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handoutMasterIdLst>
    <p:handoutMasterId r:id="rId29"/>
  </p:handoutMasterIdLst>
  <p:sldIdLst>
    <p:sldId id="281" r:id="rId2"/>
    <p:sldId id="330" r:id="rId3"/>
    <p:sldId id="331" r:id="rId4"/>
    <p:sldId id="365" r:id="rId5"/>
    <p:sldId id="357" r:id="rId6"/>
    <p:sldId id="358" r:id="rId7"/>
    <p:sldId id="359" r:id="rId8"/>
    <p:sldId id="360" r:id="rId9"/>
    <p:sldId id="334" r:id="rId10"/>
    <p:sldId id="367" r:id="rId11"/>
    <p:sldId id="346" r:id="rId12"/>
    <p:sldId id="361" r:id="rId13"/>
    <p:sldId id="347" r:id="rId14"/>
    <p:sldId id="345" r:id="rId15"/>
    <p:sldId id="348" r:id="rId16"/>
    <p:sldId id="336" r:id="rId17"/>
    <p:sldId id="352" r:id="rId18"/>
    <p:sldId id="368" r:id="rId19"/>
    <p:sldId id="338" r:id="rId20"/>
    <p:sldId id="351" r:id="rId21"/>
    <p:sldId id="342" r:id="rId22"/>
    <p:sldId id="371" r:id="rId23"/>
    <p:sldId id="341" r:id="rId24"/>
    <p:sldId id="366" r:id="rId25"/>
    <p:sldId id="370" r:id="rId26"/>
    <p:sldId id="329" r:id="rId27"/>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3453"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ason" initials="j" lastIdx="1" clrIdx="0">
    <p:extLst>
      <p:ext uri="{19B8F6BF-5375-455C-9EA6-DF929625EA0E}">
        <p15:presenceInfo xmlns:p15="http://schemas.microsoft.com/office/powerpoint/2012/main" userId="jaso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404040"/>
    <a:srgbClr val="1737BF"/>
    <a:srgbClr val="000B21"/>
    <a:srgbClr val="FBE4CD"/>
    <a:srgbClr val="EF3236"/>
    <a:srgbClr val="03BCBE"/>
    <a:srgbClr val="EAF3FA"/>
    <a:srgbClr val="ECF3FA"/>
    <a:srgbClr val="01508B"/>
    <a:srgbClr val="F4F7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015" autoAdjust="0"/>
    <p:restoredTop sz="96589" autoAdjust="0"/>
  </p:normalViewPr>
  <p:slideViewPr>
    <p:cSldViewPr snapToGrid="0" showGuides="1">
      <p:cViewPr>
        <p:scale>
          <a:sx n="66" d="100"/>
          <a:sy n="66" d="100"/>
        </p:scale>
        <p:origin x="1694" y="1166"/>
      </p:cViewPr>
      <p:guideLst>
        <p:guide orient="horz" pos="3453"/>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150" d="100"/>
        <a:sy n="150" d="100"/>
      </p:scale>
      <p:origin x="0" y="0"/>
    </p:cViewPr>
  </p:sorterViewPr>
  <p:notesViewPr>
    <p:cSldViewPr snapToGrid="0" showGuides="1">
      <p:cViewPr varScale="1">
        <p:scale>
          <a:sx n="91" d="100"/>
          <a:sy n="91" d="100"/>
        </p:scale>
        <p:origin x="4133" y="5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ags" Target="tags/tag1.xml"/><Relationship Id="rId35" Type="http://schemas.openxmlformats.org/officeDocument/2006/relationships/tableStyles" Target="tableStyles.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pattFill prst="wdUpDiag">
              <a:fgClr>
                <a:schemeClr val="accent1"/>
              </a:fgClr>
              <a:bgClr>
                <a:schemeClr val="accent3"/>
              </a:bgClr>
            </a:pattFill>
            <a:ln>
              <a:noFill/>
            </a:ln>
            <a:effectLst/>
          </c:spPr>
          <c:invertIfNegative val="0"/>
          <c:cat>
            <c:strRef>
              <c:f>Sheet1!$A$2</c:f>
              <c:strCache>
                <c:ptCount val="1"/>
                <c:pt idx="0">
                  <c:v>Category 1</c:v>
                </c:pt>
              </c:strCache>
            </c:strRef>
          </c:cat>
          <c:val>
            <c:numRef>
              <c:f>Sheet1!$B$2</c:f>
              <c:numCache>
                <c:formatCode>0%</c:formatCode>
                <c:ptCount val="1"/>
                <c:pt idx="0">
                  <c:v>0.39</c:v>
                </c:pt>
              </c:numCache>
            </c:numRef>
          </c:val>
          <c:extLst>
            <c:ext xmlns:c16="http://schemas.microsoft.com/office/drawing/2014/chart" uri="{C3380CC4-5D6E-409C-BE32-E72D297353CC}">
              <c16:uniqueId val="{00000000-8DC9-453B-B794-724BBE9E3B00}"/>
            </c:ext>
          </c:extLst>
        </c:ser>
        <c:ser>
          <c:idx val="1"/>
          <c:order val="1"/>
          <c:tx>
            <c:strRef>
              <c:f>Sheet1!$C$1</c:f>
              <c:strCache>
                <c:ptCount val="1"/>
                <c:pt idx="0">
                  <c:v>Series 2</c:v>
                </c:pt>
              </c:strCache>
            </c:strRef>
          </c:tx>
          <c:spPr>
            <a:solidFill>
              <a:schemeClr val="accent1"/>
            </a:solidFill>
            <a:ln>
              <a:noFill/>
            </a:ln>
            <a:effectLst/>
          </c:spPr>
          <c:invertIfNegative val="0"/>
          <c:cat>
            <c:strRef>
              <c:f>Sheet1!$A$2</c:f>
              <c:strCache>
                <c:ptCount val="1"/>
                <c:pt idx="0">
                  <c:v>Category 1</c:v>
                </c:pt>
              </c:strCache>
            </c:strRef>
          </c:cat>
          <c:val>
            <c:numRef>
              <c:f>Sheet1!$C$2</c:f>
              <c:numCache>
                <c:formatCode>0%</c:formatCode>
                <c:ptCount val="1"/>
                <c:pt idx="0">
                  <c:v>0.61</c:v>
                </c:pt>
              </c:numCache>
            </c:numRef>
          </c:val>
          <c:extLst>
            <c:ext xmlns:c16="http://schemas.microsoft.com/office/drawing/2014/chart" uri="{C3380CC4-5D6E-409C-BE32-E72D297353CC}">
              <c16:uniqueId val="{00000000-710F-45C4-A484-B27F730B191D}"/>
            </c:ext>
          </c:extLst>
        </c:ser>
        <c:dLbls>
          <c:showLegendKey val="0"/>
          <c:showVal val="0"/>
          <c:showCatName val="0"/>
          <c:showSerName val="0"/>
          <c:showPercent val="0"/>
          <c:showBubbleSize val="0"/>
        </c:dLbls>
        <c:gapWidth val="100"/>
        <c:overlap val="100"/>
        <c:axId val="1981838816"/>
        <c:axId val="1981854208"/>
      </c:barChart>
      <c:catAx>
        <c:axId val="1981838816"/>
        <c:scaling>
          <c:orientation val="minMax"/>
        </c:scaling>
        <c:delete val="1"/>
        <c:axPos val="l"/>
        <c:numFmt formatCode="General" sourceLinked="1"/>
        <c:majorTickMark val="none"/>
        <c:minorTickMark val="none"/>
        <c:tickLblPos val="nextTo"/>
        <c:crossAx val="1981854208"/>
        <c:crosses val="autoZero"/>
        <c:auto val="1"/>
        <c:lblAlgn val="ctr"/>
        <c:lblOffset val="100"/>
        <c:noMultiLvlLbl val="0"/>
      </c:catAx>
      <c:valAx>
        <c:axId val="1981854208"/>
        <c:scaling>
          <c:orientation val="minMax"/>
          <c:max val="1"/>
        </c:scaling>
        <c:delete val="1"/>
        <c:axPos val="b"/>
        <c:numFmt formatCode="0%" sourceLinked="1"/>
        <c:majorTickMark val="out"/>
        <c:minorTickMark val="none"/>
        <c:tickLblPos val="nextTo"/>
        <c:crossAx val="19818388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accent3"/>
              </a:solidFill>
            </a:ln>
          </c:spPr>
          <c:dPt>
            <c:idx val="0"/>
            <c:bubble3D val="0"/>
            <c:spPr>
              <a:solidFill>
                <a:schemeClr val="accent1"/>
              </a:solidFill>
              <a:ln w="19050">
                <a:solidFill>
                  <a:schemeClr val="accent3"/>
                </a:solidFill>
              </a:ln>
              <a:effectLst/>
            </c:spPr>
            <c:extLst>
              <c:ext xmlns:c16="http://schemas.microsoft.com/office/drawing/2014/chart" uri="{C3380CC4-5D6E-409C-BE32-E72D297353CC}">
                <c16:uniqueId val="{00000001-E588-4A19-9D90-D7AD4C42BBA0}"/>
              </c:ext>
            </c:extLst>
          </c:dPt>
          <c:dPt>
            <c:idx val="1"/>
            <c:bubble3D val="0"/>
            <c:spPr>
              <a:pattFill prst="wdUpDiag">
                <a:fgClr>
                  <a:schemeClr val="accent1"/>
                </a:fgClr>
                <a:bgClr>
                  <a:schemeClr val="accent3"/>
                </a:bgClr>
              </a:pattFill>
              <a:ln w="19050">
                <a:solidFill>
                  <a:schemeClr val="accent3"/>
                </a:solidFill>
              </a:ln>
              <a:effectLst/>
            </c:spPr>
            <c:extLst>
              <c:ext xmlns:c16="http://schemas.microsoft.com/office/drawing/2014/chart" uri="{C3380CC4-5D6E-409C-BE32-E72D297353CC}">
                <c16:uniqueId val="{00000003-E588-4A19-9D90-D7AD4C42BBA0}"/>
              </c:ext>
            </c:extLst>
          </c:dPt>
          <c:cat>
            <c:strRef>
              <c:f>Sheet1!$A$2:$A$3</c:f>
              <c:strCache>
                <c:ptCount val="2"/>
                <c:pt idx="0">
                  <c:v>国产游戏</c:v>
                </c:pt>
                <c:pt idx="1">
                  <c:v>进口游戏</c:v>
                </c:pt>
              </c:strCache>
            </c:strRef>
          </c:cat>
          <c:val>
            <c:numRef>
              <c:f>Sheet1!$B$2:$B$3</c:f>
              <c:numCache>
                <c:formatCode>General</c:formatCode>
                <c:ptCount val="2"/>
                <c:pt idx="0">
                  <c:v>79</c:v>
                </c:pt>
                <c:pt idx="1">
                  <c:v>21</c:v>
                </c:pt>
              </c:numCache>
            </c:numRef>
          </c:val>
          <c:extLst>
            <c:ext xmlns:c16="http://schemas.microsoft.com/office/drawing/2014/chart" uri="{C3380CC4-5D6E-409C-BE32-E72D297353CC}">
              <c16:uniqueId val="{00000004-E588-4A19-9D90-D7AD4C42BBA0}"/>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accent3"/>
              </a:solidFill>
            </a:ln>
          </c:spPr>
          <c:dPt>
            <c:idx val="0"/>
            <c:bubble3D val="0"/>
            <c:spPr>
              <a:solidFill>
                <a:schemeClr val="accent1"/>
              </a:solidFill>
              <a:ln w="19050">
                <a:solidFill>
                  <a:schemeClr val="accent3"/>
                </a:solidFill>
              </a:ln>
              <a:effectLst/>
            </c:spPr>
            <c:extLst>
              <c:ext xmlns:c16="http://schemas.microsoft.com/office/drawing/2014/chart" uri="{C3380CC4-5D6E-409C-BE32-E72D297353CC}">
                <c16:uniqueId val="{00000001-E588-4A19-9D90-D7AD4C42BBA0}"/>
              </c:ext>
            </c:extLst>
          </c:dPt>
          <c:dPt>
            <c:idx val="1"/>
            <c:bubble3D val="0"/>
            <c:spPr>
              <a:pattFill prst="wdUpDiag">
                <a:fgClr>
                  <a:schemeClr val="accent1"/>
                </a:fgClr>
                <a:bgClr>
                  <a:schemeClr val="accent3"/>
                </a:bgClr>
              </a:pattFill>
              <a:ln w="19050">
                <a:solidFill>
                  <a:schemeClr val="accent3"/>
                </a:solidFill>
              </a:ln>
              <a:effectLst/>
            </c:spPr>
            <c:extLst>
              <c:ext xmlns:c16="http://schemas.microsoft.com/office/drawing/2014/chart" uri="{C3380CC4-5D6E-409C-BE32-E72D297353CC}">
                <c16:uniqueId val="{00000003-E588-4A19-9D90-D7AD4C42BBA0}"/>
              </c:ext>
            </c:extLst>
          </c:dPt>
          <c:cat>
            <c:strRef>
              <c:f>Sheet1!$A$2:$A$3</c:f>
              <c:strCache>
                <c:ptCount val="2"/>
                <c:pt idx="0">
                  <c:v>国产游戏</c:v>
                </c:pt>
                <c:pt idx="1">
                  <c:v>进口游戏</c:v>
                </c:pt>
              </c:strCache>
            </c:strRef>
          </c:cat>
          <c:val>
            <c:numRef>
              <c:f>Sheet1!$B$2:$B$3</c:f>
              <c:numCache>
                <c:formatCode>General</c:formatCode>
                <c:ptCount val="2"/>
                <c:pt idx="0">
                  <c:v>13.8</c:v>
                </c:pt>
                <c:pt idx="1">
                  <c:v>86.2</c:v>
                </c:pt>
              </c:numCache>
            </c:numRef>
          </c:val>
          <c:extLst>
            <c:ext xmlns:c16="http://schemas.microsoft.com/office/drawing/2014/chart" uri="{C3380CC4-5D6E-409C-BE32-E72D297353CC}">
              <c16:uniqueId val="{00000004-E588-4A19-9D90-D7AD4C42BBA0}"/>
            </c:ext>
          </c:extLst>
        </c:ser>
        <c:dLbls>
          <c:showLegendKey val="0"/>
          <c:showVal val="0"/>
          <c:showCatName val="0"/>
          <c:showSerName val="0"/>
          <c:showPercent val="0"/>
          <c:showBubbleSize val="0"/>
          <c:showLeaderLines val="1"/>
        </c:dLbls>
        <c:firstSliceAng val="63"/>
        <c:holeSize val="7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238938053097345E-2"/>
          <c:y val="0.13082160721394329"/>
          <c:w val="0.98876106194690261"/>
          <c:h val="0.77352579746265826"/>
        </c:manualLayout>
      </c:layout>
      <c:pieChart>
        <c:varyColors val="1"/>
        <c:ser>
          <c:idx val="0"/>
          <c:order val="0"/>
          <c:tx>
            <c:strRef>
              <c:f>Sheet1!$B$1</c:f>
              <c:strCache>
                <c:ptCount val="1"/>
                <c:pt idx="0">
                  <c:v>Series 1</c:v>
                </c:pt>
              </c:strCache>
            </c:strRef>
          </c:tx>
          <c:explosion val="6"/>
          <c:dPt>
            <c:idx val="0"/>
            <c:bubble3D val="0"/>
            <c:spPr>
              <a:solidFill>
                <a:schemeClr val="accent1"/>
              </a:solidFill>
              <a:ln>
                <a:noFill/>
              </a:ln>
              <a:effectLst/>
            </c:spPr>
            <c:extLst>
              <c:ext xmlns:c16="http://schemas.microsoft.com/office/drawing/2014/chart" uri="{C3380CC4-5D6E-409C-BE32-E72D297353CC}">
                <c16:uniqueId val="{00000004-21EA-4666-B20F-B0B31957D86C}"/>
              </c:ext>
            </c:extLst>
          </c:dPt>
          <c:dPt>
            <c:idx val="1"/>
            <c:bubble3D val="0"/>
            <c:explosion val="10"/>
            <c:spPr>
              <a:pattFill prst="wdUpDiag">
                <a:fgClr>
                  <a:schemeClr val="accent1"/>
                </a:fgClr>
                <a:bgClr>
                  <a:schemeClr val="accent3"/>
                </a:bgClr>
              </a:pattFill>
              <a:ln>
                <a:noFill/>
              </a:ln>
              <a:effectLst/>
            </c:spPr>
            <c:extLst>
              <c:ext xmlns:c16="http://schemas.microsoft.com/office/drawing/2014/chart" uri="{C3380CC4-5D6E-409C-BE32-E72D297353CC}">
                <c16:uniqueId val="{00000003-21EA-4666-B20F-B0B31957D86C}"/>
              </c:ext>
            </c:extLst>
          </c:dPt>
          <c:cat>
            <c:strRef>
              <c:f>Sheet1!$A$2:$A$3</c:f>
              <c:strCache>
                <c:ptCount val="2"/>
                <c:pt idx="0">
                  <c:v>Category 1</c:v>
                </c:pt>
                <c:pt idx="1">
                  <c:v>Category 2</c:v>
                </c:pt>
              </c:strCache>
            </c:strRef>
          </c:cat>
          <c:val>
            <c:numRef>
              <c:f>Sheet1!$B$2:$B$3</c:f>
              <c:numCache>
                <c:formatCode>0%</c:formatCode>
                <c:ptCount val="2"/>
                <c:pt idx="0">
                  <c:v>0.17</c:v>
                </c:pt>
                <c:pt idx="1">
                  <c:v>0.83</c:v>
                </c:pt>
              </c:numCache>
            </c:numRef>
          </c:val>
          <c:extLst>
            <c:ext xmlns:c16="http://schemas.microsoft.com/office/drawing/2014/chart" uri="{C3380CC4-5D6E-409C-BE32-E72D297353CC}">
              <c16:uniqueId val="{00000000-21EA-4666-B20F-B0B31957D86C}"/>
            </c:ext>
          </c:extLst>
        </c:ser>
        <c:dLbls>
          <c:showLegendKey val="0"/>
          <c:showVal val="0"/>
          <c:showCatName val="0"/>
          <c:showSerName val="0"/>
          <c:showPercent val="0"/>
          <c:showBubbleSize val="0"/>
          <c:showLeaderLines val="1"/>
        </c:dLbls>
        <c:firstSliceAng val="6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0.00%</c:formatCode>
                <c:ptCount val="1"/>
                <c:pt idx="0">
                  <c:v>0.47</c:v>
                </c:pt>
              </c:numCache>
            </c:numRef>
          </c:val>
          <c:extLst>
            <c:ext xmlns:c16="http://schemas.microsoft.com/office/drawing/2014/chart" uri="{C3380CC4-5D6E-409C-BE32-E72D297353CC}">
              <c16:uniqueId val="{00000000-A9F2-4ABD-851B-AF8D6EF6811E}"/>
            </c:ext>
          </c:extLst>
        </c:ser>
        <c:ser>
          <c:idx val="1"/>
          <c:order val="1"/>
          <c:tx>
            <c:strRef>
              <c:f>Sheet1!$C$1</c:f>
              <c:strCache>
                <c:ptCount val="1"/>
                <c:pt idx="0">
                  <c:v>Column1</c:v>
                </c:pt>
              </c:strCache>
            </c:strRef>
          </c:tx>
          <c:spPr>
            <a:solidFill>
              <a:schemeClr val="accent2"/>
            </a:solidFill>
            <a:ln>
              <a:noFill/>
            </a:ln>
            <a:effectLst/>
          </c:spPr>
          <c:invertIfNegative val="0"/>
          <c:dPt>
            <c:idx val="0"/>
            <c:invertIfNegative val="0"/>
            <c:bubble3D val="0"/>
            <c:spPr>
              <a:solidFill>
                <a:schemeClr val="bg1"/>
              </a:solidFill>
              <a:ln>
                <a:noFill/>
              </a:ln>
              <a:effectLst/>
            </c:spPr>
            <c:extLst>
              <c:ext xmlns:c16="http://schemas.microsoft.com/office/drawing/2014/chart" uri="{C3380CC4-5D6E-409C-BE32-E72D297353CC}">
                <c16:uniqueId val="{00000004-A9F2-4ABD-851B-AF8D6EF6811E}"/>
              </c:ext>
            </c:extLst>
          </c:dPt>
          <c:cat>
            <c:strRef>
              <c:f>Sheet1!$A$2</c:f>
              <c:strCache>
                <c:ptCount val="1"/>
                <c:pt idx="0">
                  <c:v>Category 1</c:v>
                </c:pt>
              </c:strCache>
            </c:strRef>
          </c:cat>
          <c:val>
            <c:numRef>
              <c:f>Sheet1!$C$2</c:f>
              <c:numCache>
                <c:formatCode>0.00%</c:formatCode>
                <c:ptCount val="1"/>
                <c:pt idx="0">
                  <c:v>0.26300000000000001</c:v>
                </c:pt>
              </c:numCache>
            </c:numRef>
          </c:val>
          <c:extLst>
            <c:ext xmlns:c16="http://schemas.microsoft.com/office/drawing/2014/chart" uri="{C3380CC4-5D6E-409C-BE32-E72D297353CC}">
              <c16:uniqueId val="{00000003-A9F2-4ABD-851B-AF8D6EF6811E}"/>
            </c:ext>
          </c:extLst>
        </c:ser>
        <c:dLbls>
          <c:showLegendKey val="0"/>
          <c:showVal val="0"/>
          <c:showCatName val="0"/>
          <c:showSerName val="0"/>
          <c:showPercent val="0"/>
          <c:showBubbleSize val="0"/>
        </c:dLbls>
        <c:gapWidth val="0"/>
        <c:overlap val="100"/>
        <c:axId val="1820183264"/>
        <c:axId val="1820171200"/>
      </c:barChart>
      <c:catAx>
        <c:axId val="1820183264"/>
        <c:scaling>
          <c:orientation val="minMax"/>
        </c:scaling>
        <c:delete val="1"/>
        <c:axPos val="b"/>
        <c:numFmt formatCode="General" sourceLinked="1"/>
        <c:majorTickMark val="none"/>
        <c:minorTickMark val="none"/>
        <c:tickLblPos val="nextTo"/>
        <c:crossAx val="1820171200"/>
        <c:crosses val="autoZero"/>
        <c:auto val="1"/>
        <c:lblAlgn val="ctr"/>
        <c:lblOffset val="100"/>
        <c:noMultiLvlLbl val="0"/>
      </c:catAx>
      <c:valAx>
        <c:axId val="1820171200"/>
        <c:scaling>
          <c:orientation val="minMax"/>
        </c:scaling>
        <c:delete val="1"/>
        <c:axPos val="l"/>
        <c:numFmt formatCode="0.00%" sourceLinked="1"/>
        <c:majorTickMark val="out"/>
        <c:minorTickMark val="none"/>
        <c:tickLblPos val="nextTo"/>
        <c:crossAx val="18201832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0.00%</c:formatCode>
                <c:ptCount val="1"/>
                <c:pt idx="0">
                  <c:v>0.191</c:v>
                </c:pt>
              </c:numCache>
            </c:numRef>
          </c:val>
          <c:extLst>
            <c:ext xmlns:c16="http://schemas.microsoft.com/office/drawing/2014/chart" uri="{C3380CC4-5D6E-409C-BE32-E72D297353CC}">
              <c16:uniqueId val="{00000000-A9F2-4ABD-851B-AF8D6EF6811E}"/>
            </c:ext>
          </c:extLst>
        </c:ser>
        <c:ser>
          <c:idx val="1"/>
          <c:order val="1"/>
          <c:tx>
            <c:strRef>
              <c:f>Sheet1!$C$1</c:f>
              <c:strCache>
                <c:ptCount val="1"/>
                <c:pt idx="0">
                  <c:v>Column1</c:v>
                </c:pt>
              </c:strCache>
            </c:strRef>
          </c:tx>
          <c:spPr>
            <a:solidFill>
              <a:schemeClr val="accent2"/>
            </a:solidFill>
            <a:ln>
              <a:noFill/>
            </a:ln>
            <a:effectLst/>
          </c:spPr>
          <c:invertIfNegative val="0"/>
          <c:dPt>
            <c:idx val="0"/>
            <c:invertIfNegative val="0"/>
            <c:bubble3D val="0"/>
            <c:spPr>
              <a:solidFill>
                <a:schemeClr val="bg1"/>
              </a:solidFill>
              <a:ln>
                <a:noFill/>
              </a:ln>
              <a:effectLst/>
            </c:spPr>
            <c:extLst>
              <c:ext xmlns:c16="http://schemas.microsoft.com/office/drawing/2014/chart" uri="{C3380CC4-5D6E-409C-BE32-E72D297353CC}">
                <c16:uniqueId val="{00000004-A9F2-4ABD-851B-AF8D6EF6811E}"/>
              </c:ext>
            </c:extLst>
          </c:dPt>
          <c:cat>
            <c:strRef>
              <c:f>Sheet1!$A$2</c:f>
              <c:strCache>
                <c:ptCount val="1"/>
                <c:pt idx="0">
                  <c:v>Category 1</c:v>
                </c:pt>
              </c:strCache>
            </c:strRef>
          </c:cat>
          <c:val>
            <c:numRef>
              <c:f>Sheet1!$C$2</c:f>
              <c:numCache>
                <c:formatCode>0.00%</c:formatCode>
                <c:ptCount val="1"/>
                <c:pt idx="0">
                  <c:v>0.374</c:v>
                </c:pt>
              </c:numCache>
            </c:numRef>
          </c:val>
          <c:extLst>
            <c:ext xmlns:c16="http://schemas.microsoft.com/office/drawing/2014/chart" uri="{C3380CC4-5D6E-409C-BE32-E72D297353CC}">
              <c16:uniqueId val="{00000003-A9F2-4ABD-851B-AF8D6EF6811E}"/>
            </c:ext>
          </c:extLst>
        </c:ser>
        <c:dLbls>
          <c:showLegendKey val="0"/>
          <c:showVal val="0"/>
          <c:showCatName val="0"/>
          <c:showSerName val="0"/>
          <c:showPercent val="0"/>
          <c:showBubbleSize val="0"/>
        </c:dLbls>
        <c:gapWidth val="0"/>
        <c:overlap val="100"/>
        <c:axId val="1820183264"/>
        <c:axId val="1820171200"/>
      </c:barChart>
      <c:catAx>
        <c:axId val="1820183264"/>
        <c:scaling>
          <c:orientation val="minMax"/>
        </c:scaling>
        <c:delete val="1"/>
        <c:axPos val="b"/>
        <c:numFmt formatCode="General" sourceLinked="1"/>
        <c:majorTickMark val="none"/>
        <c:minorTickMark val="none"/>
        <c:tickLblPos val="nextTo"/>
        <c:crossAx val="1820171200"/>
        <c:crosses val="autoZero"/>
        <c:auto val="1"/>
        <c:lblAlgn val="ctr"/>
        <c:lblOffset val="100"/>
        <c:noMultiLvlLbl val="0"/>
      </c:catAx>
      <c:valAx>
        <c:axId val="1820171200"/>
        <c:scaling>
          <c:orientation val="minMax"/>
          <c:max val="0.8"/>
        </c:scaling>
        <c:delete val="1"/>
        <c:axPos val="l"/>
        <c:numFmt formatCode="0.00%" sourceLinked="1"/>
        <c:majorTickMark val="out"/>
        <c:minorTickMark val="none"/>
        <c:tickLblPos val="nextTo"/>
        <c:crossAx val="18201832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clustered"/>
        <c:varyColors val="0"/>
        <c:ser>
          <c:idx val="1"/>
          <c:order val="0"/>
          <c:tx>
            <c:strRef>
              <c:f>Sheet1!$B$1</c:f>
              <c:strCache>
                <c:ptCount val="1"/>
                <c:pt idx="0">
                  <c:v>Series 1</c:v>
                </c:pt>
              </c:strCache>
            </c:strRef>
          </c:tx>
          <c:spPr>
            <a:solidFill>
              <a:schemeClr val="accent1">
                <a:alpha val="20000"/>
              </a:schemeClr>
            </a:solidFill>
            <a:ln>
              <a:noFill/>
            </a:ln>
            <a:effectLst/>
          </c:spPr>
          <c:invertIfNegative val="0"/>
          <c:cat>
            <c:strRef>
              <c:f>Sheet1!$A$2:$A$8</c:f>
              <c:strCache>
                <c:ptCount val="7"/>
                <c:pt idx="0">
                  <c:v>游戏A</c:v>
                </c:pt>
                <c:pt idx="1">
                  <c:v>游戏B</c:v>
                </c:pt>
                <c:pt idx="2">
                  <c:v>游戏C</c:v>
                </c:pt>
                <c:pt idx="3">
                  <c:v>游戏D</c:v>
                </c:pt>
                <c:pt idx="4">
                  <c:v>游戏E</c:v>
                </c:pt>
                <c:pt idx="5">
                  <c:v>游戏F</c:v>
                </c:pt>
                <c:pt idx="6">
                  <c:v>游戏G</c:v>
                </c:pt>
              </c:strCache>
            </c:strRef>
          </c:cat>
          <c:val>
            <c:numRef>
              <c:f>Sheet1!$B$2:$B$8</c:f>
              <c:numCache>
                <c:formatCode>General</c:formatCode>
                <c:ptCount val="7"/>
                <c:pt idx="0">
                  <c:v>10</c:v>
                </c:pt>
                <c:pt idx="1">
                  <c:v>10</c:v>
                </c:pt>
                <c:pt idx="2">
                  <c:v>10</c:v>
                </c:pt>
                <c:pt idx="3">
                  <c:v>10</c:v>
                </c:pt>
                <c:pt idx="4">
                  <c:v>10</c:v>
                </c:pt>
                <c:pt idx="5">
                  <c:v>10</c:v>
                </c:pt>
                <c:pt idx="6">
                  <c:v>10</c:v>
                </c:pt>
              </c:numCache>
            </c:numRef>
          </c:val>
          <c:extLst>
            <c:ext xmlns:c16="http://schemas.microsoft.com/office/drawing/2014/chart" uri="{C3380CC4-5D6E-409C-BE32-E72D297353CC}">
              <c16:uniqueId val="{0000000A-8899-4BA9-9087-6DF71F7429E4}"/>
            </c:ext>
          </c:extLst>
        </c:ser>
        <c:ser>
          <c:idx val="2"/>
          <c:order val="1"/>
          <c:tx>
            <c:strRef>
              <c:f>Sheet1!$C$1</c:f>
              <c:strCache>
                <c:ptCount val="1"/>
                <c:pt idx="0">
                  <c:v>Series 2</c:v>
                </c:pt>
              </c:strCache>
            </c:strRef>
          </c:tx>
          <c:spPr>
            <a:solidFill>
              <a:schemeClr val="accent1"/>
            </a:solidFill>
            <a:ln>
              <a:noFill/>
            </a:ln>
            <a:effectLst/>
          </c:spPr>
          <c:invertIfNegative val="0"/>
          <c:cat>
            <c:strRef>
              <c:f>Sheet1!$A$2:$A$8</c:f>
              <c:strCache>
                <c:ptCount val="7"/>
                <c:pt idx="0">
                  <c:v>游戏A</c:v>
                </c:pt>
                <c:pt idx="1">
                  <c:v>游戏B</c:v>
                </c:pt>
                <c:pt idx="2">
                  <c:v>游戏C</c:v>
                </c:pt>
                <c:pt idx="3">
                  <c:v>游戏D</c:v>
                </c:pt>
                <c:pt idx="4">
                  <c:v>游戏E</c:v>
                </c:pt>
                <c:pt idx="5">
                  <c:v>游戏F</c:v>
                </c:pt>
                <c:pt idx="6">
                  <c:v>游戏G</c:v>
                </c:pt>
              </c:strCache>
            </c:strRef>
          </c:cat>
          <c:val>
            <c:numRef>
              <c:f>Sheet1!$C$2:$C$8</c:f>
              <c:numCache>
                <c:formatCode>General</c:formatCode>
                <c:ptCount val="7"/>
                <c:pt idx="0">
                  <c:v>5</c:v>
                </c:pt>
                <c:pt idx="1">
                  <c:v>2.5</c:v>
                </c:pt>
                <c:pt idx="2">
                  <c:v>3.5</c:v>
                </c:pt>
                <c:pt idx="3">
                  <c:v>7</c:v>
                </c:pt>
                <c:pt idx="4">
                  <c:v>6</c:v>
                </c:pt>
                <c:pt idx="5">
                  <c:v>5.5</c:v>
                </c:pt>
                <c:pt idx="6">
                  <c:v>8.5</c:v>
                </c:pt>
              </c:numCache>
            </c:numRef>
          </c:val>
          <c:extLst>
            <c:ext xmlns:c16="http://schemas.microsoft.com/office/drawing/2014/chart" uri="{C3380CC4-5D6E-409C-BE32-E72D297353CC}">
              <c16:uniqueId val="{0000000B-8899-4BA9-9087-6DF71F7429E4}"/>
            </c:ext>
          </c:extLst>
        </c:ser>
        <c:dLbls>
          <c:showLegendKey val="0"/>
          <c:showVal val="0"/>
          <c:showCatName val="0"/>
          <c:showSerName val="0"/>
          <c:showPercent val="0"/>
          <c:showBubbleSize val="0"/>
        </c:dLbls>
        <c:gapWidth val="500"/>
        <c:overlap val="100"/>
        <c:axId val="2087595504"/>
        <c:axId val="2087600080"/>
      </c:barChart>
      <c:catAx>
        <c:axId val="208759550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2087600080"/>
        <c:crosses val="autoZero"/>
        <c:auto val="1"/>
        <c:lblAlgn val="ctr"/>
        <c:lblOffset val="100"/>
        <c:noMultiLvlLbl val="0"/>
      </c:catAx>
      <c:valAx>
        <c:axId val="2087600080"/>
        <c:scaling>
          <c:orientation val="minMax"/>
          <c:max val="10"/>
        </c:scaling>
        <c:delete val="1"/>
        <c:axPos val="b"/>
        <c:numFmt formatCode="General" sourceLinked="1"/>
        <c:majorTickMark val="none"/>
        <c:minorTickMark val="none"/>
        <c:tickLblPos val="nextTo"/>
        <c:crossAx val="20875955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7B3C62D9-07B2-45A1-A68F-6F3ABA2224A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dirty="0">
              <a:latin typeface="微软雅黑" panose="020B0503020204020204" pitchFamily="34" charset="-122"/>
              <a:ea typeface="微软雅黑" panose="020B0503020204020204" pitchFamily="34" charset="-122"/>
            </a:endParaRPr>
          </a:p>
        </p:txBody>
      </p:sp>
      <p:sp>
        <p:nvSpPr>
          <p:cNvPr id="3" name="日期占位符 2">
            <a:extLst>
              <a:ext uri="{FF2B5EF4-FFF2-40B4-BE49-F238E27FC236}">
                <a16:creationId xmlns:a16="http://schemas.microsoft.com/office/drawing/2014/main" id="{C1E612F5-740F-4869-8095-F8054136378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3CD1B08-9765-420D-A8B3-51E9B237956A}" type="datetimeFigureOut">
              <a:rPr lang="zh-CN" altLang="en-US" smtClean="0">
                <a:latin typeface="微软雅黑" panose="020B0503020204020204" pitchFamily="34" charset="-122"/>
                <a:ea typeface="微软雅黑" panose="020B0503020204020204" pitchFamily="34" charset="-122"/>
              </a:rPr>
              <a:t>2022/8/2</a:t>
            </a:fld>
            <a:endParaRPr lang="zh-CN" altLang="en-US" dirty="0">
              <a:latin typeface="微软雅黑" panose="020B0503020204020204" pitchFamily="34" charset="-122"/>
              <a:ea typeface="微软雅黑" panose="020B0503020204020204" pitchFamily="34" charset="-122"/>
            </a:endParaRPr>
          </a:p>
        </p:txBody>
      </p:sp>
      <p:sp>
        <p:nvSpPr>
          <p:cNvPr id="4" name="页脚占位符 3">
            <a:extLst>
              <a:ext uri="{FF2B5EF4-FFF2-40B4-BE49-F238E27FC236}">
                <a16:creationId xmlns:a16="http://schemas.microsoft.com/office/drawing/2014/main" id="{82AD1FDB-22B0-4E0E-B0B7-87C12C31C6FF}"/>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dirty="0">
              <a:latin typeface="微软雅黑" panose="020B0503020204020204" pitchFamily="34" charset="-122"/>
              <a:ea typeface="微软雅黑" panose="020B0503020204020204" pitchFamily="34" charset="-122"/>
            </a:endParaRPr>
          </a:p>
        </p:txBody>
      </p:sp>
      <p:sp>
        <p:nvSpPr>
          <p:cNvPr id="5" name="灯片编号占位符 4">
            <a:extLst>
              <a:ext uri="{FF2B5EF4-FFF2-40B4-BE49-F238E27FC236}">
                <a16:creationId xmlns:a16="http://schemas.microsoft.com/office/drawing/2014/main" id="{8DEE6A68-3466-482F-8558-0A1B8167BCD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29D9E5E-53C1-4686-9EC7-1B620525A38D}" type="slidenum">
              <a:rPr lang="zh-CN" altLang="en-US" smtClean="0">
                <a:latin typeface="微软雅黑" panose="020B0503020204020204" pitchFamily="34" charset="-122"/>
                <a:ea typeface="微软雅黑" panose="020B0503020204020204" pitchFamily="34" charset="-122"/>
              </a:rPr>
              <a:t>‹#›</a:t>
            </a:fld>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951511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微软雅黑" panose="020B0503020204020204" pitchFamily="34" charset="-122"/>
                <a:ea typeface="微软雅黑" panose="020B0503020204020204" pitchFamily="34" charset="-122"/>
              </a:defRPr>
            </a:lvl1pPr>
          </a:lstStyle>
          <a:p>
            <a:endParaRPr lang="zh-CN" altLang="en-US" dirty="0"/>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微软雅黑" panose="020B0503020204020204" pitchFamily="34" charset="-122"/>
                <a:ea typeface="微软雅黑" panose="020B0503020204020204" pitchFamily="34" charset="-122"/>
              </a:defRPr>
            </a:lvl1pPr>
          </a:lstStyle>
          <a:p>
            <a:fld id="{7BB30C6B-F34A-4F02-BACE-D18C28E3B70A}" type="datetimeFigureOut">
              <a:rPr lang="zh-CN" altLang="en-US" smtClean="0"/>
              <a:pPr/>
              <a:t>2022/8/2</a:t>
            </a:fld>
            <a:endParaRPr lang="zh-CN" altLang="en-US" dirty="0"/>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dirty="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微软雅黑" panose="020B0503020204020204" pitchFamily="34" charset="-122"/>
                <a:ea typeface="微软雅黑" panose="020B0503020204020204" pitchFamily="34" charset="-122"/>
              </a:defRPr>
            </a:lvl1pPr>
          </a:lstStyle>
          <a:p>
            <a:endParaRPr lang="zh-CN" altLang="en-US" dirty="0"/>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微软雅黑" panose="020B0503020204020204" pitchFamily="34" charset="-122"/>
                <a:ea typeface="微软雅黑" panose="020B0503020204020204" pitchFamily="34" charset="-122"/>
              </a:defRPr>
            </a:lvl1pPr>
          </a:lstStyle>
          <a:p>
            <a:fld id="{175DD2B1-1A58-4FDB-AD54-64407EF7A1E7}" type="slidenum">
              <a:rPr lang="zh-CN" altLang="en-US" smtClean="0"/>
              <a:pPr/>
              <a:t>‹#›</a:t>
            </a:fld>
            <a:endParaRPr lang="zh-CN" altLang="en-US" dirty="0"/>
          </a:p>
        </p:txBody>
      </p:sp>
    </p:spTree>
    <p:extLst>
      <p:ext uri="{BB962C8B-B14F-4D97-AF65-F5344CB8AC3E}">
        <p14:creationId xmlns:p14="http://schemas.microsoft.com/office/powerpoint/2010/main" val="38307107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1pPr>
    <a:lvl2pPr marL="4572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2pPr>
    <a:lvl3pPr marL="9144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3pPr>
    <a:lvl4pPr marL="13716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4pPr>
    <a:lvl5pPr marL="18288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75DD2B1-1A58-4FDB-AD54-64407EF7A1E7}" type="slidenum">
              <a:rPr lang="zh-CN" altLang="en-US" smtClean="0"/>
              <a:t>1</a:t>
            </a:fld>
            <a:endParaRPr lang="zh-CN" altLang="en-US"/>
          </a:p>
        </p:txBody>
      </p:sp>
    </p:spTree>
    <p:extLst>
      <p:ext uri="{BB962C8B-B14F-4D97-AF65-F5344CB8AC3E}">
        <p14:creationId xmlns:p14="http://schemas.microsoft.com/office/powerpoint/2010/main" val="12456030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19</a:t>
            </a:fld>
            <a:endParaRPr lang="zh-CN" altLang="en-US" dirty="0"/>
          </a:p>
        </p:txBody>
      </p:sp>
    </p:spTree>
    <p:extLst>
      <p:ext uri="{BB962C8B-B14F-4D97-AF65-F5344CB8AC3E}">
        <p14:creationId xmlns:p14="http://schemas.microsoft.com/office/powerpoint/2010/main" val="8683764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25</a:t>
            </a:fld>
            <a:endParaRPr lang="zh-CN" altLang="en-US" dirty="0"/>
          </a:p>
        </p:txBody>
      </p:sp>
    </p:spTree>
    <p:extLst>
      <p:ext uri="{BB962C8B-B14F-4D97-AF65-F5344CB8AC3E}">
        <p14:creationId xmlns:p14="http://schemas.microsoft.com/office/powerpoint/2010/main" val="4425640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75DD2B1-1A58-4FDB-AD54-64407EF7A1E7}" type="slidenum">
              <a:rPr lang="zh-CN" altLang="en-US" smtClean="0"/>
              <a:t>2</a:t>
            </a:fld>
            <a:endParaRPr lang="zh-CN" altLang="en-US"/>
          </a:p>
        </p:txBody>
      </p:sp>
    </p:spTree>
    <p:extLst>
      <p:ext uri="{BB962C8B-B14F-4D97-AF65-F5344CB8AC3E}">
        <p14:creationId xmlns:p14="http://schemas.microsoft.com/office/powerpoint/2010/main" val="5165217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75DD2B1-1A58-4FDB-AD54-64407EF7A1E7}" type="slidenum">
              <a:rPr lang="zh-CN" altLang="en-US" smtClean="0"/>
              <a:t>3</a:t>
            </a:fld>
            <a:endParaRPr lang="zh-CN" altLang="en-US"/>
          </a:p>
        </p:txBody>
      </p:sp>
    </p:spTree>
    <p:extLst>
      <p:ext uri="{BB962C8B-B14F-4D97-AF65-F5344CB8AC3E}">
        <p14:creationId xmlns:p14="http://schemas.microsoft.com/office/powerpoint/2010/main" val="6814549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75DD2B1-1A58-4FDB-AD54-64407EF7A1E7}" type="slidenum">
              <a:rPr lang="zh-CN" altLang="en-US" smtClean="0"/>
              <a:t>4</a:t>
            </a:fld>
            <a:endParaRPr lang="zh-CN" altLang="en-US"/>
          </a:p>
        </p:txBody>
      </p:sp>
    </p:spTree>
    <p:extLst>
      <p:ext uri="{BB962C8B-B14F-4D97-AF65-F5344CB8AC3E}">
        <p14:creationId xmlns:p14="http://schemas.microsoft.com/office/powerpoint/2010/main" val="31166726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5</a:t>
            </a:fld>
            <a:endParaRPr lang="zh-CN" altLang="en-US" dirty="0"/>
          </a:p>
        </p:txBody>
      </p:sp>
    </p:spTree>
    <p:extLst>
      <p:ext uri="{BB962C8B-B14F-4D97-AF65-F5344CB8AC3E}">
        <p14:creationId xmlns:p14="http://schemas.microsoft.com/office/powerpoint/2010/main" val="29124835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7</a:t>
            </a:fld>
            <a:endParaRPr lang="zh-CN" altLang="en-US" dirty="0"/>
          </a:p>
        </p:txBody>
      </p:sp>
    </p:spTree>
    <p:extLst>
      <p:ext uri="{BB962C8B-B14F-4D97-AF65-F5344CB8AC3E}">
        <p14:creationId xmlns:p14="http://schemas.microsoft.com/office/powerpoint/2010/main" val="9222330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11</a:t>
            </a:fld>
            <a:endParaRPr lang="zh-CN" altLang="en-US" dirty="0"/>
          </a:p>
        </p:txBody>
      </p:sp>
    </p:spTree>
    <p:extLst>
      <p:ext uri="{BB962C8B-B14F-4D97-AF65-F5344CB8AC3E}">
        <p14:creationId xmlns:p14="http://schemas.microsoft.com/office/powerpoint/2010/main" val="3349286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13</a:t>
            </a:fld>
            <a:endParaRPr lang="zh-CN" altLang="en-US" dirty="0"/>
          </a:p>
        </p:txBody>
      </p:sp>
    </p:spTree>
    <p:extLst>
      <p:ext uri="{BB962C8B-B14F-4D97-AF65-F5344CB8AC3E}">
        <p14:creationId xmlns:p14="http://schemas.microsoft.com/office/powerpoint/2010/main" val="7236438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175DD2B1-1A58-4FDB-AD54-64407EF7A1E7}" type="slidenum">
              <a:rPr lang="zh-CN" altLang="en-US" smtClean="0"/>
              <a:pPr/>
              <a:t>14</a:t>
            </a:fld>
            <a:endParaRPr lang="zh-CN" altLang="en-US" dirty="0"/>
          </a:p>
        </p:txBody>
      </p:sp>
    </p:spTree>
    <p:extLst>
      <p:ext uri="{BB962C8B-B14F-4D97-AF65-F5344CB8AC3E}">
        <p14:creationId xmlns:p14="http://schemas.microsoft.com/office/powerpoint/2010/main" val="18405868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空白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821823354"/>
      </p:ext>
    </p:extLst>
  </p:cSld>
  <p:clrMapOvr>
    <a:masterClrMapping/>
  </p:clrMapOvr>
  <p:extLst>
    <p:ext uri="{DCECCB84-F9BA-43D5-87BE-67443E8EF086}">
      <p15:sldGuideLst xmlns:p15="http://schemas.microsoft.com/office/powerpoint/2012/main">
        <p15:guide id="2" pos="3840">
          <p15:clr>
            <a:srgbClr val="C35EA4"/>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封面页">
    <p:spTree>
      <p:nvGrpSpPr>
        <p:cNvPr id="1" name=""/>
        <p:cNvGrpSpPr/>
        <p:nvPr/>
      </p:nvGrpSpPr>
      <p:grpSpPr>
        <a:xfrm>
          <a:off x="0" y="0"/>
          <a:ext cx="0" cy="0"/>
          <a:chOff x="0" y="0"/>
          <a:chExt cx="0" cy="0"/>
        </a:xfrm>
      </p:grpSpPr>
      <p:grpSp>
        <p:nvGrpSpPr>
          <p:cNvPr id="2192" name="Group 2191">
            <a:extLst>
              <a:ext uri="{FF2B5EF4-FFF2-40B4-BE49-F238E27FC236}">
                <a16:creationId xmlns:a16="http://schemas.microsoft.com/office/drawing/2014/main" id="{A7AB2CBD-A167-95AF-27C8-45A5EF850263}"/>
              </a:ext>
            </a:extLst>
          </p:cNvPr>
          <p:cNvGrpSpPr/>
          <p:nvPr userDrawn="1"/>
        </p:nvGrpSpPr>
        <p:grpSpPr>
          <a:xfrm>
            <a:off x="-21268" y="-11959"/>
            <a:ext cx="12234536" cy="6881918"/>
            <a:chOff x="-21268" y="141018"/>
            <a:chExt cx="12234536" cy="6881918"/>
          </a:xfrm>
        </p:grpSpPr>
        <p:sp>
          <p:nvSpPr>
            <p:cNvPr id="4" name="任意多边形: 形状 3">
              <a:extLst>
                <a:ext uri="{FF2B5EF4-FFF2-40B4-BE49-F238E27FC236}">
                  <a16:creationId xmlns:a16="http://schemas.microsoft.com/office/drawing/2014/main" id="{BD725B3D-22B3-E2D9-451A-9B04F7AFE6CB}"/>
                </a:ext>
              </a:extLst>
            </p:cNvPr>
            <p:cNvSpPr/>
            <p:nvPr userDrawn="1"/>
          </p:nvSpPr>
          <p:spPr>
            <a:xfrm>
              <a:off x="-21268" y="141018"/>
              <a:ext cx="12234536" cy="6881918"/>
            </a:xfrm>
            <a:custGeom>
              <a:avLst/>
              <a:gdLst>
                <a:gd name="connsiteX0" fmla="*/ 0 w 12234536"/>
                <a:gd name="connsiteY0" fmla="*/ 0 h 6881918"/>
                <a:gd name="connsiteX1" fmla="*/ 12234536 w 12234536"/>
                <a:gd name="connsiteY1" fmla="*/ 0 h 6881918"/>
                <a:gd name="connsiteX2" fmla="*/ 12234536 w 12234536"/>
                <a:gd name="connsiteY2" fmla="*/ 6881919 h 6881918"/>
                <a:gd name="connsiteX3" fmla="*/ 0 w 12234536"/>
                <a:gd name="connsiteY3" fmla="*/ 6881919 h 6881918"/>
                <a:gd name="connsiteX4" fmla="*/ 0 w 12234536"/>
                <a:gd name="connsiteY4" fmla="*/ 0 h 68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536" h="6881918">
                  <a:moveTo>
                    <a:pt x="0" y="0"/>
                  </a:moveTo>
                  <a:lnTo>
                    <a:pt x="12234536" y="0"/>
                  </a:lnTo>
                  <a:lnTo>
                    <a:pt x="12234536" y="6881919"/>
                  </a:lnTo>
                  <a:lnTo>
                    <a:pt x="0" y="6881919"/>
                  </a:lnTo>
                  <a:lnTo>
                    <a:pt x="0" y="0"/>
                  </a:lnTo>
                  <a:close/>
                </a:path>
              </a:pathLst>
            </a:custGeom>
            <a:solidFill>
              <a:schemeClr val="accent3"/>
            </a:solidFill>
            <a:ln w="6917" cap="flat">
              <a:noFill/>
              <a:prstDash val="solid"/>
              <a:miter/>
            </a:ln>
          </p:spPr>
          <p:txBody>
            <a:bodyPr rtlCol="0" anchor="ctr"/>
            <a:lstStyle/>
            <a:p>
              <a:endParaRPr lang="zh-CN" altLang="en-US" dirty="0">
                <a:latin typeface="Arial" panose="020B0604020202020204" pitchFamily="34" charset="0"/>
              </a:endParaRPr>
            </a:p>
          </p:txBody>
        </p:sp>
        <p:grpSp>
          <p:nvGrpSpPr>
            <p:cNvPr id="2" name="Group 1">
              <a:extLst>
                <a:ext uri="{FF2B5EF4-FFF2-40B4-BE49-F238E27FC236}">
                  <a16:creationId xmlns:a16="http://schemas.microsoft.com/office/drawing/2014/main" id="{7F4379F0-B3CF-CE2E-E122-3C7332C36FB7}"/>
                </a:ext>
              </a:extLst>
            </p:cNvPr>
            <p:cNvGrpSpPr/>
            <p:nvPr userDrawn="1"/>
          </p:nvGrpSpPr>
          <p:grpSpPr>
            <a:xfrm>
              <a:off x="-19641" y="153392"/>
              <a:ext cx="12231283" cy="6857171"/>
              <a:chOff x="-13789148" y="-105666"/>
              <a:chExt cx="12231283" cy="6857171"/>
            </a:xfrm>
            <a:solidFill>
              <a:schemeClr val="accent1">
                <a:alpha val="15000"/>
              </a:schemeClr>
            </a:solidFill>
          </p:grpSpPr>
          <p:grpSp>
            <p:nvGrpSpPr>
              <p:cNvPr id="5" name="图形 77">
                <a:extLst>
                  <a:ext uri="{FF2B5EF4-FFF2-40B4-BE49-F238E27FC236}">
                    <a16:creationId xmlns:a16="http://schemas.microsoft.com/office/drawing/2014/main" id="{A05058E8-FB84-079D-4039-1EAC66E2FCAA}"/>
                  </a:ext>
                </a:extLst>
              </p:cNvPr>
              <p:cNvGrpSpPr/>
              <p:nvPr/>
            </p:nvGrpSpPr>
            <p:grpSpPr>
              <a:xfrm>
                <a:off x="-13789148" y="-105666"/>
                <a:ext cx="12231283" cy="3423554"/>
                <a:chOff x="-13789148" y="-105666"/>
                <a:chExt cx="12231283" cy="3423554"/>
              </a:xfrm>
              <a:grpFill/>
            </p:grpSpPr>
            <p:grpSp>
              <p:nvGrpSpPr>
                <p:cNvPr id="786" name="图形 77">
                  <a:extLst>
                    <a:ext uri="{FF2B5EF4-FFF2-40B4-BE49-F238E27FC236}">
                      <a16:creationId xmlns:a16="http://schemas.microsoft.com/office/drawing/2014/main" id="{9250633D-C6B6-BD98-0ADF-0867D3C4134C}"/>
                    </a:ext>
                  </a:extLst>
                </p:cNvPr>
                <p:cNvGrpSpPr/>
                <p:nvPr/>
              </p:nvGrpSpPr>
              <p:grpSpPr>
                <a:xfrm>
                  <a:off x="-13789148" y="-105666"/>
                  <a:ext cx="6110624" cy="3423554"/>
                  <a:chOff x="-13789148" y="-105666"/>
                  <a:chExt cx="6110624" cy="3423554"/>
                </a:xfrm>
                <a:grpFill/>
              </p:grpSpPr>
              <p:sp>
                <p:nvSpPr>
                  <p:cNvPr id="787" name="Freeform: Shape 786">
                    <a:extLst>
                      <a:ext uri="{FF2B5EF4-FFF2-40B4-BE49-F238E27FC236}">
                        <a16:creationId xmlns:a16="http://schemas.microsoft.com/office/drawing/2014/main" id="{9446247C-6DA0-C9DC-77CD-5B3E0C8B540D}"/>
                      </a:ext>
                    </a:extLst>
                  </p:cNvPr>
                  <p:cNvSpPr/>
                  <p:nvPr/>
                </p:nvSpPr>
                <p:spPr>
                  <a:xfrm>
                    <a:off x="-1378914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788" name="Freeform: Shape 787">
                    <a:extLst>
                      <a:ext uri="{FF2B5EF4-FFF2-40B4-BE49-F238E27FC236}">
                        <a16:creationId xmlns:a16="http://schemas.microsoft.com/office/drawing/2014/main" id="{354B6DF4-DEC5-1B59-7E38-9DEB0980C433}"/>
                      </a:ext>
                    </a:extLst>
                  </p:cNvPr>
                  <p:cNvSpPr/>
                  <p:nvPr/>
                </p:nvSpPr>
                <p:spPr>
                  <a:xfrm>
                    <a:off x="-1354438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89" name="Freeform: Shape 788">
                    <a:extLst>
                      <a:ext uri="{FF2B5EF4-FFF2-40B4-BE49-F238E27FC236}">
                        <a16:creationId xmlns:a16="http://schemas.microsoft.com/office/drawing/2014/main" id="{3BF6642E-0C9A-2852-3362-69D37A43ED5A}"/>
                      </a:ext>
                    </a:extLst>
                  </p:cNvPr>
                  <p:cNvSpPr/>
                  <p:nvPr/>
                </p:nvSpPr>
                <p:spPr>
                  <a:xfrm>
                    <a:off x="-1329962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0" name="Freeform: Shape 789">
                    <a:extLst>
                      <a:ext uri="{FF2B5EF4-FFF2-40B4-BE49-F238E27FC236}">
                        <a16:creationId xmlns:a16="http://schemas.microsoft.com/office/drawing/2014/main" id="{F61DB503-809F-08D0-C79A-3EEEAAD63190}"/>
                      </a:ext>
                    </a:extLst>
                  </p:cNvPr>
                  <p:cNvSpPr/>
                  <p:nvPr/>
                </p:nvSpPr>
                <p:spPr>
                  <a:xfrm>
                    <a:off x="-1305479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1" name="Freeform: Shape 790">
                    <a:extLst>
                      <a:ext uri="{FF2B5EF4-FFF2-40B4-BE49-F238E27FC236}">
                        <a16:creationId xmlns:a16="http://schemas.microsoft.com/office/drawing/2014/main" id="{3790972E-1B07-976D-F06D-7AFFE39E81AD}"/>
                      </a:ext>
                    </a:extLst>
                  </p:cNvPr>
                  <p:cNvSpPr/>
                  <p:nvPr/>
                </p:nvSpPr>
                <p:spPr>
                  <a:xfrm>
                    <a:off x="-1281003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2" name="Freeform: Shape 791">
                    <a:extLst>
                      <a:ext uri="{FF2B5EF4-FFF2-40B4-BE49-F238E27FC236}">
                        <a16:creationId xmlns:a16="http://schemas.microsoft.com/office/drawing/2014/main" id="{78783649-8CF2-5749-F7B5-74B1312242C3}"/>
                      </a:ext>
                    </a:extLst>
                  </p:cNvPr>
                  <p:cNvSpPr/>
                  <p:nvPr/>
                </p:nvSpPr>
                <p:spPr>
                  <a:xfrm>
                    <a:off x="-1256527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3" name="Freeform: Shape 792">
                    <a:extLst>
                      <a:ext uri="{FF2B5EF4-FFF2-40B4-BE49-F238E27FC236}">
                        <a16:creationId xmlns:a16="http://schemas.microsoft.com/office/drawing/2014/main" id="{E525DD3C-FF4F-CD28-4148-FAF15426F617}"/>
                      </a:ext>
                    </a:extLst>
                  </p:cNvPr>
                  <p:cNvSpPr/>
                  <p:nvPr/>
                </p:nvSpPr>
                <p:spPr>
                  <a:xfrm>
                    <a:off x="-1232051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4" name="Freeform: Shape 793">
                    <a:extLst>
                      <a:ext uri="{FF2B5EF4-FFF2-40B4-BE49-F238E27FC236}">
                        <a16:creationId xmlns:a16="http://schemas.microsoft.com/office/drawing/2014/main" id="{C20AB914-A1AF-58E6-BBDB-E33FCB3242E5}"/>
                      </a:ext>
                    </a:extLst>
                  </p:cNvPr>
                  <p:cNvSpPr/>
                  <p:nvPr/>
                </p:nvSpPr>
                <p:spPr>
                  <a:xfrm>
                    <a:off x="-1207575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5" name="Freeform: Shape 794">
                    <a:extLst>
                      <a:ext uri="{FF2B5EF4-FFF2-40B4-BE49-F238E27FC236}">
                        <a16:creationId xmlns:a16="http://schemas.microsoft.com/office/drawing/2014/main" id="{E250C9D5-236F-878D-E39C-C52E73EED024}"/>
                      </a:ext>
                    </a:extLst>
                  </p:cNvPr>
                  <p:cNvSpPr/>
                  <p:nvPr/>
                </p:nvSpPr>
                <p:spPr>
                  <a:xfrm>
                    <a:off x="-1183093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6" name="Freeform: Shape 795">
                    <a:extLst>
                      <a:ext uri="{FF2B5EF4-FFF2-40B4-BE49-F238E27FC236}">
                        <a16:creationId xmlns:a16="http://schemas.microsoft.com/office/drawing/2014/main" id="{B3F3F572-DA12-7294-24CE-9F9285F3A3C8}"/>
                      </a:ext>
                    </a:extLst>
                  </p:cNvPr>
                  <p:cNvSpPr/>
                  <p:nvPr/>
                </p:nvSpPr>
                <p:spPr>
                  <a:xfrm>
                    <a:off x="-1158617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7" name="Freeform: Shape 796">
                    <a:extLst>
                      <a:ext uri="{FF2B5EF4-FFF2-40B4-BE49-F238E27FC236}">
                        <a16:creationId xmlns:a16="http://schemas.microsoft.com/office/drawing/2014/main" id="{56CDF7DB-7848-9580-DE16-221E68857239}"/>
                      </a:ext>
                    </a:extLst>
                  </p:cNvPr>
                  <p:cNvSpPr/>
                  <p:nvPr/>
                </p:nvSpPr>
                <p:spPr>
                  <a:xfrm>
                    <a:off x="-1134141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8" name="Freeform: Shape 797">
                    <a:extLst>
                      <a:ext uri="{FF2B5EF4-FFF2-40B4-BE49-F238E27FC236}">
                        <a16:creationId xmlns:a16="http://schemas.microsoft.com/office/drawing/2014/main" id="{50B41C5E-FD17-9B53-007A-BF36816C92C9}"/>
                      </a:ext>
                    </a:extLst>
                  </p:cNvPr>
                  <p:cNvSpPr/>
                  <p:nvPr/>
                </p:nvSpPr>
                <p:spPr>
                  <a:xfrm>
                    <a:off x="-1109665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799" name="Freeform: Shape 798">
                    <a:extLst>
                      <a:ext uri="{FF2B5EF4-FFF2-40B4-BE49-F238E27FC236}">
                        <a16:creationId xmlns:a16="http://schemas.microsoft.com/office/drawing/2014/main" id="{ABF36A0F-BCE7-EBA4-1DE1-1D1514821792}"/>
                      </a:ext>
                    </a:extLst>
                  </p:cNvPr>
                  <p:cNvSpPr/>
                  <p:nvPr/>
                </p:nvSpPr>
                <p:spPr>
                  <a:xfrm>
                    <a:off x="-1085189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0" name="Freeform: Shape 799">
                    <a:extLst>
                      <a:ext uri="{FF2B5EF4-FFF2-40B4-BE49-F238E27FC236}">
                        <a16:creationId xmlns:a16="http://schemas.microsoft.com/office/drawing/2014/main" id="{06950554-9946-FC18-3D26-87C8C983E93B}"/>
                      </a:ext>
                    </a:extLst>
                  </p:cNvPr>
                  <p:cNvSpPr/>
                  <p:nvPr/>
                </p:nvSpPr>
                <p:spPr>
                  <a:xfrm>
                    <a:off x="-1060706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1" name="Freeform: Shape 800">
                    <a:extLst>
                      <a:ext uri="{FF2B5EF4-FFF2-40B4-BE49-F238E27FC236}">
                        <a16:creationId xmlns:a16="http://schemas.microsoft.com/office/drawing/2014/main" id="{427BAABD-673A-D180-7E0C-677B4230439A}"/>
                      </a:ext>
                    </a:extLst>
                  </p:cNvPr>
                  <p:cNvSpPr/>
                  <p:nvPr/>
                </p:nvSpPr>
                <p:spPr>
                  <a:xfrm>
                    <a:off x="-1036230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2" name="Freeform: Shape 801">
                    <a:extLst>
                      <a:ext uri="{FF2B5EF4-FFF2-40B4-BE49-F238E27FC236}">
                        <a16:creationId xmlns:a16="http://schemas.microsoft.com/office/drawing/2014/main" id="{BD959087-73CF-B049-821D-4452E7FE9C37}"/>
                      </a:ext>
                    </a:extLst>
                  </p:cNvPr>
                  <p:cNvSpPr/>
                  <p:nvPr/>
                </p:nvSpPr>
                <p:spPr>
                  <a:xfrm>
                    <a:off x="-1011754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3" name="Freeform: Shape 802">
                    <a:extLst>
                      <a:ext uri="{FF2B5EF4-FFF2-40B4-BE49-F238E27FC236}">
                        <a16:creationId xmlns:a16="http://schemas.microsoft.com/office/drawing/2014/main" id="{958AD783-B9EC-150C-08E3-D8C7C4B65657}"/>
                      </a:ext>
                    </a:extLst>
                  </p:cNvPr>
                  <p:cNvSpPr/>
                  <p:nvPr/>
                </p:nvSpPr>
                <p:spPr>
                  <a:xfrm>
                    <a:off x="-987278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804" name="Freeform: Shape 803">
                    <a:extLst>
                      <a:ext uri="{FF2B5EF4-FFF2-40B4-BE49-F238E27FC236}">
                        <a16:creationId xmlns:a16="http://schemas.microsoft.com/office/drawing/2014/main" id="{3DB337BA-3BCD-6356-BD88-ECB9EF386D0E}"/>
                      </a:ext>
                    </a:extLst>
                  </p:cNvPr>
                  <p:cNvSpPr/>
                  <p:nvPr/>
                </p:nvSpPr>
                <p:spPr>
                  <a:xfrm>
                    <a:off x="-962802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5" name="Freeform: Shape 804">
                    <a:extLst>
                      <a:ext uri="{FF2B5EF4-FFF2-40B4-BE49-F238E27FC236}">
                        <a16:creationId xmlns:a16="http://schemas.microsoft.com/office/drawing/2014/main" id="{BF341DED-DBA6-C6BE-D15D-B7CF72823422}"/>
                      </a:ext>
                    </a:extLst>
                  </p:cNvPr>
                  <p:cNvSpPr/>
                  <p:nvPr/>
                </p:nvSpPr>
                <p:spPr>
                  <a:xfrm>
                    <a:off x="-938319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6" name="Freeform: Shape 805">
                    <a:extLst>
                      <a:ext uri="{FF2B5EF4-FFF2-40B4-BE49-F238E27FC236}">
                        <a16:creationId xmlns:a16="http://schemas.microsoft.com/office/drawing/2014/main" id="{D5DEB4B9-DAD0-8DE7-F5CB-C7D45028A6C4}"/>
                      </a:ext>
                    </a:extLst>
                  </p:cNvPr>
                  <p:cNvSpPr/>
                  <p:nvPr/>
                </p:nvSpPr>
                <p:spPr>
                  <a:xfrm>
                    <a:off x="-913843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7" name="Freeform: Shape 806">
                    <a:extLst>
                      <a:ext uri="{FF2B5EF4-FFF2-40B4-BE49-F238E27FC236}">
                        <a16:creationId xmlns:a16="http://schemas.microsoft.com/office/drawing/2014/main" id="{F16B082D-98F2-E8CC-4244-BB5CB8231A4C}"/>
                      </a:ext>
                    </a:extLst>
                  </p:cNvPr>
                  <p:cNvSpPr/>
                  <p:nvPr/>
                </p:nvSpPr>
                <p:spPr>
                  <a:xfrm>
                    <a:off x="-889367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8" name="Freeform: Shape 807">
                    <a:extLst>
                      <a:ext uri="{FF2B5EF4-FFF2-40B4-BE49-F238E27FC236}">
                        <a16:creationId xmlns:a16="http://schemas.microsoft.com/office/drawing/2014/main" id="{33594005-5763-54F2-16DF-A7E31A904A6B}"/>
                      </a:ext>
                    </a:extLst>
                  </p:cNvPr>
                  <p:cNvSpPr/>
                  <p:nvPr/>
                </p:nvSpPr>
                <p:spPr>
                  <a:xfrm>
                    <a:off x="-864891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09" name="Freeform: Shape 808">
                    <a:extLst>
                      <a:ext uri="{FF2B5EF4-FFF2-40B4-BE49-F238E27FC236}">
                        <a16:creationId xmlns:a16="http://schemas.microsoft.com/office/drawing/2014/main" id="{585476A6-25C7-7040-2EE9-83FE48CB3819}"/>
                      </a:ext>
                    </a:extLst>
                  </p:cNvPr>
                  <p:cNvSpPr/>
                  <p:nvPr/>
                </p:nvSpPr>
                <p:spPr>
                  <a:xfrm>
                    <a:off x="-840415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0" name="Freeform: Shape 809">
                    <a:extLst>
                      <a:ext uri="{FF2B5EF4-FFF2-40B4-BE49-F238E27FC236}">
                        <a16:creationId xmlns:a16="http://schemas.microsoft.com/office/drawing/2014/main" id="{628B2734-4992-D6B3-59AD-867206A4B088}"/>
                      </a:ext>
                    </a:extLst>
                  </p:cNvPr>
                  <p:cNvSpPr/>
                  <p:nvPr/>
                </p:nvSpPr>
                <p:spPr>
                  <a:xfrm>
                    <a:off x="-815932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1" name="Freeform: Shape 810">
                    <a:extLst>
                      <a:ext uri="{FF2B5EF4-FFF2-40B4-BE49-F238E27FC236}">
                        <a16:creationId xmlns:a16="http://schemas.microsoft.com/office/drawing/2014/main" id="{26972879-D1E8-340F-C63E-DF2C61C15DA7}"/>
                      </a:ext>
                    </a:extLst>
                  </p:cNvPr>
                  <p:cNvSpPr/>
                  <p:nvPr/>
                </p:nvSpPr>
                <p:spPr>
                  <a:xfrm>
                    <a:off x="-791456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2" name="Freeform: Shape 811">
                    <a:extLst>
                      <a:ext uri="{FF2B5EF4-FFF2-40B4-BE49-F238E27FC236}">
                        <a16:creationId xmlns:a16="http://schemas.microsoft.com/office/drawing/2014/main" id="{FF7DF95A-085D-D090-7728-4462E9653E12}"/>
                      </a:ext>
                    </a:extLst>
                  </p:cNvPr>
                  <p:cNvSpPr/>
                  <p:nvPr/>
                </p:nvSpPr>
                <p:spPr>
                  <a:xfrm>
                    <a:off x="-1378914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3" name="Freeform: Shape 812">
                    <a:extLst>
                      <a:ext uri="{FF2B5EF4-FFF2-40B4-BE49-F238E27FC236}">
                        <a16:creationId xmlns:a16="http://schemas.microsoft.com/office/drawing/2014/main" id="{627D945E-25E7-C552-8CBA-C37CE25A97EF}"/>
                      </a:ext>
                    </a:extLst>
                  </p:cNvPr>
                  <p:cNvSpPr/>
                  <p:nvPr/>
                </p:nvSpPr>
                <p:spPr>
                  <a:xfrm>
                    <a:off x="-1354438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4" name="Freeform: Shape 813">
                    <a:extLst>
                      <a:ext uri="{FF2B5EF4-FFF2-40B4-BE49-F238E27FC236}">
                        <a16:creationId xmlns:a16="http://schemas.microsoft.com/office/drawing/2014/main" id="{54D35655-3D15-314B-CABB-FF84ADE6E152}"/>
                      </a:ext>
                    </a:extLst>
                  </p:cNvPr>
                  <p:cNvSpPr/>
                  <p:nvPr/>
                </p:nvSpPr>
                <p:spPr>
                  <a:xfrm>
                    <a:off x="-1329962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5" name="Freeform: Shape 814">
                    <a:extLst>
                      <a:ext uri="{FF2B5EF4-FFF2-40B4-BE49-F238E27FC236}">
                        <a16:creationId xmlns:a16="http://schemas.microsoft.com/office/drawing/2014/main" id="{E2B891E7-E606-AC71-D4C0-28CDB69579C2}"/>
                      </a:ext>
                    </a:extLst>
                  </p:cNvPr>
                  <p:cNvSpPr/>
                  <p:nvPr/>
                </p:nvSpPr>
                <p:spPr>
                  <a:xfrm>
                    <a:off x="-1305479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6" name="Freeform: Shape 815">
                    <a:extLst>
                      <a:ext uri="{FF2B5EF4-FFF2-40B4-BE49-F238E27FC236}">
                        <a16:creationId xmlns:a16="http://schemas.microsoft.com/office/drawing/2014/main" id="{99737FB8-BAB9-B527-F3C2-CE5C036E5704}"/>
                      </a:ext>
                    </a:extLst>
                  </p:cNvPr>
                  <p:cNvSpPr/>
                  <p:nvPr/>
                </p:nvSpPr>
                <p:spPr>
                  <a:xfrm>
                    <a:off x="-1281003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7" name="Freeform: Shape 816">
                    <a:extLst>
                      <a:ext uri="{FF2B5EF4-FFF2-40B4-BE49-F238E27FC236}">
                        <a16:creationId xmlns:a16="http://schemas.microsoft.com/office/drawing/2014/main" id="{24903CC8-7EE9-7D0E-E992-449572942018}"/>
                      </a:ext>
                    </a:extLst>
                  </p:cNvPr>
                  <p:cNvSpPr/>
                  <p:nvPr/>
                </p:nvSpPr>
                <p:spPr>
                  <a:xfrm>
                    <a:off x="-1256527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8" name="Freeform: Shape 817">
                    <a:extLst>
                      <a:ext uri="{FF2B5EF4-FFF2-40B4-BE49-F238E27FC236}">
                        <a16:creationId xmlns:a16="http://schemas.microsoft.com/office/drawing/2014/main" id="{184BC27B-355E-9391-F8D7-4E69CB07FCED}"/>
                      </a:ext>
                    </a:extLst>
                  </p:cNvPr>
                  <p:cNvSpPr/>
                  <p:nvPr/>
                </p:nvSpPr>
                <p:spPr>
                  <a:xfrm>
                    <a:off x="-1232051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19" name="Freeform: Shape 818">
                    <a:extLst>
                      <a:ext uri="{FF2B5EF4-FFF2-40B4-BE49-F238E27FC236}">
                        <a16:creationId xmlns:a16="http://schemas.microsoft.com/office/drawing/2014/main" id="{9329467C-B430-E9FE-D42E-24EA2185FD6F}"/>
                      </a:ext>
                    </a:extLst>
                  </p:cNvPr>
                  <p:cNvSpPr/>
                  <p:nvPr/>
                </p:nvSpPr>
                <p:spPr>
                  <a:xfrm>
                    <a:off x="-1207575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0" name="Freeform: Shape 819">
                    <a:extLst>
                      <a:ext uri="{FF2B5EF4-FFF2-40B4-BE49-F238E27FC236}">
                        <a16:creationId xmlns:a16="http://schemas.microsoft.com/office/drawing/2014/main" id="{59B056DB-C545-0AF5-5B33-9BAE3D172616}"/>
                      </a:ext>
                    </a:extLst>
                  </p:cNvPr>
                  <p:cNvSpPr/>
                  <p:nvPr/>
                </p:nvSpPr>
                <p:spPr>
                  <a:xfrm>
                    <a:off x="-1183093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1" name="Freeform: Shape 820">
                    <a:extLst>
                      <a:ext uri="{FF2B5EF4-FFF2-40B4-BE49-F238E27FC236}">
                        <a16:creationId xmlns:a16="http://schemas.microsoft.com/office/drawing/2014/main" id="{C3EDBC18-B1B9-5FD6-33E0-241051B9B3C7}"/>
                      </a:ext>
                    </a:extLst>
                  </p:cNvPr>
                  <p:cNvSpPr/>
                  <p:nvPr/>
                </p:nvSpPr>
                <p:spPr>
                  <a:xfrm>
                    <a:off x="-1158617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2" name="Freeform: Shape 821">
                    <a:extLst>
                      <a:ext uri="{FF2B5EF4-FFF2-40B4-BE49-F238E27FC236}">
                        <a16:creationId xmlns:a16="http://schemas.microsoft.com/office/drawing/2014/main" id="{58A534DF-E953-D31B-4A69-1AA95CC7ABCC}"/>
                      </a:ext>
                    </a:extLst>
                  </p:cNvPr>
                  <p:cNvSpPr/>
                  <p:nvPr/>
                </p:nvSpPr>
                <p:spPr>
                  <a:xfrm>
                    <a:off x="-1134141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3" name="Freeform: Shape 822">
                    <a:extLst>
                      <a:ext uri="{FF2B5EF4-FFF2-40B4-BE49-F238E27FC236}">
                        <a16:creationId xmlns:a16="http://schemas.microsoft.com/office/drawing/2014/main" id="{B0899155-8057-074C-CCEC-1381A40BEF5E}"/>
                      </a:ext>
                    </a:extLst>
                  </p:cNvPr>
                  <p:cNvSpPr/>
                  <p:nvPr/>
                </p:nvSpPr>
                <p:spPr>
                  <a:xfrm>
                    <a:off x="-1109665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4" name="Freeform: Shape 823">
                    <a:extLst>
                      <a:ext uri="{FF2B5EF4-FFF2-40B4-BE49-F238E27FC236}">
                        <a16:creationId xmlns:a16="http://schemas.microsoft.com/office/drawing/2014/main" id="{09F559F8-8887-8EB1-A016-F2895873AD2A}"/>
                      </a:ext>
                    </a:extLst>
                  </p:cNvPr>
                  <p:cNvSpPr/>
                  <p:nvPr/>
                </p:nvSpPr>
                <p:spPr>
                  <a:xfrm>
                    <a:off x="-1085189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5" name="Freeform: Shape 824">
                    <a:extLst>
                      <a:ext uri="{FF2B5EF4-FFF2-40B4-BE49-F238E27FC236}">
                        <a16:creationId xmlns:a16="http://schemas.microsoft.com/office/drawing/2014/main" id="{8BB07D3E-1E37-7DE4-B3F1-90EBB842259C}"/>
                      </a:ext>
                    </a:extLst>
                  </p:cNvPr>
                  <p:cNvSpPr/>
                  <p:nvPr/>
                </p:nvSpPr>
                <p:spPr>
                  <a:xfrm>
                    <a:off x="-1060706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6" name="Freeform: Shape 825">
                    <a:extLst>
                      <a:ext uri="{FF2B5EF4-FFF2-40B4-BE49-F238E27FC236}">
                        <a16:creationId xmlns:a16="http://schemas.microsoft.com/office/drawing/2014/main" id="{EAE20A09-2F2A-CA21-7211-2FE4B0AA8822}"/>
                      </a:ext>
                    </a:extLst>
                  </p:cNvPr>
                  <p:cNvSpPr/>
                  <p:nvPr/>
                </p:nvSpPr>
                <p:spPr>
                  <a:xfrm>
                    <a:off x="-1036230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827" name="Freeform: Shape 826">
                    <a:extLst>
                      <a:ext uri="{FF2B5EF4-FFF2-40B4-BE49-F238E27FC236}">
                        <a16:creationId xmlns:a16="http://schemas.microsoft.com/office/drawing/2014/main" id="{A4E070FE-C804-E6F3-E5F9-790FCDA0C073}"/>
                      </a:ext>
                    </a:extLst>
                  </p:cNvPr>
                  <p:cNvSpPr/>
                  <p:nvPr/>
                </p:nvSpPr>
                <p:spPr>
                  <a:xfrm>
                    <a:off x="-1011754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8" name="Freeform: Shape 827">
                    <a:extLst>
                      <a:ext uri="{FF2B5EF4-FFF2-40B4-BE49-F238E27FC236}">
                        <a16:creationId xmlns:a16="http://schemas.microsoft.com/office/drawing/2014/main" id="{959952C3-F1A5-0DF5-5A88-91FADD241235}"/>
                      </a:ext>
                    </a:extLst>
                  </p:cNvPr>
                  <p:cNvSpPr/>
                  <p:nvPr/>
                </p:nvSpPr>
                <p:spPr>
                  <a:xfrm>
                    <a:off x="-987278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29" name="Freeform: Shape 828">
                    <a:extLst>
                      <a:ext uri="{FF2B5EF4-FFF2-40B4-BE49-F238E27FC236}">
                        <a16:creationId xmlns:a16="http://schemas.microsoft.com/office/drawing/2014/main" id="{1BDEC36E-BB8D-51FC-6720-E872A26C47A6}"/>
                      </a:ext>
                    </a:extLst>
                  </p:cNvPr>
                  <p:cNvSpPr/>
                  <p:nvPr/>
                </p:nvSpPr>
                <p:spPr>
                  <a:xfrm>
                    <a:off x="-962802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0" name="Freeform: Shape 829">
                    <a:extLst>
                      <a:ext uri="{FF2B5EF4-FFF2-40B4-BE49-F238E27FC236}">
                        <a16:creationId xmlns:a16="http://schemas.microsoft.com/office/drawing/2014/main" id="{644BE7D1-63B7-8689-F382-6A16B2C2FDEE}"/>
                      </a:ext>
                    </a:extLst>
                  </p:cNvPr>
                  <p:cNvSpPr/>
                  <p:nvPr/>
                </p:nvSpPr>
                <p:spPr>
                  <a:xfrm>
                    <a:off x="-938319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1" name="Freeform: Shape 830">
                    <a:extLst>
                      <a:ext uri="{FF2B5EF4-FFF2-40B4-BE49-F238E27FC236}">
                        <a16:creationId xmlns:a16="http://schemas.microsoft.com/office/drawing/2014/main" id="{E49AD99F-EE39-BFED-A29E-BA610F1FE4FA}"/>
                      </a:ext>
                    </a:extLst>
                  </p:cNvPr>
                  <p:cNvSpPr/>
                  <p:nvPr/>
                </p:nvSpPr>
                <p:spPr>
                  <a:xfrm>
                    <a:off x="-913843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2" name="Freeform: Shape 831">
                    <a:extLst>
                      <a:ext uri="{FF2B5EF4-FFF2-40B4-BE49-F238E27FC236}">
                        <a16:creationId xmlns:a16="http://schemas.microsoft.com/office/drawing/2014/main" id="{C70DE245-8EF0-9538-49EF-57A316AB8CB4}"/>
                      </a:ext>
                    </a:extLst>
                  </p:cNvPr>
                  <p:cNvSpPr/>
                  <p:nvPr/>
                </p:nvSpPr>
                <p:spPr>
                  <a:xfrm>
                    <a:off x="-889367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3" name="Freeform: Shape 832">
                    <a:extLst>
                      <a:ext uri="{FF2B5EF4-FFF2-40B4-BE49-F238E27FC236}">
                        <a16:creationId xmlns:a16="http://schemas.microsoft.com/office/drawing/2014/main" id="{31FDFEB4-4F8A-E0D2-3E63-AE672ABB640E}"/>
                      </a:ext>
                    </a:extLst>
                  </p:cNvPr>
                  <p:cNvSpPr/>
                  <p:nvPr/>
                </p:nvSpPr>
                <p:spPr>
                  <a:xfrm>
                    <a:off x="-864891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4" name="Freeform: Shape 833">
                    <a:extLst>
                      <a:ext uri="{FF2B5EF4-FFF2-40B4-BE49-F238E27FC236}">
                        <a16:creationId xmlns:a16="http://schemas.microsoft.com/office/drawing/2014/main" id="{1C0D3395-6E6B-79FD-6640-DA19BCD75B78}"/>
                      </a:ext>
                    </a:extLst>
                  </p:cNvPr>
                  <p:cNvSpPr/>
                  <p:nvPr/>
                </p:nvSpPr>
                <p:spPr>
                  <a:xfrm>
                    <a:off x="-840415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5" name="Freeform: Shape 834">
                    <a:extLst>
                      <a:ext uri="{FF2B5EF4-FFF2-40B4-BE49-F238E27FC236}">
                        <a16:creationId xmlns:a16="http://schemas.microsoft.com/office/drawing/2014/main" id="{7C6EACD7-F14A-0F97-2344-09CC694FE773}"/>
                      </a:ext>
                    </a:extLst>
                  </p:cNvPr>
                  <p:cNvSpPr/>
                  <p:nvPr/>
                </p:nvSpPr>
                <p:spPr>
                  <a:xfrm>
                    <a:off x="-815932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6" name="Freeform: Shape 835">
                    <a:extLst>
                      <a:ext uri="{FF2B5EF4-FFF2-40B4-BE49-F238E27FC236}">
                        <a16:creationId xmlns:a16="http://schemas.microsoft.com/office/drawing/2014/main" id="{D45E98D0-A728-F242-520F-E89A2026B61A}"/>
                      </a:ext>
                    </a:extLst>
                  </p:cNvPr>
                  <p:cNvSpPr/>
                  <p:nvPr/>
                </p:nvSpPr>
                <p:spPr>
                  <a:xfrm>
                    <a:off x="-791456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837" name="Freeform: Shape 836">
                    <a:extLst>
                      <a:ext uri="{FF2B5EF4-FFF2-40B4-BE49-F238E27FC236}">
                        <a16:creationId xmlns:a16="http://schemas.microsoft.com/office/drawing/2014/main" id="{B19D881F-DEFC-5043-F8CD-F385742DE188}"/>
                      </a:ext>
                    </a:extLst>
                  </p:cNvPr>
                  <p:cNvSpPr/>
                  <p:nvPr/>
                </p:nvSpPr>
                <p:spPr>
                  <a:xfrm>
                    <a:off x="-1378914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8" name="Freeform: Shape 837">
                    <a:extLst>
                      <a:ext uri="{FF2B5EF4-FFF2-40B4-BE49-F238E27FC236}">
                        <a16:creationId xmlns:a16="http://schemas.microsoft.com/office/drawing/2014/main" id="{33685DC5-69A2-EEAC-45D9-DC1B29049FAA}"/>
                      </a:ext>
                    </a:extLst>
                  </p:cNvPr>
                  <p:cNvSpPr/>
                  <p:nvPr/>
                </p:nvSpPr>
                <p:spPr>
                  <a:xfrm>
                    <a:off x="-1354438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39" name="Freeform: Shape 838">
                    <a:extLst>
                      <a:ext uri="{FF2B5EF4-FFF2-40B4-BE49-F238E27FC236}">
                        <a16:creationId xmlns:a16="http://schemas.microsoft.com/office/drawing/2014/main" id="{16079CA0-734A-1827-CEAD-880C20F4D12C}"/>
                      </a:ext>
                    </a:extLst>
                  </p:cNvPr>
                  <p:cNvSpPr/>
                  <p:nvPr/>
                </p:nvSpPr>
                <p:spPr>
                  <a:xfrm>
                    <a:off x="-1329962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0" name="Freeform: Shape 839">
                    <a:extLst>
                      <a:ext uri="{FF2B5EF4-FFF2-40B4-BE49-F238E27FC236}">
                        <a16:creationId xmlns:a16="http://schemas.microsoft.com/office/drawing/2014/main" id="{07A62B19-D1FC-C284-A08D-17E8739933AC}"/>
                      </a:ext>
                    </a:extLst>
                  </p:cNvPr>
                  <p:cNvSpPr/>
                  <p:nvPr/>
                </p:nvSpPr>
                <p:spPr>
                  <a:xfrm>
                    <a:off x="-1305479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1" name="Freeform: Shape 840">
                    <a:extLst>
                      <a:ext uri="{FF2B5EF4-FFF2-40B4-BE49-F238E27FC236}">
                        <a16:creationId xmlns:a16="http://schemas.microsoft.com/office/drawing/2014/main" id="{BEB8AD05-511E-8125-4377-B5AA666FF24C}"/>
                      </a:ext>
                    </a:extLst>
                  </p:cNvPr>
                  <p:cNvSpPr/>
                  <p:nvPr/>
                </p:nvSpPr>
                <p:spPr>
                  <a:xfrm>
                    <a:off x="-1281003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2" name="Freeform: Shape 841">
                    <a:extLst>
                      <a:ext uri="{FF2B5EF4-FFF2-40B4-BE49-F238E27FC236}">
                        <a16:creationId xmlns:a16="http://schemas.microsoft.com/office/drawing/2014/main" id="{68E29F8D-DD49-A0B0-2E5C-33FA87FC96A6}"/>
                      </a:ext>
                    </a:extLst>
                  </p:cNvPr>
                  <p:cNvSpPr/>
                  <p:nvPr/>
                </p:nvSpPr>
                <p:spPr>
                  <a:xfrm>
                    <a:off x="-1256527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3" name="Freeform: Shape 842">
                    <a:extLst>
                      <a:ext uri="{FF2B5EF4-FFF2-40B4-BE49-F238E27FC236}">
                        <a16:creationId xmlns:a16="http://schemas.microsoft.com/office/drawing/2014/main" id="{5FC97163-9E78-7EF6-C315-E3446F6A0151}"/>
                      </a:ext>
                    </a:extLst>
                  </p:cNvPr>
                  <p:cNvSpPr/>
                  <p:nvPr/>
                </p:nvSpPr>
                <p:spPr>
                  <a:xfrm>
                    <a:off x="-1232051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4" name="Freeform: Shape 843">
                    <a:extLst>
                      <a:ext uri="{FF2B5EF4-FFF2-40B4-BE49-F238E27FC236}">
                        <a16:creationId xmlns:a16="http://schemas.microsoft.com/office/drawing/2014/main" id="{2251CDC2-CBD7-42F5-9178-C69948C82E79}"/>
                      </a:ext>
                    </a:extLst>
                  </p:cNvPr>
                  <p:cNvSpPr/>
                  <p:nvPr/>
                </p:nvSpPr>
                <p:spPr>
                  <a:xfrm>
                    <a:off x="-1207575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5" name="Freeform: Shape 844">
                    <a:extLst>
                      <a:ext uri="{FF2B5EF4-FFF2-40B4-BE49-F238E27FC236}">
                        <a16:creationId xmlns:a16="http://schemas.microsoft.com/office/drawing/2014/main" id="{3DB6C772-7597-9372-403F-15D81B3EF4F4}"/>
                      </a:ext>
                    </a:extLst>
                  </p:cNvPr>
                  <p:cNvSpPr/>
                  <p:nvPr/>
                </p:nvSpPr>
                <p:spPr>
                  <a:xfrm>
                    <a:off x="-1183093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6" name="Freeform: Shape 845">
                    <a:extLst>
                      <a:ext uri="{FF2B5EF4-FFF2-40B4-BE49-F238E27FC236}">
                        <a16:creationId xmlns:a16="http://schemas.microsoft.com/office/drawing/2014/main" id="{8C09D1EE-473D-3E87-5CF6-7DDD65B70E69}"/>
                      </a:ext>
                    </a:extLst>
                  </p:cNvPr>
                  <p:cNvSpPr/>
                  <p:nvPr/>
                </p:nvSpPr>
                <p:spPr>
                  <a:xfrm>
                    <a:off x="-1158617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7" name="Freeform: Shape 846">
                    <a:extLst>
                      <a:ext uri="{FF2B5EF4-FFF2-40B4-BE49-F238E27FC236}">
                        <a16:creationId xmlns:a16="http://schemas.microsoft.com/office/drawing/2014/main" id="{46A0F641-2396-7A1D-3984-16CC7BA4D01F}"/>
                      </a:ext>
                    </a:extLst>
                  </p:cNvPr>
                  <p:cNvSpPr/>
                  <p:nvPr/>
                </p:nvSpPr>
                <p:spPr>
                  <a:xfrm>
                    <a:off x="-1134141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8" name="Freeform: Shape 847">
                    <a:extLst>
                      <a:ext uri="{FF2B5EF4-FFF2-40B4-BE49-F238E27FC236}">
                        <a16:creationId xmlns:a16="http://schemas.microsoft.com/office/drawing/2014/main" id="{E899DB12-5399-DDF7-82B8-D1FB181A8F2F}"/>
                      </a:ext>
                    </a:extLst>
                  </p:cNvPr>
                  <p:cNvSpPr/>
                  <p:nvPr/>
                </p:nvSpPr>
                <p:spPr>
                  <a:xfrm>
                    <a:off x="-1109665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49" name="Freeform: Shape 848">
                    <a:extLst>
                      <a:ext uri="{FF2B5EF4-FFF2-40B4-BE49-F238E27FC236}">
                        <a16:creationId xmlns:a16="http://schemas.microsoft.com/office/drawing/2014/main" id="{A885A479-1189-E07F-EF06-A658A23FA5A3}"/>
                      </a:ext>
                    </a:extLst>
                  </p:cNvPr>
                  <p:cNvSpPr/>
                  <p:nvPr/>
                </p:nvSpPr>
                <p:spPr>
                  <a:xfrm>
                    <a:off x="-1085189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0" name="Freeform: Shape 849">
                    <a:extLst>
                      <a:ext uri="{FF2B5EF4-FFF2-40B4-BE49-F238E27FC236}">
                        <a16:creationId xmlns:a16="http://schemas.microsoft.com/office/drawing/2014/main" id="{CED2C9A6-99D9-B38E-E116-F2FE8A4968DD}"/>
                      </a:ext>
                    </a:extLst>
                  </p:cNvPr>
                  <p:cNvSpPr/>
                  <p:nvPr/>
                </p:nvSpPr>
                <p:spPr>
                  <a:xfrm>
                    <a:off x="-1060706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1" name="Freeform: Shape 850">
                    <a:extLst>
                      <a:ext uri="{FF2B5EF4-FFF2-40B4-BE49-F238E27FC236}">
                        <a16:creationId xmlns:a16="http://schemas.microsoft.com/office/drawing/2014/main" id="{F3A3D300-FB7C-51CE-2D95-3AD320E89F85}"/>
                      </a:ext>
                    </a:extLst>
                  </p:cNvPr>
                  <p:cNvSpPr/>
                  <p:nvPr/>
                </p:nvSpPr>
                <p:spPr>
                  <a:xfrm>
                    <a:off x="-1036230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2" name="Freeform: Shape 851">
                    <a:extLst>
                      <a:ext uri="{FF2B5EF4-FFF2-40B4-BE49-F238E27FC236}">
                        <a16:creationId xmlns:a16="http://schemas.microsoft.com/office/drawing/2014/main" id="{1458F18B-AE5D-09CD-0987-0F452FA3F362}"/>
                      </a:ext>
                    </a:extLst>
                  </p:cNvPr>
                  <p:cNvSpPr/>
                  <p:nvPr/>
                </p:nvSpPr>
                <p:spPr>
                  <a:xfrm>
                    <a:off x="-1011754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3" name="Freeform: Shape 852">
                    <a:extLst>
                      <a:ext uri="{FF2B5EF4-FFF2-40B4-BE49-F238E27FC236}">
                        <a16:creationId xmlns:a16="http://schemas.microsoft.com/office/drawing/2014/main" id="{AFEC98F6-3893-DCCB-73E0-D18F9D0456EC}"/>
                      </a:ext>
                    </a:extLst>
                  </p:cNvPr>
                  <p:cNvSpPr/>
                  <p:nvPr/>
                </p:nvSpPr>
                <p:spPr>
                  <a:xfrm>
                    <a:off x="-987278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4" name="Freeform: Shape 853">
                    <a:extLst>
                      <a:ext uri="{FF2B5EF4-FFF2-40B4-BE49-F238E27FC236}">
                        <a16:creationId xmlns:a16="http://schemas.microsoft.com/office/drawing/2014/main" id="{FAD1D543-FE37-5C44-A19D-B290F03F255B}"/>
                      </a:ext>
                    </a:extLst>
                  </p:cNvPr>
                  <p:cNvSpPr/>
                  <p:nvPr/>
                </p:nvSpPr>
                <p:spPr>
                  <a:xfrm>
                    <a:off x="-962802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5" name="Freeform: Shape 854">
                    <a:extLst>
                      <a:ext uri="{FF2B5EF4-FFF2-40B4-BE49-F238E27FC236}">
                        <a16:creationId xmlns:a16="http://schemas.microsoft.com/office/drawing/2014/main" id="{77D2AB5A-76C2-BC5D-8911-79763047E551}"/>
                      </a:ext>
                    </a:extLst>
                  </p:cNvPr>
                  <p:cNvSpPr/>
                  <p:nvPr/>
                </p:nvSpPr>
                <p:spPr>
                  <a:xfrm>
                    <a:off x="-938319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6" name="Freeform: Shape 855">
                    <a:extLst>
                      <a:ext uri="{FF2B5EF4-FFF2-40B4-BE49-F238E27FC236}">
                        <a16:creationId xmlns:a16="http://schemas.microsoft.com/office/drawing/2014/main" id="{054899F0-77A2-51EC-CD9D-C784ABA722BD}"/>
                      </a:ext>
                    </a:extLst>
                  </p:cNvPr>
                  <p:cNvSpPr/>
                  <p:nvPr/>
                </p:nvSpPr>
                <p:spPr>
                  <a:xfrm>
                    <a:off x="-913843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7" name="Freeform: Shape 856">
                    <a:extLst>
                      <a:ext uri="{FF2B5EF4-FFF2-40B4-BE49-F238E27FC236}">
                        <a16:creationId xmlns:a16="http://schemas.microsoft.com/office/drawing/2014/main" id="{06BB803A-EE87-4EB7-70F6-511B84ECC5DD}"/>
                      </a:ext>
                    </a:extLst>
                  </p:cNvPr>
                  <p:cNvSpPr/>
                  <p:nvPr/>
                </p:nvSpPr>
                <p:spPr>
                  <a:xfrm>
                    <a:off x="-889367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8" name="Freeform: Shape 857">
                    <a:extLst>
                      <a:ext uri="{FF2B5EF4-FFF2-40B4-BE49-F238E27FC236}">
                        <a16:creationId xmlns:a16="http://schemas.microsoft.com/office/drawing/2014/main" id="{56627385-3B1A-64D6-B971-5A7410349C9E}"/>
                      </a:ext>
                    </a:extLst>
                  </p:cNvPr>
                  <p:cNvSpPr/>
                  <p:nvPr/>
                </p:nvSpPr>
                <p:spPr>
                  <a:xfrm>
                    <a:off x="-864891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59" name="Freeform: Shape 858">
                    <a:extLst>
                      <a:ext uri="{FF2B5EF4-FFF2-40B4-BE49-F238E27FC236}">
                        <a16:creationId xmlns:a16="http://schemas.microsoft.com/office/drawing/2014/main" id="{9BED7687-DD68-A152-B25B-4A5AF49533E6}"/>
                      </a:ext>
                    </a:extLst>
                  </p:cNvPr>
                  <p:cNvSpPr/>
                  <p:nvPr/>
                </p:nvSpPr>
                <p:spPr>
                  <a:xfrm>
                    <a:off x="-840415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0" name="Freeform: Shape 859">
                    <a:extLst>
                      <a:ext uri="{FF2B5EF4-FFF2-40B4-BE49-F238E27FC236}">
                        <a16:creationId xmlns:a16="http://schemas.microsoft.com/office/drawing/2014/main" id="{F8355F0A-CF16-EF10-6BFF-F56882CF3707}"/>
                      </a:ext>
                    </a:extLst>
                  </p:cNvPr>
                  <p:cNvSpPr/>
                  <p:nvPr/>
                </p:nvSpPr>
                <p:spPr>
                  <a:xfrm>
                    <a:off x="-815932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1" name="Freeform: Shape 860">
                    <a:extLst>
                      <a:ext uri="{FF2B5EF4-FFF2-40B4-BE49-F238E27FC236}">
                        <a16:creationId xmlns:a16="http://schemas.microsoft.com/office/drawing/2014/main" id="{923F5848-51CA-425A-1DD1-EEEF4CB32D4E}"/>
                      </a:ext>
                    </a:extLst>
                  </p:cNvPr>
                  <p:cNvSpPr/>
                  <p:nvPr/>
                </p:nvSpPr>
                <p:spPr>
                  <a:xfrm>
                    <a:off x="-791456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862" name="Freeform: Shape 861">
                    <a:extLst>
                      <a:ext uri="{FF2B5EF4-FFF2-40B4-BE49-F238E27FC236}">
                        <a16:creationId xmlns:a16="http://schemas.microsoft.com/office/drawing/2014/main" id="{DCBD1F0F-5B48-75F4-B6A2-E50F14CEA75C}"/>
                      </a:ext>
                    </a:extLst>
                  </p:cNvPr>
                  <p:cNvSpPr/>
                  <p:nvPr/>
                </p:nvSpPr>
                <p:spPr>
                  <a:xfrm>
                    <a:off x="-1378914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3" name="Freeform: Shape 862">
                    <a:extLst>
                      <a:ext uri="{FF2B5EF4-FFF2-40B4-BE49-F238E27FC236}">
                        <a16:creationId xmlns:a16="http://schemas.microsoft.com/office/drawing/2014/main" id="{03C80D5D-C943-C169-20C4-C78495407AF2}"/>
                      </a:ext>
                    </a:extLst>
                  </p:cNvPr>
                  <p:cNvSpPr/>
                  <p:nvPr/>
                </p:nvSpPr>
                <p:spPr>
                  <a:xfrm>
                    <a:off x="-1354438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4" name="Freeform: Shape 863">
                    <a:extLst>
                      <a:ext uri="{FF2B5EF4-FFF2-40B4-BE49-F238E27FC236}">
                        <a16:creationId xmlns:a16="http://schemas.microsoft.com/office/drawing/2014/main" id="{BC3306D6-BAC4-993D-6721-1449CCDE3224}"/>
                      </a:ext>
                    </a:extLst>
                  </p:cNvPr>
                  <p:cNvSpPr/>
                  <p:nvPr/>
                </p:nvSpPr>
                <p:spPr>
                  <a:xfrm>
                    <a:off x="-1329962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865" name="Freeform: Shape 864">
                    <a:extLst>
                      <a:ext uri="{FF2B5EF4-FFF2-40B4-BE49-F238E27FC236}">
                        <a16:creationId xmlns:a16="http://schemas.microsoft.com/office/drawing/2014/main" id="{158035C0-B6F3-4CB5-C1E4-1BABC31F852D}"/>
                      </a:ext>
                    </a:extLst>
                  </p:cNvPr>
                  <p:cNvSpPr/>
                  <p:nvPr/>
                </p:nvSpPr>
                <p:spPr>
                  <a:xfrm>
                    <a:off x="-1305479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6" name="Freeform: Shape 865">
                    <a:extLst>
                      <a:ext uri="{FF2B5EF4-FFF2-40B4-BE49-F238E27FC236}">
                        <a16:creationId xmlns:a16="http://schemas.microsoft.com/office/drawing/2014/main" id="{014381A4-3884-2333-824D-DF172024E9AC}"/>
                      </a:ext>
                    </a:extLst>
                  </p:cNvPr>
                  <p:cNvSpPr/>
                  <p:nvPr/>
                </p:nvSpPr>
                <p:spPr>
                  <a:xfrm>
                    <a:off x="-1281003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7" name="Freeform: Shape 866">
                    <a:extLst>
                      <a:ext uri="{FF2B5EF4-FFF2-40B4-BE49-F238E27FC236}">
                        <a16:creationId xmlns:a16="http://schemas.microsoft.com/office/drawing/2014/main" id="{C692C40E-A9B2-D4A9-378D-D1E2B203DD70}"/>
                      </a:ext>
                    </a:extLst>
                  </p:cNvPr>
                  <p:cNvSpPr/>
                  <p:nvPr/>
                </p:nvSpPr>
                <p:spPr>
                  <a:xfrm>
                    <a:off x="-1256527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8" name="Freeform: Shape 867">
                    <a:extLst>
                      <a:ext uri="{FF2B5EF4-FFF2-40B4-BE49-F238E27FC236}">
                        <a16:creationId xmlns:a16="http://schemas.microsoft.com/office/drawing/2014/main" id="{61431FD7-807F-175F-9B12-D417AECC7531}"/>
                      </a:ext>
                    </a:extLst>
                  </p:cNvPr>
                  <p:cNvSpPr/>
                  <p:nvPr/>
                </p:nvSpPr>
                <p:spPr>
                  <a:xfrm>
                    <a:off x="-1232051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69" name="Freeform: Shape 868">
                    <a:extLst>
                      <a:ext uri="{FF2B5EF4-FFF2-40B4-BE49-F238E27FC236}">
                        <a16:creationId xmlns:a16="http://schemas.microsoft.com/office/drawing/2014/main" id="{FEC3F114-F7A1-B7AE-1301-A5E50B21C31D}"/>
                      </a:ext>
                    </a:extLst>
                  </p:cNvPr>
                  <p:cNvSpPr/>
                  <p:nvPr/>
                </p:nvSpPr>
                <p:spPr>
                  <a:xfrm>
                    <a:off x="-1207575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0" name="Freeform: Shape 869">
                    <a:extLst>
                      <a:ext uri="{FF2B5EF4-FFF2-40B4-BE49-F238E27FC236}">
                        <a16:creationId xmlns:a16="http://schemas.microsoft.com/office/drawing/2014/main" id="{B900D680-F739-83D6-D9F6-68F54CDF33CB}"/>
                      </a:ext>
                    </a:extLst>
                  </p:cNvPr>
                  <p:cNvSpPr/>
                  <p:nvPr/>
                </p:nvSpPr>
                <p:spPr>
                  <a:xfrm>
                    <a:off x="-1183093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1" name="Freeform: Shape 870">
                    <a:extLst>
                      <a:ext uri="{FF2B5EF4-FFF2-40B4-BE49-F238E27FC236}">
                        <a16:creationId xmlns:a16="http://schemas.microsoft.com/office/drawing/2014/main" id="{ED6EEDB9-46A0-3249-F70D-8FBD39FE593C}"/>
                      </a:ext>
                    </a:extLst>
                  </p:cNvPr>
                  <p:cNvSpPr/>
                  <p:nvPr/>
                </p:nvSpPr>
                <p:spPr>
                  <a:xfrm>
                    <a:off x="-1158617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2" name="Freeform: Shape 871">
                    <a:extLst>
                      <a:ext uri="{FF2B5EF4-FFF2-40B4-BE49-F238E27FC236}">
                        <a16:creationId xmlns:a16="http://schemas.microsoft.com/office/drawing/2014/main" id="{3FF1A994-1035-C186-38A2-8E94F66A5FC3}"/>
                      </a:ext>
                    </a:extLst>
                  </p:cNvPr>
                  <p:cNvSpPr/>
                  <p:nvPr/>
                </p:nvSpPr>
                <p:spPr>
                  <a:xfrm>
                    <a:off x="-1134141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3" name="Freeform: Shape 872">
                    <a:extLst>
                      <a:ext uri="{FF2B5EF4-FFF2-40B4-BE49-F238E27FC236}">
                        <a16:creationId xmlns:a16="http://schemas.microsoft.com/office/drawing/2014/main" id="{C37FDF18-01EA-3905-569C-F49E6179D7BB}"/>
                      </a:ext>
                    </a:extLst>
                  </p:cNvPr>
                  <p:cNvSpPr/>
                  <p:nvPr/>
                </p:nvSpPr>
                <p:spPr>
                  <a:xfrm>
                    <a:off x="-1109665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4" name="Freeform: Shape 873">
                    <a:extLst>
                      <a:ext uri="{FF2B5EF4-FFF2-40B4-BE49-F238E27FC236}">
                        <a16:creationId xmlns:a16="http://schemas.microsoft.com/office/drawing/2014/main" id="{F4F7EB37-3C2C-132F-6FE9-0D377EF5AF3C}"/>
                      </a:ext>
                    </a:extLst>
                  </p:cNvPr>
                  <p:cNvSpPr/>
                  <p:nvPr/>
                </p:nvSpPr>
                <p:spPr>
                  <a:xfrm>
                    <a:off x="-1085189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5" name="Freeform: Shape 874">
                    <a:extLst>
                      <a:ext uri="{FF2B5EF4-FFF2-40B4-BE49-F238E27FC236}">
                        <a16:creationId xmlns:a16="http://schemas.microsoft.com/office/drawing/2014/main" id="{ACD6BFFA-0E51-3765-6C34-F90E7DF92DBF}"/>
                      </a:ext>
                    </a:extLst>
                  </p:cNvPr>
                  <p:cNvSpPr/>
                  <p:nvPr/>
                </p:nvSpPr>
                <p:spPr>
                  <a:xfrm>
                    <a:off x="-1060706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6" name="Freeform: Shape 875">
                    <a:extLst>
                      <a:ext uri="{FF2B5EF4-FFF2-40B4-BE49-F238E27FC236}">
                        <a16:creationId xmlns:a16="http://schemas.microsoft.com/office/drawing/2014/main" id="{9DF438DE-39FF-285E-70BD-C94F5AA4A44E}"/>
                      </a:ext>
                    </a:extLst>
                  </p:cNvPr>
                  <p:cNvSpPr/>
                  <p:nvPr/>
                </p:nvSpPr>
                <p:spPr>
                  <a:xfrm>
                    <a:off x="-1036230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7" name="Freeform: Shape 876">
                    <a:extLst>
                      <a:ext uri="{FF2B5EF4-FFF2-40B4-BE49-F238E27FC236}">
                        <a16:creationId xmlns:a16="http://schemas.microsoft.com/office/drawing/2014/main" id="{5E9AEF05-B539-4577-3362-A0D4F91F8D1F}"/>
                      </a:ext>
                    </a:extLst>
                  </p:cNvPr>
                  <p:cNvSpPr/>
                  <p:nvPr/>
                </p:nvSpPr>
                <p:spPr>
                  <a:xfrm>
                    <a:off x="-1011754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8" name="Freeform: Shape 877">
                    <a:extLst>
                      <a:ext uri="{FF2B5EF4-FFF2-40B4-BE49-F238E27FC236}">
                        <a16:creationId xmlns:a16="http://schemas.microsoft.com/office/drawing/2014/main" id="{92676004-CD17-6F3D-AB1C-F304409925C3}"/>
                      </a:ext>
                    </a:extLst>
                  </p:cNvPr>
                  <p:cNvSpPr/>
                  <p:nvPr/>
                </p:nvSpPr>
                <p:spPr>
                  <a:xfrm>
                    <a:off x="-987278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79" name="Freeform: Shape 878">
                    <a:extLst>
                      <a:ext uri="{FF2B5EF4-FFF2-40B4-BE49-F238E27FC236}">
                        <a16:creationId xmlns:a16="http://schemas.microsoft.com/office/drawing/2014/main" id="{A144548B-7596-F338-FB67-53DB2423E3D0}"/>
                      </a:ext>
                    </a:extLst>
                  </p:cNvPr>
                  <p:cNvSpPr/>
                  <p:nvPr/>
                </p:nvSpPr>
                <p:spPr>
                  <a:xfrm>
                    <a:off x="-962802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0" name="Freeform: Shape 879">
                    <a:extLst>
                      <a:ext uri="{FF2B5EF4-FFF2-40B4-BE49-F238E27FC236}">
                        <a16:creationId xmlns:a16="http://schemas.microsoft.com/office/drawing/2014/main" id="{85BADFB3-A023-743B-4C9C-B02097DD617F}"/>
                      </a:ext>
                    </a:extLst>
                  </p:cNvPr>
                  <p:cNvSpPr/>
                  <p:nvPr/>
                </p:nvSpPr>
                <p:spPr>
                  <a:xfrm>
                    <a:off x="-938319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1" name="Freeform: Shape 880">
                    <a:extLst>
                      <a:ext uri="{FF2B5EF4-FFF2-40B4-BE49-F238E27FC236}">
                        <a16:creationId xmlns:a16="http://schemas.microsoft.com/office/drawing/2014/main" id="{9CA9AEBF-ECF5-5577-7920-7AD9F1E3695E}"/>
                      </a:ext>
                    </a:extLst>
                  </p:cNvPr>
                  <p:cNvSpPr/>
                  <p:nvPr/>
                </p:nvSpPr>
                <p:spPr>
                  <a:xfrm>
                    <a:off x="-913843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2" name="Freeform: Shape 881">
                    <a:extLst>
                      <a:ext uri="{FF2B5EF4-FFF2-40B4-BE49-F238E27FC236}">
                        <a16:creationId xmlns:a16="http://schemas.microsoft.com/office/drawing/2014/main" id="{423FCB8E-AB6D-97CD-BFD2-169E9B60700C}"/>
                      </a:ext>
                    </a:extLst>
                  </p:cNvPr>
                  <p:cNvSpPr/>
                  <p:nvPr/>
                </p:nvSpPr>
                <p:spPr>
                  <a:xfrm>
                    <a:off x="-889367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3" name="Freeform: Shape 882">
                    <a:extLst>
                      <a:ext uri="{FF2B5EF4-FFF2-40B4-BE49-F238E27FC236}">
                        <a16:creationId xmlns:a16="http://schemas.microsoft.com/office/drawing/2014/main" id="{7DA9D8FE-412D-5AEA-8F46-FE95D8A75D6F}"/>
                      </a:ext>
                    </a:extLst>
                  </p:cNvPr>
                  <p:cNvSpPr/>
                  <p:nvPr/>
                </p:nvSpPr>
                <p:spPr>
                  <a:xfrm>
                    <a:off x="-864891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4" name="Freeform: Shape 883">
                    <a:extLst>
                      <a:ext uri="{FF2B5EF4-FFF2-40B4-BE49-F238E27FC236}">
                        <a16:creationId xmlns:a16="http://schemas.microsoft.com/office/drawing/2014/main" id="{8A128BAD-203C-EE52-0C73-9AF2E1316E17}"/>
                      </a:ext>
                    </a:extLst>
                  </p:cNvPr>
                  <p:cNvSpPr/>
                  <p:nvPr/>
                </p:nvSpPr>
                <p:spPr>
                  <a:xfrm>
                    <a:off x="-840415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5" name="Freeform: Shape 884">
                    <a:extLst>
                      <a:ext uri="{FF2B5EF4-FFF2-40B4-BE49-F238E27FC236}">
                        <a16:creationId xmlns:a16="http://schemas.microsoft.com/office/drawing/2014/main" id="{00DC1971-C268-D31F-36DA-761D7C982046}"/>
                      </a:ext>
                    </a:extLst>
                  </p:cNvPr>
                  <p:cNvSpPr/>
                  <p:nvPr/>
                </p:nvSpPr>
                <p:spPr>
                  <a:xfrm>
                    <a:off x="-815932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6" name="Freeform: Shape 885">
                    <a:extLst>
                      <a:ext uri="{FF2B5EF4-FFF2-40B4-BE49-F238E27FC236}">
                        <a16:creationId xmlns:a16="http://schemas.microsoft.com/office/drawing/2014/main" id="{0BF84522-514C-4540-2CF7-5F2EED1F6A3A}"/>
                      </a:ext>
                    </a:extLst>
                  </p:cNvPr>
                  <p:cNvSpPr/>
                  <p:nvPr/>
                </p:nvSpPr>
                <p:spPr>
                  <a:xfrm>
                    <a:off x="-791456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7" name="Freeform: Shape 886">
                    <a:extLst>
                      <a:ext uri="{FF2B5EF4-FFF2-40B4-BE49-F238E27FC236}">
                        <a16:creationId xmlns:a16="http://schemas.microsoft.com/office/drawing/2014/main" id="{2A54331B-8EB1-15FA-2793-A6B75267BB7E}"/>
                      </a:ext>
                    </a:extLst>
                  </p:cNvPr>
                  <p:cNvSpPr/>
                  <p:nvPr/>
                </p:nvSpPr>
                <p:spPr>
                  <a:xfrm>
                    <a:off x="-1378914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8" name="Freeform: Shape 887">
                    <a:extLst>
                      <a:ext uri="{FF2B5EF4-FFF2-40B4-BE49-F238E27FC236}">
                        <a16:creationId xmlns:a16="http://schemas.microsoft.com/office/drawing/2014/main" id="{20005F70-AEDF-B4E8-82E8-FBEC2FC8E7A0}"/>
                      </a:ext>
                    </a:extLst>
                  </p:cNvPr>
                  <p:cNvSpPr/>
                  <p:nvPr/>
                </p:nvSpPr>
                <p:spPr>
                  <a:xfrm>
                    <a:off x="-1354438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89" name="Freeform: Shape 888">
                    <a:extLst>
                      <a:ext uri="{FF2B5EF4-FFF2-40B4-BE49-F238E27FC236}">
                        <a16:creationId xmlns:a16="http://schemas.microsoft.com/office/drawing/2014/main" id="{DABEFC77-6737-4C1C-CB48-688BC1640C9E}"/>
                      </a:ext>
                    </a:extLst>
                  </p:cNvPr>
                  <p:cNvSpPr/>
                  <p:nvPr/>
                </p:nvSpPr>
                <p:spPr>
                  <a:xfrm>
                    <a:off x="-1329962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0" name="Freeform: Shape 889">
                    <a:extLst>
                      <a:ext uri="{FF2B5EF4-FFF2-40B4-BE49-F238E27FC236}">
                        <a16:creationId xmlns:a16="http://schemas.microsoft.com/office/drawing/2014/main" id="{A224F343-BBAF-9803-BB79-52F267C63B63}"/>
                      </a:ext>
                    </a:extLst>
                  </p:cNvPr>
                  <p:cNvSpPr/>
                  <p:nvPr/>
                </p:nvSpPr>
                <p:spPr>
                  <a:xfrm>
                    <a:off x="-1305479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1" name="Freeform: Shape 890">
                    <a:extLst>
                      <a:ext uri="{FF2B5EF4-FFF2-40B4-BE49-F238E27FC236}">
                        <a16:creationId xmlns:a16="http://schemas.microsoft.com/office/drawing/2014/main" id="{9EC9FD62-61D5-C1FE-E363-C9DCCCFEE99A}"/>
                      </a:ext>
                    </a:extLst>
                  </p:cNvPr>
                  <p:cNvSpPr/>
                  <p:nvPr/>
                </p:nvSpPr>
                <p:spPr>
                  <a:xfrm>
                    <a:off x="-1281003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2" name="Freeform: Shape 891">
                    <a:extLst>
                      <a:ext uri="{FF2B5EF4-FFF2-40B4-BE49-F238E27FC236}">
                        <a16:creationId xmlns:a16="http://schemas.microsoft.com/office/drawing/2014/main" id="{46EF9606-CA53-C08A-7563-CFC881484A2E}"/>
                      </a:ext>
                    </a:extLst>
                  </p:cNvPr>
                  <p:cNvSpPr/>
                  <p:nvPr/>
                </p:nvSpPr>
                <p:spPr>
                  <a:xfrm>
                    <a:off x="-1256527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3" name="Freeform: Shape 892">
                    <a:extLst>
                      <a:ext uri="{FF2B5EF4-FFF2-40B4-BE49-F238E27FC236}">
                        <a16:creationId xmlns:a16="http://schemas.microsoft.com/office/drawing/2014/main" id="{54F8FF0D-71A4-E183-DEA8-1691EF8C784E}"/>
                      </a:ext>
                    </a:extLst>
                  </p:cNvPr>
                  <p:cNvSpPr/>
                  <p:nvPr/>
                </p:nvSpPr>
                <p:spPr>
                  <a:xfrm>
                    <a:off x="-1232051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4" name="Freeform: Shape 893">
                    <a:extLst>
                      <a:ext uri="{FF2B5EF4-FFF2-40B4-BE49-F238E27FC236}">
                        <a16:creationId xmlns:a16="http://schemas.microsoft.com/office/drawing/2014/main" id="{051CC756-E19E-FF4D-7A02-20B5CA75EBE2}"/>
                      </a:ext>
                    </a:extLst>
                  </p:cNvPr>
                  <p:cNvSpPr/>
                  <p:nvPr/>
                </p:nvSpPr>
                <p:spPr>
                  <a:xfrm>
                    <a:off x="-1207575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5" name="Freeform: Shape 894">
                    <a:extLst>
                      <a:ext uri="{FF2B5EF4-FFF2-40B4-BE49-F238E27FC236}">
                        <a16:creationId xmlns:a16="http://schemas.microsoft.com/office/drawing/2014/main" id="{EC363345-7FC0-028A-D48B-7DC280B7CB79}"/>
                      </a:ext>
                    </a:extLst>
                  </p:cNvPr>
                  <p:cNvSpPr/>
                  <p:nvPr/>
                </p:nvSpPr>
                <p:spPr>
                  <a:xfrm>
                    <a:off x="-1183093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6" name="Freeform: Shape 895">
                    <a:extLst>
                      <a:ext uri="{FF2B5EF4-FFF2-40B4-BE49-F238E27FC236}">
                        <a16:creationId xmlns:a16="http://schemas.microsoft.com/office/drawing/2014/main" id="{851CE2D0-0195-89BE-99AE-A27889AD87E2}"/>
                      </a:ext>
                    </a:extLst>
                  </p:cNvPr>
                  <p:cNvSpPr/>
                  <p:nvPr/>
                </p:nvSpPr>
                <p:spPr>
                  <a:xfrm>
                    <a:off x="-1158617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7" name="Freeform: Shape 896">
                    <a:extLst>
                      <a:ext uri="{FF2B5EF4-FFF2-40B4-BE49-F238E27FC236}">
                        <a16:creationId xmlns:a16="http://schemas.microsoft.com/office/drawing/2014/main" id="{938EC76F-3094-E31B-3B6B-EB93FD885DB2}"/>
                      </a:ext>
                    </a:extLst>
                  </p:cNvPr>
                  <p:cNvSpPr/>
                  <p:nvPr/>
                </p:nvSpPr>
                <p:spPr>
                  <a:xfrm>
                    <a:off x="-1134141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8" name="Freeform: Shape 897">
                    <a:extLst>
                      <a:ext uri="{FF2B5EF4-FFF2-40B4-BE49-F238E27FC236}">
                        <a16:creationId xmlns:a16="http://schemas.microsoft.com/office/drawing/2014/main" id="{AF8BB3EF-6083-C601-3C5C-A7A236737AEF}"/>
                      </a:ext>
                    </a:extLst>
                  </p:cNvPr>
                  <p:cNvSpPr/>
                  <p:nvPr/>
                </p:nvSpPr>
                <p:spPr>
                  <a:xfrm>
                    <a:off x="-1109665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899" name="Freeform: Shape 898">
                    <a:extLst>
                      <a:ext uri="{FF2B5EF4-FFF2-40B4-BE49-F238E27FC236}">
                        <a16:creationId xmlns:a16="http://schemas.microsoft.com/office/drawing/2014/main" id="{D46103AD-DDBE-2F1B-C179-47CB154443DC}"/>
                      </a:ext>
                    </a:extLst>
                  </p:cNvPr>
                  <p:cNvSpPr/>
                  <p:nvPr/>
                </p:nvSpPr>
                <p:spPr>
                  <a:xfrm>
                    <a:off x="-1085189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0" name="Freeform: Shape 899">
                    <a:extLst>
                      <a:ext uri="{FF2B5EF4-FFF2-40B4-BE49-F238E27FC236}">
                        <a16:creationId xmlns:a16="http://schemas.microsoft.com/office/drawing/2014/main" id="{A490FB08-58E3-0171-CAE6-D9BF93F7AAF2}"/>
                      </a:ext>
                    </a:extLst>
                  </p:cNvPr>
                  <p:cNvSpPr/>
                  <p:nvPr/>
                </p:nvSpPr>
                <p:spPr>
                  <a:xfrm>
                    <a:off x="-1060706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1" name="Freeform: Shape 900">
                    <a:extLst>
                      <a:ext uri="{FF2B5EF4-FFF2-40B4-BE49-F238E27FC236}">
                        <a16:creationId xmlns:a16="http://schemas.microsoft.com/office/drawing/2014/main" id="{AB3C5916-0DC9-4866-11D7-8F1CB9AC89DA}"/>
                      </a:ext>
                    </a:extLst>
                  </p:cNvPr>
                  <p:cNvSpPr/>
                  <p:nvPr/>
                </p:nvSpPr>
                <p:spPr>
                  <a:xfrm>
                    <a:off x="-1036230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2" name="Freeform: Shape 901">
                    <a:extLst>
                      <a:ext uri="{FF2B5EF4-FFF2-40B4-BE49-F238E27FC236}">
                        <a16:creationId xmlns:a16="http://schemas.microsoft.com/office/drawing/2014/main" id="{3CD8DD4A-ED83-B5D7-BA87-EB30891B94B2}"/>
                      </a:ext>
                    </a:extLst>
                  </p:cNvPr>
                  <p:cNvSpPr/>
                  <p:nvPr/>
                </p:nvSpPr>
                <p:spPr>
                  <a:xfrm>
                    <a:off x="-1011754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3" name="Freeform: Shape 902">
                    <a:extLst>
                      <a:ext uri="{FF2B5EF4-FFF2-40B4-BE49-F238E27FC236}">
                        <a16:creationId xmlns:a16="http://schemas.microsoft.com/office/drawing/2014/main" id="{19C6882D-3AD6-CD3B-D57D-6297A7FBB88C}"/>
                      </a:ext>
                    </a:extLst>
                  </p:cNvPr>
                  <p:cNvSpPr/>
                  <p:nvPr/>
                </p:nvSpPr>
                <p:spPr>
                  <a:xfrm>
                    <a:off x="-987278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4" name="Freeform: Shape 903">
                    <a:extLst>
                      <a:ext uri="{FF2B5EF4-FFF2-40B4-BE49-F238E27FC236}">
                        <a16:creationId xmlns:a16="http://schemas.microsoft.com/office/drawing/2014/main" id="{6E5D12F5-32FC-0675-E698-7E7286CBAE72}"/>
                      </a:ext>
                    </a:extLst>
                  </p:cNvPr>
                  <p:cNvSpPr/>
                  <p:nvPr/>
                </p:nvSpPr>
                <p:spPr>
                  <a:xfrm>
                    <a:off x="-962802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5" name="Freeform: Shape 904">
                    <a:extLst>
                      <a:ext uri="{FF2B5EF4-FFF2-40B4-BE49-F238E27FC236}">
                        <a16:creationId xmlns:a16="http://schemas.microsoft.com/office/drawing/2014/main" id="{6AB61898-BED9-857F-A693-CBA3181D4852}"/>
                      </a:ext>
                    </a:extLst>
                  </p:cNvPr>
                  <p:cNvSpPr/>
                  <p:nvPr/>
                </p:nvSpPr>
                <p:spPr>
                  <a:xfrm>
                    <a:off x="-938319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6" name="Freeform: Shape 905">
                    <a:extLst>
                      <a:ext uri="{FF2B5EF4-FFF2-40B4-BE49-F238E27FC236}">
                        <a16:creationId xmlns:a16="http://schemas.microsoft.com/office/drawing/2014/main" id="{CF87417A-C18D-0CDE-DE0A-5F947890418B}"/>
                      </a:ext>
                    </a:extLst>
                  </p:cNvPr>
                  <p:cNvSpPr/>
                  <p:nvPr/>
                </p:nvSpPr>
                <p:spPr>
                  <a:xfrm>
                    <a:off x="-913843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7" name="Freeform: Shape 906">
                    <a:extLst>
                      <a:ext uri="{FF2B5EF4-FFF2-40B4-BE49-F238E27FC236}">
                        <a16:creationId xmlns:a16="http://schemas.microsoft.com/office/drawing/2014/main" id="{B438A39B-EF8B-5143-5213-DC9289B8A4FF}"/>
                      </a:ext>
                    </a:extLst>
                  </p:cNvPr>
                  <p:cNvSpPr/>
                  <p:nvPr/>
                </p:nvSpPr>
                <p:spPr>
                  <a:xfrm>
                    <a:off x="-889367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8" name="Freeform: Shape 907">
                    <a:extLst>
                      <a:ext uri="{FF2B5EF4-FFF2-40B4-BE49-F238E27FC236}">
                        <a16:creationId xmlns:a16="http://schemas.microsoft.com/office/drawing/2014/main" id="{80BE747A-C7F7-AB40-D4A6-E4C62D37C915}"/>
                      </a:ext>
                    </a:extLst>
                  </p:cNvPr>
                  <p:cNvSpPr/>
                  <p:nvPr/>
                </p:nvSpPr>
                <p:spPr>
                  <a:xfrm>
                    <a:off x="-864891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09" name="Freeform: Shape 908">
                    <a:extLst>
                      <a:ext uri="{FF2B5EF4-FFF2-40B4-BE49-F238E27FC236}">
                        <a16:creationId xmlns:a16="http://schemas.microsoft.com/office/drawing/2014/main" id="{9D7440E7-5F9F-7793-82C9-693CB5DB0F38}"/>
                      </a:ext>
                    </a:extLst>
                  </p:cNvPr>
                  <p:cNvSpPr/>
                  <p:nvPr/>
                </p:nvSpPr>
                <p:spPr>
                  <a:xfrm>
                    <a:off x="-840415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0" name="Freeform: Shape 909">
                    <a:extLst>
                      <a:ext uri="{FF2B5EF4-FFF2-40B4-BE49-F238E27FC236}">
                        <a16:creationId xmlns:a16="http://schemas.microsoft.com/office/drawing/2014/main" id="{32CB561B-037E-4EDE-F798-DD19540C580C}"/>
                      </a:ext>
                    </a:extLst>
                  </p:cNvPr>
                  <p:cNvSpPr/>
                  <p:nvPr/>
                </p:nvSpPr>
                <p:spPr>
                  <a:xfrm>
                    <a:off x="-815932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1" name="Freeform: Shape 910">
                    <a:extLst>
                      <a:ext uri="{FF2B5EF4-FFF2-40B4-BE49-F238E27FC236}">
                        <a16:creationId xmlns:a16="http://schemas.microsoft.com/office/drawing/2014/main" id="{7ACC0143-B591-41BB-1D87-FE5B797DE56B}"/>
                      </a:ext>
                    </a:extLst>
                  </p:cNvPr>
                  <p:cNvSpPr/>
                  <p:nvPr/>
                </p:nvSpPr>
                <p:spPr>
                  <a:xfrm>
                    <a:off x="-791456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2" name="Freeform: Shape 911">
                    <a:extLst>
                      <a:ext uri="{FF2B5EF4-FFF2-40B4-BE49-F238E27FC236}">
                        <a16:creationId xmlns:a16="http://schemas.microsoft.com/office/drawing/2014/main" id="{72AF634F-CA3C-5164-F641-6FC590EC46CE}"/>
                      </a:ext>
                    </a:extLst>
                  </p:cNvPr>
                  <p:cNvSpPr/>
                  <p:nvPr/>
                </p:nvSpPr>
                <p:spPr>
                  <a:xfrm>
                    <a:off x="-1378914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3" name="Freeform: Shape 912">
                    <a:extLst>
                      <a:ext uri="{FF2B5EF4-FFF2-40B4-BE49-F238E27FC236}">
                        <a16:creationId xmlns:a16="http://schemas.microsoft.com/office/drawing/2014/main" id="{C054A59E-30FA-E0F8-5B40-CAE605317DE0}"/>
                      </a:ext>
                    </a:extLst>
                  </p:cNvPr>
                  <p:cNvSpPr/>
                  <p:nvPr/>
                </p:nvSpPr>
                <p:spPr>
                  <a:xfrm>
                    <a:off x="-1354438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4" name="Freeform: Shape 913">
                    <a:extLst>
                      <a:ext uri="{FF2B5EF4-FFF2-40B4-BE49-F238E27FC236}">
                        <a16:creationId xmlns:a16="http://schemas.microsoft.com/office/drawing/2014/main" id="{4E6D3832-774A-68D7-2B39-45E646CCAF05}"/>
                      </a:ext>
                    </a:extLst>
                  </p:cNvPr>
                  <p:cNvSpPr/>
                  <p:nvPr/>
                </p:nvSpPr>
                <p:spPr>
                  <a:xfrm>
                    <a:off x="-1329962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5" name="Freeform: Shape 914">
                    <a:extLst>
                      <a:ext uri="{FF2B5EF4-FFF2-40B4-BE49-F238E27FC236}">
                        <a16:creationId xmlns:a16="http://schemas.microsoft.com/office/drawing/2014/main" id="{39469203-8393-4681-6D53-E369E130D17B}"/>
                      </a:ext>
                    </a:extLst>
                  </p:cNvPr>
                  <p:cNvSpPr/>
                  <p:nvPr/>
                </p:nvSpPr>
                <p:spPr>
                  <a:xfrm>
                    <a:off x="-1305479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6" name="Freeform: Shape 915">
                    <a:extLst>
                      <a:ext uri="{FF2B5EF4-FFF2-40B4-BE49-F238E27FC236}">
                        <a16:creationId xmlns:a16="http://schemas.microsoft.com/office/drawing/2014/main" id="{BB620F75-0148-0D9B-0154-EE108E9472BC}"/>
                      </a:ext>
                    </a:extLst>
                  </p:cNvPr>
                  <p:cNvSpPr/>
                  <p:nvPr/>
                </p:nvSpPr>
                <p:spPr>
                  <a:xfrm>
                    <a:off x="-1281003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7" name="Freeform: Shape 916">
                    <a:extLst>
                      <a:ext uri="{FF2B5EF4-FFF2-40B4-BE49-F238E27FC236}">
                        <a16:creationId xmlns:a16="http://schemas.microsoft.com/office/drawing/2014/main" id="{F42D31D8-9747-70FD-E068-762ADAF02AC5}"/>
                      </a:ext>
                    </a:extLst>
                  </p:cNvPr>
                  <p:cNvSpPr/>
                  <p:nvPr/>
                </p:nvSpPr>
                <p:spPr>
                  <a:xfrm>
                    <a:off x="-1256527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8" name="Freeform: Shape 917">
                    <a:extLst>
                      <a:ext uri="{FF2B5EF4-FFF2-40B4-BE49-F238E27FC236}">
                        <a16:creationId xmlns:a16="http://schemas.microsoft.com/office/drawing/2014/main" id="{E1EDDA75-C228-D8F2-31B7-7D1F22785EDC}"/>
                      </a:ext>
                    </a:extLst>
                  </p:cNvPr>
                  <p:cNvSpPr/>
                  <p:nvPr/>
                </p:nvSpPr>
                <p:spPr>
                  <a:xfrm>
                    <a:off x="-1232051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19" name="Freeform: Shape 918">
                    <a:extLst>
                      <a:ext uri="{FF2B5EF4-FFF2-40B4-BE49-F238E27FC236}">
                        <a16:creationId xmlns:a16="http://schemas.microsoft.com/office/drawing/2014/main" id="{6243109A-9CA9-C516-B44A-A61EEEEF1966}"/>
                      </a:ext>
                    </a:extLst>
                  </p:cNvPr>
                  <p:cNvSpPr/>
                  <p:nvPr/>
                </p:nvSpPr>
                <p:spPr>
                  <a:xfrm>
                    <a:off x="-1207575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0" name="Freeform: Shape 919">
                    <a:extLst>
                      <a:ext uri="{FF2B5EF4-FFF2-40B4-BE49-F238E27FC236}">
                        <a16:creationId xmlns:a16="http://schemas.microsoft.com/office/drawing/2014/main" id="{A7F93581-EE5C-89D3-3535-90EE3F67550D}"/>
                      </a:ext>
                    </a:extLst>
                  </p:cNvPr>
                  <p:cNvSpPr/>
                  <p:nvPr/>
                </p:nvSpPr>
                <p:spPr>
                  <a:xfrm>
                    <a:off x="-1183093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1" name="Freeform: Shape 920">
                    <a:extLst>
                      <a:ext uri="{FF2B5EF4-FFF2-40B4-BE49-F238E27FC236}">
                        <a16:creationId xmlns:a16="http://schemas.microsoft.com/office/drawing/2014/main" id="{38969943-C866-D943-60F6-07BB1DA54940}"/>
                      </a:ext>
                    </a:extLst>
                  </p:cNvPr>
                  <p:cNvSpPr/>
                  <p:nvPr/>
                </p:nvSpPr>
                <p:spPr>
                  <a:xfrm>
                    <a:off x="-1158617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2" name="Freeform: Shape 921">
                    <a:extLst>
                      <a:ext uri="{FF2B5EF4-FFF2-40B4-BE49-F238E27FC236}">
                        <a16:creationId xmlns:a16="http://schemas.microsoft.com/office/drawing/2014/main" id="{912582F7-E98C-E44D-B7A8-D925494E1B2D}"/>
                      </a:ext>
                    </a:extLst>
                  </p:cNvPr>
                  <p:cNvSpPr/>
                  <p:nvPr/>
                </p:nvSpPr>
                <p:spPr>
                  <a:xfrm>
                    <a:off x="-1134141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3" name="Freeform: Shape 922">
                    <a:extLst>
                      <a:ext uri="{FF2B5EF4-FFF2-40B4-BE49-F238E27FC236}">
                        <a16:creationId xmlns:a16="http://schemas.microsoft.com/office/drawing/2014/main" id="{2362F94F-5BFB-EB9E-5BB3-3D4B65106F5C}"/>
                      </a:ext>
                    </a:extLst>
                  </p:cNvPr>
                  <p:cNvSpPr/>
                  <p:nvPr/>
                </p:nvSpPr>
                <p:spPr>
                  <a:xfrm>
                    <a:off x="-1109665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4" name="Freeform: Shape 923">
                    <a:extLst>
                      <a:ext uri="{FF2B5EF4-FFF2-40B4-BE49-F238E27FC236}">
                        <a16:creationId xmlns:a16="http://schemas.microsoft.com/office/drawing/2014/main" id="{CA568912-EA86-2F43-5C0F-FF05FD657DD2}"/>
                      </a:ext>
                    </a:extLst>
                  </p:cNvPr>
                  <p:cNvSpPr/>
                  <p:nvPr/>
                </p:nvSpPr>
                <p:spPr>
                  <a:xfrm>
                    <a:off x="-1085189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5" name="Freeform: Shape 924">
                    <a:extLst>
                      <a:ext uri="{FF2B5EF4-FFF2-40B4-BE49-F238E27FC236}">
                        <a16:creationId xmlns:a16="http://schemas.microsoft.com/office/drawing/2014/main" id="{FBDD46B7-D6B3-FF44-9FD8-907D0554FF62}"/>
                      </a:ext>
                    </a:extLst>
                  </p:cNvPr>
                  <p:cNvSpPr/>
                  <p:nvPr/>
                </p:nvSpPr>
                <p:spPr>
                  <a:xfrm>
                    <a:off x="-1060706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6" name="Freeform: Shape 925">
                    <a:extLst>
                      <a:ext uri="{FF2B5EF4-FFF2-40B4-BE49-F238E27FC236}">
                        <a16:creationId xmlns:a16="http://schemas.microsoft.com/office/drawing/2014/main" id="{F0527F2D-A312-6F38-9B8B-D7676D25536C}"/>
                      </a:ext>
                    </a:extLst>
                  </p:cNvPr>
                  <p:cNvSpPr/>
                  <p:nvPr/>
                </p:nvSpPr>
                <p:spPr>
                  <a:xfrm>
                    <a:off x="-1036230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7" name="Freeform: Shape 926">
                    <a:extLst>
                      <a:ext uri="{FF2B5EF4-FFF2-40B4-BE49-F238E27FC236}">
                        <a16:creationId xmlns:a16="http://schemas.microsoft.com/office/drawing/2014/main" id="{F3508283-D04B-90FB-0E37-764D54F46B30}"/>
                      </a:ext>
                    </a:extLst>
                  </p:cNvPr>
                  <p:cNvSpPr/>
                  <p:nvPr/>
                </p:nvSpPr>
                <p:spPr>
                  <a:xfrm>
                    <a:off x="-1011754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8" name="Freeform: Shape 927">
                    <a:extLst>
                      <a:ext uri="{FF2B5EF4-FFF2-40B4-BE49-F238E27FC236}">
                        <a16:creationId xmlns:a16="http://schemas.microsoft.com/office/drawing/2014/main" id="{D664DD71-FB0C-174E-367E-B50623D532CE}"/>
                      </a:ext>
                    </a:extLst>
                  </p:cNvPr>
                  <p:cNvSpPr/>
                  <p:nvPr/>
                </p:nvSpPr>
                <p:spPr>
                  <a:xfrm>
                    <a:off x="-987278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29" name="Freeform: Shape 928">
                    <a:extLst>
                      <a:ext uri="{FF2B5EF4-FFF2-40B4-BE49-F238E27FC236}">
                        <a16:creationId xmlns:a16="http://schemas.microsoft.com/office/drawing/2014/main" id="{575554C7-2769-9E26-A8A9-F932E2443B72}"/>
                      </a:ext>
                    </a:extLst>
                  </p:cNvPr>
                  <p:cNvSpPr/>
                  <p:nvPr/>
                </p:nvSpPr>
                <p:spPr>
                  <a:xfrm>
                    <a:off x="-962802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0" name="Freeform: Shape 929">
                    <a:extLst>
                      <a:ext uri="{FF2B5EF4-FFF2-40B4-BE49-F238E27FC236}">
                        <a16:creationId xmlns:a16="http://schemas.microsoft.com/office/drawing/2014/main" id="{1BE05C99-3359-4658-B114-70E35E933B23}"/>
                      </a:ext>
                    </a:extLst>
                  </p:cNvPr>
                  <p:cNvSpPr/>
                  <p:nvPr/>
                </p:nvSpPr>
                <p:spPr>
                  <a:xfrm>
                    <a:off x="-938319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1" name="Freeform: Shape 930">
                    <a:extLst>
                      <a:ext uri="{FF2B5EF4-FFF2-40B4-BE49-F238E27FC236}">
                        <a16:creationId xmlns:a16="http://schemas.microsoft.com/office/drawing/2014/main" id="{4A5A8BA9-D8C4-BDE4-1CFC-AD7307A3FC67}"/>
                      </a:ext>
                    </a:extLst>
                  </p:cNvPr>
                  <p:cNvSpPr/>
                  <p:nvPr/>
                </p:nvSpPr>
                <p:spPr>
                  <a:xfrm>
                    <a:off x="-913843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2" name="Freeform: Shape 931">
                    <a:extLst>
                      <a:ext uri="{FF2B5EF4-FFF2-40B4-BE49-F238E27FC236}">
                        <a16:creationId xmlns:a16="http://schemas.microsoft.com/office/drawing/2014/main" id="{D6978CA8-7737-C8F4-D37F-022D93AD5C96}"/>
                      </a:ext>
                    </a:extLst>
                  </p:cNvPr>
                  <p:cNvSpPr/>
                  <p:nvPr/>
                </p:nvSpPr>
                <p:spPr>
                  <a:xfrm>
                    <a:off x="-889367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3" name="Freeform: Shape 932">
                    <a:extLst>
                      <a:ext uri="{FF2B5EF4-FFF2-40B4-BE49-F238E27FC236}">
                        <a16:creationId xmlns:a16="http://schemas.microsoft.com/office/drawing/2014/main" id="{900533EC-E4EF-45B7-FC46-F52B6C581325}"/>
                      </a:ext>
                    </a:extLst>
                  </p:cNvPr>
                  <p:cNvSpPr/>
                  <p:nvPr/>
                </p:nvSpPr>
                <p:spPr>
                  <a:xfrm>
                    <a:off x="-864891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4" name="Freeform: Shape 933">
                    <a:extLst>
                      <a:ext uri="{FF2B5EF4-FFF2-40B4-BE49-F238E27FC236}">
                        <a16:creationId xmlns:a16="http://schemas.microsoft.com/office/drawing/2014/main" id="{F100FB69-1FC9-7812-99DF-570A4B7F6338}"/>
                      </a:ext>
                    </a:extLst>
                  </p:cNvPr>
                  <p:cNvSpPr/>
                  <p:nvPr/>
                </p:nvSpPr>
                <p:spPr>
                  <a:xfrm>
                    <a:off x="-840415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5" name="Freeform: Shape 934">
                    <a:extLst>
                      <a:ext uri="{FF2B5EF4-FFF2-40B4-BE49-F238E27FC236}">
                        <a16:creationId xmlns:a16="http://schemas.microsoft.com/office/drawing/2014/main" id="{ECF18D12-0EB2-CAF3-DDA7-DD8CD1FCAF9D}"/>
                      </a:ext>
                    </a:extLst>
                  </p:cNvPr>
                  <p:cNvSpPr/>
                  <p:nvPr/>
                </p:nvSpPr>
                <p:spPr>
                  <a:xfrm>
                    <a:off x="-815932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6" name="Freeform: Shape 935">
                    <a:extLst>
                      <a:ext uri="{FF2B5EF4-FFF2-40B4-BE49-F238E27FC236}">
                        <a16:creationId xmlns:a16="http://schemas.microsoft.com/office/drawing/2014/main" id="{CF31C637-4B79-B842-8432-BBFF175DC05D}"/>
                      </a:ext>
                    </a:extLst>
                  </p:cNvPr>
                  <p:cNvSpPr/>
                  <p:nvPr/>
                </p:nvSpPr>
                <p:spPr>
                  <a:xfrm>
                    <a:off x="-791456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7" name="Freeform: Shape 936">
                    <a:extLst>
                      <a:ext uri="{FF2B5EF4-FFF2-40B4-BE49-F238E27FC236}">
                        <a16:creationId xmlns:a16="http://schemas.microsoft.com/office/drawing/2014/main" id="{9CB820B5-197E-ACE1-6102-DEF26F55165D}"/>
                      </a:ext>
                    </a:extLst>
                  </p:cNvPr>
                  <p:cNvSpPr/>
                  <p:nvPr/>
                </p:nvSpPr>
                <p:spPr>
                  <a:xfrm>
                    <a:off x="-1378914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8" name="Freeform: Shape 937">
                    <a:extLst>
                      <a:ext uri="{FF2B5EF4-FFF2-40B4-BE49-F238E27FC236}">
                        <a16:creationId xmlns:a16="http://schemas.microsoft.com/office/drawing/2014/main" id="{94DA744B-4C83-43E2-CDE1-A38ED17D53E2}"/>
                      </a:ext>
                    </a:extLst>
                  </p:cNvPr>
                  <p:cNvSpPr/>
                  <p:nvPr/>
                </p:nvSpPr>
                <p:spPr>
                  <a:xfrm>
                    <a:off x="-1354438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39" name="Freeform: Shape 938">
                    <a:extLst>
                      <a:ext uri="{FF2B5EF4-FFF2-40B4-BE49-F238E27FC236}">
                        <a16:creationId xmlns:a16="http://schemas.microsoft.com/office/drawing/2014/main" id="{4E05A13C-D778-6789-E847-DDC17D5BCC7F}"/>
                      </a:ext>
                    </a:extLst>
                  </p:cNvPr>
                  <p:cNvSpPr/>
                  <p:nvPr/>
                </p:nvSpPr>
                <p:spPr>
                  <a:xfrm>
                    <a:off x="-1329962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0" name="Freeform: Shape 939">
                    <a:extLst>
                      <a:ext uri="{FF2B5EF4-FFF2-40B4-BE49-F238E27FC236}">
                        <a16:creationId xmlns:a16="http://schemas.microsoft.com/office/drawing/2014/main" id="{6340FD91-C009-800B-F7B8-69FAD3003355}"/>
                      </a:ext>
                    </a:extLst>
                  </p:cNvPr>
                  <p:cNvSpPr/>
                  <p:nvPr/>
                </p:nvSpPr>
                <p:spPr>
                  <a:xfrm>
                    <a:off x="-1305479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1" name="Freeform: Shape 940">
                    <a:extLst>
                      <a:ext uri="{FF2B5EF4-FFF2-40B4-BE49-F238E27FC236}">
                        <a16:creationId xmlns:a16="http://schemas.microsoft.com/office/drawing/2014/main" id="{4327FFCC-16EE-74DD-8F49-796F9D9E1ADD}"/>
                      </a:ext>
                    </a:extLst>
                  </p:cNvPr>
                  <p:cNvSpPr/>
                  <p:nvPr/>
                </p:nvSpPr>
                <p:spPr>
                  <a:xfrm>
                    <a:off x="-1281003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2" name="Freeform: Shape 941">
                    <a:extLst>
                      <a:ext uri="{FF2B5EF4-FFF2-40B4-BE49-F238E27FC236}">
                        <a16:creationId xmlns:a16="http://schemas.microsoft.com/office/drawing/2014/main" id="{B38D3F7D-4A74-A28A-25DC-76D25AA0DAA5}"/>
                      </a:ext>
                    </a:extLst>
                  </p:cNvPr>
                  <p:cNvSpPr/>
                  <p:nvPr/>
                </p:nvSpPr>
                <p:spPr>
                  <a:xfrm>
                    <a:off x="-1256527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3" name="Freeform: Shape 942">
                    <a:extLst>
                      <a:ext uri="{FF2B5EF4-FFF2-40B4-BE49-F238E27FC236}">
                        <a16:creationId xmlns:a16="http://schemas.microsoft.com/office/drawing/2014/main" id="{86E162E9-BC77-2231-6AE1-ECFE98452704}"/>
                      </a:ext>
                    </a:extLst>
                  </p:cNvPr>
                  <p:cNvSpPr/>
                  <p:nvPr/>
                </p:nvSpPr>
                <p:spPr>
                  <a:xfrm>
                    <a:off x="-1232051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4" name="Freeform: Shape 943">
                    <a:extLst>
                      <a:ext uri="{FF2B5EF4-FFF2-40B4-BE49-F238E27FC236}">
                        <a16:creationId xmlns:a16="http://schemas.microsoft.com/office/drawing/2014/main" id="{D9D27C39-996B-4B82-5AB0-8CAB87A961AB}"/>
                      </a:ext>
                    </a:extLst>
                  </p:cNvPr>
                  <p:cNvSpPr/>
                  <p:nvPr/>
                </p:nvSpPr>
                <p:spPr>
                  <a:xfrm>
                    <a:off x="-1207575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5" name="Freeform: Shape 944">
                    <a:extLst>
                      <a:ext uri="{FF2B5EF4-FFF2-40B4-BE49-F238E27FC236}">
                        <a16:creationId xmlns:a16="http://schemas.microsoft.com/office/drawing/2014/main" id="{6F3E90A9-8ADE-0DBE-2CD1-4090A2D8291B}"/>
                      </a:ext>
                    </a:extLst>
                  </p:cNvPr>
                  <p:cNvSpPr/>
                  <p:nvPr/>
                </p:nvSpPr>
                <p:spPr>
                  <a:xfrm>
                    <a:off x="-1183093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6" name="Freeform: Shape 945">
                    <a:extLst>
                      <a:ext uri="{FF2B5EF4-FFF2-40B4-BE49-F238E27FC236}">
                        <a16:creationId xmlns:a16="http://schemas.microsoft.com/office/drawing/2014/main" id="{691658AF-392A-CA7D-EDA5-239F9C781A48}"/>
                      </a:ext>
                    </a:extLst>
                  </p:cNvPr>
                  <p:cNvSpPr/>
                  <p:nvPr/>
                </p:nvSpPr>
                <p:spPr>
                  <a:xfrm>
                    <a:off x="-1158617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7" name="Freeform: Shape 946">
                    <a:extLst>
                      <a:ext uri="{FF2B5EF4-FFF2-40B4-BE49-F238E27FC236}">
                        <a16:creationId xmlns:a16="http://schemas.microsoft.com/office/drawing/2014/main" id="{6791A933-3263-611D-28DF-BC5ABA1F5699}"/>
                      </a:ext>
                    </a:extLst>
                  </p:cNvPr>
                  <p:cNvSpPr/>
                  <p:nvPr/>
                </p:nvSpPr>
                <p:spPr>
                  <a:xfrm>
                    <a:off x="-1134141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8" name="Freeform: Shape 947">
                    <a:extLst>
                      <a:ext uri="{FF2B5EF4-FFF2-40B4-BE49-F238E27FC236}">
                        <a16:creationId xmlns:a16="http://schemas.microsoft.com/office/drawing/2014/main" id="{0E4D7671-AC14-7059-92AA-CC464C348FFE}"/>
                      </a:ext>
                    </a:extLst>
                  </p:cNvPr>
                  <p:cNvSpPr/>
                  <p:nvPr/>
                </p:nvSpPr>
                <p:spPr>
                  <a:xfrm>
                    <a:off x="-1109665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49" name="Freeform: Shape 948">
                    <a:extLst>
                      <a:ext uri="{FF2B5EF4-FFF2-40B4-BE49-F238E27FC236}">
                        <a16:creationId xmlns:a16="http://schemas.microsoft.com/office/drawing/2014/main" id="{4E748620-4A18-735D-BA8C-FF8E550F0471}"/>
                      </a:ext>
                    </a:extLst>
                  </p:cNvPr>
                  <p:cNvSpPr/>
                  <p:nvPr/>
                </p:nvSpPr>
                <p:spPr>
                  <a:xfrm>
                    <a:off x="-1085189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0" name="Freeform: Shape 949">
                    <a:extLst>
                      <a:ext uri="{FF2B5EF4-FFF2-40B4-BE49-F238E27FC236}">
                        <a16:creationId xmlns:a16="http://schemas.microsoft.com/office/drawing/2014/main" id="{E1B28BCD-194E-3AAC-9AA1-47CFEF4E8ACA}"/>
                      </a:ext>
                    </a:extLst>
                  </p:cNvPr>
                  <p:cNvSpPr/>
                  <p:nvPr/>
                </p:nvSpPr>
                <p:spPr>
                  <a:xfrm>
                    <a:off x="-1060706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1" name="Freeform: Shape 950">
                    <a:extLst>
                      <a:ext uri="{FF2B5EF4-FFF2-40B4-BE49-F238E27FC236}">
                        <a16:creationId xmlns:a16="http://schemas.microsoft.com/office/drawing/2014/main" id="{7C70763D-213D-3251-66F6-A0FBB3F92F7B}"/>
                      </a:ext>
                    </a:extLst>
                  </p:cNvPr>
                  <p:cNvSpPr/>
                  <p:nvPr/>
                </p:nvSpPr>
                <p:spPr>
                  <a:xfrm>
                    <a:off x="-1036230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2" name="Freeform: Shape 951">
                    <a:extLst>
                      <a:ext uri="{FF2B5EF4-FFF2-40B4-BE49-F238E27FC236}">
                        <a16:creationId xmlns:a16="http://schemas.microsoft.com/office/drawing/2014/main" id="{7E1BE260-3FB4-A468-7059-98481D331D87}"/>
                      </a:ext>
                    </a:extLst>
                  </p:cNvPr>
                  <p:cNvSpPr/>
                  <p:nvPr/>
                </p:nvSpPr>
                <p:spPr>
                  <a:xfrm>
                    <a:off x="-1011754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3" name="Freeform: Shape 952">
                    <a:extLst>
                      <a:ext uri="{FF2B5EF4-FFF2-40B4-BE49-F238E27FC236}">
                        <a16:creationId xmlns:a16="http://schemas.microsoft.com/office/drawing/2014/main" id="{DB27801E-BF74-6D5D-3B8B-0085A9DB0B4B}"/>
                      </a:ext>
                    </a:extLst>
                  </p:cNvPr>
                  <p:cNvSpPr/>
                  <p:nvPr/>
                </p:nvSpPr>
                <p:spPr>
                  <a:xfrm>
                    <a:off x="-987278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4" name="Freeform: Shape 953">
                    <a:extLst>
                      <a:ext uri="{FF2B5EF4-FFF2-40B4-BE49-F238E27FC236}">
                        <a16:creationId xmlns:a16="http://schemas.microsoft.com/office/drawing/2014/main" id="{B6233F9E-892B-606E-E4A5-E360858EF057}"/>
                      </a:ext>
                    </a:extLst>
                  </p:cNvPr>
                  <p:cNvSpPr/>
                  <p:nvPr/>
                </p:nvSpPr>
                <p:spPr>
                  <a:xfrm>
                    <a:off x="-962802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5" name="Freeform: Shape 954">
                    <a:extLst>
                      <a:ext uri="{FF2B5EF4-FFF2-40B4-BE49-F238E27FC236}">
                        <a16:creationId xmlns:a16="http://schemas.microsoft.com/office/drawing/2014/main" id="{94F5D3B6-F88B-7C26-1719-B4B70029ED7F}"/>
                      </a:ext>
                    </a:extLst>
                  </p:cNvPr>
                  <p:cNvSpPr/>
                  <p:nvPr/>
                </p:nvSpPr>
                <p:spPr>
                  <a:xfrm>
                    <a:off x="-938319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6" name="Freeform: Shape 955">
                    <a:extLst>
                      <a:ext uri="{FF2B5EF4-FFF2-40B4-BE49-F238E27FC236}">
                        <a16:creationId xmlns:a16="http://schemas.microsoft.com/office/drawing/2014/main" id="{89EF50BD-DA3A-5521-9F22-7B439C96E22B}"/>
                      </a:ext>
                    </a:extLst>
                  </p:cNvPr>
                  <p:cNvSpPr/>
                  <p:nvPr/>
                </p:nvSpPr>
                <p:spPr>
                  <a:xfrm>
                    <a:off x="-913843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7" name="Freeform: Shape 956">
                    <a:extLst>
                      <a:ext uri="{FF2B5EF4-FFF2-40B4-BE49-F238E27FC236}">
                        <a16:creationId xmlns:a16="http://schemas.microsoft.com/office/drawing/2014/main" id="{C099E2C6-5EBA-28F5-146C-EAF3DD2581BB}"/>
                      </a:ext>
                    </a:extLst>
                  </p:cNvPr>
                  <p:cNvSpPr/>
                  <p:nvPr/>
                </p:nvSpPr>
                <p:spPr>
                  <a:xfrm>
                    <a:off x="-889367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8" name="Freeform: Shape 957">
                    <a:extLst>
                      <a:ext uri="{FF2B5EF4-FFF2-40B4-BE49-F238E27FC236}">
                        <a16:creationId xmlns:a16="http://schemas.microsoft.com/office/drawing/2014/main" id="{6F8D0FA0-CDF1-EEE3-EA6F-B9755E8182C1}"/>
                      </a:ext>
                    </a:extLst>
                  </p:cNvPr>
                  <p:cNvSpPr/>
                  <p:nvPr/>
                </p:nvSpPr>
                <p:spPr>
                  <a:xfrm>
                    <a:off x="-864891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59" name="Freeform: Shape 958">
                    <a:extLst>
                      <a:ext uri="{FF2B5EF4-FFF2-40B4-BE49-F238E27FC236}">
                        <a16:creationId xmlns:a16="http://schemas.microsoft.com/office/drawing/2014/main" id="{BAEA575D-EF3E-0B83-5253-656B62FADB15}"/>
                      </a:ext>
                    </a:extLst>
                  </p:cNvPr>
                  <p:cNvSpPr/>
                  <p:nvPr/>
                </p:nvSpPr>
                <p:spPr>
                  <a:xfrm>
                    <a:off x="-840415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0" name="Freeform: Shape 959">
                    <a:extLst>
                      <a:ext uri="{FF2B5EF4-FFF2-40B4-BE49-F238E27FC236}">
                        <a16:creationId xmlns:a16="http://schemas.microsoft.com/office/drawing/2014/main" id="{09AFF24B-C1B5-291E-56AD-72363858DE3B}"/>
                      </a:ext>
                    </a:extLst>
                  </p:cNvPr>
                  <p:cNvSpPr/>
                  <p:nvPr/>
                </p:nvSpPr>
                <p:spPr>
                  <a:xfrm>
                    <a:off x="-815932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1" name="Freeform: Shape 960">
                    <a:extLst>
                      <a:ext uri="{FF2B5EF4-FFF2-40B4-BE49-F238E27FC236}">
                        <a16:creationId xmlns:a16="http://schemas.microsoft.com/office/drawing/2014/main" id="{B479CF64-1165-F921-E3F6-FB74E447B96A}"/>
                      </a:ext>
                    </a:extLst>
                  </p:cNvPr>
                  <p:cNvSpPr/>
                  <p:nvPr/>
                </p:nvSpPr>
                <p:spPr>
                  <a:xfrm>
                    <a:off x="-791456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2" name="Freeform: Shape 961">
                    <a:extLst>
                      <a:ext uri="{FF2B5EF4-FFF2-40B4-BE49-F238E27FC236}">
                        <a16:creationId xmlns:a16="http://schemas.microsoft.com/office/drawing/2014/main" id="{E5799C21-07C6-7B58-F505-B46363BFEB5A}"/>
                      </a:ext>
                    </a:extLst>
                  </p:cNvPr>
                  <p:cNvSpPr/>
                  <p:nvPr/>
                </p:nvSpPr>
                <p:spPr>
                  <a:xfrm>
                    <a:off x="-1378914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963" name="Freeform: Shape 962">
                    <a:extLst>
                      <a:ext uri="{FF2B5EF4-FFF2-40B4-BE49-F238E27FC236}">
                        <a16:creationId xmlns:a16="http://schemas.microsoft.com/office/drawing/2014/main" id="{060FEBE9-F201-CF3B-2548-B0F13BBE579B}"/>
                      </a:ext>
                    </a:extLst>
                  </p:cNvPr>
                  <p:cNvSpPr/>
                  <p:nvPr/>
                </p:nvSpPr>
                <p:spPr>
                  <a:xfrm>
                    <a:off x="-1354438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4" name="Freeform: Shape 963">
                    <a:extLst>
                      <a:ext uri="{FF2B5EF4-FFF2-40B4-BE49-F238E27FC236}">
                        <a16:creationId xmlns:a16="http://schemas.microsoft.com/office/drawing/2014/main" id="{E22F17EA-AADB-850B-94ED-38B4C551F110}"/>
                      </a:ext>
                    </a:extLst>
                  </p:cNvPr>
                  <p:cNvSpPr/>
                  <p:nvPr/>
                </p:nvSpPr>
                <p:spPr>
                  <a:xfrm>
                    <a:off x="-1329962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5" name="Freeform: Shape 964">
                    <a:extLst>
                      <a:ext uri="{FF2B5EF4-FFF2-40B4-BE49-F238E27FC236}">
                        <a16:creationId xmlns:a16="http://schemas.microsoft.com/office/drawing/2014/main" id="{9F7E9F9C-84E0-A030-0545-A9962C29ED36}"/>
                      </a:ext>
                    </a:extLst>
                  </p:cNvPr>
                  <p:cNvSpPr/>
                  <p:nvPr/>
                </p:nvSpPr>
                <p:spPr>
                  <a:xfrm>
                    <a:off x="-1305479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6" name="Freeform: Shape 965">
                    <a:extLst>
                      <a:ext uri="{FF2B5EF4-FFF2-40B4-BE49-F238E27FC236}">
                        <a16:creationId xmlns:a16="http://schemas.microsoft.com/office/drawing/2014/main" id="{912551B0-ADB3-2636-0844-543B99672775}"/>
                      </a:ext>
                    </a:extLst>
                  </p:cNvPr>
                  <p:cNvSpPr/>
                  <p:nvPr/>
                </p:nvSpPr>
                <p:spPr>
                  <a:xfrm>
                    <a:off x="-1281003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7" name="Freeform: Shape 966">
                    <a:extLst>
                      <a:ext uri="{FF2B5EF4-FFF2-40B4-BE49-F238E27FC236}">
                        <a16:creationId xmlns:a16="http://schemas.microsoft.com/office/drawing/2014/main" id="{798EC8FC-EE14-A52D-5225-BF3C0A923DE5}"/>
                      </a:ext>
                    </a:extLst>
                  </p:cNvPr>
                  <p:cNvSpPr/>
                  <p:nvPr/>
                </p:nvSpPr>
                <p:spPr>
                  <a:xfrm>
                    <a:off x="-1256527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8" name="Freeform: Shape 967">
                    <a:extLst>
                      <a:ext uri="{FF2B5EF4-FFF2-40B4-BE49-F238E27FC236}">
                        <a16:creationId xmlns:a16="http://schemas.microsoft.com/office/drawing/2014/main" id="{150170CC-6C8C-C6D7-10C4-20DBF76B4141}"/>
                      </a:ext>
                    </a:extLst>
                  </p:cNvPr>
                  <p:cNvSpPr/>
                  <p:nvPr/>
                </p:nvSpPr>
                <p:spPr>
                  <a:xfrm>
                    <a:off x="-1232051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69" name="Freeform: Shape 968">
                    <a:extLst>
                      <a:ext uri="{FF2B5EF4-FFF2-40B4-BE49-F238E27FC236}">
                        <a16:creationId xmlns:a16="http://schemas.microsoft.com/office/drawing/2014/main" id="{2DE688E9-E482-0516-2686-8E395054BCEA}"/>
                      </a:ext>
                    </a:extLst>
                  </p:cNvPr>
                  <p:cNvSpPr/>
                  <p:nvPr/>
                </p:nvSpPr>
                <p:spPr>
                  <a:xfrm>
                    <a:off x="-1207575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0" name="Freeform: Shape 969">
                    <a:extLst>
                      <a:ext uri="{FF2B5EF4-FFF2-40B4-BE49-F238E27FC236}">
                        <a16:creationId xmlns:a16="http://schemas.microsoft.com/office/drawing/2014/main" id="{5C74E71B-9B41-B298-048D-C5F942B90331}"/>
                      </a:ext>
                    </a:extLst>
                  </p:cNvPr>
                  <p:cNvSpPr/>
                  <p:nvPr/>
                </p:nvSpPr>
                <p:spPr>
                  <a:xfrm>
                    <a:off x="-1183093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1" name="Freeform: Shape 970">
                    <a:extLst>
                      <a:ext uri="{FF2B5EF4-FFF2-40B4-BE49-F238E27FC236}">
                        <a16:creationId xmlns:a16="http://schemas.microsoft.com/office/drawing/2014/main" id="{F05B8163-0589-13E8-0A7B-93654B115BAA}"/>
                      </a:ext>
                    </a:extLst>
                  </p:cNvPr>
                  <p:cNvSpPr/>
                  <p:nvPr/>
                </p:nvSpPr>
                <p:spPr>
                  <a:xfrm>
                    <a:off x="-1158617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2" name="Freeform: Shape 971">
                    <a:extLst>
                      <a:ext uri="{FF2B5EF4-FFF2-40B4-BE49-F238E27FC236}">
                        <a16:creationId xmlns:a16="http://schemas.microsoft.com/office/drawing/2014/main" id="{1CE39C39-50BB-9F42-4A4D-862F7E1019AB}"/>
                      </a:ext>
                    </a:extLst>
                  </p:cNvPr>
                  <p:cNvSpPr/>
                  <p:nvPr/>
                </p:nvSpPr>
                <p:spPr>
                  <a:xfrm>
                    <a:off x="-1134141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3" name="Freeform: Shape 972">
                    <a:extLst>
                      <a:ext uri="{FF2B5EF4-FFF2-40B4-BE49-F238E27FC236}">
                        <a16:creationId xmlns:a16="http://schemas.microsoft.com/office/drawing/2014/main" id="{3AFA110C-33B7-4BB7-7464-1769221CEFF6}"/>
                      </a:ext>
                    </a:extLst>
                  </p:cNvPr>
                  <p:cNvSpPr/>
                  <p:nvPr/>
                </p:nvSpPr>
                <p:spPr>
                  <a:xfrm>
                    <a:off x="-1109665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4" name="Freeform: Shape 973">
                    <a:extLst>
                      <a:ext uri="{FF2B5EF4-FFF2-40B4-BE49-F238E27FC236}">
                        <a16:creationId xmlns:a16="http://schemas.microsoft.com/office/drawing/2014/main" id="{850F2772-7CB4-E68C-4161-C728C5525E1D}"/>
                      </a:ext>
                    </a:extLst>
                  </p:cNvPr>
                  <p:cNvSpPr/>
                  <p:nvPr/>
                </p:nvSpPr>
                <p:spPr>
                  <a:xfrm>
                    <a:off x="-1085189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5" name="Freeform: Shape 974">
                    <a:extLst>
                      <a:ext uri="{FF2B5EF4-FFF2-40B4-BE49-F238E27FC236}">
                        <a16:creationId xmlns:a16="http://schemas.microsoft.com/office/drawing/2014/main" id="{EECB22A4-0C44-86C1-2106-522DCB9F1274}"/>
                      </a:ext>
                    </a:extLst>
                  </p:cNvPr>
                  <p:cNvSpPr/>
                  <p:nvPr/>
                </p:nvSpPr>
                <p:spPr>
                  <a:xfrm>
                    <a:off x="-1060706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6" name="Freeform: Shape 975">
                    <a:extLst>
                      <a:ext uri="{FF2B5EF4-FFF2-40B4-BE49-F238E27FC236}">
                        <a16:creationId xmlns:a16="http://schemas.microsoft.com/office/drawing/2014/main" id="{EF075172-E5D7-1B0B-5845-C3D981BAC345}"/>
                      </a:ext>
                    </a:extLst>
                  </p:cNvPr>
                  <p:cNvSpPr/>
                  <p:nvPr/>
                </p:nvSpPr>
                <p:spPr>
                  <a:xfrm>
                    <a:off x="-1036230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7" name="Freeform: Shape 976">
                    <a:extLst>
                      <a:ext uri="{FF2B5EF4-FFF2-40B4-BE49-F238E27FC236}">
                        <a16:creationId xmlns:a16="http://schemas.microsoft.com/office/drawing/2014/main" id="{6AC60BD5-F0CE-924C-9CB5-1CBE58F624E3}"/>
                      </a:ext>
                    </a:extLst>
                  </p:cNvPr>
                  <p:cNvSpPr/>
                  <p:nvPr/>
                </p:nvSpPr>
                <p:spPr>
                  <a:xfrm>
                    <a:off x="-1011754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8" name="Freeform: Shape 977">
                    <a:extLst>
                      <a:ext uri="{FF2B5EF4-FFF2-40B4-BE49-F238E27FC236}">
                        <a16:creationId xmlns:a16="http://schemas.microsoft.com/office/drawing/2014/main" id="{01FC83E3-BE3D-9025-DF9B-D26323E636B7}"/>
                      </a:ext>
                    </a:extLst>
                  </p:cNvPr>
                  <p:cNvSpPr/>
                  <p:nvPr/>
                </p:nvSpPr>
                <p:spPr>
                  <a:xfrm>
                    <a:off x="-987278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79" name="Freeform: Shape 978">
                    <a:extLst>
                      <a:ext uri="{FF2B5EF4-FFF2-40B4-BE49-F238E27FC236}">
                        <a16:creationId xmlns:a16="http://schemas.microsoft.com/office/drawing/2014/main" id="{7D543824-F411-61B5-FE10-3B57DC461D66}"/>
                      </a:ext>
                    </a:extLst>
                  </p:cNvPr>
                  <p:cNvSpPr/>
                  <p:nvPr/>
                </p:nvSpPr>
                <p:spPr>
                  <a:xfrm>
                    <a:off x="-962802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0" name="Freeform: Shape 979">
                    <a:extLst>
                      <a:ext uri="{FF2B5EF4-FFF2-40B4-BE49-F238E27FC236}">
                        <a16:creationId xmlns:a16="http://schemas.microsoft.com/office/drawing/2014/main" id="{7DC7C9F0-2D51-B2D0-4D18-4A949AC40C1F}"/>
                      </a:ext>
                    </a:extLst>
                  </p:cNvPr>
                  <p:cNvSpPr/>
                  <p:nvPr/>
                </p:nvSpPr>
                <p:spPr>
                  <a:xfrm>
                    <a:off x="-938319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1" name="Freeform: Shape 980">
                    <a:extLst>
                      <a:ext uri="{FF2B5EF4-FFF2-40B4-BE49-F238E27FC236}">
                        <a16:creationId xmlns:a16="http://schemas.microsoft.com/office/drawing/2014/main" id="{B75533B5-218C-03B8-8E79-2A811BCA56EF}"/>
                      </a:ext>
                    </a:extLst>
                  </p:cNvPr>
                  <p:cNvSpPr/>
                  <p:nvPr/>
                </p:nvSpPr>
                <p:spPr>
                  <a:xfrm>
                    <a:off x="-913843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2" name="Freeform: Shape 981">
                    <a:extLst>
                      <a:ext uri="{FF2B5EF4-FFF2-40B4-BE49-F238E27FC236}">
                        <a16:creationId xmlns:a16="http://schemas.microsoft.com/office/drawing/2014/main" id="{C790921F-6BB0-6AF9-3120-BCB339987F38}"/>
                      </a:ext>
                    </a:extLst>
                  </p:cNvPr>
                  <p:cNvSpPr/>
                  <p:nvPr/>
                </p:nvSpPr>
                <p:spPr>
                  <a:xfrm>
                    <a:off x="-889367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3" name="Freeform: Shape 982">
                    <a:extLst>
                      <a:ext uri="{FF2B5EF4-FFF2-40B4-BE49-F238E27FC236}">
                        <a16:creationId xmlns:a16="http://schemas.microsoft.com/office/drawing/2014/main" id="{9434643B-C6D7-4015-CB4F-E6BF9D12EDE1}"/>
                      </a:ext>
                    </a:extLst>
                  </p:cNvPr>
                  <p:cNvSpPr/>
                  <p:nvPr/>
                </p:nvSpPr>
                <p:spPr>
                  <a:xfrm>
                    <a:off x="-864891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4" name="Freeform: Shape 983">
                    <a:extLst>
                      <a:ext uri="{FF2B5EF4-FFF2-40B4-BE49-F238E27FC236}">
                        <a16:creationId xmlns:a16="http://schemas.microsoft.com/office/drawing/2014/main" id="{DB720AA6-F17C-D52F-740E-432C4A283391}"/>
                      </a:ext>
                    </a:extLst>
                  </p:cNvPr>
                  <p:cNvSpPr/>
                  <p:nvPr/>
                </p:nvSpPr>
                <p:spPr>
                  <a:xfrm>
                    <a:off x="-840415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5" name="Freeform: Shape 984">
                    <a:extLst>
                      <a:ext uri="{FF2B5EF4-FFF2-40B4-BE49-F238E27FC236}">
                        <a16:creationId xmlns:a16="http://schemas.microsoft.com/office/drawing/2014/main" id="{AEE17498-6498-40C7-3EB7-9F38054F68DA}"/>
                      </a:ext>
                    </a:extLst>
                  </p:cNvPr>
                  <p:cNvSpPr/>
                  <p:nvPr/>
                </p:nvSpPr>
                <p:spPr>
                  <a:xfrm>
                    <a:off x="-815932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6" name="Freeform: Shape 985">
                    <a:extLst>
                      <a:ext uri="{FF2B5EF4-FFF2-40B4-BE49-F238E27FC236}">
                        <a16:creationId xmlns:a16="http://schemas.microsoft.com/office/drawing/2014/main" id="{A1F56026-5354-28E8-9707-133A81680488}"/>
                      </a:ext>
                    </a:extLst>
                  </p:cNvPr>
                  <p:cNvSpPr/>
                  <p:nvPr/>
                </p:nvSpPr>
                <p:spPr>
                  <a:xfrm>
                    <a:off x="-791456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7" name="Freeform: Shape 986">
                    <a:extLst>
                      <a:ext uri="{FF2B5EF4-FFF2-40B4-BE49-F238E27FC236}">
                        <a16:creationId xmlns:a16="http://schemas.microsoft.com/office/drawing/2014/main" id="{DC169FBC-1A0E-5DBB-50BD-839C9ED6F3D0}"/>
                      </a:ext>
                    </a:extLst>
                  </p:cNvPr>
                  <p:cNvSpPr/>
                  <p:nvPr/>
                </p:nvSpPr>
                <p:spPr>
                  <a:xfrm>
                    <a:off x="-1378914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8" name="Freeform: Shape 987">
                    <a:extLst>
                      <a:ext uri="{FF2B5EF4-FFF2-40B4-BE49-F238E27FC236}">
                        <a16:creationId xmlns:a16="http://schemas.microsoft.com/office/drawing/2014/main" id="{B8E3C32F-46E8-F411-6A6B-8333A763A5B0}"/>
                      </a:ext>
                    </a:extLst>
                  </p:cNvPr>
                  <p:cNvSpPr/>
                  <p:nvPr/>
                </p:nvSpPr>
                <p:spPr>
                  <a:xfrm>
                    <a:off x="-1354438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89" name="Freeform: Shape 988">
                    <a:extLst>
                      <a:ext uri="{FF2B5EF4-FFF2-40B4-BE49-F238E27FC236}">
                        <a16:creationId xmlns:a16="http://schemas.microsoft.com/office/drawing/2014/main" id="{AC9A6041-76AA-9D28-C0DA-C37D2B8D1B17}"/>
                      </a:ext>
                    </a:extLst>
                  </p:cNvPr>
                  <p:cNvSpPr/>
                  <p:nvPr/>
                </p:nvSpPr>
                <p:spPr>
                  <a:xfrm>
                    <a:off x="-1329962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0" name="Freeform: Shape 989">
                    <a:extLst>
                      <a:ext uri="{FF2B5EF4-FFF2-40B4-BE49-F238E27FC236}">
                        <a16:creationId xmlns:a16="http://schemas.microsoft.com/office/drawing/2014/main" id="{47870066-8B6F-9239-126F-68D1F28761F3}"/>
                      </a:ext>
                    </a:extLst>
                  </p:cNvPr>
                  <p:cNvSpPr/>
                  <p:nvPr/>
                </p:nvSpPr>
                <p:spPr>
                  <a:xfrm>
                    <a:off x="-1305479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1" name="Freeform: Shape 990">
                    <a:extLst>
                      <a:ext uri="{FF2B5EF4-FFF2-40B4-BE49-F238E27FC236}">
                        <a16:creationId xmlns:a16="http://schemas.microsoft.com/office/drawing/2014/main" id="{2EEBD775-687B-415B-1139-B16529EB3E4C}"/>
                      </a:ext>
                    </a:extLst>
                  </p:cNvPr>
                  <p:cNvSpPr/>
                  <p:nvPr/>
                </p:nvSpPr>
                <p:spPr>
                  <a:xfrm>
                    <a:off x="-1281003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2" name="Freeform: Shape 991">
                    <a:extLst>
                      <a:ext uri="{FF2B5EF4-FFF2-40B4-BE49-F238E27FC236}">
                        <a16:creationId xmlns:a16="http://schemas.microsoft.com/office/drawing/2014/main" id="{CDD48320-2C72-D1D2-A70F-31A7C7C13056}"/>
                      </a:ext>
                    </a:extLst>
                  </p:cNvPr>
                  <p:cNvSpPr/>
                  <p:nvPr/>
                </p:nvSpPr>
                <p:spPr>
                  <a:xfrm>
                    <a:off x="-1256527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3" name="Freeform: Shape 992">
                    <a:extLst>
                      <a:ext uri="{FF2B5EF4-FFF2-40B4-BE49-F238E27FC236}">
                        <a16:creationId xmlns:a16="http://schemas.microsoft.com/office/drawing/2014/main" id="{2CFE8A2A-05B9-FCCA-EBF7-A9A84481CCC0}"/>
                      </a:ext>
                    </a:extLst>
                  </p:cNvPr>
                  <p:cNvSpPr/>
                  <p:nvPr/>
                </p:nvSpPr>
                <p:spPr>
                  <a:xfrm>
                    <a:off x="-1232051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4" name="Freeform: Shape 993">
                    <a:extLst>
                      <a:ext uri="{FF2B5EF4-FFF2-40B4-BE49-F238E27FC236}">
                        <a16:creationId xmlns:a16="http://schemas.microsoft.com/office/drawing/2014/main" id="{8A999A2E-48D8-6474-52E8-40C5C1EE49AE}"/>
                      </a:ext>
                    </a:extLst>
                  </p:cNvPr>
                  <p:cNvSpPr/>
                  <p:nvPr/>
                </p:nvSpPr>
                <p:spPr>
                  <a:xfrm>
                    <a:off x="-1207575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5" name="Freeform: Shape 994">
                    <a:extLst>
                      <a:ext uri="{FF2B5EF4-FFF2-40B4-BE49-F238E27FC236}">
                        <a16:creationId xmlns:a16="http://schemas.microsoft.com/office/drawing/2014/main" id="{8C5B9DBE-31D1-F72A-427E-4B061F2F9491}"/>
                      </a:ext>
                    </a:extLst>
                  </p:cNvPr>
                  <p:cNvSpPr/>
                  <p:nvPr/>
                </p:nvSpPr>
                <p:spPr>
                  <a:xfrm>
                    <a:off x="-1183093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6" name="Freeform: Shape 995">
                    <a:extLst>
                      <a:ext uri="{FF2B5EF4-FFF2-40B4-BE49-F238E27FC236}">
                        <a16:creationId xmlns:a16="http://schemas.microsoft.com/office/drawing/2014/main" id="{BEB64575-C93E-C8FD-55AE-B0FDFFC5C2A4}"/>
                      </a:ext>
                    </a:extLst>
                  </p:cNvPr>
                  <p:cNvSpPr/>
                  <p:nvPr/>
                </p:nvSpPr>
                <p:spPr>
                  <a:xfrm>
                    <a:off x="-1158617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7" name="Freeform: Shape 996">
                    <a:extLst>
                      <a:ext uri="{FF2B5EF4-FFF2-40B4-BE49-F238E27FC236}">
                        <a16:creationId xmlns:a16="http://schemas.microsoft.com/office/drawing/2014/main" id="{EA518302-2AD7-AB21-70BE-BB910BA7F4B2}"/>
                      </a:ext>
                    </a:extLst>
                  </p:cNvPr>
                  <p:cNvSpPr/>
                  <p:nvPr/>
                </p:nvSpPr>
                <p:spPr>
                  <a:xfrm>
                    <a:off x="-1134141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8" name="Freeform: Shape 997">
                    <a:extLst>
                      <a:ext uri="{FF2B5EF4-FFF2-40B4-BE49-F238E27FC236}">
                        <a16:creationId xmlns:a16="http://schemas.microsoft.com/office/drawing/2014/main" id="{A7A24762-85FC-92C7-0DB2-3C827290CBAA}"/>
                      </a:ext>
                    </a:extLst>
                  </p:cNvPr>
                  <p:cNvSpPr/>
                  <p:nvPr/>
                </p:nvSpPr>
                <p:spPr>
                  <a:xfrm>
                    <a:off x="-1109665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999" name="Freeform: Shape 998">
                    <a:extLst>
                      <a:ext uri="{FF2B5EF4-FFF2-40B4-BE49-F238E27FC236}">
                        <a16:creationId xmlns:a16="http://schemas.microsoft.com/office/drawing/2014/main" id="{EBD808AB-5F52-B35C-E2DE-AE9C4D6D5454}"/>
                      </a:ext>
                    </a:extLst>
                  </p:cNvPr>
                  <p:cNvSpPr/>
                  <p:nvPr/>
                </p:nvSpPr>
                <p:spPr>
                  <a:xfrm>
                    <a:off x="-1085189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0" name="Freeform: Shape 999">
                    <a:extLst>
                      <a:ext uri="{FF2B5EF4-FFF2-40B4-BE49-F238E27FC236}">
                        <a16:creationId xmlns:a16="http://schemas.microsoft.com/office/drawing/2014/main" id="{39CA4975-C47A-EE99-031C-3AD70E21C442}"/>
                      </a:ext>
                    </a:extLst>
                  </p:cNvPr>
                  <p:cNvSpPr/>
                  <p:nvPr/>
                </p:nvSpPr>
                <p:spPr>
                  <a:xfrm>
                    <a:off x="-1060706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1" name="Freeform: Shape 1000">
                    <a:extLst>
                      <a:ext uri="{FF2B5EF4-FFF2-40B4-BE49-F238E27FC236}">
                        <a16:creationId xmlns:a16="http://schemas.microsoft.com/office/drawing/2014/main" id="{2320AC6A-94B9-B33E-7A49-969C903E2AC7}"/>
                      </a:ext>
                    </a:extLst>
                  </p:cNvPr>
                  <p:cNvSpPr/>
                  <p:nvPr/>
                </p:nvSpPr>
                <p:spPr>
                  <a:xfrm>
                    <a:off x="-1036230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2" name="Freeform: Shape 1001">
                    <a:extLst>
                      <a:ext uri="{FF2B5EF4-FFF2-40B4-BE49-F238E27FC236}">
                        <a16:creationId xmlns:a16="http://schemas.microsoft.com/office/drawing/2014/main" id="{588733EE-DA16-4116-E818-2A992E8DB294}"/>
                      </a:ext>
                    </a:extLst>
                  </p:cNvPr>
                  <p:cNvSpPr/>
                  <p:nvPr/>
                </p:nvSpPr>
                <p:spPr>
                  <a:xfrm>
                    <a:off x="-1011754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3" name="Freeform: Shape 1002">
                    <a:extLst>
                      <a:ext uri="{FF2B5EF4-FFF2-40B4-BE49-F238E27FC236}">
                        <a16:creationId xmlns:a16="http://schemas.microsoft.com/office/drawing/2014/main" id="{AA12305B-A4DF-BDA1-97CC-B10D6EEA518F}"/>
                      </a:ext>
                    </a:extLst>
                  </p:cNvPr>
                  <p:cNvSpPr/>
                  <p:nvPr/>
                </p:nvSpPr>
                <p:spPr>
                  <a:xfrm>
                    <a:off x="-987278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4" name="Freeform: Shape 1003">
                    <a:extLst>
                      <a:ext uri="{FF2B5EF4-FFF2-40B4-BE49-F238E27FC236}">
                        <a16:creationId xmlns:a16="http://schemas.microsoft.com/office/drawing/2014/main" id="{084CAA5E-2C21-8B3D-92C6-DC2EABF543F8}"/>
                      </a:ext>
                    </a:extLst>
                  </p:cNvPr>
                  <p:cNvSpPr/>
                  <p:nvPr/>
                </p:nvSpPr>
                <p:spPr>
                  <a:xfrm>
                    <a:off x="-962802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5" name="Freeform: Shape 1004">
                    <a:extLst>
                      <a:ext uri="{FF2B5EF4-FFF2-40B4-BE49-F238E27FC236}">
                        <a16:creationId xmlns:a16="http://schemas.microsoft.com/office/drawing/2014/main" id="{1F6B1F7F-0C79-A566-FD7A-27C79B954F95}"/>
                      </a:ext>
                    </a:extLst>
                  </p:cNvPr>
                  <p:cNvSpPr/>
                  <p:nvPr/>
                </p:nvSpPr>
                <p:spPr>
                  <a:xfrm>
                    <a:off x="-938319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6" name="Freeform: Shape 1005">
                    <a:extLst>
                      <a:ext uri="{FF2B5EF4-FFF2-40B4-BE49-F238E27FC236}">
                        <a16:creationId xmlns:a16="http://schemas.microsoft.com/office/drawing/2014/main" id="{F16A6083-BF75-4C0A-8537-B172A452113C}"/>
                      </a:ext>
                    </a:extLst>
                  </p:cNvPr>
                  <p:cNvSpPr/>
                  <p:nvPr/>
                </p:nvSpPr>
                <p:spPr>
                  <a:xfrm>
                    <a:off x="-913843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7" name="Freeform: Shape 1006">
                    <a:extLst>
                      <a:ext uri="{FF2B5EF4-FFF2-40B4-BE49-F238E27FC236}">
                        <a16:creationId xmlns:a16="http://schemas.microsoft.com/office/drawing/2014/main" id="{6A7288AF-0013-50D5-C5C9-5D9ADD4D02D2}"/>
                      </a:ext>
                    </a:extLst>
                  </p:cNvPr>
                  <p:cNvSpPr/>
                  <p:nvPr/>
                </p:nvSpPr>
                <p:spPr>
                  <a:xfrm>
                    <a:off x="-889367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8" name="Freeform: Shape 1007">
                    <a:extLst>
                      <a:ext uri="{FF2B5EF4-FFF2-40B4-BE49-F238E27FC236}">
                        <a16:creationId xmlns:a16="http://schemas.microsoft.com/office/drawing/2014/main" id="{A13767DE-1D55-B8F1-3640-34E9B71C8602}"/>
                      </a:ext>
                    </a:extLst>
                  </p:cNvPr>
                  <p:cNvSpPr/>
                  <p:nvPr/>
                </p:nvSpPr>
                <p:spPr>
                  <a:xfrm>
                    <a:off x="-864891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09" name="Freeform: Shape 1008">
                    <a:extLst>
                      <a:ext uri="{FF2B5EF4-FFF2-40B4-BE49-F238E27FC236}">
                        <a16:creationId xmlns:a16="http://schemas.microsoft.com/office/drawing/2014/main" id="{3B016918-1901-B438-FC66-87BCEEE5FB87}"/>
                      </a:ext>
                    </a:extLst>
                  </p:cNvPr>
                  <p:cNvSpPr/>
                  <p:nvPr/>
                </p:nvSpPr>
                <p:spPr>
                  <a:xfrm>
                    <a:off x="-840415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0" name="Freeform: Shape 1009">
                    <a:extLst>
                      <a:ext uri="{FF2B5EF4-FFF2-40B4-BE49-F238E27FC236}">
                        <a16:creationId xmlns:a16="http://schemas.microsoft.com/office/drawing/2014/main" id="{12184188-94DB-B6DC-6BAA-FFF654C0861B}"/>
                      </a:ext>
                    </a:extLst>
                  </p:cNvPr>
                  <p:cNvSpPr/>
                  <p:nvPr/>
                </p:nvSpPr>
                <p:spPr>
                  <a:xfrm>
                    <a:off x="-815932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1" name="Freeform: Shape 1010">
                    <a:extLst>
                      <a:ext uri="{FF2B5EF4-FFF2-40B4-BE49-F238E27FC236}">
                        <a16:creationId xmlns:a16="http://schemas.microsoft.com/office/drawing/2014/main" id="{77DD2CBF-A532-A188-BB31-738FED37A62D}"/>
                      </a:ext>
                    </a:extLst>
                  </p:cNvPr>
                  <p:cNvSpPr/>
                  <p:nvPr/>
                </p:nvSpPr>
                <p:spPr>
                  <a:xfrm>
                    <a:off x="-791456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2" name="Freeform: Shape 1011">
                    <a:extLst>
                      <a:ext uri="{FF2B5EF4-FFF2-40B4-BE49-F238E27FC236}">
                        <a16:creationId xmlns:a16="http://schemas.microsoft.com/office/drawing/2014/main" id="{83FF37B6-0BD4-541E-F5B9-CFF7B7A38F49}"/>
                      </a:ext>
                    </a:extLst>
                  </p:cNvPr>
                  <p:cNvSpPr/>
                  <p:nvPr/>
                </p:nvSpPr>
                <p:spPr>
                  <a:xfrm>
                    <a:off x="-1378914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3" name="Freeform: Shape 1012">
                    <a:extLst>
                      <a:ext uri="{FF2B5EF4-FFF2-40B4-BE49-F238E27FC236}">
                        <a16:creationId xmlns:a16="http://schemas.microsoft.com/office/drawing/2014/main" id="{360F7610-6E3E-3466-5A59-CA331B37305B}"/>
                      </a:ext>
                    </a:extLst>
                  </p:cNvPr>
                  <p:cNvSpPr/>
                  <p:nvPr/>
                </p:nvSpPr>
                <p:spPr>
                  <a:xfrm>
                    <a:off x="-1354438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4" name="Freeform: Shape 1013">
                    <a:extLst>
                      <a:ext uri="{FF2B5EF4-FFF2-40B4-BE49-F238E27FC236}">
                        <a16:creationId xmlns:a16="http://schemas.microsoft.com/office/drawing/2014/main" id="{F191A304-185F-F9CE-8BF7-17328036D626}"/>
                      </a:ext>
                    </a:extLst>
                  </p:cNvPr>
                  <p:cNvSpPr/>
                  <p:nvPr/>
                </p:nvSpPr>
                <p:spPr>
                  <a:xfrm>
                    <a:off x="-1329962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5" name="Freeform: Shape 1014">
                    <a:extLst>
                      <a:ext uri="{FF2B5EF4-FFF2-40B4-BE49-F238E27FC236}">
                        <a16:creationId xmlns:a16="http://schemas.microsoft.com/office/drawing/2014/main" id="{7E48AC04-BD55-1700-C35A-F228CD423723}"/>
                      </a:ext>
                    </a:extLst>
                  </p:cNvPr>
                  <p:cNvSpPr/>
                  <p:nvPr/>
                </p:nvSpPr>
                <p:spPr>
                  <a:xfrm>
                    <a:off x="-1305479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6" name="Freeform: Shape 1015">
                    <a:extLst>
                      <a:ext uri="{FF2B5EF4-FFF2-40B4-BE49-F238E27FC236}">
                        <a16:creationId xmlns:a16="http://schemas.microsoft.com/office/drawing/2014/main" id="{55A4E40D-AF85-FC95-BE48-9F82DABD9F3B}"/>
                      </a:ext>
                    </a:extLst>
                  </p:cNvPr>
                  <p:cNvSpPr/>
                  <p:nvPr/>
                </p:nvSpPr>
                <p:spPr>
                  <a:xfrm>
                    <a:off x="-1281003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7" name="Freeform: Shape 1016">
                    <a:extLst>
                      <a:ext uri="{FF2B5EF4-FFF2-40B4-BE49-F238E27FC236}">
                        <a16:creationId xmlns:a16="http://schemas.microsoft.com/office/drawing/2014/main" id="{918C9B96-68E5-17F8-A7C2-1CEF11BCD621}"/>
                      </a:ext>
                    </a:extLst>
                  </p:cNvPr>
                  <p:cNvSpPr/>
                  <p:nvPr/>
                </p:nvSpPr>
                <p:spPr>
                  <a:xfrm>
                    <a:off x="-1256527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8" name="Freeform: Shape 1017">
                    <a:extLst>
                      <a:ext uri="{FF2B5EF4-FFF2-40B4-BE49-F238E27FC236}">
                        <a16:creationId xmlns:a16="http://schemas.microsoft.com/office/drawing/2014/main" id="{0E7EAD0A-EFD5-A92F-63BA-0CAC57CD6118}"/>
                      </a:ext>
                    </a:extLst>
                  </p:cNvPr>
                  <p:cNvSpPr/>
                  <p:nvPr/>
                </p:nvSpPr>
                <p:spPr>
                  <a:xfrm>
                    <a:off x="-1232051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19" name="Freeform: Shape 1018">
                    <a:extLst>
                      <a:ext uri="{FF2B5EF4-FFF2-40B4-BE49-F238E27FC236}">
                        <a16:creationId xmlns:a16="http://schemas.microsoft.com/office/drawing/2014/main" id="{0E21EC10-D5EF-9547-9B6C-3FEBBD389096}"/>
                      </a:ext>
                    </a:extLst>
                  </p:cNvPr>
                  <p:cNvSpPr/>
                  <p:nvPr/>
                </p:nvSpPr>
                <p:spPr>
                  <a:xfrm>
                    <a:off x="-1207575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0" name="Freeform: Shape 1019">
                    <a:extLst>
                      <a:ext uri="{FF2B5EF4-FFF2-40B4-BE49-F238E27FC236}">
                        <a16:creationId xmlns:a16="http://schemas.microsoft.com/office/drawing/2014/main" id="{ECED4504-DB8E-3E08-E6B4-7CDCD75A2C81}"/>
                      </a:ext>
                    </a:extLst>
                  </p:cNvPr>
                  <p:cNvSpPr/>
                  <p:nvPr/>
                </p:nvSpPr>
                <p:spPr>
                  <a:xfrm>
                    <a:off x="-1183093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1" name="Freeform: Shape 1020">
                    <a:extLst>
                      <a:ext uri="{FF2B5EF4-FFF2-40B4-BE49-F238E27FC236}">
                        <a16:creationId xmlns:a16="http://schemas.microsoft.com/office/drawing/2014/main" id="{9DA1208F-572A-9238-2430-01243915488E}"/>
                      </a:ext>
                    </a:extLst>
                  </p:cNvPr>
                  <p:cNvSpPr/>
                  <p:nvPr/>
                </p:nvSpPr>
                <p:spPr>
                  <a:xfrm>
                    <a:off x="-1158617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2" name="Freeform: Shape 1021">
                    <a:extLst>
                      <a:ext uri="{FF2B5EF4-FFF2-40B4-BE49-F238E27FC236}">
                        <a16:creationId xmlns:a16="http://schemas.microsoft.com/office/drawing/2014/main" id="{D3C85C0A-76BB-8AD9-7688-E09BA5289E8E}"/>
                      </a:ext>
                    </a:extLst>
                  </p:cNvPr>
                  <p:cNvSpPr/>
                  <p:nvPr/>
                </p:nvSpPr>
                <p:spPr>
                  <a:xfrm>
                    <a:off x="-1134141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3" name="Freeform: Shape 1022">
                    <a:extLst>
                      <a:ext uri="{FF2B5EF4-FFF2-40B4-BE49-F238E27FC236}">
                        <a16:creationId xmlns:a16="http://schemas.microsoft.com/office/drawing/2014/main" id="{85F20BD0-EA45-EDD6-1FAA-69F9FC1C579A}"/>
                      </a:ext>
                    </a:extLst>
                  </p:cNvPr>
                  <p:cNvSpPr/>
                  <p:nvPr/>
                </p:nvSpPr>
                <p:spPr>
                  <a:xfrm>
                    <a:off x="-1109665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4" name="Freeform: Shape 1023">
                    <a:extLst>
                      <a:ext uri="{FF2B5EF4-FFF2-40B4-BE49-F238E27FC236}">
                        <a16:creationId xmlns:a16="http://schemas.microsoft.com/office/drawing/2014/main" id="{8599B243-B1D5-A761-A3F5-44DD03FBA324}"/>
                      </a:ext>
                    </a:extLst>
                  </p:cNvPr>
                  <p:cNvSpPr/>
                  <p:nvPr/>
                </p:nvSpPr>
                <p:spPr>
                  <a:xfrm>
                    <a:off x="-1085189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5" name="Freeform: Shape 1024">
                    <a:extLst>
                      <a:ext uri="{FF2B5EF4-FFF2-40B4-BE49-F238E27FC236}">
                        <a16:creationId xmlns:a16="http://schemas.microsoft.com/office/drawing/2014/main" id="{D56F6431-9A40-88F1-F060-EF2802F65682}"/>
                      </a:ext>
                    </a:extLst>
                  </p:cNvPr>
                  <p:cNvSpPr/>
                  <p:nvPr/>
                </p:nvSpPr>
                <p:spPr>
                  <a:xfrm>
                    <a:off x="-1060706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6" name="Freeform: Shape 1025">
                    <a:extLst>
                      <a:ext uri="{FF2B5EF4-FFF2-40B4-BE49-F238E27FC236}">
                        <a16:creationId xmlns:a16="http://schemas.microsoft.com/office/drawing/2014/main" id="{F5F6CC13-8714-5AA2-602D-46AB38B47A50}"/>
                      </a:ext>
                    </a:extLst>
                  </p:cNvPr>
                  <p:cNvSpPr/>
                  <p:nvPr/>
                </p:nvSpPr>
                <p:spPr>
                  <a:xfrm>
                    <a:off x="-1036230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7" name="Freeform: Shape 1026">
                    <a:extLst>
                      <a:ext uri="{FF2B5EF4-FFF2-40B4-BE49-F238E27FC236}">
                        <a16:creationId xmlns:a16="http://schemas.microsoft.com/office/drawing/2014/main" id="{B02C2810-D355-C2EA-CA92-88900A7F2061}"/>
                      </a:ext>
                    </a:extLst>
                  </p:cNvPr>
                  <p:cNvSpPr/>
                  <p:nvPr/>
                </p:nvSpPr>
                <p:spPr>
                  <a:xfrm>
                    <a:off x="-1011754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8" name="Freeform: Shape 1027">
                    <a:extLst>
                      <a:ext uri="{FF2B5EF4-FFF2-40B4-BE49-F238E27FC236}">
                        <a16:creationId xmlns:a16="http://schemas.microsoft.com/office/drawing/2014/main" id="{A76A9F53-D563-72EB-F57E-89B1ED7EC8C9}"/>
                      </a:ext>
                    </a:extLst>
                  </p:cNvPr>
                  <p:cNvSpPr/>
                  <p:nvPr/>
                </p:nvSpPr>
                <p:spPr>
                  <a:xfrm>
                    <a:off x="-987278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29" name="Freeform: Shape 1028">
                    <a:extLst>
                      <a:ext uri="{FF2B5EF4-FFF2-40B4-BE49-F238E27FC236}">
                        <a16:creationId xmlns:a16="http://schemas.microsoft.com/office/drawing/2014/main" id="{85D21B79-7556-831E-A850-2B6F3978DE07}"/>
                      </a:ext>
                    </a:extLst>
                  </p:cNvPr>
                  <p:cNvSpPr/>
                  <p:nvPr/>
                </p:nvSpPr>
                <p:spPr>
                  <a:xfrm>
                    <a:off x="-962802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0" name="Freeform: Shape 1029">
                    <a:extLst>
                      <a:ext uri="{FF2B5EF4-FFF2-40B4-BE49-F238E27FC236}">
                        <a16:creationId xmlns:a16="http://schemas.microsoft.com/office/drawing/2014/main" id="{E90D83D2-DA35-42E6-DD03-DB161EDA3C02}"/>
                      </a:ext>
                    </a:extLst>
                  </p:cNvPr>
                  <p:cNvSpPr/>
                  <p:nvPr/>
                </p:nvSpPr>
                <p:spPr>
                  <a:xfrm>
                    <a:off x="-938319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1" name="Freeform: Shape 1030">
                    <a:extLst>
                      <a:ext uri="{FF2B5EF4-FFF2-40B4-BE49-F238E27FC236}">
                        <a16:creationId xmlns:a16="http://schemas.microsoft.com/office/drawing/2014/main" id="{76986997-54E4-2074-96B9-F9FF70A89B0F}"/>
                      </a:ext>
                    </a:extLst>
                  </p:cNvPr>
                  <p:cNvSpPr/>
                  <p:nvPr/>
                </p:nvSpPr>
                <p:spPr>
                  <a:xfrm>
                    <a:off x="-913843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2" name="Freeform: Shape 1031">
                    <a:extLst>
                      <a:ext uri="{FF2B5EF4-FFF2-40B4-BE49-F238E27FC236}">
                        <a16:creationId xmlns:a16="http://schemas.microsoft.com/office/drawing/2014/main" id="{ACDD85A6-B0F2-C953-9726-94DCABED533C}"/>
                      </a:ext>
                    </a:extLst>
                  </p:cNvPr>
                  <p:cNvSpPr/>
                  <p:nvPr/>
                </p:nvSpPr>
                <p:spPr>
                  <a:xfrm>
                    <a:off x="-889367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3" name="Freeform: Shape 1032">
                    <a:extLst>
                      <a:ext uri="{FF2B5EF4-FFF2-40B4-BE49-F238E27FC236}">
                        <a16:creationId xmlns:a16="http://schemas.microsoft.com/office/drawing/2014/main" id="{6C63DDDF-B198-8E2E-FD63-F0C6422FD416}"/>
                      </a:ext>
                    </a:extLst>
                  </p:cNvPr>
                  <p:cNvSpPr/>
                  <p:nvPr/>
                </p:nvSpPr>
                <p:spPr>
                  <a:xfrm>
                    <a:off x="-864891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4" name="Freeform: Shape 1033">
                    <a:extLst>
                      <a:ext uri="{FF2B5EF4-FFF2-40B4-BE49-F238E27FC236}">
                        <a16:creationId xmlns:a16="http://schemas.microsoft.com/office/drawing/2014/main" id="{461EADFC-F10A-A63E-1618-632F8068075B}"/>
                      </a:ext>
                    </a:extLst>
                  </p:cNvPr>
                  <p:cNvSpPr/>
                  <p:nvPr/>
                </p:nvSpPr>
                <p:spPr>
                  <a:xfrm>
                    <a:off x="-840415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5" name="Freeform: Shape 1034">
                    <a:extLst>
                      <a:ext uri="{FF2B5EF4-FFF2-40B4-BE49-F238E27FC236}">
                        <a16:creationId xmlns:a16="http://schemas.microsoft.com/office/drawing/2014/main" id="{79B35C53-0FB9-4FBB-14D7-D7980029DD1B}"/>
                      </a:ext>
                    </a:extLst>
                  </p:cNvPr>
                  <p:cNvSpPr/>
                  <p:nvPr/>
                </p:nvSpPr>
                <p:spPr>
                  <a:xfrm>
                    <a:off x="-815932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6" name="Freeform: Shape 1035">
                    <a:extLst>
                      <a:ext uri="{FF2B5EF4-FFF2-40B4-BE49-F238E27FC236}">
                        <a16:creationId xmlns:a16="http://schemas.microsoft.com/office/drawing/2014/main" id="{C9BCFE44-DCC7-B884-0776-CCFB6F29E4F9}"/>
                      </a:ext>
                    </a:extLst>
                  </p:cNvPr>
                  <p:cNvSpPr/>
                  <p:nvPr/>
                </p:nvSpPr>
                <p:spPr>
                  <a:xfrm>
                    <a:off x="-791456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7" name="Freeform: Shape 1036">
                    <a:extLst>
                      <a:ext uri="{FF2B5EF4-FFF2-40B4-BE49-F238E27FC236}">
                        <a16:creationId xmlns:a16="http://schemas.microsoft.com/office/drawing/2014/main" id="{2747AB20-95DF-49D4-C2B9-DEDA85F4AA17}"/>
                      </a:ext>
                    </a:extLst>
                  </p:cNvPr>
                  <p:cNvSpPr/>
                  <p:nvPr/>
                </p:nvSpPr>
                <p:spPr>
                  <a:xfrm>
                    <a:off x="-1378914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8" name="Freeform: Shape 1037">
                    <a:extLst>
                      <a:ext uri="{FF2B5EF4-FFF2-40B4-BE49-F238E27FC236}">
                        <a16:creationId xmlns:a16="http://schemas.microsoft.com/office/drawing/2014/main" id="{B4720EA0-36C0-4EF1-A756-127A260D9DAF}"/>
                      </a:ext>
                    </a:extLst>
                  </p:cNvPr>
                  <p:cNvSpPr/>
                  <p:nvPr/>
                </p:nvSpPr>
                <p:spPr>
                  <a:xfrm>
                    <a:off x="-1354438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39" name="Freeform: Shape 1038">
                    <a:extLst>
                      <a:ext uri="{FF2B5EF4-FFF2-40B4-BE49-F238E27FC236}">
                        <a16:creationId xmlns:a16="http://schemas.microsoft.com/office/drawing/2014/main" id="{8D05277D-BB2D-BE48-E4F5-11B37351B10E}"/>
                      </a:ext>
                    </a:extLst>
                  </p:cNvPr>
                  <p:cNvSpPr/>
                  <p:nvPr/>
                </p:nvSpPr>
                <p:spPr>
                  <a:xfrm>
                    <a:off x="-1329962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0" name="Freeform: Shape 1039">
                    <a:extLst>
                      <a:ext uri="{FF2B5EF4-FFF2-40B4-BE49-F238E27FC236}">
                        <a16:creationId xmlns:a16="http://schemas.microsoft.com/office/drawing/2014/main" id="{BE360E0B-D34A-488F-583A-5956E5761456}"/>
                      </a:ext>
                    </a:extLst>
                  </p:cNvPr>
                  <p:cNvSpPr/>
                  <p:nvPr/>
                </p:nvSpPr>
                <p:spPr>
                  <a:xfrm>
                    <a:off x="-1305479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041" name="Freeform: Shape 1040">
                    <a:extLst>
                      <a:ext uri="{FF2B5EF4-FFF2-40B4-BE49-F238E27FC236}">
                        <a16:creationId xmlns:a16="http://schemas.microsoft.com/office/drawing/2014/main" id="{86B2A7AA-9B50-2776-AE4E-0E25DBEE258A}"/>
                      </a:ext>
                    </a:extLst>
                  </p:cNvPr>
                  <p:cNvSpPr/>
                  <p:nvPr/>
                </p:nvSpPr>
                <p:spPr>
                  <a:xfrm>
                    <a:off x="-1281003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2" name="Freeform: Shape 1041">
                    <a:extLst>
                      <a:ext uri="{FF2B5EF4-FFF2-40B4-BE49-F238E27FC236}">
                        <a16:creationId xmlns:a16="http://schemas.microsoft.com/office/drawing/2014/main" id="{4A15A5C9-05BF-56BF-97CE-18D2562CE1BD}"/>
                      </a:ext>
                    </a:extLst>
                  </p:cNvPr>
                  <p:cNvSpPr/>
                  <p:nvPr/>
                </p:nvSpPr>
                <p:spPr>
                  <a:xfrm>
                    <a:off x="-1256527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3" name="Freeform: Shape 1042">
                    <a:extLst>
                      <a:ext uri="{FF2B5EF4-FFF2-40B4-BE49-F238E27FC236}">
                        <a16:creationId xmlns:a16="http://schemas.microsoft.com/office/drawing/2014/main" id="{F44DF606-4D3E-5ADC-66E1-75411AFEADB5}"/>
                      </a:ext>
                    </a:extLst>
                  </p:cNvPr>
                  <p:cNvSpPr/>
                  <p:nvPr/>
                </p:nvSpPr>
                <p:spPr>
                  <a:xfrm>
                    <a:off x="-1232051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4" name="Freeform: Shape 1043">
                    <a:extLst>
                      <a:ext uri="{FF2B5EF4-FFF2-40B4-BE49-F238E27FC236}">
                        <a16:creationId xmlns:a16="http://schemas.microsoft.com/office/drawing/2014/main" id="{97024828-D5E4-3E6F-1A2B-36B9FF4174BC}"/>
                      </a:ext>
                    </a:extLst>
                  </p:cNvPr>
                  <p:cNvSpPr/>
                  <p:nvPr/>
                </p:nvSpPr>
                <p:spPr>
                  <a:xfrm>
                    <a:off x="-1207575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5" name="Freeform: Shape 1044">
                    <a:extLst>
                      <a:ext uri="{FF2B5EF4-FFF2-40B4-BE49-F238E27FC236}">
                        <a16:creationId xmlns:a16="http://schemas.microsoft.com/office/drawing/2014/main" id="{C2DD417F-F289-298F-BAB4-1E4FFF503D56}"/>
                      </a:ext>
                    </a:extLst>
                  </p:cNvPr>
                  <p:cNvSpPr/>
                  <p:nvPr/>
                </p:nvSpPr>
                <p:spPr>
                  <a:xfrm>
                    <a:off x="-1183093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6" name="Freeform: Shape 1045">
                    <a:extLst>
                      <a:ext uri="{FF2B5EF4-FFF2-40B4-BE49-F238E27FC236}">
                        <a16:creationId xmlns:a16="http://schemas.microsoft.com/office/drawing/2014/main" id="{6150469E-D32F-FAA9-6323-0EA77298B7A5}"/>
                      </a:ext>
                    </a:extLst>
                  </p:cNvPr>
                  <p:cNvSpPr/>
                  <p:nvPr/>
                </p:nvSpPr>
                <p:spPr>
                  <a:xfrm>
                    <a:off x="-1158617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7" name="Freeform: Shape 1046">
                    <a:extLst>
                      <a:ext uri="{FF2B5EF4-FFF2-40B4-BE49-F238E27FC236}">
                        <a16:creationId xmlns:a16="http://schemas.microsoft.com/office/drawing/2014/main" id="{3D7E79EE-53FB-EA96-3105-CCA98E1B8B17}"/>
                      </a:ext>
                    </a:extLst>
                  </p:cNvPr>
                  <p:cNvSpPr/>
                  <p:nvPr/>
                </p:nvSpPr>
                <p:spPr>
                  <a:xfrm>
                    <a:off x="-1134141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8" name="Freeform: Shape 1047">
                    <a:extLst>
                      <a:ext uri="{FF2B5EF4-FFF2-40B4-BE49-F238E27FC236}">
                        <a16:creationId xmlns:a16="http://schemas.microsoft.com/office/drawing/2014/main" id="{858E2C7C-F67F-84CE-86BF-B24F27011B4B}"/>
                      </a:ext>
                    </a:extLst>
                  </p:cNvPr>
                  <p:cNvSpPr/>
                  <p:nvPr/>
                </p:nvSpPr>
                <p:spPr>
                  <a:xfrm>
                    <a:off x="-1109665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49" name="Freeform: Shape 1048">
                    <a:extLst>
                      <a:ext uri="{FF2B5EF4-FFF2-40B4-BE49-F238E27FC236}">
                        <a16:creationId xmlns:a16="http://schemas.microsoft.com/office/drawing/2014/main" id="{69D418BF-B3A1-EA1A-1C1D-D122F2646A5E}"/>
                      </a:ext>
                    </a:extLst>
                  </p:cNvPr>
                  <p:cNvSpPr/>
                  <p:nvPr/>
                </p:nvSpPr>
                <p:spPr>
                  <a:xfrm>
                    <a:off x="-1085189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0" name="Freeform: Shape 1049">
                    <a:extLst>
                      <a:ext uri="{FF2B5EF4-FFF2-40B4-BE49-F238E27FC236}">
                        <a16:creationId xmlns:a16="http://schemas.microsoft.com/office/drawing/2014/main" id="{791AF1A3-F267-4EC9-B90E-431D54E0BE22}"/>
                      </a:ext>
                    </a:extLst>
                  </p:cNvPr>
                  <p:cNvSpPr/>
                  <p:nvPr/>
                </p:nvSpPr>
                <p:spPr>
                  <a:xfrm>
                    <a:off x="-1060706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1" name="Freeform: Shape 1050">
                    <a:extLst>
                      <a:ext uri="{FF2B5EF4-FFF2-40B4-BE49-F238E27FC236}">
                        <a16:creationId xmlns:a16="http://schemas.microsoft.com/office/drawing/2014/main" id="{17182A00-ED6E-B863-2F88-51525B34F634}"/>
                      </a:ext>
                    </a:extLst>
                  </p:cNvPr>
                  <p:cNvSpPr/>
                  <p:nvPr/>
                </p:nvSpPr>
                <p:spPr>
                  <a:xfrm>
                    <a:off x="-1036230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2" name="Freeform: Shape 1051">
                    <a:extLst>
                      <a:ext uri="{FF2B5EF4-FFF2-40B4-BE49-F238E27FC236}">
                        <a16:creationId xmlns:a16="http://schemas.microsoft.com/office/drawing/2014/main" id="{BDACAE8C-30F3-1BF3-49B1-5FF1DF042C0C}"/>
                      </a:ext>
                    </a:extLst>
                  </p:cNvPr>
                  <p:cNvSpPr/>
                  <p:nvPr/>
                </p:nvSpPr>
                <p:spPr>
                  <a:xfrm>
                    <a:off x="-1011754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3" name="Freeform: Shape 1052">
                    <a:extLst>
                      <a:ext uri="{FF2B5EF4-FFF2-40B4-BE49-F238E27FC236}">
                        <a16:creationId xmlns:a16="http://schemas.microsoft.com/office/drawing/2014/main" id="{723D8CC7-3842-4ECB-D80F-52AA7C4B4061}"/>
                      </a:ext>
                    </a:extLst>
                  </p:cNvPr>
                  <p:cNvSpPr/>
                  <p:nvPr/>
                </p:nvSpPr>
                <p:spPr>
                  <a:xfrm>
                    <a:off x="-987278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4" name="Freeform: Shape 1053">
                    <a:extLst>
                      <a:ext uri="{FF2B5EF4-FFF2-40B4-BE49-F238E27FC236}">
                        <a16:creationId xmlns:a16="http://schemas.microsoft.com/office/drawing/2014/main" id="{CD47BB3A-D09C-D7F2-058B-7A29F0CF1B35}"/>
                      </a:ext>
                    </a:extLst>
                  </p:cNvPr>
                  <p:cNvSpPr/>
                  <p:nvPr/>
                </p:nvSpPr>
                <p:spPr>
                  <a:xfrm>
                    <a:off x="-962802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5" name="Freeform: Shape 1054">
                    <a:extLst>
                      <a:ext uri="{FF2B5EF4-FFF2-40B4-BE49-F238E27FC236}">
                        <a16:creationId xmlns:a16="http://schemas.microsoft.com/office/drawing/2014/main" id="{3C0BAD4C-6073-8602-FC93-57AD774630DC}"/>
                      </a:ext>
                    </a:extLst>
                  </p:cNvPr>
                  <p:cNvSpPr/>
                  <p:nvPr/>
                </p:nvSpPr>
                <p:spPr>
                  <a:xfrm>
                    <a:off x="-938319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6" name="Freeform: Shape 1055">
                    <a:extLst>
                      <a:ext uri="{FF2B5EF4-FFF2-40B4-BE49-F238E27FC236}">
                        <a16:creationId xmlns:a16="http://schemas.microsoft.com/office/drawing/2014/main" id="{01B2EE47-0A77-68DD-2DCC-00FAF15E4E30}"/>
                      </a:ext>
                    </a:extLst>
                  </p:cNvPr>
                  <p:cNvSpPr/>
                  <p:nvPr/>
                </p:nvSpPr>
                <p:spPr>
                  <a:xfrm>
                    <a:off x="-913843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7" name="Freeform: Shape 1056">
                    <a:extLst>
                      <a:ext uri="{FF2B5EF4-FFF2-40B4-BE49-F238E27FC236}">
                        <a16:creationId xmlns:a16="http://schemas.microsoft.com/office/drawing/2014/main" id="{FFC2FEA8-5EF4-6FE4-547C-FCE5C2FDD884}"/>
                      </a:ext>
                    </a:extLst>
                  </p:cNvPr>
                  <p:cNvSpPr/>
                  <p:nvPr/>
                </p:nvSpPr>
                <p:spPr>
                  <a:xfrm>
                    <a:off x="-889367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8" name="Freeform: Shape 1057">
                    <a:extLst>
                      <a:ext uri="{FF2B5EF4-FFF2-40B4-BE49-F238E27FC236}">
                        <a16:creationId xmlns:a16="http://schemas.microsoft.com/office/drawing/2014/main" id="{7A7C313B-21CF-A8B5-9B8A-9108E843239E}"/>
                      </a:ext>
                    </a:extLst>
                  </p:cNvPr>
                  <p:cNvSpPr/>
                  <p:nvPr/>
                </p:nvSpPr>
                <p:spPr>
                  <a:xfrm>
                    <a:off x="-864891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59" name="Freeform: Shape 1058">
                    <a:extLst>
                      <a:ext uri="{FF2B5EF4-FFF2-40B4-BE49-F238E27FC236}">
                        <a16:creationId xmlns:a16="http://schemas.microsoft.com/office/drawing/2014/main" id="{43FCEDE7-16BD-5D28-FC3F-B3954F45B965}"/>
                      </a:ext>
                    </a:extLst>
                  </p:cNvPr>
                  <p:cNvSpPr/>
                  <p:nvPr/>
                </p:nvSpPr>
                <p:spPr>
                  <a:xfrm>
                    <a:off x="-840415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0" name="Freeform: Shape 1059">
                    <a:extLst>
                      <a:ext uri="{FF2B5EF4-FFF2-40B4-BE49-F238E27FC236}">
                        <a16:creationId xmlns:a16="http://schemas.microsoft.com/office/drawing/2014/main" id="{7B77D2C2-55D8-C8D8-1753-F72524E330D1}"/>
                      </a:ext>
                    </a:extLst>
                  </p:cNvPr>
                  <p:cNvSpPr/>
                  <p:nvPr/>
                </p:nvSpPr>
                <p:spPr>
                  <a:xfrm>
                    <a:off x="-815932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1" name="Freeform: Shape 1060">
                    <a:extLst>
                      <a:ext uri="{FF2B5EF4-FFF2-40B4-BE49-F238E27FC236}">
                        <a16:creationId xmlns:a16="http://schemas.microsoft.com/office/drawing/2014/main" id="{CB027AF9-9F7F-94F7-D644-3F91CAD85838}"/>
                      </a:ext>
                    </a:extLst>
                  </p:cNvPr>
                  <p:cNvSpPr/>
                  <p:nvPr/>
                </p:nvSpPr>
                <p:spPr>
                  <a:xfrm>
                    <a:off x="-791456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2" name="Freeform: Shape 1061">
                    <a:extLst>
                      <a:ext uri="{FF2B5EF4-FFF2-40B4-BE49-F238E27FC236}">
                        <a16:creationId xmlns:a16="http://schemas.microsoft.com/office/drawing/2014/main" id="{7D86A235-9983-749A-675F-B273F5ADEACD}"/>
                      </a:ext>
                    </a:extLst>
                  </p:cNvPr>
                  <p:cNvSpPr/>
                  <p:nvPr/>
                </p:nvSpPr>
                <p:spPr>
                  <a:xfrm>
                    <a:off x="-1378914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3" name="Freeform: Shape 1062">
                    <a:extLst>
                      <a:ext uri="{FF2B5EF4-FFF2-40B4-BE49-F238E27FC236}">
                        <a16:creationId xmlns:a16="http://schemas.microsoft.com/office/drawing/2014/main" id="{C49AFA0E-A909-ACB4-EF79-2D3DB5E9F155}"/>
                      </a:ext>
                    </a:extLst>
                  </p:cNvPr>
                  <p:cNvSpPr/>
                  <p:nvPr/>
                </p:nvSpPr>
                <p:spPr>
                  <a:xfrm>
                    <a:off x="-1354438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064" name="Freeform: Shape 1063">
                    <a:extLst>
                      <a:ext uri="{FF2B5EF4-FFF2-40B4-BE49-F238E27FC236}">
                        <a16:creationId xmlns:a16="http://schemas.microsoft.com/office/drawing/2014/main" id="{04CC534C-4563-A99C-59C8-2227EE461A0E}"/>
                      </a:ext>
                    </a:extLst>
                  </p:cNvPr>
                  <p:cNvSpPr/>
                  <p:nvPr/>
                </p:nvSpPr>
                <p:spPr>
                  <a:xfrm>
                    <a:off x="-1329962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5" name="Freeform: Shape 1064">
                    <a:extLst>
                      <a:ext uri="{FF2B5EF4-FFF2-40B4-BE49-F238E27FC236}">
                        <a16:creationId xmlns:a16="http://schemas.microsoft.com/office/drawing/2014/main" id="{DD07723C-C751-6CF0-C718-120C8E873B4B}"/>
                      </a:ext>
                    </a:extLst>
                  </p:cNvPr>
                  <p:cNvSpPr/>
                  <p:nvPr/>
                </p:nvSpPr>
                <p:spPr>
                  <a:xfrm>
                    <a:off x="-1305479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6" name="Freeform: Shape 1065">
                    <a:extLst>
                      <a:ext uri="{FF2B5EF4-FFF2-40B4-BE49-F238E27FC236}">
                        <a16:creationId xmlns:a16="http://schemas.microsoft.com/office/drawing/2014/main" id="{1BB8F83B-44B7-EF80-D567-4DBF7B32B66F}"/>
                      </a:ext>
                    </a:extLst>
                  </p:cNvPr>
                  <p:cNvSpPr/>
                  <p:nvPr/>
                </p:nvSpPr>
                <p:spPr>
                  <a:xfrm>
                    <a:off x="-1281003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7" name="Freeform: Shape 1066">
                    <a:extLst>
                      <a:ext uri="{FF2B5EF4-FFF2-40B4-BE49-F238E27FC236}">
                        <a16:creationId xmlns:a16="http://schemas.microsoft.com/office/drawing/2014/main" id="{255018F1-02EC-C890-F4B6-D4ACB2603423}"/>
                      </a:ext>
                    </a:extLst>
                  </p:cNvPr>
                  <p:cNvSpPr/>
                  <p:nvPr/>
                </p:nvSpPr>
                <p:spPr>
                  <a:xfrm>
                    <a:off x="-1256527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8" name="Freeform: Shape 1067">
                    <a:extLst>
                      <a:ext uri="{FF2B5EF4-FFF2-40B4-BE49-F238E27FC236}">
                        <a16:creationId xmlns:a16="http://schemas.microsoft.com/office/drawing/2014/main" id="{07FC660A-0385-9576-0ADC-222ADC43298D}"/>
                      </a:ext>
                    </a:extLst>
                  </p:cNvPr>
                  <p:cNvSpPr/>
                  <p:nvPr/>
                </p:nvSpPr>
                <p:spPr>
                  <a:xfrm>
                    <a:off x="-1232051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69" name="Freeform: Shape 1068">
                    <a:extLst>
                      <a:ext uri="{FF2B5EF4-FFF2-40B4-BE49-F238E27FC236}">
                        <a16:creationId xmlns:a16="http://schemas.microsoft.com/office/drawing/2014/main" id="{989B9170-A9E0-8AA1-92DC-4FFBE8FFE316}"/>
                      </a:ext>
                    </a:extLst>
                  </p:cNvPr>
                  <p:cNvSpPr/>
                  <p:nvPr/>
                </p:nvSpPr>
                <p:spPr>
                  <a:xfrm>
                    <a:off x="-1207575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0" name="Freeform: Shape 1069">
                    <a:extLst>
                      <a:ext uri="{FF2B5EF4-FFF2-40B4-BE49-F238E27FC236}">
                        <a16:creationId xmlns:a16="http://schemas.microsoft.com/office/drawing/2014/main" id="{B5E170BE-1BDB-7C22-F357-56C5E4CB6B69}"/>
                      </a:ext>
                    </a:extLst>
                  </p:cNvPr>
                  <p:cNvSpPr/>
                  <p:nvPr/>
                </p:nvSpPr>
                <p:spPr>
                  <a:xfrm>
                    <a:off x="-1183093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1" name="Freeform: Shape 1070">
                    <a:extLst>
                      <a:ext uri="{FF2B5EF4-FFF2-40B4-BE49-F238E27FC236}">
                        <a16:creationId xmlns:a16="http://schemas.microsoft.com/office/drawing/2014/main" id="{A3B484CD-EFFC-AC8F-236D-BEE7AEB75324}"/>
                      </a:ext>
                    </a:extLst>
                  </p:cNvPr>
                  <p:cNvSpPr/>
                  <p:nvPr/>
                </p:nvSpPr>
                <p:spPr>
                  <a:xfrm>
                    <a:off x="-1158617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2" name="Freeform: Shape 1071">
                    <a:extLst>
                      <a:ext uri="{FF2B5EF4-FFF2-40B4-BE49-F238E27FC236}">
                        <a16:creationId xmlns:a16="http://schemas.microsoft.com/office/drawing/2014/main" id="{322CC48C-3971-DF10-178A-90DA860E322B}"/>
                      </a:ext>
                    </a:extLst>
                  </p:cNvPr>
                  <p:cNvSpPr/>
                  <p:nvPr/>
                </p:nvSpPr>
                <p:spPr>
                  <a:xfrm>
                    <a:off x="-1134141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3" name="Freeform: Shape 1072">
                    <a:extLst>
                      <a:ext uri="{FF2B5EF4-FFF2-40B4-BE49-F238E27FC236}">
                        <a16:creationId xmlns:a16="http://schemas.microsoft.com/office/drawing/2014/main" id="{367F63A5-A691-2A65-5AEA-672A0A25D57C}"/>
                      </a:ext>
                    </a:extLst>
                  </p:cNvPr>
                  <p:cNvSpPr/>
                  <p:nvPr/>
                </p:nvSpPr>
                <p:spPr>
                  <a:xfrm>
                    <a:off x="-1109665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4" name="Freeform: Shape 1073">
                    <a:extLst>
                      <a:ext uri="{FF2B5EF4-FFF2-40B4-BE49-F238E27FC236}">
                        <a16:creationId xmlns:a16="http://schemas.microsoft.com/office/drawing/2014/main" id="{AE56D436-3387-6CBC-E86E-EBF2622EC96C}"/>
                      </a:ext>
                    </a:extLst>
                  </p:cNvPr>
                  <p:cNvSpPr/>
                  <p:nvPr/>
                </p:nvSpPr>
                <p:spPr>
                  <a:xfrm>
                    <a:off x="-1085189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5" name="Freeform: Shape 1074">
                    <a:extLst>
                      <a:ext uri="{FF2B5EF4-FFF2-40B4-BE49-F238E27FC236}">
                        <a16:creationId xmlns:a16="http://schemas.microsoft.com/office/drawing/2014/main" id="{39B9EB35-A6CB-234F-6C77-A99E6F4D3DDA}"/>
                      </a:ext>
                    </a:extLst>
                  </p:cNvPr>
                  <p:cNvSpPr/>
                  <p:nvPr/>
                </p:nvSpPr>
                <p:spPr>
                  <a:xfrm>
                    <a:off x="-1060706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6" name="Freeform: Shape 1075">
                    <a:extLst>
                      <a:ext uri="{FF2B5EF4-FFF2-40B4-BE49-F238E27FC236}">
                        <a16:creationId xmlns:a16="http://schemas.microsoft.com/office/drawing/2014/main" id="{27E604A3-3DFA-D157-061C-E2414742E5B4}"/>
                      </a:ext>
                    </a:extLst>
                  </p:cNvPr>
                  <p:cNvSpPr/>
                  <p:nvPr/>
                </p:nvSpPr>
                <p:spPr>
                  <a:xfrm>
                    <a:off x="-1036230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7" name="Freeform: Shape 1076">
                    <a:extLst>
                      <a:ext uri="{FF2B5EF4-FFF2-40B4-BE49-F238E27FC236}">
                        <a16:creationId xmlns:a16="http://schemas.microsoft.com/office/drawing/2014/main" id="{2232541A-A475-9E4E-C0E6-A67D982FAE3C}"/>
                      </a:ext>
                    </a:extLst>
                  </p:cNvPr>
                  <p:cNvSpPr/>
                  <p:nvPr/>
                </p:nvSpPr>
                <p:spPr>
                  <a:xfrm>
                    <a:off x="-1011754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8" name="Freeform: Shape 1077">
                    <a:extLst>
                      <a:ext uri="{FF2B5EF4-FFF2-40B4-BE49-F238E27FC236}">
                        <a16:creationId xmlns:a16="http://schemas.microsoft.com/office/drawing/2014/main" id="{0E0F577F-6845-584B-3818-F8F89666F6E0}"/>
                      </a:ext>
                    </a:extLst>
                  </p:cNvPr>
                  <p:cNvSpPr/>
                  <p:nvPr/>
                </p:nvSpPr>
                <p:spPr>
                  <a:xfrm>
                    <a:off x="-987278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79" name="Freeform: Shape 1078">
                    <a:extLst>
                      <a:ext uri="{FF2B5EF4-FFF2-40B4-BE49-F238E27FC236}">
                        <a16:creationId xmlns:a16="http://schemas.microsoft.com/office/drawing/2014/main" id="{FF05AC92-C36B-BBC1-9837-A4A2A15DEAFE}"/>
                      </a:ext>
                    </a:extLst>
                  </p:cNvPr>
                  <p:cNvSpPr/>
                  <p:nvPr/>
                </p:nvSpPr>
                <p:spPr>
                  <a:xfrm>
                    <a:off x="-962802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0" name="Freeform: Shape 1079">
                    <a:extLst>
                      <a:ext uri="{FF2B5EF4-FFF2-40B4-BE49-F238E27FC236}">
                        <a16:creationId xmlns:a16="http://schemas.microsoft.com/office/drawing/2014/main" id="{550D6CCE-28FF-A2A5-9561-643150C41894}"/>
                      </a:ext>
                    </a:extLst>
                  </p:cNvPr>
                  <p:cNvSpPr/>
                  <p:nvPr/>
                </p:nvSpPr>
                <p:spPr>
                  <a:xfrm>
                    <a:off x="-938319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1" name="Freeform: Shape 1080">
                    <a:extLst>
                      <a:ext uri="{FF2B5EF4-FFF2-40B4-BE49-F238E27FC236}">
                        <a16:creationId xmlns:a16="http://schemas.microsoft.com/office/drawing/2014/main" id="{8926D65C-B600-4F23-9005-E83DBA17CDAA}"/>
                      </a:ext>
                    </a:extLst>
                  </p:cNvPr>
                  <p:cNvSpPr/>
                  <p:nvPr/>
                </p:nvSpPr>
                <p:spPr>
                  <a:xfrm>
                    <a:off x="-913843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2" name="Freeform: Shape 1081">
                    <a:extLst>
                      <a:ext uri="{FF2B5EF4-FFF2-40B4-BE49-F238E27FC236}">
                        <a16:creationId xmlns:a16="http://schemas.microsoft.com/office/drawing/2014/main" id="{26E799D2-EB2D-6C27-DD02-1480B279C382}"/>
                      </a:ext>
                    </a:extLst>
                  </p:cNvPr>
                  <p:cNvSpPr/>
                  <p:nvPr/>
                </p:nvSpPr>
                <p:spPr>
                  <a:xfrm>
                    <a:off x="-889367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3" name="Freeform: Shape 1082">
                    <a:extLst>
                      <a:ext uri="{FF2B5EF4-FFF2-40B4-BE49-F238E27FC236}">
                        <a16:creationId xmlns:a16="http://schemas.microsoft.com/office/drawing/2014/main" id="{BA78B751-82E4-EF3B-58F9-01D7C230C68C}"/>
                      </a:ext>
                    </a:extLst>
                  </p:cNvPr>
                  <p:cNvSpPr/>
                  <p:nvPr/>
                </p:nvSpPr>
                <p:spPr>
                  <a:xfrm>
                    <a:off x="-864891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4" name="Freeform: Shape 1083">
                    <a:extLst>
                      <a:ext uri="{FF2B5EF4-FFF2-40B4-BE49-F238E27FC236}">
                        <a16:creationId xmlns:a16="http://schemas.microsoft.com/office/drawing/2014/main" id="{8F850386-2364-8A05-75B6-060D90EC6B57}"/>
                      </a:ext>
                    </a:extLst>
                  </p:cNvPr>
                  <p:cNvSpPr/>
                  <p:nvPr/>
                </p:nvSpPr>
                <p:spPr>
                  <a:xfrm>
                    <a:off x="-840415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5" name="Freeform: Shape 1084">
                    <a:extLst>
                      <a:ext uri="{FF2B5EF4-FFF2-40B4-BE49-F238E27FC236}">
                        <a16:creationId xmlns:a16="http://schemas.microsoft.com/office/drawing/2014/main" id="{65A44203-A0BC-7EEB-59E8-A1DEA2DD6A12}"/>
                      </a:ext>
                    </a:extLst>
                  </p:cNvPr>
                  <p:cNvSpPr/>
                  <p:nvPr/>
                </p:nvSpPr>
                <p:spPr>
                  <a:xfrm>
                    <a:off x="-815932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6" name="Freeform: Shape 1085">
                    <a:extLst>
                      <a:ext uri="{FF2B5EF4-FFF2-40B4-BE49-F238E27FC236}">
                        <a16:creationId xmlns:a16="http://schemas.microsoft.com/office/drawing/2014/main" id="{B5F73663-7C77-4B27-76DD-AEB2AAC3CE9F}"/>
                      </a:ext>
                    </a:extLst>
                  </p:cNvPr>
                  <p:cNvSpPr/>
                  <p:nvPr/>
                </p:nvSpPr>
                <p:spPr>
                  <a:xfrm>
                    <a:off x="-791456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7" name="Freeform: Shape 1086">
                    <a:extLst>
                      <a:ext uri="{FF2B5EF4-FFF2-40B4-BE49-F238E27FC236}">
                        <a16:creationId xmlns:a16="http://schemas.microsoft.com/office/drawing/2014/main" id="{587EAA50-ACD8-0DA5-55CA-53C4D5565B58}"/>
                      </a:ext>
                    </a:extLst>
                  </p:cNvPr>
                  <p:cNvSpPr/>
                  <p:nvPr/>
                </p:nvSpPr>
                <p:spPr>
                  <a:xfrm>
                    <a:off x="-1378914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8" name="Freeform: Shape 1087">
                    <a:extLst>
                      <a:ext uri="{FF2B5EF4-FFF2-40B4-BE49-F238E27FC236}">
                        <a16:creationId xmlns:a16="http://schemas.microsoft.com/office/drawing/2014/main" id="{A3CBC952-D9AB-449A-19C0-31F6A7639901}"/>
                      </a:ext>
                    </a:extLst>
                  </p:cNvPr>
                  <p:cNvSpPr/>
                  <p:nvPr/>
                </p:nvSpPr>
                <p:spPr>
                  <a:xfrm>
                    <a:off x="-1354438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89" name="Freeform: Shape 1088">
                    <a:extLst>
                      <a:ext uri="{FF2B5EF4-FFF2-40B4-BE49-F238E27FC236}">
                        <a16:creationId xmlns:a16="http://schemas.microsoft.com/office/drawing/2014/main" id="{0949E461-997D-A58A-140A-7F474661A2CE}"/>
                      </a:ext>
                    </a:extLst>
                  </p:cNvPr>
                  <p:cNvSpPr/>
                  <p:nvPr/>
                </p:nvSpPr>
                <p:spPr>
                  <a:xfrm>
                    <a:off x="-1329962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090" name="Freeform: Shape 1089">
                    <a:extLst>
                      <a:ext uri="{FF2B5EF4-FFF2-40B4-BE49-F238E27FC236}">
                        <a16:creationId xmlns:a16="http://schemas.microsoft.com/office/drawing/2014/main" id="{50B25D6E-70F9-BD46-B1E3-34237941F497}"/>
                      </a:ext>
                    </a:extLst>
                  </p:cNvPr>
                  <p:cNvSpPr/>
                  <p:nvPr/>
                </p:nvSpPr>
                <p:spPr>
                  <a:xfrm>
                    <a:off x="-1305479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1" name="Freeform: Shape 1090">
                    <a:extLst>
                      <a:ext uri="{FF2B5EF4-FFF2-40B4-BE49-F238E27FC236}">
                        <a16:creationId xmlns:a16="http://schemas.microsoft.com/office/drawing/2014/main" id="{8AFDC083-5167-6866-5BCA-3A92F976FAD7}"/>
                      </a:ext>
                    </a:extLst>
                  </p:cNvPr>
                  <p:cNvSpPr/>
                  <p:nvPr/>
                </p:nvSpPr>
                <p:spPr>
                  <a:xfrm>
                    <a:off x="-1281003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2" name="Freeform: Shape 1091">
                    <a:extLst>
                      <a:ext uri="{FF2B5EF4-FFF2-40B4-BE49-F238E27FC236}">
                        <a16:creationId xmlns:a16="http://schemas.microsoft.com/office/drawing/2014/main" id="{EDF08120-0086-E9E4-10F9-B380A4CD4468}"/>
                      </a:ext>
                    </a:extLst>
                  </p:cNvPr>
                  <p:cNvSpPr/>
                  <p:nvPr/>
                </p:nvSpPr>
                <p:spPr>
                  <a:xfrm>
                    <a:off x="-1256527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3" name="Freeform: Shape 1092">
                    <a:extLst>
                      <a:ext uri="{FF2B5EF4-FFF2-40B4-BE49-F238E27FC236}">
                        <a16:creationId xmlns:a16="http://schemas.microsoft.com/office/drawing/2014/main" id="{A0A1687C-22EE-059C-F43B-71A3FF17CDF2}"/>
                      </a:ext>
                    </a:extLst>
                  </p:cNvPr>
                  <p:cNvSpPr/>
                  <p:nvPr/>
                </p:nvSpPr>
                <p:spPr>
                  <a:xfrm>
                    <a:off x="-1232051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4" name="Freeform: Shape 1093">
                    <a:extLst>
                      <a:ext uri="{FF2B5EF4-FFF2-40B4-BE49-F238E27FC236}">
                        <a16:creationId xmlns:a16="http://schemas.microsoft.com/office/drawing/2014/main" id="{4C8F6C3C-80D1-9FB1-0B63-8D63062F358C}"/>
                      </a:ext>
                    </a:extLst>
                  </p:cNvPr>
                  <p:cNvSpPr/>
                  <p:nvPr/>
                </p:nvSpPr>
                <p:spPr>
                  <a:xfrm>
                    <a:off x="-1207575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5" name="Freeform: Shape 1094">
                    <a:extLst>
                      <a:ext uri="{FF2B5EF4-FFF2-40B4-BE49-F238E27FC236}">
                        <a16:creationId xmlns:a16="http://schemas.microsoft.com/office/drawing/2014/main" id="{B11ED0F2-F0C9-927B-7EB1-32B3D1057662}"/>
                      </a:ext>
                    </a:extLst>
                  </p:cNvPr>
                  <p:cNvSpPr/>
                  <p:nvPr/>
                </p:nvSpPr>
                <p:spPr>
                  <a:xfrm>
                    <a:off x="-1183093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6" name="Freeform: Shape 1095">
                    <a:extLst>
                      <a:ext uri="{FF2B5EF4-FFF2-40B4-BE49-F238E27FC236}">
                        <a16:creationId xmlns:a16="http://schemas.microsoft.com/office/drawing/2014/main" id="{40537DEC-C1E4-045E-3E76-28AE45948156}"/>
                      </a:ext>
                    </a:extLst>
                  </p:cNvPr>
                  <p:cNvSpPr/>
                  <p:nvPr/>
                </p:nvSpPr>
                <p:spPr>
                  <a:xfrm>
                    <a:off x="-1158617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7" name="Freeform: Shape 1096">
                    <a:extLst>
                      <a:ext uri="{FF2B5EF4-FFF2-40B4-BE49-F238E27FC236}">
                        <a16:creationId xmlns:a16="http://schemas.microsoft.com/office/drawing/2014/main" id="{2AF41A51-FEFD-61B1-BC63-EBF2C6BD985A}"/>
                      </a:ext>
                    </a:extLst>
                  </p:cNvPr>
                  <p:cNvSpPr/>
                  <p:nvPr/>
                </p:nvSpPr>
                <p:spPr>
                  <a:xfrm>
                    <a:off x="-1134141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8" name="Freeform: Shape 1097">
                    <a:extLst>
                      <a:ext uri="{FF2B5EF4-FFF2-40B4-BE49-F238E27FC236}">
                        <a16:creationId xmlns:a16="http://schemas.microsoft.com/office/drawing/2014/main" id="{8F1C7F06-3935-2BDD-799E-28791819BAC2}"/>
                      </a:ext>
                    </a:extLst>
                  </p:cNvPr>
                  <p:cNvSpPr/>
                  <p:nvPr/>
                </p:nvSpPr>
                <p:spPr>
                  <a:xfrm>
                    <a:off x="-1109665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099" name="Freeform: Shape 1098">
                    <a:extLst>
                      <a:ext uri="{FF2B5EF4-FFF2-40B4-BE49-F238E27FC236}">
                        <a16:creationId xmlns:a16="http://schemas.microsoft.com/office/drawing/2014/main" id="{1C16856A-87C5-80BE-1485-933A8CEADE46}"/>
                      </a:ext>
                    </a:extLst>
                  </p:cNvPr>
                  <p:cNvSpPr/>
                  <p:nvPr/>
                </p:nvSpPr>
                <p:spPr>
                  <a:xfrm>
                    <a:off x="-1085189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0" name="Freeform: Shape 1099">
                    <a:extLst>
                      <a:ext uri="{FF2B5EF4-FFF2-40B4-BE49-F238E27FC236}">
                        <a16:creationId xmlns:a16="http://schemas.microsoft.com/office/drawing/2014/main" id="{EE7991E7-8D98-F41C-58D3-6A5CDAFC1355}"/>
                      </a:ext>
                    </a:extLst>
                  </p:cNvPr>
                  <p:cNvSpPr/>
                  <p:nvPr/>
                </p:nvSpPr>
                <p:spPr>
                  <a:xfrm>
                    <a:off x="-1060706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1" name="Freeform: Shape 1100">
                    <a:extLst>
                      <a:ext uri="{FF2B5EF4-FFF2-40B4-BE49-F238E27FC236}">
                        <a16:creationId xmlns:a16="http://schemas.microsoft.com/office/drawing/2014/main" id="{928D5462-DF69-AD7B-2D83-5882C31FB9E7}"/>
                      </a:ext>
                    </a:extLst>
                  </p:cNvPr>
                  <p:cNvSpPr/>
                  <p:nvPr/>
                </p:nvSpPr>
                <p:spPr>
                  <a:xfrm>
                    <a:off x="-1036230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2" name="Freeform: Shape 1101">
                    <a:extLst>
                      <a:ext uri="{FF2B5EF4-FFF2-40B4-BE49-F238E27FC236}">
                        <a16:creationId xmlns:a16="http://schemas.microsoft.com/office/drawing/2014/main" id="{184C58D2-3E9F-D5D6-32AE-0EAFA799FC8A}"/>
                      </a:ext>
                    </a:extLst>
                  </p:cNvPr>
                  <p:cNvSpPr/>
                  <p:nvPr/>
                </p:nvSpPr>
                <p:spPr>
                  <a:xfrm>
                    <a:off x="-1011754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3" name="Freeform: Shape 1102">
                    <a:extLst>
                      <a:ext uri="{FF2B5EF4-FFF2-40B4-BE49-F238E27FC236}">
                        <a16:creationId xmlns:a16="http://schemas.microsoft.com/office/drawing/2014/main" id="{2E6C536E-DADD-A94A-087E-6D37D0CA5C04}"/>
                      </a:ext>
                    </a:extLst>
                  </p:cNvPr>
                  <p:cNvSpPr/>
                  <p:nvPr/>
                </p:nvSpPr>
                <p:spPr>
                  <a:xfrm>
                    <a:off x="-987278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4" name="Freeform: Shape 1103">
                    <a:extLst>
                      <a:ext uri="{FF2B5EF4-FFF2-40B4-BE49-F238E27FC236}">
                        <a16:creationId xmlns:a16="http://schemas.microsoft.com/office/drawing/2014/main" id="{0AA62501-4A6C-19C5-7DA6-4D753E1378D2}"/>
                      </a:ext>
                    </a:extLst>
                  </p:cNvPr>
                  <p:cNvSpPr/>
                  <p:nvPr/>
                </p:nvSpPr>
                <p:spPr>
                  <a:xfrm>
                    <a:off x="-962802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5" name="Freeform: Shape 1104">
                    <a:extLst>
                      <a:ext uri="{FF2B5EF4-FFF2-40B4-BE49-F238E27FC236}">
                        <a16:creationId xmlns:a16="http://schemas.microsoft.com/office/drawing/2014/main" id="{40FB4A06-E2A7-99C4-499E-03EBE44D019D}"/>
                      </a:ext>
                    </a:extLst>
                  </p:cNvPr>
                  <p:cNvSpPr/>
                  <p:nvPr/>
                </p:nvSpPr>
                <p:spPr>
                  <a:xfrm>
                    <a:off x="-938319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6" name="Freeform: Shape 1105">
                    <a:extLst>
                      <a:ext uri="{FF2B5EF4-FFF2-40B4-BE49-F238E27FC236}">
                        <a16:creationId xmlns:a16="http://schemas.microsoft.com/office/drawing/2014/main" id="{F51234F2-C2D3-7CFF-A8DE-5CE7E620634D}"/>
                      </a:ext>
                    </a:extLst>
                  </p:cNvPr>
                  <p:cNvSpPr/>
                  <p:nvPr/>
                </p:nvSpPr>
                <p:spPr>
                  <a:xfrm>
                    <a:off x="-913843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7" name="Freeform: Shape 1106">
                    <a:extLst>
                      <a:ext uri="{FF2B5EF4-FFF2-40B4-BE49-F238E27FC236}">
                        <a16:creationId xmlns:a16="http://schemas.microsoft.com/office/drawing/2014/main" id="{33C87B71-28B1-CE20-DCA1-D2C3EC795D28}"/>
                      </a:ext>
                    </a:extLst>
                  </p:cNvPr>
                  <p:cNvSpPr/>
                  <p:nvPr/>
                </p:nvSpPr>
                <p:spPr>
                  <a:xfrm>
                    <a:off x="-889367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8" name="Freeform: Shape 1107">
                    <a:extLst>
                      <a:ext uri="{FF2B5EF4-FFF2-40B4-BE49-F238E27FC236}">
                        <a16:creationId xmlns:a16="http://schemas.microsoft.com/office/drawing/2014/main" id="{0BC02C3A-7175-DB92-6E45-C584B5283D44}"/>
                      </a:ext>
                    </a:extLst>
                  </p:cNvPr>
                  <p:cNvSpPr/>
                  <p:nvPr/>
                </p:nvSpPr>
                <p:spPr>
                  <a:xfrm>
                    <a:off x="-864891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09" name="Freeform: Shape 1108">
                    <a:extLst>
                      <a:ext uri="{FF2B5EF4-FFF2-40B4-BE49-F238E27FC236}">
                        <a16:creationId xmlns:a16="http://schemas.microsoft.com/office/drawing/2014/main" id="{7FF836A4-6533-C92B-2959-3AC235CF020F}"/>
                      </a:ext>
                    </a:extLst>
                  </p:cNvPr>
                  <p:cNvSpPr/>
                  <p:nvPr/>
                </p:nvSpPr>
                <p:spPr>
                  <a:xfrm>
                    <a:off x="-840415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0" name="Freeform: Shape 1109">
                    <a:extLst>
                      <a:ext uri="{FF2B5EF4-FFF2-40B4-BE49-F238E27FC236}">
                        <a16:creationId xmlns:a16="http://schemas.microsoft.com/office/drawing/2014/main" id="{3E887FBA-D542-C16D-4501-9EE1784630A3}"/>
                      </a:ext>
                    </a:extLst>
                  </p:cNvPr>
                  <p:cNvSpPr/>
                  <p:nvPr/>
                </p:nvSpPr>
                <p:spPr>
                  <a:xfrm>
                    <a:off x="-815932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1" name="Freeform: Shape 1110">
                    <a:extLst>
                      <a:ext uri="{FF2B5EF4-FFF2-40B4-BE49-F238E27FC236}">
                        <a16:creationId xmlns:a16="http://schemas.microsoft.com/office/drawing/2014/main" id="{8EF13AF2-2929-679E-D3A1-46E32C1A8ADD}"/>
                      </a:ext>
                    </a:extLst>
                  </p:cNvPr>
                  <p:cNvSpPr/>
                  <p:nvPr/>
                </p:nvSpPr>
                <p:spPr>
                  <a:xfrm>
                    <a:off x="-791456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2" name="Freeform: Shape 1111">
                    <a:extLst>
                      <a:ext uri="{FF2B5EF4-FFF2-40B4-BE49-F238E27FC236}">
                        <a16:creationId xmlns:a16="http://schemas.microsoft.com/office/drawing/2014/main" id="{86A07913-A029-5DCB-4EBF-2C05697EBC7E}"/>
                      </a:ext>
                    </a:extLst>
                  </p:cNvPr>
                  <p:cNvSpPr/>
                  <p:nvPr/>
                </p:nvSpPr>
                <p:spPr>
                  <a:xfrm>
                    <a:off x="-1378914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3" name="Freeform: Shape 1112">
                    <a:extLst>
                      <a:ext uri="{FF2B5EF4-FFF2-40B4-BE49-F238E27FC236}">
                        <a16:creationId xmlns:a16="http://schemas.microsoft.com/office/drawing/2014/main" id="{D1F8BA1A-CFD8-8D70-1F38-AF3F5982F678}"/>
                      </a:ext>
                    </a:extLst>
                  </p:cNvPr>
                  <p:cNvSpPr/>
                  <p:nvPr/>
                </p:nvSpPr>
                <p:spPr>
                  <a:xfrm>
                    <a:off x="-1354438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4" name="Freeform: Shape 1113">
                    <a:extLst>
                      <a:ext uri="{FF2B5EF4-FFF2-40B4-BE49-F238E27FC236}">
                        <a16:creationId xmlns:a16="http://schemas.microsoft.com/office/drawing/2014/main" id="{12C3DCB0-B5B2-B0FF-5F96-A9E57EA00F80}"/>
                      </a:ext>
                    </a:extLst>
                  </p:cNvPr>
                  <p:cNvSpPr/>
                  <p:nvPr/>
                </p:nvSpPr>
                <p:spPr>
                  <a:xfrm>
                    <a:off x="-1329962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endParaRPr lang="zh-CN" altLang="en-US"/>
                  </a:p>
                </p:txBody>
              </p:sp>
              <p:sp>
                <p:nvSpPr>
                  <p:cNvPr id="1115" name="Freeform: Shape 1114">
                    <a:extLst>
                      <a:ext uri="{FF2B5EF4-FFF2-40B4-BE49-F238E27FC236}">
                        <a16:creationId xmlns:a16="http://schemas.microsoft.com/office/drawing/2014/main" id="{3C00AC50-F1B4-8252-5BA4-98BC42E69C7E}"/>
                      </a:ext>
                    </a:extLst>
                  </p:cNvPr>
                  <p:cNvSpPr/>
                  <p:nvPr/>
                </p:nvSpPr>
                <p:spPr>
                  <a:xfrm>
                    <a:off x="-1305479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6" name="Freeform: Shape 1115">
                    <a:extLst>
                      <a:ext uri="{FF2B5EF4-FFF2-40B4-BE49-F238E27FC236}">
                        <a16:creationId xmlns:a16="http://schemas.microsoft.com/office/drawing/2014/main" id="{49B64316-8CED-3157-12CB-11DE55EC8E31}"/>
                      </a:ext>
                    </a:extLst>
                  </p:cNvPr>
                  <p:cNvSpPr/>
                  <p:nvPr/>
                </p:nvSpPr>
                <p:spPr>
                  <a:xfrm>
                    <a:off x="-1281003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7" name="Freeform: Shape 1116">
                    <a:extLst>
                      <a:ext uri="{FF2B5EF4-FFF2-40B4-BE49-F238E27FC236}">
                        <a16:creationId xmlns:a16="http://schemas.microsoft.com/office/drawing/2014/main" id="{22BE5E55-99E5-60C0-9845-A22BB0CE3D2C}"/>
                      </a:ext>
                    </a:extLst>
                  </p:cNvPr>
                  <p:cNvSpPr/>
                  <p:nvPr/>
                </p:nvSpPr>
                <p:spPr>
                  <a:xfrm>
                    <a:off x="-1256527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8" name="Freeform: Shape 1117">
                    <a:extLst>
                      <a:ext uri="{FF2B5EF4-FFF2-40B4-BE49-F238E27FC236}">
                        <a16:creationId xmlns:a16="http://schemas.microsoft.com/office/drawing/2014/main" id="{C6914575-471A-6E6A-408C-96E19F341BCD}"/>
                      </a:ext>
                    </a:extLst>
                  </p:cNvPr>
                  <p:cNvSpPr/>
                  <p:nvPr/>
                </p:nvSpPr>
                <p:spPr>
                  <a:xfrm>
                    <a:off x="-1232051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19" name="Freeform: Shape 1118">
                    <a:extLst>
                      <a:ext uri="{FF2B5EF4-FFF2-40B4-BE49-F238E27FC236}">
                        <a16:creationId xmlns:a16="http://schemas.microsoft.com/office/drawing/2014/main" id="{62326EB4-A51C-ADDE-5D82-000F4BF4B648}"/>
                      </a:ext>
                    </a:extLst>
                  </p:cNvPr>
                  <p:cNvSpPr/>
                  <p:nvPr/>
                </p:nvSpPr>
                <p:spPr>
                  <a:xfrm>
                    <a:off x="-1207575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0" name="Freeform: Shape 1119">
                    <a:extLst>
                      <a:ext uri="{FF2B5EF4-FFF2-40B4-BE49-F238E27FC236}">
                        <a16:creationId xmlns:a16="http://schemas.microsoft.com/office/drawing/2014/main" id="{105E996D-049E-5689-7BCB-2F4E6CB6B841}"/>
                      </a:ext>
                    </a:extLst>
                  </p:cNvPr>
                  <p:cNvSpPr/>
                  <p:nvPr/>
                </p:nvSpPr>
                <p:spPr>
                  <a:xfrm>
                    <a:off x="-1183093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1" name="Freeform: Shape 1120">
                    <a:extLst>
                      <a:ext uri="{FF2B5EF4-FFF2-40B4-BE49-F238E27FC236}">
                        <a16:creationId xmlns:a16="http://schemas.microsoft.com/office/drawing/2014/main" id="{1217DB51-3F53-B291-7C40-27855EFECBE6}"/>
                      </a:ext>
                    </a:extLst>
                  </p:cNvPr>
                  <p:cNvSpPr/>
                  <p:nvPr/>
                </p:nvSpPr>
                <p:spPr>
                  <a:xfrm>
                    <a:off x="-1158617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2" name="Freeform: Shape 1121">
                    <a:extLst>
                      <a:ext uri="{FF2B5EF4-FFF2-40B4-BE49-F238E27FC236}">
                        <a16:creationId xmlns:a16="http://schemas.microsoft.com/office/drawing/2014/main" id="{EB1F364C-556A-898C-09B6-EF16F6CEDE04}"/>
                      </a:ext>
                    </a:extLst>
                  </p:cNvPr>
                  <p:cNvSpPr/>
                  <p:nvPr/>
                </p:nvSpPr>
                <p:spPr>
                  <a:xfrm>
                    <a:off x="-1134141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3" name="Freeform: Shape 1122">
                    <a:extLst>
                      <a:ext uri="{FF2B5EF4-FFF2-40B4-BE49-F238E27FC236}">
                        <a16:creationId xmlns:a16="http://schemas.microsoft.com/office/drawing/2014/main" id="{91B994A4-C38E-1BC3-6A9D-1D9C394B3F1B}"/>
                      </a:ext>
                    </a:extLst>
                  </p:cNvPr>
                  <p:cNvSpPr/>
                  <p:nvPr/>
                </p:nvSpPr>
                <p:spPr>
                  <a:xfrm>
                    <a:off x="-1109665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4" name="Freeform: Shape 1123">
                    <a:extLst>
                      <a:ext uri="{FF2B5EF4-FFF2-40B4-BE49-F238E27FC236}">
                        <a16:creationId xmlns:a16="http://schemas.microsoft.com/office/drawing/2014/main" id="{5FC06DD1-5775-C5B5-219F-DD0246522BDB}"/>
                      </a:ext>
                    </a:extLst>
                  </p:cNvPr>
                  <p:cNvSpPr/>
                  <p:nvPr/>
                </p:nvSpPr>
                <p:spPr>
                  <a:xfrm>
                    <a:off x="-1085189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5" name="Freeform: Shape 1124">
                    <a:extLst>
                      <a:ext uri="{FF2B5EF4-FFF2-40B4-BE49-F238E27FC236}">
                        <a16:creationId xmlns:a16="http://schemas.microsoft.com/office/drawing/2014/main" id="{482F71B2-EE57-42BB-49CB-5C80E38749AE}"/>
                      </a:ext>
                    </a:extLst>
                  </p:cNvPr>
                  <p:cNvSpPr/>
                  <p:nvPr/>
                </p:nvSpPr>
                <p:spPr>
                  <a:xfrm>
                    <a:off x="-1060706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6" name="Freeform: Shape 1125">
                    <a:extLst>
                      <a:ext uri="{FF2B5EF4-FFF2-40B4-BE49-F238E27FC236}">
                        <a16:creationId xmlns:a16="http://schemas.microsoft.com/office/drawing/2014/main" id="{97E526BB-B330-C82B-BDAB-6D5ACD77266F}"/>
                      </a:ext>
                    </a:extLst>
                  </p:cNvPr>
                  <p:cNvSpPr/>
                  <p:nvPr/>
                </p:nvSpPr>
                <p:spPr>
                  <a:xfrm>
                    <a:off x="-1036230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7" name="Freeform: Shape 1126">
                    <a:extLst>
                      <a:ext uri="{FF2B5EF4-FFF2-40B4-BE49-F238E27FC236}">
                        <a16:creationId xmlns:a16="http://schemas.microsoft.com/office/drawing/2014/main" id="{C226450F-240D-48BE-C295-CAB1B1297322}"/>
                      </a:ext>
                    </a:extLst>
                  </p:cNvPr>
                  <p:cNvSpPr/>
                  <p:nvPr/>
                </p:nvSpPr>
                <p:spPr>
                  <a:xfrm>
                    <a:off x="-1011754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8" name="Freeform: Shape 1127">
                    <a:extLst>
                      <a:ext uri="{FF2B5EF4-FFF2-40B4-BE49-F238E27FC236}">
                        <a16:creationId xmlns:a16="http://schemas.microsoft.com/office/drawing/2014/main" id="{C1A1A276-0178-7F14-5DF5-4B981F13097F}"/>
                      </a:ext>
                    </a:extLst>
                  </p:cNvPr>
                  <p:cNvSpPr/>
                  <p:nvPr/>
                </p:nvSpPr>
                <p:spPr>
                  <a:xfrm>
                    <a:off x="-987278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29" name="Freeform: Shape 1128">
                    <a:extLst>
                      <a:ext uri="{FF2B5EF4-FFF2-40B4-BE49-F238E27FC236}">
                        <a16:creationId xmlns:a16="http://schemas.microsoft.com/office/drawing/2014/main" id="{5CA595B9-3486-F082-3A03-E6588705C9A7}"/>
                      </a:ext>
                    </a:extLst>
                  </p:cNvPr>
                  <p:cNvSpPr/>
                  <p:nvPr/>
                </p:nvSpPr>
                <p:spPr>
                  <a:xfrm>
                    <a:off x="-962802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0" name="Freeform: Shape 1129">
                    <a:extLst>
                      <a:ext uri="{FF2B5EF4-FFF2-40B4-BE49-F238E27FC236}">
                        <a16:creationId xmlns:a16="http://schemas.microsoft.com/office/drawing/2014/main" id="{9ABC8A4E-54E2-53F3-C72E-6A93EB022B88}"/>
                      </a:ext>
                    </a:extLst>
                  </p:cNvPr>
                  <p:cNvSpPr/>
                  <p:nvPr/>
                </p:nvSpPr>
                <p:spPr>
                  <a:xfrm>
                    <a:off x="-938319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1" name="Freeform: Shape 1130">
                    <a:extLst>
                      <a:ext uri="{FF2B5EF4-FFF2-40B4-BE49-F238E27FC236}">
                        <a16:creationId xmlns:a16="http://schemas.microsoft.com/office/drawing/2014/main" id="{97A33B7A-FEAC-EA80-5284-98637598BF25}"/>
                      </a:ext>
                    </a:extLst>
                  </p:cNvPr>
                  <p:cNvSpPr/>
                  <p:nvPr/>
                </p:nvSpPr>
                <p:spPr>
                  <a:xfrm>
                    <a:off x="-913843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2" name="Freeform: Shape 1131">
                    <a:extLst>
                      <a:ext uri="{FF2B5EF4-FFF2-40B4-BE49-F238E27FC236}">
                        <a16:creationId xmlns:a16="http://schemas.microsoft.com/office/drawing/2014/main" id="{07617F61-62C9-8831-FCB6-04F3605CFE50}"/>
                      </a:ext>
                    </a:extLst>
                  </p:cNvPr>
                  <p:cNvSpPr/>
                  <p:nvPr/>
                </p:nvSpPr>
                <p:spPr>
                  <a:xfrm>
                    <a:off x="-889367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3" name="Freeform: Shape 1132">
                    <a:extLst>
                      <a:ext uri="{FF2B5EF4-FFF2-40B4-BE49-F238E27FC236}">
                        <a16:creationId xmlns:a16="http://schemas.microsoft.com/office/drawing/2014/main" id="{69BD50AF-D649-762F-27CE-4F7179B8B42E}"/>
                      </a:ext>
                    </a:extLst>
                  </p:cNvPr>
                  <p:cNvSpPr/>
                  <p:nvPr/>
                </p:nvSpPr>
                <p:spPr>
                  <a:xfrm>
                    <a:off x="-864891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4" name="Freeform: Shape 1133">
                    <a:extLst>
                      <a:ext uri="{FF2B5EF4-FFF2-40B4-BE49-F238E27FC236}">
                        <a16:creationId xmlns:a16="http://schemas.microsoft.com/office/drawing/2014/main" id="{832B52A8-1FAE-ECBA-1B73-C7B2CDD602E1}"/>
                      </a:ext>
                    </a:extLst>
                  </p:cNvPr>
                  <p:cNvSpPr/>
                  <p:nvPr/>
                </p:nvSpPr>
                <p:spPr>
                  <a:xfrm>
                    <a:off x="-840415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5" name="Freeform: Shape 1134">
                    <a:extLst>
                      <a:ext uri="{FF2B5EF4-FFF2-40B4-BE49-F238E27FC236}">
                        <a16:creationId xmlns:a16="http://schemas.microsoft.com/office/drawing/2014/main" id="{41698E4B-DA29-9770-C864-70DA30BEBCD6}"/>
                      </a:ext>
                    </a:extLst>
                  </p:cNvPr>
                  <p:cNvSpPr/>
                  <p:nvPr/>
                </p:nvSpPr>
                <p:spPr>
                  <a:xfrm>
                    <a:off x="-815932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6" name="Freeform: Shape 1135">
                    <a:extLst>
                      <a:ext uri="{FF2B5EF4-FFF2-40B4-BE49-F238E27FC236}">
                        <a16:creationId xmlns:a16="http://schemas.microsoft.com/office/drawing/2014/main" id="{D2769FC6-3E53-51C3-F85E-C06ED46866D3}"/>
                      </a:ext>
                    </a:extLst>
                  </p:cNvPr>
                  <p:cNvSpPr/>
                  <p:nvPr/>
                </p:nvSpPr>
                <p:spPr>
                  <a:xfrm>
                    <a:off x="-791456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1137" name="图形 77">
                  <a:extLst>
                    <a:ext uri="{FF2B5EF4-FFF2-40B4-BE49-F238E27FC236}">
                      <a16:creationId xmlns:a16="http://schemas.microsoft.com/office/drawing/2014/main" id="{FB881911-306C-5D37-D51E-0B37D3E9EC58}"/>
                    </a:ext>
                  </a:extLst>
                </p:cNvPr>
                <p:cNvGrpSpPr/>
                <p:nvPr/>
              </p:nvGrpSpPr>
              <p:grpSpPr>
                <a:xfrm>
                  <a:off x="-7668420" y="-105666"/>
                  <a:ext cx="6110555" cy="3423554"/>
                  <a:chOff x="-7668420" y="-105666"/>
                  <a:chExt cx="6110555" cy="3423554"/>
                </a:xfrm>
                <a:grpFill/>
              </p:grpSpPr>
              <p:sp>
                <p:nvSpPr>
                  <p:cNvPr id="1138" name="Freeform: Shape 1137">
                    <a:extLst>
                      <a:ext uri="{FF2B5EF4-FFF2-40B4-BE49-F238E27FC236}">
                        <a16:creationId xmlns:a16="http://schemas.microsoft.com/office/drawing/2014/main" id="{47CC5215-A478-29F9-591E-2E599760654C}"/>
                      </a:ext>
                    </a:extLst>
                  </p:cNvPr>
                  <p:cNvSpPr/>
                  <p:nvPr/>
                </p:nvSpPr>
                <p:spPr>
                  <a:xfrm>
                    <a:off x="-766842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39" name="Freeform: Shape 1138">
                    <a:extLst>
                      <a:ext uri="{FF2B5EF4-FFF2-40B4-BE49-F238E27FC236}">
                        <a16:creationId xmlns:a16="http://schemas.microsoft.com/office/drawing/2014/main" id="{654C03DE-70E0-BFC5-C1AD-E5D96B58A38D}"/>
                      </a:ext>
                    </a:extLst>
                  </p:cNvPr>
                  <p:cNvSpPr/>
                  <p:nvPr/>
                </p:nvSpPr>
                <p:spPr>
                  <a:xfrm>
                    <a:off x="-742366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40" name="Freeform: Shape 1139">
                    <a:extLst>
                      <a:ext uri="{FF2B5EF4-FFF2-40B4-BE49-F238E27FC236}">
                        <a16:creationId xmlns:a16="http://schemas.microsoft.com/office/drawing/2014/main" id="{96D95CE8-2661-CA71-7BBD-80FC29FC5DA0}"/>
                      </a:ext>
                    </a:extLst>
                  </p:cNvPr>
                  <p:cNvSpPr/>
                  <p:nvPr/>
                </p:nvSpPr>
                <p:spPr>
                  <a:xfrm>
                    <a:off x="-717890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41" name="Freeform: Shape 1140">
                    <a:extLst>
                      <a:ext uri="{FF2B5EF4-FFF2-40B4-BE49-F238E27FC236}">
                        <a16:creationId xmlns:a16="http://schemas.microsoft.com/office/drawing/2014/main" id="{637107F3-643E-29C8-6EA1-4B60C2E5BAD0}"/>
                      </a:ext>
                    </a:extLst>
                  </p:cNvPr>
                  <p:cNvSpPr/>
                  <p:nvPr/>
                </p:nvSpPr>
                <p:spPr>
                  <a:xfrm>
                    <a:off x="-693414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42" name="Freeform: Shape 1141">
                    <a:extLst>
                      <a:ext uri="{FF2B5EF4-FFF2-40B4-BE49-F238E27FC236}">
                        <a16:creationId xmlns:a16="http://schemas.microsoft.com/office/drawing/2014/main" id="{06735420-D898-D178-0D13-4D90B2021B5E}"/>
                      </a:ext>
                    </a:extLst>
                  </p:cNvPr>
                  <p:cNvSpPr/>
                  <p:nvPr/>
                </p:nvSpPr>
                <p:spPr>
                  <a:xfrm>
                    <a:off x="-668931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143" name="Freeform: Shape 1142">
                    <a:extLst>
                      <a:ext uri="{FF2B5EF4-FFF2-40B4-BE49-F238E27FC236}">
                        <a16:creationId xmlns:a16="http://schemas.microsoft.com/office/drawing/2014/main" id="{BD89DFBF-4325-7B40-F308-BEAD460A27D4}"/>
                      </a:ext>
                    </a:extLst>
                  </p:cNvPr>
                  <p:cNvSpPr/>
                  <p:nvPr/>
                </p:nvSpPr>
                <p:spPr>
                  <a:xfrm>
                    <a:off x="-644455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44" name="Freeform: Shape 1143">
                    <a:extLst>
                      <a:ext uri="{FF2B5EF4-FFF2-40B4-BE49-F238E27FC236}">
                        <a16:creationId xmlns:a16="http://schemas.microsoft.com/office/drawing/2014/main" id="{4B6EC539-00D7-4AF3-25D7-4DC16F9F4FC9}"/>
                      </a:ext>
                    </a:extLst>
                  </p:cNvPr>
                  <p:cNvSpPr/>
                  <p:nvPr/>
                </p:nvSpPr>
                <p:spPr>
                  <a:xfrm>
                    <a:off x="-619979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45" name="Freeform: Shape 1144">
                    <a:extLst>
                      <a:ext uri="{FF2B5EF4-FFF2-40B4-BE49-F238E27FC236}">
                        <a16:creationId xmlns:a16="http://schemas.microsoft.com/office/drawing/2014/main" id="{961A9530-45BD-9DCF-1ACF-77AF0F1DC982}"/>
                      </a:ext>
                    </a:extLst>
                  </p:cNvPr>
                  <p:cNvSpPr/>
                  <p:nvPr/>
                </p:nvSpPr>
                <p:spPr>
                  <a:xfrm>
                    <a:off x="-595503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46" name="Freeform: Shape 1145">
                    <a:extLst>
                      <a:ext uri="{FF2B5EF4-FFF2-40B4-BE49-F238E27FC236}">
                        <a16:creationId xmlns:a16="http://schemas.microsoft.com/office/drawing/2014/main" id="{B55972DD-20DE-C313-E847-5D7065622AFE}"/>
                      </a:ext>
                    </a:extLst>
                  </p:cNvPr>
                  <p:cNvSpPr/>
                  <p:nvPr/>
                </p:nvSpPr>
                <p:spPr>
                  <a:xfrm>
                    <a:off x="-571027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47" name="Freeform: Shape 1146">
                    <a:extLst>
                      <a:ext uri="{FF2B5EF4-FFF2-40B4-BE49-F238E27FC236}">
                        <a16:creationId xmlns:a16="http://schemas.microsoft.com/office/drawing/2014/main" id="{4CD9BC63-11AD-6479-E045-3F7EEF314C73}"/>
                      </a:ext>
                    </a:extLst>
                  </p:cNvPr>
                  <p:cNvSpPr/>
                  <p:nvPr/>
                </p:nvSpPr>
                <p:spPr>
                  <a:xfrm>
                    <a:off x="-546551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48" name="Freeform: Shape 1147">
                    <a:extLst>
                      <a:ext uri="{FF2B5EF4-FFF2-40B4-BE49-F238E27FC236}">
                        <a16:creationId xmlns:a16="http://schemas.microsoft.com/office/drawing/2014/main" id="{04A8C189-BE5F-EF6A-2E72-38F57253EF78}"/>
                      </a:ext>
                    </a:extLst>
                  </p:cNvPr>
                  <p:cNvSpPr/>
                  <p:nvPr/>
                </p:nvSpPr>
                <p:spPr>
                  <a:xfrm>
                    <a:off x="-522068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49" name="Freeform: Shape 1148">
                    <a:extLst>
                      <a:ext uri="{FF2B5EF4-FFF2-40B4-BE49-F238E27FC236}">
                        <a16:creationId xmlns:a16="http://schemas.microsoft.com/office/drawing/2014/main" id="{41F762C6-9903-33B5-C4E7-4B9731A72AE1}"/>
                      </a:ext>
                    </a:extLst>
                  </p:cNvPr>
                  <p:cNvSpPr/>
                  <p:nvPr/>
                </p:nvSpPr>
                <p:spPr>
                  <a:xfrm>
                    <a:off x="-497592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0" name="Freeform: Shape 1149">
                    <a:extLst>
                      <a:ext uri="{FF2B5EF4-FFF2-40B4-BE49-F238E27FC236}">
                        <a16:creationId xmlns:a16="http://schemas.microsoft.com/office/drawing/2014/main" id="{DA00FB67-7523-0F0E-6E23-DC07C537165F}"/>
                      </a:ext>
                    </a:extLst>
                  </p:cNvPr>
                  <p:cNvSpPr/>
                  <p:nvPr/>
                </p:nvSpPr>
                <p:spPr>
                  <a:xfrm>
                    <a:off x="-473116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1" name="Freeform: Shape 1150">
                    <a:extLst>
                      <a:ext uri="{FF2B5EF4-FFF2-40B4-BE49-F238E27FC236}">
                        <a16:creationId xmlns:a16="http://schemas.microsoft.com/office/drawing/2014/main" id="{4FE77A45-E067-AECE-9070-DA028F6FEE01}"/>
                      </a:ext>
                    </a:extLst>
                  </p:cNvPr>
                  <p:cNvSpPr/>
                  <p:nvPr/>
                </p:nvSpPr>
                <p:spPr>
                  <a:xfrm>
                    <a:off x="-448640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152" name="Freeform: Shape 1151">
                    <a:extLst>
                      <a:ext uri="{FF2B5EF4-FFF2-40B4-BE49-F238E27FC236}">
                        <a16:creationId xmlns:a16="http://schemas.microsoft.com/office/drawing/2014/main" id="{4A0C9FA7-C88B-FA18-0EA0-79EE8650BEB3}"/>
                      </a:ext>
                    </a:extLst>
                  </p:cNvPr>
                  <p:cNvSpPr/>
                  <p:nvPr/>
                </p:nvSpPr>
                <p:spPr>
                  <a:xfrm>
                    <a:off x="-424164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3" name="Freeform: Shape 1152">
                    <a:extLst>
                      <a:ext uri="{FF2B5EF4-FFF2-40B4-BE49-F238E27FC236}">
                        <a16:creationId xmlns:a16="http://schemas.microsoft.com/office/drawing/2014/main" id="{F3D9F4D4-D894-1B1C-440D-BB0E2C90F82C}"/>
                      </a:ext>
                    </a:extLst>
                  </p:cNvPr>
                  <p:cNvSpPr/>
                  <p:nvPr/>
                </p:nvSpPr>
                <p:spPr>
                  <a:xfrm>
                    <a:off x="-399681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4" name="Freeform: Shape 1153">
                    <a:extLst>
                      <a:ext uri="{FF2B5EF4-FFF2-40B4-BE49-F238E27FC236}">
                        <a16:creationId xmlns:a16="http://schemas.microsoft.com/office/drawing/2014/main" id="{0872CC85-3884-D565-FF88-63C926DB7CD6}"/>
                      </a:ext>
                    </a:extLst>
                  </p:cNvPr>
                  <p:cNvSpPr/>
                  <p:nvPr/>
                </p:nvSpPr>
                <p:spPr>
                  <a:xfrm>
                    <a:off x="-375205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5" name="Freeform: Shape 1154">
                    <a:extLst>
                      <a:ext uri="{FF2B5EF4-FFF2-40B4-BE49-F238E27FC236}">
                        <a16:creationId xmlns:a16="http://schemas.microsoft.com/office/drawing/2014/main" id="{8FCA4826-C74A-8FE0-C4CE-40AD6418EAD8}"/>
                      </a:ext>
                    </a:extLst>
                  </p:cNvPr>
                  <p:cNvSpPr/>
                  <p:nvPr/>
                </p:nvSpPr>
                <p:spPr>
                  <a:xfrm>
                    <a:off x="-350729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6" name="Freeform: Shape 1155">
                    <a:extLst>
                      <a:ext uri="{FF2B5EF4-FFF2-40B4-BE49-F238E27FC236}">
                        <a16:creationId xmlns:a16="http://schemas.microsoft.com/office/drawing/2014/main" id="{6777222D-B993-D47F-F782-81B12799DCF0}"/>
                      </a:ext>
                    </a:extLst>
                  </p:cNvPr>
                  <p:cNvSpPr/>
                  <p:nvPr/>
                </p:nvSpPr>
                <p:spPr>
                  <a:xfrm>
                    <a:off x="-326253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7" name="Freeform: Shape 1156">
                    <a:extLst>
                      <a:ext uri="{FF2B5EF4-FFF2-40B4-BE49-F238E27FC236}">
                        <a16:creationId xmlns:a16="http://schemas.microsoft.com/office/drawing/2014/main" id="{0CC7AFA2-8327-817A-4CDA-7C380F56BA72}"/>
                      </a:ext>
                    </a:extLst>
                  </p:cNvPr>
                  <p:cNvSpPr/>
                  <p:nvPr/>
                </p:nvSpPr>
                <p:spPr>
                  <a:xfrm>
                    <a:off x="-301777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58" name="Freeform: Shape 1157">
                    <a:extLst>
                      <a:ext uri="{FF2B5EF4-FFF2-40B4-BE49-F238E27FC236}">
                        <a16:creationId xmlns:a16="http://schemas.microsoft.com/office/drawing/2014/main" id="{7A601620-9B35-9781-A1B2-4D51F574FC6B}"/>
                      </a:ext>
                    </a:extLst>
                  </p:cNvPr>
                  <p:cNvSpPr/>
                  <p:nvPr/>
                </p:nvSpPr>
                <p:spPr>
                  <a:xfrm>
                    <a:off x="-2772944"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59" name="Freeform: Shape 1158">
                    <a:extLst>
                      <a:ext uri="{FF2B5EF4-FFF2-40B4-BE49-F238E27FC236}">
                        <a16:creationId xmlns:a16="http://schemas.microsoft.com/office/drawing/2014/main" id="{E8F19DE1-55AC-AE07-6D7E-640E48E4C5A0}"/>
                      </a:ext>
                    </a:extLst>
                  </p:cNvPr>
                  <p:cNvSpPr/>
                  <p:nvPr/>
                </p:nvSpPr>
                <p:spPr>
                  <a:xfrm>
                    <a:off x="-252818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0" name="Freeform: Shape 1159">
                    <a:extLst>
                      <a:ext uri="{FF2B5EF4-FFF2-40B4-BE49-F238E27FC236}">
                        <a16:creationId xmlns:a16="http://schemas.microsoft.com/office/drawing/2014/main" id="{F48016E0-2C58-94D8-7C4F-A891D53660A0}"/>
                      </a:ext>
                    </a:extLst>
                  </p:cNvPr>
                  <p:cNvSpPr/>
                  <p:nvPr/>
                </p:nvSpPr>
                <p:spPr>
                  <a:xfrm>
                    <a:off x="-228342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1" name="Freeform: Shape 1160">
                    <a:extLst>
                      <a:ext uri="{FF2B5EF4-FFF2-40B4-BE49-F238E27FC236}">
                        <a16:creationId xmlns:a16="http://schemas.microsoft.com/office/drawing/2014/main" id="{E5F32310-9814-8DA7-2833-7B9EFDDF23AC}"/>
                      </a:ext>
                    </a:extLst>
                  </p:cNvPr>
                  <p:cNvSpPr/>
                  <p:nvPr/>
                </p:nvSpPr>
                <p:spPr>
                  <a:xfrm>
                    <a:off x="-203866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2" name="Freeform: Shape 1161">
                    <a:extLst>
                      <a:ext uri="{FF2B5EF4-FFF2-40B4-BE49-F238E27FC236}">
                        <a16:creationId xmlns:a16="http://schemas.microsoft.com/office/drawing/2014/main" id="{782EC7E8-4208-836A-6175-42C7BF9AA989}"/>
                      </a:ext>
                    </a:extLst>
                  </p:cNvPr>
                  <p:cNvSpPr/>
                  <p:nvPr/>
                </p:nvSpPr>
                <p:spPr>
                  <a:xfrm>
                    <a:off x="-179390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163" name="Freeform: Shape 1162">
                    <a:extLst>
                      <a:ext uri="{FF2B5EF4-FFF2-40B4-BE49-F238E27FC236}">
                        <a16:creationId xmlns:a16="http://schemas.microsoft.com/office/drawing/2014/main" id="{EFB827A2-2725-07AF-6B55-1386C546F455}"/>
                      </a:ext>
                    </a:extLst>
                  </p:cNvPr>
                  <p:cNvSpPr/>
                  <p:nvPr/>
                </p:nvSpPr>
                <p:spPr>
                  <a:xfrm>
                    <a:off x="-766842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4" name="Freeform: Shape 1163">
                    <a:extLst>
                      <a:ext uri="{FF2B5EF4-FFF2-40B4-BE49-F238E27FC236}">
                        <a16:creationId xmlns:a16="http://schemas.microsoft.com/office/drawing/2014/main" id="{371BD49D-0DAA-E9D3-6E10-F7B720942456}"/>
                      </a:ext>
                    </a:extLst>
                  </p:cNvPr>
                  <p:cNvSpPr/>
                  <p:nvPr/>
                </p:nvSpPr>
                <p:spPr>
                  <a:xfrm>
                    <a:off x="-742366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5" name="Freeform: Shape 1164">
                    <a:extLst>
                      <a:ext uri="{FF2B5EF4-FFF2-40B4-BE49-F238E27FC236}">
                        <a16:creationId xmlns:a16="http://schemas.microsoft.com/office/drawing/2014/main" id="{1198BAA9-7117-8D89-135C-D68A6ABAF09F}"/>
                      </a:ext>
                    </a:extLst>
                  </p:cNvPr>
                  <p:cNvSpPr/>
                  <p:nvPr/>
                </p:nvSpPr>
                <p:spPr>
                  <a:xfrm>
                    <a:off x="-717890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6" name="Freeform: Shape 1165">
                    <a:extLst>
                      <a:ext uri="{FF2B5EF4-FFF2-40B4-BE49-F238E27FC236}">
                        <a16:creationId xmlns:a16="http://schemas.microsoft.com/office/drawing/2014/main" id="{52D34174-276C-FD3B-C1AD-93D3469E2CEC}"/>
                      </a:ext>
                    </a:extLst>
                  </p:cNvPr>
                  <p:cNvSpPr/>
                  <p:nvPr/>
                </p:nvSpPr>
                <p:spPr>
                  <a:xfrm>
                    <a:off x="-693414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7" name="Freeform: Shape 1166">
                    <a:extLst>
                      <a:ext uri="{FF2B5EF4-FFF2-40B4-BE49-F238E27FC236}">
                        <a16:creationId xmlns:a16="http://schemas.microsoft.com/office/drawing/2014/main" id="{EDF940A5-BB27-73A5-1F2B-BE81C75332F7}"/>
                      </a:ext>
                    </a:extLst>
                  </p:cNvPr>
                  <p:cNvSpPr/>
                  <p:nvPr/>
                </p:nvSpPr>
                <p:spPr>
                  <a:xfrm>
                    <a:off x="-668931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8" name="Freeform: Shape 1167">
                    <a:extLst>
                      <a:ext uri="{FF2B5EF4-FFF2-40B4-BE49-F238E27FC236}">
                        <a16:creationId xmlns:a16="http://schemas.microsoft.com/office/drawing/2014/main" id="{07453157-EB53-B8AD-4309-851088350A35}"/>
                      </a:ext>
                    </a:extLst>
                  </p:cNvPr>
                  <p:cNvSpPr/>
                  <p:nvPr/>
                </p:nvSpPr>
                <p:spPr>
                  <a:xfrm>
                    <a:off x="-644455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69" name="Freeform: Shape 1168">
                    <a:extLst>
                      <a:ext uri="{FF2B5EF4-FFF2-40B4-BE49-F238E27FC236}">
                        <a16:creationId xmlns:a16="http://schemas.microsoft.com/office/drawing/2014/main" id="{F838A7F7-CABF-D444-1B73-CEA0B1A90B55}"/>
                      </a:ext>
                    </a:extLst>
                  </p:cNvPr>
                  <p:cNvSpPr/>
                  <p:nvPr/>
                </p:nvSpPr>
                <p:spPr>
                  <a:xfrm>
                    <a:off x="-619979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70" name="Freeform: Shape 1169">
                    <a:extLst>
                      <a:ext uri="{FF2B5EF4-FFF2-40B4-BE49-F238E27FC236}">
                        <a16:creationId xmlns:a16="http://schemas.microsoft.com/office/drawing/2014/main" id="{D31EDE7A-D50F-6BCC-AC8A-628984F24126}"/>
                      </a:ext>
                    </a:extLst>
                  </p:cNvPr>
                  <p:cNvSpPr/>
                  <p:nvPr/>
                </p:nvSpPr>
                <p:spPr>
                  <a:xfrm>
                    <a:off x="-595503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1" name="Freeform: Shape 1170">
                    <a:extLst>
                      <a:ext uri="{FF2B5EF4-FFF2-40B4-BE49-F238E27FC236}">
                        <a16:creationId xmlns:a16="http://schemas.microsoft.com/office/drawing/2014/main" id="{774D085B-D3E5-1E7E-FFD8-E0FBFD722B67}"/>
                      </a:ext>
                    </a:extLst>
                  </p:cNvPr>
                  <p:cNvSpPr/>
                  <p:nvPr/>
                </p:nvSpPr>
                <p:spPr>
                  <a:xfrm>
                    <a:off x="-571027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2" name="Freeform: Shape 1171">
                    <a:extLst>
                      <a:ext uri="{FF2B5EF4-FFF2-40B4-BE49-F238E27FC236}">
                        <a16:creationId xmlns:a16="http://schemas.microsoft.com/office/drawing/2014/main" id="{CE97E57D-5E94-25E6-BB30-F0095145696F}"/>
                      </a:ext>
                    </a:extLst>
                  </p:cNvPr>
                  <p:cNvSpPr/>
                  <p:nvPr/>
                </p:nvSpPr>
                <p:spPr>
                  <a:xfrm>
                    <a:off x="-546551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3" name="Freeform: Shape 1172">
                    <a:extLst>
                      <a:ext uri="{FF2B5EF4-FFF2-40B4-BE49-F238E27FC236}">
                        <a16:creationId xmlns:a16="http://schemas.microsoft.com/office/drawing/2014/main" id="{A0B0635D-6A7F-7596-6E31-786A03078108}"/>
                      </a:ext>
                    </a:extLst>
                  </p:cNvPr>
                  <p:cNvSpPr/>
                  <p:nvPr/>
                </p:nvSpPr>
                <p:spPr>
                  <a:xfrm>
                    <a:off x="-522068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4" name="Freeform: Shape 1173">
                    <a:extLst>
                      <a:ext uri="{FF2B5EF4-FFF2-40B4-BE49-F238E27FC236}">
                        <a16:creationId xmlns:a16="http://schemas.microsoft.com/office/drawing/2014/main" id="{9C0C68EB-60A8-2F11-C509-03E2869A620F}"/>
                      </a:ext>
                    </a:extLst>
                  </p:cNvPr>
                  <p:cNvSpPr/>
                  <p:nvPr/>
                </p:nvSpPr>
                <p:spPr>
                  <a:xfrm>
                    <a:off x="-497592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5" name="Freeform: Shape 1174">
                    <a:extLst>
                      <a:ext uri="{FF2B5EF4-FFF2-40B4-BE49-F238E27FC236}">
                        <a16:creationId xmlns:a16="http://schemas.microsoft.com/office/drawing/2014/main" id="{1D3B825A-E256-D5F6-0566-4D0E3F3778D8}"/>
                      </a:ext>
                    </a:extLst>
                  </p:cNvPr>
                  <p:cNvSpPr/>
                  <p:nvPr/>
                </p:nvSpPr>
                <p:spPr>
                  <a:xfrm>
                    <a:off x="-473116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6" name="Freeform: Shape 1175">
                    <a:extLst>
                      <a:ext uri="{FF2B5EF4-FFF2-40B4-BE49-F238E27FC236}">
                        <a16:creationId xmlns:a16="http://schemas.microsoft.com/office/drawing/2014/main" id="{9763CDEC-CD67-AF06-6EFF-8E1335EC5DDE}"/>
                      </a:ext>
                    </a:extLst>
                  </p:cNvPr>
                  <p:cNvSpPr/>
                  <p:nvPr/>
                </p:nvSpPr>
                <p:spPr>
                  <a:xfrm>
                    <a:off x="-448640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7" name="Freeform: Shape 1176">
                    <a:extLst>
                      <a:ext uri="{FF2B5EF4-FFF2-40B4-BE49-F238E27FC236}">
                        <a16:creationId xmlns:a16="http://schemas.microsoft.com/office/drawing/2014/main" id="{4DF7BD99-C5A7-941F-E879-369A742AB695}"/>
                      </a:ext>
                    </a:extLst>
                  </p:cNvPr>
                  <p:cNvSpPr/>
                  <p:nvPr/>
                </p:nvSpPr>
                <p:spPr>
                  <a:xfrm>
                    <a:off x="-424164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8" name="Freeform: Shape 1177">
                    <a:extLst>
                      <a:ext uri="{FF2B5EF4-FFF2-40B4-BE49-F238E27FC236}">
                        <a16:creationId xmlns:a16="http://schemas.microsoft.com/office/drawing/2014/main" id="{D8B9CF16-97A2-0329-5323-EBDC62E24D27}"/>
                      </a:ext>
                    </a:extLst>
                  </p:cNvPr>
                  <p:cNvSpPr/>
                  <p:nvPr/>
                </p:nvSpPr>
                <p:spPr>
                  <a:xfrm>
                    <a:off x="-399681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79" name="Freeform: Shape 1178">
                    <a:extLst>
                      <a:ext uri="{FF2B5EF4-FFF2-40B4-BE49-F238E27FC236}">
                        <a16:creationId xmlns:a16="http://schemas.microsoft.com/office/drawing/2014/main" id="{43C461DD-6457-703C-AF4C-83BA2945B808}"/>
                      </a:ext>
                    </a:extLst>
                  </p:cNvPr>
                  <p:cNvSpPr/>
                  <p:nvPr/>
                </p:nvSpPr>
                <p:spPr>
                  <a:xfrm>
                    <a:off x="-375205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80" name="Freeform: Shape 1179">
                    <a:extLst>
                      <a:ext uri="{FF2B5EF4-FFF2-40B4-BE49-F238E27FC236}">
                        <a16:creationId xmlns:a16="http://schemas.microsoft.com/office/drawing/2014/main" id="{322BC834-0AC9-117E-E57F-DDA88F1FA8E4}"/>
                      </a:ext>
                    </a:extLst>
                  </p:cNvPr>
                  <p:cNvSpPr/>
                  <p:nvPr/>
                </p:nvSpPr>
                <p:spPr>
                  <a:xfrm>
                    <a:off x="-350729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81" name="Freeform: Shape 1180">
                    <a:extLst>
                      <a:ext uri="{FF2B5EF4-FFF2-40B4-BE49-F238E27FC236}">
                        <a16:creationId xmlns:a16="http://schemas.microsoft.com/office/drawing/2014/main" id="{6F821679-D2EA-430C-8762-0ECF4D17CD2B}"/>
                      </a:ext>
                    </a:extLst>
                  </p:cNvPr>
                  <p:cNvSpPr/>
                  <p:nvPr/>
                </p:nvSpPr>
                <p:spPr>
                  <a:xfrm>
                    <a:off x="-326253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82" name="Freeform: Shape 1181">
                    <a:extLst>
                      <a:ext uri="{FF2B5EF4-FFF2-40B4-BE49-F238E27FC236}">
                        <a16:creationId xmlns:a16="http://schemas.microsoft.com/office/drawing/2014/main" id="{A93BCE72-8643-0196-1544-6C380AF644C3}"/>
                      </a:ext>
                    </a:extLst>
                  </p:cNvPr>
                  <p:cNvSpPr/>
                  <p:nvPr/>
                </p:nvSpPr>
                <p:spPr>
                  <a:xfrm>
                    <a:off x="-301777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83" name="Freeform: Shape 1182">
                    <a:extLst>
                      <a:ext uri="{FF2B5EF4-FFF2-40B4-BE49-F238E27FC236}">
                        <a16:creationId xmlns:a16="http://schemas.microsoft.com/office/drawing/2014/main" id="{CBBE8C9B-32DD-3C71-C999-6A395BDE3F03}"/>
                      </a:ext>
                    </a:extLst>
                  </p:cNvPr>
                  <p:cNvSpPr/>
                  <p:nvPr/>
                </p:nvSpPr>
                <p:spPr>
                  <a:xfrm>
                    <a:off x="-2772944"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84" name="Freeform: Shape 1183">
                    <a:extLst>
                      <a:ext uri="{FF2B5EF4-FFF2-40B4-BE49-F238E27FC236}">
                        <a16:creationId xmlns:a16="http://schemas.microsoft.com/office/drawing/2014/main" id="{B8245672-ABF6-6597-9A5C-B5B32BBAEED6}"/>
                      </a:ext>
                    </a:extLst>
                  </p:cNvPr>
                  <p:cNvSpPr/>
                  <p:nvPr/>
                </p:nvSpPr>
                <p:spPr>
                  <a:xfrm>
                    <a:off x="-252818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85" name="Freeform: Shape 1184">
                    <a:extLst>
                      <a:ext uri="{FF2B5EF4-FFF2-40B4-BE49-F238E27FC236}">
                        <a16:creationId xmlns:a16="http://schemas.microsoft.com/office/drawing/2014/main" id="{9C367D50-7B06-C40B-DC7C-A88BF90B9CC5}"/>
                      </a:ext>
                    </a:extLst>
                  </p:cNvPr>
                  <p:cNvSpPr/>
                  <p:nvPr/>
                </p:nvSpPr>
                <p:spPr>
                  <a:xfrm>
                    <a:off x="-228342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186" name="Freeform: Shape 1185">
                    <a:extLst>
                      <a:ext uri="{FF2B5EF4-FFF2-40B4-BE49-F238E27FC236}">
                        <a16:creationId xmlns:a16="http://schemas.microsoft.com/office/drawing/2014/main" id="{4D27F052-79C2-AA92-968A-F9F7CDDF6F41}"/>
                      </a:ext>
                    </a:extLst>
                  </p:cNvPr>
                  <p:cNvSpPr/>
                  <p:nvPr/>
                </p:nvSpPr>
                <p:spPr>
                  <a:xfrm>
                    <a:off x="-203866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87" name="Freeform: Shape 1186">
                    <a:extLst>
                      <a:ext uri="{FF2B5EF4-FFF2-40B4-BE49-F238E27FC236}">
                        <a16:creationId xmlns:a16="http://schemas.microsoft.com/office/drawing/2014/main" id="{3FF835E1-ED49-514B-230A-CA37AC9896E6}"/>
                      </a:ext>
                    </a:extLst>
                  </p:cNvPr>
                  <p:cNvSpPr/>
                  <p:nvPr/>
                </p:nvSpPr>
                <p:spPr>
                  <a:xfrm>
                    <a:off x="-179390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88" name="Freeform: Shape 1187">
                    <a:extLst>
                      <a:ext uri="{FF2B5EF4-FFF2-40B4-BE49-F238E27FC236}">
                        <a16:creationId xmlns:a16="http://schemas.microsoft.com/office/drawing/2014/main" id="{672E3C62-F13E-E333-1CD5-43DB1FD7E08A}"/>
                      </a:ext>
                    </a:extLst>
                  </p:cNvPr>
                  <p:cNvSpPr/>
                  <p:nvPr/>
                </p:nvSpPr>
                <p:spPr>
                  <a:xfrm>
                    <a:off x="-766842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89" name="Freeform: Shape 1188">
                    <a:extLst>
                      <a:ext uri="{FF2B5EF4-FFF2-40B4-BE49-F238E27FC236}">
                        <a16:creationId xmlns:a16="http://schemas.microsoft.com/office/drawing/2014/main" id="{28D8BD75-6F9A-4D8A-E598-C97F5DEBF16F}"/>
                      </a:ext>
                    </a:extLst>
                  </p:cNvPr>
                  <p:cNvSpPr/>
                  <p:nvPr/>
                </p:nvSpPr>
                <p:spPr>
                  <a:xfrm>
                    <a:off x="-742366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0" name="Freeform: Shape 1189">
                    <a:extLst>
                      <a:ext uri="{FF2B5EF4-FFF2-40B4-BE49-F238E27FC236}">
                        <a16:creationId xmlns:a16="http://schemas.microsoft.com/office/drawing/2014/main" id="{29CDDC19-09FC-4C54-7E96-D89EF33AACCF}"/>
                      </a:ext>
                    </a:extLst>
                  </p:cNvPr>
                  <p:cNvSpPr/>
                  <p:nvPr/>
                </p:nvSpPr>
                <p:spPr>
                  <a:xfrm>
                    <a:off x="-717890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1" name="Freeform: Shape 1190">
                    <a:extLst>
                      <a:ext uri="{FF2B5EF4-FFF2-40B4-BE49-F238E27FC236}">
                        <a16:creationId xmlns:a16="http://schemas.microsoft.com/office/drawing/2014/main" id="{14C831B5-CA2A-3B11-5E12-DFDBC3504F99}"/>
                      </a:ext>
                    </a:extLst>
                  </p:cNvPr>
                  <p:cNvSpPr/>
                  <p:nvPr/>
                </p:nvSpPr>
                <p:spPr>
                  <a:xfrm>
                    <a:off x="-693414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2" name="Freeform: Shape 1191">
                    <a:extLst>
                      <a:ext uri="{FF2B5EF4-FFF2-40B4-BE49-F238E27FC236}">
                        <a16:creationId xmlns:a16="http://schemas.microsoft.com/office/drawing/2014/main" id="{44833E55-C3C9-302B-B2BC-D53F23304EDB}"/>
                      </a:ext>
                    </a:extLst>
                  </p:cNvPr>
                  <p:cNvSpPr/>
                  <p:nvPr/>
                </p:nvSpPr>
                <p:spPr>
                  <a:xfrm>
                    <a:off x="-668931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3" name="Freeform: Shape 1192">
                    <a:extLst>
                      <a:ext uri="{FF2B5EF4-FFF2-40B4-BE49-F238E27FC236}">
                        <a16:creationId xmlns:a16="http://schemas.microsoft.com/office/drawing/2014/main" id="{B23802C5-1D36-5DF9-C824-E562697AF9A1}"/>
                      </a:ext>
                    </a:extLst>
                  </p:cNvPr>
                  <p:cNvSpPr/>
                  <p:nvPr/>
                </p:nvSpPr>
                <p:spPr>
                  <a:xfrm>
                    <a:off x="-644455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4" name="Freeform: Shape 1193">
                    <a:extLst>
                      <a:ext uri="{FF2B5EF4-FFF2-40B4-BE49-F238E27FC236}">
                        <a16:creationId xmlns:a16="http://schemas.microsoft.com/office/drawing/2014/main" id="{8062BE58-C6F9-5E21-5476-EA4BA257EE59}"/>
                      </a:ext>
                    </a:extLst>
                  </p:cNvPr>
                  <p:cNvSpPr/>
                  <p:nvPr/>
                </p:nvSpPr>
                <p:spPr>
                  <a:xfrm>
                    <a:off x="-619979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195" name="Freeform: Shape 1194">
                    <a:extLst>
                      <a:ext uri="{FF2B5EF4-FFF2-40B4-BE49-F238E27FC236}">
                        <a16:creationId xmlns:a16="http://schemas.microsoft.com/office/drawing/2014/main" id="{2C3A4331-9F30-A8E6-72B7-63C721CE4CB9}"/>
                      </a:ext>
                    </a:extLst>
                  </p:cNvPr>
                  <p:cNvSpPr/>
                  <p:nvPr/>
                </p:nvSpPr>
                <p:spPr>
                  <a:xfrm>
                    <a:off x="-595503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96" name="Freeform: Shape 1195">
                    <a:extLst>
                      <a:ext uri="{FF2B5EF4-FFF2-40B4-BE49-F238E27FC236}">
                        <a16:creationId xmlns:a16="http://schemas.microsoft.com/office/drawing/2014/main" id="{8E30A6C3-C428-C126-A313-F04FAA8CFC61}"/>
                      </a:ext>
                    </a:extLst>
                  </p:cNvPr>
                  <p:cNvSpPr/>
                  <p:nvPr/>
                </p:nvSpPr>
                <p:spPr>
                  <a:xfrm>
                    <a:off x="-571027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97" name="Freeform: Shape 1196">
                    <a:extLst>
                      <a:ext uri="{FF2B5EF4-FFF2-40B4-BE49-F238E27FC236}">
                        <a16:creationId xmlns:a16="http://schemas.microsoft.com/office/drawing/2014/main" id="{760589F1-9D22-4B7E-B069-1D392273903E}"/>
                      </a:ext>
                    </a:extLst>
                  </p:cNvPr>
                  <p:cNvSpPr/>
                  <p:nvPr/>
                </p:nvSpPr>
                <p:spPr>
                  <a:xfrm>
                    <a:off x="-546551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98" name="Freeform: Shape 1197">
                    <a:extLst>
                      <a:ext uri="{FF2B5EF4-FFF2-40B4-BE49-F238E27FC236}">
                        <a16:creationId xmlns:a16="http://schemas.microsoft.com/office/drawing/2014/main" id="{B1819A06-7988-2EB2-20EA-7514FDE58C0E}"/>
                      </a:ext>
                    </a:extLst>
                  </p:cNvPr>
                  <p:cNvSpPr/>
                  <p:nvPr/>
                </p:nvSpPr>
                <p:spPr>
                  <a:xfrm>
                    <a:off x="-522068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199" name="Freeform: Shape 1198">
                    <a:extLst>
                      <a:ext uri="{FF2B5EF4-FFF2-40B4-BE49-F238E27FC236}">
                        <a16:creationId xmlns:a16="http://schemas.microsoft.com/office/drawing/2014/main" id="{07108A96-66B5-E7DE-7A85-19FEDA8A08E3}"/>
                      </a:ext>
                    </a:extLst>
                  </p:cNvPr>
                  <p:cNvSpPr/>
                  <p:nvPr/>
                </p:nvSpPr>
                <p:spPr>
                  <a:xfrm>
                    <a:off x="-497592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0" name="Freeform: Shape 1199">
                    <a:extLst>
                      <a:ext uri="{FF2B5EF4-FFF2-40B4-BE49-F238E27FC236}">
                        <a16:creationId xmlns:a16="http://schemas.microsoft.com/office/drawing/2014/main" id="{F6074D93-E6FD-CC64-6868-21700C93A04D}"/>
                      </a:ext>
                    </a:extLst>
                  </p:cNvPr>
                  <p:cNvSpPr/>
                  <p:nvPr/>
                </p:nvSpPr>
                <p:spPr>
                  <a:xfrm>
                    <a:off x="-473116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1" name="Freeform: Shape 1200">
                    <a:extLst>
                      <a:ext uri="{FF2B5EF4-FFF2-40B4-BE49-F238E27FC236}">
                        <a16:creationId xmlns:a16="http://schemas.microsoft.com/office/drawing/2014/main" id="{0700B9D1-E1E1-2E28-1470-90CA4CF604D6}"/>
                      </a:ext>
                    </a:extLst>
                  </p:cNvPr>
                  <p:cNvSpPr/>
                  <p:nvPr/>
                </p:nvSpPr>
                <p:spPr>
                  <a:xfrm>
                    <a:off x="-448640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2" name="Freeform: Shape 1201">
                    <a:extLst>
                      <a:ext uri="{FF2B5EF4-FFF2-40B4-BE49-F238E27FC236}">
                        <a16:creationId xmlns:a16="http://schemas.microsoft.com/office/drawing/2014/main" id="{EF29CFB9-68D2-6A0B-F848-6657A18FA944}"/>
                      </a:ext>
                    </a:extLst>
                  </p:cNvPr>
                  <p:cNvSpPr/>
                  <p:nvPr/>
                </p:nvSpPr>
                <p:spPr>
                  <a:xfrm>
                    <a:off x="-424164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3" name="Freeform: Shape 1202">
                    <a:extLst>
                      <a:ext uri="{FF2B5EF4-FFF2-40B4-BE49-F238E27FC236}">
                        <a16:creationId xmlns:a16="http://schemas.microsoft.com/office/drawing/2014/main" id="{5BD0A86D-3EEC-9D04-B6B2-4443C64065AC}"/>
                      </a:ext>
                    </a:extLst>
                  </p:cNvPr>
                  <p:cNvSpPr/>
                  <p:nvPr/>
                </p:nvSpPr>
                <p:spPr>
                  <a:xfrm>
                    <a:off x="-399681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4" name="Freeform: Shape 1203">
                    <a:extLst>
                      <a:ext uri="{FF2B5EF4-FFF2-40B4-BE49-F238E27FC236}">
                        <a16:creationId xmlns:a16="http://schemas.microsoft.com/office/drawing/2014/main" id="{51F66F0D-BBC7-8DA3-74C1-574EFE3A5ACA}"/>
                      </a:ext>
                    </a:extLst>
                  </p:cNvPr>
                  <p:cNvSpPr/>
                  <p:nvPr/>
                </p:nvSpPr>
                <p:spPr>
                  <a:xfrm>
                    <a:off x="-375205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5" name="Freeform: Shape 1204">
                    <a:extLst>
                      <a:ext uri="{FF2B5EF4-FFF2-40B4-BE49-F238E27FC236}">
                        <a16:creationId xmlns:a16="http://schemas.microsoft.com/office/drawing/2014/main" id="{4064E4D2-D92F-91F2-B6BA-E719A1C19514}"/>
                      </a:ext>
                    </a:extLst>
                  </p:cNvPr>
                  <p:cNvSpPr/>
                  <p:nvPr/>
                </p:nvSpPr>
                <p:spPr>
                  <a:xfrm>
                    <a:off x="-350729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6" name="Freeform: Shape 1205">
                    <a:extLst>
                      <a:ext uri="{FF2B5EF4-FFF2-40B4-BE49-F238E27FC236}">
                        <a16:creationId xmlns:a16="http://schemas.microsoft.com/office/drawing/2014/main" id="{03A2AE8E-A8C8-8C67-AE77-6ABBA052CF9F}"/>
                      </a:ext>
                    </a:extLst>
                  </p:cNvPr>
                  <p:cNvSpPr/>
                  <p:nvPr/>
                </p:nvSpPr>
                <p:spPr>
                  <a:xfrm>
                    <a:off x="-326253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207" name="Freeform: Shape 1206">
                    <a:extLst>
                      <a:ext uri="{FF2B5EF4-FFF2-40B4-BE49-F238E27FC236}">
                        <a16:creationId xmlns:a16="http://schemas.microsoft.com/office/drawing/2014/main" id="{68E1752A-E098-C031-CF3D-67AF37731BD1}"/>
                      </a:ext>
                    </a:extLst>
                  </p:cNvPr>
                  <p:cNvSpPr/>
                  <p:nvPr/>
                </p:nvSpPr>
                <p:spPr>
                  <a:xfrm>
                    <a:off x="-301777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08" name="Freeform: Shape 1207">
                    <a:extLst>
                      <a:ext uri="{FF2B5EF4-FFF2-40B4-BE49-F238E27FC236}">
                        <a16:creationId xmlns:a16="http://schemas.microsoft.com/office/drawing/2014/main" id="{F29DDE6E-8428-D1ED-6297-1F85E84ECD52}"/>
                      </a:ext>
                    </a:extLst>
                  </p:cNvPr>
                  <p:cNvSpPr/>
                  <p:nvPr/>
                </p:nvSpPr>
                <p:spPr>
                  <a:xfrm>
                    <a:off x="-2772944"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09" name="Freeform: Shape 1208">
                    <a:extLst>
                      <a:ext uri="{FF2B5EF4-FFF2-40B4-BE49-F238E27FC236}">
                        <a16:creationId xmlns:a16="http://schemas.microsoft.com/office/drawing/2014/main" id="{B457D4AF-51F7-C0E0-3109-E655A783FFEC}"/>
                      </a:ext>
                    </a:extLst>
                  </p:cNvPr>
                  <p:cNvSpPr/>
                  <p:nvPr/>
                </p:nvSpPr>
                <p:spPr>
                  <a:xfrm>
                    <a:off x="-252818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0" name="Freeform: Shape 1209">
                    <a:extLst>
                      <a:ext uri="{FF2B5EF4-FFF2-40B4-BE49-F238E27FC236}">
                        <a16:creationId xmlns:a16="http://schemas.microsoft.com/office/drawing/2014/main" id="{40E8A896-96CF-4F2E-37BA-EE74AFE17768}"/>
                      </a:ext>
                    </a:extLst>
                  </p:cNvPr>
                  <p:cNvSpPr/>
                  <p:nvPr/>
                </p:nvSpPr>
                <p:spPr>
                  <a:xfrm>
                    <a:off x="-228342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1" name="Freeform: Shape 1210">
                    <a:extLst>
                      <a:ext uri="{FF2B5EF4-FFF2-40B4-BE49-F238E27FC236}">
                        <a16:creationId xmlns:a16="http://schemas.microsoft.com/office/drawing/2014/main" id="{8DE1E62B-1443-C987-D1B2-68412D7C6802}"/>
                      </a:ext>
                    </a:extLst>
                  </p:cNvPr>
                  <p:cNvSpPr/>
                  <p:nvPr/>
                </p:nvSpPr>
                <p:spPr>
                  <a:xfrm>
                    <a:off x="-203866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2" name="Freeform: Shape 1211">
                    <a:extLst>
                      <a:ext uri="{FF2B5EF4-FFF2-40B4-BE49-F238E27FC236}">
                        <a16:creationId xmlns:a16="http://schemas.microsoft.com/office/drawing/2014/main" id="{6DEB4607-A23E-EA76-9857-EAF95DAB2C39}"/>
                      </a:ext>
                    </a:extLst>
                  </p:cNvPr>
                  <p:cNvSpPr/>
                  <p:nvPr/>
                </p:nvSpPr>
                <p:spPr>
                  <a:xfrm>
                    <a:off x="-179390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3" name="Freeform: Shape 1212">
                    <a:extLst>
                      <a:ext uri="{FF2B5EF4-FFF2-40B4-BE49-F238E27FC236}">
                        <a16:creationId xmlns:a16="http://schemas.microsoft.com/office/drawing/2014/main" id="{D87938E3-33E0-B65D-685C-DC43844E0633}"/>
                      </a:ext>
                    </a:extLst>
                  </p:cNvPr>
                  <p:cNvSpPr/>
                  <p:nvPr/>
                </p:nvSpPr>
                <p:spPr>
                  <a:xfrm>
                    <a:off x="-766842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4" name="Freeform: Shape 1213">
                    <a:extLst>
                      <a:ext uri="{FF2B5EF4-FFF2-40B4-BE49-F238E27FC236}">
                        <a16:creationId xmlns:a16="http://schemas.microsoft.com/office/drawing/2014/main" id="{B51426AA-6E03-A532-474B-241527FF1E98}"/>
                      </a:ext>
                    </a:extLst>
                  </p:cNvPr>
                  <p:cNvSpPr/>
                  <p:nvPr/>
                </p:nvSpPr>
                <p:spPr>
                  <a:xfrm>
                    <a:off x="-742366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5" name="Freeform: Shape 1214">
                    <a:extLst>
                      <a:ext uri="{FF2B5EF4-FFF2-40B4-BE49-F238E27FC236}">
                        <a16:creationId xmlns:a16="http://schemas.microsoft.com/office/drawing/2014/main" id="{84840E2C-D39D-4D5D-B3AB-F7285266315A}"/>
                      </a:ext>
                    </a:extLst>
                  </p:cNvPr>
                  <p:cNvSpPr/>
                  <p:nvPr/>
                </p:nvSpPr>
                <p:spPr>
                  <a:xfrm>
                    <a:off x="-717890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6" name="Freeform: Shape 1215">
                    <a:extLst>
                      <a:ext uri="{FF2B5EF4-FFF2-40B4-BE49-F238E27FC236}">
                        <a16:creationId xmlns:a16="http://schemas.microsoft.com/office/drawing/2014/main" id="{264E7D1C-F5A6-2275-CBCC-18BE203023FE}"/>
                      </a:ext>
                    </a:extLst>
                  </p:cNvPr>
                  <p:cNvSpPr/>
                  <p:nvPr/>
                </p:nvSpPr>
                <p:spPr>
                  <a:xfrm>
                    <a:off x="-693414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7" name="Freeform: Shape 1216">
                    <a:extLst>
                      <a:ext uri="{FF2B5EF4-FFF2-40B4-BE49-F238E27FC236}">
                        <a16:creationId xmlns:a16="http://schemas.microsoft.com/office/drawing/2014/main" id="{82D77514-59F0-0004-2E65-FDFB0675FDD9}"/>
                      </a:ext>
                    </a:extLst>
                  </p:cNvPr>
                  <p:cNvSpPr/>
                  <p:nvPr/>
                </p:nvSpPr>
                <p:spPr>
                  <a:xfrm>
                    <a:off x="-668931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8" name="Freeform: Shape 1217">
                    <a:extLst>
                      <a:ext uri="{FF2B5EF4-FFF2-40B4-BE49-F238E27FC236}">
                        <a16:creationId xmlns:a16="http://schemas.microsoft.com/office/drawing/2014/main" id="{F93C4483-F7E5-83BA-25DC-1D5D514B7F11}"/>
                      </a:ext>
                    </a:extLst>
                  </p:cNvPr>
                  <p:cNvSpPr/>
                  <p:nvPr/>
                </p:nvSpPr>
                <p:spPr>
                  <a:xfrm>
                    <a:off x="-644455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19" name="Freeform: Shape 1218">
                    <a:extLst>
                      <a:ext uri="{FF2B5EF4-FFF2-40B4-BE49-F238E27FC236}">
                        <a16:creationId xmlns:a16="http://schemas.microsoft.com/office/drawing/2014/main" id="{7193E858-8CD6-E311-F017-F957E32FB5C0}"/>
                      </a:ext>
                    </a:extLst>
                  </p:cNvPr>
                  <p:cNvSpPr/>
                  <p:nvPr/>
                </p:nvSpPr>
                <p:spPr>
                  <a:xfrm>
                    <a:off x="-619979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20" name="Freeform: Shape 1219">
                    <a:extLst>
                      <a:ext uri="{FF2B5EF4-FFF2-40B4-BE49-F238E27FC236}">
                        <a16:creationId xmlns:a16="http://schemas.microsoft.com/office/drawing/2014/main" id="{861EB695-449A-B662-AD4A-86531E57284D}"/>
                      </a:ext>
                    </a:extLst>
                  </p:cNvPr>
                  <p:cNvSpPr/>
                  <p:nvPr/>
                </p:nvSpPr>
                <p:spPr>
                  <a:xfrm>
                    <a:off x="-595503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1" name="Freeform: Shape 1220">
                    <a:extLst>
                      <a:ext uri="{FF2B5EF4-FFF2-40B4-BE49-F238E27FC236}">
                        <a16:creationId xmlns:a16="http://schemas.microsoft.com/office/drawing/2014/main" id="{1F1940B2-0054-B39F-5C49-EE7C144DD380}"/>
                      </a:ext>
                    </a:extLst>
                  </p:cNvPr>
                  <p:cNvSpPr/>
                  <p:nvPr/>
                </p:nvSpPr>
                <p:spPr>
                  <a:xfrm>
                    <a:off x="-571027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2" name="Freeform: Shape 1221">
                    <a:extLst>
                      <a:ext uri="{FF2B5EF4-FFF2-40B4-BE49-F238E27FC236}">
                        <a16:creationId xmlns:a16="http://schemas.microsoft.com/office/drawing/2014/main" id="{B716E223-4964-D243-589F-D10249927DBF}"/>
                      </a:ext>
                    </a:extLst>
                  </p:cNvPr>
                  <p:cNvSpPr/>
                  <p:nvPr/>
                </p:nvSpPr>
                <p:spPr>
                  <a:xfrm>
                    <a:off x="-546551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3" name="Freeform: Shape 1222">
                    <a:extLst>
                      <a:ext uri="{FF2B5EF4-FFF2-40B4-BE49-F238E27FC236}">
                        <a16:creationId xmlns:a16="http://schemas.microsoft.com/office/drawing/2014/main" id="{3C9DE6DC-73CA-F36A-7AC5-7DD892E6D0C2}"/>
                      </a:ext>
                    </a:extLst>
                  </p:cNvPr>
                  <p:cNvSpPr/>
                  <p:nvPr/>
                </p:nvSpPr>
                <p:spPr>
                  <a:xfrm>
                    <a:off x="-522068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4" name="Freeform: Shape 1223">
                    <a:extLst>
                      <a:ext uri="{FF2B5EF4-FFF2-40B4-BE49-F238E27FC236}">
                        <a16:creationId xmlns:a16="http://schemas.microsoft.com/office/drawing/2014/main" id="{9B6DC289-C1B6-100B-FFA2-5A4F7D91B8AC}"/>
                      </a:ext>
                    </a:extLst>
                  </p:cNvPr>
                  <p:cNvSpPr/>
                  <p:nvPr/>
                </p:nvSpPr>
                <p:spPr>
                  <a:xfrm>
                    <a:off x="-497592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5" name="Freeform: Shape 1224">
                    <a:extLst>
                      <a:ext uri="{FF2B5EF4-FFF2-40B4-BE49-F238E27FC236}">
                        <a16:creationId xmlns:a16="http://schemas.microsoft.com/office/drawing/2014/main" id="{7528B936-8CF1-59C8-D7D1-EE079B341196}"/>
                      </a:ext>
                    </a:extLst>
                  </p:cNvPr>
                  <p:cNvSpPr/>
                  <p:nvPr/>
                </p:nvSpPr>
                <p:spPr>
                  <a:xfrm>
                    <a:off x="-473116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6" name="Freeform: Shape 1225">
                    <a:extLst>
                      <a:ext uri="{FF2B5EF4-FFF2-40B4-BE49-F238E27FC236}">
                        <a16:creationId xmlns:a16="http://schemas.microsoft.com/office/drawing/2014/main" id="{CFA2F093-19FC-80A0-67BA-509F9150727F}"/>
                      </a:ext>
                    </a:extLst>
                  </p:cNvPr>
                  <p:cNvSpPr/>
                  <p:nvPr/>
                </p:nvSpPr>
                <p:spPr>
                  <a:xfrm>
                    <a:off x="-448640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7" name="Freeform: Shape 1226">
                    <a:extLst>
                      <a:ext uri="{FF2B5EF4-FFF2-40B4-BE49-F238E27FC236}">
                        <a16:creationId xmlns:a16="http://schemas.microsoft.com/office/drawing/2014/main" id="{1C3648DA-3F3B-3962-D3A3-8E0E33D2CDF6}"/>
                      </a:ext>
                    </a:extLst>
                  </p:cNvPr>
                  <p:cNvSpPr/>
                  <p:nvPr/>
                </p:nvSpPr>
                <p:spPr>
                  <a:xfrm>
                    <a:off x="-424164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8" name="Freeform: Shape 1227">
                    <a:extLst>
                      <a:ext uri="{FF2B5EF4-FFF2-40B4-BE49-F238E27FC236}">
                        <a16:creationId xmlns:a16="http://schemas.microsoft.com/office/drawing/2014/main" id="{A8B03E69-2C57-3218-75D9-DB6F7E20E858}"/>
                      </a:ext>
                    </a:extLst>
                  </p:cNvPr>
                  <p:cNvSpPr/>
                  <p:nvPr/>
                </p:nvSpPr>
                <p:spPr>
                  <a:xfrm>
                    <a:off x="-399681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29" name="Freeform: Shape 1228">
                    <a:extLst>
                      <a:ext uri="{FF2B5EF4-FFF2-40B4-BE49-F238E27FC236}">
                        <a16:creationId xmlns:a16="http://schemas.microsoft.com/office/drawing/2014/main" id="{CC23FE95-7111-BDD3-5D5E-4B38D7D4D8AA}"/>
                      </a:ext>
                    </a:extLst>
                  </p:cNvPr>
                  <p:cNvSpPr/>
                  <p:nvPr/>
                </p:nvSpPr>
                <p:spPr>
                  <a:xfrm>
                    <a:off x="-375205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30" name="Freeform: Shape 1229">
                    <a:extLst>
                      <a:ext uri="{FF2B5EF4-FFF2-40B4-BE49-F238E27FC236}">
                        <a16:creationId xmlns:a16="http://schemas.microsoft.com/office/drawing/2014/main" id="{89D4117A-84C4-1DE2-0E01-89DB205B9DB5}"/>
                      </a:ext>
                    </a:extLst>
                  </p:cNvPr>
                  <p:cNvSpPr/>
                  <p:nvPr/>
                </p:nvSpPr>
                <p:spPr>
                  <a:xfrm>
                    <a:off x="-350729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31" name="Freeform: Shape 1230">
                    <a:extLst>
                      <a:ext uri="{FF2B5EF4-FFF2-40B4-BE49-F238E27FC236}">
                        <a16:creationId xmlns:a16="http://schemas.microsoft.com/office/drawing/2014/main" id="{40F755B7-D288-F259-3548-CB62464FEF67}"/>
                      </a:ext>
                    </a:extLst>
                  </p:cNvPr>
                  <p:cNvSpPr/>
                  <p:nvPr/>
                </p:nvSpPr>
                <p:spPr>
                  <a:xfrm>
                    <a:off x="-326253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32" name="Freeform: Shape 1231">
                    <a:extLst>
                      <a:ext uri="{FF2B5EF4-FFF2-40B4-BE49-F238E27FC236}">
                        <a16:creationId xmlns:a16="http://schemas.microsoft.com/office/drawing/2014/main" id="{1C93DFE0-C05A-4E59-8969-AB20040C1FAA}"/>
                      </a:ext>
                    </a:extLst>
                  </p:cNvPr>
                  <p:cNvSpPr/>
                  <p:nvPr/>
                </p:nvSpPr>
                <p:spPr>
                  <a:xfrm>
                    <a:off x="-301777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33" name="Freeform: Shape 1232">
                    <a:extLst>
                      <a:ext uri="{FF2B5EF4-FFF2-40B4-BE49-F238E27FC236}">
                        <a16:creationId xmlns:a16="http://schemas.microsoft.com/office/drawing/2014/main" id="{1C0B548E-90F8-8A4A-F43A-B7B40AB93EFE}"/>
                      </a:ext>
                    </a:extLst>
                  </p:cNvPr>
                  <p:cNvSpPr/>
                  <p:nvPr/>
                </p:nvSpPr>
                <p:spPr>
                  <a:xfrm>
                    <a:off x="-2772944"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34" name="Freeform: Shape 1233">
                    <a:extLst>
                      <a:ext uri="{FF2B5EF4-FFF2-40B4-BE49-F238E27FC236}">
                        <a16:creationId xmlns:a16="http://schemas.microsoft.com/office/drawing/2014/main" id="{15D09F12-198A-A154-0428-7C27CA5F5AD4}"/>
                      </a:ext>
                    </a:extLst>
                  </p:cNvPr>
                  <p:cNvSpPr/>
                  <p:nvPr/>
                </p:nvSpPr>
                <p:spPr>
                  <a:xfrm>
                    <a:off x="-252818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35" name="Freeform: Shape 1234">
                    <a:extLst>
                      <a:ext uri="{FF2B5EF4-FFF2-40B4-BE49-F238E27FC236}">
                        <a16:creationId xmlns:a16="http://schemas.microsoft.com/office/drawing/2014/main" id="{9F959D6A-62C6-6EDF-89EF-EF4199DAF7CF}"/>
                      </a:ext>
                    </a:extLst>
                  </p:cNvPr>
                  <p:cNvSpPr/>
                  <p:nvPr/>
                </p:nvSpPr>
                <p:spPr>
                  <a:xfrm>
                    <a:off x="-228342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36" name="Freeform: Shape 1235">
                    <a:extLst>
                      <a:ext uri="{FF2B5EF4-FFF2-40B4-BE49-F238E27FC236}">
                        <a16:creationId xmlns:a16="http://schemas.microsoft.com/office/drawing/2014/main" id="{A041FD47-2DC0-BF51-4798-620158D03FBB}"/>
                      </a:ext>
                    </a:extLst>
                  </p:cNvPr>
                  <p:cNvSpPr/>
                  <p:nvPr/>
                </p:nvSpPr>
                <p:spPr>
                  <a:xfrm>
                    <a:off x="-203866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237" name="Freeform: Shape 1236">
                    <a:extLst>
                      <a:ext uri="{FF2B5EF4-FFF2-40B4-BE49-F238E27FC236}">
                        <a16:creationId xmlns:a16="http://schemas.microsoft.com/office/drawing/2014/main" id="{E999CAAA-F1BF-21F6-48C9-C017F8561979}"/>
                      </a:ext>
                    </a:extLst>
                  </p:cNvPr>
                  <p:cNvSpPr/>
                  <p:nvPr/>
                </p:nvSpPr>
                <p:spPr>
                  <a:xfrm>
                    <a:off x="-179390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38" name="Freeform: Shape 1237">
                    <a:extLst>
                      <a:ext uri="{FF2B5EF4-FFF2-40B4-BE49-F238E27FC236}">
                        <a16:creationId xmlns:a16="http://schemas.microsoft.com/office/drawing/2014/main" id="{A2B4F95D-8667-40A7-BF23-5FCE0A86E2FF}"/>
                      </a:ext>
                    </a:extLst>
                  </p:cNvPr>
                  <p:cNvSpPr/>
                  <p:nvPr/>
                </p:nvSpPr>
                <p:spPr>
                  <a:xfrm>
                    <a:off x="-766842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39" name="Freeform: Shape 1238">
                    <a:extLst>
                      <a:ext uri="{FF2B5EF4-FFF2-40B4-BE49-F238E27FC236}">
                        <a16:creationId xmlns:a16="http://schemas.microsoft.com/office/drawing/2014/main" id="{3C5AB36E-83D7-7770-CD30-37AD3ACCF7BC}"/>
                      </a:ext>
                    </a:extLst>
                  </p:cNvPr>
                  <p:cNvSpPr/>
                  <p:nvPr/>
                </p:nvSpPr>
                <p:spPr>
                  <a:xfrm>
                    <a:off x="-742366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0" name="Freeform: Shape 1239">
                    <a:extLst>
                      <a:ext uri="{FF2B5EF4-FFF2-40B4-BE49-F238E27FC236}">
                        <a16:creationId xmlns:a16="http://schemas.microsoft.com/office/drawing/2014/main" id="{3D24DE58-10A5-2625-6E80-1842E2309BAD}"/>
                      </a:ext>
                    </a:extLst>
                  </p:cNvPr>
                  <p:cNvSpPr/>
                  <p:nvPr/>
                </p:nvSpPr>
                <p:spPr>
                  <a:xfrm>
                    <a:off x="-717890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1" name="Freeform: Shape 1240">
                    <a:extLst>
                      <a:ext uri="{FF2B5EF4-FFF2-40B4-BE49-F238E27FC236}">
                        <a16:creationId xmlns:a16="http://schemas.microsoft.com/office/drawing/2014/main" id="{17791C6C-630E-AF35-4EDE-95EAB27B2366}"/>
                      </a:ext>
                    </a:extLst>
                  </p:cNvPr>
                  <p:cNvSpPr/>
                  <p:nvPr/>
                </p:nvSpPr>
                <p:spPr>
                  <a:xfrm>
                    <a:off x="-693414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2" name="Freeform: Shape 1241">
                    <a:extLst>
                      <a:ext uri="{FF2B5EF4-FFF2-40B4-BE49-F238E27FC236}">
                        <a16:creationId xmlns:a16="http://schemas.microsoft.com/office/drawing/2014/main" id="{57F7AB73-CF09-9509-3AC8-84EB49AAD732}"/>
                      </a:ext>
                    </a:extLst>
                  </p:cNvPr>
                  <p:cNvSpPr/>
                  <p:nvPr/>
                </p:nvSpPr>
                <p:spPr>
                  <a:xfrm>
                    <a:off x="-668931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3" name="Freeform: Shape 1242">
                    <a:extLst>
                      <a:ext uri="{FF2B5EF4-FFF2-40B4-BE49-F238E27FC236}">
                        <a16:creationId xmlns:a16="http://schemas.microsoft.com/office/drawing/2014/main" id="{89287CF4-4F81-C964-0171-43C7145FA57E}"/>
                      </a:ext>
                    </a:extLst>
                  </p:cNvPr>
                  <p:cNvSpPr/>
                  <p:nvPr/>
                </p:nvSpPr>
                <p:spPr>
                  <a:xfrm>
                    <a:off x="-644455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4" name="Freeform: Shape 1243">
                    <a:extLst>
                      <a:ext uri="{FF2B5EF4-FFF2-40B4-BE49-F238E27FC236}">
                        <a16:creationId xmlns:a16="http://schemas.microsoft.com/office/drawing/2014/main" id="{F24F7492-FB79-3FDE-D9E5-6A2107B524A8}"/>
                      </a:ext>
                    </a:extLst>
                  </p:cNvPr>
                  <p:cNvSpPr/>
                  <p:nvPr/>
                </p:nvSpPr>
                <p:spPr>
                  <a:xfrm>
                    <a:off x="-619979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45" name="Freeform: Shape 1244">
                    <a:extLst>
                      <a:ext uri="{FF2B5EF4-FFF2-40B4-BE49-F238E27FC236}">
                        <a16:creationId xmlns:a16="http://schemas.microsoft.com/office/drawing/2014/main" id="{6A295EC7-25B4-3A4B-8445-9F243C534757}"/>
                      </a:ext>
                    </a:extLst>
                  </p:cNvPr>
                  <p:cNvSpPr/>
                  <p:nvPr/>
                </p:nvSpPr>
                <p:spPr>
                  <a:xfrm>
                    <a:off x="-595503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46" name="Freeform: Shape 1245">
                    <a:extLst>
                      <a:ext uri="{FF2B5EF4-FFF2-40B4-BE49-F238E27FC236}">
                        <a16:creationId xmlns:a16="http://schemas.microsoft.com/office/drawing/2014/main" id="{4A3BBEE3-059A-F618-6AC1-9873448A6681}"/>
                      </a:ext>
                    </a:extLst>
                  </p:cNvPr>
                  <p:cNvSpPr/>
                  <p:nvPr/>
                </p:nvSpPr>
                <p:spPr>
                  <a:xfrm>
                    <a:off x="-571027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47" name="Freeform: Shape 1246">
                    <a:extLst>
                      <a:ext uri="{FF2B5EF4-FFF2-40B4-BE49-F238E27FC236}">
                        <a16:creationId xmlns:a16="http://schemas.microsoft.com/office/drawing/2014/main" id="{DC020CDA-42DD-1C89-D39F-D118A1EBC7A8}"/>
                      </a:ext>
                    </a:extLst>
                  </p:cNvPr>
                  <p:cNvSpPr/>
                  <p:nvPr/>
                </p:nvSpPr>
                <p:spPr>
                  <a:xfrm>
                    <a:off x="-546551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48" name="Freeform: Shape 1247">
                    <a:extLst>
                      <a:ext uri="{FF2B5EF4-FFF2-40B4-BE49-F238E27FC236}">
                        <a16:creationId xmlns:a16="http://schemas.microsoft.com/office/drawing/2014/main" id="{CA82012A-4FD3-F5AB-3BDB-E71246595F29}"/>
                      </a:ext>
                    </a:extLst>
                  </p:cNvPr>
                  <p:cNvSpPr/>
                  <p:nvPr/>
                </p:nvSpPr>
                <p:spPr>
                  <a:xfrm>
                    <a:off x="-522068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49" name="Freeform: Shape 1248">
                    <a:extLst>
                      <a:ext uri="{FF2B5EF4-FFF2-40B4-BE49-F238E27FC236}">
                        <a16:creationId xmlns:a16="http://schemas.microsoft.com/office/drawing/2014/main" id="{8AAFC61B-69AB-A6F3-12F7-7D9BA7A5A8CF}"/>
                      </a:ext>
                    </a:extLst>
                  </p:cNvPr>
                  <p:cNvSpPr/>
                  <p:nvPr/>
                </p:nvSpPr>
                <p:spPr>
                  <a:xfrm>
                    <a:off x="-497592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0" name="Freeform: Shape 1249">
                    <a:extLst>
                      <a:ext uri="{FF2B5EF4-FFF2-40B4-BE49-F238E27FC236}">
                        <a16:creationId xmlns:a16="http://schemas.microsoft.com/office/drawing/2014/main" id="{A5FF77ED-D07C-A7E9-2583-49860D6B099A}"/>
                      </a:ext>
                    </a:extLst>
                  </p:cNvPr>
                  <p:cNvSpPr/>
                  <p:nvPr/>
                </p:nvSpPr>
                <p:spPr>
                  <a:xfrm>
                    <a:off x="-473116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1" name="Freeform: Shape 1250">
                    <a:extLst>
                      <a:ext uri="{FF2B5EF4-FFF2-40B4-BE49-F238E27FC236}">
                        <a16:creationId xmlns:a16="http://schemas.microsoft.com/office/drawing/2014/main" id="{7B848F07-EA05-DD54-14E7-746583B20E2C}"/>
                      </a:ext>
                    </a:extLst>
                  </p:cNvPr>
                  <p:cNvSpPr/>
                  <p:nvPr/>
                </p:nvSpPr>
                <p:spPr>
                  <a:xfrm>
                    <a:off x="-448640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2" name="Freeform: Shape 1251">
                    <a:extLst>
                      <a:ext uri="{FF2B5EF4-FFF2-40B4-BE49-F238E27FC236}">
                        <a16:creationId xmlns:a16="http://schemas.microsoft.com/office/drawing/2014/main" id="{99B08FE8-8335-3A79-489D-996DD281A10B}"/>
                      </a:ext>
                    </a:extLst>
                  </p:cNvPr>
                  <p:cNvSpPr/>
                  <p:nvPr/>
                </p:nvSpPr>
                <p:spPr>
                  <a:xfrm>
                    <a:off x="-424164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3" name="Freeform: Shape 1252">
                    <a:extLst>
                      <a:ext uri="{FF2B5EF4-FFF2-40B4-BE49-F238E27FC236}">
                        <a16:creationId xmlns:a16="http://schemas.microsoft.com/office/drawing/2014/main" id="{D03DB1CE-614A-7EE1-879F-298CE257E31C}"/>
                      </a:ext>
                    </a:extLst>
                  </p:cNvPr>
                  <p:cNvSpPr/>
                  <p:nvPr/>
                </p:nvSpPr>
                <p:spPr>
                  <a:xfrm>
                    <a:off x="-399681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4" name="Freeform: Shape 1253">
                    <a:extLst>
                      <a:ext uri="{FF2B5EF4-FFF2-40B4-BE49-F238E27FC236}">
                        <a16:creationId xmlns:a16="http://schemas.microsoft.com/office/drawing/2014/main" id="{4BDF6CA8-FED6-0AC9-0379-85216FCC2387}"/>
                      </a:ext>
                    </a:extLst>
                  </p:cNvPr>
                  <p:cNvSpPr/>
                  <p:nvPr/>
                </p:nvSpPr>
                <p:spPr>
                  <a:xfrm>
                    <a:off x="-375205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5" name="Freeform: Shape 1254">
                    <a:extLst>
                      <a:ext uri="{FF2B5EF4-FFF2-40B4-BE49-F238E27FC236}">
                        <a16:creationId xmlns:a16="http://schemas.microsoft.com/office/drawing/2014/main" id="{028386BD-195C-2F7C-C89A-F0798EEC0273}"/>
                      </a:ext>
                    </a:extLst>
                  </p:cNvPr>
                  <p:cNvSpPr/>
                  <p:nvPr/>
                </p:nvSpPr>
                <p:spPr>
                  <a:xfrm>
                    <a:off x="-350729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6" name="Freeform: Shape 1255">
                    <a:extLst>
                      <a:ext uri="{FF2B5EF4-FFF2-40B4-BE49-F238E27FC236}">
                        <a16:creationId xmlns:a16="http://schemas.microsoft.com/office/drawing/2014/main" id="{35E10708-77F1-991D-5DDC-D121D17D4D16}"/>
                      </a:ext>
                    </a:extLst>
                  </p:cNvPr>
                  <p:cNvSpPr/>
                  <p:nvPr/>
                </p:nvSpPr>
                <p:spPr>
                  <a:xfrm>
                    <a:off x="-326253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7" name="Freeform: Shape 1256">
                    <a:extLst>
                      <a:ext uri="{FF2B5EF4-FFF2-40B4-BE49-F238E27FC236}">
                        <a16:creationId xmlns:a16="http://schemas.microsoft.com/office/drawing/2014/main" id="{65381C42-B1A1-38B0-43C0-51C8DD88FE1A}"/>
                      </a:ext>
                    </a:extLst>
                  </p:cNvPr>
                  <p:cNvSpPr/>
                  <p:nvPr/>
                </p:nvSpPr>
                <p:spPr>
                  <a:xfrm>
                    <a:off x="-301777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58" name="Freeform: Shape 1257">
                    <a:extLst>
                      <a:ext uri="{FF2B5EF4-FFF2-40B4-BE49-F238E27FC236}">
                        <a16:creationId xmlns:a16="http://schemas.microsoft.com/office/drawing/2014/main" id="{266A99F9-2C95-6A75-D476-823D06FD42BA}"/>
                      </a:ext>
                    </a:extLst>
                  </p:cNvPr>
                  <p:cNvSpPr/>
                  <p:nvPr/>
                </p:nvSpPr>
                <p:spPr>
                  <a:xfrm>
                    <a:off x="-2772944"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59" name="Freeform: Shape 1258">
                    <a:extLst>
                      <a:ext uri="{FF2B5EF4-FFF2-40B4-BE49-F238E27FC236}">
                        <a16:creationId xmlns:a16="http://schemas.microsoft.com/office/drawing/2014/main" id="{37B56FC3-F8D4-3881-8EE2-30D3A2410B73}"/>
                      </a:ext>
                    </a:extLst>
                  </p:cNvPr>
                  <p:cNvSpPr/>
                  <p:nvPr/>
                </p:nvSpPr>
                <p:spPr>
                  <a:xfrm>
                    <a:off x="-252818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0" name="Freeform: Shape 1259">
                    <a:extLst>
                      <a:ext uri="{FF2B5EF4-FFF2-40B4-BE49-F238E27FC236}">
                        <a16:creationId xmlns:a16="http://schemas.microsoft.com/office/drawing/2014/main" id="{3EB42D3F-9B6F-CBEA-7EE7-7767DD8C2CFC}"/>
                      </a:ext>
                    </a:extLst>
                  </p:cNvPr>
                  <p:cNvSpPr/>
                  <p:nvPr/>
                </p:nvSpPr>
                <p:spPr>
                  <a:xfrm>
                    <a:off x="-228342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1" name="Freeform: Shape 1260">
                    <a:extLst>
                      <a:ext uri="{FF2B5EF4-FFF2-40B4-BE49-F238E27FC236}">
                        <a16:creationId xmlns:a16="http://schemas.microsoft.com/office/drawing/2014/main" id="{A4E3EC67-FCC5-A0DF-1EBB-55955DA58B39}"/>
                      </a:ext>
                    </a:extLst>
                  </p:cNvPr>
                  <p:cNvSpPr/>
                  <p:nvPr/>
                </p:nvSpPr>
                <p:spPr>
                  <a:xfrm>
                    <a:off x="-203866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2" name="Freeform: Shape 1261">
                    <a:extLst>
                      <a:ext uri="{FF2B5EF4-FFF2-40B4-BE49-F238E27FC236}">
                        <a16:creationId xmlns:a16="http://schemas.microsoft.com/office/drawing/2014/main" id="{50183921-437B-067A-01CF-112B7E8B037C}"/>
                      </a:ext>
                    </a:extLst>
                  </p:cNvPr>
                  <p:cNvSpPr/>
                  <p:nvPr/>
                </p:nvSpPr>
                <p:spPr>
                  <a:xfrm>
                    <a:off x="-179390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3" name="Freeform: Shape 1262">
                    <a:extLst>
                      <a:ext uri="{FF2B5EF4-FFF2-40B4-BE49-F238E27FC236}">
                        <a16:creationId xmlns:a16="http://schemas.microsoft.com/office/drawing/2014/main" id="{353D91B3-5DE1-F830-CFAE-D286250971B3}"/>
                      </a:ext>
                    </a:extLst>
                  </p:cNvPr>
                  <p:cNvSpPr/>
                  <p:nvPr/>
                </p:nvSpPr>
                <p:spPr>
                  <a:xfrm>
                    <a:off x="-766842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4" name="Freeform: Shape 1263">
                    <a:extLst>
                      <a:ext uri="{FF2B5EF4-FFF2-40B4-BE49-F238E27FC236}">
                        <a16:creationId xmlns:a16="http://schemas.microsoft.com/office/drawing/2014/main" id="{85927C75-1945-7C1D-EAD2-FD3649DF955D}"/>
                      </a:ext>
                    </a:extLst>
                  </p:cNvPr>
                  <p:cNvSpPr/>
                  <p:nvPr/>
                </p:nvSpPr>
                <p:spPr>
                  <a:xfrm>
                    <a:off x="-742366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5" name="Freeform: Shape 1264">
                    <a:extLst>
                      <a:ext uri="{FF2B5EF4-FFF2-40B4-BE49-F238E27FC236}">
                        <a16:creationId xmlns:a16="http://schemas.microsoft.com/office/drawing/2014/main" id="{EDA152B5-531B-6C3A-5E42-7AE7BF4172E9}"/>
                      </a:ext>
                    </a:extLst>
                  </p:cNvPr>
                  <p:cNvSpPr/>
                  <p:nvPr/>
                </p:nvSpPr>
                <p:spPr>
                  <a:xfrm>
                    <a:off x="-717890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6" name="Freeform: Shape 1265">
                    <a:extLst>
                      <a:ext uri="{FF2B5EF4-FFF2-40B4-BE49-F238E27FC236}">
                        <a16:creationId xmlns:a16="http://schemas.microsoft.com/office/drawing/2014/main" id="{4AD551E5-31F8-0D57-B20B-CD9108101D87}"/>
                      </a:ext>
                    </a:extLst>
                  </p:cNvPr>
                  <p:cNvSpPr/>
                  <p:nvPr/>
                </p:nvSpPr>
                <p:spPr>
                  <a:xfrm>
                    <a:off x="-693414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7" name="Freeform: Shape 1266">
                    <a:extLst>
                      <a:ext uri="{FF2B5EF4-FFF2-40B4-BE49-F238E27FC236}">
                        <a16:creationId xmlns:a16="http://schemas.microsoft.com/office/drawing/2014/main" id="{7D7E9ECB-C9B4-54C8-FB35-A79CC3DB8269}"/>
                      </a:ext>
                    </a:extLst>
                  </p:cNvPr>
                  <p:cNvSpPr/>
                  <p:nvPr/>
                </p:nvSpPr>
                <p:spPr>
                  <a:xfrm>
                    <a:off x="-668931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8" name="Freeform: Shape 1267">
                    <a:extLst>
                      <a:ext uri="{FF2B5EF4-FFF2-40B4-BE49-F238E27FC236}">
                        <a16:creationId xmlns:a16="http://schemas.microsoft.com/office/drawing/2014/main" id="{044AF286-9EA5-E63C-EC0A-6314809F7755}"/>
                      </a:ext>
                    </a:extLst>
                  </p:cNvPr>
                  <p:cNvSpPr/>
                  <p:nvPr/>
                </p:nvSpPr>
                <p:spPr>
                  <a:xfrm>
                    <a:off x="-644455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69" name="Freeform: Shape 1268">
                    <a:extLst>
                      <a:ext uri="{FF2B5EF4-FFF2-40B4-BE49-F238E27FC236}">
                        <a16:creationId xmlns:a16="http://schemas.microsoft.com/office/drawing/2014/main" id="{5C573519-A61C-3DCE-3E1A-F77049154353}"/>
                      </a:ext>
                    </a:extLst>
                  </p:cNvPr>
                  <p:cNvSpPr/>
                  <p:nvPr/>
                </p:nvSpPr>
                <p:spPr>
                  <a:xfrm>
                    <a:off x="-619979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70" name="Freeform: Shape 1269">
                    <a:extLst>
                      <a:ext uri="{FF2B5EF4-FFF2-40B4-BE49-F238E27FC236}">
                        <a16:creationId xmlns:a16="http://schemas.microsoft.com/office/drawing/2014/main" id="{9ED930EC-0C8F-493A-0BDD-56964E20A13D}"/>
                      </a:ext>
                    </a:extLst>
                  </p:cNvPr>
                  <p:cNvSpPr/>
                  <p:nvPr/>
                </p:nvSpPr>
                <p:spPr>
                  <a:xfrm>
                    <a:off x="-595503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1" name="Freeform: Shape 1270">
                    <a:extLst>
                      <a:ext uri="{FF2B5EF4-FFF2-40B4-BE49-F238E27FC236}">
                        <a16:creationId xmlns:a16="http://schemas.microsoft.com/office/drawing/2014/main" id="{91B67391-A1AF-AACC-ECE1-F2E53CB3B6C7}"/>
                      </a:ext>
                    </a:extLst>
                  </p:cNvPr>
                  <p:cNvSpPr/>
                  <p:nvPr/>
                </p:nvSpPr>
                <p:spPr>
                  <a:xfrm>
                    <a:off x="-571027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2" name="Freeform: Shape 1271">
                    <a:extLst>
                      <a:ext uri="{FF2B5EF4-FFF2-40B4-BE49-F238E27FC236}">
                        <a16:creationId xmlns:a16="http://schemas.microsoft.com/office/drawing/2014/main" id="{C459435E-EA30-D421-C0CF-9956D19C89C4}"/>
                      </a:ext>
                    </a:extLst>
                  </p:cNvPr>
                  <p:cNvSpPr/>
                  <p:nvPr/>
                </p:nvSpPr>
                <p:spPr>
                  <a:xfrm>
                    <a:off x="-546551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3" name="Freeform: Shape 1272">
                    <a:extLst>
                      <a:ext uri="{FF2B5EF4-FFF2-40B4-BE49-F238E27FC236}">
                        <a16:creationId xmlns:a16="http://schemas.microsoft.com/office/drawing/2014/main" id="{AB46BA72-221F-587D-C165-112D8FA384D1}"/>
                      </a:ext>
                    </a:extLst>
                  </p:cNvPr>
                  <p:cNvSpPr/>
                  <p:nvPr/>
                </p:nvSpPr>
                <p:spPr>
                  <a:xfrm>
                    <a:off x="-522068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4" name="Freeform: Shape 1273">
                    <a:extLst>
                      <a:ext uri="{FF2B5EF4-FFF2-40B4-BE49-F238E27FC236}">
                        <a16:creationId xmlns:a16="http://schemas.microsoft.com/office/drawing/2014/main" id="{7444EA8D-70B9-E6D8-BEC9-63056F8AD63A}"/>
                      </a:ext>
                    </a:extLst>
                  </p:cNvPr>
                  <p:cNvSpPr/>
                  <p:nvPr/>
                </p:nvSpPr>
                <p:spPr>
                  <a:xfrm>
                    <a:off x="-497592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5" name="Freeform: Shape 1274">
                    <a:extLst>
                      <a:ext uri="{FF2B5EF4-FFF2-40B4-BE49-F238E27FC236}">
                        <a16:creationId xmlns:a16="http://schemas.microsoft.com/office/drawing/2014/main" id="{F76D40B8-20D4-3FF3-A143-B6936F434A01}"/>
                      </a:ext>
                    </a:extLst>
                  </p:cNvPr>
                  <p:cNvSpPr/>
                  <p:nvPr/>
                </p:nvSpPr>
                <p:spPr>
                  <a:xfrm>
                    <a:off x="-473116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6" name="Freeform: Shape 1275">
                    <a:extLst>
                      <a:ext uri="{FF2B5EF4-FFF2-40B4-BE49-F238E27FC236}">
                        <a16:creationId xmlns:a16="http://schemas.microsoft.com/office/drawing/2014/main" id="{D2D8D190-5629-D552-26DD-906DE24205F9}"/>
                      </a:ext>
                    </a:extLst>
                  </p:cNvPr>
                  <p:cNvSpPr/>
                  <p:nvPr/>
                </p:nvSpPr>
                <p:spPr>
                  <a:xfrm>
                    <a:off x="-448640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7" name="Freeform: Shape 1276">
                    <a:extLst>
                      <a:ext uri="{FF2B5EF4-FFF2-40B4-BE49-F238E27FC236}">
                        <a16:creationId xmlns:a16="http://schemas.microsoft.com/office/drawing/2014/main" id="{C7B4B8D7-F146-46E1-B7C6-E0B81174A478}"/>
                      </a:ext>
                    </a:extLst>
                  </p:cNvPr>
                  <p:cNvSpPr/>
                  <p:nvPr/>
                </p:nvSpPr>
                <p:spPr>
                  <a:xfrm>
                    <a:off x="-424164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8" name="Freeform: Shape 1277">
                    <a:extLst>
                      <a:ext uri="{FF2B5EF4-FFF2-40B4-BE49-F238E27FC236}">
                        <a16:creationId xmlns:a16="http://schemas.microsoft.com/office/drawing/2014/main" id="{36D5B05B-E33A-7F79-915C-BEE60EB64090}"/>
                      </a:ext>
                    </a:extLst>
                  </p:cNvPr>
                  <p:cNvSpPr/>
                  <p:nvPr/>
                </p:nvSpPr>
                <p:spPr>
                  <a:xfrm>
                    <a:off x="-399681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79" name="Freeform: Shape 1278">
                    <a:extLst>
                      <a:ext uri="{FF2B5EF4-FFF2-40B4-BE49-F238E27FC236}">
                        <a16:creationId xmlns:a16="http://schemas.microsoft.com/office/drawing/2014/main" id="{C67C6E06-21AC-8E25-EB3B-DFBB18865136}"/>
                      </a:ext>
                    </a:extLst>
                  </p:cNvPr>
                  <p:cNvSpPr/>
                  <p:nvPr/>
                </p:nvSpPr>
                <p:spPr>
                  <a:xfrm>
                    <a:off x="-375205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80" name="Freeform: Shape 1279">
                    <a:extLst>
                      <a:ext uri="{FF2B5EF4-FFF2-40B4-BE49-F238E27FC236}">
                        <a16:creationId xmlns:a16="http://schemas.microsoft.com/office/drawing/2014/main" id="{5F56BB9F-14E8-6B9A-A30D-2C05172A45AD}"/>
                      </a:ext>
                    </a:extLst>
                  </p:cNvPr>
                  <p:cNvSpPr/>
                  <p:nvPr/>
                </p:nvSpPr>
                <p:spPr>
                  <a:xfrm>
                    <a:off x="-350729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81" name="Freeform: Shape 1280">
                    <a:extLst>
                      <a:ext uri="{FF2B5EF4-FFF2-40B4-BE49-F238E27FC236}">
                        <a16:creationId xmlns:a16="http://schemas.microsoft.com/office/drawing/2014/main" id="{898B12C2-873D-C8E8-BD99-EF7665B2B919}"/>
                      </a:ext>
                    </a:extLst>
                  </p:cNvPr>
                  <p:cNvSpPr/>
                  <p:nvPr/>
                </p:nvSpPr>
                <p:spPr>
                  <a:xfrm>
                    <a:off x="-326253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82" name="Freeform: Shape 1281">
                    <a:extLst>
                      <a:ext uri="{FF2B5EF4-FFF2-40B4-BE49-F238E27FC236}">
                        <a16:creationId xmlns:a16="http://schemas.microsoft.com/office/drawing/2014/main" id="{EC598389-D9B2-9DDF-EDC1-12DD3127382C}"/>
                      </a:ext>
                    </a:extLst>
                  </p:cNvPr>
                  <p:cNvSpPr/>
                  <p:nvPr/>
                </p:nvSpPr>
                <p:spPr>
                  <a:xfrm>
                    <a:off x="-301777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3" name="Freeform: Shape 1282">
                    <a:extLst>
                      <a:ext uri="{FF2B5EF4-FFF2-40B4-BE49-F238E27FC236}">
                        <a16:creationId xmlns:a16="http://schemas.microsoft.com/office/drawing/2014/main" id="{FF9E297C-3199-23E5-7EF4-C4B8EEC0CA6E}"/>
                      </a:ext>
                    </a:extLst>
                  </p:cNvPr>
                  <p:cNvSpPr/>
                  <p:nvPr/>
                </p:nvSpPr>
                <p:spPr>
                  <a:xfrm>
                    <a:off x="-2772944"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84" name="Freeform: Shape 1283">
                    <a:extLst>
                      <a:ext uri="{FF2B5EF4-FFF2-40B4-BE49-F238E27FC236}">
                        <a16:creationId xmlns:a16="http://schemas.microsoft.com/office/drawing/2014/main" id="{22EEBA7C-F082-A418-417D-2FAC94EA7AB7}"/>
                      </a:ext>
                    </a:extLst>
                  </p:cNvPr>
                  <p:cNvSpPr/>
                  <p:nvPr/>
                </p:nvSpPr>
                <p:spPr>
                  <a:xfrm>
                    <a:off x="-252818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5" name="Freeform: Shape 1284">
                    <a:extLst>
                      <a:ext uri="{FF2B5EF4-FFF2-40B4-BE49-F238E27FC236}">
                        <a16:creationId xmlns:a16="http://schemas.microsoft.com/office/drawing/2014/main" id="{7129B192-9094-3A0D-5712-D9ADA9870CE7}"/>
                      </a:ext>
                    </a:extLst>
                  </p:cNvPr>
                  <p:cNvSpPr/>
                  <p:nvPr/>
                </p:nvSpPr>
                <p:spPr>
                  <a:xfrm>
                    <a:off x="-228342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6" name="Freeform: Shape 1285">
                    <a:extLst>
                      <a:ext uri="{FF2B5EF4-FFF2-40B4-BE49-F238E27FC236}">
                        <a16:creationId xmlns:a16="http://schemas.microsoft.com/office/drawing/2014/main" id="{AA3F2171-0221-9053-11A6-8CA8F28F63CB}"/>
                      </a:ext>
                    </a:extLst>
                  </p:cNvPr>
                  <p:cNvSpPr/>
                  <p:nvPr/>
                </p:nvSpPr>
                <p:spPr>
                  <a:xfrm>
                    <a:off x="-203866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7" name="Freeform: Shape 1286">
                    <a:extLst>
                      <a:ext uri="{FF2B5EF4-FFF2-40B4-BE49-F238E27FC236}">
                        <a16:creationId xmlns:a16="http://schemas.microsoft.com/office/drawing/2014/main" id="{079E2D33-AF9C-6776-0C2E-16E213EE2DDE}"/>
                      </a:ext>
                    </a:extLst>
                  </p:cNvPr>
                  <p:cNvSpPr/>
                  <p:nvPr/>
                </p:nvSpPr>
                <p:spPr>
                  <a:xfrm>
                    <a:off x="-179390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8" name="Freeform: Shape 1287">
                    <a:extLst>
                      <a:ext uri="{FF2B5EF4-FFF2-40B4-BE49-F238E27FC236}">
                        <a16:creationId xmlns:a16="http://schemas.microsoft.com/office/drawing/2014/main" id="{26515E54-B666-0C7F-3389-E63CA716CA83}"/>
                      </a:ext>
                    </a:extLst>
                  </p:cNvPr>
                  <p:cNvSpPr/>
                  <p:nvPr/>
                </p:nvSpPr>
                <p:spPr>
                  <a:xfrm>
                    <a:off x="-766842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89" name="Freeform: Shape 1288">
                    <a:extLst>
                      <a:ext uri="{FF2B5EF4-FFF2-40B4-BE49-F238E27FC236}">
                        <a16:creationId xmlns:a16="http://schemas.microsoft.com/office/drawing/2014/main" id="{E604A43F-CBE9-72DF-968F-8C712C9BD4B6}"/>
                      </a:ext>
                    </a:extLst>
                  </p:cNvPr>
                  <p:cNvSpPr/>
                  <p:nvPr/>
                </p:nvSpPr>
                <p:spPr>
                  <a:xfrm>
                    <a:off x="-742366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0" name="Freeform: Shape 1289">
                    <a:extLst>
                      <a:ext uri="{FF2B5EF4-FFF2-40B4-BE49-F238E27FC236}">
                        <a16:creationId xmlns:a16="http://schemas.microsoft.com/office/drawing/2014/main" id="{437CA386-9119-43FD-552D-1C42D1ECF5B4}"/>
                      </a:ext>
                    </a:extLst>
                  </p:cNvPr>
                  <p:cNvSpPr/>
                  <p:nvPr/>
                </p:nvSpPr>
                <p:spPr>
                  <a:xfrm>
                    <a:off x="-717890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1" name="Freeform: Shape 1290">
                    <a:extLst>
                      <a:ext uri="{FF2B5EF4-FFF2-40B4-BE49-F238E27FC236}">
                        <a16:creationId xmlns:a16="http://schemas.microsoft.com/office/drawing/2014/main" id="{CE7EAACB-A1FA-4778-3CEF-D6555F3D8D02}"/>
                      </a:ext>
                    </a:extLst>
                  </p:cNvPr>
                  <p:cNvSpPr/>
                  <p:nvPr/>
                </p:nvSpPr>
                <p:spPr>
                  <a:xfrm>
                    <a:off x="-693414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2" name="Freeform: Shape 1291">
                    <a:extLst>
                      <a:ext uri="{FF2B5EF4-FFF2-40B4-BE49-F238E27FC236}">
                        <a16:creationId xmlns:a16="http://schemas.microsoft.com/office/drawing/2014/main" id="{3ADCD3BB-E241-5A71-437B-CCA486B46A25}"/>
                      </a:ext>
                    </a:extLst>
                  </p:cNvPr>
                  <p:cNvSpPr/>
                  <p:nvPr/>
                </p:nvSpPr>
                <p:spPr>
                  <a:xfrm>
                    <a:off x="-668931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3" name="Freeform: Shape 1292">
                    <a:extLst>
                      <a:ext uri="{FF2B5EF4-FFF2-40B4-BE49-F238E27FC236}">
                        <a16:creationId xmlns:a16="http://schemas.microsoft.com/office/drawing/2014/main" id="{56ED2BF3-FE04-E280-CE00-E196CC15DCE7}"/>
                      </a:ext>
                    </a:extLst>
                  </p:cNvPr>
                  <p:cNvSpPr/>
                  <p:nvPr/>
                </p:nvSpPr>
                <p:spPr>
                  <a:xfrm>
                    <a:off x="-644455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4" name="Freeform: Shape 1293">
                    <a:extLst>
                      <a:ext uri="{FF2B5EF4-FFF2-40B4-BE49-F238E27FC236}">
                        <a16:creationId xmlns:a16="http://schemas.microsoft.com/office/drawing/2014/main" id="{38453F60-C1AB-9F5F-2E86-08FFF013DB75}"/>
                      </a:ext>
                    </a:extLst>
                  </p:cNvPr>
                  <p:cNvSpPr/>
                  <p:nvPr/>
                </p:nvSpPr>
                <p:spPr>
                  <a:xfrm>
                    <a:off x="-619979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295" name="Freeform: Shape 1294">
                    <a:extLst>
                      <a:ext uri="{FF2B5EF4-FFF2-40B4-BE49-F238E27FC236}">
                        <a16:creationId xmlns:a16="http://schemas.microsoft.com/office/drawing/2014/main" id="{5817CAF5-4BA3-D26C-1DF9-DF39BFD37435}"/>
                      </a:ext>
                    </a:extLst>
                  </p:cNvPr>
                  <p:cNvSpPr/>
                  <p:nvPr/>
                </p:nvSpPr>
                <p:spPr>
                  <a:xfrm>
                    <a:off x="-595503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96" name="Freeform: Shape 1295">
                    <a:extLst>
                      <a:ext uri="{FF2B5EF4-FFF2-40B4-BE49-F238E27FC236}">
                        <a16:creationId xmlns:a16="http://schemas.microsoft.com/office/drawing/2014/main" id="{1C5BDF1E-D2DC-7B17-C27A-1A7FBC7DD456}"/>
                      </a:ext>
                    </a:extLst>
                  </p:cNvPr>
                  <p:cNvSpPr/>
                  <p:nvPr/>
                </p:nvSpPr>
                <p:spPr>
                  <a:xfrm>
                    <a:off x="-571027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97" name="Freeform: Shape 1296">
                    <a:extLst>
                      <a:ext uri="{FF2B5EF4-FFF2-40B4-BE49-F238E27FC236}">
                        <a16:creationId xmlns:a16="http://schemas.microsoft.com/office/drawing/2014/main" id="{E10A2DD9-4EC7-A343-F559-5CF86EFD22E8}"/>
                      </a:ext>
                    </a:extLst>
                  </p:cNvPr>
                  <p:cNvSpPr/>
                  <p:nvPr/>
                </p:nvSpPr>
                <p:spPr>
                  <a:xfrm>
                    <a:off x="-546551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98" name="Freeform: Shape 1297">
                    <a:extLst>
                      <a:ext uri="{FF2B5EF4-FFF2-40B4-BE49-F238E27FC236}">
                        <a16:creationId xmlns:a16="http://schemas.microsoft.com/office/drawing/2014/main" id="{0DD7C0D2-579F-6112-BCA1-CD4F6681471A}"/>
                      </a:ext>
                    </a:extLst>
                  </p:cNvPr>
                  <p:cNvSpPr/>
                  <p:nvPr/>
                </p:nvSpPr>
                <p:spPr>
                  <a:xfrm>
                    <a:off x="-522068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299" name="Freeform: Shape 1298">
                    <a:extLst>
                      <a:ext uri="{FF2B5EF4-FFF2-40B4-BE49-F238E27FC236}">
                        <a16:creationId xmlns:a16="http://schemas.microsoft.com/office/drawing/2014/main" id="{F885D7A8-E2B0-CB08-7522-B04D3834614C}"/>
                      </a:ext>
                    </a:extLst>
                  </p:cNvPr>
                  <p:cNvSpPr/>
                  <p:nvPr/>
                </p:nvSpPr>
                <p:spPr>
                  <a:xfrm>
                    <a:off x="-497592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0" name="Freeform: Shape 1299">
                    <a:extLst>
                      <a:ext uri="{FF2B5EF4-FFF2-40B4-BE49-F238E27FC236}">
                        <a16:creationId xmlns:a16="http://schemas.microsoft.com/office/drawing/2014/main" id="{6BC84C3D-191E-23C0-42E1-4D03B6C59CEC}"/>
                      </a:ext>
                    </a:extLst>
                  </p:cNvPr>
                  <p:cNvSpPr/>
                  <p:nvPr/>
                </p:nvSpPr>
                <p:spPr>
                  <a:xfrm>
                    <a:off x="-473116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1" name="Freeform: Shape 1300">
                    <a:extLst>
                      <a:ext uri="{FF2B5EF4-FFF2-40B4-BE49-F238E27FC236}">
                        <a16:creationId xmlns:a16="http://schemas.microsoft.com/office/drawing/2014/main" id="{01E97DA8-EA30-6CEF-C860-297225965C06}"/>
                      </a:ext>
                    </a:extLst>
                  </p:cNvPr>
                  <p:cNvSpPr/>
                  <p:nvPr/>
                </p:nvSpPr>
                <p:spPr>
                  <a:xfrm>
                    <a:off x="-448640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2" name="Freeform: Shape 1301">
                    <a:extLst>
                      <a:ext uri="{FF2B5EF4-FFF2-40B4-BE49-F238E27FC236}">
                        <a16:creationId xmlns:a16="http://schemas.microsoft.com/office/drawing/2014/main" id="{59D44B7A-6111-6152-7577-4963BADDE1C4}"/>
                      </a:ext>
                    </a:extLst>
                  </p:cNvPr>
                  <p:cNvSpPr/>
                  <p:nvPr/>
                </p:nvSpPr>
                <p:spPr>
                  <a:xfrm>
                    <a:off x="-424164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3" name="Freeform: Shape 1302">
                    <a:extLst>
                      <a:ext uri="{FF2B5EF4-FFF2-40B4-BE49-F238E27FC236}">
                        <a16:creationId xmlns:a16="http://schemas.microsoft.com/office/drawing/2014/main" id="{2419FCCE-44D9-3C34-7FD1-EF49D35497F1}"/>
                      </a:ext>
                    </a:extLst>
                  </p:cNvPr>
                  <p:cNvSpPr/>
                  <p:nvPr/>
                </p:nvSpPr>
                <p:spPr>
                  <a:xfrm>
                    <a:off x="-399681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4" name="Freeform: Shape 1303">
                    <a:extLst>
                      <a:ext uri="{FF2B5EF4-FFF2-40B4-BE49-F238E27FC236}">
                        <a16:creationId xmlns:a16="http://schemas.microsoft.com/office/drawing/2014/main" id="{B3E08D64-5C6A-1C48-D524-0BB31033E601}"/>
                      </a:ext>
                    </a:extLst>
                  </p:cNvPr>
                  <p:cNvSpPr/>
                  <p:nvPr/>
                </p:nvSpPr>
                <p:spPr>
                  <a:xfrm>
                    <a:off x="-375205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5" name="Freeform: Shape 1304">
                    <a:extLst>
                      <a:ext uri="{FF2B5EF4-FFF2-40B4-BE49-F238E27FC236}">
                        <a16:creationId xmlns:a16="http://schemas.microsoft.com/office/drawing/2014/main" id="{C52DBEA4-F815-7E24-B5CE-401E66138F21}"/>
                      </a:ext>
                    </a:extLst>
                  </p:cNvPr>
                  <p:cNvSpPr/>
                  <p:nvPr/>
                </p:nvSpPr>
                <p:spPr>
                  <a:xfrm>
                    <a:off x="-350729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6" name="Freeform: Shape 1305">
                    <a:extLst>
                      <a:ext uri="{FF2B5EF4-FFF2-40B4-BE49-F238E27FC236}">
                        <a16:creationId xmlns:a16="http://schemas.microsoft.com/office/drawing/2014/main" id="{0BA3823F-77D4-8064-F2F4-0C41EA007996}"/>
                      </a:ext>
                    </a:extLst>
                  </p:cNvPr>
                  <p:cNvSpPr/>
                  <p:nvPr/>
                </p:nvSpPr>
                <p:spPr>
                  <a:xfrm>
                    <a:off x="-326253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7" name="Freeform: Shape 1306">
                    <a:extLst>
                      <a:ext uri="{FF2B5EF4-FFF2-40B4-BE49-F238E27FC236}">
                        <a16:creationId xmlns:a16="http://schemas.microsoft.com/office/drawing/2014/main" id="{472377DB-FCF9-0B03-D2FD-4F5FBF423C86}"/>
                      </a:ext>
                    </a:extLst>
                  </p:cNvPr>
                  <p:cNvSpPr/>
                  <p:nvPr/>
                </p:nvSpPr>
                <p:spPr>
                  <a:xfrm>
                    <a:off x="-301777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08" name="Freeform: Shape 1307">
                    <a:extLst>
                      <a:ext uri="{FF2B5EF4-FFF2-40B4-BE49-F238E27FC236}">
                        <a16:creationId xmlns:a16="http://schemas.microsoft.com/office/drawing/2014/main" id="{1067CB96-1CC2-3C28-A678-B1D0BC89F59B}"/>
                      </a:ext>
                    </a:extLst>
                  </p:cNvPr>
                  <p:cNvSpPr/>
                  <p:nvPr/>
                </p:nvSpPr>
                <p:spPr>
                  <a:xfrm>
                    <a:off x="-2772944"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09" name="Freeform: Shape 1308">
                    <a:extLst>
                      <a:ext uri="{FF2B5EF4-FFF2-40B4-BE49-F238E27FC236}">
                        <a16:creationId xmlns:a16="http://schemas.microsoft.com/office/drawing/2014/main" id="{295A5275-2E12-7E2B-1AAE-4C17F99F3BD5}"/>
                      </a:ext>
                    </a:extLst>
                  </p:cNvPr>
                  <p:cNvSpPr/>
                  <p:nvPr/>
                </p:nvSpPr>
                <p:spPr>
                  <a:xfrm>
                    <a:off x="-252818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0" name="Freeform: Shape 1309">
                    <a:extLst>
                      <a:ext uri="{FF2B5EF4-FFF2-40B4-BE49-F238E27FC236}">
                        <a16:creationId xmlns:a16="http://schemas.microsoft.com/office/drawing/2014/main" id="{521CB40D-19A8-F9AE-1E60-77691B185E21}"/>
                      </a:ext>
                    </a:extLst>
                  </p:cNvPr>
                  <p:cNvSpPr/>
                  <p:nvPr/>
                </p:nvSpPr>
                <p:spPr>
                  <a:xfrm>
                    <a:off x="-228342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1" name="Freeform: Shape 1310">
                    <a:extLst>
                      <a:ext uri="{FF2B5EF4-FFF2-40B4-BE49-F238E27FC236}">
                        <a16:creationId xmlns:a16="http://schemas.microsoft.com/office/drawing/2014/main" id="{485FAEBA-9656-E025-9686-C18F08186480}"/>
                      </a:ext>
                    </a:extLst>
                  </p:cNvPr>
                  <p:cNvSpPr/>
                  <p:nvPr/>
                </p:nvSpPr>
                <p:spPr>
                  <a:xfrm>
                    <a:off x="-203866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2" name="Freeform: Shape 1311">
                    <a:extLst>
                      <a:ext uri="{FF2B5EF4-FFF2-40B4-BE49-F238E27FC236}">
                        <a16:creationId xmlns:a16="http://schemas.microsoft.com/office/drawing/2014/main" id="{A875323B-074F-10E5-4AD2-21A646F0A511}"/>
                      </a:ext>
                    </a:extLst>
                  </p:cNvPr>
                  <p:cNvSpPr/>
                  <p:nvPr/>
                </p:nvSpPr>
                <p:spPr>
                  <a:xfrm>
                    <a:off x="-179390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3" name="Freeform: Shape 1312">
                    <a:extLst>
                      <a:ext uri="{FF2B5EF4-FFF2-40B4-BE49-F238E27FC236}">
                        <a16:creationId xmlns:a16="http://schemas.microsoft.com/office/drawing/2014/main" id="{0F8520FC-E222-EF7B-47C8-07AE293FB780}"/>
                      </a:ext>
                    </a:extLst>
                  </p:cNvPr>
                  <p:cNvSpPr/>
                  <p:nvPr/>
                </p:nvSpPr>
                <p:spPr>
                  <a:xfrm>
                    <a:off x="-766842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4" name="Freeform: Shape 1313">
                    <a:extLst>
                      <a:ext uri="{FF2B5EF4-FFF2-40B4-BE49-F238E27FC236}">
                        <a16:creationId xmlns:a16="http://schemas.microsoft.com/office/drawing/2014/main" id="{9C067E41-5352-383D-8AEB-09CB8FE8C972}"/>
                      </a:ext>
                    </a:extLst>
                  </p:cNvPr>
                  <p:cNvSpPr/>
                  <p:nvPr/>
                </p:nvSpPr>
                <p:spPr>
                  <a:xfrm>
                    <a:off x="-742366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5" name="Freeform: Shape 1314">
                    <a:extLst>
                      <a:ext uri="{FF2B5EF4-FFF2-40B4-BE49-F238E27FC236}">
                        <a16:creationId xmlns:a16="http://schemas.microsoft.com/office/drawing/2014/main" id="{39BF6930-F195-2D5A-6C44-E15F496597FD}"/>
                      </a:ext>
                    </a:extLst>
                  </p:cNvPr>
                  <p:cNvSpPr/>
                  <p:nvPr/>
                </p:nvSpPr>
                <p:spPr>
                  <a:xfrm>
                    <a:off x="-717890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6" name="Freeform: Shape 1315">
                    <a:extLst>
                      <a:ext uri="{FF2B5EF4-FFF2-40B4-BE49-F238E27FC236}">
                        <a16:creationId xmlns:a16="http://schemas.microsoft.com/office/drawing/2014/main" id="{06A3D2BD-08DF-E495-C149-1797BBED547F}"/>
                      </a:ext>
                    </a:extLst>
                  </p:cNvPr>
                  <p:cNvSpPr/>
                  <p:nvPr/>
                </p:nvSpPr>
                <p:spPr>
                  <a:xfrm>
                    <a:off x="-693414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7" name="Freeform: Shape 1316">
                    <a:extLst>
                      <a:ext uri="{FF2B5EF4-FFF2-40B4-BE49-F238E27FC236}">
                        <a16:creationId xmlns:a16="http://schemas.microsoft.com/office/drawing/2014/main" id="{8C086730-DAB3-31CD-2FF9-C2E024B404E6}"/>
                      </a:ext>
                    </a:extLst>
                  </p:cNvPr>
                  <p:cNvSpPr/>
                  <p:nvPr/>
                </p:nvSpPr>
                <p:spPr>
                  <a:xfrm>
                    <a:off x="-668931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8" name="Freeform: Shape 1317">
                    <a:extLst>
                      <a:ext uri="{FF2B5EF4-FFF2-40B4-BE49-F238E27FC236}">
                        <a16:creationId xmlns:a16="http://schemas.microsoft.com/office/drawing/2014/main" id="{2D907C18-DE79-1614-7BA0-1C2788A499C9}"/>
                      </a:ext>
                    </a:extLst>
                  </p:cNvPr>
                  <p:cNvSpPr/>
                  <p:nvPr/>
                </p:nvSpPr>
                <p:spPr>
                  <a:xfrm>
                    <a:off x="-644455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19" name="Freeform: Shape 1318">
                    <a:extLst>
                      <a:ext uri="{FF2B5EF4-FFF2-40B4-BE49-F238E27FC236}">
                        <a16:creationId xmlns:a16="http://schemas.microsoft.com/office/drawing/2014/main" id="{5FB000C2-F145-36D2-76A6-32054FDA9CAD}"/>
                      </a:ext>
                    </a:extLst>
                  </p:cNvPr>
                  <p:cNvSpPr/>
                  <p:nvPr/>
                </p:nvSpPr>
                <p:spPr>
                  <a:xfrm>
                    <a:off x="-619979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20" name="Freeform: Shape 1319">
                    <a:extLst>
                      <a:ext uri="{FF2B5EF4-FFF2-40B4-BE49-F238E27FC236}">
                        <a16:creationId xmlns:a16="http://schemas.microsoft.com/office/drawing/2014/main" id="{83AD2FC0-6D0C-3CE7-B35E-0B00ACF1807F}"/>
                      </a:ext>
                    </a:extLst>
                  </p:cNvPr>
                  <p:cNvSpPr/>
                  <p:nvPr/>
                </p:nvSpPr>
                <p:spPr>
                  <a:xfrm>
                    <a:off x="-595503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1" name="Freeform: Shape 1320">
                    <a:extLst>
                      <a:ext uri="{FF2B5EF4-FFF2-40B4-BE49-F238E27FC236}">
                        <a16:creationId xmlns:a16="http://schemas.microsoft.com/office/drawing/2014/main" id="{F1EACB1C-349B-E3D1-02F0-DA74BCFBB00C}"/>
                      </a:ext>
                    </a:extLst>
                  </p:cNvPr>
                  <p:cNvSpPr/>
                  <p:nvPr/>
                </p:nvSpPr>
                <p:spPr>
                  <a:xfrm>
                    <a:off x="-571027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2" name="Freeform: Shape 1321">
                    <a:extLst>
                      <a:ext uri="{FF2B5EF4-FFF2-40B4-BE49-F238E27FC236}">
                        <a16:creationId xmlns:a16="http://schemas.microsoft.com/office/drawing/2014/main" id="{FA6AF222-8B15-A1EF-1141-AA4812B4A80D}"/>
                      </a:ext>
                    </a:extLst>
                  </p:cNvPr>
                  <p:cNvSpPr/>
                  <p:nvPr/>
                </p:nvSpPr>
                <p:spPr>
                  <a:xfrm>
                    <a:off x="-546551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3" name="Freeform: Shape 1322">
                    <a:extLst>
                      <a:ext uri="{FF2B5EF4-FFF2-40B4-BE49-F238E27FC236}">
                        <a16:creationId xmlns:a16="http://schemas.microsoft.com/office/drawing/2014/main" id="{B7C4895E-0DA4-9B78-2FFC-5EE0BEBFEE58}"/>
                      </a:ext>
                    </a:extLst>
                  </p:cNvPr>
                  <p:cNvSpPr/>
                  <p:nvPr/>
                </p:nvSpPr>
                <p:spPr>
                  <a:xfrm>
                    <a:off x="-522068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4" name="Freeform: Shape 1323">
                    <a:extLst>
                      <a:ext uri="{FF2B5EF4-FFF2-40B4-BE49-F238E27FC236}">
                        <a16:creationId xmlns:a16="http://schemas.microsoft.com/office/drawing/2014/main" id="{B4B2F452-1ED8-6FC2-D62B-4528C7054968}"/>
                      </a:ext>
                    </a:extLst>
                  </p:cNvPr>
                  <p:cNvSpPr/>
                  <p:nvPr/>
                </p:nvSpPr>
                <p:spPr>
                  <a:xfrm>
                    <a:off x="-497592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5" name="Freeform: Shape 1324">
                    <a:extLst>
                      <a:ext uri="{FF2B5EF4-FFF2-40B4-BE49-F238E27FC236}">
                        <a16:creationId xmlns:a16="http://schemas.microsoft.com/office/drawing/2014/main" id="{47B29012-110C-B001-DF7B-8FEF0918431D}"/>
                      </a:ext>
                    </a:extLst>
                  </p:cNvPr>
                  <p:cNvSpPr/>
                  <p:nvPr/>
                </p:nvSpPr>
                <p:spPr>
                  <a:xfrm>
                    <a:off x="-473116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6" name="Freeform: Shape 1325">
                    <a:extLst>
                      <a:ext uri="{FF2B5EF4-FFF2-40B4-BE49-F238E27FC236}">
                        <a16:creationId xmlns:a16="http://schemas.microsoft.com/office/drawing/2014/main" id="{140AC955-6A94-7635-3AA3-6D696A380E3C}"/>
                      </a:ext>
                    </a:extLst>
                  </p:cNvPr>
                  <p:cNvSpPr/>
                  <p:nvPr/>
                </p:nvSpPr>
                <p:spPr>
                  <a:xfrm>
                    <a:off x="-448640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7" name="Freeform: Shape 1326">
                    <a:extLst>
                      <a:ext uri="{FF2B5EF4-FFF2-40B4-BE49-F238E27FC236}">
                        <a16:creationId xmlns:a16="http://schemas.microsoft.com/office/drawing/2014/main" id="{A9095068-9983-34E9-D33C-D192D984565E}"/>
                      </a:ext>
                    </a:extLst>
                  </p:cNvPr>
                  <p:cNvSpPr/>
                  <p:nvPr/>
                </p:nvSpPr>
                <p:spPr>
                  <a:xfrm>
                    <a:off x="-424164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8" name="Freeform: Shape 1327">
                    <a:extLst>
                      <a:ext uri="{FF2B5EF4-FFF2-40B4-BE49-F238E27FC236}">
                        <a16:creationId xmlns:a16="http://schemas.microsoft.com/office/drawing/2014/main" id="{2447CBBD-1FBC-0940-F00C-A2EA80DC0985}"/>
                      </a:ext>
                    </a:extLst>
                  </p:cNvPr>
                  <p:cNvSpPr/>
                  <p:nvPr/>
                </p:nvSpPr>
                <p:spPr>
                  <a:xfrm>
                    <a:off x="-399681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29" name="Freeform: Shape 1328">
                    <a:extLst>
                      <a:ext uri="{FF2B5EF4-FFF2-40B4-BE49-F238E27FC236}">
                        <a16:creationId xmlns:a16="http://schemas.microsoft.com/office/drawing/2014/main" id="{06A6D25C-6479-E93D-3F51-9C48D0637A58}"/>
                      </a:ext>
                    </a:extLst>
                  </p:cNvPr>
                  <p:cNvSpPr/>
                  <p:nvPr/>
                </p:nvSpPr>
                <p:spPr>
                  <a:xfrm>
                    <a:off x="-375205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30" name="Freeform: Shape 1329">
                    <a:extLst>
                      <a:ext uri="{FF2B5EF4-FFF2-40B4-BE49-F238E27FC236}">
                        <a16:creationId xmlns:a16="http://schemas.microsoft.com/office/drawing/2014/main" id="{52BAB703-A719-9282-6A55-8790D3F1E7FC}"/>
                      </a:ext>
                    </a:extLst>
                  </p:cNvPr>
                  <p:cNvSpPr/>
                  <p:nvPr/>
                </p:nvSpPr>
                <p:spPr>
                  <a:xfrm>
                    <a:off x="-350729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31" name="Freeform: Shape 1330">
                    <a:extLst>
                      <a:ext uri="{FF2B5EF4-FFF2-40B4-BE49-F238E27FC236}">
                        <a16:creationId xmlns:a16="http://schemas.microsoft.com/office/drawing/2014/main" id="{9D1E7F83-80A4-1BB4-1554-C19CD7E77F1F}"/>
                      </a:ext>
                    </a:extLst>
                  </p:cNvPr>
                  <p:cNvSpPr/>
                  <p:nvPr/>
                </p:nvSpPr>
                <p:spPr>
                  <a:xfrm>
                    <a:off x="-326253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32" name="Freeform: Shape 1331">
                    <a:extLst>
                      <a:ext uri="{FF2B5EF4-FFF2-40B4-BE49-F238E27FC236}">
                        <a16:creationId xmlns:a16="http://schemas.microsoft.com/office/drawing/2014/main" id="{1A041BCE-0699-1AC5-9311-F7FE889468DE}"/>
                      </a:ext>
                    </a:extLst>
                  </p:cNvPr>
                  <p:cNvSpPr/>
                  <p:nvPr/>
                </p:nvSpPr>
                <p:spPr>
                  <a:xfrm>
                    <a:off x="-301777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3" name="Freeform: Shape 1332">
                    <a:extLst>
                      <a:ext uri="{FF2B5EF4-FFF2-40B4-BE49-F238E27FC236}">
                        <a16:creationId xmlns:a16="http://schemas.microsoft.com/office/drawing/2014/main" id="{95B6A676-C70D-F80A-EF02-338C276DFB42}"/>
                      </a:ext>
                    </a:extLst>
                  </p:cNvPr>
                  <p:cNvSpPr/>
                  <p:nvPr/>
                </p:nvSpPr>
                <p:spPr>
                  <a:xfrm>
                    <a:off x="-2772944"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34" name="Freeform: Shape 1333">
                    <a:extLst>
                      <a:ext uri="{FF2B5EF4-FFF2-40B4-BE49-F238E27FC236}">
                        <a16:creationId xmlns:a16="http://schemas.microsoft.com/office/drawing/2014/main" id="{8D9AA6F0-101A-3D90-A781-5326F33366C4}"/>
                      </a:ext>
                    </a:extLst>
                  </p:cNvPr>
                  <p:cNvSpPr/>
                  <p:nvPr/>
                </p:nvSpPr>
                <p:spPr>
                  <a:xfrm>
                    <a:off x="-252818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5" name="Freeform: Shape 1334">
                    <a:extLst>
                      <a:ext uri="{FF2B5EF4-FFF2-40B4-BE49-F238E27FC236}">
                        <a16:creationId xmlns:a16="http://schemas.microsoft.com/office/drawing/2014/main" id="{03F82486-5679-5CCB-08EC-C2B85D9C9670}"/>
                      </a:ext>
                    </a:extLst>
                  </p:cNvPr>
                  <p:cNvSpPr/>
                  <p:nvPr/>
                </p:nvSpPr>
                <p:spPr>
                  <a:xfrm>
                    <a:off x="-228342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6" name="Freeform: Shape 1335">
                    <a:extLst>
                      <a:ext uri="{FF2B5EF4-FFF2-40B4-BE49-F238E27FC236}">
                        <a16:creationId xmlns:a16="http://schemas.microsoft.com/office/drawing/2014/main" id="{98A292BC-65CC-A7F4-E359-22156B34CD91}"/>
                      </a:ext>
                    </a:extLst>
                  </p:cNvPr>
                  <p:cNvSpPr/>
                  <p:nvPr/>
                </p:nvSpPr>
                <p:spPr>
                  <a:xfrm>
                    <a:off x="-203866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7" name="Freeform: Shape 1336">
                    <a:extLst>
                      <a:ext uri="{FF2B5EF4-FFF2-40B4-BE49-F238E27FC236}">
                        <a16:creationId xmlns:a16="http://schemas.microsoft.com/office/drawing/2014/main" id="{315CA977-BF29-D641-DD59-E766CFC50D8E}"/>
                      </a:ext>
                    </a:extLst>
                  </p:cNvPr>
                  <p:cNvSpPr/>
                  <p:nvPr/>
                </p:nvSpPr>
                <p:spPr>
                  <a:xfrm>
                    <a:off x="-179390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8" name="Freeform: Shape 1337">
                    <a:extLst>
                      <a:ext uri="{FF2B5EF4-FFF2-40B4-BE49-F238E27FC236}">
                        <a16:creationId xmlns:a16="http://schemas.microsoft.com/office/drawing/2014/main" id="{21150B0F-0A99-3773-04E2-13DA6B6B4355}"/>
                      </a:ext>
                    </a:extLst>
                  </p:cNvPr>
                  <p:cNvSpPr/>
                  <p:nvPr/>
                </p:nvSpPr>
                <p:spPr>
                  <a:xfrm>
                    <a:off x="-766842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39" name="Freeform: Shape 1338">
                    <a:extLst>
                      <a:ext uri="{FF2B5EF4-FFF2-40B4-BE49-F238E27FC236}">
                        <a16:creationId xmlns:a16="http://schemas.microsoft.com/office/drawing/2014/main" id="{02BBC1D9-7754-6080-2D61-A51990931804}"/>
                      </a:ext>
                    </a:extLst>
                  </p:cNvPr>
                  <p:cNvSpPr/>
                  <p:nvPr/>
                </p:nvSpPr>
                <p:spPr>
                  <a:xfrm>
                    <a:off x="-742366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0" name="Freeform: Shape 1339">
                    <a:extLst>
                      <a:ext uri="{FF2B5EF4-FFF2-40B4-BE49-F238E27FC236}">
                        <a16:creationId xmlns:a16="http://schemas.microsoft.com/office/drawing/2014/main" id="{A9C4EBDC-1F47-70FE-9988-083ED63FA0A8}"/>
                      </a:ext>
                    </a:extLst>
                  </p:cNvPr>
                  <p:cNvSpPr/>
                  <p:nvPr/>
                </p:nvSpPr>
                <p:spPr>
                  <a:xfrm>
                    <a:off x="-717890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1" name="Freeform: Shape 1340">
                    <a:extLst>
                      <a:ext uri="{FF2B5EF4-FFF2-40B4-BE49-F238E27FC236}">
                        <a16:creationId xmlns:a16="http://schemas.microsoft.com/office/drawing/2014/main" id="{A1C56C14-2B80-7345-AE84-9D4B6B1F0E8F}"/>
                      </a:ext>
                    </a:extLst>
                  </p:cNvPr>
                  <p:cNvSpPr/>
                  <p:nvPr/>
                </p:nvSpPr>
                <p:spPr>
                  <a:xfrm>
                    <a:off x="-693414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2" name="Freeform: Shape 1341">
                    <a:extLst>
                      <a:ext uri="{FF2B5EF4-FFF2-40B4-BE49-F238E27FC236}">
                        <a16:creationId xmlns:a16="http://schemas.microsoft.com/office/drawing/2014/main" id="{40FD8F7A-D9FB-A542-F98D-84D5F22953CD}"/>
                      </a:ext>
                    </a:extLst>
                  </p:cNvPr>
                  <p:cNvSpPr/>
                  <p:nvPr/>
                </p:nvSpPr>
                <p:spPr>
                  <a:xfrm>
                    <a:off x="-668931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3" name="Freeform: Shape 1342">
                    <a:extLst>
                      <a:ext uri="{FF2B5EF4-FFF2-40B4-BE49-F238E27FC236}">
                        <a16:creationId xmlns:a16="http://schemas.microsoft.com/office/drawing/2014/main" id="{1D355585-B650-0309-E453-7DDFF1BCA584}"/>
                      </a:ext>
                    </a:extLst>
                  </p:cNvPr>
                  <p:cNvSpPr/>
                  <p:nvPr/>
                </p:nvSpPr>
                <p:spPr>
                  <a:xfrm>
                    <a:off x="-644455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4" name="Freeform: Shape 1343">
                    <a:extLst>
                      <a:ext uri="{FF2B5EF4-FFF2-40B4-BE49-F238E27FC236}">
                        <a16:creationId xmlns:a16="http://schemas.microsoft.com/office/drawing/2014/main" id="{91718C9A-54A8-0583-5E09-ACA712F00403}"/>
                      </a:ext>
                    </a:extLst>
                  </p:cNvPr>
                  <p:cNvSpPr/>
                  <p:nvPr/>
                </p:nvSpPr>
                <p:spPr>
                  <a:xfrm>
                    <a:off x="-619979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45" name="Freeform: Shape 1344">
                    <a:extLst>
                      <a:ext uri="{FF2B5EF4-FFF2-40B4-BE49-F238E27FC236}">
                        <a16:creationId xmlns:a16="http://schemas.microsoft.com/office/drawing/2014/main" id="{8D07C3F8-D304-E4A7-B86E-6190DBEC0303}"/>
                      </a:ext>
                    </a:extLst>
                  </p:cNvPr>
                  <p:cNvSpPr/>
                  <p:nvPr/>
                </p:nvSpPr>
                <p:spPr>
                  <a:xfrm>
                    <a:off x="-595503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46" name="Freeform: Shape 1345">
                    <a:extLst>
                      <a:ext uri="{FF2B5EF4-FFF2-40B4-BE49-F238E27FC236}">
                        <a16:creationId xmlns:a16="http://schemas.microsoft.com/office/drawing/2014/main" id="{D6389871-C9BC-7F43-A123-57A85311942F}"/>
                      </a:ext>
                    </a:extLst>
                  </p:cNvPr>
                  <p:cNvSpPr/>
                  <p:nvPr/>
                </p:nvSpPr>
                <p:spPr>
                  <a:xfrm>
                    <a:off x="-571027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47" name="Freeform: Shape 1346">
                    <a:extLst>
                      <a:ext uri="{FF2B5EF4-FFF2-40B4-BE49-F238E27FC236}">
                        <a16:creationId xmlns:a16="http://schemas.microsoft.com/office/drawing/2014/main" id="{3ED85E95-761C-414D-4887-0FE87CB8716F}"/>
                      </a:ext>
                    </a:extLst>
                  </p:cNvPr>
                  <p:cNvSpPr/>
                  <p:nvPr/>
                </p:nvSpPr>
                <p:spPr>
                  <a:xfrm>
                    <a:off x="-546551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48" name="Freeform: Shape 1347">
                    <a:extLst>
                      <a:ext uri="{FF2B5EF4-FFF2-40B4-BE49-F238E27FC236}">
                        <a16:creationId xmlns:a16="http://schemas.microsoft.com/office/drawing/2014/main" id="{96BBB2EE-B28F-D0B7-E5E2-2171E7FC4034}"/>
                      </a:ext>
                    </a:extLst>
                  </p:cNvPr>
                  <p:cNvSpPr/>
                  <p:nvPr/>
                </p:nvSpPr>
                <p:spPr>
                  <a:xfrm>
                    <a:off x="-522068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49" name="Freeform: Shape 1348">
                    <a:extLst>
                      <a:ext uri="{FF2B5EF4-FFF2-40B4-BE49-F238E27FC236}">
                        <a16:creationId xmlns:a16="http://schemas.microsoft.com/office/drawing/2014/main" id="{1C583958-1059-CE9D-16A5-1A2B44E62A44}"/>
                      </a:ext>
                    </a:extLst>
                  </p:cNvPr>
                  <p:cNvSpPr/>
                  <p:nvPr/>
                </p:nvSpPr>
                <p:spPr>
                  <a:xfrm>
                    <a:off x="-497592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0" name="Freeform: Shape 1349">
                    <a:extLst>
                      <a:ext uri="{FF2B5EF4-FFF2-40B4-BE49-F238E27FC236}">
                        <a16:creationId xmlns:a16="http://schemas.microsoft.com/office/drawing/2014/main" id="{76E45C38-AB93-8ED0-7240-67EDAAEAFB35}"/>
                      </a:ext>
                    </a:extLst>
                  </p:cNvPr>
                  <p:cNvSpPr/>
                  <p:nvPr/>
                </p:nvSpPr>
                <p:spPr>
                  <a:xfrm>
                    <a:off x="-473116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1" name="Freeform: Shape 1350">
                    <a:extLst>
                      <a:ext uri="{FF2B5EF4-FFF2-40B4-BE49-F238E27FC236}">
                        <a16:creationId xmlns:a16="http://schemas.microsoft.com/office/drawing/2014/main" id="{AF0F396C-D11E-038F-64EF-DA9682FB7838}"/>
                      </a:ext>
                    </a:extLst>
                  </p:cNvPr>
                  <p:cNvSpPr/>
                  <p:nvPr/>
                </p:nvSpPr>
                <p:spPr>
                  <a:xfrm>
                    <a:off x="-448640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2" name="Freeform: Shape 1351">
                    <a:extLst>
                      <a:ext uri="{FF2B5EF4-FFF2-40B4-BE49-F238E27FC236}">
                        <a16:creationId xmlns:a16="http://schemas.microsoft.com/office/drawing/2014/main" id="{DB493CE9-3C95-2681-72FA-1DED55B656E5}"/>
                      </a:ext>
                    </a:extLst>
                  </p:cNvPr>
                  <p:cNvSpPr/>
                  <p:nvPr/>
                </p:nvSpPr>
                <p:spPr>
                  <a:xfrm>
                    <a:off x="-424164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3" name="Freeform: Shape 1352">
                    <a:extLst>
                      <a:ext uri="{FF2B5EF4-FFF2-40B4-BE49-F238E27FC236}">
                        <a16:creationId xmlns:a16="http://schemas.microsoft.com/office/drawing/2014/main" id="{6B442CFE-F876-27C5-F75C-5712BCBEC320}"/>
                      </a:ext>
                    </a:extLst>
                  </p:cNvPr>
                  <p:cNvSpPr/>
                  <p:nvPr/>
                </p:nvSpPr>
                <p:spPr>
                  <a:xfrm>
                    <a:off x="-399681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4" name="Freeform: Shape 1353">
                    <a:extLst>
                      <a:ext uri="{FF2B5EF4-FFF2-40B4-BE49-F238E27FC236}">
                        <a16:creationId xmlns:a16="http://schemas.microsoft.com/office/drawing/2014/main" id="{E9FD9EFC-42C2-2D66-ABD1-36C14BF8F0D3}"/>
                      </a:ext>
                    </a:extLst>
                  </p:cNvPr>
                  <p:cNvSpPr/>
                  <p:nvPr/>
                </p:nvSpPr>
                <p:spPr>
                  <a:xfrm>
                    <a:off x="-375205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5" name="Freeform: Shape 1354">
                    <a:extLst>
                      <a:ext uri="{FF2B5EF4-FFF2-40B4-BE49-F238E27FC236}">
                        <a16:creationId xmlns:a16="http://schemas.microsoft.com/office/drawing/2014/main" id="{75E5CB09-5FCE-F156-DAA4-A87E49854432}"/>
                      </a:ext>
                    </a:extLst>
                  </p:cNvPr>
                  <p:cNvSpPr/>
                  <p:nvPr/>
                </p:nvSpPr>
                <p:spPr>
                  <a:xfrm>
                    <a:off x="-350729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6" name="Freeform: Shape 1355">
                    <a:extLst>
                      <a:ext uri="{FF2B5EF4-FFF2-40B4-BE49-F238E27FC236}">
                        <a16:creationId xmlns:a16="http://schemas.microsoft.com/office/drawing/2014/main" id="{C3380B5D-F479-B0EB-95F1-79A5BB1C7844}"/>
                      </a:ext>
                    </a:extLst>
                  </p:cNvPr>
                  <p:cNvSpPr/>
                  <p:nvPr/>
                </p:nvSpPr>
                <p:spPr>
                  <a:xfrm>
                    <a:off x="-326253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7" name="Freeform: Shape 1356">
                    <a:extLst>
                      <a:ext uri="{FF2B5EF4-FFF2-40B4-BE49-F238E27FC236}">
                        <a16:creationId xmlns:a16="http://schemas.microsoft.com/office/drawing/2014/main" id="{C248FFF4-3C91-A1FD-EF3B-6489A0CB86E1}"/>
                      </a:ext>
                    </a:extLst>
                  </p:cNvPr>
                  <p:cNvSpPr/>
                  <p:nvPr/>
                </p:nvSpPr>
                <p:spPr>
                  <a:xfrm>
                    <a:off x="-301777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58" name="Freeform: Shape 1357">
                    <a:extLst>
                      <a:ext uri="{FF2B5EF4-FFF2-40B4-BE49-F238E27FC236}">
                        <a16:creationId xmlns:a16="http://schemas.microsoft.com/office/drawing/2014/main" id="{62099955-9102-FA75-4909-73804C148EC9}"/>
                      </a:ext>
                    </a:extLst>
                  </p:cNvPr>
                  <p:cNvSpPr/>
                  <p:nvPr/>
                </p:nvSpPr>
                <p:spPr>
                  <a:xfrm>
                    <a:off x="-2772944"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59" name="Freeform: Shape 1358">
                    <a:extLst>
                      <a:ext uri="{FF2B5EF4-FFF2-40B4-BE49-F238E27FC236}">
                        <a16:creationId xmlns:a16="http://schemas.microsoft.com/office/drawing/2014/main" id="{8F32DCD0-3D7E-7FCE-00EB-3F003D5A3C0A}"/>
                      </a:ext>
                    </a:extLst>
                  </p:cNvPr>
                  <p:cNvSpPr/>
                  <p:nvPr/>
                </p:nvSpPr>
                <p:spPr>
                  <a:xfrm>
                    <a:off x="-252818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0" name="Freeform: Shape 1359">
                    <a:extLst>
                      <a:ext uri="{FF2B5EF4-FFF2-40B4-BE49-F238E27FC236}">
                        <a16:creationId xmlns:a16="http://schemas.microsoft.com/office/drawing/2014/main" id="{F191DB63-987D-AD7D-5F8F-D45CD9FB2C20}"/>
                      </a:ext>
                    </a:extLst>
                  </p:cNvPr>
                  <p:cNvSpPr/>
                  <p:nvPr/>
                </p:nvSpPr>
                <p:spPr>
                  <a:xfrm>
                    <a:off x="-228342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1" name="Freeform: Shape 1360">
                    <a:extLst>
                      <a:ext uri="{FF2B5EF4-FFF2-40B4-BE49-F238E27FC236}">
                        <a16:creationId xmlns:a16="http://schemas.microsoft.com/office/drawing/2014/main" id="{43EB5057-B392-64E4-438C-E19CC8D7D301}"/>
                      </a:ext>
                    </a:extLst>
                  </p:cNvPr>
                  <p:cNvSpPr/>
                  <p:nvPr/>
                </p:nvSpPr>
                <p:spPr>
                  <a:xfrm>
                    <a:off x="-203866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2" name="Freeform: Shape 1361">
                    <a:extLst>
                      <a:ext uri="{FF2B5EF4-FFF2-40B4-BE49-F238E27FC236}">
                        <a16:creationId xmlns:a16="http://schemas.microsoft.com/office/drawing/2014/main" id="{F367D627-1FCF-3E5E-1541-93416C7D38B4}"/>
                      </a:ext>
                    </a:extLst>
                  </p:cNvPr>
                  <p:cNvSpPr/>
                  <p:nvPr/>
                </p:nvSpPr>
                <p:spPr>
                  <a:xfrm>
                    <a:off x="-179390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3" name="Freeform: Shape 1362">
                    <a:extLst>
                      <a:ext uri="{FF2B5EF4-FFF2-40B4-BE49-F238E27FC236}">
                        <a16:creationId xmlns:a16="http://schemas.microsoft.com/office/drawing/2014/main" id="{1F1EF075-3BF5-4A9D-D219-942D8D2EFABF}"/>
                      </a:ext>
                    </a:extLst>
                  </p:cNvPr>
                  <p:cNvSpPr/>
                  <p:nvPr/>
                </p:nvSpPr>
                <p:spPr>
                  <a:xfrm>
                    <a:off x="-766842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4" name="Freeform: Shape 1363">
                    <a:extLst>
                      <a:ext uri="{FF2B5EF4-FFF2-40B4-BE49-F238E27FC236}">
                        <a16:creationId xmlns:a16="http://schemas.microsoft.com/office/drawing/2014/main" id="{CE615403-2034-F2CB-7F3E-2362C8639C79}"/>
                      </a:ext>
                    </a:extLst>
                  </p:cNvPr>
                  <p:cNvSpPr/>
                  <p:nvPr/>
                </p:nvSpPr>
                <p:spPr>
                  <a:xfrm>
                    <a:off x="-742366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5" name="Freeform: Shape 1364">
                    <a:extLst>
                      <a:ext uri="{FF2B5EF4-FFF2-40B4-BE49-F238E27FC236}">
                        <a16:creationId xmlns:a16="http://schemas.microsoft.com/office/drawing/2014/main" id="{5A8AF580-E0FA-6990-4672-B58CBF70E368}"/>
                      </a:ext>
                    </a:extLst>
                  </p:cNvPr>
                  <p:cNvSpPr/>
                  <p:nvPr/>
                </p:nvSpPr>
                <p:spPr>
                  <a:xfrm>
                    <a:off x="-717890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6" name="Freeform: Shape 1365">
                    <a:extLst>
                      <a:ext uri="{FF2B5EF4-FFF2-40B4-BE49-F238E27FC236}">
                        <a16:creationId xmlns:a16="http://schemas.microsoft.com/office/drawing/2014/main" id="{D0691586-F996-0F99-44F3-0979D81F0B53}"/>
                      </a:ext>
                    </a:extLst>
                  </p:cNvPr>
                  <p:cNvSpPr/>
                  <p:nvPr/>
                </p:nvSpPr>
                <p:spPr>
                  <a:xfrm>
                    <a:off x="-693414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7" name="Freeform: Shape 1366">
                    <a:extLst>
                      <a:ext uri="{FF2B5EF4-FFF2-40B4-BE49-F238E27FC236}">
                        <a16:creationId xmlns:a16="http://schemas.microsoft.com/office/drawing/2014/main" id="{EC453120-C726-4F7B-0613-8C11BE7DBBB2}"/>
                      </a:ext>
                    </a:extLst>
                  </p:cNvPr>
                  <p:cNvSpPr/>
                  <p:nvPr/>
                </p:nvSpPr>
                <p:spPr>
                  <a:xfrm>
                    <a:off x="-668931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8" name="Freeform: Shape 1367">
                    <a:extLst>
                      <a:ext uri="{FF2B5EF4-FFF2-40B4-BE49-F238E27FC236}">
                        <a16:creationId xmlns:a16="http://schemas.microsoft.com/office/drawing/2014/main" id="{EEE26DD6-E844-6D4D-7818-CE71BE2C1624}"/>
                      </a:ext>
                    </a:extLst>
                  </p:cNvPr>
                  <p:cNvSpPr/>
                  <p:nvPr/>
                </p:nvSpPr>
                <p:spPr>
                  <a:xfrm>
                    <a:off x="-644455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69" name="Freeform: Shape 1368">
                    <a:extLst>
                      <a:ext uri="{FF2B5EF4-FFF2-40B4-BE49-F238E27FC236}">
                        <a16:creationId xmlns:a16="http://schemas.microsoft.com/office/drawing/2014/main" id="{60E6E61A-711E-6807-F28D-3E3394F3AE7F}"/>
                      </a:ext>
                    </a:extLst>
                  </p:cNvPr>
                  <p:cNvSpPr/>
                  <p:nvPr/>
                </p:nvSpPr>
                <p:spPr>
                  <a:xfrm>
                    <a:off x="-619979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70" name="Freeform: Shape 1369">
                    <a:extLst>
                      <a:ext uri="{FF2B5EF4-FFF2-40B4-BE49-F238E27FC236}">
                        <a16:creationId xmlns:a16="http://schemas.microsoft.com/office/drawing/2014/main" id="{822F1965-36F5-619E-2C9F-266FD30B0E3F}"/>
                      </a:ext>
                    </a:extLst>
                  </p:cNvPr>
                  <p:cNvSpPr/>
                  <p:nvPr/>
                </p:nvSpPr>
                <p:spPr>
                  <a:xfrm>
                    <a:off x="-595503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1" name="Freeform: Shape 1370">
                    <a:extLst>
                      <a:ext uri="{FF2B5EF4-FFF2-40B4-BE49-F238E27FC236}">
                        <a16:creationId xmlns:a16="http://schemas.microsoft.com/office/drawing/2014/main" id="{6AB80F61-ACEE-D1C0-A490-A33D014EF873}"/>
                      </a:ext>
                    </a:extLst>
                  </p:cNvPr>
                  <p:cNvSpPr/>
                  <p:nvPr/>
                </p:nvSpPr>
                <p:spPr>
                  <a:xfrm>
                    <a:off x="-571027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2" name="Freeform: Shape 1371">
                    <a:extLst>
                      <a:ext uri="{FF2B5EF4-FFF2-40B4-BE49-F238E27FC236}">
                        <a16:creationId xmlns:a16="http://schemas.microsoft.com/office/drawing/2014/main" id="{7FE3DD2E-1117-7F01-7D6E-E85B4842D60F}"/>
                      </a:ext>
                    </a:extLst>
                  </p:cNvPr>
                  <p:cNvSpPr/>
                  <p:nvPr/>
                </p:nvSpPr>
                <p:spPr>
                  <a:xfrm>
                    <a:off x="-546551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3" name="Freeform: Shape 1372">
                    <a:extLst>
                      <a:ext uri="{FF2B5EF4-FFF2-40B4-BE49-F238E27FC236}">
                        <a16:creationId xmlns:a16="http://schemas.microsoft.com/office/drawing/2014/main" id="{E76746AD-10C8-5EE5-A556-290008006E0F}"/>
                      </a:ext>
                    </a:extLst>
                  </p:cNvPr>
                  <p:cNvSpPr/>
                  <p:nvPr/>
                </p:nvSpPr>
                <p:spPr>
                  <a:xfrm>
                    <a:off x="-522068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4" name="Freeform: Shape 1373">
                    <a:extLst>
                      <a:ext uri="{FF2B5EF4-FFF2-40B4-BE49-F238E27FC236}">
                        <a16:creationId xmlns:a16="http://schemas.microsoft.com/office/drawing/2014/main" id="{EB727FD1-006D-466A-852C-7612422BE9F7}"/>
                      </a:ext>
                    </a:extLst>
                  </p:cNvPr>
                  <p:cNvSpPr/>
                  <p:nvPr/>
                </p:nvSpPr>
                <p:spPr>
                  <a:xfrm>
                    <a:off x="-497592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5" name="Freeform: Shape 1374">
                    <a:extLst>
                      <a:ext uri="{FF2B5EF4-FFF2-40B4-BE49-F238E27FC236}">
                        <a16:creationId xmlns:a16="http://schemas.microsoft.com/office/drawing/2014/main" id="{D3505924-7CA5-CEEE-E42E-57E3A4351B42}"/>
                      </a:ext>
                    </a:extLst>
                  </p:cNvPr>
                  <p:cNvSpPr/>
                  <p:nvPr/>
                </p:nvSpPr>
                <p:spPr>
                  <a:xfrm>
                    <a:off x="-473116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6" name="Freeform: Shape 1375">
                    <a:extLst>
                      <a:ext uri="{FF2B5EF4-FFF2-40B4-BE49-F238E27FC236}">
                        <a16:creationId xmlns:a16="http://schemas.microsoft.com/office/drawing/2014/main" id="{D1E378E0-5EC2-BD22-9ACE-CA213664FF75}"/>
                      </a:ext>
                    </a:extLst>
                  </p:cNvPr>
                  <p:cNvSpPr/>
                  <p:nvPr/>
                </p:nvSpPr>
                <p:spPr>
                  <a:xfrm>
                    <a:off x="-448640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7" name="Freeform: Shape 1376">
                    <a:extLst>
                      <a:ext uri="{FF2B5EF4-FFF2-40B4-BE49-F238E27FC236}">
                        <a16:creationId xmlns:a16="http://schemas.microsoft.com/office/drawing/2014/main" id="{05115E6A-9439-F29E-53D8-6C93AE1673B0}"/>
                      </a:ext>
                    </a:extLst>
                  </p:cNvPr>
                  <p:cNvSpPr/>
                  <p:nvPr/>
                </p:nvSpPr>
                <p:spPr>
                  <a:xfrm>
                    <a:off x="-424164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8" name="Freeform: Shape 1377">
                    <a:extLst>
                      <a:ext uri="{FF2B5EF4-FFF2-40B4-BE49-F238E27FC236}">
                        <a16:creationId xmlns:a16="http://schemas.microsoft.com/office/drawing/2014/main" id="{EE129091-247A-896D-DE83-2FE767CF161C}"/>
                      </a:ext>
                    </a:extLst>
                  </p:cNvPr>
                  <p:cNvSpPr/>
                  <p:nvPr/>
                </p:nvSpPr>
                <p:spPr>
                  <a:xfrm>
                    <a:off x="-399681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79" name="Freeform: Shape 1378">
                    <a:extLst>
                      <a:ext uri="{FF2B5EF4-FFF2-40B4-BE49-F238E27FC236}">
                        <a16:creationId xmlns:a16="http://schemas.microsoft.com/office/drawing/2014/main" id="{41933326-1333-8CF9-4141-BCFA6C7E09F6}"/>
                      </a:ext>
                    </a:extLst>
                  </p:cNvPr>
                  <p:cNvSpPr/>
                  <p:nvPr/>
                </p:nvSpPr>
                <p:spPr>
                  <a:xfrm>
                    <a:off x="-375205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80" name="Freeform: Shape 1379">
                    <a:extLst>
                      <a:ext uri="{FF2B5EF4-FFF2-40B4-BE49-F238E27FC236}">
                        <a16:creationId xmlns:a16="http://schemas.microsoft.com/office/drawing/2014/main" id="{08E1C383-3DDD-CF6E-969E-97CBE00B1780}"/>
                      </a:ext>
                    </a:extLst>
                  </p:cNvPr>
                  <p:cNvSpPr/>
                  <p:nvPr/>
                </p:nvSpPr>
                <p:spPr>
                  <a:xfrm>
                    <a:off x="-350729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81" name="Freeform: Shape 1380">
                    <a:extLst>
                      <a:ext uri="{FF2B5EF4-FFF2-40B4-BE49-F238E27FC236}">
                        <a16:creationId xmlns:a16="http://schemas.microsoft.com/office/drawing/2014/main" id="{DB0527F7-AE26-A027-DFEF-451893BC7360}"/>
                      </a:ext>
                    </a:extLst>
                  </p:cNvPr>
                  <p:cNvSpPr/>
                  <p:nvPr/>
                </p:nvSpPr>
                <p:spPr>
                  <a:xfrm>
                    <a:off x="-326253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82" name="Freeform: Shape 1381">
                    <a:extLst>
                      <a:ext uri="{FF2B5EF4-FFF2-40B4-BE49-F238E27FC236}">
                        <a16:creationId xmlns:a16="http://schemas.microsoft.com/office/drawing/2014/main" id="{37E74012-E624-184C-5003-18EAACCB77E1}"/>
                      </a:ext>
                    </a:extLst>
                  </p:cNvPr>
                  <p:cNvSpPr/>
                  <p:nvPr/>
                </p:nvSpPr>
                <p:spPr>
                  <a:xfrm>
                    <a:off x="-301777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83" name="Freeform: Shape 1382">
                    <a:extLst>
                      <a:ext uri="{FF2B5EF4-FFF2-40B4-BE49-F238E27FC236}">
                        <a16:creationId xmlns:a16="http://schemas.microsoft.com/office/drawing/2014/main" id="{E5138B87-D749-7CE5-781B-0E1FDD6F396D}"/>
                      </a:ext>
                    </a:extLst>
                  </p:cNvPr>
                  <p:cNvSpPr/>
                  <p:nvPr/>
                </p:nvSpPr>
                <p:spPr>
                  <a:xfrm>
                    <a:off x="-2772944"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84" name="Freeform: Shape 1383">
                    <a:extLst>
                      <a:ext uri="{FF2B5EF4-FFF2-40B4-BE49-F238E27FC236}">
                        <a16:creationId xmlns:a16="http://schemas.microsoft.com/office/drawing/2014/main" id="{BC4A5985-5E0B-49F4-830D-E190FFD9A38D}"/>
                      </a:ext>
                    </a:extLst>
                  </p:cNvPr>
                  <p:cNvSpPr/>
                  <p:nvPr/>
                </p:nvSpPr>
                <p:spPr>
                  <a:xfrm>
                    <a:off x="-252818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85" name="Freeform: Shape 1384">
                    <a:extLst>
                      <a:ext uri="{FF2B5EF4-FFF2-40B4-BE49-F238E27FC236}">
                        <a16:creationId xmlns:a16="http://schemas.microsoft.com/office/drawing/2014/main" id="{55440EE3-B2FB-61EA-D24E-E3E7A81AD29B}"/>
                      </a:ext>
                    </a:extLst>
                  </p:cNvPr>
                  <p:cNvSpPr/>
                  <p:nvPr/>
                </p:nvSpPr>
                <p:spPr>
                  <a:xfrm>
                    <a:off x="-228342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386" name="Freeform: Shape 1385">
                    <a:extLst>
                      <a:ext uri="{FF2B5EF4-FFF2-40B4-BE49-F238E27FC236}">
                        <a16:creationId xmlns:a16="http://schemas.microsoft.com/office/drawing/2014/main" id="{BA50B165-1625-CB3C-39C5-992B334E45AD}"/>
                      </a:ext>
                    </a:extLst>
                  </p:cNvPr>
                  <p:cNvSpPr/>
                  <p:nvPr/>
                </p:nvSpPr>
                <p:spPr>
                  <a:xfrm>
                    <a:off x="-203866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87" name="Freeform: Shape 1386">
                    <a:extLst>
                      <a:ext uri="{FF2B5EF4-FFF2-40B4-BE49-F238E27FC236}">
                        <a16:creationId xmlns:a16="http://schemas.microsoft.com/office/drawing/2014/main" id="{830E18F0-D807-4F41-4F4B-6B212635E6DE}"/>
                      </a:ext>
                    </a:extLst>
                  </p:cNvPr>
                  <p:cNvSpPr/>
                  <p:nvPr/>
                </p:nvSpPr>
                <p:spPr>
                  <a:xfrm>
                    <a:off x="-179390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88" name="Freeform: Shape 1387">
                    <a:extLst>
                      <a:ext uri="{FF2B5EF4-FFF2-40B4-BE49-F238E27FC236}">
                        <a16:creationId xmlns:a16="http://schemas.microsoft.com/office/drawing/2014/main" id="{BB88A530-55AA-8567-9FDA-71DCD7F93182}"/>
                      </a:ext>
                    </a:extLst>
                  </p:cNvPr>
                  <p:cNvSpPr/>
                  <p:nvPr/>
                </p:nvSpPr>
                <p:spPr>
                  <a:xfrm>
                    <a:off x="-766842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89" name="Freeform: Shape 1388">
                    <a:extLst>
                      <a:ext uri="{FF2B5EF4-FFF2-40B4-BE49-F238E27FC236}">
                        <a16:creationId xmlns:a16="http://schemas.microsoft.com/office/drawing/2014/main" id="{CFEF5FAB-448B-6378-862B-44AB744756F4}"/>
                      </a:ext>
                    </a:extLst>
                  </p:cNvPr>
                  <p:cNvSpPr/>
                  <p:nvPr/>
                </p:nvSpPr>
                <p:spPr>
                  <a:xfrm>
                    <a:off x="-742366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0" name="Freeform: Shape 1389">
                    <a:extLst>
                      <a:ext uri="{FF2B5EF4-FFF2-40B4-BE49-F238E27FC236}">
                        <a16:creationId xmlns:a16="http://schemas.microsoft.com/office/drawing/2014/main" id="{9E2FD710-9113-B67A-A28E-D7D749B0F75F}"/>
                      </a:ext>
                    </a:extLst>
                  </p:cNvPr>
                  <p:cNvSpPr/>
                  <p:nvPr/>
                </p:nvSpPr>
                <p:spPr>
                  <a:xfrm>
                    <a:off x="-717890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1" name="Freeform: Shape 1390">
                    <a:extLst>
                      <a:ext uri="{FF2B5EF4-FFF2-40B4-BE49-F238E27FC236}">
                        <a16:creationId xmlns:a16="http://schemas.microsoft.com/office/drawing/2014/main" id="{32527BBB-8891-8D59-7A40-19D6641C4506}"/>
                      </a:ext>
                    </a:extLst>
                  </p:cNvPr>
                  <p:cNvSpPr/>
                  <p:nvPr/>
                </p:nvSpPr>
                <p:spPr>
                  <a:xfrm>
                    <a:off x="-693414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2" name="Freeform: Shape 1391">
                    <a:extLst>
                      <a:ext uri="{FF2B5EF4-FFF2-40B4-BE49-F238E27FC236}">
                        <a16:creationId xmlns:a16="http://schemas.microsoft.com/office/drawing/2014/main" id="{E6DEF4F9-A133-E28B-6B95-0B081B3349E9}"/>
                      </a:ext>
                    </a:extLst>
                  </p:cNvPr>
                  <p:cNvSpPr/>
                  <p:nvPr/>
                </p:nvSpPr>
                <p:spPr>
                  <a:xfrm>
                    <a:off x="-668931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3" name="Freeform: Shape 1392">
                    <a:extLst>
                      <a:ext uri="{FF2B5EF4-FFF2-40B4-BE49-F238E27FC236}">
                        <a16:creationId xmlns:a16="http://schemas.microsoft.com/office/drawing/2014/main" id="{8583C48E-7501-08C1-70A0-A74A2C8E10CA}"/>
                      </a:ext>
                    </a:extLst>
                  </p:cNvPr>
                  <p:cNvSpPr/>
                  <p:nvPr/>
                </p:nvSpPr>
                <p:spPr>
                  <a:xfrm>
                    <a:off x="-644455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4" name="Freeform: Shape 1393">
                    <a:extLst>
                      <a:ext uri="{FF2B5EF4-FFF2-40B4-BE49-F238E27FC236}">
                        <a16:creationId xmlns:a16="http://schemas.microsoft.com/office/drawing/2014/main" id="{78FD0599-F380-3939-FB23-1DB545E8AB22}"/>
                      </a:ext>
                    </a:extLst>
                  </p:cNvPr>
                  <p:cNvSpPr/>
                  <p:nvPr/>
                </p:nvSpPr>
                <p:spPr>
                  <a:xfrm>
                    <a:off x="-619979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395" name="Freeform: Shape 1394">
                    <a:extLst>
                      <a:ext uri="{FF2B5EF4-FFF2-40B4-BE49-F238E27FC236}">
                        <a16:creationId xmlns:a16="http://schemas.microsoft.com/office/drawing/2014/main" id="{F5692FFF-02E0-C70D-6231-69053E819AB1}"/>
                      </a:ext>
                    </a:extLst>
                  </p:cNvPr>
                  <p:cNvSpPr/>
                  <p:nvPr/>
                </p:nvSpPr>
                <p:spPr>
                  <a:xfrm>
                    <a:off x="-595503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96" name="Freeform: Shape 1395">
                    <a:extLst>
                      <a:ext uri="{FF2B5EF4-FFF2-40B4-BE49-F238E27FC236}">
                        <a16:creationId xmlns:a16="http://schemas.microsoft.com/office/drawing/2014/main" id="{C5994998-E754-A492-893D-6D627BD55BE2}"/>
                      </a:ext>
                    </a:extLst>
                  </p:cNvPr>
                  <p:cNvSpPr/>
                  <p:nvPr/>
                </p:nvSpPr>
                <p:spPr>
                  <a:xfrm>
                    <a:off x="-571027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97" name="Freeform: Shape 1396">
                    <a:extLst>
                      <a:ext uri="{FF2B5EF4-FFF2-40B4-BE49-F238E27FC236}">
                        <a16:creationId xmlns:a16="http://schemas.microsoft.com/office/drawing/2014/main" id="{2CAF7F87-46A8-72C7-E7D6-3D35E756E2E1}"/>
                      </a:ext>
                    </a:extLst>
                  </p:cNvPr>
                  <p:cNvSpPr/>
                  <p:nvPr/>
                </p:nvSpPr>
                <p:spPr>
                  <a:xfrm>
                    <a:off x="-546551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98" name="Freeform: Shape 1397">
                    <a:extLst>
                      <a:ext uri="{FF2B5EF4-FFF2-40B4-BE49-F238E27FC236}">
                        <a16:creationId xmlns:a16="http://schemas.microsoft.com/office/drawing/2014/main" id="{65CFA88E-7FEC-5C9C-18CE-4D9ACF71927D}"/>
                      </a:ext>
                    </a:extLst>
                  </p:cNvPr>
                  <p:cNvSpPr/>
                  <p:nvPr/>
                </p:nvSpPr>
                <p:spPr>
                  <a:xfrm>
                    <a:off x="-522068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399" name="Freeform: Shape 1398">
                    <a:extLst>
                      <a:ext uri="{FF2B5EF4-FFF2-40B4-BE49-F238E27FC236}">
                        <a16:creationId xmlns:a16="http://schemas.microsoft.com/office/drawing/2014/main" id="{0D6C37B2-77E7-7097-BD83-2034A6FB5AE4}"/>
                      </a:ext>
                    </a:extLst>
                  </p:cNvPr>
                  <p:cNvSpPr/>
                  <p:nvPr/>
                </p:nvSpPr>
                <p:spPr>
                  <a:xfrm>
                    <a:off x="-497592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0" name="Freeform: Shape 1399">
                    <a:extLst>
                      <a:ext uri="{FF2B5EF4-FFF2-40B4-BE49-F238E27FC236}">
                        <a16:creationId xmlns:a16="http://schemas.microsoft.com/office/drawing/2014/main" id="{43D490EF-214B-1A2B-C787-3685305473F6}"/>
                      </a:ext>
                    </a:extLst>
                  </p:cNvPr>
                  <p:cNvSpPr/>
                  <p:nvPr/>
                </p:nvSpPr>
                <p:spPr>
                  <a:xfrm>
                    <a:off x="-473116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1" name="Freeform: Shape 1400">
                    <a:extLst>
                      <a:ext uri="{FF2B5EF4-FFF2-40B4-BE49-F238E27FC236}">
                        <a16:creationId xmlns:a16="http://schemas.microsoft.com/office/drawing/2014/main" id="{BBE20B51-0F25-804F-4C23-BBDBCEBA5C53}"/>
                      </a:ext>
                    </a:extLst>
                  </p:cNvPr>
                  <p:cNvSpPr/>
                  <p:nvPr/>
                </p:nvSpPr>
                <p:spPr>
                  <a:xfrm>
                    <a:off x="-448640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2" name="Freeform: Shape 1401">
                    <a:extLst>
                      <a:ext uri="{FF2B5EF4-FFF2-40B4-BE49-F238E27FC236}">
                        <a16:creationId xmlns:a16="http://schemas.microsoft.com/office/drawing/2014/main" id="{82EB76E3-C9FB-8719-11E0-D3808803ABDD}"/>
                      </a:ext>
                    </a:extLst>
                  </p:cNvPr>
                  <p:cNvSpPr/>
                  <p:nvPr/>
                </p:nvSpPr>
                <p:spPr>
                  <a:xfrm>
                    <a:off x="-424164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3" name="Freeform: Shape 1402">
                    <a:extLst>
                      <a:ext uri="{FF2B5EF4-FFF2-40B4-BE49-F238E27FC236}">
                        <a16:creationId xmlns:a16="http://schemas.microsoft.com/office/drawing/2014/main" id="{B3BF1662-D77F-F122-962A-FCCCCB9C3474}"/>
                      </a:ext>
                    </a:extLst>
                  </p:cNvPr>
                  <p:cNvSpPr/>
                  <p:nvPr/>
                </p:nvSpPr>
                <p:spPr>
                  <a:xfrm>
                    <a:off x="-399681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4" name="Freeform: Shape 1403">
                    <a:extLst>
                      <a:ext uri="{FF2B5EF4-FFF2-40B4-BE49-F238E27FC236}">
                        <a16:creationId xmlns:a16="http://schemas.microsoft.com/office/drawing/2014/main" id="{CA06E7C3-45DF-A3F2-1675-74A641D5AD44}"/>
                      </a:ext>
                    </a:extLst>
                  </p:cNvPr>
                  <p:cNvSpPr/>
                  <p:nvPr/>
                </p:nvSpPr>
                <p:spPr>
                  <a:xfrm>
                    <a:off x="-375205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5" name="Freeform: Shape 1404">
                    <a:extLst>
                      <a:ext uri="{FF2B5EF4-FFF2-40B4-BE49-F238E27FC236}">
                        <a16:creationId xmlns:a16="http://schemas.microsoft.com/office/drawing/2014/main" id="{2A14588B-DA25-FA52-7259-EF0AE18F22AE}"/>
                      </a:ext>
                    </a:extLst>
                  </p:cNvPr>
                  <p:cNvSpPr/>
                  <p:nvPr/>
                </p:nvSpPr>
                <p:spPr>
                  <a:xfrm>
                    <a:off x="-350729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6" name="Freeform: Shape 1405">
                    <a:extLst>
                      <a:ext uri="{FF2B5EF4-FFF2-40B4-BE49-F238E27FC236}">
                        <a16:creationId xmlns:a16="http://schemas.microsoft.com/office/drawing/2014/main" id="{E1A3FAF1-372F-6F57-397D-BAF471D628FC}"/>
                      </a:ext>
                    </a:extLst>
                  </p:cNvPr>
                  <p:cNvSpPr/>
                  <p:nvPr/>
                </p:nvSpPr>
                <p:spPr>
                  <a:xfrm>
                    <a:off x="-326253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7" name="Freeform: Shape 1406">
                    <a:extLst>
                      <a:ext uri="{FF2B5EF4-FFF2-40B4-BE49-F238E27FC236}">
                        <a16:creationId xmlns:a16="http://schemas.microsoft.com/office/drawing/2014/main" id="{572E36AC-13BA-B64A-C07F-6736CEAF84EF}"/>
                      </a:ext>
                    </a:extLst>
                  </p:cNvPr>
                  <p:cNvSpPr/>
                  <p:nvPr/>
                </p:nvSpPr>
                <p:spPr>
                  <a:xfrm>
                    <a:off x="-301777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08" name="Freeform: Shape 1407">
                    <a:extLst>
                      <a:ext uri="{FF2B5EF4-FFF2-40B4-BE49-F238E27FC236}">
                        <a16:creationId xmlns:a16="http://schemas.microsoft.com/office/drawing/2014/main" id="{1234BDB5-2858-0703-F6CA-1F109000A62D}"/>
                      </a:ext>
                    </a:extLst>
                  </p:cNvPr>
                  <p:cNvSpPr/>
                  <p:nvPr/>
                </p:nvSpPr>
                <p:spPr>
                  <a:xfrm>
                    <a:off x="-2772944"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09" name="Freeform: Shape 1408">
                    <a:extLst>
                      <a:ext uri="{FF2B5EF4-FFF2-40B4-BE49-F238E27FC236}">
                        <a16:creationId xmlns:a16="http://schemas.microsoft.com/office/drawing/2014/main" id="{11432E80-E809-1CC2-F6A5-C5F5BA2FFCF2}"/>
                      </a:ext>
                    </a:extLst>
                  </p:cNvPr>
                  <p:cNvSpPr/>
                  <p:nvPr/>
                </p:nvSpPr>
                <p:spPr>
                  <a:xfrm>
                    <a:off x="-252818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0" name="Freeform: Shape 1409">
                    <a:extLst>
                      <a:ext uri="{FF2B5EF4-FFF2-40B4-BE49-F238E27FC236}">
                        <a16:creationId xmlns:a16="http://schemas.microsoft.com/office/drawing/2014/main" id="{A8F81A2E-F84D-E717-68E0-6911FFC21602}"/>
                      </a:ext>
                    </a:extLst>
                  </p:cNvPr>
                  <p:cNvSpPr/>
                  <p:nvPr/>
                </p:nvSpPr>
                <p:spPr>
                  <a:xfrm>
                    <a:off x="-228342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1" name="Freeform: Shape 1410">
                    <a:extLst>
                      <a:ext uri="{FF2B5EF4-FFF2-40B4-BE49-F238E27FC236}">
                        <a16:creationId xmlns:a16="http://schemas.microsoft.com/office/drawing/2014/main" id="{D0934CD5-F02F-E46B-56C5-F0694280BA17}"/>
                      </a:ext>
                    </a:extLst>
                  </p:cNvPr>
                  <p:cNvSpPr/>
                  <p:nvPr/>
                </p:nvSpPr>
                <p:spPr>
                  <a:xfrm>
                    <a:off x="-203866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2" name="Freeform: Shape 1411">
                    <a:extLst>
                      <a:ext uri="{FF2B5EF4-FFF2-40B4-BE49-F238E27FC236}">
                        <a16:creationId xmlns:a16="http://schemas.microsoft.com/office/drawing/2014/main" id="{AFFA8ADD-1676-D823-497E-C067D043E328}"/>
                      </a:ext>
                    </a:extLst>
                  </p:cNvPr>
                  <p:cNvSpPr/>
                  <p:nvPr/>
                </p:nvSpPr>
                <p:spPr>
                  <a:xfrm>
                    <a:off x="-179390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3" name="Freeform: Shape 1412">
                    <a:extLst>
                      <a:ext uri="{FF2B5EF4-FFF2-40B4-BE49-F238E27FC236}">
                        <a16:creationId xmlns:a16="http://schemas.microsoft.com/office/drawing/2014/main" id="{CA23C638-D3CA-997E-EE45-4EAE2A622075}"/>
                      </a:ext>
                    </a:extLst>
                  </p:cNvPr>
                  <p:cNvSpPr/>
                  <p:nvPr/>
                </p:nvSpPr>
                <p:spPr>
                  <a:xfrm>
                    <a:off x="-766842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4" name="Freeform: Shape 1413">
                    <a:extLst>
                      <a:ext uri="{FF2B5EF4-FFF2-40B4-BE49-F238E27FC236}">
                        <a16:creationId xmlns:a16="http://schemas.microsoft.com/office/drawing/2014/main" id="{C3B4DE90-0691-0EF3-0928-DC69AEF5DED1}"/>
                      </a:ext>
                    </a:extLst>
                  </p:cNvPr>
                  <p:cNvSpPr/>
                  <p:nvPr/>
                </p:nvSpPr>
                <p:spPr>
                  <a:xfrm>
                    <a:off x="-742366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5" name="Freeform: Shape 1414">
                    <a:extLst>
                      <a:ext uri="{FF2B5EF4-FFF2-40B4-BE49-F238E27FC236}">
                        <a16:creationId xmlns:a16="http://schemas.microsoft.com/office/drawing/2014/main" id="{4853DF79-B14D-6244-11DA-52D7B10F4140}"/>
                      </a:ext>
                    </a:extLst>
                  </p:cNvPr>
                  <p:cNvSpPr/>
                  <p:nvPr/>
                </p:nvSpPr>
                <p:spPr>
                  <a:xfrm>
                    <a:off x="-717890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6" name="Freeform: Shape 1415">
                    <a:extLst>
                      <a:ext uri="{FF2B5EF4-FFF2-40B4-BE49-F238E27FC236}">
                        <a16:creationId xmlns:a16="http://schemas.microsoft.com/office/drawing/2014/main" id="{B19C9E7B-9394-01BB-29B5-BFDF9CD50FFA}"/>
                      </a:ext>
                    </a:extLst>
                  </p:cNvPr>
                  <p:cNvSpPr/>
                  <p:nvPr/>
                </p:nvSpPr>
                <p:spPr>
                  <a:xfrm>
                    <a:off x="-693414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7" name="Freeform: Shape 1416">
                    <a:extLst>
                      <a:ext uri="{FF2B5EF4-FFF2-40B4-BE49-F238E27FC236}">
                        <a16:creationId xmlns:a16="http://schemas.microsoft.com/office/drawing/2014/main" id="{0071A84D-325E-80BD-7499-1624A61CC872}"/>
                      </a:ext>
                    </a:extLst>
                  </p:cNvPr>
                  <p:cNvSpPr/>
                  <p:nvPr/>
                </p:nvSpPr>
                <p:spPr>
                  <a:xfrm>
                    <a:off x="-668931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8" name="Freeform: Shape 1417">
                    <a:extLst>
                      <a:ext uri="{FF2B5EF4-FFF2-40B4-BE49-F238E27FC236}">
                        <a16:creationId xmlns:a16="http://schemas.microsoft.com/office/drawing/2014/main" id="{D6BFFF4E-FFFF-F46C-5005-5F5A9FD059FC}"/>
                      </a:ext>
                    </a:extLst>
                  </p:cNvPr>
                  <p:cNvSpPr/>
                  <p:nvPr/>
                </p:nvSpPr>
                <p:spPr>
                  <a:xfrm>
                    <a:off x="-644455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19" name="Freeform: Shape 1418">
                    <a:extLst>
                      <a:ext uri="{FF2B5EF4-FFF2-40B4-BE49-F238E27FC236}">
                        <a16:creationId xmlns:a16="http://schemas.microsoft.com/office/drawing/2014/main" id="{8DE7A298-D9C4-37E9-EFE1-7033DED1C05B}"/>
                      </a:ext>
                    </a:extLst>
                  </p:cNvPr>
                  <p:cNvSpPr/>
                  <p:nvPr/>
                </p:nvSpPr>
                <p:spPr>
                  <a:xfrm>
                    <a:off x="-619979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20" name="Freeform: Shape 1419">
                    <a:extLst>
                      <a:ext uri="{FF2B5EF4-FFF2-40B4-BE49-F238E27FC236}">
                        <a16:creationId xmlns:a16="http://schemas.microsoft.com/office/drawing/2014/main" id="{C65217FF-AB0F-7EAA-43AC-4BD4A5813CA6}"/>
                      </a:ext>
                    </a:extLst>
                  </p:cNvPr>
                  <p:cNvSpPr/>
                  <p:nvPr/>
                </p:nvSpPr>
                <p:spPr>
                  <a:xfrm>
                    <a:off x="-595503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1" name="Freeform: Shape 1420">
                    <a:extLst>
                      <a:ext uri="{FF2B5EF4-FFF2-40B4-BE49-F238E27FC236}">
                        <a16:creationId xmlns:a16="http://schemas.microsoft.com/office/drawing/2014/main" id="{415EDEE4-1D7F-6FD5-D489-FD3CE4E5373B}"/>
                      </a:ext>
                    </a:extLst>
                  </p:cNvPr>
                  <p:cNvSpPr/>
                  <p:nvPr/>
                </p:nvSpPr>
                <p:spPr>
                  <a:xfrm>
                    <a:off x="-571027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2" name="Freeform: Shape 1421">
                    <a:extLst>
                      <a:ext uri="{FF2B5EF4-FFF2-40B4-BE49-F238E27FC236}">
                        <a16:creationId xmlns:a16="http://schemas.microsoft.com/office/drawing/2014/main" id="{44B3A670-88F9-09C0-98D3-871845DF111E}"/>
                      </a:ext>
                    </a:extLst>
                  </p:cNvPr>
                  <p:cNvSpPr/>
                  <p:nvPr/>
                </p:nvSpPr>
                <p:spPr>
                  <a:xfrm>
                    <a:off x="-546551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3" name="Freeform: Shape 1422">
                    <a:extLst>
                      <a:ext uri="{FF2B5EF4-FFF2-40B4-BE49-F238E27FC236}">
                        <a16:creationId xmlns:a16="http://schemas.microsoft.com/office/drawing/2014/main" id="{A1EE81D2-F61E-F689-EBDB-142874898F1A}"/>
                      </a:ext>
                    </a:extLst>
                  </p:cNvPr>
                  <p:cNvSpPr/>
                  <p:nvPr/>
                </p:nvSpPr>
                <p:spPr>
                  <a:xfrm>
                    <a:off x="-522068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4" name="Freeform: Shape 1423">
                    <a:extLst>
                      <a:ext uri="{FF2B5EF4-FFF2-40B4-BE49-F238E27FC236}">
                        <a16:creationId xmlns:a16="http://schemas.microsoft.com/office/drawing/2014/main" id="{FEAB3CDF-105B-B4DF-97CD-E6CC86F878C5}"/>
                      </a:ext>
                    </a:extLst>
                  </p:cNvPr>
                  <p:cNvSpPr/>
                  <p:nvPr/>
                </p:nvSpPr>
                <p:spPr>
                  <a:xfrm>
                    <a:off x="-497592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5" name="Freeform: Shape 1424">
                    <a:extLst>
                      <a:ext uri="{FF2B5EF4-FFF2-40B4-BE49-F238E27FC236}">
                        <a16:creationId xmlns:a16="http://schemas.microsoft.com/office/drawing/2014/main" id="{243C7C92-A96A-BAC2-8CF4-DD199E0749FE}"/>
                      </a:ext>
                    </a:extLst>
                  </p:cNvPr>
                  <p:cNvSpPr/>
                  <p:nvPr/>
                </p:nvSpPr>
                <p:spPr>
                  <a:xfrm>
                    <a:off x="-473116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6" name="Freeform: Shape 1425">
                    <a:extLst>
                      <a:ext uri="{FF2B5EF4-FFF2-40B4-BE49-F238E27FC236}">
                        <a16:creationId xmlns:a16="http://schemas.microsoft.com/office/drawing/2014/main" id="{27456FFC-8289-7FD8-0CA2-FC3AE4571BBA}"/>
                      </a:ext>
                    </a:extLst>
                  </p:cNvPr>
                  <p:cNvSpPr/>
                  <p:nvPr/>
                </p:nvSpPr>
                <p:spPr>
                  <a:xfrm>
                    <a:off x="-448640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7" name="Freeform: Shape 1426">
                    <a:extLst>
                      <a:ext uri="{FF2B5EF4-FFF2-40B4-BE49-F238E27FC236}">
                        <a16:creationId xmlns:a16="http://schemas.microsoft.com/office/drawing/2014/main" id="{519D4D0A-6301-696A-1D53-9D51732990B0}"/>
                      </a:ext>
                    </a:extLst>
                  </p:cNvPr>
                  <p:cNvSpPr/>
                  <p:nvPr/>
                </p:nvSpPr>
                <p:spPr>
                  <a:xfrm>
                    <a:off x="-424164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8" name="Freeform: Shape 1427">
                    <a:extLst>
                      <a:ext uri="{FF2B5EF4-FFF2-40B4-BE49-F238E27FC236}">
                        <a16:creationId xmlns:a16="http://schemas.microsoft.com/office/drawing/2014/main" id="{3A3C7354-1D3A-2F70-C932-1F29C0372B5A}"/>
                      </a:ext>
                    </a:extLst>
                  </p:cNvPr>
                  <p:cNvSpPr/>
                  <p:nvPr/>
                </p:nvSpPr>
                <p:spPr>
                  <a:xfrm>
                    <a:off x="-399681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29" name="Freeform: Shape 1428">
                    <a:extLst>
                      <a:ext uri="{FF2B5EF4-FFF2-40B4-BE49-F238E27FC236}">
                        <a16:creationId xmlns:a16="http://schemas.microsoft.com/office/drawing/2014/main" id="{DB5F9B91-423D-B0D6-AD57-8C6410B14473}"/>
                      </a:ext>
                    </a:extLst>
                  </p:cNvPr>
                  <p:cNvSpPr/>
                  <p:nvPr/>
                </p:nvSpPr>
                <p:spPr>
                  <a:xfrm>
                    <a:off x="-375205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30" name="Freeform: Shape 1429">
                    <a:extLst>
                      <a:ext uri="{FF2B5EF4-FFF2-40B4-BE49-F238E27FC236}">
                        <a16:creationId xmlns:a16="http://schemas.microsoft.com/office/drawing/2014/main" id="{CF523260-5B06-C860-BA80-2BF05AF386AF}"/>
                      </a:ext>
                    </a:extLst>
                  </p:cNvPr>
                  <p:cNvSpPr/>
                  <p:nvPr/>
                </p:nvSpPr>
                <p:spPr>
                  <a:xfrm>
                    <a:off x="-350729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31" name="Freeform: Shape 1430">
                    <a:extLst>
                      <a:ext uri="{FF2B5EF4-FFF2-40B4-BE49-F238E27FC236}">
                        <a16:creationId xmlns:a16="http://schemas.microsoft.com/office/drawing/2014/main" id="{2055427F-13A5-599F-650B-94E803C0D194}"/>
                      </a:ext>
                    </a:extLst>
                  </p:cNvPr>
                  <p:cNvSpPr/>
                  <p:nvPr/>
                </p:nvSpPr>
                <p:spPr>
                  <a:xfrm>
                    <a:off x="-326253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32" name="Freeform: Shape 1431">
                    <a:extLst>
                      <a:ext uri="{FF2B5EF4-FFF2-40B4-BE49-F238E27FC236}">
                        <a16:creationId xmlns:a16="http://schemas.microsoft.com/office/drawing/2014/main" id="{ACFE43D4-01CE-335A-2694-77A1AA635E90}"/>
                      </a:ext>
                    </a:extLst>
                  </p:cNvPr>
                  <p:cNvSpPr/>
                  <p:nvPr/>
                </p:nvSpPr>
                <p:spPr>
                  <a:xfrm>
                    <a:off x="-301777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3" name="Freeform: Shape 1432">
                    <a:extLst>
                      <a:ext uri="{FF2B5EF4-FFF2-40B4-BE49-F238E27FC236}">
                        <a16:creationId xmlns:a16="http://schemas.microsoft.com/office/drawing/2014/main" id="{D87E20CB-87B2-A4D6-1EA4-E6DB9741C764}"/>
                      </a:ext>
                    </a:extLst>
                  </p:cNvPr>
                  <p:cNvSpPr/>
                  <p:nvPr/>
                </p:nvSpPr>
                <p:spPr>
                  <a:xfrm>
                    <a:off x="-2772944"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34" name="Freeform: Shape 1433">
                    <a:extLst>
                      <a:ext uri="{FF2B5EF4-FFF2-40B4-BE49-F238E27FC236}">
                        <a16:creationId xmlns:a16="http://schemas.microsoft.com/office/drawing/2014/main" id="{7E359950-D555-4369-FE8F-8088EA43CF4E}"/>
                      </a:ext>
                    </a:extLst>
                  </p:cNvPr>
                  <p:cNvSpPr/>
                  <p:nvPr/>
                </p:nvSpPr>
                <p:spPr>
                  <a:xfrm>
                    <a:off x="-252818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5" name="Freeform: Shape 1434">
                    <a:extLst>
                      <a:ext uri="{FF2B5EF4-FFF2-40B4-BE49-F238E27FC236}">
                        <a16:creationId xmlns:a16="http://schemas.microsoft.com/office/drawing/2014/main" id="{E2BBEA47-E794-92EB-E52E-7F679994B58D}"/>
                      </a:ext>
                    </a:extLst>
                  </p:cNvPr>
                  <p:cNvSpPr/>
                  <p:nvPr/>
                </p:nvSpPr>
                <p:spPr>
                  <a:xfrm>
                    <a:off x="-228342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6" name="Freeform: Shape 1435">
                    <a:extLst>
                      <a:ext uri="{FF2B5EF4-FFF2-40B4-BE49-F238E27FC236}">
                        <a16:creationId xmlns:a16="http://schemas.microsoft.com/office/drawing/2014/main" id="{5679AD58-A4B8-EA15-4A61-845B845655B9}"/>
                      </a:ext>
                    </a:extLst>
                  </p:cNvPr>
                  <p:cNvSpPr/>
                  <p:nvPr/>
                </p:nvSpPr>
                <p:spPr>
                  <a:xfrm>
                    <a:off x="-203866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7" name="Freeform: Shape 1436">
                    <a:extLst>
                      <a:ext uri="{FF2B5EF4-FFF2-40B4-BE49-F238E27FC236}">
                        <a16:creationId xmlns:a16="http://schemas.microsoft.com/office/drawing/2014/main" id="{EA550E42-2A67-A22A-C455-51C32B4F9D30}"/>
                      </a:ext>
                    </a:extLst>
                  </p:cNvPr>
                  <p:cNvSpPr/>
                  <p:nvPr/>
                </p:nvSpPr>
                <p:spPr>
                  <a:xfrm>
                    <a:off x="-179390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8" name="Freeform: Shape 1437">
                    <a:extLst>
                      <a:ext uri="{FF2B5EF4-FFF2-40B4-BE49-F238E27FC236}">
                        <a16:creationId xmlns:a16="http://schemas.microsoft.com/office/drawing/2014/main" id="{CCA68D72-3C24-9D41-3823-EDC5C503B241}"/>
                      </a:ext>
                    </a:extLst>
                  </p:cNvPr>
                  <p:cNvSpPr/>
                  <p:nvPr/>
                </p:nvSpPr>
                <p:spPr>
                  <a:xfrm>
                    <a:off x="-766842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39" name="Freeform: Shape 1438">
                    <a:extLst>
                      <a:ext uri="{FF2B5EF4-FFF2-40B4-BE49-F238E27FC236}">
                        <a16:creationId xmlns:a16="http://schemas.microsoft.com/office/drawing/2014/main" id="{98306447-C2B3-4CBD-3266-1125E49FE797}"/>
                      </a:ext>
                    </a:extLst>
                  </p:cNvPr>
                  <p:cNvSpPr/>
                  <p:nvPr/>
                </p:nvSpPr>
                <p:spPr>
                  <a:xfrm>
                    <a:off x="-742366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0" name="Freeform: Shape 1439">
                    <a:extLst>
                      <a:ext uri="{FF2B5EF4-FFF2-40B4-BE49-F238E27FC236}">
                        <a16:creationId xmlns:a16="http://schemas.microsoft.com/office/drawing/2014/main" id="{CBC24848-8212-2821-B5C0-BA16263FDC09}"/>
                      </a:ext>
                    </a:extLst>
                  </p:cNvPr>
                  <p:cNvSpPr/>
                  <p:nvPr/>
                </p:nvSpPr>
                <p:spPr>
                  <a:xfrm>
                    <a:off x="-717890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1" name="Freeform: Shape 1440">
                    <a:extLst>
                      <a:ext uri="{FF2B5EF4-FFF2-40B4-BE49-F238E27FC236}">
                        <a16:creationId xmlns:a16="http://schemas.microsoft.com/office/drawing/2014/main" id="{AE87B443-72E3-9DD2-61DD-A758105A73D6}"/>
                      </a:ext>
                    </a:extLst>
                  </p:cNvPr>
                  <p:cNvSpPr/>
                  <p:nvPr/>
                </p:nvSpPr>
                <p:spPr>
                  <a:xfrm>
                    <a:off x="-693414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2" name="Freeform: Shape 1441">
                    <a:extLst>
                      <a:ext uri="{FF2B5EF4-FFF2-40B4-BE49-F238E27FC236}">
                        <a16:creationId xmlns:a16="http://schemas.microsoft.com/office/drawing/2014/main" id="{242E7ADD-BFCA-DDF3-1F9C-1DA84D43A70C}"/>
                      </a:ext>
                    </a:extLst>
                  </p:cNvPr>
                  <p:cNvSpPr/>
                  <p:nvPr/>
                </p:nvSpPr>
                <p:spPr>
                  <a:xfrm>
                    <a:off x="-668931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3" name="Freeform: Shape 1442">
                    <a:extLst>
                      <a:ext uri="{FF2B5EF4-FFF2-40B4-BE49-F238E27FC236}">
                        <a16:creationId xmlns:a16="http://schemas.microsoft.com/office/drawing/2014/main" id="{38B194A7-3E49-39D5-313E-40EEE8991FAA}"/>
                      </a:ext>
                    </a:extLst>
                  </p:cNvPr>
                  <p:cNvSpPr/>
                  <p:nvPr/>
                </p:nvSpPr>
                <p:spPr>
                  <a:xfrm>
                    <a:off x="-644455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4" name="Freeform: Shape 1443">
                    <a:extLst>
                      <a:ext uri="{FF2B5EF4-FFF2-40B4-BE49-F238E27FC236}">
                        <a16:creationId xmlns:a16="http://schemas.microsoft.com/office/drawing/2014/main" id="{CAFDB7AC-CA6E-CDA7-61CD-E6EF3ED43D45}"/>
                      </a:ext>
                    </a:extLst>
                  </p:cNvPr>
                  <p:cNvSpPr/>
                  <p:nvPr/>
                </p:nvSpPr>
                <p:spPr>
                  <a:xfrm>
                    <a:off x="-619979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45" name="Freeform: Shape 1444">
                    <a:extLst>
                      <a:ext uri="{FF2B5EF4-FFF2-40B4-BE49-F238E27FC236}">
                        <a16:creationId xmlns:a16="http://schemas.microsoft.com/office/drawing/2014/main" id="{A0BADF8D-986C-6DDB-C957-91E258728B9D}"/>
                      </a:ext>
                    </a:extLst>
                  </p:cNvPr>
                  <p:cNvSpPr/>
                  <p:nvPr/>
                </p:nvSpPr>
                <p:spPr>
                  <a:xfrm>
                    <a:off x="-595503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46" name="Freeform: Shape 1445">
                    <a:extLst>
                      <a:ext uri="{FF2B5EF4-FFF2-40B4-BE49-F238E27FC236}">
                        <a16:creationId xmlns:a16="http://schemas.microsoft.com/office/drawing/2014/main" id="{7793D9D1-D792-1EA0-D64A-66055798CA49}"/>
                      </a:ext>
                    </a:extLst>
                  </p:cNvPr>
                  <p:cNvSpPr/>
                  <p:nvPr/>
                </p:nvSpPr>
                <p:spPr>
                  <a:xfrm>
                    <a:off x="-571027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47" name="Freeform: Shape 1446">
                    <a:extLst>
                      <a:ext uri="{FF2B5EF4-FFF2-40B4-BE49-F238E27FC236}">
                        <a16:creationId xmlns:a16="http://schemas.microsoft.com/office/drawing/2014/main" id="{413D8F3B-57A0-19DA-A49D-1B86B554389A}"/>
                      </a:ext>
                    </a:extLst>
                  </p:cNvPr>
                  <p:cNvSpPr/>
                  <p:nvPr/>
                </p:nvSpPr>
                <p:spPr>
                  <a:xfrm>
                    <a:off x="-546551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48" name="Freeform: Shape 1447">
                    <a:extLst>
                      <a:ext uri="{FF2B5EF4-FFF2-40B4-BE49-F238E27FC236}">
                        <a16:creationId xmlns:a16="http://schemas.microsoft.com/office/drawing/2014/main" id="{5186A6A6-3931-64D8-F2BA-95E4569B3AED}"/>
                      </a:ext>
                    </a:extLst>
                  </p:cNvPr>
                  <p:cNvSpPr/>
                  <p:nvPr/>
                </p:nvSpPr>
                <p:spPr>
                  <a:xfrm>
                    <a:off x="-522068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49" name="Freeform: Shape 1448">
                    <a:extLst>
                      <a:ext uri="{FF2B5EF4-FFF2-40B4-BE49-F238E27FC236}">
                        <a16:creationId xmlns:a16="http://schemas.microsoft.com/office/drawing/2014/main" id="{14F4E643-F201-00C5-F01F-6F983E15CB58}"/>
                      </a:ext>
                    </a:extLst>
                  </p:cNvPr>
                  <p:cNvSpPr/>
                  <p:nvPr/>
                </p:nvSpPr>
                <p:spPr>
                  <a:xfrm>
                    <a:off x="-497592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0" name="Freeform: Shape 1449">
                    <a:extLst>
                      <a:ext uri="{FF2B5EF4-FFF2-40B4-BE49-F238E27FC236}">
                        <a16:creationId xmlns:a16="http://schemas.microsoft.com/office/drawing/2014/main" id="{50AE79B6-1126-839C-688D-4ED63FE4350F}"/>
                      </a:ext>
                    </a:extLst>
                  </p:cNvPr>
                  <p:cNvSpPr/>
                  <p:nvPr/>
                </p:nvSpPr>
                <p:spPr>
                  <a:xfrm>
                    <a:off x="-473116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1" name="Freeform: Shape 1450">
                    <a:extLst>
                      <a:ext uri="{FF2B5EF4-FFF2-40B4-BE49-F238E27FC236}">
                        <a16:creationId xmlns:a16="http://schemas.microsoft.com/office/drawing/2014/main" id="{43FA0AC2-EE76-DD50-B3EE-90E1A8B578B6}"/>
                      </a:ext>
                    </a:extLst>
                  </p:cNvPr>
                  <p:cNvSpPr/>
                  <p:nvPr/>
                </p:nvSpPr>
                <p:spPr>
                  <a:xfrm>
                    <a:off x="-448640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2" name="Freeform: Shape 1451">
                    <a:extLst>
                      <a:ext uri="{FF2B5EF4-FFF2-40B4-BE49-F238E27FC236}">
                        <a16:creationId xmlns:a16="http://schemas.microsoft.com/office/drawing/2014/main" id="{1F8754B0-0C89-F177-D335-F42CF80B9797}"/>
                      </a:ext>
                    </a:extLst>
                  </p:cNvPr>
                  <p:cNvSpPr/>
                  <p:nvPr/>
                </p:nvSpPr>
                <p:spPr>
                  <a:xfrm>
                    <a:off x="-424164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3" name="Freeform: Shape 1452">
                    <a:extLst>
                      <a:ext uri="{FF2B5EF4-FFF2-40B4-BE49-F238E27FC236}">
                        <a16:creationId xmlns:a16="http://schemas.microsoft.com/office/drawing/2014/main" id="{8DCA9B41-C0AE-F827-4A60-6390EFC393A5}"/>
                      </a:ext>
                    </a:extLst>
                  </p:cNvPr>
                  <p:cNvSpPr/>
                  <p:nvPr/>
                </p:nvSpPr>
                <p:spPr>
                  <a:xfrm>
                    <a:off x="-399681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4" name="Freeform: Shape 1453">
                    <a:extLst>
                      <a:ext uri="{FF2B5EF4-FFF2-40B4-BE49-F238E27FC236}">
                        <a16:creationId xmlns:a16="http://schemas.microsoft.com/office/drawing/2014/main" id="{1FC9351C-8DFA-971D-4049-78F03F2F2DF1}"/>
                      </a:ext>
                    </a:extLst>
                  </p:cNvPr>
                  <p:cNvSpPr/>
                  <p:nvPr/>
                </p:nvSpPr>
                <p:spPr>
                  <a:xfrm>
                    <a:off x="-375205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5" name="Freeform: Shape 1454">
                    <a:extLst>
                      <a:ext uri="{FF2B5EF4-FFF2-40B4-BE49-F238E27FC236}">
                        <a16:creationId xmlns:a16="http://schemas.microsoft.com/office/drawing/2014/main" id="{0ABDEFFB-D136-8EBD-09C2-0C4C4B5E0E05}"/>
                      </a:ext>
                    </a:extLst>
                  </p:cNvPr>
                  <p:cNvSpPr/>
                  <p:nvPr/>
                </p:nvSpPr>
                <p:spPr>
                  <a:xfrm>
                    <a:off x="-350729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6" name="Freeform: Shape 1455">
                    <a:extLst>
                      <a:ext uri="{FF2B5EF4-FFF2-40B4-BE49-F238E27FC236}">
                        <a16:creationId xmlns:a16="http://schemas.microsoft.com/office/drawing/2014/main" id="{D7574E88-FC71-2F52-51A0-40EDDECF2287}"/>
                      </a:ext>
                    </a:extLst>
                  </p:cNvPr>
                  <p:cNvSpPr/>
                  <p:nvPr/>
                </p:nvSpPr>
                <p:spPr>
                  <a:xfrm>
                    <a:off x="-326253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7" name="Freeform: Shape 1456">
                    <a:extLst>
                      <a:ext uri="{FF2B5EF4-FFF2-40B4-BE49-F238E27FC236}">
                        <a16:creationId xmlns:a16="http://schemas.microsoft.com/office/drawing/2014/main" id="{95A3DD7E-11F8-78B0-DE0F-A99F3418721D}"/>
                      </a:ext>
                    </a:extLst>
                  </p:cNvPr>
                  <p:cNvSpPr/>
                  <p:nvPr/>
                </p:nvSpPr>
                <p:spPr>
                  <a:xfrm>
                    <a:off x="-301777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58" name="Freeform: Shape 1457">
                    <a:extLst>
                      <a:ext uri="{FF2B5EF4-FFF2-40B4-BE49-F238E27FC236}">
                        <a16:creationId xmlns:a16="http://schemas.microsoft.com/office/drawing/2014/main" id="{74D830B6-2260-BA03-D5AB-DF7EDD512C8C}"/>
                      </a:ext>
                    </a:extLst>
                  </p:cNvPr>
                  <p:cNvSpPr/>
                  <p:nvPr/>
                </p:nvSpPr>
                <p:spPr>
                  <a:xfrm>
                    <a:off x="-2772944"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59" name="Freeform: Shape 1458">
                    <a:extLst>
                      <a:ext uri="{FF2B5EF4-FFF2-40B4-BE49-F238E27FC236}">
                        <a16:creationId xmlns:a16="http://schemas.microsoft.com/office/drawing/2014/main" id="{04113652-40E9-D4F8-3857-CBA299FF670E}"/>
                      </a:ext>
                    </a:extLst>
                  </p:cNvPr>
                  <p:cNvSpPr/>
                  <p:nvPr/>
                </p:nvSpPr>
                <p:spPr>
                  <a:xfrm>
                    <a:off x="-252818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0" name="Freeform: Shape 1459">
                    <a:extLst>
                      <a:ext uri="{FF2B5EF4-FFF2-40B4-BE49-F238E27FC236}">
                        <a16:creationId xmlns:a16="http://schemas.microsoft.com/office/drawing/2014/main" id="{ECBC44EA-77B9-87BC-E610-CBE127057CE7}"/>
                      </a:ext>
                    </a:extLst>
                  </p:cNvPr>
                  <p:cNvSpPr/>
                  <p:nvPr/>
                </p:nvSpPr>
                <p:spPr>
                  <a:xfrm>
                    <a:off x="-228342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1" name="Freeform: Shape 1460">
                    <a:extLst>
                      <a:ext uri="{FF2B5EF4-FFF2-40B4-BE49-F238E27FC236}">
                        <a16:creationId xmlns:a16="http://schemas.microsoft.com/office/drawing/2014/main" id="{6D83CBF3-60B1-1466-0872-AF178EC455AF}"/>
                      </a:ext>
                    </a:extLst>
                  </p:cNvPr>
                  <p:cNvSpPr/>
                  <p:nvPr/>
                </p:nvSpPr>
                <p:spPr>
                  <a:xfrm>
                    <a:off x="-203866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5000"/>
                    </a:schemeClr>
                  </a:solidFill>
                  <a:ln w="6917" cap="flat">
                    <a:noFill/>
                    <a:prstDash val="solid"/>
                    <a:miter/>
                  </a:ln>
                </p:spPr>
                <p:txBody>
                  <a:bodyPr rtlCol="0" anchor="ctr"/>
                  <a:lstStyle/>
                  <a:p>
                    <a:pPr lvl="0"/>
                    <a:endParaRPr lang="zh-CN" altLang="en-US"/>
                  </a:p>
                </p:txBody>
              </p:sp>
              <p:sp>
                <p:nvSpPr>
                  <p:cNvPr id="1462" name="Freeform: Shape 1461">
                    <a:extLst>
                      <a:ext uri="{FF2B5EF4-FFF2-40B4-BE49-F238E27FC236}">
                        <a16:creationId xmlns:a16="http://schemas.microsoft.com/office/drawing/2014/main" id="{6E9AB3E1-77F5-1290-13D9-F38F31F65310}"/>
                      </a:ext>
                    </a:extLst>
                  </p:cNvPr>
                  <p:cNvSpPr/>
                  <p:nvPr/>
                </p:nvSpPr>
                <p:spPr>
                  <a:xfrm>
                    <a:off x="-179390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3" name="Freeform: Shape 1462">
                    <a:extLst>
                      <a:ext uri="{FF2B5EF4-FFF2-40B4-BE49-F238E27FC236}">
                        <a16:creationId xmlns:a16="http://schemas.microsoft.com/office/drawing/2014/main" id="{8F8C1E03-8271-B0CC-782D-6355906D152A}"/>
                      </a:ext>
                    </a:extLst>
                  </p:cNvPr>
                  <p:cNvSpPr/>
                  <p:nvPr/>
                </p:nvSpPr>
                <p:spPr>
                  <a:xfrm>
                    <a:off x="-766842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4" name="Freeform: Shape 1463">
                    <a:extLst>
                      <a:ext uri="{FF2B5EF4-FFF2-40B4-BE49-F238E27FC236}">
                        <a16:creationId xmlns:a16="http://schemas.microsoft.com/office/drawing/2014/main" id="{78B82FBB-77B5-6F32-EBCE-F4FEAF5A7A21}"/>
                      </a:ext>
                    </a:extLst>
                  </p:cNvPr>
                  <p:cNvSpPr/>
                  <p:nvPr/>
                </p:nvSpPr>
                <p:spPr>
                  <a:xfrm>
                    <a:off x="-742366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5" name="Freeform: Shape 1464">
                    <a:extLst>
                      <a:ext uri="{FF2B5EF4-FFF2-40B4-BE49-F238E27FC236}">
                        <a16:creationId xmlns:a16="http://schemas.microsoft.com/office/drawing/2014/main" id="{F96F5C6F-2210-A4A4-32E7-019294CADEF5}"/>
                      </a:ext>
                    </a:extLst>
                  </p:cNvPr>
                  <p:cNvSpPr/>
                  <p:nvPr/>
                </p:nvSpPr>
                <p:spPr>
                  <a:xfrm>
                    <a:off x="-717890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6" name="Freeform: Shape 1465">
                    <a:extLst>
                      <a:ext uri="{FF2B5EF4-FFF2-40B4-BE49-F238E27FC236}">
                        <a16:creationId xmlns:a16="http://schemas.microsoft.com/office/drawing/2014/main" id="{C5B33EF2-5041-BE74-1C5E-09094F774C79}"/>
                      </a:ext>
                    </a:extLst>
                  </p:cNvPr>
                  <p:cNvSpPr/>
                  <p:nvPr/>
                </p:nvSpPr>
                <p:spPr>
                  <a:xfrm>
                    <a:off x="-693414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7" name="Freeform: Shape 1466">
                    <a:extLst>
                      <a:ext uri="{FF2B5EF4-FFF2-40B4-BE49-F238E27FC236}">
                        <a16:creationId xmlns:a16="http://schemas.microsoft.com/office/drawing/2014/main" id="{8982D25C-CD21-6795-803D-0E8A272F377D}"/>
                      </a:ext>
                    </a:extLst>
                  </p:cNvPr>
                  <p:cNvSpPr/>
                  <p:nvPr/>
                </p:nvSpPr>
                <p:spPr>
                  <a:xfrm>
                    <a:off x="-668931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8" name="Freeform: Shape 1467">
                    <a:extLst>
                      <a:ext uri="{FF2B5EF4-FFF2-40B4-BE49-F238E27FC236}">
                        <a16:creationId xmlns:a16="http://schemas.microsoft.com/office/drawing/2014/main" id="{D16DDAB7-88A1-167C-1037-D2EB4286EB3D}"/>
                      </a:ext>
                    </a:extLst>
                  </p:cNvPr>
                  <p:cNvSpPr/>
                  <p:nvPr/>
                </p:nvSpPr>
                <p:spPr>
                  <a:xfrm>
                    <a:off x="-644455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69" name="Freeform: Shape 1468">
                    <a:extLst>
                      <a:ext uri="{FF2B5EF4-FFF2-40B4-BE49-F238E27FC236}">
                        <a16:creationId xmlns:a16="http://schemas.microsoft.com/office/drawing/2014/main" id="{857F6941-988B-1409-BC22-117BD1721EB2}"/>
                      </a:ext>
                    </a:extLst>
                  </p:cNvPr>
                  <p:cNvSpPr/>
                  <p:nvPr/>
                </p:nvSpPr>
                <p:spPr>
                  <a:xfrm>
                    <a:off x="-619979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70" name="Freeform: Shape 1469">
                    <a:extLst>
                      <a:ext uri="{FF2B5EF4-FFF2-40B4-BE49-F238E27FC236}">
                        <a16:creationId xmlns:a16="http://schemas.microsoft.com/office/drawing/2014/main" id="{A274F06B-B1B7-CC74-F631-B8F2EB3AD281}"/>
                      </a:ext>
                    </a:extLst>
                  </p:cNvPr>
                  <p:cNvSpPr/>
                  <p:nvPr/>
                </p:nvSpPr>
                <p:spPr>
                  <a:xfrm>
                    <a:off x="-595503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1" name="Freeform: Shape 1470">
                    <a:extLst>
                      <a:ext uri="{FF2B5EF4-FFF2-40B4-BE49-F238E27FC236}">
                        <a16:creationId xmlns:a16="http://schemas.microsoft.com/office/drawing/2014/main" id="{E8C26029-279C-D482-F51E-3C38EC6ECBD2}"/>
                      </a:ext>
                    </a:extLst>
                  </p:cNvPr>
                  <p:cNvSpPr/>
                  <p:nvPr/>
                </p:nvSpPr>
                <p:spPr>
                  <a:xfrm>
                    <a:off x="-571027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2" name="Freeform: Shape 1471">
                    <a:extLst>
                      <a:ext uri="{FF2B5EF4-FFF2-40B4-BE49-F238E27FC236}">
                        <a16:creationId xmlns:a16="http://schemas.microsoft.com/office/drawing/2014/main" id="{E8B2D26A-A225-E23E-75DB-EF8C65EDF462}"/>
                      </a:ext>
                    </a:extLst>
                  </p:cNvPr>
                  <p:cNvSpPr/>
                  <p:nvPr/>
                </p:nvSpPr>
                <p:spPr>
                  <a:xfrm>
                    <a:off x="-546551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3" name="Freeform: Shape 1472">
                    <a:extLst>
                      <a:ext uri="{FF2B5EF4-FFF2-40B4-BE49-F238E27FC236}">
                        <a16:creationId xmlns:a16="http://schemas.microsoft.com/office/drawing/2014/main" id="{9F293556-EC15-2CA0-28E4-A1928953B790}"/>
                      </a:ext>
                    </a:extLst>
                  </p:cNvPr>
                  <p:cNvSpPr/>
                  <p:nvPr/>
                </p:nvSpPr>
                <p:spPr>
                  <a:xfrm>
                    <a:off x="-522068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4" name="Freeform: Shape 1473">
                    <a:extLst>
                      <a:ext uri="{FF2B5EF4-FFF2-40B4-BE49-F238E27FC236}">
                        <a16:creationId xmlns:a16="http://schemas.microsoft.com/office/drawing/2014/main" id="{E7C86123-2D8B-29AA-56D7-E1CEB388A8F1}"/>
                      </a:ext>
                    </a:extLst>
                  </p:cNvPr>
                  <p:cNvSpPr/>
                  <p:nvPr/>
                </p:nvSpPr>
                <p:spPr>
                  <a:xfrm>
                    <a:off x="-497592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5" name="Freeform: Shape 1474">
                    <a:extLst>
                      <a:ext uri="{FF2B5EF4-FFF2-40B4-BE49-F238E27FC236}">
                        <a16:creationId xmlns:a16="http://schemas.microsoft.com/office/drawing/2014/main" id="{3996F49A-0E45-75EA-BD51-5C5DB86C493B}"/>
                      </a:ext>
                    </a:extLst>
                  </p:cNvPr>
                  <p:cNvSpPr/>
                  <p:nvPr/>
                </p:nvSpPr>
                <p:spPr>
                  <a:xfrm>
                    <a:off x="-473116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6" name="Freeform: Shape 1475">
                    <a:extLst>
                      <a:ext uri="{FF2B5EF4-FFF2-40B4-BE49-F238E27FC236}">
                        <a16:creationId xmlns:a16="http://schemas.microsoft.com/office/drawing/2014/main" id="{ABC8CE53-BD20-A3EF-D55E-4114E4FEBA3D}"/>
                      </a:ext>
                    </a:extLst>
                  </p:cNvPr>
                  <p:cNvSpPr/>
                  <p:nvPr/>
                </p:nvSpPr>
                <p:spPr>
                  <a:xfrm>
                    <a:off x="-448640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7" name="Freeform: Shape 1476">
                    <a:extLst>
                      <a:ext uri="{FF2B5EF4-FFF2-40B4-BE49-F238E27FC236}">
                        <a16:creationId xmlns:a16="http://schemas.microsoft.com/office/drawing/2014/main" id="{63CDA83D-29A8-DB23-5EB2-9E15D5677885}"/>
                      </a:ext>
                    </a:extLst>
                  </p:cNvPr>
                  <p:cNvSpPr/>
                  <p:nvPr/>
                </p:nvSpPr>
                <p:spPr>
                  <a:xfrm>
                    <a:off x="-424164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8" name="Freeform: Shape 1477">
                    <a:extLst>
                      <a:ext uri="{FF2B5EF4-FFF2-40B4-BE49-F238E27FC236}">
                        <a16:creationId xmlns:a16="http://schemas.microsoft.com/office/drawing/2014/main" id="{EA1CDFEB-78BA-A354-9B1F-E3E01588E110}"/>
                      </a:ext>
                    </a:extLst>
                  </p:cNvPr>
                  <p:cNvSpPr/>
                  <p:nvPr/>
                </p:nvSpPr>
                <p:spPr>
                  <a:xfrm>
                    <a:off x="-399681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79" name="Freeform: Shape 1478">
                    <a:extLst>
                      <a:ext uri="{FF2B5EF4-FFF2-40B4-BE49-F238E27FC236}">
                        <a16:creationId xmlns:a16="http://schemas.microsoft.com/office/drawing/2014/main" id="{B86C975F-36CF-657C-294D-5135B8BDC4F2}"/>
                      </a:ext>
                    </a:extLst>
                  </p:cNvPr>
                  <p:cNvSpPr/>
                  <p:nvPr/>
                </p:nvSpPr>
                <p:spPr>
                  <a:xfrm>
                    <a:off x="-375205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80" name="Freeform: Shape 1479">
                    <a:extLst>
                      <a:ext uri="{FF2B5EF4-FFF2-40B4-BE49-F238E27FC236}">
                        <a16:creationId xmlns:a16="http://schemas.microsoft.com/office/drawing/2014/main" id="{E45A3DE8-4F2F-47C6-9C76-06A615283315}"/>
                      </a:ext>
                    </a:extLst>
                  </p:cNvPr>
                  <p:cNvSpPr/>
                  <p:nvPr/>
                </p:nvSpPr>
                <p:spPr>
                  <a:xfrm>
                    <a:off x="-350729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81" name="Freeform: Shape 1480">
                    <a:extLst>
                      <a:ext uri="{FF2B5EF4-FFF2-40B4-BE49-F238E27FC236}">
                        <a16:creationId xmlns:a16="http://schemas.microsoft.com/office/drawing/2014/main" id="{1BB05811-56BA-B5A7-299C-A4CB46FECC50}"/>
                      </a:ext>
                    </a:extLst>
                  </p:cNvPr>
                  <p:cNvSpPr/>
                  <p:nvPr/>
                </p:nvSpPr>
                <p:spPr>
                  <a:xfrm>
                    <a:off x="-326253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82" name="Freeform: Shape 1481">
                    <a:extLst>
                      <a:ext uri="{FF2B5EF4-FFF2-40B4-BE49-F238E27FC236}">
                        <a16:creationId xmlns:a16="http://schemas.microsoft.com/office/drawing/2014/main" id="{2E61C2B0-0EBA-748F-F606-89DDDF378C69}"/>
                      </a:ext>
                    </a:extLst>
                  </p:cNvPr>
                  <p:cNvSpPr/>
                  <p:nvPr/>
                </p:nvSpPr>
                <p:spPr>
                  <a:xfrm>
                    <a:off x="-301777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83" name="Freeform: Shape 1482">
                    <a:extLst>
                      <a:ext uri="{FF2B5EF4-FFF2-40B4-BE49-F238E27FC236}">
                        <a16:creationId xmlns:a16="http://schemas.microsoft.com/office/drawing/2014/main" id="{E027044E-6FF9-5B1F-2F42-333B0C91CE15}"/>
                      </a:ext>
                    </a:extLst>
                  </p:cNvPr>
                  <p:cNvSpPr/>
                  <p:nvPr/>
                </p:nvSpPr>
                <p:spPr>
                  <a:xfrm>
                    <a:off x="-2772944"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84" name="Freeform: Shape 1483">
                    <a:extLst>
                      <a:ext uri="{FF2B5EF4-FFF2-40B4-BE49-F238E27FC236}">
                        <a16:creationId xmlns:a16="http://schemas.microsoft.com/office/drawing/2014/main" id="{2C1147D1-052C-C8C6-D6CB-4C989F5E3796}"/>
                      </a:ext>
                    </a:extLst>
                  </p:cNvPr>
                  <p:cNvSpPr/>
                  <p:nvPr/>
                </p:nvSpPr>
                <p:spPr>
                  <a:xfrm>
                    <a:off x="-252818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85" name="Freeform: Shape 1484">
                    <a:extLst>
                      <a:ext uri="{FF2B5EF4-FFF2-40B4-BE49-F238E27FC236}">
                        <a16:creationId xmlns:a16="http://schemas.microsoft.com/office/drawing/2014/main" id="{36265E32-324E-2EFD-635B-8CF70346F030}"/>
                      </a:ext>
                    </a:extLst>
                  </p:cNvPr>
                  <p:cNvSpPr/>
                  <p:nvPr/>
                </p:nvSpPr>
                <p:spPr>
                  <a:xfrm>
                    <a:off x="-228342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86" name="Freeform: Shape 1485">
                    <a:extLst>
                      <a:ext uri="{FF2B5EF4-FFF2-40B4-BE49-F238E27FC236}">
                        <a16:creationId xmlns:a16="http://schemas.microsoft.com/office/drawing/2014/main" id="{70E407BC-6BF2-29DD-C3D9-B887AB46F95D}"/>
                      </a:ext>
                    </a:extLst>
                  </p:cNvPr>
                  <p:cNvSpPr/>
                  <p:nvPr/>
                </p:nvSpPr>
                <p:spPr>
                  <a:xfrm>
                    <a:off x="-203866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87" name="Freeform: Shape 1486">
                    <a:extLst>
                      <a:ext uri="{FF2B5EF4-FFF2-40B4-BE49-F238E27FC236}">
                        <a16:creationId xmlns:a16="http://schemas.microsoft.com/office/drawing/2014/main" id="{FBF03F6F-B697-4F02-2FF8-638661AE2DD4}"/>
                      </a:ext>
                    </a:extLst>
                  </p:cNvPr>
                  <p:cNvSpPr/>
                  <p:nvPr/>
                </p:nvSpPr>
                <p:spPr>
                  <a:xfrm>
                    <a:off x="-179390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nvGrpSpPr>
              <p:cNvPr id="1488" name="图形 77">
                <a:extLst>
                  <a:ext uri="{FF2B5EF4-FFF2-40B4-BE49-F238E27FC236}">
                    <a16:creationId xmlns:a16="http://schemas.microsoft.com/office/drawing/2014/main" id="{06DCB84C-E212-1B77-A8C7-1E85B868CC98}"/>
                  </a:ext>
                </a:extLst>
              </p:cNvPr>
              <p:cNvGrpSpPr/>
              <p:nvPr/>
            </p:nvGrpSpPr>
            <p:grpSpPr>
              <a:xfrm>
                <a:off x="-13789148" y="3327951"/>
                <a:ext cx="12231283" cy="3423554"/>
                <a:chOff x="-13789148" y="3327951"/>
                <a:chExt cx="12231283" cy="3423554"/>
              </a:xfrm>
              <a:grpFill/>
            </p:grpSpPr>
            <p:grpSp>
              <p:nvGrpSpPr>
                <p:cNvPr id="1489" name="图形 77">
                  <a:extLst>
                    <a:ext uri="{FF2B5EF4-FFF2-40B4-BE49-F238E27FC236}">
                      <a16:creationId xmlns:a16="http://schemas.microsoft.com/office/drawing/2014/main" id="{F3D51B6D-E13A-75FD-ACD8-20BB32DECA82}"/>
                    </a:ext>
                  </a:extLst>
                </p:cNvPr>
                <p:cNvGrpSpPr/>
                <p:nvPr/>
              </p:nvGrpSpPr>
              <p:grpSpPr>
                <a:xfrm>
                  <a:off x="-13789148" y="3327951"/>
                  <a:ext cx="6110624" cy="3423554"/>
                  <a:chOff x="-13789148" y="3327951"/>
                  <a:chExt cx="6110624" cy="3423554"/>
                </a:xfrm>
                <a:grpFill/>
              </p:grpSpPr>
              <p:sp>
                <p:nvSpPr>
                  <p:cNvPr id="1490" name="Freeform: Shape 1489">
                    <a:extLst>
                      <a:ext uri="{FF2B5EF4-FFF2-40B4-BE49-F238E27FC236}">
                        <a16:creationId xmlns:a16="http://schemas.microsoft.com/office/drawing/2014/main" id="{296CF671-1B9C-47E9-CEEA-0CAB7B5440E8}"/>
                      </a:ext>
                    </a:extLst>
                  </p:cNvPr>
                  <p:cNvSpPr/>
                  <p:nvPr/>
                </p:nvSpPr>
                <p:spPr>
                  <a:xfrm>
                    <a:off x="-1378914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1" name="Freeform: Shape 1490">
                    <a:extLst>
                      <a:ext uri="{FF2B5EF4-FFF2-40B4-BE49-F238E27FC236}">
                        <a16:creationId xmlns:a16="http://schemas.microsoft.com/office/drawing/2014/main" id="{7DB5D165-E862-0388-BA1B-102093A7C89B}"/>
                      </a:ext>
                    </a:extLst>
                  </p:cNvPr>
                  <p:cNvSpPr/>
                  <p:nvPr/>
                </p:nvSpPr>
                <p:spPr>
                  <a:xfrm>
                    <a:off x="-1354438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2" name="Freeform: Shape 1491">
                    <a:extLst>
                      <a:ext uri="{FF2B5EF4-FFF2-40B4-BE49-F238E27FC236}">
                        <a16:creationId xmlns:a16="http://schemas.microsoft.com/office/drawing/2014/main" id="{7E970423-E04B-BAA8-6731-469794A8CEF6}"/>
                      </a:ext>
                    </a:extLst>
                  </p:cNvPr>
                  <p:cNvSpPr/>
                  <p:nvPr/>
                </p:nvSpPr>
                <p:spPr>
                  <a:xfrm>
                    <a:off x="-1329962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3" name="Freeform: Shape 1492">
                    <a:extLst>
                      <a:ext uri="{FF2B5EF4-FFF2-40B4-BE49-F238E27FC236}">
                        <a16:creationId xmlns:a16="http://schemas.microsoft.com/office/drawing/2014/main" id="{BA8A3348-B3A1-F88E-916D-0A93F2CE208A}"/>
                      </a:ext>
                    </a:extLst>
                  </p:cNvPr>
                  <p:cNvSpPr/>
                  <p:nvPr/>
                </p:nvSpPr>
                <p:spPr>
                  <a:xfrm>
                    <a:off x="-1305479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494" name="Freeform: Shape 1493">
                    <a:extLst>
                      <a:ext uri="{FF2B5EF4-FFF2-40B4-BE49-F238E27FC236}">
                        <a16:creationId xmlns:a16="http://schemas.microsoft.com/office/drawing/2014/main" id="{0FDFF623-D172-448C-FED0-E3BFDF66BBAD}"/>
                      </a:ext>
                    </a:extLst>
                  </p:cNvPr>
                  <p:cNvSpPr/>
                  <p:nvPr/>
                </p:nvSpPr>
                <p:spPr>
                  <a:xfrm>
                    <a:off x="-1281003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5" name="Freeform: Shape 1494">
                    <a:extLst>
                      <a:ext uri="{FF2B5EF4-FFF2-40B4-BE49-F238E27FC236}">
                        <a16:creationId xmlns:a16="http://schemas.microsoft.com/office/drawing/2014/main" id="{E7E5111E-F510-999D-E5EF-22AAC8F0A803}"/>
                      </a:ext>
                    </a:extLst>
                  </p:cNvPr>
                  <p:cNvSpPr/>
                  <p:nvPr/>
                </p:nvSpPr>
                <p:spPr>
                  <a:xfrm>
                    <a:off x="-1256527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6" name="Freeform: Shape 1495">
                    <a:extLst>
                      <a:ext uri="{FF2B5EF4-FFF2-40B4-BE49-F238E27FC236}">
                        <a16:creationId xmlns:a16="http://schemas.microsoft.com/office/drawing/2014/main" id="{0F2C4055-6B05-33C6-3543-A6E08293A21C}"/>
                      </a:ext>
                    </a:extLst>
                  </p:cNvPr>
                  <p:cNvSpPr/>
                  <p:nvPr/>
                </p:nvSpPr>
                <p:spPr>
                  <a:xfrm>
                    <a:off x="-1232051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7" name="Freeform: Shape 1496">
                    <a:extLst>
                      <a:ext uri="{FF2B5EF4-FFF2-40B4-BE49-F238E27FC236}">
                        <a16:creationId xmlns:a16="http://schemas.microsoft.com/office/drawing/2014/main" id="{D39B80E8-3C95-B472-A7B2-76E34678AD2B}"/>
                      </a:ext>
                    </a:extLst>
                  </p:cNvPr>
                  <p:cNvSpPr/>
                  <p:nvPr/>
                </p:nvSpPr>
                <p:spPr>
                  <a:xfrm>
                    <a:off x="-1207575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8" name="Freeform: Shape 1497">
                    <a:extLst>
                      <a:ext uri="{FF2B5EF4-FFF2-40B4-BE49-F238E27FC236}">
                        <a16:creationId xmlns:a16="http://schemas.microsoft.com/office/drawing/2014/main" id="{CFD8AB7C-57D9-B144-C423-6FFEBE196432}"/>
                      </a:ext>
                    </a:extLst>
                  </p:cNvPr>
                  <p:cNvSpPr/>
                  <p:nvPr/>
                </p:nvSpPr>
                <p:spPr>
                  <a:xfrm>
                    <a:off x="-1183093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9" name="Freeform: Shape 1498">
                    <a:extLst>
                      <a:ext uri="{FF2B5EF4-FFF2-40B4-BE49-F238E27FC236}">
                        <a16:creationId xmlns:a16="http://schemas.microsoft.com/office/drawing/2014/main" id="{1DCE75A1-A22A-AD20-429D-F740CF2928EE}"/>
                      </a:ext>
                    </a:extLst>
                  </p:cNvPr>
                  <p:cNvSpPr/>
                  <p:nvPr/>
                </p:nvSpPr>
                <p:spPr>
                  <a:xfrm>
                    <a:off x="-1158617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0" name="Freeform: Shape 1499">
                    <a:extLst>
                      <a:ext uri="{FF2B5EF4-FFF2-40B4-BE49-F238E27FC236}">
                        <a16:creationId xmlns:a16="http://schemas.microsoft.com/office/drawing/2014/main" id="{8420DEB8-A92B-BC8A-925A-6FB503362E04}"/>
                      </a:ext>
                    </a:extLst>
                  </p:cNvPr>
                  <p:cNvSpPr/>
                  <p:nvPr/>
                </p:nvSpPr>
                <p:spPr>
                  <a:xfrm>
                    <a:off x="-1134141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1" name="Freeform: Shape 1500">
                    <a:extLst>
                      <a:ext uri="{FF2B5EF4-FFF2-40B4-BE49-F238E27FC236}">
                        <a16:creationId xmlns:a16="http://schemas.microsoft.com/office/drawing/2014/main" id="{431B7EF5-500E-E1C6-2DA4-F215CBF3E5DD}"/>
                      </a:ext>
                    </a:extLst>
                  </p:cNvPr>
                  <p:cNvSpPr/>
                  <p:nvPr/>
                </p:nvSpPr>
                <p:spPr>
                  <a:xfrm>
                    <a:off x="-1109665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2" name="Freeform: Shape 1501">
                    <a:extLst>
                      <a:ext uri="{FF2B5EF4-FFF2-40B4-BE49-F238E27FC236}">
                        <a16:creationId xmlns:a16="http://schemas.microsoft.com/office/drawing/2014/main" id="{D1A2F4FA-1D46-9BB0-E953-902DD87DEC8F}"/>
                      </a:ext>
                    </a:extLst>
                  </p:cNvPr>
                  <p:cNvSpPr/>
                  <p:nvPr/>
                </p:nvSpPr>
                <p:spPr>
                  <a:xfrm>
                    <a:off x="-1085189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3" name="Freeform: Shape 1502">
                    <a:extLst>
                      <a:ext uri="{FF2B5EF4-FFF2-40B4-BE49-F238E27FC236}">
                        <a16:creationId xmlns:a16="http://schemas.microsoft.com/office/drawing/2014/main" id="{31AD5DF7-33F4-0052-A527-05F2E4945B23}"/>
                      </a:ext>
                    </a:extLst>
                  </p:cNvPr>
                  <p:cNvSpPr/>
                  <p:nvPr/>
                </p:nvSpPr>
                <p:spPr>
                  <a:xfrm>
                    <a:off x="-1060706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4" name="Freeform: Shape 1503">
                    <a:extLst>
                      <a:ext uri="{FF2B5EF4-FFF2-40B4-BE49-F238E27FC236}">
                        <a16:creationId xmlns:a16="http://schemas.microsoft.com/office/drawing/2014/main" id="{0E8EDA14-EE64-E815-F0A6-362DA13F8B31}"/>
                      </a:ext>
                    </a:extLst>
                  </p:cNvPr>
                  <p:cNvSpPr/>
                  <p:nvPr/>
                </p:nvSpPr>
                <p:spPr>
                  <a:xfrm>
                    <a:off x="-1036230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5" name="Freeform: Shape 1504">
                    <a:extLst>
                      <a:ext uri="{FF2B5EF4-FFF2-40B4-BE49-F238E27FC236}">
                        <a16:creationId xmlns:a16="http://schemas.microsoft.com/office/drawing/2014/main" id="{E5BB3C45-D065-F52E-FA94-0D9BC61A4975}"/>
                      </a:ext>
                    </a:extLst>
                  </p:cNvPr>
                  <p:cNvSpPr/>
                  <p:nvPr/>
                </p:nvSpPr>
                <p:spPr>
                  <a:xfrm>
                    <a:off x="-1011754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6" name="Freeform: Shape 1505">
                    <a:extLst>
                      <a:ext uri="{FF2B5EF4-FFF2-40B4-BE49-F238E27FC236}">
                        <a16:creationId xmlns:a16="http://schemas.microsoft.com/office/drawing/2014/main" id="{A3D06CBC-E05F-B339-2AE4-DAF83D790D36}"/>
                      </a:ext>
                    </a:extLst>
                  </p:cNvPr>
                  <p:cNvSpPr/>
                  <p:nvPr/>
                </p:nvSpPr>
                <p:spPr>
                  <a:xfrm>
                    <a:off x="-987278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7" name="Freeform: Shape 1506">
                    <a:extLst>
                      <a:ext uri="{FF2B5EF4-FFF2-40B4-BE49-F238E27FC236}">
                        <a16:creationId xmlns:a16="http://schemas.microsoft.com/office/drawing/2014/main" id="{E723513D-E51A-AF7D-9821-5F04D96F7A6A}"/>
                      </a:ext>
                    </a:extLst>
                  </p:cNvPr>
                  <p:cNvSpPr/>
                  <p:nvPr/>
                </p:nvSpPr>
                <p:spPr>
                  <a:xfrm>
                    <a:off x="-962802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8" name="Freeform: Shape 1507">
                    <a:extLst>
                      <a:ext uri="{FF2B5EF4-FFF2-40B4-BE49-F238E27FC236}">
                        <a16:creationId xmlns:a16="http://schemas.microsoft.com/office/drawing/2014/main" id="{9C58011D-2B42-6E6B-B8FE-D521CB122DC2}"/>
                      </a:ext>
                    </a:extLst>
                  </p:cNvPr>
                  <p:cNvSpPr/>
                  <p:nvPr/>
                </p:nvSpPr>
                <p:spPr>
                  <a:xfrm>
                    <a:off x="-938319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09" name="Freeform: Shape 1508">
                    <a:extLst>
                      <a:ext uri="{FF2B5EF4-FFF2-40B4-BE49-F238E27FC236}">
                        <a16:creationId xmlns:a16="http://schemas.microsoft.com/office/drawing/2014/main" id="{263F9CD0-7623-9D73-C06B-65E50689AD3F}"/>
                      </a:ext>
                    </a:extLst>
                  </p:cNvPr>
                  <p:cNvSpPr/>
                  <p:nvPr/>
                </p:nvSpPr>
                <p:spPr>
                  <a:xfrm>
                    <a:off x="-913843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0" name="Freeform: Shape 1509">
                    <a:extLst>
                      <a:ext uri="{FF2B5EF4-FFF2-40B4-BE49-F238E27FC236}">
                        <a16:creationId xmlns:a16="http://schemas.microsoft.com/office/drawing/2014/main" id="{D2BD5F86-8054-AC19-E54D-640835DECECA}"/>
                      </a:ext>
                    </a:extLst>
                  </p:cNvPr>
                  <p:cNvSpPr/>
                  <p:nvPr/>
                </p:nvSpPr>
                <p:spPr>
                  <a:xfrm>
                    <a:off x="-889367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1" name="Freeform: Shape 1510">
                    <a:extLst>
                      <a:ext uri="{FF2B5EF4-FFF2-40B4-BE49-F238E27FC236}">
                        <a16:creationId xmlns:a16="http://schemas.microsoft.com/office/drawing/2014/main" id="{88BE254A-E85A-334E-78CF-086CC3D86FCF}"/>
                      </a:ext>
                    </a:extLst>
                  </p:cNvPr>
                  <p:cNvSpPr/>
                  <p:nvPr/>
                </p:nvSpPr>
                <p:spPr>
                  <a:xfrm>
                    <a:off x="-864891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2" name="Freeform: Shape 1511">
                    <a:extLst>
                      <a:ext uri="{FF2B5EF4-FFF2-40B4-BE49-F238E27FC236}">
                        <a16:creationId xmlns:a16="http://schemas.microsoft.com/office/drawing/2014/main" id="{90A34D7E-7FEC-60D7-9850-9ADC9AE79168}"/>
                      </a:ext>
                    </a:extLst>
                  </p:cNvPr>
                  <p:cNvSpPr/>
                  <p:nvPr/>
                </p:nvSpPr>
                <p:spPr>
                  <a:xfrm>
                    <a:off x="-840415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3" name="Freeform: Shape 1512">
                    <a:extLst>
                      <a:ext uri="{FF2B5EF4-FFF2-40B4-BE49-F238E27FC236}">
                        <a16:creationId xmlns:a16="http://schemas.microsoft.com/office/drawing/2014/main" id="{4D245F11-09A6-5D3B-8B2D-462DFA681A5F}"/>
                      </a:ext>
                    </a:extLst>
                  </p:cNvPr>
                  <p:cNvSpPr/>
                  <p:nvPr/>
                </p:nvSpPr>
                <p:spPr>
                  <a:xfrm>
                    <a:off x="-815932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4" name="Freeform: Shape 1513">
                    <a:extLst>
                      <a:ext uri="{FF2B5EF4-FFF2-40B4-BE49-F238E27FC236}">
                        <a16:creationId xmlns:a16="http://schemas.microsoft.com/office/drawing/2014/main" id="{321E4A41-0F23-4E79-B23F-EA00F28B9665}"/>
                      </a:ext>
                    </a:extLst>
                  </p:cNvPr>
                  <p:cNvSpPr/>
                  <p:nvPr/>
                </p:nvSpPr>
                <p:spPr>
                  <a:xfrm>
                    <a:off x="-791456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5" name="Freeform: Shape 1514">
                    <a:extLst>
                      <a:ext uri="{FF2B5EF4-FFF2-40B4-BE49-F238E27FC236}">
                        <a16:creationId xmlns:a16="http://schemas.microsoft.com/office/drawing/2014/main" id="{AE84204F-D545-4ACD-666A-A74418DC998E}"/>
                      </a:ext>
                    </a:extLst>
                  </p:cNvPr>
                  <p:cNvSpPr/>
                  <p:nvPr/>
                </p:nvSpPr>
                <p:spPr>
                  <a:xfrm>
                    <a:off x="-1378914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6" name="Freeform: Shape 1515">
                    <a:extLst>
                      <a:ext uri="{FF2B5EF4-FFF2-40B4-BE49-F238E27FC236}">
                        <a16:creationId xmlns:a16="http://schemas.microsoft.com/office/drawing/2014/main" id="{DFC03430-F3B6-E8C6-7B6B-89B58982C0DD}"/>
                      </a:ext>
                    </a:extLst>
                  </p:cNvPr>
                  <p:cNvSpPr/>
                  <p:nvPr/>
                </p:nvSpPr>
                <p:spPr>
                  <a:xfrm>
                    <a:off x="-1354438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517" name="Freeform: Shape 1516">
                    <a:extLst>
                      <a:ext uri="{FF2B5EF4-FFF2-40B4-BE49-F238E27FC236}">
                        <a16:creationId xmlns:a16="http://schemas.microsoft.com/office/drawing/2014/main" id="{EA75A6B0-5223-BAF2-3F8F-01EC24A29028}"/>
                      </a:ext>
                    </a:extLst>
                  </p:cNvPr>
                  <p:cNvSpPr/>
                  <p:nvPr/>
                </p:nvSpPr>
                <p:spPr>
                  <a:xfrm>
                    <a:off x="-1329962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8" name="Freeform: Shape 1517">
                    <a:extLst>
                      <a:ext uri="{FF2B5EF4-FFF2-40B4-BE49-F238E27FC236}">
                        <a16:creationId xmlns:a16="http://schemas.microsoft.com/office/drawing/2014/main" id="{0FA4E040-2571-4899-AB01-99AE3AE243D4}"/>
                      </a:ext>
                    </a:extLst>
                  </p:cNvPr>
                  <p:cNvSpPr/>
                  <p:nvPr/>
                </p:nvSpPr>
                <p:spPr>
                  <a:xfrm>
                    <a:off x="-1305479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9" name="Freeform: Shape 1518">
                    <a:extLst>
                      <a:ext uri="{FF2B5EF4-FFF2-40B4-BE49-F238E27FC236}">
                        <a16:creationId xmlns:a16="http://schemas.microsoft.com/office/drawing/2014/main" id="{A6F5E9C0-D088-AD23-6AF0-B8618AAAB402}"/>
                      </a:ext>
                    </a:extLst>
                  </p:cNvPr>
                  <p:cNvSpPr/>
                  <p:nvPr/>
                </p:nvSpPr>
                <p:spPr>
                  <a:xfrm>
                    <a:off x="-1281003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0" name="Freeform: Shape 1519">
                    <a:extLst>
                      <a:ext uri="{FF2B5EF4-FFF2-40B4-BE49-F238E27FC236}">
                        <a16:creationId xmlns:a16="http://schemas.microsoft.com/office/drawing/2014/main" id="{449B7E07-55F2-2D0B-CE34-5BFFF936BCD3}"/>
                      </a:ext>
                    </a:extLst>
                  </p:cNvPr>
                  <p:cNvSpPr/>
                  <p:nvPr/>
                </p:nvSpPr>
                <p:spPr>
                  <a:xfrm>
                    <a:off x="-1256527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1" name="Freeform: Shape 1520">
                    <a:extLst>
                      <a:ext uri="{FF2B5EF4-FFF2-40B4-BE49-F238E27FC236}">
                        <a16:creationId xmlns:a16="http://schemas.microsoft.com/office/drawing/2014/main" id="{4F75D3F0-A4C5-1FA0-76E8-73786D424B97}"/>
                      </a:ext>
                    </a:extLst>
                  </p:cNvPr>
                  <p:cNvSpPr/>
                  <p:nvPr/>
                </p:nvSpPr>
                <p:spPr>
                  <a:xfrm>
                    <a:off x="-1232051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2" name="Freeform: Shape 1521">
                    <a:extLst>
                      <a:ext uri="{FF2B5EF4-FFF2-40B4-BE49-F238E27FC236}">
                        <a16:creationId xmlns:a16="http://schemas.microsoft.com/office/drawing/2014/main" id="{4D10C9AA-110E-5CC4-2684-EE31F5039351}"/>
                      </a:ext>
                    </a:extLst>
                  </p:cNvPr>
                  <p:cNvSpPr/>
                  <p:nvPr/>
                </p:nvSpPr>
                <p:spPr>
                  <a:xfrm>
                    <a:off x="-1207575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3" name="Freeform: Shape 1522">
                    <a:extLst>
                      <a:ext uri="{FF2B5EF4-FFF2-40B4-BE49-F238E27FC236}">
                        <a16:creationId xmlns:a16="http://schemas.microsoft.com/office/drawing/2014/main" id="{D1FA03E3-F95C-6F17-B45C-C72C628049CE}"/>
                      </a:ext>
                    </a:extLst>
                  </p:cNvPr>
                  <p:cNvSpPr/>
                  <p:nvPr/>
                </p:nvSpPr>
                <p:spPr>
                  <a:xfrm>
                    <a:off x="-1183093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4" name="Freeform: Shape 1523">
                    <a:extLst>
                      <a:ext uri="{FF2B5EF4-FFF2-40B4-BE49-F238E27FC236}">
                        <a16:creationId xmlns:a16="http://schemas.microsoft.com/office/drawing/2014/main" id="{44FB089F-2B95-A20E-CF24-AA02049A4E75}"/>
                      </a:ext>
                    </a:extLst>
                  </p:cNvPr>
                  <p:cNvSpPr/>
                  <p:nvPr/>
                </p:nvSpPr>
                <p:spPr>
                  <a:xfrm>
                    <a:off x="-1158617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5" name="Freeform: Shape 1524">
                    <a:extLst>
                      <a:ext uri="{FF2B5EF4-FFF2-40B4-BE49-F238E27FC236}">
                        <a16:creationId xmlns:a16="http://schemas.microsoft.com/office/drawing/2014/main" id="{60EF93BA-3910-C006-0B39-CDCEF06D7895}"/>
                      </a:ext>
                    </a:extLst>
                  </p:cNvPr>
                  <p:cNvSpPr/>
                  <p:nvPr/>
                </p:nvSpPr>
                <p:spPr>
                  <a:xfrm>
                    <a:off x="-1134141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6" name="Freeform: Shape 1525">
                    <a:extLst>
                      <a:ext uri="{FF2B5EF4-FFF2-40B4-BE49-F238E27FC236}">
                        <a16:creationId xmlns:a16="http://schemas.microsoft.com/office/drawing/2014/main" id="{7D1D9197-7EFD-BB48-3596-555766CD3A44}"/>
                      </a:ext>
                    </a:extLst>
                  </p:cNvPr>
                  <p:cNvSpPr/>
                  <p:nvPr/>
                </p:nvSpPr>
                <p:spPr>
                  <a:xfrm>
                    <a:off x="-1109665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7" name="Freeform: Shape 1526">
                    <a:extLst>
                      <a:ext uri="{FF2B5EF4-FFF2-40B4-BE49-F238E27FC236}">
                        <a16:creationId xmlns:a16="http://schemas.microsoft.com/office/drawing/2014/main" id="{9946553E-DA82-3752-AF4C-6A25525AB636}"/>
                      </a:ext>
                    </a:extLst>
                  </p:cNvPr>
                  <p:cNvSpPr/>
                  <p:nvPr/>
                </p:nvSpPr>
                <p:spPr>
                  <a:xfrm>
                    <a:off x="-1085189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8" name="Freeform: Shape 1527">
                    <a:extLst>
                      <a:ext uri="{FF2B5EF4-FFF2-40B4-BE49-F238E27FC236}">
                        <a16:creationId xmlns:a16="http://schemas.microsoft.com/office/drawing/2014/main" id="{A945C2AE-95F9-6179-6A6D-3B1C3099A77D}"/>
                      </a:ext>
                    </a:extLst>
                  </p:cNvPr>
                  <p:cNvSpPr/>
                  <p:nvPr/>
                </p:nvSpPr>
                <p:spPr>
                  <a:xfrm>
                    <a:off x="-1060706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9" name="Freeform: Shape 1528">
                    <a:extLst>
                      <a:ext uri="{FF2B5EF4-FFF2-40B4-BE49-F238E27FC236}">
                        <a16:creationId xmlns:a16="http://schemas.microsoft.com/office/drawing/2014/main" id="{9A44037B-C27B-12A8-DCB2-4F71990B3CD1}"/>
                      </a:ext>
                    </a:extLst>
                  </p:cNvPr>
                  <p:cNvSpPr/>
                  <p:nvPr/>
                </p:nvSpPr>
                <p:spPr>
                  <a:xfrm>
                    <a:off x="-1036230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0" name="Freeform: Shape 1529">
                    <a:extLst>
                      <a:ext uri="{FF2B5EF4-FFF2-40B4-BE49-F238E27FC236}">
                        <a16:creationId xmlns:a16="http://schemas.microsoft.com/office/drawing/2014/main" id="{02833216-282A-42E6-2529-598654720156}"/>
                      </a:ext>
                    </a:extLst>
                  </p:cNvPr>
                  <p:cNvSpPr/>
                  <p:nvPr/>
                </p:nvSpPr>
                <p:spPr>
                  <a:xfrm>
                    <a:off x="-1011754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1" name="Freeform: Shape 1530">
                    <a:extLst>
                      <a:ext uri="{FF2B5EF4-FFF2-40B4-BE49-F238E27FC236}">
                        <a16:creationId xmlns:a16="http://schemas.microsoft.com/office/drawing/2014/main" id="{A943144F-EB7F-C1BA-6E69-1CFAF8A7B112}"/>
                      </a:ext>
                    </a:extLst>
                  </p:cNvPr>
                  <p:cNvSpPr/>
                  <p:nvPr/>
                </p:nvSpPr>
                <p:spPr>
                  <a:xfrm>
                    <a:off x="-987278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2" name="Freeform: Shape 1531">
                    <a:extLst>
                      <a:ext uri="{FF2B5EF4-FFF2-40B4-BE49-F238E27FC236}">
                        <a16:creationId xmlns:a16="http://schemas.microsoft.com/office/drawing/2014/main" id="{2E7A7111-986A-50CA-A0A2-1011D4108E0D}"/>
                      </a:ext>
                    </a:extLst>
                  </p:cNvPr>
                  <p:cNvSpPr/>
                  <p:nvPr/>
                </p:nvSpPr>
                <p:spPr>
                  <a:xfrm>
                    <a:off x="-962802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3" name="Freeform: Shape 1532">
                    <a:extLst>
                      <a:ext uri="{FF2B5EF4-FFF2-40B4-BE49-F238E27FC236}">
                        <a16:creationId xmlns:a16="http://schemas.microsoft.com/office/drawing/2014/main" id="{8A1C4C8A-118F-C3A4-FA41-9CB7DA1C8663}"/>
                      </a:ext>
                    </a:extLst>
                  </p:cNvPr>
                  <p:cNvSpPr/>
                  <p:nvPr/>
                </p:nvSpPr>
                <p:spPr>
                  <a:xfrm>
                    <a:off x="-938319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4" name="Freeform: Shape 1533">
                    <a:extLst>
                      <a:ext uri="{FF2B5EF4-FFF2-40B4-BE49-F238E27FC236}">
                        <a16:creationId xmlns:a16="http://schemas.microsoft.com/office/drawing/2014/main" id="{08E522AE-EA5A-7C90-CD0B-09B82B263F4A}"/>
                      </a:ext>
                    </a:extLst>
                  </p:cNvPr>
                  <p:cNvSpPr/>
                  <p:nvPr/>
                </p:nvSpPr>
                <p:spPr>
                  <a:xfrm>
                    <a:off x="-913843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5" name="Freeform: Shape 1534">
                    <a:extLst>
                      <a:ext uri="{FF2B5EF4-FFF2-40B4-BE49-F238E27FC236}">
                        <a16:creationId xmlns:a16="http://schemas.microsoft.com/office/drawing/2014/main" id="{C82EC2D9-4E77-BA1C-9C5F-B4EAD06C10DB}"/>
                      </a:ext>
                    </a:extLst>
                  </p:cNvPr>
                  <p:cNvSpPr/>
                  <p:nvPr/>
                </p:nvSpPr>
                <p:spPr>
                  <a:xfrm>
                    <a:off x="-889367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6" name="Freeform: Shape 1535">
                    <a:extLst>
                      <a:ext uri="{FF2B5EF4-FFF2-40B4-BE49-F238E27FC236}">
                        <a16:creationId xmlns:a16="http://schemas.microsoft.com/office/drawing/2014/main" id="{42B0562B-C211-C589-C527-90EACBE04A38}"/>
                      </a:ext>
                    </a:extLst>
                  </p:cNvPr>
                  <p:cNvSpPr/>
                  <p:nvPr/>
                </p:nvSpPr>
                <p:spPr>
                  <a:xfrm>
                    <a:off x="-864891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7" name="Freeform: Shape 1536">
                    <a:extLst>
                      <a:ext uri="{FF2B5EF4-FFF2-40B4-BE49-F238E27FC236}">
                        <a16:creationId xmlns:a16="http://schemas.microsoft.com/office/drawing/2014/main" id="{B311C2DB-FE68-AA22-F1D8-392AB9BD4013}"/>
                      </a:ext>
                    </a:extLst>
                  </p:cNvPr>
                  <p:cNvSpPr/>
                  <p:nvPr/>
                </p:nvSpPr>
                <p:spPr>
                  <a:xfrm>
                    <a:off x="-840415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8" name="Freeform: Shape 1537">
                    <a:extLst>
                      <a:ext uri="{FF2B5EF4-FFF2-40B4-BE49-F238E27FC236}">
                        <a16:creationId xmlns:a16="http://schemas.microsoft.com/office/drawing/2014/main" id="{4B760EDC-BBD2-4A26-3586-B3DE3BC04023}"/>
                      </a:ext>
                    </a:extLst>
                  </p:cNvPr>
                  <p:cNvSpPr/>
                  <p:nvPr/>
                </p:nvSpPr>
                <p:spPr>
                  <a:xfrm>
                    <a:off x="-815932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9" name="Freeform: Shape 1538">
                    <a:extLst>
                      <a:ext uri="{FF2B5EF4-FFF2-40B4-BE49-F238E27FC236}">
                        <a16:creationId xmlns:a16="http://schemas.microsoft.com/office/drawing/2014/main" id="{1EA8ACB5-BD0B-53C6-5776-A047B84169AB}"/>
                      </a:ext>
                    </a:extLst>
                  </p:cNvPr>
                  <p:cNvSpPr/>
                  <p:nvPr/>
                </p:nvSpPr>
                <p:spPr>
                  <a:xfrm>
                    <a:off x="-791456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0" name="Freeform: Shape 1539">
                    <a:extLst>
                      <a:ext uri="{FF2B5EF4-FFF2-40B4-BE49-F238E27FC236}">
                        <a16:creationId xmlns:a16="http://schemas.microsoft.com/office/drawing/2014/main" id="{63309E10-740D-E5D7-E31A-39BE32182DF8}"/>
                      </a:ext>
                    </a:extLst>
                  </p:cNvPr>
                  <p:cNvSpPr/>
                  <p:nvPr/>
                </p:nvSpPr>
                <p:spPr>
                  <a:xfrm>
                    <a:off x="-1378914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1" name="Freeform: Shape 1540">
                    <a:extLst>
                      <a:ext uri="{FF2B5EF4-FFF2-40B4-BE49-F238E27FC236}">
                        <a16:creationId xmlns:a16="http://schemas.microsoft.com/office/drawing/2014/main" id="{2785A749-0872-B2D3-368D-D478B3553DF9}"/>
                      </a:ext>
                    </a:extLst>
                  </p:cNvPr>
                  <p:cNvSpPr/>
                  <p:nvPr/>
                </p:nvSpPr>
                <p:spPr>
                  <a:xfrm>
                    <a:off x="-1354438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2" name="Freeform: Shape 1541">
                    <a:extLst>
                      <a:ext uri="{FF2B5EF4-FFF2-40B4-BE49-F238E27FC236}">
                        <a16:creationId xmlns:a16="http://schemas.microsoft.com/office/drawing/2014/main" id="{80BF6B42-D3E7-A001-168A-B65FA6BED984}"/>
                      </a:ext>
                    </a:extLst>
                  </p:cNvPr>
                  <p:cNvSpPr/>
                  <p:nvPr/>
                </p:nvSpPr>
                <p:spPr>
                  <a:xfrm>
                    <a:off x="-1329962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3" name="Freeform: Shape 1542">
                    <a:extLst>
                      <a:ext uri="{FF2B5EF4-FFF2-40B4-BE49-F238E27FC236}">
                        <a16:creationId xmlns:a16="http://schemas.microsoft.com/office/drawing/2014/main" id="{4E297554-E1E9-CE5E-7F82-DEE92E25CF5A}"/>
                      </a:ext>
                    </a:extLst>
                  </p:cNvPr>
                  <p:cNvSpPr/>
                  <p:nvPr/>
                </p:nvSpPr>
                <p:spPr>
                  <a:xfrm>
                    <a:off x="-1305479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4" name="Freeform: Shape 1543">
                    <a:extLst>
                      <a:ext uri="{FF2B5EF4-FFF2-40B4-BE49-F238E27FC236}">
                        <a16:creationId xmlns:a16="http://schemas.microsoft.com/office/drawing/2014/main" id="{C419B2F6-49EA-6499-E17D-D197D30CAA60}"/>
                      </a:ext>
                    </a:extLst>
                  </p:cNvPr>
                  <p:cNvSpPr/>
                  <p:nvPr/>
                </p:nvSpPr>
                <p:spPr>
                  <a:xfrm>
                    <a:off x="-1281003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5" name="Freeform: Shape 1544">
                    <a:extLst>
                      <a:ext uri="{FF2B5EF4-FFF2-40B4-BE49-F238E27FC236}">
                        <a16:creationId xmlns:a16="http://schemas.microsoft.com/office/drawing/2014/main" id="{EB7E45AC-B8FE-82BC-27C4-C8B3099545EA}"/>
                      </a:ext>
                    </a:extLst>
                  </p:cNvPr>
                  <p:cNvSpPr/>
                  <p:nvPr/>
                </p:nvSpPr>
                <p:spPr>
                  <a:xfrm>
                    <a:off x="-1256527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6" name="Freeform: Shape 1545">
                    <a:extLst>
                      <a:ext uri="{FF2B5EF4-FFF2-40B4-BE49-F238E27FC236}">
                        <a16:creationId xmlns:a16="http://schemas.microsoft.com/office/drawing/2014/main" id="{23A18B10-D95A-6147-7E7D-FC9CEF0764DC}"/>
                      </a:ext>
                    </a:extLst>
                  </p:cNvPr>
                  <p:cNvSpPr/>
                  <p:nvPr/>
                </p:nvSpPr>
                <p:spPr>
                  <a:xfrm>
                    <a:off x="-1232051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7" name="Freeform: Shape 1546">
                    <a:extLst>
                      <a:ext uri="{FF2B5EF4-FFF2-40B4-BE49-F238E27FC236}">
                        <a16:creationId xmlns:a16="http://schemas.microsoft.com/office/drawing/2014/main" id="{7B8FA1EF-85AD-7D6C-2D86-18267B0065B5}"/>
                      </a:ext>
                    </a:extLst>
                  </p:cNvPr>
                  <p:cNvSpPr/>
                  <p:nvPr/>
                </p:nvSpPr>
                <p:spPr>
                  <a:xfrm>
                    <a:off x="-1207575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8" name="Freeform: Shape 1547">
                    <a:extLst>
                      <a:ext uri="{FF2B5EF4-FFF2-40B4-BE49-F238E27FC236}">
                        <a16:creationId xmlns:a16="http://schemas.microsoft.com/office/drawing/2014/main" id="{24129BD4-4E51-E094-BBBE-5BBF42F59650}"/>
                      </a:ext>
                    </a:extLst>
                  </p:cNvPr>
                  <p:cNvSpPr/>
                  <p:nvPr/>
                </p:nvSpPr>
                <p:spPr>
                  <a:xfrm>
                    <a:off x="-1183093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9" name="Freeform: Shape 1548">
                    <a:extLst>
                      <a:ext uri="{FF2B5EF4-FFF2-40B4-BE49-F238E27FC236}">
                        <a16:creationId xmlns:a16="http://schemas.microsoft.com/office/drawing/2014/main" id="{BFECB0C1-0282-DE23-6F76-2CD4C3573172}"/>
                      </a:ext>
                    </a:extLst>
                  </p:cNvPr>
                  <p:cNvSpPr/>
                  <p:nvPr/>
                </p:nvSpPr>
                <p:spPr>
                  <a:xfrm>
                    <a:off x="-1158617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0" name="Freeform: Shape 1549">
                    <a:extLst>
                      <a:ext uri="{FF2B5EF4-FFF2-40B4-BE49-F238E27FC236}">
                        <a16:creationId xmlns:a16="http://schemas.microsoft.com/office/drawing/2014/main" id="{1A197EDA-89BA-90A8-5B4D-A6C840CB3DB2}"/>
                      </a:ext>
                    </a:extLst>
                  </p:cNvPr>
                  <p:cNvSpPr/>
                  <p:nvPr/>
                </p:nvSpPr>
                <p:spPr>
                  <a:xfrm>
                    <a:off x="-1134141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1" name="Freeform: Shape 1550">
                    <a:extLst>
                      <a:ext uri="{FF2B5EF4-FFF2-40B4-BE49-F238E27FC236}">
                        <a16:creationId xmlns:a16="http://schemas.microsoft.com/office/drawing/2014/main" id="{EFF8AE21-CEE5-9CE7-BFF3-2A68CA4BDAC3}"/>
                      </a:ext>
                    </a:extLst>
                  </p:cNvPr>
                  <p:cNvSpPr/>
                  <p:nvPr/>
                </p:nvSpPr>
                <p:spPr>
                  <a:xfrm>
                    <a:off x="-1109665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2" name="Freeform: Shape 1551">
                    <a:extLst>
                      <a:ext uri="{FF2B5EF4-FFF2-40B4-BE49-F238E27FC236}">
                        <a16:creationId xmlns:a16="http://schemas.microsoft.com/office/drawing/2014/main" id="{8B05BFCA-24ED-EDDE-0866-DC7B01E876FE}"/>
                      </a:ext>
                    </a:extLst>
                  </p:cNvPr>
                  <p:cNvSpPr/>
                  <p:nvPr/>
                </p:nvSpPr>
                <p:spPr>
                  <a:xfrm>
                    <a:off x="-1085189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3" name="Freeform: Shape 1552">
                    <a:extLst>
                      <a:ext uri="{FF2B5EF4-FFF2-40B4-BE49-F238E27FC236}">
                        <a16:creationId xmlns:a16="http://schemas.microsoft.com/office/drawing/2014/main" id="{DC254A62-E235-F0A1-6FE1-0DA04C37DE80}"/>
                      </a:ext>
                    </a:extLst>
                  </p:cNvPr>
                  <p:cNvSpPr/>
                  <p:nvPr/>
                </p:nvSpPr>
                <p:spPr>
                  <a:xfrm>
                    <a:off x="-1060706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4" name="Freeform: Shape 1553">
                    <a:extLst>
                      <a:ext uri="{FF2B5EF4-FFF2-40B4-BE49-F238E27FC236}">
                        <a16:creationId xmlns:a16="http://schemas.microsoft.com/office/drawing/2014/main" id="{FEE9B323-3514-5D96-700A-454C3064A5E6}"/>
                      </a:ext>
                    </a:extLst>
                  </p:cNvPr>
                  <p:cNvSpPr/>
                  <p:nvPr/>
                </p:nvSpPr>
                <p:spPr>
                  <a:xfrm>
                    <a:off x="-1036230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5" name="Freeform: Shape 1554">
                    <a:extLst>
                      <a:ext uri="{FF2B5EF4-FFF2-40B4-BE49-F238E27FC236}">
                        <a16:creationId xmlns:a16="http://schemas.microsoft.com/office/drawing/2014/main" id="{B487B1B4-D69B-71F7-50F4-99DBE4FF344D}"/>
                      </a:ext>
                    </a:extLst>
                  </p:cNvPr>
                  <p:cNvSpPr/>
                  <p:nvPr/>
                </p:nvSpPr>
                <p:spPr>
                  <a:xfrm>
                    <a:off x="-1011754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6" name="Freeform: Shape 1555">
                    <a:extLst>
                      <a:ext uri="{FF2B5EF4-FFF2-40B4-BE49-F238E27FC236}">
                        <a16:creationId xmlns:a16="http://schemas.microsoft.com/office/drawing/2014/main" id="{1EBC2EC2-57D9-31BB-A0DD-588417CCE733}"/>
                      </a:ext>
                    </a:extLst>
                  </p:cNvPr>
                  <p:cNvSpPr/>
                  <p:nvPr/>
                </p:nvSpPr>
                <p:spPr>
                  <a:xfrm>
                    <a:off x="-987278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7" name="Freeform: Shape 1556">
                    <a:extLst>
                      <a:ext uri="{FF2B5EF4-FFF2-40B4-BE49-F238E27FC236}">
                        <a16:creationId xmlns:a16="http://schemas.microsoft.com/office/drawing/2014/main" id="{A8FBE151-29F7-E9A6-42F9-C09453950DC5}"/>
                      </a:ext>
                    </a:extLst>
                  </p:cNvPr>
                  <p:cNvSpPr/>
                  <p:nvPr/>
                </p:nvSpPr>
                <p:spPr>
                  <a:xfrm>
                    <a:off x="-962802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8" name="Freeform: Shape 1557">
                    <a:extLst>
                      <a:ext uri="{FF2B5EF4-FFF2-40B4-BE49-F238E27FC236}">
                        <a16:creationId xmlns:a16="http://schemas.microsoft.com/office/drawing/2014/main" id="{955F2D37-FE3D-A1B7-924D-CB9B23F15350}"/>
                      </a:ext>
                    </a:extLst>
                  </p:cNvPr>
                  <p:cNvSpPr/>
                  <p:nvPr/>
                </p:nvSpPr>
                <p:spPr>
                  <a:xfrm>
                    <a:off x="-938319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59" name="Freeform: Shape 1558">
                    <a:extLst>
                      <a:ext uri="{FF2B5EF4-FFF2-40B4-BE49-F238E27FC236}">
                        <a16:creationId xmlns:a16="http://schemas.microsoft.com/office/drawing/2014/main" id="{F3266398-BF3A-A8EB-3C51-FC835FDD0881}"/>
                      </a:ext>
                    </a:extLst>
                  </p:cNvPr>
                  <p:cNvSpPr/>
                  <p:nvPr/>
                </p:nvSpPr>
                <p:spPr>
                  <a:xfrm>
                    <a:off x="-913843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0" name="Freeform: Shape 1559">
                    <a:extLst>
                      <a:ext uri="{FF2B5EF4-FFF2-40B4-BE49-F238E27FC236}">
                        <a16:creationId xmlns:a16="http://schemas.microsoft.com/office/drawing/2014/main" id="{93B72138-B66E-FB30-AA08-44480A3D289A}"/>
                      </a:ext>
                    </a:extLst>
                  </p:cNvPr>
                  <p:cNvSpPr/>
                  <p:nvPr/>
                </p:nvSpPr>
                <p:spPr>
                  <a:xfrm>
                    <a:off x="-889367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1" name="Freeform: Shape 1560">
                    <a:extLst>
                      <a:ext uri="{FF2B5EF4-FFF2-40B4-BE49-F238E27FC236}">
                        <a16:creationId xmlns:a16="http://schemas.microsoft.com/office/drawing/2014/main" id="{42D20415-D2D3-8876-8A74-2608E96A5EDD}"/>
                      </a:ext>
                    </a:extLst>
                  </p:cNvPr>
                  <p:cNvSpPr/>
                  <p:nvPr/>
                </p:nvSpPr>
                <p:spPr>
                  <a:xfrm>
                    <a:off x="-864891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2" name="Freeform: Shape 1561">
                    <a:extLst>
                      <a:ext uri="{FF2B5EF4-FFF2-40B4-BE49-F238E27FC236}">
                        <a16:creationId xmlns:a16="http://schemas.microsoft.com/office/drawing/2014/main" id="{34B2787B-15CA-545F-163F-0EC7BBFA500F}"/>
                      </a:ext>
                    </a:extLst>
                  </p:cNvPr>
                  <p:cNvSpPr/>
                  <p:nvPr/>
                </p:nvSpPr>
                <p:spPr>
                  <a:xfrm>
                    <a:off x="-840415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3" name="Freeform: Shape 1562">
                    <a:extLst>
                      <a:ext uri="{FF2B5EF4-FFF2-40B4-BE49-F238E27FC236}">
                        <a16:creationId xmlns:a16="http://schemas.microsoft.com/office/drawing/2014/main" id="{88CDACB9-1086-7868-17EF-CA68127541E4}"/>
                      </a:ext>
                    </a:extLst>
                  </p:cNvPr>
                  <p:cNvSpPr/>
                  <p:nvPr/>
                </p:nvSpPr>
                <p:spPr>
                  <a:xfrm>
                    <a:off x="-815932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4" name="Freeform: Shape 1563">
                    <a:extLst>
                      <a:ext uri="{FF2B5EF4-FFF2-40B4-BE49-F238E27FC236}">
                        <a16:creationId xmlns:a16="http://schemas.microsoft.com/office/drawing/2014/main" id="{9B17DA35-D16E-18A0-E39C-4632E476E1B8}"/>
                      </a:ext>
                    </a:extLst>
                  </p:cNvPr>
                  <p:cNvSpPr/>
                  <p:nvPr/>
                </p:nvSpPr>
                <p:spPr>
                  <a:xfrm>
                    <a:off x="-791456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5" name="Freeform: Shape 1564">
                    <a:extLst>
                      <a:ext uri="{FF2B5EF4-FFF2-40B4-BE49-F238E27FC236}">
                        <a16:creationId xmlns:a16="http://schemas.microsoft.com/office/drawing/2014/main" id="{E6ECC540-1905-403B-FFA4-812A166A7889}"/>
                      </a:ext>
                    </a:extLst>
                  </p:cNvPr>
                  <p:cNvSpPr/>
                  <p:nvPr/>
                </p:nvSpPr>
                <p:spPr>
                  <a:xfrm>
                    <a:off x="-1378914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6" name="Freeform: Shape 1565">
                    <a:extLst>
                      <a:ext uri="{FF2B5EF4-FFF2-40B4-BE49-F238E27FC236}">
                        <a16:creationId xmlns:a16="http://schemas.microsoft.com/office/drawing/2014/main" id="{CDC9C6A4-55C0-0CA4-D1A1-D4FB6C67FB6F}"/>
                      </a:ext>
                    </a:extLst>
                  </p:cNvPr>
                  <p:cNvSpPr/>
                  <p:nvPr/>
                </p:nvSpPr>
                <p:spPr>
                  <a:xfrm>
                    <a:off x="-1354438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7" name="Freeform: Shape 1566">
                    <a:extLst>
                      <a:ext uri="{FF2B5EF4-FFF2-40B4-BE49-F238E27FC236}">
                        <a16:creationId xmlns:a16="http://schemas.microsoft.com/office/drawing/2014/main" id="{07B96B22-4C34-1D0C-347C-0E69366FD782}"/>
                      </a:ext>
                    </a:extLst>
                  </p:cNvPr>
                  <p:cNvSpPr/>
                  <p:nvPr/>
                </p:nvSpPr>
                <p:spPr>
                  <a:xfrm>
                    <a:off x="-1329962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568" name="Freeform: Shape 1567">
                    <a:extLst>
                      <a:ext uri="{FF2B5EF4-FFF2-40B4-BE49-F238E27FC236}">
                        <a16:creationId xmlns:a16="http://schemas.microsoft.com/office/drawing/2014/main" id="{53F6EB57-DDDC-0463-00B2-B3EAF7871B2E}"/>
                      </a:ext>
                    </a:extLst>
                  </p:cNvPr>
                  <p:cNvSpPr/>
                  <p:nvPr/>
                </p:nvSpPr>
                <p:spPr>
                  <a:xfrm>
                    <a:off x="-1305479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9" name="Freeform: Shape 1568">
                    <a:extLst>
                      <a:ext uri="{FF2B5EF4-FFF2-40B4-BE49-F238E27FC236}">
                        <a16:creationId xmlns:a16="http://schemas.microsoft.com/office/drawing/2014/main" id="{4C06775A-5047-B643-E9DE-E34C1F0F9402}"/>
                      </a:ext>
                    </a:extLst>
                  </p:cNvPr>
                  <p:cNvSpPr/>
                  <p:nvPr/>
                </p:nvSpPr>
                <p:spPr>
                  <a:xfrm>
                    <a:off x="-1281003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570" name="Freeform: Shape 1569">
                    <a:extLst>
                      <a:ext uri="{FF2B5EF4-FFF2-40B4-BE49-F238E27FC236}">
                        <a16:creationId xmlns:a16="http://schemas.microsoft.com/office/drawing/2014/main" id="{032A0657-5CA5-0EBA-7546-AC01A7BB4B85}"/>
                      </a:ext>
                    </a:extLst>
                  </p:cNvPr>
                  <p:cNvSpPr/>
                  <p:nvPr/>
                </p:nvSpPr>
                <p:spPr>
                  <a:xfrm>
                    <a:off x="-1256527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1" name="Freeform: Shape 1570">
                    <a:extLst>
                      <a:ext uri="{FF2B5EF4-FFF2-40B4-BE49-F238E27FC236}">
                        <a16:creationId xmlns:a16="http://schemas.microsoft.com/office/drawing/2014/main" id="{465F2B3D-9A40-8E64-E2D1-5FA2EDDA26B5}"/>
                      </a:ext>
                    </a:extLst>
                  </p:cNvPr>
                  <p:cNvSpPr/>
                  <p:nvPr/>
                </p:nvSpPr>
                <p:spPr>
                  <a:xfrm>
                    <a:off x="-1232051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2" name="Freeform: Shape 1571">
                    <a:extLst>
                      <a:ext uri="{FF2B5EF4-FFF2-40B4-BE49-F238E27FC236}">
                        <a16:creationId xmlns:a16="http://schemas.microsoft.com/office/drawing/2014/main" id="{61DD804A-EB0A-CCD7-4487-CB760B43B645}"/>
                      </a:ext>
                    </a:extLst>
                  </p:cNvPr>
                  <p:cNvSpPr/>
                  <p:nvPr/>
                </p:nvSpPr>
                <p:spPr>
                  <a:xfrm>
                    <a:off x="-1207575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3" name="Freeform: Shape 1572">
                    <a:extLst>
                      <a:ext uri="{FF2B5EF4-FFF2-40B4-BE49-F238E27FC236}">
                        <a16:creationId xmlns:a16="http://schemas.microsoft.com/office/drawing/2014/main" id="{209D84FF-172A-FB53-C56F-08D0BD40E170}"/>
                      </a:ext>
                    </a:extLst>
                  </p:cNvPr>
                  <p:cNvSpPr/>
                  <p:nvPr/>
                </p:nvSpPr>
                <p:spPr>
                  <a:xfrm>
                    <a:off x="-1183093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4" name="Freeform: Shape 1573">
                    <a:extLst>
                      <a:ext uri="{FF2B5EF4-FFF2-40B4-BE49-F238E27FC236}">
                        <a16:creationId xmlns:a16="http://schemas.microsoft.com/office/drawing/2014/main" id="{829B57D2-01FF-7BDE-4E71-CBA43FDFCEFD}"/>
                      </a:ext>
                    </a:extLst>
                  </p:cNvPr>
                  <p:cNvSpPr/>
                  <p:nvPr/>
                </p:nvSpPr>
                <p:spPr>
                  <a:xfrm>
                    <a:off x="-1158617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5" name="Freeform: Shape 1574">
                    <a:extLst>
                      <a:ext uri="{FF2B5EF4-FFF2-40B4-BE49-F238E27FC236}">
                        <a16:creationId xmlns:a16="http://schemas.microsoft.com/office/drawing/2014/main" id="{99F8C05C-A906-446C-5431-AED215ECC097}"/>
                      </a:ext>
                    </a:extLst>
                  </p:cNvPr>
                  <p:cNvSpPr/>
                  <p:nvPr/>
                </p:nvSpPr>
                <p:spPr>
                  <a:xfrm>
                    <a:off x="-1134141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6" name="Freeform: Shape 1575">
                    <a:extLst>
                      <a:ext uri="{FF2B5EF4-FFF2-40B4-BE49-F238E27FC236}">
                        <a16:creationId xmlns:a16="http://schemas.microsoft.com/office/drawing/2014/main" id="{EBFC05DF-B56A-F107-4D0C-6E04CBEAB59C}"/>
                      </a:ext>
                    </a:extLst>
                  </p:cNvPr>
                  <p:cNvSpPr/>
                  <p:nvPr/>
                </p:nvSpPr>
                <p:spPr>
                  <a:xfrm>
                    <a:off x="-1109665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7" name="Freeform: Shape 1576">
                    <a:extLst>
                      <a:ext uri="{FF2B5EF4-FFF2-40B4-BE49-F238E27FC236}">
                        <a16:creationId xmlns:a16="http://schemas.microsoft.com/office/drawing/2014/main" id="{DEE96892-7A08-F57A-551E-49AF66B768D6}"/>
                      </a:ext>
                    </a:extLst>
                  </p:cNvPr>
                  <p:cNvSpPr/>
                  <p:nvPr/>
                </p:nvSpPr>
                <p:spPr>
                  <a:xfrm>
                    <a:off x="-1085189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8" name="Freeform: Shape 1577">
                    <a:extLst>
                      <a:ext uri="{FF2B5EF4-FFF2-40B4-BE49-F238E27FC236}">
                        <a16:creationId xmlns:a16="http://schemas.microsoft.com/office/drawing/2014/main" id="{A44DD413-991D-1DC7-F69E-E4B93E2E652A}"/>
                      </a:ext>
                    </a:extLst>
                  </p:cNvPr>
                  <p:cNvSpPr/>
                  <p:nvPr/>
                </p:nvSpPr>
                <p:spPr>
                  <a:xfrm>
                    <a:off x="-1060706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9" name="Freeform: Shape 1578">
                    <a:extLst>
                      <a:ext uri="{FF2B5EF4-FFF2-40B4-BE49-F238E27FC236}">
                        <a16:creationId xmlns:a16="http://schemas.microsoft.com/office/drawing/2014/main" id="{036C8126-C31E-3191-BED0-2142F553ED05}"/>
                      </a:ext>
                    </a:extLst>
                  </p:cNvPr>
                  <p:cNvSpPr/>
                  <p:nvPr/>
                </p:nvSpPr>
                <p:spPr>
                  <a:xfrm>
                    <a:off x="-1036230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0" name="Freeform: Shape 1579">
                    <a:extLst>
                      <a:ext uri="{FF2B5EF4-FFF2-40B4-BE49-F238E27FC236}">
                        <a16:creationId xmlns:a16="http://schemas.microsoft.com/office/drawing/2014/main" id="{F682B29F-3813-CB51-57BF-4A9819152C17}"/>
                      </a:ext>
                    </a:extLst>
                  </p:cNvPr>
                  <p:cNvSpPr/>
                  <p:nvPr/>
                </p:nvSpPr>
                <p:spPr>
                  <a:xfrm>
                    <a:off x="-1011754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1" name="Freeform: Shape 1580">
                    <a:extLst>
                      <a:ext uri="{FF2B5EF4-FFF2-40B4-BE49-F238E27FC236}">
                        <a16:creationId xmlns:a16="http://schemas.microsoft.com/office/drawing/2014/main" id="{AAEB96D9-C6B7-28CD-4E0E-2EFA5C8855E3}"/>
                      </a:ext>
                    </a:extLst>
                  </p:cNvPr>
                  <p:cNvSpPr/>
                  <p:nvPr/>
                </p:nvSpPr>
                <p:spPr>
                  <a:xfrm>
                    <a:off x="-987278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2" name="Freeform: Shape 1581">
                    <a:extLst>
                      <a:ext uri="{FF2B5EF4-FFF2-40B4-BE49-F238E27FC236}">
                        <a16:creationId xmlns:a16="http://schemas.microsoft.com/office/drawing/2014/main" id="{86F738B0-F652-84AE-DC8A-BF771DB0E3B7}"/>
                      </a:ext>
                    </a:extLst>
                  </p:cNvPr>
                  <p:cNvSpPr/>
                  <p:nvPr/>
                </p:nvSpPr>
                <p:spPr>
                  <a:xfrm>
                    <a:off x="-962802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3" name="Freeform: Shape 1582">
                    <a:extLst>
                      <a:ext uri="{FF2B5EF4-FFF2-40B4-BE49-F238E27FC236}">
                        <a16:creationId xmlns:a16="http://schemas.microsoft.com/office/drawing/2014/main" id="{21A930ED-5194-647F-63F8-31C6F38DDE41}"/>
                      </a:ext>
                    </a:extLst>
                  </p:cNvPr>
                  <p:cNvSpPr/>
                  <p:nvPr/>
                </p:nvSpPr>
                <p:spPr>
                  <a:xfrm>
                    <a:off x="-938319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4" name="Freeform: Shape 1583">
                    <a:extLst>
                      <a:ext uri="{FF2B5EF4-FFF2-40B4-BE49-F238E27FC236}">
                        <a16:creationId xmlns:a16="http://schemas.microsoft.com/office/drawing/2014/main" id="{DD81F1F4-58B6-6EF1-FB55-660D3BB4D8F0}"/>
                      </a:ext>
                    </a:extLst>
                  </p:cNvPr>
                  <p:cNvSpPr/>
                  <p:nvPr/>
                </p:nvSpPr>
                <p:spPr>
                  <a:xfrm>
                    <a:off x="-913843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5" name="Freeform: Shape 1584">
                    <a:extLst>
                      <a:ext uri="{FF2B5EF4-FFF2-40B4-BE49-F238E27FC236}">
                        <a16:creationId xmlns:a16="http://schemas.microsoft.com/office/drawing/2014/main" id="{264142E9-D393-5A0F-7C2F-A6136FF6E1DE}"/>
                      </a:ext>
                    </a:extLst>
                  </p:cNvPr>
                  <p:cNvSpPr/>
                  <p:nvPr/>
                </p:nvSpPr>
                <p:spPr>
                  <a:xfrm>
                    <a:off x="-889367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6" name="Freeform: Shape 1585">
                    <a:extLst>
                      <a:ext uri="{FF2B5EF4-FFF2-40B4-BE49-F238E27FC236}">
                        <a16:creationId xmlns:a16="http://schemas.microsoft.com/office/drawing/2014/main" id="{CDF7362F-956F-AAC6-8F57-5B0E51277CA4}"/>
                      </a:ext>
                    </a:extLst>
                  </p:cNvPr>
                  <p:cNvSpPr/>
                  <p:nvPr/>
                </p:nvSpPr>
                <p:spPr>
                  <a:xfrm>
                    <a:off x="-864891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7" name="Freeform: Shape 1586">
                    <a:extLst>
                      <a:ext uri="{FF2B5EF4-FFF2-40B4-BE49-F238E27FC236}">
                        <a16:creationId xmlns:a16="http://schemas.microsoft.com/office/drawing/2014/main" id="{DC8EFDBA-3A22-8CC2-0FDD-21D4D442E969}"/>
                      </a:ext>
                    </a:extLst>
                  </p:cNvPr>
                  <p:cNvSpPr/>
                  <p:nvPr/>
                </p:nvSpPr>
                <p:spPr>
                  <a:xfrm>
                    <a:off x="-840415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8" name="Freeform: Shape 1587">
                    <a:extLst>
                      <a:ext uri="{FF2B5EF4-FFF2-40B4-BE49-F238E27FC236}">
                        <a16:creationId xmlns:a16="http://schemas.microsoft.com/office/drawing/2014/main" id="{66AB225C-0FB9-60D6-3510-999148E0DF8E}"/>
                      </a:ext>
                    </a:extLst>
                  </p:cNvPr>
                  <p:cNvSpPr/>
                  <p:nvPr/>
                </p:nvSpPr>
                <p:spPr>
                  <a:xfrm>
                    <a:off x="-815932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9" name="Freeform: Shape 1588">
                    <a:extLst>
                      <a:ext uri="{FF2B5EF4-FFF2-40B4-BE49-F238E27FC236}">
                        <a16:creationId xmlns:a16="http://schemas.microsoft.com/office/drawing/2014/main" id="{15C18A98-BE16-4240-667B-8D0E5BFCB4FD}"/>
                      </a:ext>
                    </a:extLst>
                  </p:cNvPr>
                  <p:cNvSpPr/>
                  <p:nvPr/>
                </p:nvSpPr>
                <p:spPr>
                  <a:xfrm>
                    <a:off x="-791456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0" name="Freeform: Shape 1589">
                    <a:extLst>
                      <a:ext uri="{FF2B5EF4-FFF2-40B4-BE49-F238E27FC236}">
                        <a16:creationId xmlns:a16="http://schemas.microsoft.com/office/drawing/2014/main" id="{B63606AC-9975-2A26-C0D1-C9686001DBF0}"/>
                      </a:ext>
                    </a:extLst>
                  </p:cNvPr>
                  <p:cNvSpPr/>
                  <p:nvPr/>
                </p:nvSpPr>
                <p:spPr>
                  <a:xfrm>
                    <a:off x="-1378914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1" name="Freeform: Shape 1590">
                    <a:extLst>
                      <a:ext uri="{FF2B5EF4-FFF2-40B4-BE49-F238E27FC236}">
                        <a16:creationId xmlns:a16="http://schemas.microsoft.com/office/drawing/2014/main" id="{B14A6262-F547-C407-EA2F-325D92167B7F}"/>
                      </a:ext>
                    </a:extLst>
                  </p:cNvPr>
                  <p:cNvSpPr/>
                  <p:nvPr/>
                </p:nvSpPr>
                <p:spPr>
                  <a:xfrm>
                    <a:off x="-1354438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2" name="Freeform: Shape 1591">
                    <a:extLst>
                      <a:ext uri="{FF2B5EF4-FFF2-40B4-BE49-F238E27FC236}">
                        <a16:creationId xmlns:a16="http://schemas.microsoft.com/office/drawing/2014/main" id="{3EF03DA4-EE8B-87FE-49A9-B689605B66E4}"/>
                      </a:ext>
                    </a:extLst>
                  </p:cNvPr>
                  <p:cNvSpPr/>
                  <p:nvPr/>
                </p:nvSpPr>
                <p:spPr>
                  <a:xfrm>
                    <a:off x="-1329962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3" name="Freeform: Shape 1592">
                    <a:extLst>
                      <a:ext uri="{FF2B5EF4-FFF2-40B4-BE49-F238E27FC236}">
                        <a16:creationId xmlns:a16="http://schemas.microsoft.com/office/drawing/2014/main" id="{2FCA0F95-89CC-F6BF-2FA5-141F767418CF}"/>
                      </a:ext>
                    </a:extLst>
                  </p:cNvPr>
                  <p:cNvSpPr/>
                  <p:nvPr/>
                </p:nvSpPr>
                <p:spPr>
                  <a:xfrm>
                    <a:off x="-1305479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4" name="Freeform: Shape 1593">
                    <a:extLst>
                      <a:ext uri="{FF2B5EF4-FFF2-40B4-BE49-F238E27FC236}">
                        <a16:creationId xmlns:a16="http://schemas.microsoft.com/office/drawing/2014/main" id="{BC5F107B-4C21-7D7D-8879-7CF4778DB0F5}"/>
                      </a:ext>
                    </a:extLst>
                  </p:cNvPr>
                  <p:cNvSpPr/>
                  <p:nvPr/>
                </p:nvSpPr>
                <p:spPr>
                  <a:xfrm>
                    <a:off x="-1281003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5" name="Freeform: Shape 1594">
                    <a:extLst>
                      <a:ext uri="{FF2B5EF4-FFF2-40B4-BE49-F238E27FC236}">
                        <a16:creationId xmlns:a16="http://schemas.microsoft.com/office/drawing/2014/main" id="{A604BE02-762B-2DCB-C379-FE2E70CF03E3}"/>
                      </a:ext>
                    </a:extLst>
                  </p:cNvPr>
                  <p:cNvSpPr/>
                  <p:nvPr/>
                </p:nvSpPr>
                <p:spPr>
                  <a:xfrm>
                    <a:off x="-1256527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6" name="Freeform: Shape 1595">
                    <a:extLst>
                      <a:ext uri="{FF2B5EF4-FFF2-40B4-BE49-F238E27FC236}">
                        <a16:creationId xmlns:a16="http://schemas.microsoft.com/office/drawing/2014/main" id="{D7B35EC1-DA34-0AA3-D9A5-2E83930C3407}"/>
                      </a:ext>
                    </a:extLst>
                  </p:cNvPr>
                  <p:cNvSpPr/>
                  <p:nvPr/>
                </p:nvSpPr>
                <p:spPr>
                  <a:xfrm>
                    <a:off x="-1232051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7" name="Freeform: Shape 1596">
                    <a:extLst>
                      <a:ext uri="{FF2B5EF4-FFF2-40B4-BE49-F238E27FC236}">
                        <a16:creationId xmlns:a16="http://schemas.microsoft.com/office/drawing/2014/main" id="{692D659B-ACCE-B980-7EE5-CABD9CD30B52}"/>
                      </a:ext>
                    </a:extLst>
                  </p:cNvPr>
                  <p:cNvSpPr/>
                  <p:nvPr/>
                </p:nvSpPr>
                <p:spPr>
                  <a:xfrm>
                    <a:off x="-1207575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8" name="Freeform: Shape 1597">
                    <a:extLst>
                      <a:ext uri="{FF2B5EF4-FFF2-40B4-BE49-F238E27FC236}">
                        <a16:creationId xmlns:a16="http://schemas.microsoft.com/office/drawing/2014/main" id="{8BE28D62-6D6D-BEB5-3974-791706247112}"/>
                      </a:ext>
                    </a:extLst>
                  </p:cNvPr>
                  <p:cNvSpPr/>
                  <p:nvPr/>
                </p:nvSpPr>
                <p:spPr>
                  <a:xfrm>
                    <a:off x="-1183093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9" name="Freeform: Shape 1598">
                    <a:extLst>
                      <a:ext uri="{FF2B5EF4-FFF2-40B4-BE49-F238E27FC236}">
                        <a16:creationId xmlns:a16="http://schemas.microsoft.com/office/drawing/2014/main" id="{C71F326D-8DAD-BB28-7823-130EB7EC33D4}"/>
                      </a:ext>
                    </a:extLst>
                  </p:cNvPr>
                  <p:cNvSpPr/>
                  <p:nvPr/>
                </p:nvSpPr>
                <p:spPr>
                  <a:xfrm>
                    <a:off x="-1158617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0" name="Freeform: Shape 1599">
                    <a:extLst>
                      <a:ext uri="{FF2B5EF4-FFF2-40B4-BE49-F238E27FC236}">
                        <a16:creationId xmlns:a16="http://schemas.microsoft.com/office/drawing/2014/main" id="{95BDCD9E-DF6E-2A19-33B4-8B1AA6C64B21}"/>
                      </a:ext>
                    </a:extLst>
                  </p:cNvPr>
                  <p:cNvSpPr/>
                  <p:nvPr/>
                </p:nvSpPr>
                <p:spPr>
                  <a:xfrm>
                    <a:off x="-1134141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1" name="Freeform: Shape 1600">
                    <a:extLst>
                      <a:ext uri="{FF2B5EF4-FFF2-40B4-BE49-F238E27FC236}">
                        <a16:creationId xmlns:a16="http://schemas.microsoft.com/office/drawing/2014/main" id="{0B9546EC-06D8-184E-22DB-E9A3343F6722}"/>
                      </a:ext>
                    </a:extLst>
                  </p:cNvPr>
                  <p:cNvSpPr/>
                  <p:nvPr/>
                </p:nvSpPr>
                <p:spPr>
                  <a:xfrm>
                    <a:off x="-1109665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2" name="Freeform: Shape 1601">
                    <a:extLst>
                      <a:ext uri="{FF2B5EF4-FFF2-40B4-BE49-F238E27FC236}">
                        <a16:creationId xmlns:a16="http://schemas.microsoft.com/office/drawing/2014/main" id="{8A3FA8EE-4383-1AF0-7254-BDFC64F97952}"/>
                      </a:ext>
                    </a:extLst>
                  </p:cNvPr>
                  <p:cNvSpPr/>
                  <p:nvPr/>
                </p:nvSpPr>
                <p:spPr>
                  <a:xfrm>
                    <a:off x="-1085189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3" name="Freeform: Shape 1602">
                    <a:extLst>
                      <a:ext uri="{FF2B5EF4-FFF2-40B4-BE49-F238E27FC236}">
                        <a16:creationId xmlns:a16="http://schemas.microsoft.com/office/drawing/2014/main" id="{710E908C-8294-BC96-829E-A62C54C6335F}"/>
                      </a:ext>
                    </a:extLst>
                  </p:cNvPr>
                  <p:cNvSpPr/>
                  <p:nvPr/>
                </p:nvSpPr>
                <p:spPr>
                  <a:xfrm>
                    <a:off x="-1060706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4" name="Freeform: Shape 1603">
                    <a:extLst>
                      <a:ext uri="{FF2B5EF4-FFF2-40B4-BE49-F238E27FC236}">
                        <a16:creationId xmlns:a16="http://schemas.microsoft.com/office/drawing/2014/main" id="{33258C51-9C47-47A2-2324-3CA10CD47764}"/>
                      </a:ext>
                    </a:extLst>
                  </p:cNvPr>
                  <p:cNvSpPr/>
                  <p:nvPr/>
                </p:nvSpPr>
                <p:spPr>
                  <a:xfrm>
                    <a:off x="-1036230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5" name="Freeform: Shape 1604">
                    <a:extLst>
                      <a:ext uri="{FF2B5EF4-FFF2-40B4-BE49-F238E27FC236}">
                        <a16:creationId xmlns:a16="http://schemas.microsoft.com/office/drawing/2014/main" id="{9AA6F0AA-C6BC-F24E-9ED8-ACBB201D485D}"/>
                      </a:ext>
                    </a:extLst>
                  </p:cNvPr>
                  <p:cNvSpPr/>
                  <p:nvPr/>
                </p:nvSpPr>
                <p:spPr>
                  <a:xfrm>
                    <a:off x="-1011754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6" name="Freeform: Shape 1605">
                    <a:extLst>
                      <a:ext uri="{FF2B5EF4-FFF2-40B4-BE49-F238E27FC236}">
                        <a16:creationId xmlns:a16="http://schemas.microsoft.com/office/drawing/2014/main" id="{29A8D21E-B149-60DA-7709-A02F38BFDAC3}"/>
                      </a:ext>
                    </a:extLst>
                  </p:cNvPr>
                  <p:cNvSpPr/>
                  <p:nvPr/>
                </p:nvSpPr>
                <p:spPr>
                  <a:xfrm>
                    <a:off x="-987278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7" name="Freeform: Shape 1606">
                    <a:extLst>
                      <a:ext uri="{FF2B5EF4-FFF2-40B4-BE49-F238E27FC236}">
                        <a16:creationId xmlns:a16="http://schemas.microsoft.com/office/drawing/2014/main" id="{4470B60F-957A-BC31-BEB6-BFA4ED879C98}"/>
                      </a:ext>
                    </a:extLst>
                  </p:cNvPr>
                  <p:cNvSpPr/>
                  <p:nvPr/>
                </p:nvSpPr>
                <p:spPr>
                  <a:xfrm>
                    <a:off x="-962802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8" name="Freeform: Shape 1607">
                    <a:extLst>
                      <a:ext uri="{FF2B5EF4-FFF2-40B4-BE49-F238E27FC236}">
                        <a16:creationId xmlns:a16="http://schemas.microsoft.com/office/drawing/2014/main" id="{71811779-466F-574C-7561-30DDA4618C5C}"/>
                      </a:ext>
                    </a:extLst>
                  </p:cNvPr>
                  <p:cNvSpPr/>
                  <p:nvPr/>
                </p:nvSpPr>
                <p:spPr>
                  <a:xfrm>
                    <a:off x="-938319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09" name="Freeform: Shape 1608">
                    <a:extLst>
                      <a:ext uri="{FF2B5EF4-FFF2-40B4-BE49-F238E27FC236}">
                        <a16:creationId xmlns:a16="http://schemas.microsoft.com/office/drawing/2014/main" id="{868B1D52-6564-2821-F8EA-32F3E31CF0B7}"/>
                      </a:ext>
                    </a:extLst>
                  </p:cNvPr>
                  <p:cNvSpPr/>
                  <p:nvPr/>
                </p:nvSpPr>
                <p:spPr>
                  <a:xfrm>
                    <a:off x="-913843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0" name="Freeform: Shape 1609">
                    <a:extLst>
                      <a:ext uri="{FF2B5EF4-FFF2-40B4-BE49-F238E27FC236}">
                        <a16:creationId xmlns:a16="http://schemas.microsoft.com/office/drawing/2014/main" id="{5BF803AF-0813-0A58-5AA5-4605239201F3}"/>
                      </a:ext>
                    </a:extLst>
                  </p:cNvPr>
                  <p:cNvSpPr/>
                  <p:nvPr/>
                </p:nvSpPr>
                <p:spPr>
                  <a:xfrm>
                    <a:off x="-889367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1" name="Freeform: Shape 1610">
                    <a:extLst>
                      <a:ext uri="{FF2B5EF4-FFF2-40B4-BE49-F238E27FC236}">
                        <a16:creationId xmlns:a16="http://schemas.microsoft.com/office/drawing/2014/main" id="{6FB3B14C-D658-32D6-6910-DFB75603FAD0}"/>
                      </a:ext>
                    </a:extLst>
                  </p:cNvPr>
                  <p:cNvSpPr/>
                  <p:nvPr/>
                </p:nvSpPr>
                <p:spPr>
                  <a:xfrm>
                    <a:off x="-864891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2" name="Freeform: Shape 1611">
                    <a:extLst>
                      <a:ext uri="{FF2B5EF4-FFF2-40B4-BE49-F238E27FC236}">
                        <a16:creationId xmlns:a16="http://schemas.microsoft.com/office/drawing/2014/main" id="{7FEC5BE8-2CAD-D39B-7473-8EEBB7D42155}"/>
                      </a:ext>
                    </a:extLst>
                  </p:cNvPr>
                  <p:cNvSpPr/>
                  <p:nvPr/>
                </p:nvSpPr>
                <p:spPr>
                  <a:xfrm>
                    <a:off x="-840415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3" name="Freeform: Shape 1612">
                    <a:extLst>
                      <a:ext uri="{FF2B5EF4-FFF2-40B4-BE49-F238E27FC236}">
                        <a16:creationId xmlns:a16="http://schemas.microsoft.com/office/drawing/2014/main" id="{DBFE7B77-670E-E2DF-D1DF-92FCDFF27FE2}"/>
                      </a:ext>
                    </a:extLst>
                  </p:cNvPr>
                  <p:cNvSpPr/>
                  <p:nvPr/>
                </p:nvSpPr>
                <p:spPr>
                  <a:xfrm>
                    <a:off x="-815932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4" name="Freeform: Shape 1613">
                    <a:extLst>
                      <a:ext uri="{FF2B5EF4-FFF2-40B4-BE49-F238E27FC236}">
                        <a16:creationId xmlns:a16="http://schemas.microsoft.com/office/drawing/2014/main" id="{04F3A8B9-3B21-1B81-2DC7-C32671FDF8DF}"/>
                      </a:ext>
                    </a:extLst>
                  </p:cNvPr>
                  <p:cNvSpPr/>
                  <p:nvPr/>
                </p:nvSpPr>
                <p:spPr>
                  <a:xfrm>
                    <a:off x="-791456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5" name="Freeform: Shape 1614">
                    <a:extLst>
                      <a:ext uri="{FF2B5EF4-FFF2-40B4-BE49-F238E27FC236}">
                        <a16:creationId xmlns:a16="http://schemas.microsoft.com/office/drawing/2014/main" id="{BE23785E-3EE5-66F3-0C6E-0B5A8987111D}"/>
                      </a:ext>
                    </a:extLst>
                  </p:cNvPr>
                  <p:cNvSpPr/>
                  <p:nvPr/>
                </p:nvSpPr>
                <p:spPr>
                  <a:xfrm>
                    <a:off x="-1378914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6" name="Freeform: Shape 1615">
                    <a:extLst>
                      <a:ext uri="{FF2B5EF4-FFF2-40B4-BE49-F238E27FC236}">
                        <a16:creationId xmlns:a16="http://schemas.microsoft.com/office/drawing/2014/main" id="{0C745094-F8B0-489F-6803-41154DA597D3}"/>
                      </a:ext>
                    </a:extLst>
                  </p:cNvPr>
                  <p:cNvSpPr/>
                  <p:nvPr/>
                </p:nvSpPr>
                <p:spPr>
                  <a:xfrm>
                    <a:off x="-1354438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7" name="Freeform: Shape 1616">
                    <a:extLst>
                      <a:ext uri="{FF2B5EF4-FFF2-40B4-BE49-F238E27FC236}">
                        <a16:creationId xmlns:a16="http://schemas.microsoft.com/office/drawing/2014/main" id="{ACCCE59B-4C8E-91BA-F6F1-6DD190451303}"/>
                      </a:ext>
                    </a:extLst>
                  </p:cNvPr>
                  <p:cNvSpPr/>
                  <p:nvPr/>
                </p:nvSpPr>
                <p:spPr>
                  <a:xfrm>
                    <a:off x="-1329962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8" name="Freeform: Shape 1617">
                    <a:extLst>
                      <a:ext uri="{FF2B5EF4-FFF2-40B4-BE49-F238E27FC236}">
                        <a16:creationId xmlns:a16="http://schemas.microsoft.com/office/drawing/2014/main" id="{35FF9BBB-5DF4-B2C3-F9D3-3E1ACC44A94E}"/>
                      </a:ext>
                    </a:extLst>
                  </p:cNvPr>
                  <p:cNvSpPr/>
                  <p:nvPr/>
                </p:nvSpPr>
                <p:spPr>
                  <a:xfrm>
                    <a:off x="-1305479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9" name="Freeform: Shape 1618">
                    <a:extLst>
                      <a:ext uri="{FF2B5EF4-FFF2-40B4-BE49-F238E27FC236}">
                        <a16:creationId xmlns:a16="http://schemas.microsoft.com/office/drawing/2014/main" id="{BABCACCA-A8C3-D8E1-DC48-45B38C346D38}"/>
                      </a:ext>
                    </a:extLst>
                  </p:cNvPr>
                  <p:cNvSpPr/>
                  <p:nvPr/>
                </p:nvSpPr>
                <p:spPr>
                  <a:xfrm>
                    <a:off x="-1281003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0" name="Freeform: Shape 1619">
                    <a:extLst>
                      <a:ext uri="{FF2B5EF4-FFF2-40B4-BE49-F238E27FC236}">
                        <a16:creationId xmlns:a16="http://schemas.microsoft.com/office/drawing/2014/main" id="{39D3C21D-17AF-E60F-F78D-9FB29895580E}"/>
                      </a:ext>
                    </a:extLst>
                  </p:cNvPr>
                  <p:cNvSpPr/>
                  <p:nvPr/>
                </p:nvSpPr>
                <p:spPr>
                  <a:xfrm>
                    <a:off x="-1256527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1" name="Freeform: Shape 1620">
                    <a:extLst>
                      <a:ext uri="{FF2B5EF4-FFF2-40B4-BE49-F238E27FC236}">
                        <a16:creationId xmlns:a16="http://schemas.microsoft.com/office/drawing/2014/main" id="{B584AAAD-C1BD-32DB-2B02-B8B8E391D2D7}"/>
                      </a:ext>
                    </a:extLst>
                  </p:cNvPr>
                  <p:cNvSpPr/>
                  <p:nvPr/>
                </p:nvSpPr>
                <p:spPr>
                  <a:xfrm>
                    <a:off x="-1232051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2" name="Freeform: Shape 1621">
                    <a:extLst>
                      <a:ext uri="{FF2B5EF4-FFF2-40B4-BE49-F238E27FC236}">
                        <a16:creationId xmlns:a16="http://schemas.microsoft.com/office/drawing/2014/main" id="{6066D13D-395E-C8FD-D775-E3D686B71FE6}"/>
                      </a:ext>
                    </a:extLst>
                  </p:cNvPr>
                  <p:cNvSpPr/>
                  <p:nvPr/>
                </p:nvSpPr>
                <p:spPr>
                  <a:xfrm>
                    <a:off x="-1207575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3" name="Freeform: Shape 1622">
                    <a:extLst>
                      <a:ext uri="{FF2B5EF4-FFF2-40B4-BE49-F238E27FC236}">
                        <a16:creationId xmlns:a16="http://schemas.microsoft.com/office/drawing/2014/main" id="{C4E201CD-188D-36ED-0AF9-012E7223325F}"/>
                      </a:ext>
                    </a:extLst>
                  </p:cNvPr>
                  <p:cNvSpPr/>
                  <p:nvPr/>
                </p:nvSpPr>
                <p:spPr>
                  <a:xfrm>
                    <a:off x="-1183093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4" name="Freeform: Shape 1623">
                    <a:extLst>
                      <a:ext uri="{FF2B5EF4-FFF2-40B4-BE49-F238E27FC236}">
                        <a16:creationId xmlns:a16="http://schemas.microsoft.com/office/drawing/2014/main" id="{5A6F89D3-5655-A743-8D7C-14BF241C5066}"/>
                      </a:ext>
                    </a:extLst>
                  </p:cNvPr>
                  <p:cNvSpPr/>
                  <p:nvPr/>
                </p:nvSpPr>
                <p:spPr>
                  <a:xfrm>
                    <a:off x="-1158617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5" name="Freeform: Shape 1624">
                    <a:extLst>
                      <a:ext uri="{FF2B5EF4-FFF2-40B4-BE49-F238E27FC236}">
                        <a16:creationId xmlns:a16="http://schemas.microsoft.com/office/drawing/2014/main" id="{D64083FC-06C9-F2C5-2056-2E0C16EB61AA}"/>
                      </a:ext>
                    </a:extLst>
                  </p:cNvPr>
                  <p:cNvSpPr/>
                  <p:nvPr/>
                </p:nvSpPr>
                <p:spPr>
                  <a:xfrm>
                    <a:off x="-1134141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6" name="Freeform: Shape 1625">
                    <a:extLst>
                      <a:ext uri="{FF2B5EF4-FFF2-40B4-BE49-F238E27FC236}">
                        <a16:creationId xmlns:a16="http://schemas.microsoft.com/office/drawing/2014/main" id="{6DE4258F-8A7F-F1C6-07E0-D437043EEA40}"/>
                      </a:ext>
                    </a:extLst>
                  </p:cNvPr>
                  <p:cNvSpPr/>
                  <p:nvPr/>
                </p:nvSpPr>
                <p:spPr>
                  <a:xfrm>
                    <a:off x="-1109665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7" name="Freeform: Shape 1626">
                    <a:extLst>
                      <a:ext uri="{FF2B5EF4-FFF2-40B4-BE49-F238E27FC236}">
                        <a16:creationId xmlns:a16="http://schemas.microsoft.com/office/drawing/2014/main" id="{24A524E7-9DDE-6345-1893-C9E12180C44A}"/>
                      </a:ext>
                    </a:extLst>
                  </p:cNvPr>
                  <p:cNvSpPr/>
                  <p:nvPr/>
                </p:nvSpPr>
                <p:spPr>
                  <a:xfrm>
                    <a:off x="-1085189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8" name="Freeform: Shape 1627">
                    <a:extLst>
                      <a:ext uri="{FF2B5EF4-FFF2-40B4-BE49-F238E27FC236}">
                        <a16:creationId xmlns:a16="http://schemas.microsoft.com/office/drawing/2014/main" id="{0E1A2898-3B93-ADD1-B306-DE4404814AF9}"/>
                      </a:ext>
                    </a:extLst>
                  </p:cNvPr>
                  <p:cNvSpPr/>
                  <p:nvPr/>
                </p:nvSpPr>
                <p:spPr>
                  <a:xfrm>
                    <a:off x="-1060706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9" name="Freeform: Shape 1628">
                    <a:extLst>
                      <a:ext uri="{FF2B5EF4-FFF2-40B4-BE49-F238E27FC236}">
                        <a16:creationId xmlns:a16="http://schemas.microsoft.com/office/drawing/2014/main" id="{04BE12F1-B633-570A-5AB0-D12C3127B9EC}"/>
                      </a:ext>
                    </a:extLst>
                  </p:cNvPr>
                  <p:cNvSpPr/>
                  <p:nvPr/>
                </p:nvSpPr>
                <p:spPr>
                  <a:xfrm>
                    <a:off x="-1036230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0" name="Freeform: Shape 1629">
                    <a:extLst>
                      <a:ext uri="{FF2B5EF4-FFF2-40B4-BE49-F238E27FC236}">
                        <a16:creationId xmlns:a16="http://schemas.microsoft.com/office/drawing/2014/main" id="{747B3BD9-0436-6786-A2D9-E4A1A0CA1AEE}"/>
                      </a:ext>
                    </a:extLst>
                  </p:cNvPr>
                  <p:cNvSpPr/>
                  <p:nvPr/>
                </p:nvSpPr>
                <p:spPr>
                  <a:xfrm>
                    <a:off x="-1011754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1" name="Freeform: Shape 1630">
                    <a:extLst>
                      <a:ext uri="{FF2B5EF4-FFF2-40B4-BE49-F238E27FC236}">
                        <a16:creationId xmlns:a16="http://schemas.microsoft.com/office/drawing/2014/main" id="{D0A35574-045D-F422-901E-9EB75A540BC9}"/>
                      </a:ext>
                    </a:extLst>
                  </p:cNvPr>
                  <p:cNvSpPr/>
                  <p:nvPr/>
                </p:nvSpPr>
                <p:spPr>
                  <a:xfrm>
                    <a:off x="-987278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2" name="Freeform: Shape 1631">
                    <a:extLst>
                      <a:ext uri="{FF2B5EF4-FFF2-40B4-BE49-F238E27FC236}">
                        <a16:creationId xmlns:a16="http://schemas.microsoft.com/office/drawing/2014/main" id="{D4B10BAD-D6F9-5F6C-955D-79E084A89717}"/>
                      </a:ext>
                    </a:extLst>
                  </p:cNvPr>
                  <p:cNvSpPr/>
                  <p:nvPr/>
                </p:nvSpPr>
                <p:spPr>
                  <a:xfrm>
                    <a:off x="-962802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3" name="Freeform: Shape 1632">
                    <a:extLst>
                      <a:ext uri="{FF2B5EF4-FFF2-40B4-BE49-F238E27FC236}">
                        <a16:creationId xmlns:a16="http://schemas.microsoft.com/office/drawing/2014/main" id="{7C370A8B-3F75-FAC9-030B-A239CF24B2DA}"/>
                      </a:ext>
                    </a:extLst>
                  </p:cNvPr>
                  <p:cNvSpPr/>
                  <p:nvPr/>
                </p:nvSpPr>
                <p:spPr>
                  <a:xfrm>
                    <a:off x="-938319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4" name="Freeform: Shape 1633">
                    <a:extLst>
                      <a:ext uri="{FF2B5EF4-FFF2-40B4-BE49-F238E27FC236}">
                        <a16:creationId xmlns:a16="http://schemas.microsoft.com/office/drawing/2014/main" id="{57192EAE-B978-FD84-F473-5D6554433CBE}"/>
                      </a:ext>
                    </a:extLst>
                  </p:cNvPr>
                  <p:cNvSpPr/>
                  <p:nvPr/>
                </p:nvSpPr>
                <p:spPr>
                  <a:xfrm>
                    <a:off x="-913843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5" name="Freeform: Shape 1634">
                    <a:extLst>
                      <a:ext uri="{FF2B5EF4-FFF2-40B4-BE49-F238E27FC236}">
                        <a16:creationId xmlns:a16="http://schemas.microsoft.com/office/drawing/2014/main" id="{6DA771A9-AE12-40AB-9228-5B81AC18EB59}"/>
                      </a:ext>
                    </a:extLst>
                  </p:cNvPr>
                  <p:cNvSpPr/>
                  <p:nvPr/>
                </p:nvSpPr>
                <p:spPr>
                  <a:xfrm>
                    <a:off x="-889367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6" name="Freeform: Shape 1635">
                    <a:extLst>
                      <a:ext uri="{FF2B5EF4-FFF2-40B4-BE49-F238E27FC236}">
                        <a16:creationId xmlns:a16="http://schemas.microsoft.com/office/drawing/2014/main" id="{A385CD3B-2136-B617-1A9D-0AFB98089757}"/>
                      </a:ext>
                    </a:extLst>
                  </p:cNvPr>
                  <p:cNvSpPr/>
                  <p:nvPr/>
                </p:nvSpPr>
                <p:spPr>
                  <a:xfrm>
                    <a:off x="-864891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7" name="Freeform: Shape 1636">
                    <a:extLst>
                      <a:ext uri="{FF2B5EF4-FFF2-40B4-BE49-F238E27FC236}">
                        <a16:creationId xmlns:a16="http://schemas.microsoft.com/office/drawing/2014/main" id="{67862034-4991-133D-F1B0-2293A2AF1AA7}"/>
                      </a:ext>
                    </a:extLst>
                  </p:cNvPr>
                  <p:cNvSpPr/>
                  <p:nvPr/>
                </p:nvSpPr>
                <p:spPr>
                  <a:xfrm>
                    <a:off x="-840415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8" name="Freeform: Shape 1637">
                    <a:extLst>
                      <a:ext uri="{FF2B5EF4-FFF2-40B4-BE49-F238E27FC236}">
                        <a16:creationId xmlns:a16="http://schemas.microsoft.com/office/drawing/2014/main" id="{7320FEB2-ADA3-0DBB-512C-5119B152D920}"/>
                      </a:ext>
                    </a:extLst>
                  </p:cNvPr>
                  <p:cNvSpPr/>
                  <p:nvPr/>
                </p:nvSpPr>
                <p:spPr>
                  <a:xfrm>
                    <a:off x="-815932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9" name="Freeform: Shape 1638">
                    <a:extLst>
                      <a:ext uri="{FF2B5EF4-FFF2-40B4-BE49-F238E27FC236}">
                        <a16:creationId xmlns:a16="http://schemas.microsoft.com/office/drawing/2014/main" id="{8973B3F6-4033-9C0C-E297-F8A9AC0D02F0}"/>
                      </a:ext>
                    </a:extLst>
                  </p:cNvPr>
                  <p:cNvSpPr/>
                  <p:nvPr/>
                </p:nvSpPr>
                <p:spPr>
                  <a:xfrm>
                    <a:off x="-791456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0" name="Freeform: Shape 1639">
                    <a:extLst>
                      <a:ext uri="{FF2B5EF4-FFF2-40B4-BE49-F238E27FC236}">
                        <a16:creationId xmlns:a16="http://schemas.microsoft.com/office/drawing/2014/main" id="{A9993D8E-A504-0762-7A77-A260F6D32013}"/>
                      </a:ext>
                    </a:extLst>
                  </p:cNvPr>
                  <p:cNvSpPr/>
                  <p:nvPr/>
                </p:nvSpPr>
                <p:spPr>
                  <a:xfrm>
                    <a:off x="-1378914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1" name="Freeform: Shape 1640">
                    <a:extLst>
                      <a:ext uri="{FF2B5EF4-FFF2-40B4-BE49-F238E27FC236}">
                        <a16:creationId xmlns:a16="http://schemas.microsoft.com/office/drawing/2014/main" id="{3D182ECF-ECA2-EE6A-D4B7-C09E6DF19E78}"/>
                      </a:ext>
                    </a:extLst>
                  </p:cNvPr>
                  <p:cNvSpPr/>
                  <p:nvPr/>
                </p:nvSpPr>
                <p:spPr>
                  <a:xfrm>
                    <a:off x="-1354438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2" name="Freeform: Shape 1641">
                    <a:extLst>
                      <a:ext uri="{FF2B5EF4-FFF2-40B4-BE49-F238E27FC236}">
                        <a16:creationId xmlns:a16="http://schemas.microsoft.com/office/drawing/2014/main" id="{532BE3CD-6471-8A30-1A9D-827124BA8428}"/>
                      </a:ext>
                    </a:extLst>
                  </p:cNvPr>
                  <p:cNvSpPr/>
                  <p:nvPr/>
                </p:nvSpPr>
                <p:spPr>
                  <a:xfrm>
                    <a:off x="-1329962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3" name="Freeform: Shape 1642">
                    <a:extLst>
                      <a:ext uri="{FF2B5EF4-FFF2-40B4-BE49-F238E27FC236}">
                        <a16:creationId xmlns:a16="http://schemas.microsoft.com/office/drawing/2014/main" id="{2E4AA241-AB9F-B5C5-3F17-533962E1404A}"/>
                      </a:ext>
                    </a:extLst>
                  </p:cNvPr>
                  <p:cNvSpPr/>
                  <p:nvPr/>
                </p:nvSpPr>
                <p:spPr>
                  <a:xfrm>
                    <a:off x="-1305479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4" name="Freeform: Shape 1643">
                    <a:extLst>
                      <a:ext uri="{FF2B5EF4-FFF2-40B4-BE49-F238E27FC236}">
                        <a16:creationId xmlns:a16="http://schemas.microsoft.com/office/drawing/2014/main" id="{979CA7A0-447A-C620-FFED-6AD1247A9001}"/>
                      </a:ext>
                    </a:extLst>
                  </p:cNvPr>
                  <p:cNvSpPr/>
                  <p:nvPr/>
                </p:nvSpPr>
                <p:spPr>
                  <a:xfrm>
                    <a:off x="-1281003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5" name="Freeform: Shape 1644">
                    <a:extLst>
                      <a:ext uri="{FF2B5EF4-FFF2-40B4-BE49-F238E27FC236}">
                        <a16:creationId xmlns:a16="http://schemas.microsoft.com/office/drawing/2014/main" id="{2324B0AC-A26D-71F4-7F7C-A22F4C3139F6}"/>
                      </a:ext>
                    </a:extLst>
                  </p:cNvPr>
                  <p:cNvSpPr/>
                  <p:nvPr/>
                </p:nvSpPr>
                <p:spPr>
                  <a:xfrm>
                    <a:off x="-1256527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6" name="Freeform: Shape 1645">
                    <a:extLst>
                      <a:ext uri="{FF2B5EF4-FFF2-40B4-BE49-F238E27FC236}">
                        <a16:creationId xmlns:a16="http://schemas.microsoft.com/office/drawing/2014/main" id="{956A2E5C-F214-B924-73C3-8BFB22B1727A}"/>
                      </a:ext>
                    </a:extLst>
                  </p:cNvPr>
                  <p:cNvSpPr/>
                  <p:nvPr/>
                </p:nvSpPr>
                <p:spPr>
                  <a:xfrm>
                    <a:off x="-1232051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7" name="Freeform: Shape 1646">
                    <a:extLst>
                      <a:ext uri="{FF2B5EF4-FFF2-40B4-BE49-F238E27FC236}">
                        <a16:creationId xmlns:a16="http://schemas.microsoft.com/office/drawing/2014/main" id="{1D1AB223-297F-7D02-16CB-59DB20A331AE}"/>
                      </a:ext>
                    </a:extLst>
                  </p:cNvPr>
                  <p:cNvSpPr/>
                  <p:nvPr/>
                </p:nvSpPr>
                <p:spPr>
                  <a:xfrm>
                    <a:off x="-1207575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8" name="Freeform: Shape 1647">
                    <a:extLst>
                      <a:ext uri="{FF2B5EF4-FFF2-40B4-BE49-F238E27FC236}">
                        <a16:creationId xmlns:a16="http://schemas.microsoft.com/office/drawing/2014/main" id="{E8328D07-112E-61B0-4133-895E3DED7E58}"/>
                      </a:ext>
                    </a:extLst>
                  </p:cNvPr>
                  <p:cNvSpPr/>
                  <p:nvPr/>
                </p:nvSpPr>
                <p:spPr>
                  <a:xfrm>
                    <a:off x="-1183093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9" name="Freeform: Shape 1648">
                    <a:extLst>
                      <a:ext uri="{FF2B5EF4-FFF2-40B4-BE49-F238E27FC236}">
                        <a16:creationId xmlns:a16="http://schemas.microsoft.com/office/drawing/2014/main" id="{061C9C91-9ED7-B7DB-6724-27D9339B63AF}"/>
                      </a:ext>
                    </a:extLst>
                  </p:cNvPr>
                  <p:cNvSpPr/>
                  <p:nvPr/>
                </p:nvSpPr>
                <p:spPr>
                  <a:xfrm>
                    <a:off x="-1158617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0" name="Freeform: Shape 1649">
                    <a:extLst>
                      <a:ext uri="{FF2B5EF4-FFF2-40B4-BE49-F238E27FC236}">
                        <a16:creationId xmlns:a16="http://schemas.microsoft.com/office/drawing/2014/main" id="{A03A1A0A-C0D4-F0AF-004A-9A6D1A7D80A8}"/>
                      </a:ext>
                    </a:extLst>
                  </p:cNvPr>
                  <p:cNvSpPr/>
                  <p:nvPr/>
                </p:nvSpPr>
                <p:spPr>
                  <a:xfrm>
                    <a:off x="-1134141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1" name="Freeform: Shape 1650">
                    <a:extLst>
                      <a:ext uri="{FF2B5EF4-FFF2-40B4-BE49-F238E27FC236}">
                        <a16:creationId xmlns:a16="http://schemas.microsoft.com/office/drawing/2014/main" id="{AA2A66AC-903C-E8A9-9BD3-29DD515A0791}"/>
                      </a:ext>
                    </a:extLst>
                  </p:cNvPr>
                  <p:cNvSpPr/>
                  <p:nvPr/>
                </p:nvSpPr>
                <p:spPr>
                  <a:xfrm>
                    <a:off x="-1109665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2" name="Freeform: Shape 1651">
                    <a:extLst>
                      <a:ext uri="{FF2B5EF4-FFF2-40B4-BE49-F238E27FC236}">
                        <a16:creationId xmlns:a16="http://schemas.microsoft.com/office/drawing/2014/main" id="{C2873CCB-F87C-48AC-DFB2-8CA7AC691723}"/>
                      </a:ext>
                    </a:extLst>
                  </p:cNvPr>
                  <p:cNvSpPr/>
                  <p:nvPr/>
                </p:nvSpPr>
                <p:spPr>
                  <a:xfrm>
                    <a:off x="-1085189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3" name="Freeform: Shape 1652">
                    <a:extLst>
                      <a:ext uri="{FF2B5EF4-FFF2-40B4-BE49-F238E27FC236}">
                        <a16:creationId xmlns:a16="http://schemas.microsoft.com/office/drawing/2014/main" id="{1E3016A9-1973-6884-5FF9-17307B76C3C2}"/>
                      </a:ext>
                    </a:extLst>
                  </p:cNvPr>
                  <p:cNvSpPr/>
                  <p:nvPr/>
                </p:nvSpPr>
                <p:spPr>
                  <a:xfrm>
                    <a:off x="-1060706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4" name="Freeform: Shape 1653">
                    <a:extLst>
                      <a:ext uri="{FF2B5EF4-FFF2-40B4-BE49-F238E27FC236}">
                        <a16:creationId xmlns:a16="http://schemas.microsoft.com/office/drawing/2014/main" id="{67E89F79-87AD-DD27-CDBB-E4FB7486C44F}"/>
                      </a:ext>
                    </a:extLst>
                  </p:cNvPr>
                  <p:cNvSpPr/>
                  <p:nvPr/>
                </p:nvSpPr>
                <p:spPr>
                  <a:xfrm>
                    <a:off x="-1036230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5" name="Freeform: Shape 1654">
                    <a:extLst>
                      <a:ext uri="{FF2B5EF4-FFF2-40B4-BE49-F238E27FC236}">
                        <a16:creationId xmlns:a16="http://schemas.microsoft.com/office/drawing/2014/main" id="{56B4DDA1-03DF-5279-FA69-AFA8230449EE}"/>
                      </a:ext>
                    </a:extLst>
                  </p:cNvPr>
                  <p:cNvSpPr/>
                  <p:nvPr/>
                </p:nvSpPr>
                <p:spPr>
                  <a:xfrm>
                    <a:off x="-1011754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6" name="Freeform: Shape 1655">
                    <a:extLst>
                      <a:ext uri="{FF2B5EF4-FFF2-40B4-BE49-F238E27FC236}">
                        <a16:creationId xmlns:a16="http://schemas.microsoft.com/office/drawing/2014/main" id="{8ADC31BB-D88B-31EC-C9B7-51C7B63E7EF9}"/>
                      </a:ext>
                    </a:extLst>
                  </p:cNvPr>
                  <p:cNvSpPr/>
                  <p:nvPr/>
                </p:nvSpPr>
                <p:spPr>
                  <a:xfrm>
                    <a:off x="-987278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7" name="Freeform: Shape 1656">
                    <a:extLst>
                      <a:ext uri="{FF2B5EF4-FFF2-40B4-BE49-F238E27FC236}">
                        <a16:creationId xmlns:a16="http://schemas.microsoft.com/office/drawing/2014/main" id="{CC30F5E0-7167-BD4E-8354-D35E60CF371F}"/>
                      </a:ext>
                    </a:extLst>
                  </p:cNvPr>
                  <p:cNvSpPr/>
                  <p:nvPr/>
                </p:nvSpPr>
                <p:spPr>
                  <a:xfrm>
                    <a:off x="-962802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8" name="Freeform: Shape 1657">
                    <a:extLst>
                      <a:ext uri="{FF2B5EF4-FFF2-40B4-BE49-F238E27FC236}">
                        <a16:creationId xmlns:a16="http://schemas.microsoft.com/office/drawing/2014/main" id="{15D588F1-1FF5-5258-C58D-493701D86CB9}"/>
                      </a:ext>
                    </a:extLst>
                  </p:cNvPr>
                  <p:cNvSpPr/>
                  <p:nvPr/>
                </p:nvSpPr>
                <p:spPr>
                  <a:xfrm>
                    <a:off x="-938319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59" name="Freeform: Shape 1658">
                    <a:extLst>
                      <a:ext uri="{FF2B5EF4-FFF2-40B4-BE49-F238E27FC236}">
                        <a16:creationId xmlns:a16="http://schemas.microsoft.com/office/drawing/2014/main" id="{150BA3D4-E21A-EAA1-9662-A1F2B21A79F3}"/>
                      </a:ext>
                    </a:extLst>
                  </p:cNvPr>
                  <p:cNvSpPr/>
                  <p:nvPr/>
                </p:nvSpPr>
                <p:spPr>
                  <a:xfrm>
                    <a:off x="-913843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0" name="Freeform: Shape 1659">
                    <a:extLst>
                      <a:ext uri="{FF2B5EF4-FFF2-40B4-BE49-F238E27FC236}">
                        <a16:creationId xmlns:a16="http://schemas.microsoft.com/office/drawing/2014/main" id="{06F0EA5A-A844-7B2B-99D6-3751BA72B9FA}"/>
                      </a:ext>
                    </a:extLst>
                  </p:cNvPr>
                  <p:cNvSpPr/>
                  <p:nvPr/>
                </p:nvSpPr>
                <p:spPr>
                  <a:xfrm>
                    <a:off x="-889367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1" name="Freeform: Shape 1660">
                    <a:extLst>
                      <a:ext uri="{FF2B5EF4-FFF2-40B4-BE49-F238E27FC236}">
                        <a16:creationId xmlns:a16="http://schemas.microsoft.com/office/drawing/2014/main" id="{A56EEC02-88F7-2877-6F9D-F290A8A31C27}"/>
                      </a:ext>
                    </a:extLst>
                  </p:cNvPr>
                  <p:cNvSpPr/>
                  <p:nvPr/>
                </p:nvSpPr>
                <p:spPr>
                  <a:xfrm>
                    <a:off x="-864891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2" name="Freeform: Shape 1661">
                    <a:extLst>
                      <a:ext uri="{FF2B5EF4-FFF2-40B4-BE49-F238E27FC236}">
                        <a16:creationId xmlns:a16="http://schemas.microsoft.com/office/drawing/2014/main" id="{3D5B9445-4F61-1F39-BF03-77D264884127}"/>
                      </a:ext>
                    </a:extLst>
                  </p:cNvPr>
                  <p:cNvSpPr/>
                  <p:nvPr/>
                </p:nvSpPr>
                <p:spPr>
                  <a:xfrm>
                    <a:off x="-840415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3" name="Freeform: Shape 1662">
                    <a:extLst>
                      <a:ext uri="{FF2B5EF4-FFF2-40B4-BE49-F238E27FC236}">
                        <a16:creationId xmlns:a16="http://schemas.microsoft.com/office/drawing/2014/main" id="{3CBEAA34-E004-C69E-7720-278B621051FF}"/>
                      </a:ext>
                    </a:extLst>
                  </p:cNvPr>
                  <p:cNvSpPr/>
                  <p:nvPr/>
                </p:nvSpPr>
                <p:spPr>
                  <a:xfrm>
                    <a:off x="-815932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4" name="Freeform: Shape 1663">
                    <a:extLst>
                      <a:ext uri="{FF2B5EF4-FFF2-40B4-BE49-F238E27FC236}">
                        <a16:creationId xmlns:a16="http://schemas.microsoft.com/office/drawing/2014/main" id="{E6BF75CE-58FE-1E7F-8279-3B6A64E5C89C}"/>
                      </a:ext>
                    </a:extLst>
                  </p:cNvPr>
                  <p:cNvSpPr/>
                  <p:nvPr/>
                </p:nvSpPr>
                <p:spPr>
                  <a:xfrm>
                    <a:off x="-791456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5" name="Freeform: Shape 1664">
                    <a:extLst>
                      <a:ext uri="{FF2B5EF4-FFF2-40B4-BE49-F238E27FC236}">
                        <a16:creationId xmlns:a16="http://schemas.microsoft.com/office/drawing/2014/main" id="{DEBE3BCF-9AFF-A4B5-9147-CA457B08D192}"/>
                      </a:ext>
                    </a:extLst>
                  </p:cNvPr>
                  <p:cNvSpPr/>
                  <p:nvPr/>
                </p:nvSpPr>
                <p:spPr>
                  <a:xfrm>
                    <a:off x="-1378914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6" name="Freeform: Shape 1665">
                    <a:extLst>
                      <a:ext uri="{FF2B5EF4-FFF2-40B4-BE49-F238E27FC236}">
                        <a16:creationId xmlns:a16="http://schemas.microsoft.com/office/drawing/2014/main" id="{31F5CE6A-0107-34F8-766C-A6C42E3F7BD9}"/>
                      </a:ext>
                    </a:extLst>
                  </p:cNvPr>
                  <p:cNvSpPr/>
                  <p:nvPr/>
                </p:nvSpPr>
                <p:spPr>
                  <a:xfrm>
                    <a:off x="-1354438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7" name="Freeform: Shape 1666">
                    <a:extLst>
                      <a:ext uri="{FF2B5EF4-FFF2-40B4-BE49-F238E27FC236}">
                        <a16:creationId xmlns:a16="http://schemas.microsoft.com/office/drawing/2014/main" id="{C722C458-E730-8922-0BF0-D9EFEAF07A0C}"/>
                      </a:ext>
                    </a:extLst>
                  </p:cNvPr>
                  <p:cNvSpPr/>
                  <p:nvPr/>
                </p:nvSpPr>
                <p:spPr>
                  <a:xfrm>
                    <a:off x="-1329962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8" name="Freeform: Shape 1667">
                    <a:extLst>
                      <a:ext uri="{FF2B5EF4-FFF2-40B4-BE49-F238E27FC236}">
                        <a16:creationId xmlns:a16="http://schemas.microsoft.com/office/drawing/2014/main" id="{E658907D-6EA1-1067-08E5-E32478399276}"/>
                      </a:ext>
                    </a:extLst>
                  </p:cNvPr>
                  <p:cNvSpPr/>
                  <p:nvPr/>
                </p:nvSpPr>
                <p:spPr>
                  <a:xfrm>
                    <a:off x="-1305479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9" name="Freeform: Shape 1668">
                    <a:extLst>
                      <a:ext uri="{FF2B5EF4-FFF2-40B4-BE49-F238E27FC236}">
                        <a16:creationId xmlns:a16="http://schemas.microsoft.com/office/drawing/2014/main" id="{F918A21B-1A08-6984-AA53-BFF4B21622AA}"/>
                      </a:ext>
                    </a:extLst>
                  </p:cNvPr>
                  <p:cNvSpPr/>
                  <p:nvPr/>
                </p:nvSpPr>
                <p:spPr>
                  <a:xfrm>
                    <a:off x="-1281003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0" name="Freeform: Shape 1669">
                    <a:extLst>
                      <a:ext uri="{FF2B5EF4-FFF2-40B4-BE49-F238E27FC236}">
                        <a16:creationId xmlns:a16="http://schemas.microsoft.com/office/drawing/2014/main" id="{23C82D5A-EEC5-DEEB-9F8D-E4279CAB90FA}"/>
                      </a:ext>
                    </a:extLst>
                  </p:cNvPr>
                  <p:cNvSpPr/>
                  <p:nvPr/>
                </p:nvSpPr>
                <p:spPr>
                  <a:xfrm>
                    <a:off x="-1256527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1" name="Freeform: Shape 1670">
                    <a:extLst>
                      <a:ext uri="{FF2B5EF4-FFF2-40B4-BE49-F238E27FC236}">
                        <a16:creationId xmlns:a16="http://schemas.microsoft.com/office/drawing/2014/main" id="{90A25D16-115C-EBA9-750D-D47A86498578}"/>
                      </a:ext>
                    </a:extLst>
                  </p:cNvPr>
                  <p:cNvSpPr/>
                  <p:nvPr/>
                </p:nvSpPr>
                <p:spPr>
                  <a:xfrm>
                    <a:off x="-1232051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2" name="Freeform: Shape 1671">
                    <a:extLst>
                      <a:ext uri="{FF2B5EF4-FFF2-40B4-BE49-F238E27FC236}">
                        <a16:creationId xmlns:a16="http://schemas.microsoft.com/office/drawing/2014/main" id="{D0DB30D8-919F-5412-2C41-E1B2A7EEFC3E}"/>
                      </a:ext>
                    </a:extLst>
                  </p:cNvPr>
                  <p:cNvSpPr/>
                  <p:nvPr/>
                </p:nvSpPr>
                <p:spPr>
                  <a:xfrm>
                    <a:off x="-1207575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3" name="Freeform: Shape 1672">
                    <a:extLst>
                      <a:ext uri="{FF2B5EF4-FFF2-40B4-BE49-F238E27FC236}">
                        <a16:creationId xmlns:a16="http://schemas.microsoft.com/office/drawing/2014/main" id="{5999C7AA-7300-8908-2877-A8FC856DEFE3}"/>
                      </a:ext>
                    </a:extLst>
                  </p:cNvPr>
                  <p:cNvSpPr/>
                  <p:nvPr/>
                </p:nvSpPr>
                <p:spPr>
                  <a:xfrm>
                    <a:off x="-1183093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4" name="Freeform: Shape 1673">
                    <a:extLst>
                      <a:ext uri="{FF2B5EF4-FFF2-40B4-BE49-F238E27FC236}">
                        <a16:creationId xmlns:a16="http://schemas.microsoft.com/office/drawing/2014/main" id="{4F4EBD35-22E7-3770-6A7D-31E15715109F}"/>
                      </a:ext>
                    </a:extLst>
                  </p:cNvPr>
                  <p:cNvSpPr/>
                  <p:nvPr/>
                </p:nvSpPr>
                <p:spPr>
                  <a:xfrm>
                    <a:off x="-1158617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5" name="Freeform: Shape 1674">
                    <a:extLst>
                      <a:ext uri="{FF2B5EF4-FFF2-40B4-BE49-F238E27FC236}">
                        <a16:creationId xmlns:a16="http://schemas.microsoft.com/office/drawing/2014/main" id="{097CD1F6-7576-FBB2-C5E4-B5C8842C55C1}"/>
                      </a:ext>
                    </a:extLst>
                  </p:cNvPr>
                  <p:cNvSpPr/>
                  <p:nvPr/>
                </p:nvSpPr>
                <p:spPr>
                  <a:xfrm>
                    <a:off x="-1134141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6" name="Freeform: Shape 1675">
                    <a:extLst>
                      <a:ext uri="{FF2B5EF4-FFF2-40B4-BE49-F238E27FC236}">
                        <a16:creationId xmlns:a16="http://schemas.microsoft.com/office/drawing/2014/main" id="{3AB3AB78-97F2-5AF6-4EBA-F980F3FE6164}"/>
                      </a:ext>
                    </a:extLst>
                  </p:cNvPr>
                  <p:cNvSpPr/>
                  <p:nvPr/>
                </p:nvSpPr>
                <p:spPr>
                  <a:xfrm>
                    <a:off x="-1109665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7" name="Freeform: Shape 1676">
                    <a:extLst>
                      <a:ext uri="{FF2B5EF4-FFF2-40B4-BE49-F238E27FC236}">
                        <a16:creationId xmlns:a16="http://schemas.microsoft.com/office/drawing/2014/main" id="{5C4E2938-EF0C-C995-016D-58A6739C1975}"/>
                      </a:ext>
                    </a:extLst>
                  </p:cNvPr>
                  <p:cNvSpPr/>
                  <p:nvPr/>
                </p:nvSpPr>
                <p:spPr>
                  <a:xfrm>
                    <a:off x="-1085189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8" name="Freeform: Shape 1677">
                    <a:extLst>
                      <a:ext uri="{FF2B5EF4-FFF2-40B4-BE49-F238E27FC236}">
                        <a16:creationId xmlns:a16="http://schemas.microsoft.com/office/drawing/2014/main" id="{5ECAA10F-50C1-0328-EC4F-F81B0C2A203F}"/>
                      </a:ext>
                    </a:extLst>
                  </p:cNvPr>
                  <p:cNvSpPr/>
                  <p:nvPr/>
                </p:nvSpPr>
                <p:spPr>
                  <a:xfrm>
                    <a:off x="-1060706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9" name="Freeform: Shape 1678">
                    <a:extLst>
                      <a:ext uri="{FF2B5EF4-FFF2-40B4-BE49-F238E27FC236}">
                        <a16:creationId xmlns:a16="http://schemas.microsoft.com/office/drawing/2014/main" id="{68717D35-F489-C35F-11CB-5716BDCCB97E}"/>
                      </a:ext>
                    </a:extLst>
                  </p:cNvPr>
                  <p:cNvSpPr/>
                  <p:nvPr/>
                </p:nvSpPr>
                <p:spPr>
                  <a:xfrm>
                    <a:off x="-1036230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0" name="Freeform: Shape 1679">
                    <a:extLst>
                      <a:ext uri="{FF2B5EF4-FFF2-40B4-BE49-F238E27FC236}">
                        <a16:creationId xmlns:a16="http://schemas.microsoft.com/office/drawing/2014/main" id="{9B278854-A81F-B0B3-07DA-7624CD7F122E}"/>
                      </a:ext>
                    </a:extLst>
                  </p:cNvPr>
                  <p:cNvSpPr/>
                  <p:nvPr/>
                </p:nvSpPr>
                <p:spPr>
                  <a:xfrm>
                    <a:off x="-1011754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1" name="Freeform: Shape 1680">
                    <a:extLst>
                      <a:ext uri="{FF2B5EF4-FFF2-40B4-BE49-F238E27FC236}">
                        <a16:creationId xmlns:a16="http://schemas.microsoft.com/office/drawing/2014/main" id="{E488C717-4153-BCC7-D1E9-ECECF9A88AAF}"/>
                      </a:ext>
                    </a:extLst>
                  </p:cNvPr>
                  <p:cNvSpPr/>
                  <p:nvPr/>
                </p:nvSpPr>
                <p:spPr>
                  <a:xfrm>
                    <a:off x="-987278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2" name="Freeform: Shape 1681">
                    <a:extLst>
                      <a:ext uri="{FF2B5EF4-FFF2-40B4-BE49-F238E27FC236}">
                        <a16:creationId xmlns:a16="http://schemas.microsoft.com/office/drawing/2014/main" id="{58886583-6715-1825-0831-37F6B96A9E79}"/>
                      </a:ext>
                    </a:extLst>
                  </p:cNvPr>
                  <p:cNvSpPr/>
                  <p:nvPr/>
                </p:nvSpPr>
                <p:spPr>
                  <a:xfrm>
                    <a:off x="-962802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3" name="Freeform: Shape 1682">
                    <a:extLst>
                      <a:ext uri="{FF2B5EF4-FFF2-40B4-BE49-F238E27FC236}">
                        <a16:creationId xmlns:a16="http://schemas.microsoft.com/office/drawing/2014/main" id="{2B90AA5E-C295-89B3-359B-9C905A0D944D}"/>
                      </a:ext>
                    </a:extLst>
                  </p:cNvPr>
                  <p:cNvSpPr/>
                  <p:nvPr/>
                </p:nvSpPr>
                <p:spPr>
                  <a:xfrm>
                    <a:off x="-938319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4" name="Freeform: Shape 1683">
                    <a:extLst>
                      <a:ext uri="{FF2B5EF4-FFF2-40B4-BE49-F238E27FC236}">
                        <a16:creationId xmlns:a16="http://schemas.microsoft.com/office/drawing/2014/main" id="{9E7B895B-BB2B-9B69-A87C-7227A44BCAD7}"/>
                      </a:ext>
                    </a:extLst>
                  </p:cNvPr>
                  <p:cNvSpPr/>
                  <p:nvPr/>
                </p:nvSpPr>
                <p:spPr>
                  <a:xfrm>
                    <a:off x="-913843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5" name="Freeform: Shape 1684">
                    <a:extLst>
                      <a:ext uri="{FF2B5EF4-FFF2-40B4-BE49-F238E27FC236}">
                        <a16:creationId xmlns:a16="http://schemas.microsoft.com/office/drawing/2014/main" id="{B90D81A9-D78E-C223-63BE-B071E3D49A43}"/>
                      </a:ext>
                    </a:extLst>
                  </p:cNvPr>
                  <p:cNvSpPr/>
                  <p:nvPr/>
                </p:nvSpPr>
                <p:spPr>
                  <a:xfrm>
                    <a:off x="-889367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6" name="Freeform: Shape 1685">
                    <a:extLst>
                      <a:ext uri="{FF2B5EF4-FFF2-40B4-BE49-F238E27FC236}">
                        <a16:creationId xmlns:a16="http://schemas.microsoft.com/office/drawing/2014/main" id="{30F4C3C2-66DE-45CC-DEF6-00D863570EA6}"/>
                      </a:ext>
                    </a:extLst>
                  </p:cNvPr>
                  <p:cNvSpPr/>
                  <p:nvPr/>
                </p:nvSpPr>
                <p:spPr>
                  <a:xfrm>
                    <a:off x="-864891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7" name="Freeform: Shape 1686">
                    <a:extLst>
                      <a:ext uri="{FF2B5EF4-FFF2-40B4-BE49-F238E27FC236}">
                        <a16:creationId xmlns:a16="http://schemas.microsoft.com/office/drawing/2014/main" id="{072BB30B-5B9C-E77D-B591-E8C7E56510DC}"/>
                      </a:ext>
                    </a:extLst>
                  </p:cNvPr>
                  <p:cNvSpPr/>
                  <p:nvPr/>
                </p:nvSpPr>
                <p:spPr>
                  <a:xfrm>
                    <a:off x="-840415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8" name="Freeform: Shape 1687">
                    <a:extLst>
                      <a:ext uri="{FF2B5EF4-FFF2-40B4-BE49-F238E27FC236}">
                        <a16:creationId xmlns:a16="http://schemas.microsoft.com/office/drawing/2014/main" id="{8D8B24B6-8BC9-1EFD-CA62-07D2B383DEE6}"/>
                      </a:ext>
                    </a:extLst>
                  </p:cNvPr>
                  <p:cNvSpPr/>
                  <p:nvPr/>
                </p:nvSpPr>
                <p:spPr>
                  <a:xfrm>
                    <a:off x="-815932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9" name="Freeform: Shape 1688">
                    <a:extLst>
                      <a:ext uri="{FF2B5EF4-FFF2-40B4-BE49-F238E27FC236}">
                        <a16:creationId xmlns:a16="http://schemas.microsoft.com/office/drawing/2014/main" id="{A6FD3B97-66BF-A38B-03A6-2D41A938E4CE}"/>
                      </a:ext>
                    </a:extLst>
                  </p:cNvPr>
                  <p:cNvSpPr/>
                  <p:nvPr/>
                </p:nvSpPr>
                <p:spPr>
                  <a:xfrm>
                    <a:off x="-791456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0" name="Freeform: Shape 1689">
                    <a:extLst>
                      <a:ext uri="{FF2B5EF4-FFF2-40B4-BE49-F238E27FC236}">
                        <a16:creationId xmlns:a16="http://schemas.microsoft.com/office/drawing/2014/main" id="{DBC9AF1C-3E62-7D65-77B3-212F43C1D6C5}"/>
                      </a:ext>
                    </a:extLst>
                  </p:cNvPr>
                  <p:cNvSpPr/>
                  <p:nvPr/>
                </p:nvSpPr>
                <p:spPr>
                  <a:xfrm>
                    <a:off x="-1378914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1" name="Freeform: Shape 1690">
                    <a:extLst>
                      <a:ext uri="{FF2B5EF4-FFF2-40B4-BE49-F238E27FC236}">
                        <a16:creationId xmlns:a16="http://schemas.microsoft.com/office/drawing/2014/main" id="{4E14EBAE-EA5C-71A9-C53E-998BA8820A59}"/>
                      </a:ext>
                    </a:extLst>
                  </p:cNvPr>
                  <p:cNvSpPr/>
                  <p:nvPr/>
                </p:nvSpPr>
                <p:spPr>
                  <a:xfrm>
                    <a:off x="-1354438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2" name="Freeform: Shape 1691">
                    <a:extLst>
                      <a:ext uri="{FF2B5EF4-FFF2-40B4-BE49-F238E27FC236}">
                        <a16:creationId xmlns:a16="http://schemas.microsoft.com/office/drawing/2014/main" id="{60616FF4-854F-1413-73EA-EC11BCF3B0A4}"/>
                      </a:ext>
                    </a:extLst>
                  </p:cNvPr>
                  <p:cNvSpPr/>
                  <p:nvPr/>
                </p:nvSpPr>
                <p:spPr>
                  <a:xfrm>
                    <a:off x="-1329962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3" name="Freeform: Shape 1692">
                    <a:extLst>
                      <a:ext uri="{FF2B5EF4-FFF2-40B4-BE49-F238E27FC236}">
                        <a16:creationId xmlns:a16="http://schemas.microsoft.com/office/drawing/2014/main" id="{5CDCFA0D-F0DD-1B94-AE12-7A358851D513}"/>
                      </a:ext>
                    </a:extLst>
                  </p:cNvPr>
                  <p:cNvSpPr/>
                  <p:nvPr/>
                </p:nvSpPr>
                <p:spPr>
                  <a:xfrm>
                    <a:off x="-1305479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4" name="Freeform: Shape 1693">
                    <a:extLst>
                      <a:ext uri="{FF2B5EF4-FFF2-40B4-BE49-F238E27FC236}">
                        <a16:creationId xmlns:a16="http://schemas.microsoft.com/office/drawing/2014/main" id="{6DA383DE-194A-652F-F8C7-4417DEB53069}"/>
                      </a:ext>
                    </a:extLst>
                  </p:cNvPr>
                  <p:cNvSpPr/>
                  <p:nvPr/>
                </p:nvSpPr>
                <p:spPr>
                  <a:xfrm>
                    <a:off x="-1281003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5" name="Freeform: Shape 1694">
                    <a:extLst>
                      <a:ext uri="{FF2B5EF4-FFF2-40B4-BE49-F238E27FC236}">
                        <a16:creationId xmlns:a16="http://schemas.microsoft.com/office/drawing/2014/main" id="{DC923CF1-3B83-08F1-4330-CD7C2E478FD3}"/>
                      </a:ext>
                    </a:extLst>
                  </p:cNvPr>
                  <p:cNvSpPr/>
                  <p:nvPr/>
                </p:nvSpPr>
                <p:spPr>
                  <a:xfrm>
                    <a:off x="-1256527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6" name="Freeform: Shape 1695">
                    <a:extLst>
                      <a:ext uri="{FF2B5EF4-FFF2-40B4-BE49-F238E27FC236}">
                        <a16:creationId xmlns:a16="http://schemas.microsoft.com/office/drawing/2014/main" id="{E3FBA66B-CD8B-39C7-49CF-0D09898EA007}"/>
                      </a:ext>
                    </a:extLst>
                  </p:cNvPr>
                  <p:cNvSpPr/>
                  <p:nvPr/>
                </p:nvSpPr>
                <p:spPr>
                  <a:xfrm>
                    <a:off x="-1232051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7" name="Freeform: Shape 1696">
                    <a:extLst>
                      <a:ext uri="{FF2B5EF4-FFF2-40B4-BE49-F238E27FC236}">
                        <a16:creationId xmlns:a16="http://schemas.microsoft.com/office/drawing/2014/main" id="{8B1F9F5E-E610-AB7C-096F-9000958AB149}"/>
                      </a:ext>
                    </a:extLst>
                  </p:cNvPr>
                  <p:cNvSpPr/>
                  <p:nvPr/>
                </p:nvSpPr>
                <p:spPr>
                  <a:xfrm>
                    <a:off x="-1207575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8" name="Freeform: Shape 1697">
                    <a:extLst>
                      <a:ext uri="{FF2B5EF4-FFF2-40B4-BE49-F238E27FC236}">
                        <a16:creationId xmlns:a16="http://schemas.microsoft.com/office/drawing/2014/main" id="{B8D9CCBF-C1EA-0490-0B6E-A29D058B5C92}"/>
                      </a:ext>
                    </a:extLst>
                  </p:cNvPr>
                  <p:cNvSpPr/>
                  <p:nvPr/>
                </p:nvSpPr>
                <p:spPr>
                  <a:xfrm>
                    <a:off x="-1183093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9" name="Freeform: Shape 1698">
                    <a:extLst>
                      <a:ext uri="{FF2B5EF4-FFF2-40B4-BE49-F238E27FC236}">
                        <a16:creationId xmlns:a16="http://schemas.microsoft.com/office/drawing/2014/main" id="{0F8F9670-5707-57D0-1DC4-E3214BB85B42}"/>
                      </a:ext>
                    </a:extLst>
                  </p:cNvPr>
                  <p:cNvSpPr/>
                  <p:nvPr/>
                </p:nvSpPr>
                <p:spPr>
                  <a:xfrm>
                    <a:off x="-1158617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0" name="Freeform: Shape 1699">
                    <a:extLst>
                      <a:ext uri="{FF2B5EF4-FFF2-40B4-BE49-F238E27FC236}">
                        <a16:creationId xmlns:a16="http://schemas.microsoft.com/office/drawing/2014/main" id="{63A0BE7E-881E-04A3-462C-F657D8F31268}"/>
                      </a:ext>
                    </a:extLst>
                  </p:cNvPr>
                  <p:cNvSpPr/>
                  <p:nvPr/>
                </p:nvSpPr>
                <p:spPr>
                  <a:xfrm>
                    <a:off x="-1134141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1" name="Freeform: Shape 1700">
                    <a:extLst>
                      <a:ext uri="{FF2B5EF4-FFF2-40B4-BE49-F238E27FC236}">
                        <a16:creationId xmlns:a16="http://schemas.microsoft.com/office/drawing/2014/main" id="{95388B90-E86F-AF46-62C1-E0D2B340FA13}"/>
                      </a:ext>
                    </a:extLst>
                  </p:cNvPr>
                  <p:cNvSpPr/>
                  <p:nvPr/>
                </p:nvSpPr>
                <p:spPr>
                  <a:xfrm>
                    <a:off x="-1109665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2" name="Freeform: Shape 1701">
                    <a:extLst>
                      <a:ext uri="{FF2B5EF4-FFF2-40B4-BE49-F238E27FC236}">
                        <a16:creationId xmlns:a16="http://schemas.microsoft.com/office/drawing/2014/main" id="{38279CC7-3167-EA8A-AEDB-00D2A0945CC6}"/>
                      </a:ext>
                    </a:extLst>
                  </p:cNvPr>
                  <p:cNvSpPr/>
                  <p:nvPr/>
                </p:nvSpPr>
                <p:spPr>
                  <a:xfrm>
                    <a:off x="-1085189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3" name="Freeform: Shape 1702">
                    <a:extLst>
                      <a:ext uri="{FF2B5EF4-FFF2-40B4-BE49-F238E27FC236}">
                        <a16:creationId xmlns:a16="http://schemas.microsoft.com/office/drawing/2014/main" id="{AFF763E9-FA46-27B7-CC08-92E52D0DA2C0}"/>
                      </a:ext>
                    </a:extLst>
                  </p:cNvPr>
                  <p:cNvSpPr/>
                  <p:nvPr/>
                </p:nvSpPr>
                <p:spPr>
                  <a:xfrm>
                    <a:off x="-1060706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4" name="Freeform: Shape 1703">
                    <a:extLst>
                      <a:ext uri="{FF2B5EF4-FFF2-40B4-BE49-F238E27FC236}">
                        <a16:creationId xmlns:a16="http://schemas.microsoft.com/office/drawing/2014/main" id="{9ADF85F7-B326-4954-E421-7CDDCC8F55E0}"/>
                      </a:ext>
                    </a:extLst>
                  </p:cNvPr>
                  <p:cNvSpPr/>
                  <p:nvPr/>
                </p:nvSpPr>
                <p:spPr>
                  <a:xfrm>
                    <a:off x="-1036230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5" name="Freeform: Shape 1704">
                    <a:extLst>
                      <a:ext uri="{FF2B5EF4-FFF2-40B4-BE49-F238E27FC236}">
                        <a16:creationId xmlns:a16="http://schemas.microsoft.com/office/drawing/2014/main" id="{A2CAC495-101B-BAF9-F4FB-F95B01BBEFBB}"/>
                      </a:ext>
                    </a:extLst>
                  </p:cNvPr>
                  <p:cNvSpPr/>
                  <p:nvPr/>
                </p:nvSpPr>
                <p:spPr>
                  <a:xfrm>
                    <a:off x="-1011754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6" name="Freeform: Shape 1705">
                    <a:extLst>
                      <a:ext uri="{FF2B5EF4-FFF2-40B4-BE49-F238E27FC236}">
                        <a16:creationId xmlns:a16="http://schemas.microsoft.com/office/drawing/2014/main" id="{28306A14-A29F-6812-6150-509D23FE44E5}"/>
                      </a:ext>
                    </a:extLst>
                  </p:cNvPr>
                  <p:cNvSpPr/>
                  <p:nvPr/>
                </p:nvSpPr>
                <p:spPr>
                  <a:xfrm>
                    <a:off x="-987278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7" name="Freeform: Shape 1706">
                    <a:extLst>
                      <a:ext uri="{FF2B5EF4-FFF2-40B4-BE49-F238E27FC236}">
                        <a16:creationId xmlns:a16="http://schemas.microsoft.com/office/drawing/2014/main" id="{0967404D-E64E-9DC9-95E4-696282A887A8}"/>
                      </a:ext>
                    </a:extLst>
                  </p:cNvPr>
                  <p:cNvSpPr/>
                  <p:nvPr/>
                </p:nvSpPr>
                <p:spPr>
                  <a:xfrm>
                    <a:off x="-962802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8" name="Freeform: Shape 1707">
                    <a:extLst>
                      <a:ext uri="{FF2B5EF4-FFF2-40B4-BE49-F238E27FC236}">
                        <a16:creationId xmlns:a16="http://schemas.microsoft.com/office/drawing/2014/main" id="{BA93F3EC-1BC4-4E1C-55ED-F45621319269}"/>
                      </a:ext>
                    </a:extLst>
                  </p:cNvPr>
                  <p:cNvSpPr/>
                  <p:nvPr/>
                </p:nvSpPr>
                <p:spPr>
                  <a:xfrm>
                    <a:off x="-938319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09" name="Freeform: Shape 1708">
                    <a:extLst>
                      <a:ext uri="{FF2B5EF4-FFF2-40B4-BE49-F238E27FC236}">
                        <a16:creationId xmlns:a16="http://schemas.microsoft.com/office/drawing/2014/main" id="{5291566A-80D4-32FE-606C-B553724D2987}"/>
                      </a:ext>
                    </a:extLst>
                  </p:cNvPr>
                  <p:cNvSpPr/>
                  <p:nvPr/>
                </p:nvSpPr>
                <p:spPr>
                  <a:xfrm>
                    <a:off x="-913843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0" name="Freeform: Shape 1709">
                    <a:extLst>
                      <a:ext uri="{FF2B5EF4-FFF2-40B4-BE49-F238E27FC236}">
                        <a16:creationId xmlns:a16="http://schemas.microsoft.com/office/drawing/2014/main" id="{C952E4D4-66DD-73B5-3B96-2B9D8D2755FC}"/>
                      </a:ext>
                    </a:extLst>
                  </p:cNvPr>
                  <p:cNvSpPr/>
                  <p:nvPr/>
                </p:nvSpPr>
                <p:spPr>
                  <a:xfrm>
                    <a:off x="-889367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1" name="Freeform: Shape 1710">
                    <a:extLst>
                      <a:ext uri="{FF2B5EF4-FFF2-40B4-BE49-F238E27FC236}">
                        <a16:creationId xmlns:a16="http://schemas.microsoft.com/office/drawing/2014/main" id="{F0971AED-AF8D-E8F0-26CB-71E7D6A0D6FB}"/>
                      </a:ext>
                    </a:extLst>
                  </p:cNvPr>
                  <p:cNvSpPr/>
                  <p:nvPr/>
                </p:nvSpPr>
                <p:spPr>
                  <a:xfrm>
                    <a:off x="-864891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2" name="Freeform: Shape 1711">
                    <a:extLst>
                      <a:ext uri="{FF2B5EF4-FFF2-40B4-BE49-F238E27FC236}">
                        <a16:creationId xmlns:a16="http://schemas.microsoft.com/office/drawing/2014/main" id="{BED4645D-4563-E923-B7DC-42D26802A099}"/>
                      </a:ext>
                    </a:extLst>
                  </p:cNvPr>
                  <p:cNvSpPr/>
                  <p:nvPr/>
                </p:nvSpPr>
                <p:spPr>
                  <a:xfrm>
                    <a:off x="-840415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3" name="Freeform: Shape 1712">
                    <a:extLst>
                      <a:ext uri="{FF2B5EF4-FFF2-40B4-BE49-F238E27FC236}">
                        <a16:creationId xmlns:a16="http://schemas.microsoft.com/office/drawing/2014/main" id="{75D078DA-B4F4-15F6-8752-339B347C2966}"/>
                      </a:ext>
                    </a:extLst>
                  </p:cNvPr>
                  <p:cNvSpPr/>
                  <p:nvPr/>
                </p:nvSpPr>
                <p:spPr>
                  <a:xfrm>
                    <a:off x="-815932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4" name="Freeform: Shape 1713">
                    <a:extLst>
                      <a:ext uri="{FF2B5EF4-FFF2-40B4-BE49-F238E27FC236}">
                        <a16:creationId xmlns:a16="http://schemas.microsoft.com/office/drawing/2014/main" id="{9BB7BC11-9579-B215-0F37-110E796E8B4D}"/>
                      </a:ext>
                    </a:extLst>
                  </p:cNvPr>
                  <p:cNvSpPr/>
                  <p:nvPr/>
                </p:nvSpPr>
                <p:spPr>
                  <a:xfrm>
                    <a:off x="-791456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5" name="Freeform: Shape 1714">
                    <a:extLst>
                      <a:ext uri="{FF2B5EF4-FFF2-40B4-BE49-F238E27FC236}">
                        <a16:creationId xmlns:a16="http://schemas.microsoft.com/office/drawing/2014/main" id="{537AFDF7-81DC-F260-FCDC-62C2F37C43F6}"/>
                      </a:ext>
                    </a:extLst>
                  </p:cNvPr>
                  <p:cNvSpPr/>
                  <p:nvPr/>
                </p:nvSpPr>
                <p:spPr>
                  <a:xfrm>
                    <a:off x="-1378914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6" name="Freeform: Shape 1715">
                    <a:extLst>
                      <a:ext uri="{FF2B5EF4-FFF2-40B4-BE49-F238E27FC236}">
                        <a16:creationId xmlns:a16="http://schemas.microsoft.com/office/drawing/2014/main" id="{8413D1F3-38D2-0921-62F0-BF5B221D003E}"/>
                      </a:ext>
                    </a:extLst>
                  </p:cNvPr>
                  <p:cNvSpPr/>
                  <p:nvPr/>
                </p:nvSpPr>
                <p:spPr>
                  <a:xfrm>
                    <a:off x="-1354438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17" name="Freeform: Shape 1716">
                    <a:extLst>
                      <a:ext uri="{FF2B5EF4-FFF2-40B4-BE49-F238E27FC236}">
                        <a16:creationId xmlns:a16="http://schemas.microsoft.com/office/drawing/2014/main" id="{EDDBFA71-ED83-81FC-85C6-86DADAA04D66}"/>
                      </a:ext>
                    </a:extLst>
                  </p:cNvPr>
                  <p:cNvSpPr/>
                  <p:nvPr/>
                </p:nvSpPr>
                <p:spPr>
                  <a:xfrm>
                    <a:off x="-1329962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8" name="Freeform: Shape 1717">
                    <a:extLst>
                      <a:ext uri="{FF2B5EF4-FFF2-40B4-BE49-F238E27FC236}">
                        <a16:creationId xmlns:a16="http://schemas.microsoft.com/office/drawing/2014/main" id="{F56139CC-1B1C-9710-03EB-132F3519F644}"/>
                      </a:ext>
                    </a:extLst>
                  </p:cNvPr>
                  <p:cNvSpPr/>
                  <p:nvPr/>
                </p:nvSpPr>
                <p:spPr>
                  <a:xfrm>
                    <a:off x="-1305479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9" name="Freeform: Shape 1718">
                    <a:extLst>
                      <a:ext uri="{FF2B5EF4-FFF2-40B4-BE49-F238E27FC236}">
                        <a16:creationId xmlns:a16="http://schemas.microsoft.com/office/drawing/2014/main" id="{4767E42A-ECEE-2C90-FA7F-B1AB09DA3C4D}"/>
                      </a:ext>
                    </a:extLst>
                  </p:cNvPr>
                  <p:cNvSpPr/>
                  <p:nvPr/>
                </p:nvSpPr>
                <p:spPr>
                  <a:xfrm>
                    <a:off x="-1281003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0" name="Freeform: Shape 1719">
                    <a:extLst>
                      <a:ext uri="{FF2B5EF4-FFF2-40B4-BE49-F238E27FC236}">
                        <a16:creationId xmlns:a16="http://schemas.microsoft.com/office/drawing/2014/main" id="{2A4731BD-A2CF-1FA0-DA47-C35CACE19A8C}"/>
                      </a:ext>
                    </a:extLst>
                  </p:cNvPr>
                  <p:cNvSpPr/>
                  <p:nvPr/>
                </p:nvSpPr>
                <p:spPr>
                  <a:xfrm>
                    <a:off x="-1256527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1" name="Freeform: Shape 1720">
                    <a:extLst>
                      <a:ext uri="{FF2B5EF4-FFF2-40B4-BE49-F238E27FC236}">
                        <a16:creationId xmlns:a16="http://schemas.microsoft.com/office/drawing/2014/main" id="{F0054EE8-4A34-252D-C5A0-079B740C796C}"/>
                      </a:ext>
                    </a:extLst>
                  </p:cNvPr>
                  <p:cNvSpPr/>
                  <p:nvPr/>
                </p:nvSpPr>
                <p:spPr>
                  <a:xfrm>
                    <a:off x="-1232051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2" name="Freeform: Shape 1721">
                    <a:extLst>
                      <a:ext uri="{FF2B5EF4-FFF2-40B4-BE49-F238E27FC236}">
                        <a16:creationId xmlns:a16="http://schemas.microsoft.com/office/drawing/2014/main" id="{F690DB84-E96D-AA56-DF55-20711CC0991E}"/>
                      </a:ext>
                    </a:extLst>
                  </p:cNvPr>
                  <p:cNvSpPr/>
                  <p:nvPr/>
                </p:nvSpPr>
                <p:spPr>
                  <a:xfrm>
                    <a:off x="-1207575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3" name="Freeform: Shape 1722">
                    <a:extLst>
                      <a:ext uri="{FF2B5EF4-FFF2-40B4-BE49-F238E27FC236}">
                        <a16:creationId xmlns:a16="http://schemas.microsoft.com/office/drawing/2014/main" id="{22E829A9-9E6B-22E4-67CD-69A84DE5ECA8}"/>
                      </a:ext>
                    </a:extLst>
                  </p:cNvPr>
                  <p:cNvSpPr/>
                  <p:nvPr/>
                </p:nvSpPr>
                <p:spPr>
                  <a:xfrm>
                    <a:off x="-1183093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4" name="Freeform: Shape 1723">
                    <a:extLst>
                      <a:ext uri="{FF2B5EF4-FFF2-40B4-BE49-F238E27FC236}">
                        <a16:creationId xmlns:a16="http://schemas.microsoft.com/office/drawing/2014/main" id="{026C7A4D-5406-07E3-D173-A9E5E2D1F42B}"/>
                      </a:ext>
                    </a:extLst>
                  </p:cNvPr>
                  <p:cNvSpPr/>
                  <p:nvPr/>
                </p:nvSpPr>
                <p:spPr>
                  <a:xfrm>
                    <a:off x="-1158617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5" name="Freeform: Shape 1724">
                    <a:extLst>
                      <a:ext uri="{FF2B5EF4-FFF2-40B4-BE49-F238E27FC236}">
                        <a16:creationId xmlns:a16="http://schemas.microsoft.com/office/drawing/2014/main" id="{1082FC4D-5E9C-30F1-A36E-40574A48F42E}"/>
                      </a:ext>
                    </a:extLst>
                  </p:cNvPr>
                  <p:cNvSpPr/>
                  <p:nvPr/>
                </p:nvSpPr>
                <p:spPr>
                  <a:xfrm>
                    <a:off x="-1134141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6" name="Freeform: Shape 1725">
                    <a:extLst>
                      <a:ext uri="{FF2B5EF4-FFF2-40B4-BE49-F238E27FC236}">
                        <a16:creationId xmlns:a16="http://schemas.microsoft.com/office/drawing/2014/main" id="{71335729-7CD4-8249-B31B-602843AEE4F5}"/>
                      </a:ext>
                    </a:extLst>
                  </p:cNvPr>
                  <p:cNvSpPr/>
                  <p:nvPr/>
                </p:nvSpPr>
                <p:spPr>
                  <a:xfrm>
                    <a:off x="-1109665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7" name="Freeform: Shape 1726">
                    <a:extLst>
                      <a:ext uri="{FF2B5EF4-FFF2-40B4-BE49-F238E27FC236}">
                        <a16:creationId xmlns:a16="http://schemas.microsoft.com/office/drawing/2014/main" id="{39DDD486-4D99-6A64-FE17-3E3B4E21492C}"/>
                      </a:ext>
                    </a:extLst>
                  </p:cNvPr>
                  <p:cNvSpPr/>
                  <p:nvPr/>
                </p:nvSpPr>
                <p:spPr>
                  <a:xfrm>
                    <a:off x="-1085189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8" name="Freeform: Shape 1727">
                    <a:extLst>
                      <a:ext uri="{FF2B5EF4-FFF2-40B4-BE49-F238E27FC236}">
                        <a16:creationId xmlns:a16="http://schemas.microsoft.com/office/drawing/2014/main" id="{A9E03AE1-F647-FFCD-09CD-D93DB140EF08}"/>
                      </a:ext>
                    </a:extLst>
                  </p:cNvPr>
                  <p:cNvSpPr/>
                  <p:nvPr/>
                </p:nvSpPr>
                <p:spPr>
                  <a:xfrm>
                    <a:off x="-1060706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9" name="Freeform: Shape 1728">
                    <a:extLst>
                      <a:ext uri="{FF2B5EF4-FFF2-40B4-BE49-F238E27FC236}">
                        <a16:creationId xmlns:a16="http://schemas.microsoft.com/office/drawing/2014/main" id="{96F93AD5-2DD3-AF72-4DE4-EA3B034C47AA}"/>
                      </a:ext>
                    </a:extLst>
                  </p:cNvPr>
                  <p:cNvSpPr/>
                  <p:nvPr/>
                </p:nvSpPr>
                <p:spPr>
                  <a:xfrm>
                    <a:off x="-1036230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0" name="Freeform: Shape 1729">
                    <a:extLst>
                      <a:ext uri="{FF2B5EF4-FFF2-40B4-BE49-F238E27FC236}">
                        <a16:creationId xmlns:a16="http://schemas.microsoft.com/office/drawing/2014/main" id="{83B268A9-4D41-8096-CDE7-0BD3D5E902B9}"/>
                      </a:ext>
                    </a:extLst>
                  </p:cNvPr>
                  <p:cNvSpPr/>
                  <p:nvPr/>
                </p:nvSpPr>
                <p:spPr>
                  <a:xfrm>
                    <a:off x="-1011754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1" name="Freeform: Shape 1730">
                    <a:extLst>
                      <a:ext uri="{FF2B5EF4-FFF2-40B4-BE49-F238E27FC236}">
                        <a16:creationId xmlns:a16="http://schemas.microsoft.com/office/drawing/2014/main" id="{7E53482F-A78C-9E27-D0D0-B52F1B665444}"/>
                      </a:ext>
                    </a:extLst>
                  </p:cNvPr>
                  <p:cNvSpPr/>
                  <p:nvPr/>
                </p:nvSpPr>
                <p:spPr>
                  <a:xfrm>
                    <a:off x="-987278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2" name="Freeform: Shape 1731">
                    <a:extLst>
                      <a:ext uri="{FF2B5EF4-FFF2-40B4-BE49-F238E27FC236}">
                        <a16:creationId xmlns:a16="http://schemas.microsoft.com/office/drawing/2014/main" id="{3D702268-E0B1-053C-8693-6D6A63BB42D1}"/>
                      </a:ext>
                    </a:extLst>
                  </p:cNvPr>
                  <p:cNvSpPr/>
                  <p:nvPr/>
                </p:nvSpPr>
                <p:spPr>
                  <a:xfrm>
                    <a:off x="-962802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3" name="Freeform: Shape 1732">
                    <a:extLst>
                      <a:ext uri="{FF2B5EF4-FFF2-40B4-BE49-F238E27FC236}">
                        <a16:creationId xmlns:a16="http://schemas.microsoft.com/office/drawing/2014/main" id="{EE40BC1F-33C1-7FB4-7CD5-545E5875587B}"/>
                      </a:ext>
                    </a:extLst>
                  </p:cNvPr>
                  <p:cNvSpPr/>
                  <p:nvPr/>
                </p:nvSpPr>
                <p:spPr>
                  <a:xfrm>
                    <a:off x="-938319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4" name="Freeform: Shape 1733">
                    <a:extLst>
                      <a:ext uri="{FF2B5EF4-FFF2-40B4-BE49-F238E27FC236}">
                        <a16:creationId xmlns:a16="http://schemas.microsoft.com/office/drawing/2014/main" id="{FBFDD173-AB06-46A5-5822-4CADA28713CF}"/>
                      </a:ext>
                    </a:extLst>
                  </p:cNvPr>
                  <p:cNvSpPr/>
                  <p:nvPr/>
                </p:nvSpPr>
                <p:spPr>
                  <a:xfrm>
                    <a:off x="-913843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5" name="Freeform: Shape 1734">
                    <a:extLst>
                      <a:ext uri="{FF2B5EF4-FFF2-40B4-BE49-F238E27FC236}">
                        <a16:creationId xmlns:a16="http://schemas.microsoft.com/office/drawing/2014/main" id="{CF923E93-FD74-6492-7099-855CFDD8DB69}"/>
                      </a:ext>
                    </a:extLst>
                  </p:cNvPr>
                  <p:cNvSpPr/>
                  <p:nvPr/>
                </p:nvSpPr>
                <p:spPr>
                  <a:xfrm>
                    <a:off x="-889367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6" name="Freeform: Shape 1735">
                    <a:extLst>
                      <a:ext uri="{FF2B5EF4-FFF2-40B4-BE49-F238E27FC236}">
                        <a16:creationId xmlns:a16="http://schemas.microsoft.com/office/drawing/2014/main" id="{8D9DD3E8-EB6F-A62A-5943-FFA4CFFA82F4}"/>
                      </a:ext>
                    </a:extLst>
                  </p:cNvPr>
                  <p:cNvSpPr/>
                  <p:nvPr/>
                </p:nvSpPr>
                <p:spPr>
                  <a:xfrm>
                    <a:off x="-864891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7" name="Freeform: Shape 1736">
                    <a:extLst>
                      <a:ext uri="{FF2B5EF4-FFF2-40B4-BE49-F238E27FC236}">
                        <a16:creationId xmlns:a16="http://schemas.microsoft.com/office/drawing/2014/main" id="{2D1D4FD8-721A-3D6E-3AB3-CFC188859589}"/>
                      </a:ext>
                    </a:extLst>
                  </p:cNvPr>
                  <p:cNvSpPr/>
                  <p:nvPr/>
                </p:nvSpPr>
                <p:spPr>
                  <a:xfrm>
                    <a:off x="-840415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8" name="Freeform: Shape 1737">
                    <a:extLst>
                      <a:ext uri="{FF2B5EF4-FFF2-40B4-BE49-F238E27FC236}">
                        <a16:creationId xmlns:a16="http://schemas.microsoft.com/office/drawing/2014/main" id="{599870ED-BB06-D35B-9638-F969DEE2261C}"/>
                      </a:ext>
                    </a:extLst>
                  </p:cNvPr>
                  <p:cNvSpPr/>
                  <p:nvPr/>
                </p:nvSpPr>
                <p:spPr>
                  <a:xfrm>
                    <a:off x="-815932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9" name="Freeform: Shape 1738">
                    <a:extLst>
                      <a:ext uri="{FF2B5EF4-FFF2-40B4-BE49-F238E27FC236}">
                        <a16:creationId xmlns:a16="http://schemas.microsoft.com/office/drawing/2014/main" id="{A535EFC8-7CF6-F02A-ADA0-57D8B8A7201D}"/>
                      </a:ext>
                    </a:extLst>
                  </p:cNvPr>
                  <p:cNvSpPr/>
                  <p:nvPr/>
                </p:nvSpPr>
                <p:spPr>
                  <a:xfrm>
                    <a:off x="-791456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0" name="Freeform: Shape 1739">
                    <a:extLst>
                      <a:ext uri="{FF2B5EF4-FFF2-40B4-BE49-F238E27FC236}">
                        <a16:creationId xmlns:a16="http://schemas.microsoft.com/office/drawing/2014/main" id="{B24CCDFC-F176-DC1A-B654-758FE43A711B}"/>
                      </a:ext>
                    </a:extLst>
                  </p:cNvPr>
                  <p:cNvSpPr/>
                  <p:nvPr/>
                </p:nvSpPr>
                <p:spPr>
                  <a:xfrm>
                    <a:off x="-1378914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1" name="Freeform: Shape 1740">
                    <a:extLst>
                      <a:ext uri="{FF2B5EF4-FFF2-40B4-BE49-F238E27FC236}">
                        <a16:creationId xmlns:a16="http://schemas.microsoft.com/office/drawing/2014/main" id="{50525219-6BE3-B9C5-2741-C29CCFBF8224}"/>
                      </a:ext>
                    </a:extLst>
                  </p:cNvPr>
                  <p:cNvSpPr/>
                  <p:nvPr/>
                </p:nvSpPr>
                <p:spPr>
                  <a:xfrm>
                    <a:off x="-1354438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2" name="Freeform: Shape 1741">
                    <a:extLst>
                      <a:ext uri="{FF2B5EF4-FFF2-40B4-BE49-F238E27FC236}">
                        <a16:creationId xmlns:a16="http://schemas.microsoft.com/office/drawing/2014/main" id="{F2441895-4419-17CD-0996-9681C77D1061}"/>
                      </a:ext>
                    </a:extLst>
                  </p:cNvPr>
                  <p:cNvSpPr/>
                  <p:nvPr/>
                </p:nvSpPr>
                <p:spPr>
                  <a:xfrm>
                    <a:off x="-1329962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3" name="Freeform: Shape 1742">
                    <a:extLst>
                      <a:ext uri="{FF2B5EF4-FFF2-40B4-BE49-F238E27FC236}">
                        <a16:creationId xmlns:a16="http://schemas.microsoft.com/office/drawing/2014/main" id="{DA0A6EDA-6E27-A10E-BF0F-887694BB91DC}"/>
                      </a:ext>
                    </a:extLst>
                  </p:cNvPr>
                  <p:cNvSpPr/>
                  <p:nvPr/>
                </p:nvSpPr>
                <p:spPr>
                  <a:xfrm>
                    <a:off x="-1305479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4" name="Freeform: Shape 1743">
                    <a:extLst>
                      <a:ext uri="{FF2B5EF4-FFF2-40B4-BE49-F238E27FC236}">
                        <a16:creationId xmlns:a16="http://schemas.microsoft.com/office/drawing/2014/main" id="{5264D1FC-AD6F-B11C-2711-7B7A36949016}"/>
                      </a:ext>
                    </a:extLst>
                  </p:cNvPr>
                  <p:cNvSpPr/>
                  <p:nvPr/>
                </p:nvSpPr>
                <p:spPr>
                  <a:xfrm>
                    <a:off x="-1281003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5" name="Freeform: Shape 1744">
                    <a:extLst>
                      <a:ext uri="{FF2B5EF4-FFF2-40B4-BE49-F238E27FC236}">
                        <a16:creationId xmlns:a16="http://schemas.microsoft.com/office/drawing/2014/main" id="{1E8FD1F8-D98A-29DB-6294-E0313FF0E20F}"/>
                      </a:ext>
                    </a:extLst>
                  </p:cNvPr>
                  <p:cNvSpPr/>
                  <p:nvPr/>
                </p:nvSpPr>
                <p:spPr>
                  <a:xfrm>
                    <a:off x="-1256527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6" name="Freeform: Shape 1745">
                    <a:extLst>
                      <a:ext uri="{FF2B5EF4-FFF2-40B4-BE49-F238E27FC236}">
                        <a16:creationId xmlns:a16="http://schemas.microsoft.com/office/drawing/2014/main" id="{039A1D92-11C8-EDD0-A33D-1C9D82A7ED85}"/>
                      </a:ext>
                    </a:extLst>
                  </p:cNvPr>
                  <p:cNvSpPr/>
                  <p:nvPr/>
                </p:nvSpPr>
                <p:spPr>
                  <a:xfrm>
                    <a:off x="-1232051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7" name="Freeform: Shape 1746">
                    <a:extLst>
                      <a:ext uri="{FF2B5EF4-FFF2-40B4-BE49-F238E27FC236}">
                        <a16:creationId xmlns:a16="http://schemas.microsoft.com/office/drawing/2014/main" id="{A44F917D-050A-E152-3AF5-CAF7365D703C}"/>
                      </a:ext>
                    </a:extLst>
                  </p:cNvPr>
                  <p:cNvSpPr/>
                  <p:nvPr/>
                </p:nvSpPr>
                <p:spPr>
                  <a:xfrm>
                    <a:off x="-1207575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8" name="Freeform: Shape 1747">
                    <a:extLst>
                      <a:ext uri="{FF2B5EF4-FFF2-40B4-BE49-F238E27FC236}">
                        <a16:creationId xmlns:a16="http://schemas.microsoft.com/office/drawing/2014/main" id="{58530A37-9465-495E-BFAB-FCC1323E4B69}"/>
                      </a:ext>
                    </a:extLst>
                  </p:cNvPr>
                  <p:cNvSpPr/>
                  <p:nvPr/>
                </p:nvSpPr>
                <p:spPr>
                  <a:xfrm>
                    <a:off x="-1183093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9" name="Freeform: Shape 1748">
                    <a:extLst>
                      <a:ext uri="{FF2B5EF4-FFF2-40B4-BE49-F238E27FC236}">
                        <a16:creationId xmlns:a16="http://schemas.microsoft.com/office/drawing/2014/main" id="{1F3BAFAC-F554-D717-F59C-668BC2F3A480}"/>
                      </a:ext>
                    </a:extLst>
                  </p:cNvPr>
                  <p:cNvSpPr/>
                  <p:nvPr/>
                </p:nvSpPr>
                <p:spPr>
                  <a:xfrm>
                    <a:off x="-1158617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0" name="Freeform: Shape 1749">
                    <a:extLst>
                      <a:ext uri="{FF2B5EF4-FFF2-40B4-BE49-F238E27FC236}">
                        <a16:creationId xmlns:a16="http://schemas.microsoft.com/office/drawing/2014/main" id="{7C762AA2-CC70-4052-7502-313881D4C373}"/>
                      </a:ext>
                    </a:extLst>
                  </p:cNvPr>
                  <p:cNvSpPr/>
                  <p:nvPr/>
                </p:nvSpPr>
                <p:spPr>
                  <a:xfrm>
                    <a:off x="-1134141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1" name="Freeform: Shape 1750">
                    <a:extLst>
                      <a:ext uri="{FF2B5EF4-FFF2-40B4-BE49-F238E27FC236}">
                        <a16:creationId xmlns:a16="http://schemas.microsoft.com/office/drawing/2014/main" id="{B5093984-6A18-7429-AD1F-8056CBBF897C}"/>
                      </a:ext>
                    </a:extLst>
                  </p:cNvPr>
                  <p:cNvSpPr/>
                  <p:nvPr/>
                </p:nvSpPr>
                <p:spPr>
                  <a:xfrm>
                    <a:off x="-1109665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2" name="Freeform: Shape 1751">
                    <a:extLst>
                      <a:ext uri="{FF2B5EF4-FFF2-40B4-BE49-F238E27FC236}">
                        <a16:creationId xmlns:a16="http://schemas.microsoft.com/office/drawing/2014/main" id="{A3C1F9F2-9581-95D6-D468-A3846213AC6F}"/>
                      </a:ext>
                    </a:extLst>
                  </p:cNvPr>
                  <p:cNvSpPr/>
                  <p:nvPr/>
                </p:nvSpPr>
                <p:spPr>
                  <a:xfrm>
                    <a:off x="-1085189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3" name="Freeform: Shape 1752">
                    <a:extLst>
                      <a:ext uri="{FF2B5EF4-FFF2-40B4-BE49-F238E27FC236}">
                        <a16:creationId xmlns:a16="http://schemas.microsoft.com/office/drawing/2014/main" id="{822543E6-A077-3ECF-B874-1F5B7789D57F}"/>
                      </a:ext>
                    </a:extLst>
                  </p:cNvPr>
                  <p:cNvSpPr/>
                  <p:nvPr/>
                </p:nvSpPr>
                <p:spPr>
                  <a:xfrm>
                    <a:off x="-1060706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4" name="Freeform: Shape 1753">
                    <a:extLst>
                      <a:ext uri="{FF2B5EF4-FFF2-40B4-BE49-F238E27FC236}">
                        <a16:creationId xmlns:a16="http://schemas.microsoft.com/office/drawing/2014/main" id="{C64CA25E-C1AB-1A10-2E63-F40A67EBCD50}"/>
                      </a:ext>
                    </a:extLst>
                  </p:cNvPr>
                  <p:cNvSpPr/>
                  <p:nvPr/>
                </p:nvSpPr>
                <p:spPr>
                  <a:xfrm>
                    <a:off x="-1036230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5" name="Freeform: Shape 1754">
                    <a:extLst>
                      <a:ext uri="{FF2B5EF4-FFF2-40B4-BE49-F238E27FC236}">
                        <a16:creationId xmlns:a16="http://schemas.microsoft.com/office/drawing/2014/main" id="{3F467F2E-CD33-46F3-0F42-BB361863D3B4}"/>
                      </a:ext>
                    </a:extLst>
                  </p:cNvPr>
                  <p:cNvSpPr/>
                  <p:nvPr/>
                </p:nvSpPr>
                <p:spPr>
                  <a:xfrm>
                    <a:off x="-1011754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6" name="Freeform: Shape 1755">
                    <a:extLst>
                      <a:ext uri="{FF2B5EF4-FFF2-40B4-BE49-F238E27FC236}">
                        <a16:creationId xmlns:a16="http://schemas.microsoft.com/office/drawing/2014/main" id="{A35AB97F-43E4-4FC0-7140-3F0B8DAE9E52}"/>
                      </a:ext>
                    </a:extLst>
                  </p:cNvPr>
                  <p:cNvSpPr/>
                  <p:nvPr/>
                </p:nvSpPr>
                <p:spPr>
                  <a:xfrm>
                    <a:off x="-987278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7" name="Freeform: Shape 1756">
                    <a:extLst>
                      <a:ext uri="{FF2B5EF4-FFF2-40B4-BE49-F238E27FC236}">
                        <a16:creationId xmlns:a16="http://schemas.microsoft.com/office/drawing/2014/main" id="{39BCEEEF-ADD7-99D7-3C15-6229EE39F2E0}"/>
                      </a:ext>
                    </a:extLst>
                  </p:cNvPr>
                  <p:cNvSpPr/>
                  <p:nvPr/>
                </p:nvSpPr>
                <p:spPr>
                  <a:xfrm>
                    <a:off x="-962802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8" name="Freeform: Shape 1757">
                    <a:extLst>
                      <a:ext uri="{FF2B5EF4-FFF2-40B4-BE49-F238E27FC236}">
                        <a16:creationId xmlns:a16="http://schemas.microsoft.com/office/drawing/2014/main" id="{742F20BD-92FB-7C75-A0D5-A776FCC09952}"/>
                      </a:ext>
                    </a:extLst>
                  </p:cNvPr>
                  <p:cNvSpPr/>
                  <p:nvPr/>
                </p:nvSpPr>
                <p:spPr>
                  <a:xfrm>
                    <a:off x="-938319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9" name="Freeform: Shape 1758">
                    <a:extLst>
                      <a:ext uri="{FF2B5EF4-FFF2-40B4-BE49-F238E27FC236}">
                        <a16:creationId xmlns:a16="http://schemas.microsoft.com/office/drawing/2014/main" id="{1C9734A9-FAE6-5C96-6282-3294351D9C2B}"/>
                      </a:ext>
                    </a:extLst>
                  </p:cNvPr>
                  <p:cNvSpPr/>
                  <p:nvPr/>
                </p:nvSpPr>
                <p:spPr>
                  <a:xfrm>
                    <a:off x="-913843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0" name="Freeform: Shape 1759">
                    <a:extLst>
                      <a:ext uri="{FF2B5EF4-FFF2-40B4-BE49-F238E27FC236}">
                        <a16:creationId xmlns:a16="http://schemas.microsoft.com/office/drawing/2014/main" id="{1EB1B5B1-0384-10A3-6099-17CFEC119A74}"/>
                      </a:ext>
                    </a:extLst>
                  </p:cNvPr>
                  <p:cNvSpPr/>
                  <p:nvPr/>
                </p:nvSpPr>
                <p:spPr>
                  <a:xfrm>
                    <a:off x="-889367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1" name="Freeform: Shape 1760">
                    <a:extLst>
                      <a:ext uri="{FF2B5EF4-FFF2-40B4-BE49-F238E27FC236}">
                        <a16:creationId xmlns:a16="http://schemas.microsoft.com/office/drawing/2014/main" id="{2EE1566A-8DF5-DAB9-961C-9BD8D2861E10}"/>
                      </a:ext>
                    </a:extLst>
                  </p:cNvPr>
                  <p:cNvSpPr/>
                  <p:nvPr/>
                </p:nvSpPr>
                <p:spPr>
                  <a:xfrm>
                    <a:off x="-864891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2" name="Freeform: Shape 1761">
                    <a:extLst>
                      <a:ext uri="{FF2B5EF4-FFF2-40B4-BE49-F238E27FC236}">
                        <a16:creationId xmlns:a16="http://schemas.microsoft.com/office/drawing/2014/main" id="{438975FC-158B-8BBB-6365-354C18786ED2}"/>
                      </a:ext>
                    </a:extLst>
                  </p:cNvPr>
                  <p:cNvSpPr/>
                  <p:nvPr/>
                </p:nvSpPr>
                <p:spPr>
                  <a:xfrm>
                    <a:off x="-840415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3" name="Freeform: Shape 1762">
                    <a:extLst>
                      <a:ext uri="{FF2B5EF4-FFF2-40B4-BE49-F238E27FC236}">
                        <a16:creationId xmlns:a16="http://schemas.microsoft.com/office/drawing/2014/main" id="{CDA9F155-E783-44E7-3E34-EB24AF76CACD}"/>
                      </a:ext>
                    </a:extLst>
                  </p:cNvPr>
                  <p:cNvSpPr/>
                  <p:nvPr/>
                </p:nvSpPr>
                <p:spPr>
                  <a:xfrm>
                    <a:off x="-815932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4" name="Freeform: Shape 1763">
                    <a:extLst>
                      <a:ext uri="{FF2B5EF4-FFF2-40B4-BE49-F238E27FC236}">
                        <a16:creationId xmlns:a16="http://schemas.microsoft.com/office/drawing/2014/main" id="{654194E3-41E0-C7C7-BFC2-D070B49A72A0}"/>
                      </a:ext>
                    </a:extLst>
                  </p:cNvPr>
                  <p:cNvSpPr/>
                  <p:nvPr/>
                </p:nvSpPr>
                <p:spPr>
                  <a:xfrm>
                    <a:off x="-791456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5" name="Freeform: Shape 1764">
                    <a:extLst>
                      <a:ext uri="{FF2B5EF4-FFF2-40B4-BE49-F238E27FC236}">
                        <a16:creationId xmlns:a16="http://schemas.microsoft.com/office/drawing/2014/main" id="{C00B2545-C602-6022-0C1B-5B7AF088AA8D}"/>
                      </a:ext>
                    </a:extLst>
                  </p:cNvPr>
                  <p:cNvSpPr/>
                  <p:nvPr/>
                </p:nvSpPr>
                <p:spPr>
                  <a:xfrm>
                    <a:off x="-1378914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6" name="Freeform: Shape 1765">
                    <a:extLst>
                      <a:ext uri="{FF2B5EF4-FFF2-40B4-BE49-F238E27FC236}">
                        <a16:creationId xmlns:a16="http://schemas.microsoft.com/office/drawing/2014/main" id="{B159009E-FE13-926D-E2C4-6D6C1B8F2816}"/>
                      </a:ext>
                    </a:extLst>
                  </p:cNvPr>
                  <p:cNvSpPr/>
                  <p:nvPr/>
                </p:nvSpPr>
                <p:spPr>
                  <a:xfrm>
                    <a:off x="-1354438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7" name="Freeform: Shape 1766">
                    <a:extLst>
                      <a:ext uri="{FF2B5EF4-FFF2-40B4-BE49-F238E27FC236}">
                        <a16:creationId xmlns:a16="http://schemas.microsoft.com/office/drawing/2014/main" id="{22CDA244-6E64-D283-F90E-CEC0533CA97E}"/>
                      </a:ext>
                    </a:extLst>
                  </p:cNvPr>
                  <p:cNvSpPr/>
                  <p:nvPr/>
                </p:nvSpPr>
                <p:spPr>
                  <a:xfrm>
                    <a:off x="-1329962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8" name="Freeform: Shape 1767">
                    <a:extLst>
                      <a:ext uri="{FF2B5EF4-FFF2-40B4-BE49-F238E27FC236}">
                        <a16:creationId xmlns:a16="http://schemas.microsoft.com/office/drawing/2014/main" id="{AF5BA2BD-502C-0B79-06DE-1A33BE8F1BD0}"/>
                      </a:ext>
                    </a:extLst>
                  </p:cNvPr>
                  <p:cNvSpPr/>
                  <p:nvPr/>
                </p:nvSpPr>
                <p:spPr>
                  <a:xfrm>
                    <a:off x="-1305479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9" name="Freeform: Shape 1768">
                    <a:extLst>
                      <a:ext uri="{FF2B5EF4-FFF2-40B4-BE49-F238E27FC236}">
                        <a16:creationId xmlns:a16="http://schemas.microsoft.com/office/drawing/2014/main" id="{CA7FECAF-69D5-2D67-237D-7C264D6E1688}"/>
                      </a:ext>
                    </a:extLst>
                  </p:cNvPr>
                  <p:cNvSpPr/>
                  <p:nvPr/>
                </p:nvSpPr>
                <p:spPr>
                  <a:xfrm>
                    <a:off x="-1281003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0" name="Freeform: Shape 1769">
                    <a:extLst>
                      <a:ext uri="{FF2B5EF4-FFF2-40B4-BE49-F238E27FC236}">
                        <a16:creationId xmlns:a16="http://schemas.microsoft.com/office/drawing/2014/main" id="{FEEC7D03-01DF-26DD-C379-87E5DD4E0A11}"/>
                      </a:ext>
                    </a:extLst>
                  </p:cNvPr>
                  <p:cNvSpPr/>
                  <p:nvPr/>
                </p:nvSpPr>
                <p:spPr>
                  <a:xfrm>
                    <a:off x="-1256527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1" name="Freeform: Shape 1770">
                    <a:extLst>
                      <a:ext uri="{FF2B5EF4-FFF2-40B4-BE49-F238E27FC236}">
                        <a16:creationId xmlns:a16="http://schemas.microsoft.com/office/drawing/2014/main" id="{B23B3C8D-EA63-208B-1768-D8051DE3C788}"/>
                      </a:ext>
                    </a:extLst>
                  </p:cNvPr>
                  <p:cNvSpPr/>
                  <p:nvPr/>
                </p:nvSpPr>
                <p:spPr>
                  <a:xfrm>
                    <a:off x="-1232051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2" name="Freeform: Shape 1771">
                    <a:extLst>
                      <a:ext uri="{FF2B5EF4-FFF2-40B4-BE49-F238E27FC236}">
                        <a16:creationId xmlns:a16="http://schemas.microsoft.com/office/drawing/2014/main" id="{88160EE6-DCDD-6584-9CA9-EBB62A0AF1FA}"/>
                      </a:ext>
                    </a:extLst>
                  </p:cNvPr>
                  <p:cNvSpPr/>
                  <p:nvPr/>
                </p:nvSpPr>
                <p:spPr>
                  <a:xfrm>
                    <a:off x="-1207575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3" name="Freeform: Shape 1772">
                    <a:extLst>
                      <a:ext uri="{FF2B5EF4-FFF2-40B4-BE49-F238E27FC236}">
                        <a16:creationId xmlns:a16="http://schemas.microsoft.com/office/drawing/2014/main" id="{063E9163-B687-DC3E-8665-3320B3315E4F}"/>
                      </a:ext>
                    </a:extLst>
                  </p:cNvPr>
                  <p:cNvSpPr/>
                  <p:nvPr/>
                </p:nvSpPr>
                <p:spPr>
                  <a:xfrm>
                    <a:off x="-1183093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4" name="Freeform: Shape 1773">
                    <a:extLst>
                      <a:ext uri="{FF2B5EF4-FFF2-40B4-BE49-F238E27FC236}">
                        <a16:creationId xmlns:a16="http://schemas.microsoft.com/office/drawing/2014/main" id="{0711B15D-5325-C0D7-0BC7-E508A20E9D34}"/>
                      </a:ext>
                    </a:extLst>
                  </p:cNvPr>
                  <p:cNvSpPr/>
                  <p:nvPr/>
                </p:nvSpPr>
                <p:spPr>
                  <a:xfrm>
                    <a:off x="-1158617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5" name="Freeform: Shape 1774">
                    <a:extLst>
                      <a:ext uri="{FF2B5EF4-FFF2-40B4-BE49-F238E27FC236}">
                        <a16:creationId xmlns:a16="http://schemas.microsoft.com/office/drawing/2014/main" id="{7E192FC5-894C-7C3C-E3FD-17D5F2DEEC93}"/>
                      </a:ext>
                    </a:extLst>
                  </p:cNvPr>
                  <p:cNvSpPr/>
                  <p:nvPr/>
                </p:nvSpPr>
                <p:spPr>
                  <a:xfrm>
                    <a:off x="-1134141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6" name="Freeform: Shape 1775">
                    <a:extLst>
                      <a:ext uri="{FF2B5EF4-FFF2-40B4-BE49-F238E27FC236}">
                        <a16:creationId xmlns:a16="http://schemas.microsoft.com/office/drawing/2014/main" id="{73D751DA-8795-8A6C-C6E8-C1DFAA6E5997}"/>
                      </a:ext>
                    </a:extLst>
                  </p:cNvPr>
                  <p:cNvSpPr/>
                  <p:nvPr/>
                </p:nvSpPr>
                <p:spPr>
                  <a:xfrm>
                    <a:off x="-1109665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7" name="Freeform: Shape 1776">
                    <a:extLst>
                      <a:ext uri="{FF2B5EF4-FFF2-40B4-BE49-F238E27FC236}">
                        <a16:creationId xmlns:a16="http://schemas.microsoft.com/office/drawing/2014/main" id="{0034B665-7499-BB7E-36F6-55D9665CD748}"/>
                      </a:ext>
                    </a:extLst>
                  </p:cNvPr>
                  <p:cNvSpPr/>
                  <p:nvPr/>
                </p:nvSpPr>
                <p:spPr>
                  <a:xfrm>
                    <a:off x="-1085189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8" name="Freeform: Shape 1777">
                    <a:extLst>
                      <a:ext uri="{FF2B5EF4-FFF2-40B4-BE49-F238E27FC236}">
                        <a16:creationId xmlns:a16="http://schemas.microsoft.com/office/drawing/2014/main" id="{AB12BB9F-3E7D-C8BE-49B5-5F2FA4D0C3AC}"/>
                      </a:ext>
                    </a:extLst>
                  </p:cNvPr>
                  <p:cNvSpPr/>
                  <p:nvPr/>
                </p:nvSpPr>
                <p:spPr>
                  <a:xfrm>
                    <a:off x="-1060706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9" name="Freeform: Shape 1778">
                    <a:extLst>
                      <a:ext uri="{FF2B5EF4-FFF2-40B4-BE49-F238E27FC236}">
                        <a16:creationId xmlns:a16="http://schemas.microsoft.com/office/drawing/2014/main" id="{025E930C-28EC-C6DA-1398-D97D3E0FBE0E}"/>
                      </a:ext>
                    </a:extLst>
                  </p:cNvPr>
                  <p:cNvSpPr/>
                  <p:nvPr/>
                </p:nvSpPr>
                <p:spPr>
                  <a:xfrm>
                    <a:off x="-1036230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80" name="Freeform: Shape 1779">
                    <a:extLst>
                      <a:ext uri="{FF2B5EF4-FFF2-40B4-BE49-F238E27FC236}">
                        <a16:creationId xmlns:a16="http://schemas.microsoft.com/office/drawing/2014/main" id="{E747CE2C-6184-8521-3A67-AF90F8718A57}"/>
                      </a:ext>
                    </a:extLst>
                  </p:cNvPr>
                  <p:cNvSpPr/>
                  <p:nvPr/>
                </p:nvSpPr>
                <p:spPr>
                  <a:xfrm>
                    <a:off x="-1011754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1" name="Freeform: Shape 1780">
                    <a:extLst>
                      <a:ext uri="{FF2B5EF4-FFF2-40B4-BE49-F238E27FC236}">
                        <a16:creationId xmlns:a16="http://schemas.microsoft.com/office/drawing/2014/main" id="{C94DF468-9AEF-1907-4C8F-99CC1F94AD72}"/>
                      </a:ext>
                    </a:extLst>
                  </p:cNvPr>
                  <p:cNvSpPr/>
                  <p:nvPr/>
                </p:nvSpPr>
                <p:spPr>
                  <a:xfrm>
                    <a:off x="-987278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2" name="Freeform: Shape 1781">
                    <a:extLst>
                      <a:ext uri="{FF2B5EF4-FFF2-40B4-BE49-F238E27FC236}">
                        <a16:creationId xmlns:a16="http://schemas.microsoft.com/office/drawing/2014/main" id="{7A6E4BA0-02A7-B36C-132F-8905E6BD2F46}"/>
                      </a:ext>
                    </a:extLst>
                  </p:cNvPr>
                  <p:cNvSpPr/>
                  <p:nvPr/>
                </p:nvSpPr>
                <p:spPr>
                  <a:xfrm>
                    <a:off x="-962802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3" name="Freeform: Shape 1782">
                    <a:extLst>
                      <a:ext uri="{FF2B5EF4-FFF2-40B4-BE49-F238E27FC236}">
                        <a16:creationId xmlns:a16="http://schemas.microsoft.com/office/drawing/2014/main" id="{69F1CA62-C70A-077F-9A9A-D823276BC8B4}"/>
                      </a:ext>
                    </a:extLst>
                  </p:cNvPr>
                  <p:cNvSpPr/>
                  <p:nvPr/>
                </p:nvSpPr>
                <p:spPr>
                  <a:xfrm>
                    <a:off x="-938319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4" name="Freeform: Shape 1783">
                    <a:extLst>
                      <a:ext uri="{FF2B5EF4-FFF2-40B4-BE49-F238E27FC236}">
                        <a16:creationId xmlns:a16="http://schemas.microsoft.com/office/drawing/2014/main" id="{F40F34C9-4272-3EE2-9190-69D80DF55B72}"/>
                      </a:ext>
                    </a:extLst>
                  </p:cNvPr>
                  <p:cNvSpPr/>
                  <p:nvPr/>
                </p:nvSpPr>
                <p:spPr>
                  <a:xfrm>
                    <a:off x="-913843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5" name="Freeform: Shape 1784">
                    <a:extLst>
                      <a:ext uri="{FF2B5EF4-FFF2-40B4-BE49-F238E27FC236}">
                        <a16:creationId xmlns:a16="http://schemas.microsoft.com/office/drawing/2014/main" id="{D5C2F28D-CBBE-362B-D11D-257986108F7B}"/>
                      </a:ext>
                    </a:extLst>
                  </p:cNvPr>
                  <p:cNvSpPr/>
                  <p:nvPr/>
                </p:nvSpPr>
                <p:spPr>
                  <a:xfrm>
                    <a:off x="-889367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6" name="Freeform: Shape 1785">
                    <a:extLst>
                      <a:ext uri="{FF2B5EF4-FFF2-40B4-BE49-F238E27FC236}">
                        <a16:creationId xmlns:a16="http://schemas.microsoft.com/office/drawing/2014/main" id="{460B1EB1-7AEB-A467-ECF3-CB62D3DB91A6}"/>
                      </a:ext>
                    </a:extLst>
                  </p:cNvPr>
                  <p:cNvSpPr/>
                  <p:nvPr/>
                </p:nvSpPr>
                <p:spPr>
                  <a:xfrm>
                    <a:off x="-864891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7" name="Freeform: Shape 1786">
                    <a:extLst>
                      <a:ext uri="{FF2B5EF4-FFF2-40B4-BE49-F238E27FC236}">
                        <a16:creationId xmlns:a16="http://schemas.microsoft.com/office/drawing/2014/main" id="{23131185-00B8-0F38-E37D-0ADA140FA1BA}"/>
                      </a:ext>
                    </a:extLst>
                  </p:cNvPr>
                  <p:cNvSpPr/>
                  <p:nvPr/>
                </p:nvSpPr>
                <p:spPr>
                  <a:xfrm>
                    <a:off x="-840415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8" name="Freeform: Shape 1787">
                    <a:extLst>
                      <a:ext uri="{FF2B5EF4-FFF2-40B4-BE49-F238E27FC236}">
                        <a16:creationId xmlns:a16="http://schemas.microsoft.com/office/drawing/2014/main" id="{6123954E-518B-ADE6-E94D-3ECAC23B6374}"/>
                      </a:ext>
                    </a:extLst>
                  </p:cNvPr>
                  <p:cNvSpPr/>
                  <p:nvPr/>
                </p:nvSpPr>
                <p:spPr>
                  <a:xfrm>
                    <a:off x="-815932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9" name="Freeform: Shape 1788">
                    <a:extLst>
                      <a:ext uri="{FF2B5EF4-FFF2-40B4-BE49-F238E27FC236}">
                        <a16:creationId xmlns:a16="http://schemas.microsoft.com/office/drawing/2014/main" id="{BF5471C1-C066-BD09-04A0-17DBFDE337A5}"/>
                      </a:ext>
                    </a:extLst>
                  </p:cNvPr>
                  <p:cNvSpPr/>
                  <p:nvPr/>
                </p:nvSpPr>
                <p:spPr>
                  <a:xfrm>
                    <a:off x="-791456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0" name="Freeform: Shape 1789">
                    <a:extLst>
                      <a:ext uri="{FF2B5EF4-FFF2-40B4-BE49-F238E27FC236}">
                        <a16:creationId xmlns:a16="http://schemas.microsoft.com/office/drawing/2014/main" id="{E64ED4C4-2A74-0D7A-0C64-AA060D237239}"/>
                      </a:ext>
                    </a:extLst>
                  </p:cNvPr>
                  <p:cNvSpPr/>
                  <p:nvPr/>
                </p:nvSpPr>
                <p:spPr>
                  <a:xfrm>
                    <a:off x="-1378914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1" name="Freeform: Shape 1790">
                    <a:extLst>
                      <a:ext uri="{FF2B5EF4-FFF2-40B4-BE49-F238E27FC236}">
                        <a16:creationId xmlns:a16="http://schemas.microsoft.com/office/drawing/2014/main" id="{547B8EEE-9FC4-7428-2998-AEDFA2DA0EFC}"/>
                      </a:ext>
                    </a:extLst>
                  </p:cNvPr>
                  <p:cNvSpPr/>
                  <p:nvPr/>
                </p:nvSpPr>
                <p:spPr>
                  <a:xfrm>
                    <a:off x="-1354438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2" name="Freeform: Shape 1791">
                    <a:extLst>
                      <a:ext uri="{FF2B5EF4-FFF2-40B4-BE49-F238E27FC236}">
                        <a16:creationId xmlns:a16="http://schemas.microsoft.com/office/drawing/2014/main" id="{D0A457D7-0EE2-3ED5-97D2-8A90C61CFE6B}"/>
                      </a:ext>
                    </a:extLst>
                  </p:cNvPr>
                  <p:cNvSpPr/>
                  <p:nvPr/>
                </p:nvSpPr>
                <p:spPr>
                  <a:xfrm>
                    <a:off x="-1329962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3" name="Freeform: Shape 1792">
                    <a:extLst>
                      <a:ext uri="{FF2B5EF4-FFF2-40B4-BE49-F238E27FC236}">
                        <a16:creationId xmlns:a16="http://schemas.microsoft.com/office/drawing/2014/main" id="{EF913BE1-9F51-C459-8818-CA98FB44C3AC}"/>
                      </a:ext>
                    </a:extLst>
                  </p:cNvPr>
                  <p:cNvSpPr/>
                  <p:nvPr/>
                </p:nvSpPr>
                <p:spPr>
                  <a:xfrm>
                    <a:off x="-1305479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4" name="Freeform: Shape 1793">
                    <a:extLst>
                      <a:ext uri="{FF2B5EF4-FFF2-40B4-BE49-F238E27FC236}">
                        <a16:creationId xmlns:a16="http://schemas.microsoft.com/office/drawing/2014/main" id="{4CFD643D-1B50-956E-D987-6DC699088928}"/>
                      </a:ext>
                    </a:extLst>
                  </p:cNvPr>
                  <p:cNvSpPr/>
                  <p:nvPr/>
                </p:nvSpPr>
                <p:spPr>
                  <a:xfrm>
                    <a:off x="-1281003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5" name="Freeform: Shape 1794">
                    <a:extLst>
                      <a:ext uri="{FF2B5EF4-FFF2-40B4-BE49-F238E27FC236}">
                        <a16:creationId xmlns:a16="http://schemas.microsoft.com/office/drawing/2014/main" id="{325728EA-11E5-0486-BB2D-7DFDFBC1B534}"/>
                      </a:ext>
                    </a:extLst>
                  </p:cNvPr>
                  <p:cNvSpPr/>
                  <p:nvPr/>
                </p:nvSpPr>
                <p:spPr>
                  <a:xfrm>
                    <a:off x="-1256527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6" name="Freeform: Shape 1795">
                    <a:extLst>
                      <a:ext uri="{FF2B5EF4-FFF2-40B4-BE49-F238E27FC236}">
                        <a16:creationId xmlns:a16="http://schemas.microsoft.com/office/drawing/2014/main" id="{398AD64C-F112-0671-0664-E7E8AD45B2F4}"/>
                      </a:ext>
                    </a:extLst>
                  </p:cNvPr>
                  <p:cNvSpPr/>
                  <p:nvPr/>
                </p:nvSpPr>
                <p:spPr>
                  <a:xfrm>
                    <a:off x="-1232051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7" name="Freeform: Shape 1796">
                    <a:extLst>
                      <a:ext uri="{FF2B5EF4-FFF2-40B4-BE49-F238E27FC236}">
                        <a16:creationId xmlns:a16="http://schemas.microsoft.com/office/drawing/2014/main" id="{1CB13D3D-B2E6-4376-C2D6-76F69135442D}"/>
                      </a:ext>
                    </a:extLst>
                  </p:cNvPr>
                  <p:cNvSpPr/>
                  <p:nvPr/>
                </p:nvSpPr>
                <p:spPr>
                  <a:xfrm>
                    <a:off x="-1207575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8" name="Freeform: Shape 1797">
                    <a:extLst>
                      <a:ext uri="{FF2B5EF4-FFF2-40B4-BE49-F238E27FC236}">
                        <a16:creationId xmlns:a16="http://schemas.microsoft.com/office/drawing/2014/main" id="{567538DF-02C1-54B6-42FD-794936B7DDE5}"/>
                      </a:ext>
                    </a:extLst>
                  </p:cNvPr>
                  <p:cNvSpPr/>
                  <p:nvPr/>
                </p:nvSpPr>
                <p:spPr>
                  <a:xfrm>
                    <a:off x="-1183093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9" name="Freeform: Shape 1798">
                    <a:extLst>
                      <a:ext uri="{FF2B5EF4-FFF2-40B4-BE49-F238E27FC236}">
                        <a16:creationId xmlns:a16="http://schemas.microsoft.com/office/drawing/2014/main" id="{91291373-CA35-8384-C21F-28F1B5926099}"/>
                      </a:ext>
                    </a:extLst>
                  </p:cNvPr>
                  <p:cNvSpPr/>
                  <p:nvPr/>
                </p:nvSpPr>
                <p:spPr>
                  <a:xfrm>
                    <a:off x="-1158617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0" name="Freeform: Shape 1799">
                    <a:extLst>
                      <a:ext uri="{FF2B5EF4-FFF2-40B4-BE49-F238E27FC236}">
                        <a16:creationId xmlns:a16="http://schemas.microsoft.com/office/drawing/2014/main" id="{DC76EF2A-F22A-505E-597E-1F4B3182A9E8}"/>
                      </a:ext>
                    </a:extLst>
                  </p:cNvPr>
                  <p:cNvSpPr/>
                  <p:nvPr/>
                </p:nvSpPr>
                <p:spPr>
                  <a:xfrm>
                    <a:off x="-1134141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1" name="Freeform: Shape 1800">
                    <a:extLst>
                      <a:ext uri="{FF2B5EF4-FFF2-40B4-BE49-F238E27FC236}">
                        <a16:creationId xmlns:a16="http://schemas.microsoft.com/office/drawing/2014/main" id="{C355D3BB-3FE3-309D-3583-4423AE4F8B8B}"/>
                      </a:ext>
                    </a:extLst>
                  </p:cNvPr>
                  <p:cNvSpPr/>
                  <p:nvPr/>
                </p:nvSpPr>
                <p:spPr>
                  <a:xfrm>
                    <a:off x="-1109665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2" name="Freeform: Shape 1801">
                    <a:extLst>
                      <a:ext uri="{FF2B5EF4-FFF2-40B4-BE49-F238E27FC236}">
                        <a16:creationId xmlns:a16="http://schemas.microsoft.com/office/drawing/2014/main" id="{698B074E-C230-5D33-E284-67512F445440}"/>
                      </a:ext>
                    </a:extLst>
                  </p:cNvPr>
                  <p:cNvSpPr/>
                  <p:nvPr/>
                </p:nvSpPr>
                <p:spPr>
                  <a:xfrm>
                    <a:off x="-1085189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3" name="Freeform: Shape 1802">
                    <a:extLst>
                      <a:ext uri="{FF2B5EF4-FFF2-40B4-BE49-F238E27FC236}">
                        <a16:creationId xmlns:a16="http://schemas.microsoft.com/office/drawing/2014/main" id="{025213D3-68DC-7B48-ADFE-299ABA23779C}"/>
                      </a:ext>
                    </a:extLst>
                  </p:cNvPr>
                  <p:cNvSpPr/>
                  <p:nvPr/>
                </p:nvSpPr>
                <p:spPr>
                  <a:xfrm>
                    <a:off x="-1060706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4" name="Freeform: Shape 1803">
                    <a:extLst>
                      <a:ext uri="{FF2B5EF4-FFF2-40B4-BE49-F238E27FC236}">
                        <a16:creationId xmlns:a16="http://schemas.microsoft.com/office/drawing/2014/main" id="{56BF0422-F701-FFD5-C619-D82E4DDC433E}"/>
                      </a:ext>
                    </a:extLst>
                  </p:cNvPr>
                  <p:cNvSpPr/>
                  <p:nvPr/>
                </p:nvSpPr>
                <p:spPr>
                  <a:xfrm>
                    <a:off x="-1036230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5" name="Freeform: Shape 1804">
                    <a:extLst>
                      <a:ext uri="{FF2B5EF4-FFF2-40B4-BE49-F238E27FC236}">
                        <a16:creationId xmlns:a16="http://schemas.microsoft.com/office/drawing/2014/main" id="{0D52610B-89C5-75D2-29DD-B0084FB79A2D}"/>
                      </a:ext>
                    </a:extLst>
                  </p:cNvPr>
                  <p:cNvSpPr/>
                  <p:nvPr/>
                </p:nvSpPr>
                <p:spPr>
                  <a:xfrm>
                    <a:off x="-1011754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6" name="Freeform: Shape 1805">
                    <a:extLst>
                      <a:ext uri="{FF2B5EF4-FFF2-40B4-BE49-F238E27FC236}">
                        <a16:creationId xmlns:a16="http://schemas.microsoft.com/office/drawing/2014/main" id="{20BED420-DF8C-FF29-B4E9-97DC80F22F1D}"/>
                      </a:ext>
                    </a:extLst>
                  </p:cNvPr>
                  <p:cNvSpPr/>
                  <p:nvPr/>
                </p:nvSpPr>
                <p:spPr>
                  <a:xfrm>
                    <a:off x="-987278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7" name="Freeform: Shape 1806">
                    <a:extLst>
                      <a:ext uri="{FF2B5EF4-FFF2-40B4-BE49-F238E27FC236}">
                        <a16:creationId xmlns:a16="http://schemas.microsoft.com/office/drawing/2014/main" id="{872C5F9E-4F89-F109-D3B5-AFB4AEB88B18}"/>
                      </a:ext>
                    </a:extLst>
                  </p:cNvPr>
                  <p:cNvSpPr/>
                  <p:nvPr/>
                </p:nvSpPr>
                <p:spPr>
                  <a:xfrm>
                    <a:off x="-962802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8" name="Freeform: Shape 1807">
                    <a:extLst>
                      <a:ext uri="{FF2B5EF4-FFF2-40B4-BE49-F238E27FC236}">
                        <a16:creationId xmlns:a16="http://schemas.microsoft.com/office/drawing/2014/main" id="{F7391960-5CCD-649C-1884-2419D82CFED9}"/>
                      </a:ext>
                    </a:extLst>
                  </p:cNvPr>
                  <p:cNvSpPr/>
                  <p:nvPr/>
                </p:nvSpPr>
                <p:spPr>
                  <a:xfrm>
                    <a:off x="-938319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9" name="Freeform: Shape 1808">
                    <a:extLst>
                      <a:ext uri="{FF2B5EF4-FFF2-40B4-BE49-F238E27FC236}">
                        <a16:creationId xmlns:a16="http://schemas.microsoft.com/office/drawing/2014/main" id="{E7630A57-C262-FCC0-B3EA-F7F3130223F1}"/>
                      </a:ext>
                    </a:extLst>
                  </p:cNvPr>
                  <p:cNvSpPr/>
                  <p:nvPr/>
                </p:nvSpPr>
                <p:spPr>
                  <a:xfrm>
                    <a:off x="-913843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0" name="Freeform: Shape 1809">
                    <a:extLst>
                      <a:ext uri="{FF2B5EF4-FFF2-40B4-BE49-F238E27FC236}">
                        <a16:creationId xmlns:a16="http://schemas.microsoft.com/office/drawing/2014/main" id="{9C81C723-6FEC-B80F-551C-E07CCE14008F}"/>
                      </a:ext>
                    </a:extLst>
                  </p:cNvPr>
                  <p:cNvSpPr/>
                  <p:nvPr/>
                </p:nvSpPr>
                <p:spPr>
                  <a:xfrm>
                    <a:off x="-889367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1" name="Freeform: Shape 1810">
                    <a:extLst>
                      <a:ext uri="{FF2B5EF4-FFF2-40B4-BE49-F238E27FC236}">
                        <a16:creationId xmlns:a16="http://schemas.microsoft.com/office/drawing/2014/main" id="{5F7CBA64-2364-8ACA-0CA2-1FE6DF0E1FD8}"/>
                      </a:ext>
                    </a:extLst>
                  </p:cNvPr>
                  <p:cNvSpPr/>
                  <p:nvPr/>
                </p:nvSpPr>
                <p:spPr>
                  <a:xfrm>
                    <a:off x="-864891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2" name="Freeform: Shape 1811">
                    <a:extLst>
                      <a:ext uri="{FF2B5EF4-FFF2-40B4-BE49-F238E27FC236}">
                        <a16:creationId xmlns:a16="http://schemas.microsoft.com/office/drawing/2014/main" id="{25C2CECC-86BA-C2E8-F154-3AF359C53871}"/>
                      </a:ext>
                    </a:extLst>
                  </p:cNvPr>
                  <p:cNvSpPr/>
                  <p:nvPr/>
                </p:nvSpPr>
                <p:spPr>
                  <a:xfrm>
                    <a:off x="-840415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13" name="Freeform: Shape 1812">
                    <a:extLst>
                      <a:ext uri="{FF2B5EF4-FFF2-40B4-BE49-F238E27FC236}">
                        <a16:creationId xmlns:a16="http://schemas.microsoft.com/office/drawing/2014/main" id="{3F849BA2-3E50-87CF-7CC9-269AEE6BF444}"/>
                      </a:ext>
                    </a:extLst>
                  </p:cNvPr>
                  <p:cNvSpPr/>
                  <p:nvPr/>
                </p:nvSpPr>
                <p:spPr>
                  <a:xfrm>
                    <a:off x="-815932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4" name="Freeform: Shape 1813">
                    <a:extLst>
                      <a:ext uri="{FF2B5EF4-FFF2-40B4-BE49-F238E27FC236}">
                        <a16:creationId xmlns:a16="http://schemas.microsoft.com/office/drawing/2014/main" id="{D1B82A43-F348-42A3-A83F-B110FFC9AE5D}"/>
                      </a:ext>
                    </a:extLst>
                  </p:cNvPr>
                  <p:cNvSpPr/>
                  <p:nvPr/>
                </p:nvSpPr>
                <p:spPr>
                  <a:xfrm>
                    <a:off x="-791456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5" name="Freeform: Shape 1814">
                    <a:extLst>
                      <a:ext uri="{FF2B5EF4-FFF2-40B4-BE49-F238E27FC236}">
                        <a16:creationId xmlns:a16="http://schemas.microsoft.com/office/drawing/2014/main" id="{B8194FAD-2F53-4559-9AD4-FF335DD02E8D}"/>
                      </a:ext>
                    </a:extLst>
                  </p:cNvPr>
                  <p:cNvSpPr/>
                  <p:nvPr/>
                </p:nvSpPr>
                <p:spPr>
                  <a:xfrm>
                    <a:off x="-1378914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6" name="Freeform: Shape 1815">
                    <a:extLst>
                      <a:ext uri="{FF2B5EF4-FFF2-40B4-BE49-F238E27FC236}">
                        <a16:creationId xmlns:a16="http://schemas.microsoft.com/office/drawing/2014/main" id="{5044ECBE-12A9-BAF6-CA51-BFDC2D77AC0D}"/>
                      </a:ext>
                    </a:extLst>
                  </p:cNvPr>
                  <p:cNvSpPr/>
                  <p:nvPr/>
                </p:nvSpPr>
                <p:spPr>
                  <a:xfrm>
                    <a:off x="-1354438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7" name="Freeform: Shape 1816">
                    <a:extLst>
                      <a:ext uri="{FF2B5EF4-FFF2-40B4-BE49-F238E27FC236}">
                        <a16:creationId xmlns:a16="http://schemas.microsoft.com/office/drawing/2014/main" id="{2FD3A76A-A5F9-7E95-2F41-4D8939805CED}"/>
                      </a:ext>
                    </a:extLst>
                  </p:cNvPr>
                  <p:cNvSpPr/>
                  <p:nvPr/>
                </p:nvSpPr>
                <p:spPr>
                  <a:xfrm>
                    <a:off x="-1329962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8" name="Freeform: Shape 1817">
                    <a:extLst>
                      <a:ext uri="{FF2B5EF4-FFF2-40B4-BE49-F238E27FC236}">
                        <a16:creationId xmlns:a16="http://schemas.microsoft.com/office/drawing/2014/main" id="{2BBA222F-8FF0-3486-E9EE-33C6656372C1}"/>
                      </a:ext>
                    </a:extLst>
                  </p:cNvPr>
                  <p:cNvSpPr/>
                  <p:nvPr/>
                </p:nvSpPr>
                <p:spPr>
                  <a:xfrm>
                    <a:off x="-1305479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9" name="Freeform: Shape 1818">
                    <a:extLst>
                      <a:ext uri="{FF2B5EF4-FFF2-40B4-BE49-F238E27FC236}">
                        <a16:creationId xmlns:a16="http://schemas.microsoft.com/office/drawing/2014/main" id="{9387F3EE-19E7-4D21-9A61-0BA6B432584D}"/>
                      </a:ext>
                    </a:extLst>
                  </p:cNvPr>
                  <p:cNvSpPr/>
                  <p:nvPr/>
                </p:nvSpPr>
                <p:spPr>
                  <a:xfrm>
                    <a:off x="-1281003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0" name="Freeform: Shape 1819">
                    <a:extLst>
                      <a:ext uri="{FF2B5EF4-FFF2-40B4-BE49-F238E27FC236}">
                        <a16:creationId xmlns:a16="http://schemas.microsoft.com/office/drawing/2014/main" id="{27CD41A0-B641-65DF-E9CE-ECEC2D5FF03D}"/>
                      </a:ext>
                    </a:extLst>
                  </p:cNvPr>
                  <p:cNvSpPr/>
                  <p:nvPr/>
                </p:nvSpPr>
                <p:spPr>
                  <a:xfrm>
                    <a:off x="-1256527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1" name="Freeform: Shape 1820">
                    <a:extLst>
                      <a:ext uri="{FF2B5EF4-FFF2-40B4-BE49-F238E27FC236}">
                        <a16:creationId xmlns:a16="http://schemas.microsoft.com/office/drawing/2014/main" id="{E165CCBC-15F7-53F0-2FA5-7B71712D663D}"/>
                      </a:ext>
                    </a:extLst>
                  </p:cNvPr>
                  <p:cNvSpPr/>
                  <p:nvPr/>
                </p:nvSpPr>
                <p:spPr>
                  <a:xfrm>
                    <a:off x="-1232051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2" name="Freeform: Shape 1821">
                    <a:extLst>
                      <a:ext uri="{FF2B5EF4-FFF2-40B4-BE49-F238E27FC236}">
                        <a16:creationId xmlns:a16="http://schemas.microsoft.com/office/drawing/2014/main" id="{BF538A58-8466-8BB9-F82B-56A811D1EC46}"/>
                      </a:ext>
                    </a:extLst>
                  </p:cNvPr>
                  <p:cNvSpPr/>
                  <p:nvPr/>
                </p:nvSpPr>
                <p:spPr>
                  <a:xfrm>
                    <a:off x="-1207575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3" name="Freeform: Shape 1822">
                    <a:extLst>
                      <a:ext uri="{FF2B5EF4-FFF2-40B4-BE49-F238E27FC236}">
                        <a16:creationId xmlns:a16="http://schemas.microsoft.com/office/drawing/2014/main" id="{C2249BF6-3624-670A-D04A-FBC5062B4CF1}"/>
                      </a:ext>
                    </a:extLst>
                  </p:cNvPr>
                  <p:cNvSpPr/>
                  <p:nvPr/>
                </p:nvSpPr>
                <p:spPr>
                  <a:xfrm>
                    <a:off x="-1183093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4" name="Freeform: Shape 1823">
                    <a:extLst>
                      <a:ext uri="{FF2B5EF4-FFF2-40B4-BE49-F238E27FC236}">
                        <a16:creationId xmlns:a16="http://schemas.microsoft.com/office/drawing/2014/main" id="{0AAC1B18-8843-0D20-416F-193F68E349F4}"/>
                      </a:ext>
                    </a:extLst>
                  </p:cNvPr>
                  <p:cNvSpPr/>
                  <p:nvPr/>
                </p:nvSpPr>
                <p:spPr>
                  <a:xfrm>
                    <a:off x="-1158617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5" name="Freeform: Shape 1824">
                    <a:extLst>
                      <a:ext uri="{FF2B5EF4-FFF2-40B4-BE49-F238E27FC236}">
                        <a16:creationId xmlns:a16="http://schemas.microsoft.com/office/drawing/2014/main" id="{49CDB189-7FF6-C592-2722-2B6DD49C8501}"/>
                      </a:ext>
                    </a:extLst>
                  </p:cNvPr>
                  <p:cNvSpPr/>
                  <p:nvPr/>
                </p:nvSpPr>
                <p:spPr>
                  <a:xfrm>
                    <a:off x="-1134141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6" name="Freeform: Shape 1825">
                    <a:extLst>
                      <a:ext uri="{FF2B5EF4-FFF2-40B4-BE49-F238E27FC236}">
                        <a16:creationId xmlns:a16="http://schemas.microsoft.com/office/drawing/2014/main" id="{53FE853B-9B58-1369-85D8-3D6E5151C94F}"/>
                      </a:ext>
                    </a:extLst>
                  </p:cNvPr>
                  <p:cNvSpPr/>
                  <p:nvPr/>
                </p:nvSpPr>
                <p:spPr>
                  <a:xfrm>
                    <a:off x="-1109665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7" name="Freeform: Shape 1826">
                    <a:extLst>
                      <a:ext uri="{FF2B5EF4-FFF2-40B4-BE49-F238E27FC236}">
                        <a16:creationId xmlns:a16="http://schemas.microsoft.com/office/drawing/2014/main" id="{43290C32-7475-AE55-B64A-A765A82A603A}"/>
                      </a:ext>
                    </a:extLst>
                  </p:cNvPr>
                  <p:cNvSpPr/>
                  <p:nvPr/>
                </p:nvSpPr>
                <p:spPr>
                  <a:xfrm>
                    <a:off x="-1085189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8" name="Freeform: Shape 1827">
                    <a:extLst>
                      <a:ext uri="{FF2B5EF4-FFF2-40B4-BE49-F238E27FC236}">
                        <a16:creationId xmlns:a16="http://schemas.microsoft.com/office/drawing/2014/main" id="{D5531BF0-21C0-181C-762A-E49F7D90E8F7}"/>
                      </a:ext>
                    </a:extLst>
                  </p:cNvPr>
                  <p:cNvSpPr/>
                  <p:nvPr/>
                </p:nvSpPr>
                <p:spPr>
                  <a:xfrm>
                    <a:off x="-1060706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9" name="Freeform: Shape 1828">
                    <a:extLst>
                      <a:ext uri="{FF2B5EF4-FFF2-40B4-BE49-F238E27FC236}">
                        <a16:creationId xmlns:a16="http://schemas.microsoft.com/office/drawing/2014/main" id="{D88AB2B4-0C92-E58C-D7C5-22966AF05B72}"/>
                      </a:ext>
                    </a:extLst>
                  </p:cNvPr>
                  <p:cNvSpPr/>
                  <p:nvPr/>
                </p:nvSpPr>
                <p:spPr>
                  <a:xfrm>
                    <a:off x="-1036230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0" name="Freeform: Shape 1829">
                    <a:extLst>
                      <a:ext uri="{FF2B5EF4-FFF2-40B4-BE49-F238E27FC236}">
                        <a16:creationId xmlns:a16="http://schemas.microsoft.com/office/drawing/2014/main" id="{7B67696E-D17B-D519-47E6-862D28264CF7}"/>
                      </a:ext>
                    </a:extLst>
                  </p:cNvPr>
                  <p:cNvSpPr/>
                  <p:nvPr/>
                </p:nvSpPr>
                <p:spPr>
                  <a:xfrm>
                    <a:off x="-1011754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1" name="Freeform: Shape 1830">
                    <a:extLst>
                      <a:ext uri="{FF2B5EF4-FFF2-40B4-BE49-F238E27FC236}">
                        <a16:creationId xmlns:a16="http://schemas.microsoft.com/office/drawing/2014/main" id="{5B15C07A-A6E8-C127-F3D6-65410767E314}"/>
                      </a:ext>
                    </a:extLst>
                  </p:cNvPr>
                  <p:cNvSpPr/>
                  <p:nvPr/>
                </p:nvSpPr>
                <p:spPr>
                  <a:xfrm>
                    <a:off x="-987278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32" name="Freeform: Shape 1831">
                    <a:extLst>
                      <a:ext uri="{FF2B5EF4-FFF2-40B4-BE49-F238E27FC236}">
                        <a16:creationId xmlns:a16="http://schemas.microsoft.com/office/drawing/2014/main" id="{EAA24D4F-9332-16D3-F1C9-71EE845609DB}"/>
                      </a:ext>
                    </a:extLst>
                  </p:cNvPr>
                  <p:cNvSpPr/>
                  <p:nvPr/>
                </p:nvSpPr>
                <p:spPr>
                  <a:xfrm>
                    <a:off x="-962802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3" name="Freeform: Shape 1832">
                    <a:extLst>
                      <a:ext uri="{FF2B5EF4-FFF2-40B4-BE49-F238E27FC236}">
                        <a16:creationId xmlns:a16="http://schemas.microsoft.com/office/drawing/2014/main" id="{9CF51E23-CAEB-52A7-560F-6B0FDB8112E7}"/>
                      </a:ext>
                    </a:extLst>
                  </p:cNvPr>
                  <p:cNvSpPr/>
                  <p:nvPr/>
                </p:nvSpPr>
                <p:spPr>
                  <a:xfrm>
                    <a:off x="-938319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4" name="Freeform: Shape 1833">
                    <a:extLst>
                      <a:ext uri="{FF2B5EF4-FFF2-40B4-BE49-F238E27FC236}">
                        <a16:creationId xmlns:a16="http://schemas.microsoft.com/office/drawing/2014/main" id="{6C64C018-EBCB-38AE-550E-09F517351D70}"/>
                      </a:ext>
                    </a:extLst>
                  </p:cNvPr>
                  <p:cNvSpPr/>
                  <p:nvPr/>
                </p:nvSpPr>
                <p:spPr>
                  <a:xfrm>
                    <a:off x="-913843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5" name="Freeform: Shape 1834">
                    <a:extLst>
                      <a:ext uri="{FF2B5EF4-FFF2-40B4-BE49-F238E27FC236}">
                        <a16:creationId xmlns:a16="http://schemas.microsoft.com/office/drawing/2014/main" id="{3509DD48-2E55-61F5-E2F0-3BF4D42EC335}"/>
                      </a:ext>
                    </a:extLst>
                  </p:cNvPr>
                  <p:cNvSpPr/>
                  <p:nvPr/>
                </p:nvSpPr>
                <p:spPr>
                  <a:xfrm>
                    <a:off x="-889367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6" name="Freeform: Shape 1835">
                    <a:extLst>
                      <a:ext uri="{FF2B5EF4-FFF2-40B4-BE49-F238E27FC236}">
                        <a16:creationId xmlns:a16="http://schemas.microsoft.com/office/drawing/2014/main" id="{B78148B5-0523-1D9B-21A0-92509DDAD5A2}"/>
                      </a:ext>
                    </a:extLst>
                  </p:cNvPr>
                  <p:cNvSpPr/>
                  <p:nvPr/>
                </p:nvSpPr>
                <p:spPr>
                  <a:xfrm>
                    <a:off x="-864891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7" name="Freeform: Shape 1836">
                    <a:extLst>
                      <a:ext uri="{FF2B5EF4-FFF2-40B4-BE49-F238E27FC236}">
                        <a16:creationId xmlns:a16="http://schemas.microsoft.com/office/drawing/2014/main" id="{67CF82A6-AA2E-75EC-B6DE-4F29A1C87DF5}"/>
                      </a:ext>
                    </a:extLst>
                  </p:cNvPr>
                  <p:cNvSpPr/>
                  <p:nvPr/>
                </p:nvSpPr>
                <p:spPr>
                  <a:xfrm>
                    <a:off x="-840415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8" name="Freeform: Shape 1837">
                    <a:extLst>
                      <a:ext uri="{FF2B5EF4-FFF2-40B4-BE49-F238E27FC236}">
                        <a16:creationId xmlns:a16="http://schemas.microsoft.com/office/drawing/2014/main" id="{C4BCF3E7-AA29-622D-6012-1E0CD25935E0}"/>
                      </a:ext>
                    </a:extLst>
                  </p:cNvPr>
                  <p:cNvSpPr/>
                  <p:nvPr/>
                </p:nvSpPr>
                <p:spPr>
                  <a:xfrm>
                    <a:off x="-815932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9" name="Freeform: Shape 1838">
                    <a:extLst>
                      <a:ext uri="{FF2B5EF4-FFF2-40B4-BE49-F238E27FC236}">
                        <a16:creationId xmlns:a16="http://schemas.microsoft.com/office/drawing/2014/main" id="{3DE44D82-B423-2433-A2B1-E5738F6D985C}"/>
                      </a:ext>
                    </a:extLst>
                  </p:cNvPr>
                  <p:cNvSpPr/>
                  <p:nvPr/>
                </p:nvSpPr>
                <p:spPr>
                  <a:xfrm>
                    <a:off x="-791456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1840" name="图形 77">
                  <a:extLst>
                    <a:ext uri="{FF2B5EF4-FFF2-40B4-BE49-F238E27FC236}">
                      <a16:creationId xmlns:a16="http://schemas.microsoft.com/office/drawing/2014/main" id="{07AE49E8-1616-2092-1DF1-CD82403F5AD8}"/>
                    </a:ext>
                  </a:extLst>
                </p:cNvPr>
                <p:cNvGrpSpPr/>
                <p:nvPr/>
              </p:nvGrpSpPr>
              <p:grpSpPr>
                <a:xfrm>
                  <a:off x="-7668420" y="3327951"/>
                  <a:ext cx="6110555" cy="3423554"/>
                  <a:chOff x="-7668420" y="3327951"/>
                  <a:chExt cx="6110555" cy="3423554"/>
                </a:xfrm>
                <a:grpFill/>
              </p:grpSpPr>
              <p:sp>
                <p:nvSpPr>
                  <p:cNvPr id="1841" name="Freeform: Shape 1840">
                    <a:extLst>
                      <a:ext uri="{FF2B5EF4-FFF2-40B4-BE49-F238E27FC236}">
                        <a16:creationId xmlns:a16="http://schemas.microsoft.com/office/drawing/2014/main" id="{DB55C257-9DB5-1B25-97C4-259977E3A065}"/>
                      </a:ext>
                    </a:extLst>
                  </p:cNvPr>
                  <p:cNvSpPr/>
                  <p:nvPr/>
                </p:nvSpPr>
                <p:spPr>
                  <a:xfrm>
                    <a:off x="-766842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2" name="Freeform: Shape 1841">
                    <a:extLst>
                      <a:ext uri="{FF2B5EF4-FFF2-40B4-BE49-F238E27FC236}">
                        <a16:creationId xmlns:a16="http://schemas.microsoft.com/office/drawing/2014/main" id="{5EE71BDA-5ADA-BF66-E08C-D63505615A47}"/>
                      </a:ext>
                    </a:extLst>
                  </p:cNvPr>
                  <p:cNvSpPr/>
                  <p:nvPr/>
                </p:nvSpPr>
                <p:spPr>
                  <a:xfrm>
                    <a:off x="-742366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3" name="Freeform: Shape 1842">
                    <a:extLst>
                      <a:ext uri="{FF2B5EF4-FFF2-40B4-BE49-F238E27FC236}">
                        <a16:creationId xmlns:a16="http://schemas.microsoft.com/office/drawing/2014/main" id="{0E142F28-2D06-65F1-C85C-29E8F92946FE}"/>
                      </a:ext>
                    </a:extLst>
                  </p:cNvPr>
                  <p:cNvSpPr/>
                  <p:nvPr/>
                </p:nvSpPr>
                <p:spPr>
                  <a:xfrm>
                    <a:off x="-717890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4" name="Freeform: Shape 1843">
                    <a:extLst>
                      <a:ext uri="{FF2B5EF4-FFF2-40B4-BE49-F238E27FC236}">
                        <a16:creationId xmlns:a16="http://schemas.microsoft.com/office/drawing/2014/main" id="{2D948D1C-2EF4-616D-C558-3CBCE1D45DD8}"/>
                      </a:ext>
                    </a:extLst>
                  </p:cNvPr>
                  <p:cNvSpPr/>
                  <p:nvPr/>
                </p:nvSpPr>
                <p:spPr>
                  <a:xfrm>
                    <a:off x="-693414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5" name="Freeform: Shape 1844">
                    <a:extLst>
                      <a:ext uri="{FF2B5EF4-FFF2-40B4-BE49-F238E27FC236}">
                        <a16:creationId xmlns:a16="http://schemas.microsoft.com/office/drawing/2014/main" id="{AEAB87AE-EB5E-52A1-7AD9-38576DE7E401}"/>
                      </a:ext>
                    </a:extLst>
                  </p:cNvPr>
                  <p:cNvSpPr/>
                  <p:nvPr/>
                </p:nvSpPr>
                <p:spPr>
                  <a:xfrm>
                    <a:off x="-668931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6" name="Freeform: Shape 1845">
                    <a:extLst>
                      <a:ext uri="{FF2B5EF4-FFF2-40B4-BE49-F238E27FC236}">
                        <a16:creationId xmlns:a16="http://schemas.microsoft.com/office/drawing/2014/main" id="{4C981716-B7B0-F39F-C392-E65AACD79A43}"/>
                      </a:ext>
                    </a:extLst>
                  </p:cNvPr>
                  <p:cNvSpPr/>
                  <p:nvPr/>
                </p:nvSpPr>
                <p:spPr>
                  <a:xfrm>
                    <a:off x="-644455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7" name="Freeform: Shape 1846">
                    <a:extLst>
                      <a:ext uri="{FF2B5EF4-FFF2-40B4-BE49-F238E27FC236}">
                        <a16:creationId xmlns:a16="http://schemas.microsoft.com/office/drawing/2014/main" id="{8247C61D-3FC7-0063-7984-4D024BC78297}"/>
                      </a:ext>
                    </a:extLst>
                  </p:cNvPr>
                  <p:cNvSpPr/>
                  <p:nvPr/>
                </p:nvSpPr>
                <p:spPr>
                  <a:xfrm>
                    <a:off x="-619979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8" name="Freeform: Shape 1847">
                    <a:extLst>
                      <a:ext uri="{FF2B5EF4-FFF2-40B4-BE49-F238E27FC236}">
                        <a16:creationId xmlns:a16="http://schemas.microsoft.com/office/drawing/2014/main" id="{E40F0D06-5501-66BC-BD9D-9F487D776B60}"/>
                      </a:ext>
                    </a:extLst>
                  </p:cNvPr>
                  <p:cNvSpPr/>
                  <p:nvPr/>
                </p:nvSpPr>
                <p:spPr>
                  <a:xfrm>
                    <a:off x="-595503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9" name="Freeform: Shape 1848">
                    <a:extLst>
                      <a:ext uri="{FF2B5EF4-FFF2-40B4-BE49-F238E27FC236}">
                        <a16:creationId xmlns:a16="http://schemas.microsoft.com/office/drawing/2014/main" id="{6DC17CD8-3917-605D-FC40-5297386A8854}"/>
                      </a:ext>
                    </a:extLst>
                  </p:cNvPr>
                  <p:cNvSpPr/>
                  <p:nvPr/>
                </p:nvSpPr>
                <p:spPr>
                  <a:xfrm>
                    <a:off x="-571027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0" name="Freeform: Shape 1849">
                    <a:extLst>
                      <a:ext uri="{FF2B5EF4-FFF2-40B4-BE49-F238E27FC236}">
                        <a16:creationId xmlns:a16="http://schemas.microsoft.com/office/drawing/2014/main" id="{399A7E2F-6B58-E99A-E628-F9D5ED46ECFD}"/>
                      </a:ext>
                    </a:extLst>
                  </p:cNvPr>
                  <p:cNvSpPr/>
                  <p:nvPr/>
                </p:nvSpPr>
                <p:spPr>
                  <a:xfrm>
                    <a:off x="-546551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1" name="Freeform: Shape 1850">
                    <a:extLst>
                      <a:ext uri="{FF2B5EF4-FFF2-40B4-BE49-F238E27FC236}">
                        <a16:creationId xmlns:a16="http://schemas.microsoft.com/office/drawing/2014/main" id="{0864D329-8278-F816-D4E7-5C4DF36FC808}"/>
                      </a:ext>
                    </a:extLst>
                  </p:cNvPr>
                  <p:cNvSpPr/>
                  <p:nvPr/>
                </p:nvSpPr>
                <p:spPr>
                  <a:xfrm>
                    <a:off x="-522068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2" name="Freeform: Shape 1851">
                    <a:extLst>
                      <a:ext uri="{FF2B5EF4-FFF2-40B4-BE49-F238E27FC236}">
                        <a16:creationId xmlns:a16="http://schemas.microsoft.com/office/drawing/2014/main" id="{3DF6FE39-6540-A8A4-9279-F3FCFF633091}"/>
                      </a:ext>
                    </a:extLst>
                  </p:cNvPr>
                  <p:cNvSpPr/>
                  <p:nvPr/>
                </p:nvSpPr>
                <p:spPr>
                  <a:xfrm>
                    <a:off x="-497592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3" name="Freeform: Shape 1852">
                    <a:extLst>
                      <a:ext uri="{FF2B5EF4-FFF2-40B4-BE49-F238E27FC236}">
                        <a16:creationId xmlns:a16="http://schemas.microsoft.com/office/drawing/2014/main" id="{5CCDCF01-B898-7668-4919-8081A3F72298}"/>
                      </a:ext>
                    </a:extLst>
                  </p:cNvPr>
                  <p:cNvSpPr/>
                  <p:nvPr/>
                </p:nvSpPr>
                <p:spPr>
                  <a:xfrm>
                    <a:off x="-473116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4" name="Freeform: Shape 1853">
                    <a:extLst>
                      <a:ext uri="{FF2B5EF4-FFF2-40B4-BE49-F238E27FC236}">
                        <a16:creationId xmlns:a16="http://schemas.microsoft.com/office/drawing/2014/main" id="{EBD3810F-43A7-349E-B27B-F7B8A880A872}"/>
                      </a:ext>
                    </a:extLst>
                  </p:cNvPr>
                  <p:cNvSpPr/>
                  <p:nvPr/>
                </p:nvSpPr>
                <p:spPr>
                  <a:xfrm>
                    <a:off x="-448640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5" name="Freeform: Shape 1854">
                    <a:extLst>
                      <a:ext uri="{FF2B5EF4-FFF2-40B4-BE49-F238E27FC236}">
                        <a16:creationId xmlns:a16="http://schemas.microsoft.com/office/drawing/2014/main" id="{16307DE1-8005-5533-418F-18220B4B3BD1}"/>
                      </a:ext>
                    </a:extLst>
                  </p:cNvPr>
                  <p:cNvSpPr/>
                  <p:nvPr/>
                </p:nvSpPr>
                <p:spPr>
                  <a:xfrm>
                    <a:off x="-424164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6" name="Freeform: Shape 1855">
                    <a:extLst>
                      <a:ext uri="{FF2B5EF4-FFF2-40B4-BE49-F238E27FC236}">
                        <a16:creationId xmlns:a16="http://schemas.microsoft.com/office/drawing/2014/main" id="{6ABA5163-2D76-0BAB-F8D7-F7A02C40E8FF}"/>
                      </a:ext>
                    </a:extLst>
                  </p:cNvPr>
                  <p:cNvSpPr/>
                  <p:nvPr/>
                </p:nvSpPr>
                <p:spPr>
                  <a:xfrm>
                    <a:off x="-399681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7" name="Freeform: Shape 1856">
                    <a:extLst>
                      <a:ext uri="{FF2B5EF4-FFF2-40B4-BE49-F238E27FC236}">
                        <a16:creationId xmlns:a16="http://schemas.microsoft.com/office/drawing/2014/main" id="{13B6D921-217E-18F2-A5C0-645DB7CF35FC}"/>
                      </a:ext>
                    </a:extLst>
                  </p:cNvPr>
                  <p:cNvSpPr/>
                  <p:nvPr/>
                </p:nvSpPr>
                <p:spPr>
                  <a:xfrm>
                    <a:off x="-375205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8" name="Freeform: Shape 1857">
                    <a:extLst>
                      <a:ext uri="{FF2B5EF4-FFF2-40B4-BE49-F238E27FC236}">
                        <a16:creationId xmlns:a16="http://schemas.microsoft.com/office/drawing/2014/main" id="{6E0ED98F-F87C-5463-B831-21995A9C4473}"/>
                      </a:ext>
                    </a:extLst>
                  </p:cNvPr>
                  <p:cNvSpPr/>
                  <p:nvPr/>
                </p:nvSpPr>
                <p:spPr>
                  <a:xfrm>
                    <a:off x="-350729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9" name="Freeform: Shape 1858">
                    <a:extLst>
                      <a:ext uri="{FF2B5EF4-FFF2-40B4-BE49-F238E27FC236}">
                        <a16:creationId xmlns:a16="http://schemas.microsoft.com/office/drawing/2014/main" id="{6441D010-AD85-C771-CA17-AD4E7E66ECA8}"/>
                      </a:ext>
                    </a:extLst>
                  </p:cNvPr>
                  <p:cNvSpPr/>
                  <p:nvPr/>
                </p:nvSpPr>
                <p:spPr>
                  <a:xfrm>
                    <a:off x="-326253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0" name="Freeform: Shape 1859">
                    <a:extLst>
                      <a:ext uri="{FF2B5EF4-FFF2-40B4-BE49-F238E27FC236}">
                        <a16:creationId xmlns:a16="http://schemas.microsoft.com/office/drawing/2014/main" id="{747863B0-25F9-3205-0F9A-B4FA5CA1D1E4}"/>
                      </a:ext>
                    </a:extLst>
                  </p:cNvPr>
                  <p:cNvSpPr/>
                  <p:nvPr/>
                </p:nvSpPr>
                <p:spPr>
                  <a:xfrm>
                    <a:off x="-301777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1" name="Freeform: Shape 1860">
                    <a:extLst>
                      <a:ext uri="{FF2B5EF4-FFF2-40B4-BE49-F238E27FC236}">
                        <a16:creationId xmlns:a16="http://schemas.microsoft.com/office/drawing/2014/main" id="{38D568AF-39BC-1BC1-E748-53A4C3899757}"/>
                      </a:ext>
                    </a:extLst>
                  </p:cNvPr>
                  <p:cNvSpPr/>
                  <p:nvPr/>
                </p:nvSpPr>
                <p:spPr>
                  <a:xfrm>
                    <a:off x="-2772944"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2" name="Freeform: Shape 1861">
                    <a:extLst>
                      <a:ext uri="{FF2B5EF4-FFF2-40B4-BE49-F238E27FC236}">
                        <a16:creationId xmlns:a16="http://schemas.microsoft.com/office/drawing/2014/main" id="{A86C0696-7EBB-6DCF-3DFF-C1F46FD273FF}"/>
                      </a:ext>
                    </a:extLst>
                  </p:cNvPr>
                  <p:cNvSpPr/>
                  <p:nvPr/>
                </p:nvSpPr>
                <p:spPr>
                  <a:xfrm>
                    <a:off x="-252818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3" name="Freeform: Shape 1862">
                    <a:extLst>
                      <a:ext uri="{FF2B5EF4-FFF2-40B4-BE49-F238E27FC236}">
                        <a16:creationId xmlns:a16="http://schemas.microsoft.com/office/drawing/2014/main" id="{91321FA9-0251-EA14-B189-9F51A48B777B}"/>
                      </a:ext>
                    </a:extLst>
                  </p:cNvPr>
                  <p:cNvSpPr/>
                  <p:nvPr/>
                </p:nvSpPr>
                <p:spPr>
                  <a:xfrm>
                    <a:off x="-228342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4" name="Freeform: Shape 1863">
                    <a:extLst>
                      <a:ext uri="{FF2B5EF4-FFF2-40B4-BE49-F238E27FC236}">
                        <a16:creationId xmlns:a16="http://schemas.microsoft.com/office/drawing/2014/main" id="{965362A6-F969-67B7-D5AA-8E782C6D9244}"/>
                      </a:ext>
                    </a:extLst>
                  </p:cNvPr>
                  <p:cNvSpPr/>
                  <p:nvPr/>
                </p:nvSpPr>
                <p:spPr>
                  <a:xfrm>
                    <a:off x="-203866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5" name="Freeform: Shape 1864">
                    <a:extLst>
                      <a:ext uri="{FF2B5EF4-FFF2-40B4-BE49-F238E27FC236}">
                        <a16:creationId xmlns:a16="http://schemas.microsoft.com/office/drawing/2014/main" id="{12BD3AAD-D055-BEDE-68D1-288A3514EDE1}"/>
                      </a:ext>
                    </a:extLst>
                  </p:cNvPr>
                  <p:cNvSpPr/>
                  <p:nvPr/>
                </p:nvSpPr>
                <p:spPr>
                  <a:xfrm>
                    <a:off x="-179390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6" name="Freeform: Shape 1865">
                    <a:extLst>
                      <a:ext uri="{FF2B5EF4-FFF2-40B4-BE49-F238E27FC236}">
                        <a16:creationId xmlns:a16="http://schemas.microsoft.com/office/drawing/2014/main" id="{AD65CF97-82CC-F7A5-3C3B-0B7244964846}"/>
                      </a:ext>
                    </a:extLst>
                  </p:cNvPr>
                  <p:cNvSpPr/>
                  <p:nvPr/>
                </p:nvSpPr>
                <p:spPr>
                  <a:xfrm>
                    <a:off x="-766842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7" name="Freeform: Shape 1866">
                    <a:extLst>
                      <a:ext uri="{FF2B5EF4-FFF2-40B4-BE49-F238E27FC236}">
                        <a16:creationId xmlns:a16="http://schemas.microsoft.com/office/drawing/2014/main" id="{36D52464-7050-EAD1-78F9-6F26EC0E952E}"/>
                      </a:ext>
                    </a:extLst>
                  </p:cNvPr>
                  <p:cNvSpPr/>
                  <p:nvPr/>
                </p:nvSpPr>
                <p:spPr>
                  <a:xfrm>
                    <a:off x="-742366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8" name="Freeform: Shape 1867">
                    <a:extLst>
                      <a:ext uri="{FF2B5EF4-FFF2-40B4-BE49-F238E27FC236}">
                        <a16:creationId xmlns:a16="http://schemas.microsoft.com/office/drawing/2014/main" id="{12D72B8D-703D-D6D1-9CAF-CD1B63E253A6}"/>
                      </a:ext>
                    </a:extLst>
                  </p:cNvPr>
                  <p:cNvSpPr/>
                  <p:nvPr/>
                </p:nvSpPr>
                <p:spPr>
                  <a:xfrm>
                    <a:off x="-717890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9" name="Freeform: Shape 1868">
                    <a:extLst>
                      <a:ext uri="{FF2B5EF4-FFF2-40B4-BE49-F238E27FC236}">
                        <a16:creationId xmlns:a16="http://schemas.microsoft.com/office/drawing/2014/main" id="{B68032E1-B73A-7040-E991-572E1873CF9C}"/>
                      </a:ext>
                    </a:extLst>
                  </p:cNvPr>
                  <p:cNvSpPr/>
                  <p:nvPr/>
                </p:nvSpPr>
                <p:spPr>
                  <a:xfrm>
                    <a:off x="-693414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0" name="Freeform: Shape 1869">
                    <a:extLst>
                      <a:ext uri="{FF2B5EF4-FFF2-40B4-BE49-F238E27FC236}">
                        <a16:creationId xmlns:a16="http://schemas.microsoft.com/office/drawing/2014/main" id="{2AC39DFC-5AFE-72B5-1713-EA5116AE7DF9}"/>
                      </a:ext>
                    </a:extLst>
                  </p:cNvPr>
                  <p:cNvSpPr/>
                  <p:nvPr/>
                </p:nvSpPr>
                <p:spPr>
                  <a:xfrm>
                    <a:off x="-668931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1" name="Freeform: Shape 1870">
                    <a:extLst>
                      <a:ext uri="{FF2B5EF4-FFF2-40B4-BE49-F238E27FC236}">
                        <a16:creationId xmlns:a16="http://schemas.microsoft.com/office/drawing/2014/main" id="{81492840-587E-82FA-7D12-F3744505607E}"/>
                      </a:ext>
                    </a:extLst>
                  </p:cNvPr>
                  <p:cNvSpPr/>
                  <p:nvPr/>
                </p:nvSpPr>
                <p:spPr>
                  <a:xfrm>
                    <a:off x="-644455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2" name="Freeform: Shape 1871">
                    <a:extLst>
                      <a:ext uri="{FF2B5EF4-FFF2-40B4-BE49-F238E27FC236}">
                        <a16:creationId xmlns:a16="http://schemas.microsoft.com/office/drawing/2014/main" id="{9ECFD4BE-D353-84C0-0CF8-229A53F4E3D6}"/>
                      </a:ext>
                    </a:extLst>
                  </p:cNvPr>
                  <p:cNvSpPr/>
                  <p:nvPr/>
                </p:nvSpPr>
                <p:spPr>
                  <a:xfrm>
                    <a:off x="-619979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3" name="Freeform: Shape 1872">
                    <a:extLst>
                      <a:ext uri="{FF2B5EF4-FFF2-40B4-BE49-F238E27FC236}">
                        <a16:creationId xmlns:a16="http://schemas.microsoft.com/office/drawing/2014/main" id="{9AF2A34D-F954-2625-81E1-07BC46B588E5}"/>
                      </a:ext>
                    </a:extLst>
                  </p:cNvPr>
                  <p:cNvSpPr/>
                  <p:nvPr/>
                </p:nvSpPr>
                <p:spPr>
                  <a:xfrm>
                    <a:off x="-595503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4" name="Freeform: Shape 1873">
                    <a:extLst>
                      <a:ext uri="{FF2B5EF4-FFF2-40B4-BE49-F238E27FC236}">
                        <a16:creationId xmlns:a16="http://schemas.microsoft.com/office/drawing/2014/main" id="{BAB86EFD-D365-A615-D5B8-A9BA4DD7AEFE}"/>
                      </a:ext>
                    </a:extLst>
                  </p:cNvPr>
                  <p:cNvSpPr/>
                  <p:nvPr/>
                </p:nvSpPr>
                <p:spPr>
                  <a:xfrm>
                    <a:off x="-571027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5" name="Freeform: Shape 1874">
                    <a:extLst>
                      <a:ext uri="{FF2B5EF4-FFF2-40B4-BE49-F238E27FC236}">
                        <a16:creationId xmlns:a16="http://schemas.microsoft.com/office/drawing/2014/main" id="{6F35F202-0760-877D-D5AD-654F9D9A14DA}"/>
                      </a:ext>
                    </a:extLst>
                  </p:cNvPr>
                  <p:cNvSpPr/>
                  <p:nvPr/>
                </p:nvSpPr>
                <p:spPr>
                  <a:xfrm>
                    <a:off x="-546551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6" name="Freeform: Shape 1875">
                    <a:extLst>
                      <a:ext uri="{FF2B5EF4-FFF2-40B4-BE49-F238E27FC236}">
                        <a16:creationId xmlns:a16="http://schemas.microsoft.com/office/drawing/2014/main" id="{2ACD2460-1894-2AFB-042A-C4025230E52C}"/>
                      </a:ext>
                    </a:extLst>
                  </p:cNvPr>
                  <p:cNvSpPr/>
                  <p:nvPr/>
                </p:nvSpPr>
                <p:spPr>
                  <a:xfrm>
                    <a:off x="-522068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7" name="Freeform: Shape 1876">
                    <a:extLst>
                      <a:ext uri="{FF2B5EF4-FFF2-40B4-BE49-F238E27FC236}">
                        <a16:creationId xmlns:a16="http://schemas.microsoft.com/office/drawing/2014/main" id="{3E3CDB35-8241-0872-E16F-9FFA9B570472}"/>
                      </a:ext>
                    </a:extLst>
                  </p:cNvPr>
                  <p:cNvSpPr/>
                  <p:nvPr/>
                </p:nvSpPr>
                <p:spPr>
                  <a:xfrm>
                    <a:off x="-497592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8" name="Freeform: Shape 1877">
                    <a:extLst>
                      <a:ext uri="{FF2B5EF4-FFF2-40B4-BE49-F238E27FC236}">
                        <a16:creationId xmlns:a16="http://schemas.microsoft.com/office/drawing/2014/main" id="{57C52089-E642-7E58-3E0A-B3CEADD6A25F}"/>
                      </a:ext>
                    </a:extLst>
                  </p:cNvPr>
                  <p:cNvSpPr/>
                  <p:nvPr/>
                </p:nvSpPr>
                <p:spPr>
                  <a:xfrm>
                    <a:off x="-473116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9" name="Freeform: Shape 1878">
                    <a:extLst>
                      <a:ext uri="{FF2B5EF4-FFF2-40B4-BE49-F238E27FC236}">
                        <a16:creationId xmlns:a16="http://schemas.microsoft.com/office/drawing/2014/main" id="{0A4E9A84-B33D-02B6-361B-301D0F77AE95}"/>
                      </a:ext>
                    </a:extLst>
                  </p:cNvPr>
                  <p:cNvSpPr/>
                  <p:nvPr/>
                </p:nvSpPr>
                <p:spPr>
                  <a:xfrm>
                    <a:off x="-448640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0" name="Freeform: Shape 1879">
                    <a:extLst>
                      <a:ext uri="{FF2B5EF4-FFF2-40B4-BE49-F238E27FC236}">
                        <a16:creationId xmlns:a16="http://schemas.microsoft.com/office/drawing/2014/main" id="{D3556714-664B-3C25-4B85-0642FA5A266C}"/>
                      </a:ext>
                    </a:extLst>
                  </p:cNvPr>
                  <p:cNvSpPr/>
                  <p:nvPr/>
                </p:nvSpPr>
                <p:spPr>
                  <a:xfrm>
                    <a:off x="-424164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1" name="Freeform: Shape 1880">
                    <a:extLst>
                      <a:ext uri="{FF2B5EF4-FFF2-40B4-BE49-F238E27FC236}">
                        <a16:creationId xmlns:a16="http://schemas.microsoft.com/office/drawing/2014/main" id="{A996AA47-45AC-F25A-9D46-A2DF18A74266}"/>
                      </a:ext>
                    </a:extLst>
                  </p:cNvPr>
                  <p:cNvSpPr/>
                  <p:nvPr/>
                </p:nvSpPr>
                <p:spPr>
                  <a:xfrm>
                    <a:off x="-399681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2" name="Freeform: Shape 1881">
                    <a:extLst>
                      <a:ext uri="{FF2B5EF4-FFF2-40B4-BE49-F238E27FC236}">
                        <a16:creationId xmlns:a16="http://schemas.microsoft.com/office/drawing/2014/main" id="{3C06FD0C-FBB8-E2AE-BEA3-CCE42DE198BE}"/>
                      </a:ext>
                    </a:extLst>
                  </p:cNvPr>
                  <p:cNvSpPr/>
                  <p:nvPr/>
                </p:nvSpPr>
                <p:spPr>
                  <a:xfrm>
                    <a:off x="-375205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3" name="Freeform: Shape 1882">
                    <a:extLst>
                      <a:ext uri="{FF2B5EF4-FFF2-40B4-BE49-F238E27FC236}">
                        <a16:creationId xmlns:a16="http://schemas.microsoft.com/office/drawing/2014/main" id="{90362716-E641-120D-7CC6-9C33B4554B68}"/>
                      </a:ext>
                    </a:extLst>
                  </p:cNvPr>
                  <p:cNvSpPr/>
                  <p:nvPr/>
                </p:nvSpPr>
                <p:spPr>
                  <a:xfrm>
                    <a:off x="-350729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4" name="Freeform: Shape 1883">
                    <a:extLst>
                      <a:ext uri="{FF2B5EF4-FFF2-40B4-BE49-F238E27FC236}">
                        <a16:creationId xmlns:a16="http://schemas.microsoft.com/office/drawing/2014/main" id="{11CC9EC4-D0B3-D149-B758-68AEDE927ADC}"/>
                      </a:ext>
                    </a:extLst>
                  </p:cNvPr>
                  <p:cNvSpPr/>
                  <p:nvPr/>
                </p:nvSpPr>
                <p:spPr>
                  <a:xfrm>
                    <a:off x="-326253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5" name="Freeform: Shape 1884">
                    <a:extLst>
                      <a:ext uri="{FF2B5EF4-FFF2-40B4-BE49-F238E27FC236}">
                        <a16:creationId xmlns:a16="http://schemas.microsoft.com/office/drawing/2014/main" id="{033D49A2-06DE-C967-0181-AF6D9E800345}"/>
                      </a:ext>
                    </a:extLst>
                  </p:cNvPr>
                  <p:cNvSpPr/>
                  <p:nvPr/>
                </p:nvSpPr>
                <p:spPr>
                  <a:xfrm>
                    <a:off x="-301777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6" name="Freeform: Shape 1885">
                    <a:extLst>
                      <a:ext uri="{FF2B5EF4-FFF2-40B4-BE49-F238E27FC236}">
                        <a16:creationId xmlns:a16="http://schemas.microsoft.com/office/drawing/2014/main" id="{BA0ED0E9-62D3-3848-8A69-E06912833055}"/>
                      </a:ext>
                    </a:extLst>
                  </p:cNvPr>
                  <p:cNvSpPr/>
                  <p:nvPr/>
                </p:nvSpPr>
                <p:spPr>
                  <a:xfrm>
                    <a:off x="-2772944"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7" name="Freeform: Shape 1886">
                    <a:extLst>
                      <a:ext uri="{FF2B5EF4-FFF2-40B4-BE49-F238E27FC236}">
                        <a16:creationId xmlns:a16="http://schemas.microsoft.com/office/drawing/2014/main" id="{9C01C5FD-66FC-1861-AC44-8F223A61CBD0}"/>
                      </a:ext>
                    </a:extLst>
                  </p:cNvPr>
                  <p:cNvSpPr/>
                  <p:nvPr/>
                </p:nvSpPr>
                <p:spPr>
                  <a:xfrm>
                    <a:off x="-252818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8" name="Freeform: Shape 1887">
                    <a:extLst>
                      <a:ext uri="{FF2B5EF4-FFF2-40B4-BE49-F238E27FC236}">
                        <a16:creationId xmlns:a16="http://schemas.microsoft.com/office/drawing/2014/main" id="{41A7BF40-500A-B602-9B09-42FD111BD83E}"/>
                      </a:ext>
                    </a:extLst>
                  </p:cNvPr>
                  <p:cNvSpPr/>
                  <p:nvPr/>
                </p:nvSpPr>
                <p:spPr>
                  <a:xfrm>
                    <a:off x="-228342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9" name="Freeform: Shape 1888">
                    <a:extLst>
                      <a:ext uri="{FF2B5EF4-FFF2-40B4-BE49-F238E27FC236}">
                        <a16:creationId xmlns:a16="http://schemas.microsoft.com/office/drawing/2014/main" id="{FE758A0D-4B90-29AF-8A2E-46A94DE08537}"/>
                      </a:ext>
                    </a:extLst>
                  </p:cNvPr>
                  <p:cNvSpPr/>
                  <p:nvPr/>
                </p:nvSpPr>
                <p:spPr>
                  <a:xfrm>
                    <a:off x="-203866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90" name="Freeform: Shape 1889">
                    <a:extLst>
                      <a:ext uri="{FF2B5EF4-FFF2-40B4-BE49-F238E27FC236}">
                        <a16:creationId xmlns:a16="http://schemas.microsoft.com/office/drawing/2014/main" id="{82B9072E-CD95-13F8-20C9-30CFD612F780}"/>
                      </a:ext>
                    </a:extLst>
                  </p:cNvPr>
                  <p:cNvSpPr/>
                  <p:nvPr/>
                </p:nvSpPr>
                <p:spPr>
                  <a:xfrm>
                    <a:off x="-179390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1" name="Freeform: Shape 1890">
                    <a:extLst>
                      <a:ext uri="{FF2B5EF4-FFF2-40B4-BE49-F238E27FC236}">
                        <a16:creationId xmlns:a16="http://schemas.microsoft.com/office/drawing/2014/main" id="{7C6B9409-86DF-F798-EAD2-F70AB6B9FFEF}"/>
                      </a:ext>
                    </a:extLst>
                  </p:cNvPr>
                  <p:cNvSpPr/>
                  <p:nvPr/>
                </p:nvSpPr>
                <p:spPr>
                  <a:xfrm>
                    <a:off x="-766842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2" name="Freeform: Shape 1891">
                    <a:extLst>
                      <a:ext uri="{FF2B5EF4-FFF2-40B4-BE49-F238E27FC236}">
                        <a16:creationId xmlns:a16="http://schemas.microsoft.com/office/drawing/2014/main" id="{2F64676C-7B3E-3D00-8FF7-F123701ACC42}"/>
                      </a:ext>
                    </a:extLst>
                  </p:cNvPr>
                  <p:cNvSpPr/>
                  <p:nvPr/>
                </p:nvSpPr>
                <p:spPr>
                  <a:xfrm>
                    <a:off x="-742366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3" name="Freeform: Shape 1892">
                    <a:extLst>
                      <a:ext uri="{FF2B5EF4-FFF2-40B4-BE49-F238E27FC236}">
                        <a16:creationId xmlns:a16="http://schemas.microsoft.com/office/drawing/2014/main" id="{50CE8E77-1861-813A-EBE9-B235D78AC46A}"/>
                      </a:ext>
                    </a:extLst>
                  </p:cNvPr>
                  <p:cNvSpPr/>
                  <p:nvPr/>
                </p:nvSpPr>
                <p:spPr>
                  <a:xfrm>
                    <a:off x="-717890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4" name="Freeform: Shape 1893">
                    <a:extLst>
                      <a:ext uri="{FF2B5EF4-FFF2-40B4-BE49-F238E27FC236}">
                        <a16:creationId xmlns:a16="http://schemas.microsoft.com/office/drawing/2014/main" id="{1F0BAC60-B2F9-AACC-2220-FDDC5D2AAE9A}"/>
                      </a:ext>
                    </a:extLst>
                  </p:cNvPr>
                  <p:cNvSpPr/>
                  <p:nvPr/>
                </p:nvSpPr>
                <p:spPr>
                  <a:xfrm>
                    <a:off x="-693414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5" name="Freeform: Shape 1894">
                    <a:extLst>
                      <a:ext uri="{FF2B5EF4-FFF2-40B4-BE49-F238E27FC236}">
                        <a16:creationId xmlns:a16="http://schemas.microsoft.com/office/drawing/2014/main" id="{C4FAA3EF-B191-EE05-E461-04595FFF0154}"/>
                      </a:ext>
                    </a:extLst>
                  </p:cNvPr>
                  <p:cNvSpPr/>
                  <p:nvPr/>
                </p:nvSpPr>
                <p:spPr>
                  <a:xfrm>
                    <a:off x="-668931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6" name="Freeform: Shape 1895">
                    <a:extLst>
                      <a:ext uri="{FF2B5EF4-FFF2-40B4-BE49-F238E27FC236}">
                        <a16:creationId xmlns:a16="http://schemas.microsoft.com/office/drawing/2014/main" id="{F95AE676-D75D-9B98-3334-31FA40F5374F}"/>
                      </a:ext>
                    </a:extLst>
                  </p:cNvPr>
                  <p:cNvSpPr/>
                  <p:nvPr/>
                </p:nvSpPr>
                <p:spPr>
                  <a:xfrm>
                    <a:off x="-644455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7" name="Freeform: Shape 1896">
                    <a:extLst>
                      <a:ext uri="{FF2B5EF4-FFF2-40B4-BE49-F238E27FC236}">
                        <a16:creationId xmlns:a16="http://schemas.microsoft.com/office/drawing/2014/main" id="{EAF9CFFE-5670-37AA-B0C3-4A57138A5BDF}"/>
                      </a:ext>
                    </a:extLst>
                  </p:cNvPr>
                  <p:cNvSpPr/>
                  <p:nvPr/>
                </p:nvSpPr>
                <p:spPr>
                  <a:xfrm>
                    <a:off x="-619979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8" name="Freeform: Shape 1897">
                    <a:extLst>
                      <a:ext uri="{FF2B5EF4-FFF2-40B4-BE49-F238E27FC236}">
                        <a16:creationId xmlns:a16="http://schemas.microsoft.com/office/drawing/2014/main" id="{EADFDD71-156E-6DE6-3492-2D0AB9EA5021}"/>
                      </a:ext>
                    </a:extLst>
                  </p:cNvPr>
                  <p:cNvSpPr/>
                  <p:nvPr/>
                </p:nvSpPr>
                <p:spPr>
                  <a:xfrm>
                    <a:off x="-595503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9" name="Freeform: Shape 1898">
                    <a:extLst>
                      <a:ext uri="{FF2B5EF4-FFF2-40B4-BE49-F238E27FC236}">
                        <a16:creationId xmlns:a16="http://schemas.microsoft.com/office/drawing/2014/main" id="{F22AAA24-05C9-3782-BAE2-15772B635B0A}"/>
                      </a:ext>
                    </a:extLst>
                  </p:cNvPr>
                  <p:cNvSpPr/>
                  <p:nvPr/>
                </p:nvSpPr>
                <p:spPr>
                  <a:xfrm>
                    <a:off x="-571027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0" name="Freeform: Shape 1899">
                    <a:extLst>
                      <a:ext uri="{FF2B5EF4-FFF2-40B4-BE49-F238E27FC236}">
                        <a16:creationId xmlns:a16="http://schemas.microsoft.com/office/drawing/2014/main" id="{057B4D40-C602-031A-5F70-71A5863664D2}"/>
                      </a:ext>
                    </a:extLst>
                  </p:cNvPr>
                  <p:cNvSpPr/>
                  <p:nvPr/>
                </p:nvSpPr>
                <p:spPr>
                  <a:xfrm>
                    <a:off x="-546551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1" name="Freeform: Shape 1900">
                    <a:extLst>
                      <a:ext uri="{FF2B5EF4-FFF2-40B4-BE49-F238E27FC236}">
                        <a16:creationId xmlns:a16="http://schemas.microsoft.com/office/drawing/2014/main" id="{5328086A-BAE4-BA38-96B4-B86BB5A820D8}"/>
                      </a:ext>
                    </a:extLst>
                  </p:cNvPr>
                  <p:cNvSpPr/>
                  <p:nvPr/>
                </p:nvSpPr>
                <p:spPr>
                  <a:xfrm>
                    <a:off x="-522068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2" name="Freeform: Shape 1901">
                    <a:extLst>
                      <a:ext uri="{FF2B5EF4-FFF2-40B4-BE49-F238E27FC236}">
                        <a16:creationId xmlns:a16="http://schemas.microsoft.com/office/drawing/2014/main" id="{3639E43D-CBA3-261D-DC32-9261C32079EF}"/>
                      </a:ext>
                    </a:extLst>
                  </p:cNvPr>
                  <p:cNvSpPr/>
                  <p:nvPr/>
                </p:nvSpPr>
                <p:spPr>
                  <a:xfrm>
                    <a:off x="-497592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3" name="Freeform: Shape 1902">
                    <a:extLst>
                      <a:ext uri="{FF2B5EF4-FFF2-40B4-BE49-F238E27FC236}">
                        <a16:creationId xmlns:a16="http://schemas.microsoft.com/office/drawing/2014/main" id="{EA248BF0-6F64-8F9B-2120-18F44BD177D2}"/>
                      </a:ext>
                    </a:extLst>
                  </p:cNvPr>
                  <p:cNvSpPr/>
                  <p:nvPr/>
                </p:nvSpPr>
                <p:spPr>
                  <a:xfrm>
                    <a:off x="-473116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4" name="Freeform: Shape 1903">
                    <a:extLst>
                      <a:ext uri="{FF2B5EF4-FFF2-40B4-BE49-F238E27FC236}">
                        <a16:creationId xmlns:a16="http://schemas.microsoft.com/office/drawing/2014/main" id="{512C92E0-EB50-96D0-DAF6-5E11439F7440}"/>
                      </a:ext>
                    </a:extLst>
                  </p:cNvPr>
                  <p:cNvSpPr/>
                  <p:nvPr/>
                </p:nvSpPr>
                <p:spPr>
                  <a:xfrm>
                    <a:off x="-448640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5" name="Freeform: Shape 1904">
                    <a:extLst>
                      <a:ext uri="{FF2B5EF4-FFF2-40B4-BE49-F238E27FC236}">
                        <a16:creationId xmlns:a16="http://schemas.microsoft.com/office/drawing/2014/main" id="{9EF5481A-5C70-C30C-B036-DDBE309B0493}"/>
                      </a:ext>
                    </a:extLst>
                  </p:cNvPr>
                  <p:cNvSpPr/>
                  <p:nvPr/>
                </p:nvSpPr>
                <p:spPr>
                  <a:xfrm>
                    <a:off x="-424164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6" name="Freeform: Shape 1905">
                    <a:extLst>
                      <a:ext uri="{FF2B5EF4-FFF2-40B4-BE49-F238E27FC236}">
                        <a16:creationId xmlns:a16="http://schemas.microsoft.com/office/drawing/2014/main" id="{600343AF-5160-0B60-6632-01CD5CC16539}"/>
                      </a:ext>
                    </a:extLst>
                  </p:cNvPr>
                  <p:cNvSpPr/>
                  <p:nvPr/>
                </p:nvSpPr>
                <p:spPr>
                  <a:xfrm>
                    <a:off x="-399681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7" name="Freeform: Shape 1906">
                    <a:extLst>
                      <a:ext uri="{FF2B5EF4-FFF2-40B4-BE49-F238E27FC236}">
                        <a16:creationId xmlns:a16="http://schemas.microsoft.com/office/drawing/2014/main" id="{83347EDC-C1D4-A07C-8B74-C60634595B3D}"/>
                      </a:ext>
                    </a:extLst>
                  </p:cNvPr>
                  <p:cNvSpPr/>
                  <p:nvPr/>
                </p:nvSpPr>
                <p:spPr>
                  <a:xfrm>
                    <a:off x="-375205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8" name="Freeform: Shape 1907">
                    <a:extLst>
                      <a:ext uri="{FF2B5EF4-FFF2-40B4-BE49-F238E27FC236}">
                        <a16:creationId xmlns:a16="http://schemas.microsoft.com/office/drawing/2014/main" id="{31F42E1A-D51B-1831-D56F-1B4B88CECDA6}"/>
                      </a:ext>
                    </a:extLst>
                  </p:cNvPr>
                  <p:cNvSpPr/>
                  <p:nvPr/>
                </p:nvSpPr>
                <p:spPr>
                  <a:xfrm>
                    <a:off x="-350729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9" name="Freeform: Shape 1908">
                    <a:extLst>
                      <a:ext uri="{FF2B5EF4-FFF2-40B4-BE49-F238E27FC236}">
                        <a16:creationId xmlns:a16="http://schemas.microsoft.com/office/drawing/2014/main" id="{43E61860-58A3-1F24-8BB2-A518F07A7AC5}"/>
                      </a:ext>
                    </a:extLst>
                  </p:cNvPr>
                  <p:cNvSpPr/>
                  <p:nvPr/>
                </p:nvSpPr>
                <p:spPr>
                  <a:xfrm>
                    <a:off x="-326253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0" name="Freeform: Shape 1909">
                    <a:extLst>
                      <a:ext uri="{FF2B5EF4-FFF2-40B4-BE49-F238E27FC236}">
                        <a16:creationId xmlns:a16="http://schemas.microsoft.com/office/drawing/2014/main" id="{886751FE-B1DC-EBBB-D434-FF6ABA719A2D}"/>
                      </a:ext>
                    </a:extLst>
                  </p:cNvPr>
                  <p:cNvSpPr/>
                  <p:nvPr/>
                </p:nvSpPr>
                <p:spPr>
                  <a:xfrm>
                    <a:off x="-301777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1" name="Freeform: Shape 1910">
                    <a:extLst>
                      <a:ext uri="{FF2B5EF4-FFF2-40B4-BE49-F238E27FC236}">
                        <a16:creationId xmlns:a16="http://schemas.microsoft.com/office/drawing/2014/main" id="{8EE0132E-163C-9C09-CE1E-8D23BDAA0C85}"/>
                      </a:ext>
                    </a:extLst>
                  </p:cNvPr>
                  <p:cNvSpPr/>
                  <p:nvPr/>
                </p:nvSpPr>
                <p:spPr>
                  <a:xfrm>
                    <a:off x="-2772944"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2" name="Freeform: Shape 1911">
                    <a:extLst>
                      <a:ext uri="{FF2B5EF4-FFF2-40B4-BE49-F238E27FC236}">
                        <a16:creationId xmlns:a16="http://schemas.microsoft.com/office/drawing/2014/main" id="{EC8A8B60-A287-13A2-A34E-B3486157DA27}"/>
                      </a:ext>
                    </a:extLst>
                  </p:cNvPr>
                  <p:cNvSpPr/>
                  <p:nvPr/>
                </p:nvSpPr>
                <p:spPr>
                  <a:xfrm>
                    <a:off x="-252818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3" name="Freeform: Shape 1912">
                    <a:extLst>
                      <a:ext uri="{FF2B5EF4-FFF2-40B4-BE49-F238E27FC236}">
                        <a16:creationId xmlns:a16="http://schemas.microsoft.com/office/drawing/2014/main" id="{3672DCB5-9668-3F6F-774E-1FFF51D419E9}"/>
                      </a:ext>
                    </a:extLst>
                  </p:cNvPr>
                  <p:cNvSpPr/>
                  <p:nvPr/>
                </p:nvSpPr>
                <p:spPr>
                  <a:xfrm>
                    <a:off x="-228342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4" name="Freeform: Shape 1913">
                    <a:extLst>
                      <a:ext uri="{FF2B5EF4-FFF2-40B4-BE49-F238E27FC236}">
                        <a16:creationId xmlns:a16="http://schemas.microsoft.com/office/drawing/2014/main" id="{64ABD3A4-CA52-278E-714F-73C7DD04A121}"/>
                      </a:ext>
                    </a:extLst>
                  </p:cNvPr>
                  <p:cNvSpPr/>
                  <p:nvPr/>
                </p:nvSpPr>
                <p:spPr>
                  <a:xfrm>
                    <a:off x="-203866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15" name="Freeform: Shape 1914">
                    <a:extLst>
                      <a:ext uri="{FF2B5EF4-FFF2-40B4-BE49-F238E27FC236}">
                        <a16:creationId xmlns:a16="http://schemas.microsoft.com/office/drawing/2014/main" id="{993ACEE8-D87A-C53B-B630-ADC959E81F98}"/>
                      </a:ext>
                    </a:extLst>
                  </p:cNvPr>
                  <p:cNvSpPr/>
                  <p:nvPr/>
                </p:nvSpPr>
                <p:spPr>
                  <a:xfrm>
                    <a:off x="-179390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6" name="Freeform: Shape 1915">
                    <a:extLst>
                      <a:ext uri="{FF2B5EF4-FFF2-40B4-BE49-F238E27FC236}">
                        <a16:creationId xmlns:a16="http://schemas.microsoft.com/office/drawing/2014/main" id="{A8763C81-5AF8-3EEB-B748-100BC415EF3E}"/>
                      </a:ext>
                    </a:extLst>
                  </p:cNvPr>
                  <p:cNvSpPr/>
                  <p:nvPr/>
                </p:nvSpPr>
                <p:spPr>
                  <a:xfrm>
                    <a:off x="-766842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7" name="Freeform: Shape 1916">
                    <a:extLst>
                      <a:ext uri="{FF2B5EF4-FFF2-40B4-BE49-F238E27FC236}">
                        <a16:creationId xmlns:a16="http://schemas.microsoft.com/office/drawing/2014/main" id="{A921F86F-0073-FA84-3BB2-9EB47F256C62}"/>
                      </a:ext>
                    </a:extLst>
                  </p:cNvPr>
                  <p:cNvSpPr/>
                  <p:nvPr/>
                </p:nvSpPr>
                <p:spPr>
                  <a:xfrm>
                    <a:off x="-742366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8" name="Freeform: Shape 1917">
                    <a:extLst>
                      <a:ext uri="{FF2B5EF4-FFF2-40B4-BE49-F238E27FC236}">
                        <a16:creationId xmlns:a16="http://schemas.microsoft.com/office/drawing/2014/main" id="{3A1093E8-278A-9335-FD93-5CC7D349148B}"/>
                      </a:ext>
                    </a:extLst>
                  </p:cNvPr>
                  <p:cNvSpPr/>
                  <p:nvPr/>
                </p:nvSpPr>
                <p:spPr>
                  <a:xfrm>
                    <a:off x="-717890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9" name="Freeform: Shape 1918">
                    <a:extLst>
                      <a:ext uri="{FF2B5EF4-FFF2-40B4-BE49-F238E27FC236}">
                        <a16:creationId xmlns:a16="http://schemas.microsoft.com/office/drawing/2014/main" id="{4070C52B-1725-6017-D3DE-9C04BF3B55FA}"/>
                      </a:ext>
                    </a:extLst>
                  </p:cNvPr>
                  <p:cNvSpPr/>
                  <p:nvPr/>
                </p:nvSpPr>
                <p:spPr>
                  <a:xfrm>
                    <a:off x="-693414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0" name="Freeform: Shape 1919">
                    <a:extLst>
                      <a:ext uri="{FF2B5EF4-FFF2-40B4-BE49-F238E27FC236}">
                        <a16:creationId xmlns:a16="http://schemas.microsoft.com/office/drawing/2014/main" id="{4E35F114-A849-E8CE-4E36-D9B206CBDA17}"/>
                      </a:ext>
                    </a:extLst>
                  </p:cNvPr>
                  <p:cNvSpPr/>
                  <p:nvPr/>
                </p:nvSpPr>
                <p:spPr>
                  <a:xfrm>
                    <a:off x="-668931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1" name="Freeform: Shape 1920">
                    <a:extLst>
                      <a:ext uri="{FF2B5EF4-FFF2-40B4-BE49-F238E27FC236}">
                        <a16:creationId xmlns:a16="http://schemas.microsoft.com/office/drawing/2014/main" id="{0386BF45-E53C-8FDC-1EBC-C0B93B625EF4}"/>
                      </a:ext>
                    </a:extLst>
                  </p:cNvPr>
                  <p:cNvSpPr/>
                  <p:nvPr/>
                </p:nvSpPr>
                <p:spPr>
                  <a:xfrm>
                    <a:off x="-644455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2" name="Freeform: Shape 1921">
                    <a:extLst>
                      <a:ext uri="{FF2B5EF4-FFF2-40B4-BE49-F238E27FC236}">
                        <a16:creationId xmlns:a16="http://schemas.microsoft.com/office/drawing/2014/main" id="{85D511B9-332B-6DA3-F275-0134FF793525}"/>
                      </a:ext>
                    </a:extLst>
                  </p:cNvPr>
                  <p:cNvSpPr/>
                  <p:nvPr/>
                </p:nvSpPr>
                <p:spPr>
                  <a:xfrm>
                    <a:off x="-619979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3" name="Freeform: Shape 1922">
                    <a:extLst>
                      <a:ext uri="{FF2B5EF4-FFF2-40B4-BE49-F238E27FC236}">
                        <a16:creationId xmlns:a16="http://schemas.microsoft.com/office/drawing/2014/main" id="{F71092A6-D1DC-14B7-2DB5-E2142BD7C017}"/>
                      </a:ext>
                    </a:extLst>
                  </p:cNvPr>
                  <p:cNvSpPr/>
                  <p:nvPr/>
                </p:nvSpPr>
                <p:spPr>
                  <a:xfrm>
                    <a:off x="-595503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4" name="Freeform: Shape 1923">
                    <a:extLst>
                      <a:ext uri="{FF2B5EF4-FFF2-40B4-BE49-F238E27FC236}">
                        <a16:creationId xmlns:a16="http://schemas.microsoft.com/office/drawing/2014/main" id="{48C83E0D-A80A-0822-F840-56E03F4EDA46}"/>
                      </a:ext>
                    </a:extLst>
                  </p:cNvPr>
                  <p:cNvSpPr/>
                  <p:nvPr/>
                </p:nvSpPr>
                <p:spPr>
                  <a:xfrm>
                    <a:off x="-571027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5" name="Freeform: Shape 1924">
                    <a:extLst>
                      <a:ext uri="{FF2B5EF4-FFF2-40B4-BE49-F238E27FC236}">
                        <a16:creationId xmlns:a16="http://schemas.microsoft.com/office/drawing/2014/main" id="{B40F8597-2398-1E96-7EC3-933A56D8B7DF}"/>
                      </a:ext>
                    </a:extLst>
                  </p:cNvPr>
                  <p:cNvSpPr/>
                  <p:nvPr/>
                </p:nvSpPr>
                <p:spPr>
                  <a:xfrm>
                    <a:off x="-546551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6" name="Freeform: Shape 1925">
                    <a:extLst>
                      <a:ext uri="{FF2B5EF4-FFF2-40B4-BE49-F238E27FC236}">
                        <a16:creationId xmlns:a16="http://schemas.microsoft.com/office/drawing/2014/main" id="{D177B598-AFB3-B298-503D-B5E14739F819}"/>
                      </a:ext>
                    </a:extLst>
                  </p:cNvPr>
                  <p:cNvSpPr/>
                  <p:nvPr/>
                </p:nvSpPr>
                <p:spPr>
                  <a:xfrm>
                    <a:off x="-522068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7" name="Freeform: Shape 1926">
                    <a:extLst>
                      <a:ext uri="{FF2B5EF4-FFF2-40B4-BE49-F238E27FC236}">
                        <a16:creationId xmlns:a16="http://schemas.microsoft.com/office/drawing/2014/main" id="{01952E00-CF74-25AD-F308-F11ABDE6BAA5}"/>
                      </a:ext>
                    </a:extLst>
                  </p:cNvPr>
                  <p:cNvSpPr/>
                  <p:nvPr/>
                </p:nvSpPr>
                <p:spPr>
                  <a:xfrm>
                    <a:off x="-497592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8" name="Freeform: Shape 1927">
                    <a:extLst>
                      <a:ext uri="{FF2B5EF4-FFF2-40B4-BE49-F238E27FC236}">
                        <a16:creationId xmlns:a16="http://schemas.microsoft.com/office/drawing/2014/main" id="{195235AB-0018-45AB-4943-5BC599C0FF27}"/>
                      </a:ext>
                    </a:extLst>
                  </p:cNvPr>
                  <p:cNvSpPr/>
                  <p:nvPr/>
                </p:nvSpPr>
                <p:spPr>
                  <a:xfrm>
                    <a:off x="-473116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9" name="Freeform: Shape 1928">
                    <a:extLst>
                      <a:ext uri="{FF2B5EF4-FFF2-40B4-BE49-F238E27FC236}">
                        <a16:creationId xmlns:a16="http://schemas.microsoft.com/office/drawing/2014/main" id="{2B939DA9-670D-5FDC-FC91-9B85DC9B9C79}"/>
                      </a:ext>
                    </a:extLst>
                  </p:cNvPr>
                  <p:cNvSpPr/>
                  <p:nvPr/>
                </p:nvSpPr>
                <p:spPr>
                  <a:xfrm>
                    <a:off x="-448640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0" name="Freeform: Shape 1929">
                    <a:extLst>
                      <a:ext uri="{FF2B5EF4-FFF2-40B4-BE49-F238E27FC236}">
                        <a16:creationId xmlns:a16="http://schemas.microsoft.com/office/drawing/2014/main" id="{57434A5D-523B-5C5E-E732-69A09EE6ADD9}"/>
                      </a:ext>
                    </a:extLst>
                  </p:cNvPr>
                  <p:cNvSpPr/>
                  <p:nvPr/>
                </p:nvSpPr>
                <p:spPr>
                  <a:xfrm>
                    <a:off x="-424164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1" name="Freeform: Shape 1930">
                    <a:extLst>
                      <a:ext uri="{FF2B5EF4-FFF2-40B4-BE49-F238E27FC236}">
                        <a16:creationId xmlns:a16="http://schemas.microsoft.com/office/drawing/2014/main" id="{EDFAF0C1-1204-0703-6784-16C478707786}"/>
                      </a:ext>
                    </a:extLst>
                  </p:cNvPr>
                  <p:cNvSpPr/>
                  <p:nvPr/>
                </p:nvSpPr>
                <p:spPr>
                  <a:xfrm>
                    <a:off x="-399681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2" name="Freeform: Shape 1931">
                    <a:extLst>
                      <a:ext uri="{FF2B5EF4-FFF2-40B4-BE49-F238E27FC236}">
                        <a16:creationId xmlns:a16="http://schemas.microsoft.com/office/drawing/2014/main" id="{9003A0E7-5DD7-60DE-84B1-E5A4A367DD99}"/>
                      </a:ext>
                    </a:extLst>
                  </p:cNvPr>
                  <p:cNvSpPr/>
                  <p:nvPr/>
                </p:nvSpPr>
                <p:spPr>
                  <a:xfrm>
                    <a:off x="-375205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3" name="Freeform: Shape 1932">
                    <a:extLst>
                      <a:ext uri="{FF2B5EF4-FFF2-40B4-BE49-F238E27FC236}">
                        <a16:creationId xmlns:a16="http://schemas.microsoft.com/office/drawing/2014/main" id="{3768D567-7067-4DDC-7615-0BCDCC7D4D85}"/>
                      </a:ext>
                    </a:extLst>
                  </p:cNvPr>
                  <p:cNvSpPr/>
                  <p:nvPr/>
                </p:nvSpPr>
                <p:spPr>
                  <a:xfrm>
                    <a:off x="-350729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4" name="Freeform: Shape 1933">
                    <a:extLst>
                      <a:ext uri="{FF2B5EF4-FFF2-40B4-BE49-F238E27FC236}">
                        <a16:creationId xmlns:a16="http://schemas.microsoft.com/office/drawing/2014/main" id="{6B7DF41E-7DE8-A531-4E7C-F541B229EC9C}"/>
                      </a:ext>
                    </a:extLst>
                  </p:cNvPr>
                  <p:cNvSpPr/>
                  <p:nvPr/>
                </p:nvSpPr>
                <p:spPr>
                  <a:xfrm>
                    <a:off x="-326253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5" name="Freeform: Shape 1934">
                    <a:extLst>
                      <a:ext uri="{FF2B5EF4-FFF2-40B4-BE49-F238E27FC236}">
                        <a16:creationId xmlns:a16="http://schemas.microsoft.com/office/drawing/2014/main" id="{89621147-54A9-3E4B-2DF7-F4A3699C2CDE}"/>
                      </a:ext>
                    </a:extLst>
                  </p:cNvPr>
                  <p:cNvSpPr/>
                  <p:nvPr/>
                </p:nvSpPr>
                <p:spPr>
                  <a:xfrm>
                    <a:off x="-301777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6" name="Freeform: Shape 1935">
                    <a:extLst>
                      <a:ext uri="{FF2B5EF4-FFF2-40B4-BE49-F238E27FC236}">
                        <a16:creationId xmlns:a16="http://schemas.microsoft.com/office/drawing/2014/main" id="{6E96617C-4C13-6AFF-A88F-2964400F1C96}"/>
                      </a:ext>
                    </a:extLst>
                  </p:cNvPr>
                  <p:cNvSpPr/>
                  <p:nvPr/>
                </p:nvSpPr>
                <p:spPr>
                  <a:xfrm>
                    <a:off x="-2772944"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7" name="Freeform: Shape 1936">
                    <a:extLst>
                      <a:ext uri="{FF2B5EF4-FFF2-40B4-BE49-F238E27FC236}">
                        <a16:creationId xmlns:a16="http://schemas.microsoft.com/office/drawing/2014/main" id="{B3777559-58FD-86EF-EC48-C5E3DF29592E}"/>
                      </a:ext>
                    </a:extLst>
                  </p:cNvPr>
                  <p:cNvSpPr/>
                  <p:nvPr/>
                </p:nvSpPr>
                <p:spPr>
                  <a:xfrm>
                    <a:off x="-252818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8" name="Freeform: Shape 1937">
                    <a:extLst>
                      <a:ext uri="{FF2B5EF4-FFF2-40B4-BE49-F238E27FC236}">
                        <a16:creationId xmlns:a16="http://schemas.microsoft.com/office/drawing/2014/main" id="{552C1061-C83C-E7D9-B6C5-3FA6B53760C0}"/>
                      </a:ext>
                    </a:extLst>
                  </p:cNvPr>
                  <p:cNvSpPr/>
                  <p:nvPr/>
                </p:nvSpPr>
                <p:spPr>
                  <a:xfrm>
                    <a:off x="-228342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9" name="Freeform: Shape 1938">
                    <a:extLst>
                      <a:ext uri="{FF2B5EF4-FFF2-40B4-BE49-F238E27FC236}">
                        <a16:creationId xmlns:a16="http://schemas.microsoft.com/office/drawing/2014/main" id="{1C8483CE-9046-436A-7E23-DED3B0CC1E6E}"/>
                      </a:ext>
                    </a:extLst>
                  </p:cNvPr>
                  <p:cNvSpPr/>
                  <p:nvPr/>
                </p:nvSpPr>
                <p:spPr>
                  <a:xfrm>
                    <a:off x="-203866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0" name="Freeform: Shape 1939">
                    <a:extLst>
                      <a:ext uri="{FF2B5EF4-FFF2-40B4-BE49-F238E27FC236}">
                        <a16:creationId xmlns:a16="http://schemas.microsoft.com/office/drawing/2014/main" id="{96D127AE-715E-4E6E-F2A0-B0D7336A516A}"/>
                      </a:ext>
                    </a:extLst>
                  </p:cNvPr>
                  <p:cNvSpPr/>
                  <p:nvPr/>
                </p:nvSpPr>
                <p:spPr>
                  <a:xfrm>
                    <a:off x="-179390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1" name="Freeform: Shape 1940">
                    <a:extLst>
                      <a:ext uri="{FF2B5EF4-FFF2-40B4-BE49-F238E27FC236}">
                        <a16:creationId xmlns:a16="http://schemas.microsoft.com/office/drawing/2014/main" id="{BDD81E7C-93E6-3CA3-44F7-E5CF62312FA6}"/>
                      </a:ext>
                    </a:extLst>
                  </p:cNvPr>
                  <p:cNvSpPr/>
                  <p:nvPr/>
                </p:nvSpPr>
                <p:spPr>
                  <a:xfrm>
                    <a:off x="-766842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2" name="Freeform: Shape 1941">
                    <a:extLst>
                      <a:ext uri="{FF2B5EF4-FFF2-40B4-BE49-F238E27FC236}">
                        <a16:creationId xmlns:a16="http://schemas.microsoft.com/office/drawing/2014/main" id="{547A2935-17DA-E9CA-8BC8-678994761698}"/>
                      </a:ext>
                    </a:extLst>
                  </p:cNvPr>
                  <p:cNvSpPr/>
                  <p:nvPr/>
                </p:nvSpPr>
                <p:spPr>
                  <a:xfrm>
                    <a:off x="-742366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3" name="Freeform: Shape 1942">
                    <a:extLst>
                      <a:ext uri="{FF2B5EF4-FFF2-40B4-BE49-F238E27FC236}">
                        <a16:creationId xmlns:a16="http://schemas.microsoft.com/office/drawing/2014/main" id="{8719399F-2537-6D72-937A-2BCF4A5356F1}"/>
                      </a:ext>
                    </a:extLst>
                  </p:cNvPr>
                  <p:cNvSpPr/>
                  <p:nvPr/>
                </p:nvSpPr>
                <p:spPr>
                  <a:xfrm>
                    <a:off x="-717890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4" name="Freeform: Shape 1943">
                    <a:extLst>
                      <a:ext uri="{FF2B5EF4-FFF2-40B4-BE49-F238E27FC236}">
                        <a16:creationId xmlns:a16="http://schemas.microsoft.com/office/drawing/2014/main" id="{59705CE9-A9C3-22CF-C186-9A11B19CDAF9}"/>
                      </a:ext>
                    </a:extLst>
                  </p:cNvPr>
                  <p:cNvSpPr/>
                  <p:nvPr/>
                </p:nvSpPr>
                <p:spPr>
                  <a:xfrm>
                    <a:off x="-693414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5" name="Freeform: Shape 1944">
                    <a:extLst>
                      <a:ext uri="{FF2B5EF4-FFF2-40B4-BE49-F238E27FC236}">
                        <a16:creationId xmlns:a16="http://schemas.microsoft.com/office/drawing/2014/main" id="{F1223BEB-8A4D-7B5B-3229-46CCFBF56A25}"/>
                      </a:ext>
                    </a:extLst>
                  </p:cNvPr>
                  <p:cNvSpPr/>
                  <p:nvPr/>
                </p:nvSpPr>
                <p:spPr>
                  <a:xfrm>
                    <a:off x="-668931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6" name="Freeform: Shape 1945">
                    <a:extLst>
                      <a:ext uri="{FF2B5EF4-FFF2-40B4-BE49-F238E27FC236}">
                        <a16:creationId xmlns:a16="http://schemas.microsoft.com/office/drawing/2014/main" id="{13DED3D4-6B02-560B-899F-812FAFBAE2D7}"/>
                      </a:ext>
                    </a:extLst>
                  </p:cNvPr>
                  <p:cNvSpPr/>
                  <p:nvPr/>
                </p:nvSpPr>
                <p:spPr>
                  <a:xfrm>
                    <a:off x="-644455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7" name="Freeform: Shape 1946">
                    <a:extLst>
                      <a:ext uri="{FF2B5EF4-FFF2-40B4-BE49-F238E27FC236}">
                        <a16:creationId xmlns:a16="http://schemas.microsoft.com/office/drawing/2014/main" id="{0B82CB53-22C5-6061-D317-14583AB90453}"/>
                      </a:ext>
                    </a:extLst>
                  </p:cNvPr>
                  <p:cNvSpPr/>
                  <p:nvPr/>
                </p:nvSpPr>
                <p:spPr>
                  <a:xfrm>
                    <a:off x="-619979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8" name="Freeform: Shape 1947">
                    <a:extLst>
                      <a:ext uri="{FF2B5EF4-FFF2-40B4-BE49-F238E27FC236}">
                        <a16:creationId xmlns:a16="http://schemas.microsoft.com/office/drawing/2014/main" id="{874DF319-89D5-4432-6057-0E3F2F90C3E2}"/>
                      </a:ext>
                    </a:extLst>
                  </p:cNvPr>
                  <p:cNvSpPr/>
                  <p:nvPr/>
                </p:nvSpPr>
                <p:spPr>
                  <a:xfrm>
                    <a:off x="-595503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9" name="Freeform: Shape 1948">
                    <a:extLst>
                      <a:ext uri="{FF2B5EF4-FFF2-40B4-BE49-F238E27FC236}">
                        <a16:creationId xmlns:a16="http://schemas.microsoft.com/office/drawing/2014/main" id="{CFF24CF7-1C43-0D5B-3B62-1249E2AC9A6E}"/>
                      </a:ext>
                    </a:extLst>
                  </p:cNvPr>
                  <p:cNvSpPr/>
                  <p:nvPr/>
                </p:nvSpPr>
                <p:spPr>
                  <a:xfrm>
                    <a:off x="-571027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0" name="Freeform: Shape 1949">
                    <a:extLst>
                      <a:ext uri="{FF2B5EF4-FFF2-40B4-BE49-F238E27FC236}">
                        <a16:creationId xmlns:a16="http://schemas.microsoft.com/office/drawing/2014/main" id="{D3959D0F-CC9E-AFE7-B688-C9DC7BF272D3}"/>
                      </a:ext>
                    </a:extLst>
                  </p:cNvPr>
                  <p:cNvSpPr/>
                  <p:nvPr/>
                </p:nvSpPr>
                <p:spPr>
                  <a:xfrm>
                    <a:off x="-546551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1" name="Freeform: Shape 1950">
                    <a:extLst>
                      <a:ext uri="{FF2B5EF4-FFF2-40B4-BE49-F238E27FC236}">
                        <a16:creationId xmlns:a16="http://schemas.microsoft.com/office/drawing/2014/main" id="{02E8AC30-954C-062A-FB37-692AA566EE9F}"/>
                      </a:ext>
                    </a:extLst>
                  </p:cNvPr>
                  <p:cNvSpPr/>
                  <p:nvPr/>
                </p:nvSpPr>
                <p:spPr>
                  <a:xfrm>
                    <a:off x="-522068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2" name="Freeform: Shape 1951">
                    <a:extLst>
                      <a:ext uri="{FF2B5EF4-FFF2-40B4-BE49-F238E27FC236}">
                        <a16:creationId xmlns:a16="http://schemas.microsoft.com/office/drawing/2014/main" id="{F2D96EE0-D094-AEFA-8684-F40088D193BD}"/>
                      </a:ext>
                    </a:extLst>
                  </p:cNvPr>
                  <p:cNvSpPr/>
                  <p:nvPr/>
                </p:nvSpPr>
                <p:spPr>
                  <a:xfrm>
                    <a:off x="-497592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3" name="Freeform: Shape 1952">
                    <a:extLst>
                      <a:ext uri="{FF2B5EF4-FFF2-40B4-BE49-F238E27FC236}">
                        <a16:creationId xmlns:a16="http://schemas.microsoft.com/office/drawing/2014/main" id="{F02ED8D1-8021-AD19-CD57-73A6F9EBD50D}"/>
                      </a:ext>
                    </a:extLst>
                  </p:cNvPr>
                  <p:cNvSpPr/>
                  <p:nvPr/>
                </p:nvSpPr>
                <p:spPr>
                  <a:xfrm>
                    <a:off x="-473116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4" name="Freeform: Shape 1953">
                    <a:extLst>
                      <a:ext uri="{FF2B5EF4-FFF2-40B4-BE49-F238E27FC236}">
                        <a16:creationId xmlns:a16="http://schemas.microsoft.com/office/drawing/2014/main" id="{25150E64-41E7-0044-14D4-86940EE8EB48}"/>
                      </a:ext>
                    </a:extLst>
                  </p:cNvPr>
                  <p:cNvSpPr/>
                  <p:nvPr/>
                </p:nvSpPr>
                <p:spPr>
                  <a:xfrm>
                    <a:off x="-448640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5" name="Freeform: Shape 1954">
                    <a:extLst>
                      <a:ext uri="{FF2B5EF4-FFF2-40B4-BE49-F238E27FC236}">
                        <a16:creationId xmlns:a16="http://schemas.microsoft.com/office/drawing/2014/main" id="{BEF05211-BE28-6E78-F053-9D700FF5BE5B}"/>
                      </a:ext>
                    </a:extLst>
                  </p:cNvPr>
                  <p:cNvSpPr/>
                  <p:nvPr/>
                </p:nvSpPr>
                <p:spPr>
                  <a:xfrm>
                    <a:off x="-424164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6" name="Freeform: Shape 1955">
                    <a:extLst>
                      <a:ext uri="{FF2B5EF4-FFF2-40B4-BE49-F238E27FC236}">
                        <a16:creationId xmlns:a16="http://schemas.microsoft.com/office/drawing/2014/main" id="{05AE7191-33F6-E5AC-710B-56192E2E87E5}"/>
                      </a:ext>
                    </a:extLst>
                  </p:cNvPr>
                  <p:cNvSpPr/>
                  <p:nvPr/>
                </p:nvSpPr>
                <p:spPr>
                  <a:xfrm>
                    <a:off x="-399681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7" name="Freeform: Shape 1956">
                    <a:extLst>
                      <a:ext uri="{FF2B5EF4-FFF2-40B4-BE49-F238E27FC236}">
                        <a16:creationId xmlns:a16="http://schemas.microsoft.com/office/drawing/2014/main" id="{50EDA92E-0B3F-31B0-C0C6-19642A02238D}"/>
                      </a:ext>
                    </a:extLst>
                  </p:cNvPr>
                  <p:cNvSpPr/>
                  <p:nvPr/>
                </p:nvSpPr>
                <p:spPr>
                  <a:xfrm>
                    <a:off x="-375205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8" name="Freeform: Shape 1957">
                    <a:extLst>
                      <a:ext uri="{FF2B5EF4-FFF2-40B4-BE49-F238E27FC236}">
                        <a16:creationId xmlns:a16="http://schemas.microsoft.com/office/drawing/2014/main" id="{3E549E19-AB67-9554-0BEC-986169255519}"/>
                      </a:ext>
                    </a:extLst>
                  </p:cNvPr>
                  <p:cNvSpPr/>
                  <p:nvPr/>
                </p:nvSpPr>
                <p:spPr>
                  <a:xfrm>
                    <a:off x="-350729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9" name="Freeform: Shape 1958">
                    <a:extLst>
                      <a:ext uri="{FF2B5EF4-FFF2-40B4-BE49-F238E27FC236}">
                        <a16:creationId xmlns:a16="http://schemas.microsoft.com/office/drawing/2014/main" id="{BDB95788-B84B-445F-A905-22743D094450}"/>
                      </a:ext>
                    </a:extLst>
                  </p:cNvPr>
                  <p:cNvSpPr/>
                  <p:nvPr/>
                </p:nvSpPr>
                <p:spPr>
                  <a:xfrm>
                    <a:off x="-326253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0" name="Freeform: Shape 1959">
                    <a:extLst>
                      <a:ext uri="{FF2B5EF4-FFF2-40B4-BE49-F238E27FC236}">
                        <a16:creationId xmlns:a16="http://schemas.microsoft.com/office/drawing/2014/main" id="{AFB2864D-0178-FA16-3513-9E85D57F4D4C}"/>
                      </a:ext>
                    </a:extLst>
                  </p:cNvPr>
                  <p:cNvSpPr/>
                  <p:nvPr/>
                </p:nvSpPr>
                <p:spPr>
                  <a:xfrm>
                    <a:off x="-301777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1" name="Freeform: Shape 1960">
                    <a:extLst>
                      <a:ext uri="{FF2B5EF4-FFF2-40B4-BE49-F238E27FC236}">
                        <a16:creationId xmlns:a16="http://schemas.microsoft.com/office/drawing/2014/main" id="{7A060531-1E20-3AB5-D613-33911D92CF79}"/>
                      </a:ext>
                    </a:extLst>
                  </p:cNvPr>
                  <p:cNvSpPr/>
                  <p:nvPr/>
                </p:nvSpPr>
                <p:spPr>
                  <a:xfrm>
                    <a:off x="-2772944"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2" name="Freeform: Shape 1961">
                    <a:extLst>
                      <a:ext uri="{FF2B5EF4-FFF2-40B4-BE49-F238E27FC236}">
                        <a16:creationId xmlns:a16="http://schemas.microsoft.com/office/drawing/2014/main" id="{779C6CC7-2FD2-6362-7646-8F7411A79359}"/>
                      </a:ext>
                    </a:extLst>
                  </p:cNvPr>
                  <p:cNvSpPr/>
                  <p:nvPr/>
                </p:nvSpPr>
                <p:spPr>
                  <a:xfrm>
                    <a:off x="-252818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3" name="Freeform: Shape 1962">
                    <a:extLst>
                      <a:ext uri="{FF2B5EF4-FFF2-40B4-BE49-F238E27FC236}">
                        <a16:creationId xmlns:a16="http://schemas.microsoft.com/office/drawing/2014/main" id="{5A082C36-3EB8-8310-114D-35B1BAD9E41F}"/>
                      </a:ext>
                    </a:extLst>
                  </p:cNvPr>
                  <p:cNvSpPr/>
                  <p:nvPr/>
                </p:nvSpPr>
                <p:spPr>
                  <a:xfrm>
                    <a:off x="-228342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4" name="Freeform: Shape 1963">
                    <a:extLst>
                      <a:ext uri="{FF2B5EF4-FFF2-40B4-BE49-F238E27FC236}">
                        <a16:creationId xmlns:a16="http://schemas.microsoft.com/office/drawing/2014/main" id="{CCC37CEC-FADA-FC07-DCAF-50F13EAAC99F}"/>
                      </a:ext>
                    </a:extLst>
                  </p:cNvPr>
                  <p:cNvSpPr/>
                  <p:nvPr/>
                </p:nvSpPr>
                <p:spPr>
                  <a:xfrm>
                    <a:off x="-203866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5" name="Freeform: Shape 1964">
                    <a:extLst>
                      <a:ext uri="{FF2B5EF4-FFF2-40B4-BE49-F238E27FC236}">
                        <a16:creationId xmlns:a16="http://schemas.microsoft.com/office/drawing/2014/main" id="{7A97C015-A45B-E9F3-54F7-77E3DD32D372}"/>
                      </a:ext>
                    </a:extLst>
                  </p:cNvPr>
                  <p:cNvSpPr/>
                  <p:nvPr/>
                </p:nvSpPr>
                <p:spPr>
                  <a:xfrm>
                    <a:off x="-179390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6" name="Freeform: Shape 1965">
                    <a:extLst>
                      <a:ext uri="{FF2B5EF4-FFF2-40B4-BE49-F238E27FC236}">
                        <a16:creationId xmlns:a16="http://schemas.microsoft.com/office/drawing/2014/main" id="{5801FDB3-596A-85A3-CAB5-064BECCB2F46}"/>
                      </a:ext>
                    </a:extLst>
                  </p:cNvPr>
                  <p:cNvSpPr/>
                  <p:nvPr/>
                </p:nvSpPr>
                <p:spPr>
                  <a:xfrm>
                    <a:off x="-766842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7" name="Freeform: Shape 1966">
                    <a:extLst>
                      <a:ext uri="{FF2B5EF4-FFF2-40B4-BE49-F238E27FC236}">
                        <a16:creationId xmlns:a16="http://schemas.microsoft.com/office/drawing/2014/main" id="{130DB39C-2F6F-DFAA-C6A5-C47CCE36D5FB}"/>
                      </a:ext>
                    </a:extLst>
                  </p:cNvPr>
                  <p:cNvSpPr/>
                  <p:nvPr/>
                </p:nvSpPr>
                <p:spPr>
                  <a:xfrm>
                    <a:off x="-742366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8" name="Freeform: Shape 1967">
                    <a:extLst>
                      <a:ext uri="{FF2B5EF4-FFF2-40B4-BE49-F238E27FC236}">
                        <a16:creationId xmlns:a16="http://schemas.microsoft.com/office/drawing/2014/main" id="{5E5E8CED-F0ED-1BE8-FCFB-FE16FCF80335}"/>
                      </a:ext>
                    </a:extLst>
                  </p:cNvPr>
                  <p:cNvSpPr/>
                  <p:nvPr/>
                </p:nvSpPr>
                <p:spPr>
                  <a:xfrm>
                    <a:off x="-717890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9" name="Freeform: Shape 1968">
                    <a:extLst>
                      <a:ext uri="{FF2B5EF4-FFF2-40B4-BE49-F238E27FC236}">
                        <a16:creationId xmlns:a16="http://schemas.microsoft.com/office/drawing/2014/main" id="{2F8862A2-39CB-FE76-15D9-D98F83E57350}"/>
                      </a:ext>
                    </a:extLst>
                  </p:cNvPr>
                  <p:cNvSpPr/>
                  <p:nvPr/>
                </p:nvSpPr>
                <p:spPr>
                  <a:xfrm>
                    <a:off x="-693414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0" name="Freeform: Shape 1969">
                    <a:extLst>
                      <a:ext uri="{FF2B5EF4-FFF2-40B4-BE49-F238E27FC236}">
                        <a16:creationId xmlns:a16="http://schemas.microsoft.com/office/drawing/2014/main" id="{AE0C4220-5A7C-54CA-9EB6-B81BBF967588}"/>
                      </a:ext>
                    </a:extLst>
                  </p:cNvPr>
                  <p:cNvSpPr/>
                  <p:nvPr/>
                </p:nvSpPr>
                <p:spPr>
                  <a:xfrm>
                    <a:off x="-668931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1" name="Freeform: Shape 1970">
                    <a:extLst>
                      <a:ext uri="{FF2B5EF4-FFF2-40B4-BE49-F238E27FC236}">
                        <a16:creationId xmlns:a16="http://schemas.microsoft.com/office/drawing/2014/main" id="{645FC784-A170-E234-7177-56BC55889998}"/>
                      </a:ext>
                    </a:extLst>
                  </p:cNvPr>
                  <p:cNvSpPr/>
                  <p:nvPr/>
                </p:nvSpPr>
                <p:spPr>
                  <a:xfrm>
                    <a:off x="-644455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2" name="Freeform: Shape 1971">
                    <a:extLst>
                      <a:ext uri="{FF2B5EF4-FFF2-40B4-BE49-F238E27FC236}">
                        <a16:creationId xmlns:a16="http://schemas.microsoft.com/office/drawing/2014/main" id="{DA890E93-D84E-E481-960B-B6775DE57328}"/>
                      </a:ext>
                    </a:extLst>
                  </p:cNvPr>
                  <p:cNvSpPr/>
                  <p:nvPr/>
                </p:nvSpPr>
                <p:spPr>
                  <a:xfrm>
                    <a:off x="-619979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3" name="Freeform: Shape 1972">
                    <a:extLst>
                      <a:ext uri="{FF2B5EF4-FFF2-40B4-BE49-F238E27FC236}">
                        <a16:creationId xmlns:a16="http://schemas.microsoft.com/office/drawing/2014/main" id="{98E9ABBA-02E1-6797-E048-EC3A60ED00BD}"/>
                      </a:ext>
                    </a:extLst>
                  </p:cNvPr>
                  <p:cNvSpPr/>
                  <p:nvPr/>
                </p:nvSpPr>
                <p:spPr>
                  <a:xfrm>
                    <a:off x="-595503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4" name="Freeform: Shape 1973">
                    <a:extLst>
                      <a:ext uri="{FF2B5EF4-FFF2-40B4-BE49-F238E27FC236}">
                        <a16:creationId xmlns:a16="http://schemas.microsoft.com/office/drawing/2014/main" id="{40A360B6-E023-4E7C-7049-B99828CF79D4}"/>
                      </a:ext>
                    </a:extLst>
                  </p:cNvPr>
                  <p:cNvSpPr/>
                  <p:nvPr/>
                </p:nvSpPr>
                <p:spPr>
                  <a:xfrm>
                    <a:off x="-571027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5" name="Freeform: Shape 1974">
                    <a:extLst>
                      <a:ext uri="{FF2B5EF4-FFF2-40B4-BE49-F238E27FC236}">
                        <a16:creationId xmlns:a16="http://schemas.microsoft.com/office/drawing/2014/main" id="{DBD9E010-45A8-7DFD-03E6-BC0BE31E59D1}"/>
                      </a:ext>
                    </a:extLst>
                  </p:cNvPr>
                  <p:cNvSpPr/>
                  <p:nvPr/>
                </p:nvSpPr>
                <p:spPr>
                  <a:xfrm>
                    <a:off x="-546551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6" name="Freeform: Shape 1975">
                    <a:extLst>
                      <a:ext uri="{FF2B5EF4-FFF2-40B4-BE49-F238E27FC236}">
                        <a16:creationId xmlns:a16="http://schemas.microsoft.com/office/drawing/2014/main" id="{4F0B3DD6-4D66-7831-9178-DF8EC453727C}"/>
                      </a:ext>
                    </a:extLst>
                  </p:cNvPr>
                  <p:cNvSpPr/>
                  <p:nvPr/>
                </p:nvSpPr>
                <p:spPr>
                  <a:xfrm>
                    <a:off x="-522068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7" name="Freeform: Shape 1976">
                    <a:extLst>
                      <a:ext uri="{FF2B5EF4-FFF2-40B4-BE49-F238E27FC236}">
                        <a16:creationId xmlns:a16="http://schemas.microsoft.com/office/drawing/2014/main" id="{59CEB347-03D2-62D6-AE15-1D28C281CDE3}"/>
                      </a:ext>
                    </a:extLst>
                  </p:cNvPr>
                  <p:cNvSpPr/>
                  <p:nvPr/>
                </p:nvSpPr>
                <p:spPr>
                  <a:xfrm>
                    <a:off x="-497592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8" name="Freeform: Shape 1977">
                    <a:extLst>
                      <a:ext uri="{FF2B5EF4-FFF2-40B4-BE49-F238E27FC236}">
                        <a16:creationId xmlns:a16="http://schemas.microsoft.com/office/drawing/2014/main" id="{0BB36494-2CDD-E9D4-0182-B7DCA4F71FE0}"/>
                      </a:ext>
                    </a:extLst>
                  </p:cNvPr>
                  <p:cNvSpPr/>
                  <p:nvPr/>
                </p:nvSpPr>
                <p:spPr>
                  <a:xfrm>
                    <a:off x="-473116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9" name="Freeform: Shape 1978">
                    <a:extLst>
                      <a:ext uri="{FF2B5EF4-FFF2-40B4-BE49-F238E27FC236}">
                        <a16:creationId xmlns:a16="http://schemas.microsoft.com/office/drawing/2014/main" id="{94F6FA5C-5B82-1ACC-7FB4-0F5CE6EC1FA4}"/>
                      </a:ext>
                    </a:extLst>
                  </p:cNvPr>
                  <p:cNvSpPr/>
                  <p:nvPr/>
                </p:nvSpPr>
                <p:spPr>
                  <a:xfrm>
                    <a:off x="-448640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0" name="Freeform: Shape 1979">
                    <a:extLst>
                      <a:ext uri="{FF2B5EF4-FFF2-40B4-BE49-F238E27FC236}">
                        <a16:creationId xmlns:a16="http://schemas.microsoft.com/office/drawing/2014/main" id="{AA1E949D-117D-F9DF-3894-6483E831850B}"/>
                      </a:ext>
                    </a:extLst>
                  </p:cNvPr>
                  <p:cNvSpPr/>
                  <p:nvPr/>
                </p:nvSpPr>
                <p:spPr>
                  <a:xfrm>
                    <a:off x="-424164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1" name="Freeform: Shape 1980">
                    <a:extLst>
                      <a:ext uri="{FF2B5EF4-FFF2-40B4-BE49-F238E27FC236}">
                        <a16:creationId xmlns:a16="http://schemas.microsoft.com/office/drawing/2014/main" id="{F7772B62-A06E-B018-591D-16C77D264E8F}"/>
                      </a:ext>
                    </a:extLst>
                  </p:cNvPr>
                  <p:cNvSpPr/>
                  <p:nvPr/>
                </p:nvSpPr>
                <p:spPr>
                  <a:xfrm>
                    <a:off x="-399681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2" name="Freeform: Shape 1981">
                    <a:extLst>
                      <a:ext uri="{FF2B5EF4-FFF2-40B4-BE49-F238E27FC236}">
                        <a16:creationId xmlns:a16="http://schemas.microsoft.com/office/drawing/2014/main" id="{6131D5E4-BCCD-E475-AD72-7D59817FED02}"/>
                      </a:ext>
                    </a:extLst>
                  </p:cNvPr>
                  <p:cNvSpPr/>
                  <p:nvPr/>
                </p:nvSpPr>
                <p:spPr>
                  <a:xfrm>
                    <a:off x="-375205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3" name="Freeform: Shape 1982">
                    <a:extLst>
                      <a:ext uri="{FF2B5EF4-FFF2-40B4-BE49-F238E27FC236}">
                        <a16:creationId xmlns:a16="http://schemas.microsoft.com/office/drawing/2014/main" id="{5C549D29-780A-3127-F7E0-A0F6F5A90E5D}"/>
                      </a:ext>
                    </a:extLst>
                  </p:cNvPr>
                  <p:cNvSpPr/>
                  <p:nvPr/>
                </p:nvSpPr>
                <p:spPr>
                  <a:xfrm>
                    <a:off x="-350729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4" name="Freeform: Shape 1983">
                    <a:extLst>
                      <a:ext uri="{FF2B5EF4-FFF2-40B4-BE49-F238E27FC236}">
                        <a16:creationId xmlns:a16="http://schemas.microsoft.com/office/drawing/2014/main" id="{31F156DB-0FC6-292B-46EF-0AF7FFAF3848}"/>
                      </a:ext>
                    </a:extLst>
                  </p:cNvPr>
                  <p:cNvSpPr/>
                  <p:nvPr/>
                </p:nvSpPr>
                <p:spPr>
                  <a:xfrm>
                    <a:off x="-326253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5" name="Freeform: Shape 1984">
                    <a:extLst>
                      <a:ext uri="{FF2B5EF4-FFF2-40B4-BE49-F238E27FC236}">
                        <a16:creationId xmlns:a16="http://schemas.microsoft.com/office/drawing/2014/main" id="{E87D7DAC-AF0D-1D7A-D920-E2A3E60A0F0B}"/>
                      </a:ext>
                    </a:extLst>
                  </p:cNvPr>
                  <p:cNvSpPr/>
                  <p:nvPr/>
                </p:nvSpPr>
                <p:spPr>
                  <a:xfrm>
                    <a:off x="-301777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6" name="Freeform: Shape 1985">
                    <a:extLst>
                      <a:ext uri="{FF2B5EF4-FFF2-40B4-BE49-F238E27FC236}">
                        <a16:creationId xmlns:a16="http://schemas.microsoft.com/office/drawing/2014/main" id="{E944F1C5-2B9C-9DCF-ABBB-D62E0AD98557}"/>
                      </a:ext>
                    </a:extLst>
                  </p:cNvPr>
                  <p:cNvSpPr/>
                  <p:nvPr/>
                </p:nvSpPr>
                <p:spPr>
                  <a:xfrm>
                    <a:off x="-2772944"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7" name="Freeform: Shape 1986">
                    <a:extLst>
                      <a:ext uri="{FF2B5EF4-FFF2-40B4-BE49-F238E27FC236}">
                        <a16:creationId xmlns:a16="http://schemas.microsoft.com/office/drawing/2014/main" id="{F570E5F9-58F4-6019-EDAA-715BD58A44D8}"/>
                      </a:ext>
                    </a:extLst>
                  </p:cNvPr>
                  <p:cNvSpPr/>
                  <p:nvPr/>
                </p:nvSpPr>
                <p:spPr>
                  <a:xfrm>
                    <a:off x="-252818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8" name="Freeform: Shape 1987">
                    <a:extLst>
                      <a:ext uri="{FF2B5EF4-FFF2-40B4-BE49-F238E27FC236}">
                        <a16:creationId xmlns:a16="http://schemas.microsoft.com/office/drawing/2014/main" id="{31E493AD-4276-DB9A-D51C-86086475B1B3}"/>
                      </a:ext>
                    </a:extLst>
                  </p:cNvPr>
                  <p:cNvSpPr/>
                  <p:nvPr/>
                </p:nvSpPr>
                <p:spPr>
                  <a:xfrm>
                    <a:off x="-228342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9" name="Freeform: Shape 1988">
                    <a:extLst>
                      <a:ext uri="{FF2B5EF4-FFF2-40B4-BE49-F238E27FC236}">
                        <a16:creationId xmlns:a16="http://schemas.microsoft.com/office/drawing/2014/main" id="{F697287E-30D8-A82F-399F-96363721AD10}"/>
                      </a:ext>
                    </a:extLst>
                  </p:cNvPr>
                  <p:cNvSpPr/>
                  <p:nvPr/>
                </p:nvSpPr>
                <p:spPr>
                  <a:xfrm>
                    <a:off x="-203866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0" name="Freeform: Shape 1989">
                    <a:extLst>
                      <a:ext uri="{FF2B5EF4-FFF2-40B4-BE49-F238E27FC236}">
                        <a16:creationId xmlns:a16="http://schemas.microsoft.com/office/drawing/2014/main" id="{0D087090-72D5-AA88-4B4A-220A7B683A9C}"/>
                      </a:ext>
                    </a:extLst>
                  </p:cNvPr>
                  <p:cNvSpPr/>
                  <p:nvPr/>
                </p:nvSpPr>
                <p:spPr>
                  <a:xfrm>
                    <a:off x="-179390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1" name="Freeform: Shape 1990">
                    <a:extLst>
                      <a:ext uri="{FF2B5EF4-FFF2-40B4-BE49-F238E27FC236}">
                        <a16:creationId xmlns:a16="http://schemas.microsoft.com/office/drawing/2014/main" id="{CE961BAA-9729-6E87-8643-6F5DEA08B84E}"/>
                      </a:ext>
                    </a:extLst>
                  </p:cNvPr>
                  <p:cNvSpPr/>
                  <p:nvPr/>
                </p:nvSpPr>
                <p:spPr>
                  <a:xfrm>
                    <a:off x="-766842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2" name="Freeform: Shape 1991">
                    <a:extLst>
                      <a:ext uri="{FF2B5EF4-FFF2-40B4-BE49-F238E27FC236}">
                        <a16:creationId xmlns:a16="http://schemas.microsoft.com/office/drawing/2014/main" id="{E0B2D351-DF53-5187-3F74-D6A872CAE3AF}"/>
                      </a:ext>
                    </a:extLst>
                  </p:cNvPr>
                  <p:cNvSpPr/>
                  <p:nvPr/>
                </p:nvSpPr>
                <p:spPr>
                  <a:xfrm>
                    <a:off x="-742366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3" name="Freeform: Shape 1992">
                    <a:extLst>
                      <a:ext uri="{FF2B5EF4-FFF2-40B4-BE49-F238E27FC236}">
                        <a16:creationId xmlns:a16="http://schemas.microsoft.com/office/drawing/2014/main" id="{798BD8B0-0C77-C7E8-4EB2-D116971231A1}"/>
                      </a:ext>
                    </a:extLst>
                  </p:cNvPr>
                  <p:cNvSpPr/>
                  <p:nvPr/>
                </p:nvSpPr>
                <p:spPr>
                  <a:xfrm>
                    <a:off x="-717890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4" name="Freeform: Shape 1993">
                    <a:extLst>
                      <a:ext uri="{FF2B5EF4-FFF2-40B4-BE49-F238E27FC236}">
                        <a16:creationId xmlns:a16="http://schemas.microsoft.com/office/drawing/2014/main" id="{145A08E1-E76B-CFCF-20CC-F0751BA649D9}"/>
                      </a:ext>
                    </a:extLst>
                  </p:cNvPr>
                  <p:cNvSpPr/>
                  <p:nvPr/>
                </p:nvSpPr>
                <p:spPr>
                  <a:xfrm>
                    <a:off x="-693414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5" name="Freeform: Shape 1994">
                    <a:extLst>
                      <a:ext uri="{FF2B5EF4-FFF2-40B4-BE49-F238E27FC236}">
                        <a16:creationId xmlns:a16="http://schemas.microsoft.com/office/drawing/2014/main" id="{93239392-0D39-69E9-146D-6083FA0AB11C}"/>
                      </a:ext>
                    </a:extLst>
                  </p:cNvPr>
                  <p:cNvSpPr/>
                  <p:nvPr/>
                </p:nvSpPr>
                <p:spPr>
                  <a:xfrm>
                    <a:off x="-668931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6" name="Freeform: Shape 1995">
                    <a:extLst>
                      <a:ext uri="{FF2B5EF4-FFF2-40B4-BE49-F238E27FC236}">
                        <a16:creationId xmlns:a16="http://schemas.microsoft.com/office/drawing/2014/main" id="{3238288A-35F7-8FFB-40C3-35E05CE5A352}"/>
                      </a:ext>
                    </a:extLst>
                  </p:cNvPr>
                  <p:cNvSpPr/>
                  <p:nvPr/>
                </p:nvSpPr>
                <p:spPr>
                  <a:xfrm>
                    <a:off x="-644455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7" name="Freeform: Shape 1996">
                    <a:extLst>
                      <a:ext uri="{FF2B5EF4-FFF2-40B4-BE49-F238E27FC236}">
                        <a16:creationId xmlns:a16="http://schemas.microsoft.com/office/drawing/2014/main" id="{E293A3CC-EDC9-9560-99BA-4563E8C97A7E}"/>
                      </a:ext>
                    </a:extLst>
                  </p:cNvPr>
                  <p:cNvSpPr/>
                  <p:nvPr/>
                </p:nvSpPr>
                <p:spPr>
                  <a:xfrm>
                    <a:off x="-619979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8" name="Freeform: Shape 1997">
                    <a:extLst>
                      <a:ext uri="{FF2B5EF4-FFF2-40B4-BE49-F238E27FC236}">
                        <a16:creationId xmlns:a16="http://schemas.microsoft.com/office/drawing/2014/main" id="{0CCB8F5E-56F5-0BB7-7FFA-A99DD5E6F2C6}"/>
                      </a:ext>
                    </a:extLst>
                  </p:cNvPr>
                  <p:cNvSpPr/>
                  <p:nvPr/>
                </p:nvSpPr>
                <p:spPr>
                  <a:xfrm>
                    <a:off x="-595503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9" name="Freeform: Shape 1998">
                    <a:extLst>
                      <a:ext uri="{FF2B5EF4-FFF2-40B4-BE49-F238E27FC236}">
                        <a16:creationId xmlns:a16="http://schemas.microsoft.com/office/drawing/2014/main" id="{6AF2EF4F-061E-70D1-269C-734329EBE659}"/>
                      </a:ext>
                    </a:extLst>
                  </p:cNvPr>
                  <p:cNvSpPr/>
                  <p:nvPr/>
                </p:nvSpPr>
                <p:spPr>
                  <a:xfrm>
                    <a:off x="-571027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0" name="Freeform: Shape 1999">
                    <a:extLst>
                      <a:ext uri="{FF2B5EF4-FFF2-40B4-BE49-F238E27FC236}">
                        <a16:creationId xmlns:a16="http://schemas.microsoft.com/office/drawing/2014/main" id="{1A628CDA-D48B-2CC7-83BD-3DA96CC073AA}"/>
                      </a:ext>
                    </a:extLst>
                  </p:cNvPr>
                  <p:cNvSpPr/>
                  <p:nvPr/>
                </p:nvSpPr>
                <p:spPr>
                  <a:xfrm>
                    <a:off x="-546551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1" name="Freeform: Shape 2000">
                    <a:extLst>
                      <a:ext uri="{FF2B5EF4-FFF2-40B4-BE49-F238E27FC236}">
                        <a16:creationId xmlns:a16="http://schemas.microsoft.com/office/drawing/2014/main" id="{1D2D4599-5485-EF4C-D33B-9E23AC1C5965}"/>
                      </a:ext>
                    </a:extLst>
                  </p:cNvPr>
                  <p:cNvSpPr/>
                  <p:nvPr/>
                </p:nvSpPr>
                <p:spPr>
                  <a:xfrm>
                    <a:off x="-522068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2" name="Freeform: Shape 2001">
                    <a:extLst>
                      <a:ext uri="{FF2B5EF4-FFF2-40B4-BE49-F238E27FC236}">
                        <a16:creationId xmlns:a16="http://schemas.microsoft.com/office/drawing/2014/main" id="{372C55DD-60C1-A65D-5AC4-BDAA6A66CE9C}"/>
                      </a:ext>
                    </a:extLst>
                  </p:cNvPr>
                  <p:cNvSpPr/>
                  <p:nvPr/>
                </p:nvSpPr>
                <p:spPr>
                  <a:xfrm>
                    <a:off x="-497592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3" name="Freeform: Shape 2002">
                    <a:extLst>
                      <a:ext uri="{FF2B5EF4-FFF2-40B4-BE49-F238E27FC236}">
                        <a16:creationId xmlns:a16="http://schemas.microsoft.com/office/drawing/2014/main" id="{5729712B-E6F4-795C-5374-C203F8D7F5A7}"/>
                      </a:ext>
                    </a:extLst>
                  </p:cNvPr>
                  <p:cNvSpPr/>
                  <p:nvPr/>
                </p:nvSpPr>
                <p:spPr>
                  <a:xfrm>
                    <a:off x="-473116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4" name="Freeform: Shape 2003">
                    <a:extLst>
                      <a:ext uri="{FF2B5EF4-FFF2-40B4-BE49-F238E27FC236}">
                        <a16:creationId xmlns:a16="http://schemas.microsoft.com/office/drawing/2014/main" id="{A2C547F9-56B4-BC18-F60A-BB2F6FDDB67D}"/>
                      </a:ext>
                    </a:extLst>
                  </p:cNvPr>
                  <p:cNvSpPr/>
                  <p:nvPr/>
                </p:nvSpPr>
                <p:spPr>
                  <a:xfrm>
                    <a:off x="-448640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5" name="Freeform: Shape 2004">
                    <a:extLst>
                      <a:ext uri="{FF2B5EF4-FFF2-40B4-BE49-F238E27FC236}">
                        <a16:creationId xmlns:a16="http://schemas.microsoft.com/office/drawing/2014/main" id="{3285B780-11BD-2A56-7C33-CD71A6C812AB}"/>
                      </a:ext>
                    </a:extLst>
                  </p:cNvPr>
                  <p:cNvSpPr/>
                  <p:nvPr/>
                </p:nvSpPr>
                <p:spPr>
                  <a:xfrm>
                    <a:off x="-424164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6" name="Freeform: Shape 2005">
                    <a:extLst>
                      <a:ext uri="{FF2B5EF4-FFF2-40B4-BE49-F238E27FC236}">
                        <a16:creationId xmlns:a16="http://schemas.microsoft.com/office/drawing/2014/main" id="{6C2A6DB9-5A88-22B3-2A9A-890702D0D86A}"/>
                      </a:ext>
                    </a:extLst>
                  </p:cNvPr>
                  <p:cNvSpPr/>
                  <p:nvPr/>
                </p:nvSpPr>
                <p:spPr>
                  <a:xfrm>
                    <a:off x="-399681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7" name="Freeform: Shape 2006">
                    <a:extLst>
                      <a:ext uri="{FF2B5EF4-FFF2-40B4-BE49-F238E27FC236}">
                        <a16:creationId xmlns:a16="http://schemas.microsoft.com/office/drawing/2014/main" id="{696ABF0C-F7D5-9694-6AAB-63C8287D0101}"/>
                      </a:ext>
                    </a:extLst>
                  </p:cNvPr>
                  <p:cNvSpPr/>
                  <p:nvPr/>
                </p:nvSpPr>
                <p:spPr>
                  <a:xfrm>
                    <a:off x="-375205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8" name="Freeform: Shape 2007">
                    <a:extLst>
                      <a:ext uri="{FF2B5EF4-FFF2-40B4-BE49-F238E27FC236}">
                        <a16:creationId xmlns:a16="http://schemas.microsoft.com/office/drawing/2014/main" id="{AA62D856-A3A1-C62D-EAE3-920AFD11F1DF}"/>
                      </a:ext>
                    </a:extLst>
                  </p:cNvPr>
                  <p:cNvSpPr/>
                  <p:nvPr/>
                </p:nvSpPr>
                <p:spPr>
                  <a:xfrm>
                    <a:off x="-350729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9" name="Freeform: Shape 2008">
                    <a:extLst>
                      <a:ext uri="{FF2B5EF4-FFF2-40B4-BE49-F238E27FC236}">
                        <a16:creationId xmlns:a16="http://schemas.microsoft.com/office/drawing/2014/main" id="{B48D4B98-22AB-275F-8578-0B75FBED8CF3}"/>
                      </a:ext>
                    </a:extLst>
                  </p:cNvPr>
                  <p:cNvSpPr/>
                  <p:nvPr/>
                </p:nvSpPr>
                <p:spPr>
                  <a:xfrm>
                    <a:off x="-326253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0" name="Freeform: Shape 2009">
                    <a:extLst>
                      <a:ext uri="{FF2B5EF4-FFF2-40B4-BE49-F238E27FC236}">
                        <a16:creationId xmlns:a16="http://schemas.microsoft.com/office/drawing/2014/main" id="{FD089A5B-5BE7-3723-7EC8-8BC4010C09FF}"/>
                      </a:ext>
                    </a:extLst>
                  </p:cNvPr>
                  <p:cNvSpPr/>
                  <p:nvPr/>
                </p:nvSpPr>
                <p:spPr>
                  <a:xfrm>
                    <a:off x="-301777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1" name="Freeform: Shape 2010">
                    <a:extLst>
                      <a:ext uri="{FF2B5EF4-FFF2-40B4-BE49-F238E27FC236}">
                        <a16:creationId xmlns:a16="http://schemas.microsoft.com/office/drawing/2014/main" id="{7F934DFA-E09E-2966-7C37-0FC6A5B64897}"/>
                      </a:ext>
                    </a:extLst>
                  </p:cNvPr>
                  <p:cNvSpPr/>
                  <p:nvPr/>
                </p:nvSpPr>
                <p:spPr>
                  <a:xfrm>
                    <a:off x="-2772944"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2" name="Freeform: Shape 2011">
                    <a:extLst>
                      <a:ext uri="{FF2B5EF4-FFF2-40B4-BE49-F238E27FC236}">
                        <a16:creationId xmlns:a16="http://schemas.microsoft.com/office/drawing/2014/main" id="{ACAA722A-3058-CCEC-A08E-89FD952EB9DE}"/>
                      </a:ext>
                    </a:extLst>
                  </p:cNvPr>
                  <p:cNvSpPr/>
                  <p:nvPr/>
                </p:nvSpPr>
                <p:spPr>
                  <a:xfrm>
                    <a:off x="-252818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3" name="Freeform: Shape 2012">
                    <a:extLst>
                      <a:ext uri="{FF2B5EF4-FFF2-40B4-BE49-F238E27FC236}">
                        <a16:creationId xmlns:a16="http://schemas.microsoft.com/office/drawing/2014/main" id="{9CE77351-9186-C5B2-380A-895BB5A927C7}"/>
                      </a:ext>
                    </a:extLst>
                  </p:cNvPr>
                  <p:cNvSpPr/>
                  <p:nvPr/>
                </p:nvSpPr>
                <p:spPr>
                  <a:xfrm>
                    <a:off x="-228342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4" name="Freeform: Shape 2013">
                    <a:extLst>
                      <a:ext uri="{FF2B5EF4-FFF2-40B4-BE49-F238E27FC236}">
                        <a16:creationId xmlns:a16="http://schemas.microsoft.com/office/drawing/2014/main" id="{BD6BBE0E-CA84-A46D-9CF2-CC2FFE98EBC2}"/>
                      </a:ext>
                    </a:extLst>
                  </p:cNvPr>
                  <p:cNvSpPr/>
                  <p:nvPr/>
                </p:nvSpPr>
                <p:spPr>
                  <a:xfrm>
                    <a:off x="-203866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5" name="Freeform: Shape 2014">
                    <a:extLst>
                      <a:ext uri="{FF2B5EF4-FFF2-40B4-BE49-F238E27FC236}">
                        <a16:creationId xmlns:a16="http://schemas.microsoft.com/office/drawing/2014/main" id="{6E32295C-573E-1AC2-DCC4-0ECFD235162B}"/>
                      </a:ext>
                    </a:extLst>
                  </p:cNvPr>
                  <p:cNvSpPr/>
                  <p:nvPr/>
                </p:nvSpPr>
                <p:spPr>
                  <a:xfrm>
                    <a:off x="-179390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6" name="Freeform: Shape 2015">
                    <a:extLst>
                      <a:ext uri="{FF2B5EF4-FFF2-40B4-BE49-F238E27FC236}">
                        <a16:creationId xmlns:a16="http://schemas.microsoft.com/office/drawing/2014/main" id="{38826D4D-AE28-6161-4861-B4DF47706BF2}"/>
                      </a:ext>
                    </a:extLst>
                  </p:cNvPr>
                  <p:cNvSpPr/>
                  <p:nvPr/>
                </p:nvSpPr>
                <p:spPr>
                  <a:xfrm>
                    <a:off x="-766842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7" name="Freeform: Shape 2016">
                    <a:extLst>
                      <a:ext uri="{FF2B5EF4-FFF2-40B4-BE49-F238E27FC236}">
                        <a16:creationId xmlns:a16="http://schemas.microsoft.com/office/drawing/2014/main" id="{7E56B8A1-2AE1-7A2A-D0B1-D781CD68EF54}"/>
                      </a:ext>
                    </a:extLst>
                  </p:cNvPr>
                  <p:cNvSpPr/>
                  <p:nvPr/>
                </p:nvSpPr>
                <p:spPr>
                  <a:xfrm>
                    <a:off x="-742366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8" name="Freeform: Shape 2017">
                    <a:extLst>
                      <a:ext uri="{FF2B5EF4-FFF2-40B4-BE49-F238E27FC236}">
                        <a16:creationId xmlns:a16="http://schemas.microsoft.com/office/drawing/2014/main" id="{C8235CFE-F186-D2FA-FD70-142C9B7FE366}"/>
                      </a:ext>
                    </a:extLst>
                  </p:cNvPr>
                  <p:cNvSpPr/>
                  <p:nvPr/>
                </p:nvSpPr>
                <p:spPr>
                  <a:xfrm>
                    <a:off x="-717890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9" name="Freeform: Shape 2018">
                    <a:extLst>
                      <a:ext uri="{FF2B5EF4-FFF2-40B4-BE49-F238E27FC236}">
                        <a16:creationId xmlns:a16="http://schemas.microsoft.com/office/drawing/2014/main" id="{FD9E3828-49A8-02E7-4E61-EB7B98D018EF}"/>
                      </a:ext>
                    </a:extLst>
                  </p:cNvPr>
                  <p:cNvSpPr/>
                  <p:nvPr/>
                </p:nvSpPr>
                <p:spPr>
                  <a:xfrm>
                    <a:off x="-693414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0" name="Freeform: Shape 2019">
                    <a:extLst>
                      <a:ext uri="{FF2B5EF4-FFF2-40B4-BE49-F238E27FC236}">
                        <a16:creationId xmlns:a16="http://schemas.microsoft.com/office/drawing/2014/main" id="{26EA456E-A293-CFD4-B76F-AE756359B2C2}"/>
                      </a:ext>
                    </a:extLst>
                  </p:cNvPr>
                  <p:cNvSpPr/>
                  <p:nvPr/>
                </p:nvSpPr>
                <p:spPr>
                  <a:xfrm>
                    <a:off x="-668931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1" name="Freeform: Shape 2020">
                    <a:extLst>
                      <a:ext uri="{FF2B5EF4-FFF2-40B4-BE49-F238E27FC236}">
                        <a16:creationId xmlns:a16="http://schemas.microsoft.com/office/drawing/2014/main" id="{DCDA3F2F-F40D-C439-FF51-1FB876D48E7E}"/>
                      </a:ext>
                    </a:extLst>
                  </p:cNvPr>
                  <p:cNvSpPr/>
                  <p:nvPr/>
                </p:nvSpPr>
                <p:spPr>
                  <a:xfrm>
                    <a:off x="-644455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2" name="Freeform: Shape 2021">
                    <a:extLst>
                      <a:ext uri="{FF2B5EF4-FFF2-40B4-BE49-F238E27FC236}">
                        <a16:creationId xmlns:a16="http://schemas.microsoft.com/office/drawing/2014/main" id="{28702319-27F8-FA53-260F-EB3043BDE1D2}"/>
                      </a:ext>
                    </a:extLst>
                  </p:cNvPr>
                  <p:cNvSpPr/>
                  <p:nvPr/>
                </p:nvSpPr>
                <p:spPr>
                  <a:xfrm>
                    <a:off x="-619979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3" name="Freeform: Shape 2022">
                    <a:extLst>
                      <a:ext uri="{FF2B5EF4-FFF2-40B4-BE49-F238E27FC236}">
                        <a16:creationId xmlns:a16="http://schemas.microsoft.com/office/drawing/2014/main" id="{E4CECDCF-DC4F-2BB0-0D30-B365338F2EAE}"/>
                      </a:ext>
                    </a:extLst>
                  </p:cNvPr>
                  <p:cNvSpPr/>
                  <p:nvPr/>
                </p:nvSpPr>
                <p:spPr>
                  <a:xfrm>
                    <a:off x="-595503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4" name="Freeform: Shape 2023">
                    <a:extLst>
                      <a:ext uri="{FF2B5EF4-FFF2-40B4-BE49-F238E27FC236}">
                        <a16:creationId xmlns:a16="http://schemas.microsoft.com/office/drawing/2014/main" id="{6EC6644C-B2A4-6F3B-15B8-9D20751A25D9}"/>
                      </a:ext>
                    </a:extLst>
                  </p:cNvPr>
                  <p:cNvSpPr/>
                  <p:nvPr/>
                </p:nvSpPr>
                <p:spPr>
                  <a:xfrm>
                    <a:off x="-571027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5" name="Freeform: Shape 2024">
                    <a:extLst>
                      <a:ext uri="{FF2B5EF4-FFF2-40B4-BE49-F238E27FC236}">
                        <a16:creationId xmlns:a16="http://schemas.microsoft.com/office/drawing/2014/main" id="{26116294-B4D9-3E49-B31F-CD21E8EDC396}"/>
                      </a:ext>
                    </a:extLst>
                  </p:cNvPr>
                  <p:cNvSpPr/>
                  <p:nvPr/>
                </p:nvSpPr>
                <p:spPr>
                  <a:xfrm>
                    <a:off x="-546551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6" name="Freeform: Shape 2025">
                    <a:extLst>
                      <a:ext uri="{FF2B5EF4-FFF2-40B4-BE49-F238E27FC236}">
                        <a16:creationId xmlns:a16="http://schemas.microsoft.com/office/drawing/2014/main" id="{B96234DA-220A-0804-984B-73328FFAEDB4}"/>
                      </a:ext>
                    </a:extLst>
                  </p:cNvPr>
                  <p:cNvSpPr/>
                  <p:nvPr/>
                </p:nvSpPr>
                <p:spPr>
                  <a:xfrm>
                    <a:off x="-522068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7" name="Freeform: Shape 2026">
                    <a:extLst>
                      <a:ext uri="{FF2B5EF4-FFF2-40B4-BE49-F238E27FC236}">
                        <a16:creationId xmlns:a16="http://schemas.microsoft.com/office/drawing/2014/main" id="{EE22340F-0B5F-647A-F3B1-6B8BFF2D4EC2}"/>
                      </a:ext>
                    </a:extLst>
                  </p:cNvPr>
                  <p:cNvSpPr/>
                  <p:nvPr/>
                </p:nvSpPr>
                <p:spPr>
                  <a:xfrm>
                    <a:off x="-497592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8" name="Freeform: Shape 2027">
                    <a:extLst>
                      <a:ext uri="{FF2B5EF4-FFF2-40B4-BE49-F238E27FC236}">
                        <a16:creationId xmlns:a16="http://schemas.microsoft.com/office/drawing/2014/main" id="{BABFD3E9-841D-A5D8-6E1A-C8DAFF9FB82C}"/>
                      </a:ext>
                    </a:extLst>
                  </p:cNvPr>
                  <p:cNvSpPr/>
                  <p:nvPr/>
                </p:nvSpPr>
                <p:spPr>
                  <a:xfrm>
                    <a:off x="-473116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9" name="Freeform: Shape 2028">
                    <a:extLst>
                      <a:ext uri="{FF2B5EF4-FFF2-40B4-BE49-F238E27FC236}">
                        <a16:creationId xmlns:a16="http://schemas.microsoft.com/office/drawing/2014/main" id="{64470552-1AD1-C2CC-395E-878497DA23F6}"/>
                      </a:ext>
                    </a:extLst>
                  </p:cNvPr>
                  <p:cNvSpPr/>
                  <p:nvPr/>
                </p:nvSpPr>
                <p:spPr>
                  <a:xfrm>
                    <a:off x="-448640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0" name="Freeform: Shape 2029">
                    <a:extLst>
                      <a:ext uri="{FF2B5EF4-FFF2-40B4-BE49-F238E27FC236}">
                        <a16:creationId xmlns:a16="http://schemas.microsoft.com/office/drawing/2014/main" id="{9D612478-8D5A-AEA2-4EB0-D052C5672A20}"/>
                      </a:ext>
                    </a:extLst>
                  </p:cNvPr>
                  <p:cNvSpPr/>
                  <p:nvPr/>
                </p:nvSpPr>
                <p:spPr>
                  <a:xfrm>
                    <a:off x="-424164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1" name="Freeform: Shape 2030">
                    <a:extLst>
                      <a:ext uri="{FF2B5EF4-FFF2-40B4-BE49-F238E27FC236}">
                        <a16:creationId xmlns:a16="http://schemas.microsoft.com/office/drawing/2014/main" id="{1B7B1F69-B107-F2E9-BD61-7D4C6F89765B}"/>
                      </a:ext>
                    </a:extLst>
                  </p:cNvPr>
                  <p:cNvSpPr/>
                  <p:nvPr/>
                </p:nvSpPr>
                <p:spPr>
                  <a:xfrm>
                    <a:off x="-399681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2" name="Freeform: Shape 2031">
                    <a:extLst>
                      <a:ext uri="{FF2B5EF4-FFF2-40B4-BE49-F238E27FC236}">
                        <a16:creationId xmlns:a16="http://schemas.microsoft.com/office/drawing/2014/main" id="{F76547A0-FB72-8B2E-A532-AE509606CA7F}"/>
                      </a:ext>
                    </a:extLst>
                  </p:cNvPr>
                  <p:cNvSpPr/>
                  <p:nvPr/>
                </p:nvSpPr>
                <p:spPr>
                  <a:xfrm>
                    <a:off x="-375205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3" name="Freeform: Shape 2032">
                    <a:extLst>
                      <a:ext uri="{FF2B5EF4-FFF2-40B4-BE49-F238E27FC236}">
                        <a16:creationId xmlns:a16="http://schemas.microsoft.com/office/drawing/2014/main" id="{A0C6D466-6EA6-927C-040E-E3BE857793B8}"/>
                      </a:ext>
                    </a:extLst>
                  </p:cNvPr>
                  <p:cNvSpPr/>
                  <p:nvPr/>
                </p:nvSpPr>
                <p:spPr>
                  <a:xfrm>
                    <a:off x="-350729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4" name="Freeform: Shape 2033">
                    <a:extLst>
                      <a:ext uri="{FF2B5EF4-FFF2-40B4-BE49-F238E27FC236}">
                        <a16:creationId xmlns:a16="http://schemas.microsoft.com/office/drawing/2014/main" id="{F94D7E5D-4F66-41A6-6370-727007F88FC8}"/>
                      </a:ext>
                    </a:extLst>
                  </p:cNvPr>
                  <p:cNvSpPr/>
                  <p:nvPr/>
                </p:nvSpPr>
                <p:spPr>
                  <a:xfrm>
                    <a:off x="-326253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5" name="Freeform: Shape 2034">
                    <a:extLst>
                      <a:ext uri="{FF2B5EF4-FFF2-40B4-BE49-F238E27FC236}">
                        <a16:creationId xmlns:a16="http://schemas.microsoft.com/office/drawing/2014/main" id="{D4B14561-0A29-CFB3-FFA6-C59E969EBBBA}"/>
                      </a:ext>
                    </a:extLst>
                  </p:cNvPr>
                  <p:cNvSpPr/>
                  <p:nvPr/>
                </p:nvSpPr>
                <p:spPr>
                  <a:xfrm>
                    <a:off x="-301777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6" name="Freeform: Shape 2035">
                    <a:extLst>
                      <a:ext uri="{FF2B5EF4-FFF2-40B4-BE49-F238E27FC236}">
                        <a16:creationId xmlns:a16="http://schemas.microsoft.com/office/drawing/2014/main" id="{0AE50C09-0A24-972A-411E-39EFC105CA85}"/>
                      </a:ext>
                    </a:extLst>
                  </p:cNvPr>
                  <p:cNvSpPr/>
                  <p:nvPr/>
                </p:nvSpPr>
                <p:spPr>
                  <a:xfrm>
                    <a:off x="-2772944"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7" name="Freeform: Shape 2036">
                    <a:extLst>
                      <a:ext uri="{FF2B5EF4-FFF2-40B4-BE49-F238E27FC236}">
                        <a16:creationId xmlns:a16="http://schemas.microsoft.com/office/drawing/2014/main" id="{61F00221-049B-3D22-8AF6-213AB8B211ED}"/>
                      </a:ext>
                    </a:extLst>
                  </p:cNvPr>
                  <p:cNvSpPr/>
                  <p:nvPr/>
                </p:nvSpPr>
                <p:spPr>
                  <a:xfrm>
                    <a:off x="-252818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8" name="Freeform: Shape 2037">
                    <a:extLst>
                      <a:ext uri="{FF2B5EF4-FFF2-40B4-BE49-F238E27FC236}">
                        <a16:creationId xmlns:a16="http://schemas.microsoft.com/office/drawing/2014/main" id="{7B61CB9A-AE4B-FD66-17A7-C531C2AF821C}"/>
                      </a:ext>
                    </a:extLst>
                  </p:cNvPr>
                  <p:cNvSpPr/>
                  <p:nvPr/>
                </p:nvSpPr>
                <p:spPr>
                  <a:xfrm>
                    <a:off x="-228342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9" name="Freeform: Shape 2038">
                    <a:extLst>
                      <a:ext uri="{FF2B5EF4-FFF2-40B4-BE49-F238E27FC236}">
                        <a16:creationId xmlns:a16="http://schemas.microsoft.com/office/drawing/2014/main" id="{7552114A-E9FE-A3C7-1225-2DEEC1F1DDA6}"/>
                      </a:ext>
                    </a:extLst>
                  </p:cNvPr>
                  <p:cNvSpPr/>
                  <p:nvPr/>
                </p:nvSpPr>
                <p:spPr>
                  <a:xfrm>
                    <a:off x="-203866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0" name="Freeform: Shape 2039">
                    <a:extLst>
                      <a:ext uri="{FF2B5EF4-FFF2-40B4-BE49-F238E27FC236}">
                        <a16:creationId xmlns:a16="http://schemas.microsoft.com/office/drawing/2014/main" id="{CC75249E-77F8-8394-60B2-BA446812C642}"/>
                      </a:ext>
                    </a:extLst>
                  </p:cNvPr>
                  <p:cNvSpPr/>
                  <p:nvPr/>
                </p:nvSpPr>
                <p:spPr>
                  <a:xfrm>
                    <a:off x="-179390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1" name="Freeform: Shape 2040">
                    <a:extLst>
                      <a:ext uri="{FF2B5EF4-FFF2-40B4-BE49-F238E27FC236}">
                        <a16:creationId xmlns:a16="http://schemas.microsoft.com/office/drawing/2014/main" id="{94DBB265-5B52-06B9-264B-61723B3D0A87}"/>
                      </a:ext>
                    </a:extLst>
                  </p:cNvPr>
                  <p:cNvSpPr/>
                  <p:nvPr/>
                </p:nvSpPr>
                <p:spPr>
                  <a:xfrm>
                    <a:off x="-766842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2" name="Freeform: Shape 2041">
                    <a:extLst>
                      <a:ext uri="{FF2B5EF4-FFF2-40B4-BE49-F238E27FC236}">
                        <a16:creationId xmlns:a16="http://schemas.microsoft.com/office/drawing/2014/main" id="{19D74B9C-821E-19CE-5B89-20204512F899}"/>
                      </a:ext>
                    </a:extLst>
                  </p:cNvPr>
                  <p:cNvSpPr/>
                  <p:nvPr/>
                </p:nvSpPr>
                <p:spPr>
                  <a:xfrm>
                    <a:off x="-742366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3" name="Freeform: Shape 2042">
                    <a:extLst>
                      <a:ext uri="{FF2B5EF4-FFF2-40B4-BE49-F238E27FC236}">
                        <a16:creationId xmlns:a16="http://schemas.microsoft.com/office/drawing/2014/main" id="{7FB71B35-3B8E-8825-C5C0-48BACEDEFB93}"/>
                      </a:ext>
                    </a:extLst>
                  </p:cNvPr>
                  <p:cNvSpPr/>
                  <p:nvPr/>
                </p:nvSpPr>
                <p:spPr>
                  <a:xfrm>
                    <a:off x="-717890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4" name="Freeform: Shape 2043">
                    <a:extLst>
                      <a:ext uri="{FF2B5EF4-FFF2-40B4-BE49-F238E27FC236}">
                        <a16:creationId xmlns:a16="http://schemas.microsoft.com/office/drawing/2014/main" id="{287BE7AD-EF89-4F12-ED1F-D941754694F8}"/>
                      </a:ext>
                    </a:extLst>
                  </p:cNvPr>
                  <p:cNvSpPr/>
                  <p:nvPr/>
                </p:nvSpPr>
                <p:spPr>
                  <a:xfrm>
                    <a:off x="-693414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5" name="Freeform: Shape 2044">
                    <a:extLst>
                      <a:ext uri="{FF2B5EF4-FFF2-40B4-BE49-F238E27FC236}">
                        <a16:creationId xmlns:a16="http://schemas.microsoft.com/office/drawing/2014/main" id="{983AA627-8F5E-1F1B-519D-AA7AD8F5559D}"/>
                      </a:ext>
                    </a:extLst>
                  </p:cNvPr>
                  <p:cNvSpPr/>
                  <p:nvPr/>
                </p:nvSpPr>
                <p:spPr>
                  <a:xfrm>
                    <a:off x="-668931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6" name="Freeform: Shape 2045">
                    <a:extLst>
                      <a:ext uri="{FF2B5EF4-FFF2-40B4-BE49-F238E27FC236}">
                        <a16:creationId xmlns:a16="http://schemas.microsoft.com/office/drawing/2014/main" id="{5CC1B36F-1D4B-63C4-B72E-FD3385AD9818}"/>
                      </a:ext>
                    </a:extLst>
                  </p:cNvPr>
                  <p:cNvSpPr/>
                  <p:nvPr/>
                </p:nvSpPr>
                <p:spPr>
                  <a:xfrm>
                    <a:off x="-644455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7" name="Freeform: Shape 2046">
                    <a:extLst>
                      <a:ext uri="{FF2B5EF4-FFF2-40B4-BE49-F238E27FC236}">
                        <a16:creationId xmlns:a16="http://schemas.microsoft.com/office/drawing/2014/main" id="{0F86DD99-1F10-3ED3-2817-82C38992B044}"/>
                      </a:ext>
                    </a:extLst>
                  </p:cNvPr>
                  <p:cNvSpPr/>
                  <p:nvPr/>
                </p:nvSpPr>
                <p:spPr>
                  <a:xfrm>
                    <a:off x="-619979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8" name="Freeform: Shape 2047">
                    <a:extLst>
                      <a:ext uri="{FF2B5EF4-FFF2-40B4-BE49-F238E27FC236}">
                        <a16:creationId xmlns:a16="http://schemas.microsoft.com/office/drawing/2014/main" id="{9287F899-08B9-3659-90AC-325F3DB137EE}"/>
                      </a:ext>
                    </a:extLst>
                  </p:cNvPr>
                  <p:cNvSpPr/>
                  <p:nvPr/>
                </p:nvSpPr>
                <p:spPr>
                  <a:xfrm>
                    <a:off x="-595503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9" name="Freeform: Shape 2048">
                    <a:extLst>
                      <a:ext uri="{FF2B5EF4-FFF2-40B4-BE49-F238E27FC236}">
                        <a16:creationId xmlns:a16="http://schemas.microsoft.com/office/drawing/2014/main" id="{2CEB87EE-160D-65F2-660A-F08E8092F29B}"/>
                      </a:ext>
                    </a:extLst>
                  </p:cNvPr>
                  <p:cNvSpPr/>
                  <p:nvPr/>
                </p:nvSpPr>
                <p:spPr>
                  <a:xfrm>
                    <a:off x="-571027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0" name="Freeform: Shape 2049">
                    <a:extLst>
                      <a:ext uri="{FF2B5EF4-FFF2-40B4-BE49-F238E27FC236}">
                        <a16:creationId xmlns:a16="http://schemas.microsoft.com/office/drawing/2014/main" id="{2E629DCF-BD23-9D70-7CA1-BB379A9434CB}"/>
                      </a:ext>
                    </a:extLst>
                  </p:cNvPr>
                  <p:cNvSpPr/>
                  <p:nvPr/>
                </p:nvSpPr>
                <p:spPr>
                  <a:xfrm>
                    <a:off x="-546551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1" name="Freeform: Shape 2050">
                    <a:extLst>
                      <a:ext uri="{FF2B5EF4-FFF2-40B4-BE49-F238E27FC236}">
                        <a16:creationId xmlns:a16="http://schemas.microsoft.com/office/drawing/2014/main" id="{D28E6F09-9BBA-2096-B07F-05C792FFBBAA}"/>
                      </a:ext>
                    </a:extLst>
                  </p:cNvPr>
                  <p:cNvSpPr/>
                  <p:nvPr/>
                </p:nvSpPr>
                <p:spPr>
                  <a:xfrm>
                    <a:off x="-522068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2" name="Freeform: Shape 2051">
                    <a:extLst>
                      <a:ext uri="{FF2B5EF4-FFF2-40B4-BE49-F238E27FC236}">
                        <a16:creationId xmlns:a16="http://schemas.microsoft.com/office/drawing/2014/main" id="{5FC81856-DDC6-0BF4-51FE-395DCE5C598A}"/>
                      </a:ext>
                    </a:extLst>
                  </p:cNvPr>
                  <p:cNvSpPr/>
                  <p:nvPr/>
                </p:nvSpPr>
                <p:spPr>
                  <a:xfrm>
                    <a:off x="-497592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3" name="Freeform: Shape 2052">
                    <a:extLst>
                      <a:ext uri="{FF2B5EF4-FFF2-40B4-BE49-F238E27FC236}">
                        <a16:creationId xmlns:a16="http://schemas.microsoft.com/office/drawing/2014/main" id="{BB737D8E-BE31-DD0B-2FED-DC8604FC2972}"/>
                      </a:ext>
                    </a:extLst>
                  </p:cNvPr>
                  <p:cNvSpPr/>
                  <p:nvPr/>
                </p:nvSpPr>
                <p:spPr>
                  <a:xfrm>
                    <a:off x="-473116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4" name="Freeform: Shape 2053">
                    <a:extLst>
                      <a:ext uri="{FF2B5EF4-FFF2-40B4-BE49-F238E27FC236}">
                        <a16:creationId xmlns:a16="http://schemas.microsoft.com/office/drawing/2014/main" id="{E515E3BA-5FEF-E562-1DD5-8470026E1573}"/>
                      </a:ext>
                    </a:extLst>
                  </p:cNvPr>
                  <p:cNvSpPr/>
                  <p:nvPr/>
                </p:nvSpPr>
                <p:spPr>
                  <a:xfrm>
                    <a:off x="-448640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5" name="Freeform: Shape 2054">
                    <a:extLst>
                      <a:ext uri="{FF2B5EF4-FFF2-40B4-BE49-F238E27FC236}">
                        <a16:creationId xmlns:a16="http://schemas.microsoft.com/office/drawing/2014/main" id="{A0EFA18A-8C2E-C25A-479D-1D56B9FA3EBA}"/>
                      </a:ext>
                    </a:extLst>
                  </p:cNvPr>
                  <p:cNvSpPr/>
                  <p:nvPr/>
                </p:nvSpPr>
                <p:spPr>
                  <a:xfrm>
                    <a:off x="-424164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6" name="Freeform: Shape 2055">
                    <a:extLst>
                      <a:ext uri="{FF2B5EF4-FFF2-40B4-BE49-F238E27FC236}">
                        <a16:creationId xmlns:a16="http://schemas.microsoft.com/office/drawing/2014/main" id="{32525F96-03B7-8A65-6A1F-024168A329D1}"/>
                      </a:ext>
                    </a:extLst>
                  </p:cNvPr>
                  <p:cNvSpPr/>
                  <p:nvPr/>
                </p:nvSpPr>
                <p:spPr>
                  <a:xfrm>
                    <a:off x="-399681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7" name="Freeform: Shape 2056">
                    <a:extLst>
                      <a:ext uri="{FF2B5EF4-FFF2-40B4-BE49-F238E27FC236}">
                        <a16:creationId xmlns:a16="http://schemas.microsoft.com/office/drawing/2014/main" id="{C344C549-160E-AC69-959A-C7CD3EF50984}"/>
                      </a:ext>
                    </a:extLst>
                  </p:cNvPr>
                  <p:cNvSpPr/>
                  <p:nvPr/>
                </p:nvSpPr>
                <p:spPr>
                  <a:xfrm>
                    <a:off x="-375205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8" name="Freeform: Shape 2057">
                    <a:extLst>
                      <a:ext uri="{FF2B5EF4-FFF2-40B4-BE49-F238E27FC236}">
                        <a16:creationId xmlns:a16="http://schemas.microsoft.com/office/drawing/2014/main" id="{F4D0C366-AC50-0BAC-4D35-F3D8B8E44764}"/>
                      </a:ext>
                    </a:extLst>
                  </p:cNvPr>
                  <p:cNvSpPr/>
                  <p:nvPr/>
                </p:nvSpPr>
                <p:spPr>
                  <a:xfrm>
                    <a:off x="-350729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9" name="Freeform: Shape 2058">
                    <a:extLst>
                      <a:ext uri="{FF2B5EF4-FFF2-40B4-BE49-F238E27FC236}">
                        <a16:creationId xmlns:a16="http://schemas.microsoft.com/office/drawing/2014/main" id="{F25BA795-6CB2-1948-577F-CC6EFCD22E53}"/>
                      </a:ext>
                    </a:extLst>
                  </p:cNvPr>
                  <p:cNvSpPr/>
                  <p:nvPr/>
                </p:nvSpPr>
                <p:spPr>
                  <a:xfrm>
                    <a:off x="-326253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0" name="Freeform: Shape 2059">
                    <a:extLst>
                      <a:ext uri="{FF2B5EF4-FFF2-40B4-BE49-F238E27FC236}">
                        <a16:creationId xmlns:a16="http://schemas.microsoft.com/office/drawing/2014/main" id="{23F49F0C-E93F-4AC5-9B81-D4C0099A9B0E}"/>
                      </a:ext>
                    </a:extLst>
                  </p:cNvPr>
                  <p:cNvSpPr/>
                  <p:nvPr/>
                </p:nvSpPr>
                <p:spPr>
                  <a:xfrm>
                    <a:off x="-301777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1" name="Freeform: Shape 2060">
                    <a:extLst>
                      <a:ext uri="{FF2B5EF4-FFF2-40B4-BE49-F238E27FC236}">
                        <a16:creationId xmlns:a16="http://schemas.microsoft.com/office/drawing/2014/main" id="{855FF16C-2CED-A67D-1499-178B3D94EA80}"/>
                      </a:ext>
                    </a:extLst>
                  </p:cNvPr>
                  <p:cNvSpPr/>
                  <p:nvPr/>
                </p:nvSpPr>
                <p:spPr>
                  <a:xfrm>
                    <a:off x="-2772944"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2" name="Freeform: Shape 2061">
                    <a:extLst>
                      <a:ext uri="{FF2B5EF4-FFF2-40B4-BE49-F238E27FC236}">
                        <a16:creationId xmlns:a16="http://schemas.microsoft.com/office/drawing/2014/main" id="{A3DA3085-9F97-4691-CB64-E59BD3EDB00B}"/>
                      </a:ext>
                    </a:extLst>
                  </p:cNvPr>
                  <p:cNvSpPr/>
                  <p:nvPr/>
                </p:nvSpPr>
                <p:spPr>
                  <a:xfrm>
                    <a:off x="-252818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3" name="Freeform: Shape 2062">
                    <a:extLst>
                      <a:ext uri="{FF2B5EF4-FFF2-40B4-BE49-F238E27FC236}">
                        <a16:creationId xmlns:a16="http://schemas.microsoft.com/office/drawing/2014/main" id="{447BDAB1-EFA8-B4CB-0AB5-4A7B23BE3B1B}"/>
                      </a:ext>
                    </a:extLst>
                  </p:cNvPr>
                  <p:cNvSpPr/>
                  <p:nvPr/>
                </p:nvSpPr>
                <p:spPr>
                  <a:xfrm>
                    <a:off x="-228342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4" name="Freeform: Shape 2063">
                    <a:extLst>
                      <a:ext uri="{FF2B5EF4-FFF2-40B4-BE49-F238E27FC236}">
                        <a16:creationId xmlns:a16="http://schemas.microsoft.com/office/drawing/2014/main" id="{CA006B28-434A-1FB1-2DF6-03033006A53E}"/>
                      </a:ext>
                    </a:extLst>
                  </p:cNvPr>
                  <p:cNvSpPr/>
                  <p:nvPr/>
                </p:nvSpPr>
                <p:spPr>
                  <a:xfrm>
                    <a:off x="-203866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5" name="Freeform: Shape 2064">
                    <a:extLst>
                      <a:ext uri="{FF2B5EF4-FFF2-40B4-BE49-F238E27FC236}">
                        <a16:creationId xmlns:a16="http://schemas.microsoft.com/office/drawing/2014/main" id="{2092495B-2727-0C01-9CD1-3A67DDB32CF0}"/>
                      </a:ext>
                    </a:extLst>
                  </p:cNvPr>
                  <p:cNvSpPr/>
                  <p:nvPr/>
                </p:nvSpPr>
                <p:spPr>
                  <a:xfrm>
                    <a:off x="-179390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6" name="Freeform: Shape 2065">
                    <a:extLst>
                      <a:ext uri="{FF2B5EF4-FFF2-40B4-BE49-F238E27FC236}">
                        <a16:creationId xmlns:a16="http://schemas.microsoft.com/office/drawing/2014/main" id="{415C7E0D-D77F-EE70-E46B-5E0527BA82D1}"/>
                      </a:ext>
                    </a:extLst>
                  </p:cNvPr>
                  <p:cNvSpPr/>
                  <p:nvPr/>
                </p:nvSpPr>
                <p:spPr>
                  <a:xfrm>
                    <a:off x="-766842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7" name="Freeform: Shape 2066">
                    <a:extLst>
                      <a:ext uri="{FF2B5EF4-FFF2-40B4-BE49-F238E27FC236}">
                        <a16:creationId xmlns:a16="http://schemas.microsoft.com/office/drawing/2014/main" id="{BA162816-C22B-1F6E-0B05-E3BDF0D029AD}"/>
                      </a:ext>
                    </a:extLst>
                  </p:cNvPr>
                  <p:cNvSpPr/>
                  <p:nvPr/>
                </p:nvSpPr>
                <p:spPr>
                  <a:xfrm>
                    <a:off x="-742366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8" name="Freeform: Shape 2067">
                    <a:extLst>
                      <a:ext uri="{FF2B5EF4-FFF2-40B4-BE49-F238E27FC236}">
                        <a16:creationId xmlns:a16="http://schemas.microsoft.com/office/drawing/2014/main" id="{D8135BC2-50D2-3567-EEB2-34D54409D269}"/>
                      </a:ext>
                    </a:extLst>
                  </p:cNvPr>
                  <p:cNvSpPr/>
                  <p:nvPr/>
                </p:nvSpPr>
                <p:spPr>
                  <a:xfrm>
                    <a:off x="-717890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9" name="Freeform: Shape 2068">
                    <a:extLst>
                      <a:ext uri="{FF2B5EF4-FFF2-40B4-BE49-F238E27FC236}">
                        <a16:creationId xmlns:a16="http://schemas.microsoft.com/office/drawing/2014/main" id="{22A9C46D-DE12-1EB6-D406-936CF4D51112}"/>
                      </a:ext>
                    </a:extLst>
                  </p:cNvPr>
                  <p:cNvSpPr/>
                  <p:nvPr/>
                </p:nvSpPr>
                <p:spPr>
                  <a:xfrm>
                    <a:off x="-693414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0" name="Freeform: Shape 2069">
                    <a:extLst>
                      <a:ext uri="{FF2B5EF4-FFF2-40B4-BE49-F238E27FC236}">
                        <a16:creationId xmlns:a16="http://schemas.microsoft.com/office/drawing/2014/main" id="{CAC08DA0-410C-6AFF-8A44-EFF0D0286755}"/>
                      </a:ext>
                    </a:extLst>
                  </p:cNvPr>
                  <p:cNvSpPr/>
                  <p:nvPr/>
                </p:nvSpPr>
                <p:spPr>
                  <a:xfrm>
                    <a:off x="-668931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1" name="Freeform: Shape 2070">
                    <a:extLst>
                      <a:ext uri="{FF2B5EF4-FFF2-40B4-BE49-F238E27FC236}">
                        <a16:creationId xmlns:a16="http://schemas.microsoft.com/office/drawing/2014/main" id="{2449C52A-2D9E-C57F-C4EC-623FC85122F7}"/>
                      </a:ext>
                    </a:extLst>
                  </p:cNvPr>
                  <p:cNvSpPr/>
                  <p:nvPr/>
                </p:nvSpPr>
                <p:spPr>
                  <a:xfrm>
                    <a:off x="-644455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2" name="Freeform: Shape 2071">
                    <a:extLst>
                      <a:ext uri="{FF2B5EF4-FFF2-40B4-BE49-F238E27FC236}">
                        <a16:creationId xmlns:a16="http://schemas.microsoft.com/office/drawing/2014/main" id="{EAB86BBB-4ABE-16E3-08E8-EE824D37DA93}"/>
                      </a:ext>
                    </a:extLst>
                  </p:cNvPr>
                  <p:cNvSpPr/>
                  <p:nvPr/>
                </p:nvSpPr>
                <p:spPr>
                  <a:xfrm>
                    <a:off x="-619979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3" name="Freeform: Shape 2072">
                    <a:extLst>
                      <a:ext uri="{FF2B5EF4-FFF2-40B4-BE49-F238E27FC236}">
                        <a16:creationId xmlns:a16="http://schemas.microsoft.com/office/drawing/2014/main" id="{E133D3CF-D9CB-D5DF-92B0-A59395C65011}"/>
                      </a:ext>
                    </a:extLst>
                  </p:cNvPr>
                  <p:cNvSpPr/>
                  <p:nvPr/>
                </p:nvSpPr>
                <p:spPr>
                  <a:xfrm>
                    <a:off x="-595503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4" name="Freeform: Shape 2073">
                    <a:extLst>
                      <a:ext uri="{FF2B5EF4-FFF2-40B4-BE49-F238E27FC236}">
                        <a16:creationId xmlns:a16="http://schemas.microsoft.com/office/drawing/2014/main" id="{6FEBC359-BC4F-65AB-C355-4E42CB7E3CFA}"/>
                      </a:ext>
                    </a:extLst>
                  </p:cNvPr>
                  <p:cNvSpPr/>
                  <p:nvPr/>
                </p:nvSpPr>
                <p:spPr>
                  <a:xfrm>
                    <a:off x="-571027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5" name="Freeform: Shape 2074">
                    <a:extLst>
                      <a:ext uri="{FF2B5EF4-FFF2-40B4-BE49-F238E27FC236}">
                        <a16:creationId xmlns:a16="http://schemas.microsoft.com/office/drawing/2014/main" id="{941CC86B-A89D-92A2-F0B5-7D3DD94039F4}"/>
                      </a:ext>
                    </a:extLst>
                  </p:cNvPr>
                  <p:cNvSpPr/>
                  <p:nvPr/>
                </p:nvSpPr>
                <p:spPr>
                  <a:xfrm>
                    <a:off x="-546551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6" name="Freeform: Shape 2075">
                    <a:extLst>
                      <a:ext uri="{FF2B5EF4-FFF2-40B4-BE49-F238E27FC236}">
                        <a16:creationId xmlns:a16="http://schemas.microsoft.com/office/drawing/2014/main" id="{90A8FD11-E6B6-1CB5-05B2-56684A2F0F99}"/>
                      </a:ext>
                    </a:extLst>
                  </p:cNvPr>
                  <p:cNvSpPr/>
                  <p:nvPr/>
                </p:nvSpPr>
                <p:spPr>
                  <a:xfrm>
                    <a:off x="-522068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7" name="Freeform: Shape 2076">
                    <a:extLst>
                      <a:ext uri="{FF2B5EF4-FFF2-40B4-BE49-F238E27FC236}">
                        <a16:creationId xmlns:a16="http://schemas.microsoft.com/office/drawing/2014/main" id="{55B5037A-BEFC-BC52-CBF4-2E71B4F192B8}"/>
                      </a:ext>
                    </a:extLst>
                  </p:cNvPr>
                  <p:cNvSpPr/>
                  <p:nvPr/>
                </p:nvSpPr>
                <p:spPr>
                  <a:xfrm>
                    <a:off x="-497592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8" name="Freeform: Shape 2077">
                    <a:extLst>
                      <a:ext uri="{FF2B5EF4-FFF2-40B4-BE49-F238E27FC236}">
                        <a16:creationId xmlns:a16="http://schemas.microsoft.com/office/drawing/2014/main" id="{18F9ACDB-223E-1F2B-C81C-11AC8F49FBD9}"/>
                      </a:ext>
                    </a:extLst>
                  </p:cNvPr>
                  <p:cNvSpPr/>
                  <p:nvPr/>
                </p:nvSpPr>
                <p:spPr>
                  <a:xfrm>
                    <a:off x="-473116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9" name="Freeform: Shape 2078">
                    <a:extLst>
                      <a:ext uri="{FF2B5EF4-FFF2-40B4-BE49-F238E27FC236}">
                        <a16:creationId xmlns:a16="http://schemas.microsoft.com/office/drawing/2014/main" id="{23CC3071-F430-092D-A189-17F34913CFC8}"/>
                      </a:ext>
                    </a:extLst>
                  </p:cNvPr>
                  <p:cNvSpPr/>
                  <p:nvPr/>
                </p:nvSpPr>
                <p:spPr>
                  <a:xfrm>
                    <a:off x="-448640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0" name="Freeform: Shape 2079">
                    <a:extLst>
                      <a:ext uri="{FF2B5EF4-FFF2-40B4-BE49-F238E27FC236}">
                        <a16:creationId xmlns:a16="http://schemas.microsoft.com/office/drawing/2014/main" id="{9B7C3CF7-77CB-6DDD-FCF4-08304C41DE32}"/>
                      </a:ext>
                    </a:extLst>
                  </p:cNvPr>
                  <p:cNvSpPr/>
                  <p:nvPr/>
                </p:nvSpPr>
                <p:spPr>
                  <a:xfrm>
                    <a:off x="-424164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1" name="Freeform: Shape 2080">
                    <a:extLst>
                      <a:ext uri="{FF2B5EF4-FFF2-40B4-BE49-F238E27FC236}">
                        <a16:creationId xmlns:a16="http://schemas.microsoft.com/office/drawing/2014/main" id="{F3EF2F3F-F409-C775-8F8B-04BB9E190217}"/>
                      </a:ext>
                    </a:extLst>
                  </p:cNvPr>
                  <p:cNvSpPr/>
                  <p:nvPr/>
                </p:nvSpPr>
                <p:spPr>
                  <a:xfrm>
                    <a:off x="-399681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2" name="Freeform: Shape 2081">
                    <a:extLst>
                      <a:ext uri="{FF2B5EF4-FFF2-40B4-BE49-F238E27FC236}">
                        <a16:creationId xmlns:a16="http://schemas.microsoft.com/office/drawing/2014/main" id="{05237029-B659-E17E-5DFE-9545ED7C6DB7}"/>
                      </a:ext>
                    </a:extLst>
                  </p:cNvPr>
                  <p:cNvSpPr/>
                  <p:nvPr/>
                </p:nvSpPr>
                <p:spPr>
                  <a:xfrm>
                    <a:off x="-375205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3" name="Freeform: Shape 2082">
                    <a:extLst>
                      <a:ext uri="{FF2B5EF4-FFF2-40B4-BE49-F238E27FC236}">
                        <a16:creationId xmlns:a16="http://schemas.microsoft.com/office/drawing/2014/main" id="{BA70AC8D-5E88-6500-CC18-81748B61A8A2}"/>
                      </a:ext>
                    </a:extLst>
                  </p:cNvPr>
                  <p:cNvSpPr/>
                  <p:nvPr/>
                </p:nvSpPr>
                <p:spPr>
                  <a:xfrm>
                    <a:off x="-350729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4" name="Freeform: Shape 2083">
                    <a:extLst>
                      <a:ext uri="{FF2B5EF4-FFF2-40B4-BE49-F238E27FC236}">
                        <a16:creationId xmlns:a16="http://schemas.microsoft.com/office/drawing/2014/main" id="{F1F5D9DD-9574-4D69-A8BC-77D14DDB49F5}"/>
                      </a:ext>
                    </a:extLst>
                  </p:cNvPr>
                  <p:cNvSpPr/>
                  <p:nvPr/>
                </p:nvSpPr>
                <p:spPr>
                  <a:xfrm>
                    <a:off x="-326253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5" name="Freeform: Shape 2084">
                    <a:extLst>
                      <a:ext uri="{FF2B5EF4-FFF2-40B4-BE49-F238E27FC236}">
                        <a16:creationId xmlns:a16="http://schemas.microsoft.com/office/drawing/2014/main" id="{31626300-CB81-E6AA-7F56-4B1E70188189}"/>
                      </a:ext>
                    </a:extLst>
                  </p:cNvPr>
                  <p:cNvSpPr/>
                  <p:nvPr/>
                </p:nvSpPr>
                <p:spPr>
                  <a:xfrm>
                    <a:off x="-301777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6" name="Freeform: Shape 2085">
                    <a:extLst>
                      <a:ext uri="{FF2B5EF4-FFF2-40B4-BE49-F238E27FC236}">
                        <a16:creationId xmlns:a16="http://schemas.microsoft.com/office/drawing/2014/main" id="{7C7576EA-A88A-7128-015C-0F9C6E9D2EAE}"/>
                      </a:ext>
                    </a:extLst>
                  </p:cNvPr>
                  <p:cNvSpPr/>
                  <p:nvPr/>
                </p:nvSpPr>
                <p:spPr>
                  <a:xfrm>
                    <a:off x="-2772944"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7" name="Freeform: Shape 2086">
                    <a:extLst>
                      <a:ext uri="{FF2B5EF4-FFF2-40B4-BE49-F238E27FC236}">
                        <a16:creationId xmlns:a16="http://schemas.microsoft.com/office/drawing/2014/main" id="{90FF02CD-15AD-BA1F-0AAF-834230017597}"/>
                      </a:ext>
                    </a:extLst>
                  </p:cNvPr>
                  <p:cNvSpPr/>
                  <p:nvPr/>
                </p:nvSpPr>
                <p:spPr>
                  <a:xfrm>
                    <a:off x="-252818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8" name="Freeform: Shape 2087">
                    <a:extLst>
                      <a:ext uri="{FF2B5EF4-FFF2-40B4-BE49-F238E27FC236}">
                        <a16:creationId xmlns:a16="http://schemas.microsoft.com/office/drawing/2014/main" id="{F45F352F-33CE-47C9-3C08-CD5D6E85E3CA}"/>
                      </a:ext>
                    </a:extLst>
                  </p:cNvPr>
                  <p:cNvSpPr/>
                  <p:nvPr/>
                </p:nvSpPr>
                <p:spPr>
                  <a:xfrm>
                    <a:off x="-228342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89" name="Freeform: Shape 2088">
                    <a:extLst>
                      <a:ext uri="{FF2B5EF4-FFF2-40B4-BE49-F238E27FC236}">
                        <a16:creationId xmlns:a16="http://schemas.microsoft.com/office/drawing/2014/main" id="{6ED69E15-9213-7BB8-2E1D-17396A0337A4}"/>
                      </a:ext>
                    </a:extLst>
                  </p:cNvPr>
                  <p:cNvSpPr/>
                  <p:nvPr/>
                </p:nvSpPr>
                <p:spPr>
                  <a:xfrm>
                    <a:off x="-203866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0" name="Freeform: Shape 2089">
                    <a:extLst>
                      <a:ext uri="{FF2B5EF4-FFF2-40B4-BE49-F238E27FC236}">
                        <a16:creationId xmlns:a16="http://schemas.microsoft.com/office/drawing/2014/main" id="{76191CFA-BF71-99DE-E019-FBE138EB35E0}"/>
                      </a:ext>
                    </a:extLst>
                  </p:cNvPr>
                  <p:cNvSpPr/>
                  <p:nvPr/>
                </p:nvSpPr>
                <p:spPr>
                  <a:xfrm>
                    <a:off x="-179390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1" name="Freeform: Shape 2090">
                    <a:extLst>
                      <a:ext uri="{FF2B5EF4-FFF2-40B4-BE49-F238E27FC236}">
                        <a16:creationId xmlns:a16="http://schemas.microsoft.com/office/drawing/2014/main" id="{5FFFE2E2-FADE-B0C4-76BB-54884273B129}"/>
                      </a:ext>
                    </a:extLst>
                  </p:cNvPr>
                  <p:cNvSpPr/>
                  <p:nvPr/>
                </p:nvSpPr>
                <p:spPr>
                  <a:xfrm>
                    <a:off x="-766842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2" name="Freeform: Shape 2091">
                    <a:extLst>
                      <a:ext uri="{FF2B5EF4-FFF2-40B4-BE49-F238E27FC236}">
                        <a16:creationId xmlns:a16="http://schemas.microsoft.com/office/drawing/2014/main" id="{6AAF3989-9752-CCE1-6FAA-7CF9E8C423B9}"/>
                      </a:ext>
                    </a:extLst>
                  </p:cNvPr>
                  <p:cNvSpPr/>
                  <p:nvPr/>
                </p:nvSpPr>
                <p:spPr>
                  <a:xfrm>
                    <a:off x="-742366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3" name="Freeform: Shape 2092">
                    <a:extLst>
                      <a:ext uri="{FF2B5EF4-FFF2-40B4-BE49-F238E27FC236}">
                        <a16:creationId xmlns:a16="http://schemas.microsoft.com/office/drawing/2014/main" id="{7ADDFA91-FE3E-65BF-7E7D-5D72BF32CA2F}"/>
                      </a:ext>
                    </a:extLst>
                  </p:cNvPr>
                  <p:cNvSpPr/>
                  <p:nvPr/>
                </p:nvSpPr>
                <p:spPr>
                  <a:xfrm>
                    <a:off x="-717890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4" name="Freeform: Shape 2093">
                    <a:extLst>
                      <a:ext uri="{FF2B5EF4-FFF2-40B4-BE49-F238E27FC236}">
                        <a16:creationId xmlns:a16="http://schemas.microsoft.com/office/drawing/2014/main" id="{06FFB052-9244-2DBB-6D25-4B4FF716D168}"/>
                      </a:ext>
                    </a:extLst>
                  </p:cNvPr>
                  <p:cNvSpPr/>
                  <p:nvPr/>
                </p:nvSpPr>
                <p:spPr>
                  <a:xfrm>
                    <a:off x="-693414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5" name="Freeform: Shape 2094">
                    <a:extLst>
                      <a:ext uri="{FF2B5EF4-FFF2-40B4-BE49-F238E27FC236}">
                        <a16:creationId xmlns:a16="http://schemas.microsoft.com/office/drawing/2014/main" id="{49E284F3-5FA5-C4E8-29DC-4BB0939C964D}"/>
                      </a:ext>
                    </a:extLst>
                  </p:cNvPr>
                  <p:cNvSpPr/>
                  <p:nvPr/>
                </p:nvSpPr>
                <p:spPr>
                  <a:xfrm>
                    <a:off x="-668931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6" name="Freeform: Shape 2095">
                    <a:extLst>
                      <a:ext uri="{FF2B5EF4-FFF2-40B4-BE49-F238E27FC236}">
                        <a16:creationId xmlns:a16="http://schemas.microsoft.com/office/drawing/2014/main" id="{3BF30C1D-ADF5-5244-393C-B9376B679488}"/>
                      </a:ext>
                    </a:extLst>
                  </p:cNvPr>
                  <p:cNvSpPr/>
                  <p:nvPr/>
                </p:nvSpPr>
                <p:spPr>
                  <a:xfrm>
                    <a:off x="-644455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7" name="Freeform: Shape 2096">
                    <a:extLst>
                      <a:ext uri="{FF2B5EF4-FFF2-40B4-BE49-F238E27FC236}">
                        <a16:creationId xmlns:a16="http://schemas.microsoft.com/office/drawing/2014/main" id="{F4B96D90-1A7A-B405-3C6B-93CCD82015D5}"/>
                      </a:ext>
                    </a:extLst>
                  </p:cNvPr>
                  <p:cNvSpPr/>
                  <p:nvPr/>
                </p:nvSpPr>
                <p:spPr>
                  <a:xfrm>
                    <a:off x="-619979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8" name="Freeform: Shape 2097">
                    <a:extLst>
                      <a:ext uri="{FF2B5EF4-FFF2-40B4-BE49-F238E27FC236}">
                        <a16:creationId xmlns:a16="http://schemas.microsoft.com/office/drawing/2014/main" id="{356CDDBF-AF8D-99B5-7B82-5AC8EEF1C455}"/>
                      </a:ext>
                    </a:extLst>
                  </p:cNvPr>
                  <p:cNvSpPr/>
                  <p:nvPr/>
                </p:nvSpPr>
                <p:spPr>
                  <a:xfrm>
                    <a:off x="-595503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9" name="Freeform: Shape 2098">
                    <a:extLst>
                      <a:ext uri="{FF2B5EF4-FFF2-40B4-BE49-F238E27FC236}">
                        <a16:creationId xmlns:a16="http://schemas.microsoft.com/office/drawing/2014/main" id="{9C786516-3B02-494F-0E21-40EE09D7EF46}"/>
                      </a:ext>
                    </a:extLst>
                  </p:cNvPr>
                  <p:cNvSpPr/>
                  <p:nvPr/>
                </p:nvSpPr>
                <p:spPr>
                  <a:xfrm>
                    <a:off x="-571027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0" name="Freeform: Shape 2099">
                    <a:extLst>
                      <a:ext uri="{FF2B5EF4-FFF2-40B4-BE49-F238E27FC236}">
                        <a16:creationId xmlns:a16="http://schemas.microsoft.com/office/drawing/2014/main" id="{3AAFC754-F26F-55A6-73FE-269AE5995F6D}"/>
                      </a:ext>
                    </a:extLst>
                  </p:cNvPr>
                  <p:cNvSpPr/>
                  <p:nvPr/>
                </p:nvSpPr>
                <p:spPr>
                  <a:xfrm>
                    <a:off x="-546551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1" name="Freeform: Shape 2100">
                    <a:extLst>
                      <a:ext uri="{FF2B5EF4-FFF2-40B4-BE49-F238E27FC236}">
                        <a16:creationId xmlns:a16="http://schemas.microsoft.com/office/drawing/2014/main" id="{B488D3A1-8F5F-2E29-7319-A499997F3CA4}"/>
                      </a:ext>
                    </a:extLst>
                  </p:cNvPr>
                  <p:cNvSpPr/>
                  <p:nvPr/>
                </p:nvSpPr>
                <p:spPr>
                  <a:xfrm>
                    <a:off x="-522068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2" name="Freeform: Shape 2101">
                    <a:extLst>
                      <a:ext uri="{FF2B5EF4-FFF2-40B4-BE49-F238E27FC236}">
                        <a16:creationId xmlns:a16="http://schemas.microsoft.com/office/drawing/2014/main" id="{C2D7BB23-68EE-0D0A-008C-571E07B1EB4C}"/>
                      </a:ext>
                    </a:extLst>
                  </p:cNvPr>
                  <p:cNvSpPr/>
                  <p:nvPr/>
                </p:nvSpPr>
                <p:spPr>
                  <a:xfrm>
                    <a:off x="-497592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3" name="Freeform: Shape 2102">
                    <a:extLst>
                      <a:ext uri="{FF2B5EF4-FFF2-40B4-BE49-F238E27FC236}">
                        <a16:creationId xmlns:a16="http://schemas.microsoft.com/office/drawing/2014/main" id="{DD8D91F1-8FFC-2028-B865-D0FB7F3EC24E}"/>
                      </a:ext>
                    </a:extLst>
                  </p:cNvPr>
                  <p:cNvSpPr/>
                  <p:nvPr/>
                </p:nvSpPr>
                <p:spPr>
                  <a:xfrm>
                    <a:off x="-473116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4" name="Freeform: Shape 2103">
                    <a:extLst>
                      <a:ext uri="{FF2B5EF4-FFF2-40B4-BE49-F238E27FC236}">
                        <a16:creationId xmlns:a16="http://schemas.microsoft.com/office/drawing/2014/main" id="{FC9D544E-D631-B69D-CF4E-F7E3893E74F9}"/>
                      </a:ext>
                    </a:extLst>
                  </p:cNvPr>
                  <p:cNvSpPr/>
                  <p:nvPr/>
                </p:nvSpPr>
                <p:spPr>
                  <a:xfrm>
                    <a:off x="-448640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5" name="Freeform: Shape 2104">
                    <a:extLst>
                      <a:ext uri="{FF2B5EF4-FFF2-40B4-BE49-F238E27FC236}">
                        <a16:creationId xmlns:a16="http://schemas.microsoft.com/office/drawing/2014/main" id="{6DFD0EFD-F944-2AAA-A32E-C1CF0EBF1996}"/>
                      </a:ext>
                    </a:extLst>
                  </p:cNvPr>
                  <p:cNvSpPr/>
                  <p:nvPr/>
                </p:nvSpPr>
                <p:spPr>
                  <a:xfrm>
                    <a:off x="-424164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6" name="Freeform: Shape 2105">
                    <a:extLst>
                      <a:ext uri="{FF2B5EF4-FFF2-40B4-BE49-F238E27FC236}">
                        <a16:creationId xmlns:a16="http://schemas.microsoft.com/office/drawing/2014/main" id="{0C4C422A-4D10-8BC1-0565-4F88CBEBF9DC}"/>
                      </a:ext>
                    </a:extLst>
                  </p:cNvPr>
                  <p:cNvSpPr/>
                  <p:nvPr/>
                </p:nvSpPr>
                <p:spPr>
                  <a:xfrm>
                    <a:off x="-399681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7" name="Freeform: Shape 2106">
                    <a:extLst>
                      <a:ext uri="{FF2B5EF4-FFF2-40B4-BE49-F238E27FC236}">
                        <a16:creationId xmlns:a16="http://schemas.microsoft.com/office/drawing/2014/main" id="{B6570E4C-6701-EC0E-6B83-17E1C69DE051}"/>
                      </a:ext>
                    </a:extLst>
                  </p:cNvPr>
                  <p:cNvSpPr/>
                  <p:nvPr/>
                </p:nvSpPr>
                <p:spPr>
                  <a:xfrm>
                    <a:off x="-375205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8" name="Freeform: Shape 2107">
                    <a:extLst>
                      <a:ext uri="{FF2B5EF4-FFF2-40B4-BE49-F238E27FC236}">
                        <a16:creationId xmlns:a16="http://schemas.microsoft.com/office/drawing/2014/main" id="{39B7B50D-3C08-3ED9-0D72-242662DE909B}"/>
                      </a:ext>
                    </a:extLst>
                  </p:cNvPr>
                  <p:cNvSpPr/>
                  <p:nvPr/>
                </p:nvSpPr>
                <p:spPr>
                  <a:xfrm>
                    <a:off x="-350729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9" name="Freeform: Shape 2108">
                    <a:extLst>
                      <a:ext uri="{FF2B5EF4-FFF2-40B4-BE49-F238E27FC236}">
                        <a16:creationId xmlns:a16="http://schemas.microsoft.com/office/drawing/2014/main" id="{85867C67-41BA-9E9B-085C-2DD0863750B7}"/>
                      </a:ext>
                    </a:extLst>
                  </p:cNvPr>
                  <p:cNvSpPr/>
                  <p:nvPr/>
                </p:nvSpPr>
                <p:spPr>
                  <a:xfrm>
                    <a:off x="-326253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0" name="Freeform: Shape 2109">
                    <a:extLst>
                      <a:ext uri="{FF2B5EF4-FFF2-40B4-BE49-F238E27FC236}">
                        <a16:creationId xmlns:a16="http://schemas.microsoft.com/office/drawing/2014/main" id="{EBEAF2F6-23BA-D8C7-2FAD-59BAD009956A}"/>
                      </a:ext>
                    </a:extLst>
                  </p:cNvPr>
                  <p:cNvSpPr/>
                  <p:nvPr/>
                </p:nvSpPr>
                <p:spPr>
                  <a:xfrm>
                    <a:off x="-301777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1" name="Freeform: Shape 2110">
                    <a:extLst>
                      <a:ext uri="{FF2B5EF4-FFF2-40B4-BE49-F238E27FC236}">
                        <a16:creationId xmlns:a16="http://schemas.microsoft.com/office/drawing/2014/main" id="{118D3E80-737D-AE36-E13F-5313D0BD14C6}"/>
                      </a:ext>
                    </a:extLst>
                  </p:cNvPr>
                  <p:cNvSpPr/>
                  <p:nvPr/>
                </p:nvSpPr>
                <p:spPr>
                  <a:xfrm>
                    <a:off x="-2772944"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2" name="Freeform: Shape 2111">
                    <a:extLst>
                      <a:ext uri="{FF2B5EF4-FFF2-40B4-BE49-F238E27FC236}">
                        <a16:creationId xmlns:a16="http://schemas.microsoft.com/office/drawing/2014/main" id="{F0A9CDA6-DBBC-3249-15C9-9D2FB1A6F77F}"/>
                      </a:ext>
                    </a:extLst>
                  </p:cNvPr>
                  <p:cNvSpPr/>
                  <p:nvPr/>
                </p:nvSpPr>
                <p:spPr>
                  <a:xfrm>
                    <a:off x="-252818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3" name="Freeform: Shape 2112">
                    <a:extLst>
                      <a:ext uri="{FF2B5EF4-FFF2-40B4-BE49-F238E27FC236}">
                        <a16:creationId xmlns:a16="http://schemas.microsoft.com/office/drawing/2014/main" id="{BE5B462D-432B-A829-D155-29C24D7F3581}"/>
                      </a:ext>
                    </a:extLst>
                  </p:cNvPr>
                  <p:cNvSpPr/>
                  <p:nvPr/>
                </p:nvSpPr>
                <p:spPr>
                  <a:xfrm>
                    <a:off x="-228342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14" name="Freeform: Shape 2113">
                    <a:extLst>
                      <a:ext uri="{FF2B5EF4-FFF2-40B4-BE49-F238E27FC236}">
                        <a16:creationId xmlns:a16="http://schemas.microsoft.com/office/drawing/2014/main" id="{C6E7A2F5-EA34-670A-211F-189C7F3BA62B}"/>
                      </a:ext>
                    </a:extLst>
                  </p:cNvPr>
                  <p:cNvSpPr/>
                  <p:nvPr/>
                </p:nvSpPr>
                <p:spPr>
                  <a:xfrm>
                    <a:off x="-203866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5" name="Freeform: Shape 2114">
                    <a:extLst>
                      <a:ext uri="{FF2B5EF4-FFF2-40B4-BE49-F238E27FC236}">
                        <a16:creationId xmlns:a16="http://schemas.microsoft.com/office/drawing/2014/main" id="{7D207C43-F45B-CB29-E67B-10269CECBF7D}"/>
                      </a:ext>
                    </a:extLst>
                  </p:cNvPr>
                  <p:cNvSpPr/>
                  <p:nvPr/>
                </p:nvSpPr>
                <p:spPr>
                  <a:xfrm>
                    <a:off x="-179390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6" name="Freeform: Shape 2115">
                    <a:extLst>
                      <a:ext uri="{FF2B5EF4-FFF2-40B4-BE49-F238E27FC236}">
                        <a16:creationId xmlns:a16="http://schemas.microsoft.com/office/drawing/2014/main" id="{A8831C4E-B88D-3FD5-3495-79392FCB28EB}"/>
                      </a:ext>
                    </a:extLst>
                  </p:cNvPr>
                  <p:cNvSpPr/>
                  <p:nvPr/>
                </p:nvSpPr>
                <p:spPr>
                  <a:xfrm>
                    <a:off x="-766842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7" name="Freeform: Shape 2116">
                    <a:extLst>
                      <a:ext uri="{FF2B5EF4-FFF2-40B4-BE49-F238E27FC236}">
                        <a16:creationId xmlns:a16="http://schemas.microsoft.com/office/drawing/2014/main" id="{73BFD621-1D43-3B2B-0B59-3C006592AF20}"/>
                      </a:ext>
                    </a:extLst>
                  </p:cNvPr>
                  <p:cNvSpPr/>
                  <p:nvPr/>
                </p:nvSpPr>
                <p:spPr>
                  <a:xfrm>
                    <a:off x="-742366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8" name="Freeform: Shape 2117">
                    <a:extLst>
                      <a:ext uri="{FF2B5EF4-FFF2-40B4-BE49-F238E27FC236}">
                        <a16:creationId xmlns:a16="http://schemas.microsoft.com/office/drawing/2014/main" id="{19AE249F-3960-06AA-C968-EF53B0FF2086}"/>
                      </a:ext>
                    </a:extLst>
                  </p:cNvPr>
                  <p:cNvSpPr/>
                  <p:nvPr/>
                </p:nvSpPr>
                <p:spPr>
                  <a:xfrm>
                    <a:off x="-717890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9" name="Freeform: Shape 2118">
                    <a:extLst>
                      <a:ext uri="{FF2B5EF4-FFF2-40B4-BE49-F238E27FC236}">
                        <a16:creationId xmlns:a16="http://schemas.microsoft.com/office/drawing/2014/main" id="{53FFBC32-0536-8DF0-A21C-0926BF443EC8}"/>
                      </a:ext>
                    </a:extLst>
                  </p:cNvPr>
                  <p:cNvSpPr/>
                  <p:nvPr/>
                </p:nvSpPr>
                <p:spPr>
                  <a:xfrm>
                    <a:off x="-693414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0" name="Freeform: Shape 2119">
                    <a:extLst>
                      <a:ext uri="{FF2B5EF4-FFF2-40B4-BE49-F238E27FC236}">
                        <a16:creationId xmlns:a16="http://schemas.microsoft.com/office/drawing/2014/main" id="{ABA34748-E7E1-C213-BD90-C694D1C3BC1A}"/>
                      </a:ext>
                    </a:extLst>
                  </p:cNvPr>
                  <p:cNvSpPr/>
                  <p:nvPr/>
                </p:nvSpPr>
                <p:spPr>
                  <a:xfrm>
                    <a:off x="-668931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21" name="Freeform: Shape 2120">
                    <a:extLst>
                      <a:ext uri="{FF2B5EF4-FFF2-40B4-BE49-F238E27FC236}">
                        <a16:creationId xmlns:a16="http://schemas.microsoft.com/office/drawing/2014/main" id="{760A4420-A7DC-FB0F-5F2C-A36E7BF72DF6}"/>
                      </a:ext>
                    </a:extLst>
                  </p:cNvPr>
                  <p:cNvSpPr/>
                  <p:nvPr/>
                </p:nvSpPr>
                <p:spPr>
                  <a:xfrm>
                    <a:off x="-644455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2" name="Freeform: Shape 2121">
                    <a:extLst>
                      <a:ext uri="{FF2B5EF4-FFF2-40B4-BE49-F238E27FC236}">
                        <a16:creationId xmlns:a16="http://schemas.microsoft.com/office/drawing/2014/main" id="{DE3D40F4-3E1C-D574-3B5D-8B3370AE529B}"/>
                      </a:ext>
                    </a:extLst>
                  </p:cNvPr>
                  <p:cNvSpPr/>
                  <p:nvPr/>
                </p:nvSpPr>
                <p:spPr>
                  <a:xfrm>
                    <a:off x="-619979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3" name="Freeform: Shape 2122">
                    <a:extLst>
                      <a:ext uri="{FF2B5EF4-FFF2-40B4-BE49-F238E27FC236}">
                        <a16:creationId xmlns:a16="http://schemas.microsoft.com/office/drawing/2014/main" id="{D527BF6D-9786-6348-7DCB-EF6154EFCA03}"/>
                      </a:ext>
                    </a:extLst>
                  </p:cNvPr>
                  <p:cNvSpPr/>
                  <p:nvPr/>
                </p:nvSpPr>
                <p:spPr>
                  <a:xfrm>
                    <a:off x="-595503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4" name="Freeform: Shape 2123">
                    <a:extLst>
                      <a:ext uri="{FF2B5EF4-FFF2-40B4-BE49-F238E27FC236}">
                        <a16:creationId xmlns:a16="http://schemas.microsoft.com/office/drawing/2014/main" id="{1AFC3B12-6599-1420-31F5-276CAC2C4146}"/>
                      </a:ext>
                    </a:extLst>
                  </p:cNvPr>
                  <p:cNvSpPr/>
                  <p:nvPr/>
                </p:nvSpPr>
                <p:spPr>
                  <a:xfrm>
                    <a:off x="-571027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5" name="Freeform: Shape 2124">
                    <a:extLst>
                      <a:ext uri="{FF2B5EF4-FFF2-40B4-BE49-F238E27FC236}">
                        <a16:creationId xmlns:a16="http://schemas.microsoft.com/office/drawing/2014/main" id="{5E49250C-44C1-140A-A11F-5B1F68420584}"/>
                      </a:ext>
                    </a:extLst>
                  </p:cNvPr>
                  <p:cNvSpPr/>
                  <p:nvPr/>
                </p:nvSpPr>
                <p:spPr>
                  <a:xfrm>
                    <a:off x="-546551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26" name="Freeform: Shape 2125">
                    <a:extLst>
                      <a:ext uri="{FF2B5EF4-FFF2-40B4-BE49-F238E27FC236}">
                        <a16:creationId xmlns:a16="http://schemas.microsoft.com/office/drawing/2014/main" id="{9E741A3F-63BD-BD79-6762-F2745078F6C2}"/>
                      </a:ext>
                    </a:extLst>
                  </p:cNvPr>
                  <p:cNvSpPr/>
                  <p:nvPr/>
                </p:nvSpPr>
                <p:spPr>
                  <a:xfrm>
                    <a:off x="-522068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7" name="Freeform: Shape 2126">
                    <a:extLst>
                      <a:ext uri="{FF2B5EF4-FFF2-40B4-BE49-F238E27FC236}">
                        <a16:creationId xmlns:a16="http://schemas.microsoft.com/office/drawing/2014/main" id="{CA6B7CDD-123C-6D60-0E63-DD5BD8A828A5}"/>
                      </a:ext>
                    </a:extLst>
                  </p:cNvPr>
                  <p:cNvSpPr/>
                  <p:nvPr/>
                </p:nvSpPr>
                <p:spPr>
                  <a:xfrm>
                    <a:off x="-497592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8" name="Freeform: Shape 2127">
                    <a:extLst>
                      <a:ext uri="{FF2B5EF4-FFF2-40B4-BE49-F238E27FC236}">
                        <a16:creationId xmlns:a16="http://schemas.microsoft.com/office/drawing/2014/main" id="{584BBF5B-9299-2FB5-584E-85824D900294}"/>
                      </a:ext>
                    </a:extLst>
                  </p:cNvPr>
                  <p:cNvSpPr/>
                  <p:nvPr/>
                </p:nvSpPr>
                <p:spPr>
                  <a:xfrm>
                    <a:off x="-473116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9" name="Freeform: Shape 2128">
                    <a:extLst>
                      <a:ext uri="{FF2B5EF4-FFF2-40B4-BE49-F238E27FC236}">
                        <a16:creationId xmlns:a16="http://schemas.microsoft.com/office/drawing/2014/main" id="{9DE07115-5011-D4FD-A274-CF58991E43B3}"/>
                      </a:ext>
                    </a:extLst>
                  </p:cNvPr>
                  <p:cNvSpPr/>
                  <p:nvPr/>
                </p:nvSpPr>
                <p:spPr>
                  <a:xfrm>
                    <a:off x="-448640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0" name="Freeform: Shape 2129">
                    <a:extLst>
                      <a:ext uri="{FF2B5EF4-FFF2-40B4-BE49-F238E27FC236}">
                        <a16:creationId xmlns:a16="http://schemas.microsoft.com/office/drawing/2014/main" id="{4CEA0E5B-9D5D-AB0A-88BF-B7B929A495A7}"/>
                      </a:ext>
                    </a:extLst>
                  </p:cNvPr>
                  <p:cNvSpPr/>
                  <p:nvPr/>
                </p:nvSpPr>
                <p:spPr>
                  <a:xfrm>
                    <a:off x="-424164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1" name="Freeform: Shape 2130">
                    <a:extLst>
                      <a:ext uri="{FF2B5EF4-FFF2-40B4-BE49-F238E27FC236}">
                        <a16:creationId xmlns:a16="http://schemas.microsoft.com/office/drawing/2014/main" id="{D1130BB7-A38F-CD3D-BF2E-A95EBA8A4A26}"/>
                      </a:ext>
                    </a:extLst>
                  </p:cNvPr>
                  <p:cNvSpPr/>
                  <p:nvPr/>
                </p:nvSpPr>
                <p:spPr>
                  <a:xfrm>
                    <a:off x="-399681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2" name="Freeform: Shape 2131">
                    <a:extLst>
                      <a:ext uri="{FF2B5EF4-FFF2-40B4-BE49-F238E27FC236}">
                        <a16:creationId xmlns:a16="http://schemas.microsoft.com/office/drawing/2014/main" id="{81FDDCA5-5A84-FFFB-4031-6531C02AC7BE}"/>
                      </a:ext>
                    </a:extLst>
                  </p:cNvPr>
                  <p:cNvSpPr/>
                  <p:nvPr/>
                </p:nvSpPr>
                <p:spPr>
                  <a:xfrm>
                    <a:off x="-375205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3" name="Freeform: Shape 2132">
                    <a:extLst>
                      <a:ext uri="{FF2B5EF4-FFF2-40B4-BE49-F238E27FC236}">
                        <a16:creationId xmlns:a16="http://schemas.microsoft.com/office/drawing/2014/main" id="{9D32EFDC-B789-7168-03C9-6D17EA5289A8}"/>
                      </a:ext>
                    </a:extLst>
                  </p:cNvPr>
                  <p:cNvSpPr/>
                  <p:nvPr/>
                </p:nvSpPr>
                <p:spPr>
                  <a:xfrm>
                    <a:off x="-350729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4" name="Freeform: Shape 2133">
                    <a:extLst>
                      <a:ext uri="{FF2B5EF4-FFF2-40B4-BE49-F238E27FC236}">
                        <a16:creationId xmlns:a16="http://schemas.microsoft.com/office/drawing/2014/main" id="{C07D20B3-70CF-CF02-3548-74CB367EAC20}"/>
                      </a:ext>
                    </a:extLst>
                  </p:cNvPr>
                  <p:cNvSpPr/>
                  <p:nvPr/>
                </p:nvSpPr>
                <p:spPr>
                  <a:xfrm>
                    <a:off x="-326253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5" name="Freeform: Shape 2134">
                    <a:extLst>
                      <a:ext uri="{FF2B5EF4-FFF2-40B4-BE49-F238E27FC236}">
                        <a16:creationId xmlns:a16="http://schemas.microsoft.com/office/drawing/2014/main" id="{56C81686-CAB1-BB70-E3EB-330BCCF34E58}"/>
                      </a:ext>
                    </a:extLst>
                  </p:cNvPr>
                  <p:cNvSpPr/>
                  <p:nvPr/>
                </p:nvSpPr>
                <p:spPr>
                  <a:xfrm>
                    <a:off x="-301777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6" name="Freeform: Shape 2135">
                    <a:extLst>
                      <a:ext uri="{FF2B5EF4-FFF2-40B4-BE49-F238E27FC236}">
                        <a16:creationId xmlns:a16="http://schemas.microsoft.com/office/drawing/2014/main" id="{ACDAF8DA-A4EF-1BCB-1339-74956C103036}"/>
                      </a:ext>
                    </a:extLst>
                  </p:cNvPr>
                  <p:cNvSpPr/>
                  <p:nvPr/>
                </p:nvSpPr>
                <p:spPr>
                  <a:xfrm>
                    <a:off x="-2772944"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7" name="Freeform: Shape 2136">
                    <a:extLst>
                      <a:ext uri="{FF2B5EF4-FFF2-40B4-BE49-F238E27FC236}">
                        <a16:creationId xmlns:a16="http://schemas.microsoft.com/office/drawing/2014/main" id="{BC2A6B74-55AB-94E1-1364-FECA0F558D48}"/>
                      </a:ext>
                    </a:extLst>
                  </p:cNvPr>
                  <p:cNvSpPr/>
                  <p:nvPr/>
                </p:nvSpPr>
                <p:spPr>
                  <a:xfrm>
                    <a:off x="-252818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8" name="Freeform: Shape 2137">
                    <a:extLst>
                      <a:ext uri="{FF2B5EF4-FFF2-40B4-BE49-F238E27FC236}">
                        <a16:creationId xmlns:a16="http://schemas.microsoft.com/office/drawing/2014/main" id="{A4B8698C-3E4F-D998-70B8-C614B0015C5E}"/>
                      </a:ext>
                    </a:extLst>
                  </p:cNvPr>
                  <p:cNvSpPr/>
                  <p:nvPr/>
                </p:nvSpPr>
                <p:spPr>
                  <a:xfrm>
                    <a:off x="-228342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9" name="Freeform: Shape 2138">
                    <a:extLst>
                      <a:ext uri="{FF2B5EF4-FFF2-40B4-BE49-F238E27FC236}">
                        <a16:creationId xmlns:a16="http://schemas.microsoft.com/office/drawing/2014/main" id="{1C778888-E440-1F2E-4A9B-5467B43DD383}"/>
                      </a:ext>
                    </a:extLst>
                  </p:cNvPr>
                  <p:cNvSpPr/>
                  <p:nvPr/>
                </p:nvSpPr>
                <p:spPr>
                  <a:xfrm>
                    <a:off x="-203866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0" name="Freeform: Shape 2139">
                    <a:extLst>
                      <a:ext uri="{FF2B5EF4-FFF2-40B4-BE49-F238E27FC236}">
                        <a16:creationId xmlns:a16="http://schemas.microsoft.com/office/drawing/2014/main" id="{58C4A30E-66E0-B5D2-BE5C-9AF787C2E200}"/>
                      </a:ext>
                    </a:extLst>
                  </p:cNvPr>
                  <p:cNvSpPr/>
                  <p:nvPr/>
                </p:nvSpPr>
                <p:spPr>
                  <a:xfrm>
                    <a:off x="-179390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1" name="Freeform: Shape 2140">
                    <a:extLst>
                      <a:ext uri="{FF2B5EF4-FFF2-40B4-BE49-F238E27FC236}">
                        <a16:creationId xmlns:a16="http://schemas.microsoft.com/office/drawing/2014/main" id="{AC39C8F8-03A0-3DBD-A796-791A55806798}"/>
                      </a:ext>
                    </a:extLst>
                  </p:cNvPr>
                  <p:cNvSpPr/>
                  <p:nvPr/>
                </p:nvSpPr>
                <p:spPr>
                  <a:xfrm>
                    <a:off x="-766842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2" name="Freeform: Shape 2141">
                    <a:extLst>
                      <a:ext uri="{FF2B5EF4-FFF2-40B4-BE49-F238E27FC236}">
                        <a16:creationId xmlns:a16="http://schemas.microsoft.com/office/drawing/2014/main" id="{8C729321-C3BA-7025-21A1-95F1C9070E7F}"/>
                      </a:ext>
                    </a:extLst>
                  </p:cNvPr>
                  <p:cNvSpPr/>
                  <p:nvPr/>
                </p:nvSpPr>
                <p:spPr>
                  <a:xfrm>
                    <a:off x="-742366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3" name="Freeform: Shape 2142">
                    <a:extLst>
                      <a:ext uri="{FF2B5EF4-FFF2-40B4-BE49-F238E27FC236}">
                        <a16:creationId xmlns:a16="http://schemas.microsoft.com/office/drawing/2014/main" id="{50F54633-F543-8608-54B1-656843AA4E2A}"/>
                      </a:ext>
                    </a:extLst>
                  </p:cNvPr>
                  <p:cNvSpPr/>
                  <p:nvPr/>
                </p:nvSpPr>
                <p:spPr>
                  <a:xfrm>
                    <a:off x="-717890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44" name="Freeform: Shape 2143">
                    <a:extLst>
                      <a:ext uri="{FF2B5EF4-FFF2-40B4-BE49-F238E27FC236}">
                        <a16:creationId xmlns:a16="http://schemas.microsoft.com/office/drawing/2014/main" id="{12CC61BF-7F9E-1A3B-5B7D-E17EA1316D88}"/>
                      </a:ext>
                    </a:extLst>
                  </p:cNvPr>
                  <p:cNvSpPr/>
                  <p:nvPr/>
                </p:nvSpPr>
                <p:spPr>
                  <a:xfrm>
                    <a:off x="-693414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5" name="Freeform: Shape 2144">
                    <a:extLst>
                      <a:ext uri="{FF2B5EF4-FFF2-40B4-BE49-F238E27FC236}">
                        <a16:creationId xmlns:a16="http://schemas.microsoft.com/office/drawing/2014/main" id="{1A697F8D-B64C-D95A-3D45-21F27B41ED3B}"/>
                      </a:ext>
                    </a:extLst>
                  </p:cNvPr>
                  <p:cNvSpPr/>
                  <p:nvPr/>
                </p:nvSpPr>
                <p:spPr>
                  <a:xfrm>
                    <a:off x="-668931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6" name="Freeform: Shape 2145">
                    <a:extLst>
                      <a:ext uri="{FF2B5EF4-FFF2-40B4-BE49-F238E27FC236}">
                        <a16:creationId xmlns:a16="http://schemas.microsoft.com/office/drawing/2014/main" id="{0E3EC01F-F1E2-06FB-6C42-FA2DA3A07A4D}"/>
                      </a:ext>
                    </a:extLst>
                  </p:cNvPr>
                  <p:cNvSpPr/>
                  <p:nvPr/>
                </p:nvSpPr>
                <p:spPr>
                  <a:xfrm>
                    <a:off x="-644455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7" name="Freeform: Shape 2146">
                    <a:extLst>
                      <a:ext uri="{FF2B5EF4-FFF2-40B4-BE49-F238E27FC236}">
                        <a16:creationId xmlns:a16="http://schemas.microsoft.com/office/drawing/2014/main" id="{5E190E89-7A81-532C-7909-D27006E2B7AA}"/>
                      </a:ext>
                    </a:extLst>
                  </p:cNvPr>
                  <p:cNvSpPr/>
                  <p:nvPr/>
                </p:nvSpPr>
                <p:spPr>
                  <a:xfrm>
                    <a:off x="-619979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48" name="Freeform: Shape 2147">
                    <a:extLst>
                      <a:ext uri="{FF2B5EF4-FFF2-40B4-BE49-F238E27FC236}">
                        <a16:creationId xmlns:a16="http://schemas.microsoft.com/office/drawing/2014/main" id="{EAC2CACA-5585-7821-10A2-FBEDF82E9B7C}"/>
                      </a:ext>
                    </a:extLst>
                  </p:cNvPr>
                  <p:cNvSpPr/>
                  <p:nvPr/>
                </p:nvSpPr>
                <p:spPr>
                  <a:xfrm>
                    <a:off x="-595503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49" name="Freeform: Shape 2148">
                    <a:extLst>
                      <a:ext uri="{FF2B5EF4-FFF2-40B4-BE49-F238E27FC236}">
                        <a16:creationId xmlns:a16="http://schemas.microsoft.com/office/drawing/2014/main" id="{E4BD3BFD-6C75-BDE4-8DA3-B28C5C770933}"/>
                      </a:ext>
                    </a:extLst>
                  </p:cNvPr>
                  <p:cNvSpPr/>
                  <p:nvPr/>
                </p:nvSpPr>
                <p:spPr>
                  <a:xfrm>
                    <a:off x="-571027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0" name="Freeform: Shape 2149">
                    <a:extLst>
                      <a:ext uri="{FF2B5EF4-FFF2-40B4-BE49-F238E27FC236}">
                        <a16:creationId xmlns:a16="http://schemas.microsoft.com/office/drawing/2014/main" id="{A1322048-E36D-3A52-2396-06CE825E026F}"/>
                      </a:ext>
                    </a:extLst>
                  </p:cNvPr>
                  <p:cNvSpPr/>
                  <p:nvPr/>
                </p:nvSpPr>
                <p:spPr>
                  <a:xfrm>
                    <a:off x="-546551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1" name="Freeform: Shape 2150">
                    <a:extLst>
                      <a:ext uri="{FF2B5EF4-FFF2-40B4-BE49-F238E27FC236}">
                        <a16:creationId xmlns:a16="http://schemas.microsoft.com/office/drawing/2014/main" id="{FB0A5BA2-087C-E2DC-57AD-247B4F1F7504}"/>
                      </a:ext>
                    </a:extLst>
                  </p:cNvPr>
                  <p:cNvSpPr/>
                  <p:nvPr/>
                </p:nvSpPr>
                <p:spPr>
                  <a:xfrm>
                    <a:off x="-522068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2" name="Freeform: Shape 2151">
                    <a:extLst>
                      <a:ext uri="{FF2B5EF4-FFF2-40B4-BE49-F238E27FC236}">
                        <a16:creationId xmlns:a16="http://schemas.microsoft.com/office/drawing/2014/main" id="{545CEFEE-146B-6F37-70DA-94AF53D408AD}"/>
                      </a:ext>
                    </a:extLst>
                  </p:cNvPr>
                  <p:cNvSpPr/>
                  <p:nvPr/>
                </p:nvSpPr>
                <p:spPr>
                  <a:xfrm>
                    <a:off x="-497592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3" name="Freeform: Shape 2152">
                    <a:extLst>
                      <a:ext uri="{FF2B5EF4-FFF2-40B4-BE49-F238E27FC236}">
                        <a16:creationId xmlns:a16="http://schemas.microsoft.com/office/drawing/2014/main" id="{FB008A03-4A71-5792-77AB-0EC7AC989E0C}"/>
                      </a:ext>
                    </a:extLst>
                  </p:cNvPr>
                  <p:cNvSpPr/>
                  <p:nvPr/>
                </p:nvSpPr>
                <p:spPr>
                  <a:xfrm>
                    <a:off x="-473116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4" name="Freeform: Shape 2153">
                    <a:extLst>
                      <a:ext uri="{FF2B5EF4-FFF2-40B4-BE49-F238E27FC236}">
                        <a16:creationId xmlns:a16="http://schemas.microsoft.com/office/drawing/2014/main" id="{DBE7BFEF-6FF3-EAFC-DCB7-02D3E084E0F1}"/>
                      </a:ext>
                    </a:extLst>
                  </p:cNvPr>
                  <p:cNvSpPr/>
                  <p:nvPr/>
                </p:nvSpPr>
                <p:spPr>
                  <a:xfrm>
                    <a:off x="-448640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5" name="Freeform: Shape 2154">
                    <a:extLst>
                      <a:ext uri="{FF2B5EF4-FFF2-40B4-BE49-F238E27FC236}">
                        <a16:creationId xmlns:a16="http://schemas.microsoft.com/office/drawing/2014/main" id="{3D3F0E98-F96C-A64B-5172-7BCCCAFAA2FB}"/>
                      </a:ext>
                    </a:extLst>
                  </p:cNvPr>
                  <p:cNvSpPr/>
                  <p:nvPr/>
                </p:nvSpPr>
                <p:spPr>
                  <a:xfrm>
                    <a:off x="-424164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6" name="Freeform: Shape 2155">
                    <a:extLst>
                      <a:ext uri="{FF2B5EF4-FFF2-40B4-BE49-F238E27FC236}">
                        <a16:creationId xmlns:a16="http://schemas.microsoft.com/office/drawing/2014/main" id="{E78203E5-AED6-F80D-5880-72003CDC35B8}"/>
                      </a:ext>
                    </a:extLst>
                  </p:cNvPr>
                  <p:cNvSpPr/>
                  <p:nvPr/>
                </p:nvSpPr>
                <p:spPr>
                  <a:xfrm>
                    <a:off x="-399681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7" name="Freeform: Shape 2156">
                    <a:extLst>
                      <a:ext uri="{FF2B5EF4-FFF2-40B4-BE49-F238E27FC236}">
                        <a16:creationId xmlns:a16="http://schemas.microsoft.com/office/drawing/2014/main" id="{C96FB338-CB95-E257-7E5F-DC6A3446CC5A}"/>
                      </a:ext>
                    </a:extLst>
                  </p:cNvPr>
                  <p:cNvSpPr/>
                  <p:nvPr/>
                </p:nvSpPr>
                <p:spPr>
                  <a:xfrm>
                    <a:off x="-375205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8" name="Freeform: Shape 2157">
                    <a:extLst>
                      <a:ext uri="{FF2B5EF4-FFF2-40B4-BE49-F238E27FC236}">
                        <a16:creationId xmlns:a16="http://schemas.microsoft.com/office/drawing/2014/main" id="{9838367E-F76F-AF00-AF69-83B2A9888B5C}"/>
                      </a:ext>
                    </a:extLst>
                  </p:cNvPr>
                  <p:cNvSpPr/>
                  <p:nvPr/>
                </p:nvSpPr>
                <p:spPr>
                  <a:xfrm>
                    <a:off x="-350729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9" name="Freeform: Shape 2158">
                    <a:extLst>
                      <a:ext uri="{FF2B5EF4-FFF2-40B4-BE49-F238E27FC236}">
                        <a16:creationId xmlns:a16="http://schemas.microsoft.com/office/drawing/2014/main" id="{85C9FC81-AF42-0539-A96A-9F474A2A82C5}"/>
                      </a:ext>
                    </a:extLst>
                  </p:cNvPr>
                  <p:cNvSpPr/>
                  <p:nvPr/>
                </p:nvSpPr>
                <p:spPr>
                  <a:xfrm>
                    <a:off x="-326253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0" name="Freeform: Shape 2159">
                    <a:extLst>
                      <a:ext uri="{FF2B5EF4-FFF2-40B4-BE49-F238E27FC236}">
                        <a16:creationId xmlns:a16="http://schemas.microsoft.com/office/drawing/2014/main" id="{3C8FE92E-6D1C-7A56-1260-68D7B6D748B2}"/>
                      </a:ext>
                    </a:extLst>
                  </p:cNvPr>
                  <p:cNvSpPr/>
                  <p:nvPr/>
                </p:nvSpPr>
                <p:spPr>
                  <a:xfrm>
                    <a:off x="-301777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1" name="Freeform: Shape 2160">
                    <a:extLst>
                      <a:ext uri="{FF2B5EF4-FFF2-40B4-BE49-F238E27FC236}">
                        <a16:creationId xmlns:a16="http://schemas.microsoft.com/office/drawing/2014/main" id="{71F1C104-5784-80FF-B2E1-19ED813FD00F}"/>
                      </a:ext>
                    </a:extLst>
                  </p:cNvPr>
                  <p:cNvSpPr/>
                  <p:nvPr/>
                </p:nvSpPr>
                <p:spPr>
                  <a:xfrm>
                    <a:off x="-2772944"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2" name="Freeform: Shape 2161">
                    <a:extLst>
                      <a:ext uri="{FF2B5EF4-FFF2-40B4-BE49-F238E27FC236}">
                        <a16:creationId xmlns:a16="http://schemas.microsoft.com/office/drawing/2014/main" id="{4EEFFD3E-AA6F-B665-38B4-5DC306D8CD5A}"/>
                      </a:ext>
                    </a:extLst>
                  </p:cNvPr>
                  <p:cNvSpPr/>
                  <p:nvPr/>
                </p:nvSpPr>
                <p:spPr>
                  <a:xfrm>
                    <a:off x="-252818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3" name="Freeform: Shape 2162">
                    <a:extLst>
                      <a:ext uri="{FF2B5EF4-FFF2-40B4-BE49-F238E27FC236}">
                        <a16:creationId xmlns:a16="http://schemas.microsoft.com/office/drawing/2014/main" id="{C2F27CF3-56D7-D1C5-8011-FB350A7AB815}"/>
                      </a:ext>
                    </a:extLst>
                  </p:cNvPr>
                  <p:cNvSpPr/>
                  <p:nvPr/>
                </p:nvSpPr>
                <p:spPr>
                  <a:xfrm>
                    <a:off x="-228342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4" name="Freeform: Shape 2163">
                    <a:extLst>
                      <a:ext uri="{FF2B5EF4-FFF2-40B4-BE49-F238E27FC236}">
                        <a16:creationId xmlns:a16="http://schemas.microsoft.com/office/drawing/2014/main" id="{AA90AC5F-2CFC-A51E-53CF-7F80A0EC3A85}"/>
                      </a:ext>
                    </a:extLst>
                  </p:cNvPr>
                  <p:cNvSpPr/>
                  <p:nvPr/>
                </p:nvSpPr>
                <p:spPr>
                  <a:xfrm>
                    <a:off x="-203866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5" name="Freeform: Shape 2164">
                    <a:extLst>
                      <a:ext uri="{FF2B5EF4-FFF2-40B4-BE49-F238E27FC236}">
                        <a16:creationId xmlns:a16="http://schemas.microsoft.com/office/drawing/2014/main" id="{135912B2-2789-3D10-4619-3669A468D0C9}"/>
                      </a:ext>
                    </a:extLst>
                  </p:cNvPr>
                  <p:cNvSpPr/>
                  <p:nvPr/>
                </p:nvSpPr>
                <p:spPr>
                  <a:xfrm>
                    <a:off x="-179390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6" name="Freeform: Shape 2165">
                    <a:extLst>
                      <a:ext uri="{FF2B5EF4-FFF2-40B4-BE49-F238E27FC236}">
                        <a16:creationId xmlns:a16="http://schemas.microsoft.com/office/drawing/2014/main" id="{11972004-1961-B8F5-C57B-0D504557856D}"/>
                      </a:ext>
                    </a:extLst>
                  </p:cNvPr>
                  <p:cNvSpPr/>
                  <p:nvPr/>
                </p:nvSpPr>
                <p:spPr>
                  <a:xfrm>
                    <a:off x="-766842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7" name="Freeform: Shape 2166">
                    <a:extLst>
                      <a:ext uri="{FF2B5EF4-FFF2-40B4-BE49-F238E27FC236}">
                        <a16:creationId xmlns:a16="http://schemas.microsoft.com/office/drawing/2014/main" id="{62CA3A4D-75F5-0EFE-F98F-5EA6C52DFF38}"/>
                      </a:ext>
                    </a:extLst>
                  </p:cNvPr>
                  <p:cNvSpPr/>
                  <p:nvPr/>
                </p:nvSpPr>
                <p:spPr>
                  <a:xfrm>
                    <a:off x="-742366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8" name="Freeform: Shape 2167">
                    <a:extLst>
                      <a:ext uri="{FF2B5EF4-FFF2-40B4-BE49-F238E27FC236}">
                        <a16:creationId xmlns:a16="http://schemas.microsoft.com/office/drawing/2014/main" id="{66C1925D-85DC-D892-2C48-37641533E234}"/>
                      </a:ext>
                    </a:extLst>
                  </p:cNvPr>
                  <p:cNvSpPr/>
                  <p:nvPr/>
                </p:nvSpPr>
                <p:spPr>
                  <a:xfrm>
                    <a:off x="-717890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9" name="Freeform: Shape 2168">
                    <a:extLst>
                      <a:ext uri="{FF2B5EF4-FFF2-40B4-BE49-F238E27FC236}">
                        <a16:creationId xmlns:a16="http://schemas.microsoft.com/office/drawing/2014/main" id="{D88DC09A-7FB5-3B81-0840-9CED6347F977}"/>
                      </a:ext>
                    </a:extLst>
                  </p:cNvPr>
                  <p:cNvSpPr/>
                  <p:nvPr/>
                </p:nvSpPr>
                <p:spPr>
                  <a:xfrm>
                    <a:off x="-693414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0" name="Freeform: Shape 2169">
                    <a:extLst>
                      <a:ext uri="{FF2B5EF4-FFF2-40B4-BE49-F238E27FC236}">
                        <a16:creationId xmlns:a16="http://schemas.microsoft.com/office/drawing/2014/main" id="{131966E6-AF87-3403-1457-0D5A0D88DA89}"/>
                      </a:ext>
                    </a:extLst>
                  </p:cNvPr>
                  <p:cNvSpPr/>
                  <p:nvPr/>
                </p:nvSpPr>
                <p:spPr>
                  <a:xfrm>
                    <a:off x="-668931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1" name="Freeform: Shape 2170">
                    <a:extLst>
                      <a:ext uri="{FF2B5EF4-FFF2-40B4-BE49-F238E27FC236}">
                        <a16:creationId xmlns:a16="http://schemas.microsoft.com/office/drawing/2014/main" id="{D3A7C2C7-4B2C-6142-E18A-471B5641D303}"/>
                      </a:ext>
                    </a:extLst>
                  </p:cNvPr>
                  <p:cNvSpPr/>
                  <p:nvPr/>
                </p:nvSpPr>
                <p:spPr>
                  <a:xfrm>
                    <a:off x="-644455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2" name="Freeform: Shape 2171">
                    <a:extLst>
                      <a:ext uri="{FF2B5EF4-FFF2-40B4-BE49-F238E27FC236}">
                        <a16:creationId xmlns:a16="http://schemas.microsoft.com/office/drawing/2014/main" id="{25913841-746F-42E3-D797-38780E1B8493}"/>
                      </a:ext>
                    </a:extLst>
                  </p:cNvPr>
                  <p:cNvSpPr/>
                  <p:nvPr/>
                </p:nvSpPr>
                <p:spPr>
                  <a:xfrm>
                    <a:off x="-619979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3" name="Freeform: Shape 2172">
                    <a:extLst>
                      <a:ext uri="{FF2B5EF4-FFF2-40B4-BE49-F238E27FC236}">
                        <a16:creationId xmlns:a16="http://schemas.microsoft.com/office/drawing/2014/main" id="{25243027-3249-8A5A-E265-86D6991A4842}"/>
                      </a:ext>
                    </a:extLst>
                  </p:cNvPr>
                  <p:cNvSpPr/>
                  <p:nvPr/>
                </p:nvSpPr>
                <p:spPr>
                  <a:xfrm>
                    <a:off x="-595503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4" name="Freeform: Shape 2173">
                    <a:extLst>
                      <a:ext uri="{FF2B5EF4-FFF2-40B4-BE49-F238E27FC236}">
                        <a16:creationId xmlns:a16="http://schemas.microsoft.com/office/drawing/2014/main" id="{8514E49A-A212-AFD1-D048-B68F943FC147}"/>
                      </a:ext>
                    </a:extLst>
                  </p:cNvPr>
                  <p:cNvSpPr/>
                  <p:nvPr/>
                </p:nvSpPr>
                <p:spPr>
                  <a:xfrm>
                    <a:off x="-571027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5" name="Freeform: Shape 2174">
                    <a:extLst>
                      <a:ext uri="{FF2B5EF4-FFF2-40B4-BE49-F238E27FC236}">
                        <a16:creationId xmlns:a16="http://schemas.microsoft.com/office/drawing/2014/main" id="{5B28C35D-B0C5-41F1-745C-9598233A560E}"/>
                      </a:ext>
                    </a:extLst>
                  </p:cNvPr>
                  <p:cNvSpPr/>
                  <p:nvPr/>
                </p:nvSpPr>
                <p:spPr>
                  <a:xfrm>
                    <a:off x="-546551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6" name="Freeform: Shape 2175">
                    <a:extLst>
                      <a:ext uri="{FF2B5EF4-FFF2-40B4-BE49-F238E27FC236}">
                        <a16:creationId xmlns:a16="http://schemas.microsoft.com/office/drawing/2014/main" id="{618768B6-D63D-3E0F-560A-06E6C2900BEA}"/>
                      </a:ext>
                    </a:extLst>
                  </p:cNvPr>
                  <p:cNvSpPr/>
                  <p:nvPr/>
                </p:nvSpPr>
                <p:spPr>
                  <a:xfrm>
                    <a:off x="-522068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7" name="Freeform: Shape 2176">
                    <a:extLst>
                      <a:ext uri="{FF2B5EF4-FFF2-40B4-BE49-F238E27FC236}">
                        <a16:creationId xmlns:a16="http://schemas.microsoft.com/office/drawing/2014/main" id="{D88DBA9C-E260-6579-9ADF-275C590B9D47}"/>
                      </a:ext>
                    </a:extLst>
                  </p:cNvPr>
                  <p:cNvSpPr/>
                  <p:nvPr/>
                </p:nvSpPr>
                <p:spPr>
                  <a:xfrm>
                    <a:off x="-497592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8" name="Freeform: Shape 2177">
                    <a:extLst>
                      <a:ext uri="{FF2B5EF4-FFF2-40B4-BE49-F238E27FC236}">
                        <a16:creationId xmlns:a16="http://schemas.microsoft.com/office/drawing/2014/main" id="{88FC75F9-7486-EB11-2E67-A5AEAC524C77}"/>
                      </a:ext>
                    </a:extLst>
                  </p:cNvPr>
                  <p:cNvSpPr/>
                  <p:nvPr/>
                </p:nvSpPr>
                <p:spPr>
                  <a:xfrm>
                    <a:off x="-473116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9" name="Freeform: Shape 2178">
                    <a:extLst>
                      <a:ext uri="{FF2B5EF4-FFF2-40B4-BE49-F238E27FC236}">
                        <a16:creationId xmlns:a16="http://schemas.microsoft.com/office/drawing/2014/main" id="{1F6F5E5F-1A0B-9BB2-4F47-901C282FC13D}"/>
                      </a:ext>
                    </a:extLst>
                  </p:cNvPr>
                  <p:cNvSpPr/>
                  <p:nvPr/>
                </p:nvSpPr>
                <p:spPr>
                  <a:xfrm>
                    <a:off x="-448640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0" name="Freeform: Shape 2179">
                    <a:extLst>
                      <a:ext uri="{FF2B5EF4-FFF2-40B4-BE49-F238E27FC236}">
                        <a16:creationId xmlns:a16="http://schemas.microsoft.com/office/drawing/2014/main" id="{00B983A3-1C71-7C00-2CBB-B4F82EBCE156}"/>
                      </a:ext>
                    </a:extLst>
                  </p:cNvPr>
                  <p:cNvSpPr/>
                  <p:nvPr/>
                </p:nvSpPr>
                <p:spPr>
                  <a:xfrm>
                    <a:off x="-424164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81" name="Freeform: Shape 2180">
                    <a:extLst>
                      <a:ext uri="{FF2B5EF4-FFF2-40B4-BE49-F238E27FC236}">
                        <a16:creationId xmlns:a16="http://schemas.microsoft.com/office/drawing/2014/main" id="{5E4081DF-3D95-2972-262A-B17BD7A832B3}"/>
                      </a:ext>
                    </a:extLst>
                  </p:cNvPr>
                  <p:cNvSpPr/>
                  <p:nvPr/>
                </p:nvSpPr>
                <p:spPr>
                  <a:xfrm>
                    <a:off x="-399681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2" name="Freeform: Shape 2181">
                    <a:extLst>
                      <a:ext uri="{FF2B5EF4-FFF2-40B4-BE49-F238E27FC236}">
                        <a16:creationId xmlns:a16="http://schemas.microsoft.com/office/drawing/2014/main" id="{09C2A156-B7E7-1C5A-792B-ED94744D7C76}"/>
                      </a:ext>
                    </a:extLst>
                  </p:cNvPr>
                  <p:cNvSpPr/>
                  <p:nvPr/>
                </p:nvSpPr>
                <p:spPr>
                  <a:xfrm>
                    <a:off x="-375205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3" name="Freeform: Shape 2182">
                    <a:extLst>
                      <a:ext uri="{FF2B5EF4-FFF2-40B4-BE49-F238E27FC236}">
                        <a16:creationId xmlns:a16="http://schemas.microsoft.com/office/drawing/2014/main" id="{6BEF78DF-EAA1-959D-E263-CFFDC58D27EB}"/>
                      </a:ext>
                    </a:extLst>
                  </p:cNvPr>
                  <p:cNvSpPr/>
                  <p:nvPr/>
                </p:nvSpPr>
                <p:spPr>
                  <a:xfrm>
                    <a:off x="-350729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4" name="Freeform: Shape 2183">
                    <a:extLst>
                      <a:ext uri="{FF2B5EF4-FFF2-40B4-BE49-F238E27FC236}">
                        <a16:creationId xmlns:a16="http://schemas.microsoft.com/office/drawing/2014/main" id="{6CE1289B-023C-4951-132B-2AE47E0C446A}"/>
                      </a:ext>
                    </a:extLst>
                  </p:cNvPr>
                  <p:cNvSpPr/>
                  <p:nvPr/>
                </p:nvSpPr>
                <p:spPr>
                  <a:xfrm>
                    <a:off x="-326253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5" name="Freeform: Shape 2184">
                    <a:extLst>
                      <a:ext uri="{FF2B5EF4-FFF2-40B4-BE49-F238E27FC236}">
                        <a16:creationId xmlns:a16="http://schemas.microsoft.com/office/drawing/2014/main" id="{15830A89-CC08-6072-9506-0D1A09D4DCFB}"/>
                      </a:ext>
                    </a:extLst>
                  </p:cNvPr>
                  <p:cNvSpPr/>
                  <p:nvPr/>
                </p:nvSpPr>
                <p:spPr>
                  <a:xfrm>
                    <a:off x="-301777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6" name="Freeform: Shape 2185">
                    <a:extLst>
                      <a:ext uri="{FF2B5EF4-FFF2-40B4-BE49-F238E27FC236}">
                        <a16:creationId xmlns:a16="http://schemas.microsoft.com/office/drawing/2014/main" id="{C479945F-C382-5206-EC61-1B71EFD20D19}"/>
                      </a:ext>
                    </a:extLst>
                  </p:cNvPr>
                  <p:cNvSpPr/>
                  <p:nvPr/>
                </p:nvSpPr>
                <p:spPr>
                  <a:xfrm>
                    <a:off x="-2772944"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7" name="Freeform: Shape 2186">
                    <a:extLst>
                      <a:ext uri="{FF2B5EF4-FFF2-40B4-BE49-F238E27FC236}">
                        <a16:creationId xmlns:a16="http://schemas.microsoft.com/office/drawing/2014/main" id="{FB2FD92D-4624-21C3-7D2E-090D073FD60C}"/>
                      </a:ext>
                    </a:extLst>
                  </p:cNvPr>
                  <p:cNvSpPr/>
                  <p:nvPr/>
                </p:nvSpPr>
                <p:spPr>
                  <a:xfrm>
                    <a:off x="-252818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8" name="Freeform: Shape 2187">
                    <a:extLst>
                      <a:ext uri="{FF2B5EF4-FFF2-40B4-BE49-F238E27FC236}">
                        <a16:creationId xmlns:a16="http://schemas.microsoft.com/office/drawing/2014/main" id="{42CE8C1F-76CA-79FA-F09F-D0B3786D53DE}"/>
                      </a:ext>
                    </a:extLst>
                  </p:cNvPr>
                  <p:cNvSpPr/>
                  <p:nvPr/>
                </p:nvSpPr>
                <p:spPr>
                  <a:xfrm>
                    <a:off x="-228342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9" name="Freeform: Shape 2188">
                    <a:extLst>
                      <a:ext uri="{FF2B5EF4-FFF2-40B4-BE49-F238E27FC236}">
                        <a16:creationId xmlns:a16="http://schemas.microsoft.com/office/drawing/2014/main" id="{E0EDAB44-59EB-DD2A-578F-F5BB8DC826E4}"/>
                      </a:ext>
                    </a:extLst>
                  </p:cNvPr>
                  <p:cNvSpPr/>
                  <p:nvPr/>
                </p:nvSpPr>
                <p:spPr>
                  <a:xfrm>
                    <a:off x="-203866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0" name="Freeform: Shape 2189">
                    <a:extLst>
                      <a:ext uri="{FF2B5EF4-FFF2-40B4-BE49-F238E27FC236}">
                        <a16:creationId xmlns:a16="http://schemas.microsoft.com/office/drawing/2014/main" id="{87403CD7-9480-2C84-4EA5-C062C1F025DF}"/>
                      </a:ext>
                    </a:extLst>
                  </p:cNvPr>
                  <p:cNvSpPr/>
                  <p:nvPr/>
                </p:nvSpPr>
                <p:spPr>
                  <a:xfrm>
                    <a:off x="-179390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grpSp>
      <p:grpSp>
        <p:nvGrpSpPr>
          <p:cNvPr id="2979" name="Group 2978">
            <a:extLst>
              <a:ext uri="{FF2B5EF4-FFF2-40B4-BE49-F238E27FC236}">
                <a16:creationId xmlns:a16="http://schemas.microsoft.com/office/drawing/2014/main" id="{B077670B-C3F5-EA08-2E2E-8D4DAE5F246D}"/>
              </a:ext>
            </a:extLst>
          </p:cNvPr>
          <p:cNvGrpSpPr/>
          <p:nvPr userDrawn="1"/>
        </p:nvGrpSpPr>
        <p:grpSpPr>
          <a:xfrm>
            <a:off x="1047609" y="589280"/>
            <a:ext cx="10072170" cy="5656861"/>
            <a:chOff x="1047609" y="589280"/>
            <a:chExt cx="10072170" cy="5656861"/>
          </a:xfrm>
        </p:grpSpPr>
        <p:sp>
          <p:nvSpPr>
            <p:cNvPr id="7" name="任意多边形: 形状 864">
              <a:extLst>
                <a:ext uri="{FF2B5EF4-FFF2-40B4-BE49-F238E27FC236}">
                  <a16:creationId xmlns:a16="http://schemas.microsoft.com/office/drawing/2014/main" id="{2462B2EC-324C-EBAA-234F-74E4B6646E9E}"/>
                </a:ext>
              </a:extLst>
            </p:cNvPr>
            <p:cNvSpPr/>
            <p:nvPr userDrawn="1"/>
          </p:nvSpPr>
          <p:spPr>
            <a:xfrm>
              <a:off x="1075585" y="673770"/>
              <a:ext cx="9604283" cy="5122293"/>
            </a:xfrm>
            <a:custGeom>
              <a:avLst/>
              <a:gdLst>
                <a:gd name="connsiteX0" fmla="*/ 0 w 9604283"/>
                <a:gd name="connsiteY0" fmla="*/ 0 h 5122293"/>
                <a:gd name="connsiteX1" fmla="*/ 9604283 w 9604283"/>
                <a:gd name="connsiteY1" fmla="*/ 0 h 5122293"/>
                <a:gd name="connsiteX2" fmla="*/ 9604283 w 9604283"/>
                <a:gd name="connsiteY2" fmla="*/ 5122294 h 5122293"/>
                <a:gd name="connsiteX3" fmla="*/ 0 w 9604283"/>
                <a:gd name="connsiteY3" fmla="*/ 5122294 h 5122293"/>
              </a:gdLst>
              <a:ahLst/>
              <a:cxnLst>
                <a:cxn ang="0">
                  <a:pos x="connsiteX0" y="connsiteY0"/>
                </a:cxn>
                <a:cxn ang="0">
                  <a:pos x="connsiteX1" y="connsiteY1"/>
                </a:cxn>
                <a:cxn ang="0">
                  <a:pos x="connsiteX2" y="connsiteY2"/>
                </a:cxn>
                <a:cxn ang="0">
                  <a:pos x="connsiteX3" y="connsiteY3"/>
                </a:cxn>
              </a:cxnLst>
              <a:rect l="l" t="t" r="r" b="b"/>
              <a:pathLst>
                <a:path w="9604283" h="5122293">
                  <a:moveTo>
                    <a:pt x="0" y="0"/>
                  </a:moveTo>
                  <a:lnTo>
                    <a:pt x="9604283" y="0"/>
                  </a:lnTo>
                  <a:lnTo>
                    <a:pt x="9604283" y="5122294"/>
                  </a:lnTo>
                  <a:lnTo>
                    <a:pt x="0" y="5122294"/>
                  </a:lnTo>
                  <a:close/>
                </a:path>
              </a:pathLst>
            </a:custGeom>
            <a:solidFill>
              <a:schemeClr val="accent3"/>
            </a:solidFill>
            <a:ln w="49080" cap="flat">
              <a:solidFill>
                <a:schemeClr val="accent1"/>
              </a:solidFill>
              <a:prstDash val="solid"/>
              <a:miter/>
            </a:ln>
          </p:spPr>
          <p:txBody>
            <a:bodyPr rtlCol="0" anchor="ctr"/>
            <a:lstStyle/>
            <a:p>
              <a:pPr lvl="0"/>
              <a:endParaRPr lang="zh-CN" altLang="en-US">
                <a:latin typeface="Arial" panose="020B0604020202020204" pitchFamily="34" charset="0"/>
              </a:endParaRPr>
            </a:p>
          </p:txBody>
        </p:sp>
        <p:sp>
          <p:nvSpPr>
            <p:cNvPr id="8" name="任意多边形: 形状 865">
              <a:extLst>
                <a:ext uri="{FF2B5EF4-FFF2-40B4-BE49-F238E27FC236}">
                  <a16:creationId xmlns:a16="http://schemas.microsoft.com/office/drawing/2014/main" id="{4F0351A5-6F3C-5123-FD87-B5B63C733829}"/>
                </a:ext>
              </a:extLst>
            </p:cNvPr>
            <p:cNvSpPr/>
            <p:nvPr userDrawn="1"/>
          </p:nvSpPr>
          <p:spPr>
            <a:xfrm>
              <a:off x="1075585" y="673770"/>
              <a:ext cx="9604283" cy="5122293"/>
            </a:xfrm>
            <a:custGeom>
              <a:avLst/>
              <a:gdLst>
                <a:gd name="connsiteX0" fmla="*/ 0 w 9604283"/>
                <a:gd name="connsiteY0" fmla="*/ 0 h 5122293"/>
                <a:gd name="connsiteX1" fmla="*/ 9604283 w 9604283"/>
                <a:gd name="connsiteY1" fmla="*/ 0 h 5122293"/>
                <a:gd name="connsiteX2" fmla="*/ 9604283 w 9604283"/>
                <a:gd name="connsiteY2" fmla="*/ 5122294 h 5122293"/>
                <a:gd name="connsiteX3" fmla="*/ 0 w 9604283"/>
                <a:gd name="connsiteY3" fmla="*/ 5122294 h 5122293"/>
              </a:gdLst>
              <a:ahLst/>
              <a:cxnLst>
                <a:cxn ang="0">
                  <a:pos x="connsiteX0" y="connsiteY0"/>
                </a:cxn>
                <a:cxn ang="0">
                  <a:pos x="connsiteX1" y="connsiteY1"/>
                </a:cxn>
                <a:cxn ang="0">
                  <a:pos x="connsiteX2" y="connsiteY2"/>
                </a:cxn>
                <a:cxn ang="0">
                  <a:pos x="connsiteX3" y="connsiteY3"/>
                </a:cxn>
              </a:cxnLst>
              <a:rect l="l" t="t" r="r" b="b"/>
              <a:pathLst>
                <a:path w="9604283" h="5122293">
                  <a:moveTo>
                    <a:pt x="0" y="0"/>
                  </a:moveTo>
                  <a:lnTo>
                    <a:pt x="9604283" y="0"/>
                  </a:lnTo>
                  <a:lnTo>
                    <a:pt x="9604283" y="5122294"/>
                  </a:lnTo>
                  <a:lnTo>
                    <a:pt x="0" y="5122294"/>
                  </a:lnTo>
                  <a:close/>
                </a:path>
              </a:pathLst>
            </a:custGeom>
            <a:solidFill>
              <a:schemeClr val="accent3"/>
            </a:solidFill>
            <a:ln w="49149"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9" name="任意多边形: 形状 866">
              <a:extLst>
                <a:ext uri="{FF2B5EF4-FFF2-40B4-BE49-F238E27FC236}">
                  <a16:creationId xmlns:a16="http://schemas.microsoft.com/office/drawing/2014/main" id="{518A94B2-802C-E2EC-972F-2C56B2A48E06}"/>
                </a:ext>
              </a:extLst>
            </p:cNvPr>
            <p:cNvSpPr/>
            <p:nvPr userDrawn="1"/>
          </p:nvSpPr>
          <p:spPr>
            <a:xfrm>
              <a:off x="1075585" y="690177"/>
              <a:ext cx="10044194" cy="5555964"/>
            </a:xfrm>
            <a:custGeom>
              <a:avLst/>
              <a:gdLst>
                <a:gd name="connsiteX0" fmla="*/ 0 w 10044194"/>
                <a:gd name="connsiteY0" fmla="*/ 5555965 h 5555964"/>
                <a:gd name="connsiteX1" fmla="*/ 10044195 w 10044194"/>
                <a:gd name="connsiteY1" fmla="*/ 5555965 h 5555964"/>
                <a:gd name="connsiteX2" fmla="*/ 10044195 w 10044194"/>
                <a:gd name="connsiteY2" fmla="*/ 0 h 5555964"/>
              </a:gdLst>
              <a:ahLst/>
              <a:cxnLst>
                <a:cxn ang="0">
                  <a:pos x="connsiteX0" y="connsiteY0"/>
                </a:cxn>
                <a:cxn ang="0">
                  <a:pos x="connsiteX1" y="connsiteY1"/>
                </a:cxn>
                <a:cxn ang="0">
                  <a:pos x="connsiteX2" y="connsiteY2"/>
                </a:cxn>
              </a:cxnLst>
              <a:rect l="l" t="t" r="r" b="b"/>
              <a:pathLst>
                <a:path w="10044194" h="5555964">
                  <a:moveTo>
                    <a:pt x="0" y="5555965"/>
                  </a:moveTo>
                  <a:lnTo>
                    <a:pt x="10044195" y="5555965"/>
                  </a:lnTo>
                  <a:lnTo>
                    <a:pt x="10044195" y="0"/>
                  </a:lnTo>
                </a:path>
              </a:pathLst>
            </a:custGeom>
            <a:noFill/>
            <a:ln w="49080"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11" name="任意多边形: 形状 868">
              <a:extLst>
                <a:ext uri="{FF2B5EF4-FFF2-40B4-BE49-F238E27FC236}">
                  <a16:creationId xmlns:a16="http://schemas.microsoft.com/office/drawing/2014/main" id="{47921FC5-A436-0D2A-26AB-A21B18E144F6}"/>
                </a:ext>
              </a:extLst>
            </p:cNvPr>
            <p:cNvSpPr/>
            <p:nvPr userDrawn="1"/>
          </p:nvSpPr>
          <p:spPr>
            <a:xfrm>
              <a:off x="3638345"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2" name="任意多边形: 形状 869">
              <a:extLst>
                <a:ext uri="{FF2B5EF4-FFF2-40B4-BE49-F238E27FC236}">
                  <a16:creationId xmlns:a16="http://schemas.microsoft.com/office/drawing/2014/main" id="{53D95ECA-76FD-868F-721B-6AA349552BF8}"/>
                </a:ext>
              </a:extLst>
            </p:cNvPr>
            <p:cNvSpPr/>
            <p:nvPr userDrawn="1"/>
          </p:nvSpPr>
          <p:spPr>
            <a:xfrm>
              <a:off x="3811743"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3" name="任意多边形: 形状 870">
              <a:extLst>
                <a:ext uri="{FF2B5EF4-FFF2-40B4-BE49-F238E27FC236}">
                  <a16:creationId xmlns:a16="http://schemas.microsoft.com/office/drawing/2014/main" id="{2A7E9ECC-9467-8AC9-F1F7-5A9A91B7F73E}"/>
                </a:ext>
              </a:extLst>
            </p:cNvPr>
            <p:cNvSpPr/>
            <p:nvPr userDrawn="1"/>
          </p:nvSpPr>
          <p:spPr>
            <a:xfrm>
              <a:off x="3985141"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4" name="任意多边形: 形状 871">
              <a:extLst>
                <a:ext uri="{FF2B5EF4-FFF2-40B4-BE49-F238E27FC236}">
                  <a16:creationId xmlns:a16="http://schemas.microsoft.com/office/drawing/2014/main" id="{650FE75A-5A98-B116-74BE-90012FA07BAF}"/>
                </a:ext>
              </a:extLst>
            </p:cNvPr>
            <p:cNvSpPr/>
            <p:nvPr userDrawn="1"/>
          </p:nvSpPr>
          <p:spPr>
            <a:xfrm>
              <a:off x="4158539"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5" name="任意多边形: 形状 872">
              <a:extLst>
                <a:ext uri="{FF2B5EF4-FFF2-40B4-BE49-F238E27FC236}">
                  <a16:creationId xmlns:a16="http://schemas.microsoft.com/office/drawing/2014/main" id="{46428595-76F9-6C40-F838-2E5DDA1A8196}"/>
                </a:ext>
              </a:extLst>
            </p:cNvPr>
            <p:cNvSpPr/>
            <p:nvPr userDrawn="1"/>
          </p:nvSpPr>
          <p:spPr>
            <a:xfrm>
              <a:off x="4331937"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 name="任意多边形: 形状 873">
              <a:extLst>
                <a:ext uri="{FF2B5EF4-FFF2-40B4-BE49-F238E27FC236}">
                  <a16:creationId xmlns:a16="http://schemas.microsoft.com/office/drawing/2014/main" id="{4AA5AA88-C984-DA97-3901-BC648DF6D7A4}"/>
                </a:ext>
              </a:extLst>
            </p:cNvPr>
            <p:cNvSpPr/>
            <p:nvPr userDrawn="1"/>
          </p:nvSpPr>
          <p:spPr>
            <a:xfrm>
              <a:off x="4505336"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 name="任意多边形: 形状 874">
              <a:extLst>
                <a:ext uri="{FF2B5EF4-FFF2-40B4-BE49-F238E27FC236}">
                  <a16:creationId xmlns:a16="http://schemas.microsoft.com/office/drawing/2014/main" id="{E49AC333-D2CC-E707-8209-B1693028CB9E}"/>
                </a:ext>
              </a:extLst>
            </p:cNvPr>
            <p:cNvSpPr/>
            <p:nvPr userDrawn="1"/>
          </p:nvSpPr>
          <p:spPr>
            <a:xfrm>
              <a:off x="4678734"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 name="任意多边形: 形状 875">
              <a:extLst>
                <a:ext uri="{FF2B5EF4-FFF2-40B4-BE49-F238E27FC236}">
                  <a16:creationId xmlns:a16="http://schemas.microsoft.com/office/drawing/2014/main" id="{1845A846-5A0A-DC78-C5CD-804AC00F3C68}"/>
                </a:ext>
              </a:extLst>
            </p:cNvPr>
            <p:cNvSpPr/>
            <p:nvPr userDrawn="1"/>
          </p:nvSpPr>
          <p:spPr>
            <a:xfrm>
              <a:off x="4852132"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 name="任意多边形: 形状 876">
              <a:extLst>
                <a:ext uri="{FF2B5EF4-FFF2-40B4-BE49-F238E27FC236}">
                  <a16:creationId xmlns:a16="http://schemas.microsoft.com/office/drawing/2014/main" id="{922E2B83-D149-24F4-021E-42A4E2AC111F}"/>
                </a:ext>
              </a:extLst>
            </p:cNvPr>
            <p:cNvSpPr/>
            <p:nvPr userDrawn="1"/>
          </p:nvSpPr>
          <p:spPr>
            <a:xfrm>
              <a:off x="5025530"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 name="任意多边形: 形状 877">
              <a:extLst>
                <a:ext uri="{FF2B5EF4-FFF2-40B4-BE49-F238E27FC236}">
                  <a16:creationId xmlns:a16="http://schemas.microsoft.com/office/drawing/2014/main" id="{70D2E245-9756-F374-564A-64B00BE72029}"/>
                </a:ext>
              </a:extLst>
            </p:cNvPr>
            <p:cNvSpPr/>
            <p:nvPr userDrawn="1"/>
          </p:nvSpPr>
          <p:spPr>
            <a:xfrm>
              <a:off x="5198928"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 name="任意多边形: 形状 878">
              <a:extLst>
                <a:ext uri="{FF2B5EF4-FFF2-40B4-BE49-F238E27FC236}">
                  <a16:creationId xmlns:a16="http://schemas.microsoft.com/office/drawing/2014/main" id="{44936DA5-9390-3BA3-F3A6-A2EDF9E4FDBD}"/>
                </a:ext>
              </a:extLst>
            </p:cNvPr>
            <p:cNvSpPr/>
            <p:nvPr userDrawn="1"/>
          </p:nvSpPr>
          <p:spPr>
            <a:xfrm>
              <a:off x="5372327"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 name="任意多边形: 形状 879">
              <a:extLst>
                <a:ext uri="{FF2B5EF4-FFF2-40B4-BE49-F238E27FC236}">
                  <a16:creationId xmlns:a16="http://schemas.microsoft.com/office/drawing/2014/main" id="{7936BB85-2F12-23FF-BFAC-D58AB409CD5A}"/>
                </a:ext>
              </a:extLst>
            </p:cNvPr>
            <p:cNvSpPr/>
            <p:nvPr userDrawn="1"/>
          </p:nvSpPr>
          <p:spPr>
            <a:xfrm>
              <a:off x="5545725"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 name="任意多边形: 形状 880">
              <a:extLst>
                <a:ext uri="{FF2B5EF4-FFF2-40B4-BE49-F238E27FC236}">
                  <a16:creationId xmlns:a16="http://schemas.microsoft.com/office/drawing/2014/main" id="{D766F98F-73BE-317C-9B13-49A4ECC60C48}"/>
                </a:ext>
              </a:extLst>
            </p:cNvPr>
            <p:cNvSpPr/>
            <p:nvPr userDrawn="1"/>
          </p:nvSpPr>
          <p:spPr>
            <a:xfrm>
              <a:off x="5719123"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 name="任意多边形: 形状 881">
              <a:extLst>
                <a:ext uri="{FF2B5EF4-FFF2-40B4-BE49-F238E27FC236}">
                  <a16:creationId xmlns:a16="http://schemas.microsoft.com/office/drawing/2014/main" id="{CE132DD6-05FC-87E0-CC52-324494FFA18D}"/>
                </a:ext>
              </a:extLst>
            </p:cNvPr>
            <p:cNvSpPr/>
            <p:nvPr userDrawn="1"/>
          </p:nvSpPr>
          <p:spPr>
            <a:xfrm>
              <a:off x="5892521"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 name="任意多边形: 形状 882">
              <a:extLst>
                <a:ext uri="{FF2B5EF4-FFF2-40B4-BE49-F238E27FC236}">
                  <a16:creationId xmlns:a16="http://schemas.microsoft.com/office/drawing/2014/main" id="{6614A384-7C83-D8AC-A6E5-71B33103B4BF}"/>
                </a:ext>
              </a:extLst>
            </p:cNvPr>
            <p:cNvSpPr/>
            <p:nvPr userDrawn="1"/>
          </p:nvSpPr>
          <p:spPr>
            <a:xfrm>
              <a:off x="6065920"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 name="任意多边形: 形状 883">
              <a:extLst>
                <a:ext uri="{FF2B5EF4-FFF2-40B4-BE49-F238E27FC236}">
                  <a16:creationId xmlns:a16="http://schemas.microsoft.com/office/drawing/2014/main" id="{C8EBA014-63AC-6D8E-CEA5-4466E508FBDD}"/>
                </a:ext>
              </a:extLst>
            </p:cNvPr>
            <p:cNvSpPr/>
            <p:nvPr userDrawn="1"/>
          </p:nvSpPr>
          <p:spPr>
            <a:xfrm>
              <a:off x="6239318"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 name="任意多边形: 形状 884">
              <a:extLst>
                <a:ext uri="{FF2B5EF4-FFF2-40B4-BE49-F238E27FC236}">
                  <a16:creationId xmlns:a16="http://schemas.microsoft.com/office/drawing/2014/main" id="{CE7895A7-7299-82E6-A137-35782F17E655}"/>
                </a:ext>
              </a:extLst>
            </p:cNvPr>
            <p:cNvSpPr/>
            <p:nvPr userDrawn="1"/>
          </p:nvSpPr>
          <p:spPr>
            <a:xfrm>
              <a:off x="6412716"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 name="任意多边形: 形状 885">
              <a:extLst>
                <a:ext uri="{FF2B5EF4-FFF2-40B4-BE49-F238E27FC236}">
                  <a16:creationId xmlns:a16="http://schemas.microsoft.com/office/drawing/2014/main" id="{6EDBE5A2-848D-4E53-9C81-24AEA1FC3F8E}"/>
                </a:ext>
              </a:extLst>
            </p:cNvPr>
            <p:cNvSpPr/>
            <p:nvPr userDrawn="1"/>
          </p:nvSpPr>
          <p:spPr>
            <a:xfrm>
              <a:off x="6586114"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 name="任意多边形: 形状 886">
              <a:extLst>
                <a:ext uri="{FF2B5EF4-FFF2-40B4-BE49-F238E27FC236}">
                  <a16:creationId xmlns:a16="http://schemas.microsoft.com/office/drawing/2014/main" id="{890A440F-97E6-2C33-CB59-D8C1684F0008}"/>
                </a:ext>
              </a:extLst>
            </p:cNvPr>
            <p:cNvSpPr/>
            <p:nvPr userDrawn="1"/>
          </p:nvSpPr>
          <p:spPr>
            <a:xfrm>
              <a:off x="6759512"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 name="任意多边形: 形状 887">
              <a:extLst>
                <a:ext uri="{FF2B5EF4-FFF2-40B4-BE49-F238E27FC236}">
                  <a16:creationId xmlns:a16="http://schemas.microsoft.com/office/drawing/2014/main" id="{C37F8CC8-BDB4-51B5-1400-8087D237EEE0}"/>
                </a:ext>
              </a:extLst>
            </p:cNvPr>
            <p:cNvSpPr/>
            <p:nvPr userDrawn="1"/>
          </p:nvSpPr>
          <p:spPr>
            <a:xfrm>
              <a:off x="6932911"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 name="任意多边形: 形状 888">
              <a:extLst>
                <a:ext uri="{FF2B5EF4-FFF2-40B4-BE49-F238E27FC236}">
                  <a16:creationId xmlns:a16="http://schemas.microsoft.com/office/drawing/2014/main" id="{4CB3BF5F-50E7-F53D-47E3-DE9DAB4A906A}"/>
                </a:ext>
              </a:extLst>
            </p:cNvPr>
            <p:cNvSpPr/>
            <p:nvPr userDrawn="1"/>
          </p:nvSpPr>
          <p:spPr>
            <a:xfrm>
              <a:off x="7106309"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 name="任意多边形: 形状 889">
              <a:extLst>
                <a:ext uri="{FF2B5EF4-FFF2-40B4-BE49-F238E27FC236}">
                  <a16:creationId xmlns:a16="http://schemas.microsoft.com/office/drawing/2014/main" id="{F3134B66-EDE9-1E98-9A59-F8C3A55729B4}"/>
                </a:ext>
              </a:extLst>
            </p:cNvPr>
            <p:cNvSpPr/>
            <p:nvPr userDrawn="1"/>
          </p:nvSpPr>
          <p:spPr>
            <a:xfrm>
              <a:off x="7279707"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 name="任意多边形: 形状 890">
              <a:extLst>
                <a:ext uri="{FF2B5EF4-FFF2-40B4-BE49-F238E27FC236}">
                  <a16:creationId xmlns:a16="http://schemas.microsoft.com/office/drawing/2014/main" id="{2E47783C-D55C-0D66-BC25-15A7C1431BED}"/>
                </a:ext>
              </a:extLst>
            </p:cNvPr>
            <p:cNvSpPr/>
            <p:nvPr userDrawn="1"/>
          </p:nvSpPr>
          <p:spPr>
            <a:xfrm>
              <a:off x="7453105"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 name="任意多边形: 形状 891">
              <a:extLst>
                <a:ext uri="{FF2B5EF4-FFF2-40B4-BE49-F238E27FC236}">
                  <a16:creationId xmlns:a16="http://schemas.microsoft.com/office/drawing/2014/main" id="{90CF21C0-0D1E-A87F-DBC2-9E65BF6985A7}"/>
                </a:ext>
              </a:extLst>
            </p:cNvPr>
            <p:cNvSpPr/>
            <p:nvPr userDrawn="1"/>
          </p:nvSpPr>
          <p:spPr>
            <a:xfrm>
              <a:off x="7626503"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 name="任意多边形: 形状 892">
              <a:extLst>
                <a:ext uri="{FF2B5EF4-FFF2-40B4-BE49-F238E27FC236}">
                  <a16:creationId xmlns:a16="http://schemas.microsoft.com/office/drawing/2014/main" id="{7E0838D0-1FD8-C5B4-EEC3-140945CBEED1}"/>
                </a:ext>
              </a:extLst>
            </p:cNvPr>
            <p:cNvSpPr/>
            <p:nvPr userDrawn="1"/>
          </p:nvSpPr>
          <p:spPr>
            <a:xfrm>
              <a:off x="7799902"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 name="任意多边形: 形状 893">
              <a:extLst>
                <a:ext uri="{FF2B5EF4-FFF2-40B4-BE49-F238E27FC236}">
                  <a16:creationId xmlns:a16="http://schemas.microsoft.com/office/drawing/2014/main" id="{FFC6953D-3093-44EC-7C37-E37A48FFB66C}"/>
                </a:ext>
              </a:extLst>
            </p:cNvPr>
            <p:cNvSpPr/>
            <p:nvPr userDrawn="1"/>
          </p:nvSpPr>
          <p:spPr>
            <a:xfrm>
              <a:off x="7973300"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 name="任意多边形: 形状 894">
              <a:extLst>
                <a:ext uri="{FF2B5EF4-FFF2-40B4-BE49-F238E27FC236}">
                  <a16:creationId xmlns:a16="http://schemas.microsoft.com/office/drawing/2014/main" id="{058FEE36-C2BE-D2E0-FBCA-198552F3A930}"/>
                </a:ext>
              </a:extLst>
            </p:cNvPr>
            <p:cNvSpPr/>
            <p:nvPr userDrawn="1"/>
          </p:nvSpPr>
          <p:spPr>
            <a:xfrm>
              <a:off x="8146698"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 name="任意多边形: 形状 895">
              <a:extLst>
                <a:ext uri="{FF2B5EF4-FFF2-40B4-BE49-F238E27FC236}">
                  <a16:creationId xmlns:a16="http://schemas.microsoft.com/office/drawing/2014/main" id="{9A9B6B0B-6950-21EC-A65D-32ECEE440428}"/>
                </a:ext>
              </a:extLst>
            </p:cNvPr>
            <p:cNvSpPr/>
            <p:nvPr userDrawn="1"/>
          </p:nvSpPr>
          <p:spPr>
            <a:xfrm>
              <a:off x="8320096"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 name="任意多边形: 形状 896">
              <a:extLst>
                <a:ext uri="{FF2B5EF4-FFF2-40B4-BE49-F238E27FC236}">
                  <a16:creationId xmlns:a16="http://schemas.microsoft.com/office/drawing/2014/main" id="{E632149E-DB8A-C6F1-CD1F-1F935B9A7DB6}"/>
                </a:ext>
              </a:extLst>
            </p:cNvPr>
            <p:cNvSpPr/>
            <p:nvPr userDrawn="1"/>
          </p:nvSpPr>
          <p:spPr>
            <a:xfrm>
              <a:off x="8493494"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 name="任意多边形: 形状 897">
              <a:extLst>
                <a:ext uri="{FF2B5EF4-FFF2-40B4-BE49-F238E27FC236}">
                  <a16:creationId xmlns:a16="http://schemas.microsoft.com/office/drawing/2014/main" id="{B4C5E826-F982-60FD-FA45-A63054E84333}"/>
                </a:ext>
              </a:extLst>
            </p:cNvPr>
            <p:cNvSpPr/>
            <p:nvPr userDrawn="1"/>
          </p:nvSpPr>
          <p:spPr>
            <a:xfrm>
              <a:off x="8666893"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 name="任意多边形: 形状 898">
              <a:extLst>
                <a:ext uri="{FF2B5EF4-FFF2-40B4-BE49-F238E27FC236}">
                  <a16:creationId xmlns:a16="http://schemas.microsoft.com/office/drawing/2014/main" id="{86F785E4-B0A3-80F7-05A8-D38CCA9658E6}"/>
                </a:ext>
              </a:extLst>
            </p:cNvPr>
            <p:cNvSpPr/>
            <p:nvPr userDrawn="1"/>
          </p:nvSpPr>
          <p:spPr>
            <a:xfrm>
              <a:off x="8840291"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 name="任意多边形: 形状 899">
              <a:extLst>
                <a:ext uri="{FF2B5EF4-FFF2-40B4-BE49-F238E27FC236}">
                  <a16:creationId xmlns:a16="http://schemas.microsoft.com/office/drawing/2014/main" id="{E970BB6B-A929-07BF-4DC1-7CEFD780C50F}"/>
                </a:ext>
              </a:extLst>
            </p:cNvPr>
            <p:cNvSpPr/>
            <p:nvPr userDrawn="1"/>
          </p:nvSpPr>
          <p:spPr>
            <a:xfrm>
              <a:off x="9013689"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 name="任意多边形: 形状 900">
              <a:extLst>
                <a:ext uri="{FF2B5EF4-FFF2-40B4-BE49-F238E27FC236}">
                  <a16:creationId xmlns:a16="http://schemas.microsoft.com/office/drawing/2014/main" id="{B1D33609-6F86-F7D2-ECD8-71D758BDC91F}"/>
                </a:ext>
              </a:extLst>
            </p:cNvPr>
            <p:cNvSpPr/>
            <p:nvPr userDrawn="1"/>
          </p:nvSpPr>
          <p:spPr>
            <a:xfrm>
              <a:off x="9187087"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 name="任意多边形: 形状 901">
              <a:extLst>
                <a:ext uri="{FF2B5EF4-FFF2-40B4-BE49-F238E27FC236}">
                  <a16:creationId xmlns:a16="http://schemas.microsoft.com/office/drawing/2014/main" id="{39317974-5480-D4BD-1403-A3285C35F67A}"/>
                </a:ext>
              </a:extLst>
            </p:cNvPr>
            <p:cNvSpPr/>
            <p:nvPr userDrawn="1"/>
          </p:nvSpPr>
          <p:spPr>
            <a:xfrm>
              <a:off x="9360485"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 name="任意多边形: 形状 902">
              <a:extLst>
                <a:ext uri="{FF2B5EF4-FFF2-40B4-BE49-F238E27FC236}">
                  <a16:creationId xmlns:a16="http://schemas.microsoft.com/office/drawing/2014/main" id="{03DC0BAF-BB99-532F-40F3-E2CA4937DEFD}"/>
                </a:ext>
              </a:extLst>
            </p:cNvPr>
            <p:cNvSpPr/>
            <p:nvPr userDrawn="1"/>
          </p:nvSpPr>
          <p:spPr>
            <a:xfrm>
              <a:off x="9533884"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 name="任意多边形: 形状 903">
              <a:extLst>
                <a:ext uri="{FF2B5EF4-FFF2-40B4-BE49-F238E27FC236}">
                  <a16:creationId xmlns:a16="http://schemas.microsoft.com/office/drawing/2014/main" id="{124B7005-E561-8C59-9A3B-B69EC8582105}"/>
                </a:ext>
              </a:extLst>
            </p:cNvPr>
            <p:cNvSpPr/>
            <p:nvPr userDrawn="1"/>
          </p:nvSpPr>
          <p:spPr>
            <a:xfrm>
              <a:off x="9707282"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 name="任意多边形: 形状 904">
              <a:extLst>
                <a:ext uri="{FF2B5EF4-FFF2-40B4-BE49-F238E27FC236}">
                  <a16:creationId xmlns:a16="http://schemas.microsoft.com/office/drawing/2014/main" id="{3047FBAF-5949-FE99-66ED-98516680CAB1}"/>
                </a:ext>
              </a:extLst>
            </p:cNvPr>
            <p:cNvSpPr/>
            <p:nvPr userDrawn="1"/>
          </p:nvSpPr>
          <p:spPr>
            <a:xfrm>
              <a:off x="9880680"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 name="任意多边形: 形状 905">
              <a:extLst>
                <a:ext uri="{FF2B5EF4-FFF2-40B4-BE49-F238E27FC236}">
                  <a16:creationId xmlns:a16="http://schemas.microsoft.com/office/drawing/2014/main" id="{9AFA4FFD-8987-BC73-4278-C19E322391EE}"/>
                </a:ext>
              </a:extLst>
            </p:cNvPr>
            <p:cNvSpPr/>
            <p:nvPr userDrawn="1"/>
          </p:nvSpPr>
          <p:spPr>
            <a:xfrm>
              <a:off x="10054078"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 name="任意多边形: 形状 906">
              <a:extLst>
                <a:ext uri="{FF2B5EF4-FFF2-40B4-BE49-F238E27FC236}">
                  <a16:creationId xmlns:a16="http://schemas.microsoft.com/office/drawing/2014/main" id="{875FF8D5-97BE-F1B3-39FC-1CB8FB129212}"/>
                </a:ext>
              </a:extLst>
            </p:cNvPr>
            <p:cNvSpPr/>
            <p:nvPr userDrawn="1"/>
          </p:nvSpPr>
          <p:spPr>
            <a:xfrm>
              <a:off x="10227476"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 name="任意多边形: 形状 907">
              <a:extLst>
                <a:ext uri="{FF2B5EF4-FFF2-40B4-BE49-F238E27FC236}">
                  <a16:creationId xmlns:a16="http://schemas.microsoft.com/office/drawing/2014/main" id="{13F502A3-7078-523C-9326-112897D9BBC1}"/>
                </a:ext>
              </a:extLst>
            </p:cNvPr>
            <p:cNvSpPr/>
            <p:nvPr userDrawn="1"/>
          </p:nvSpPr>
          <p:spPr>
            <a:xfrm>
              <a:off x="10400875"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 name="任意多边形: 形状 908">
              <a:extLst>
                <a:ext uri="{FF2B5EF4-FFF2-40B4-BE49-F238E27FC236}">
                  <a16:creationId xmlns:a16="http://schemas.microsoft.com/office/drawing/2014/main" id="{03D3ECF6-3EE9-E977-E3D0-15C4B9658BDE}"/>
                </a:ext>
              </a:extLst>
            </p:cNvPr>
            <p:cNvSpPr/>
            <p:nvPr userDrawn="1"/>
          </p:nvSpPr>
          <p:spPr>
            <a:xfrm>
              <a:off x="10574273"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 name="任意多边形: 形状 909">
              <a:extLst>
                <a:ext uri="{FF2B5EF4-FFF2-40B4-BE49-F238E27FC236}">
                  <a16:creationId xmlns:a16="http://schemas.microsoft.com/office/drawing/2014/main" id="{EB54AFC2-7AA1-B616-923B-1388DF5BBFC1}"/>
                </a:ext>
              </a:extLst>
            </p:cNvPr>
            <p:cNvSpPr/>
            <p:nvPr userDrawn="1"/>
          </p:nvSpPr>
          <p:spPr>
            <a:xfrm>
              <a:off x="10747671"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 name="任意多边形: 形状 910">
              <a:extLst>
                <a:ext uri="{FF2B5EF4-FFF2-40B4-BE49-F238E27FC236}">
                  <a16:creationId xmlns:a16="http://schemas.microsoft.com/office/drawing/2014/main" id="{01BC22A0-C868-B7AC-B724-EC03DE3385B1}"/>
                </a:ext>
              </a:extLst>
            </p:cNvPr>
            <p:cNvSpPr/>
            <p:nvPr userDrawn="1"/>
          </p:nvSpPr>
          <p:spPr>
            <a:xfrm>
              <a:off x="10921069" y="586400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 name="任意多边形: 形状 911">
              <a:extLst>
                <a:ext uri="{FF2B5EF4-FFF2-40B4-BE49-F238E27FC236}">
                  <a16:creationId xmlns:a16="http://schemas.microsoft.com/office/drawing/2014/main" id="{9407C81A-F9AF-431E-3111-824674DB234B}"/>
                </a:ext>
              </a:extLst>
            </p:cNvPr>
            <p:cNvSpPr/>
            <p:nvPr userDrawn="1"/>
          </p:nvSpPr>
          <p:spPr>
            <a:xfrm>
              <a:off x="10747671" y="5686822"/>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 name="任意多边形: 形状 912">
              <a:extLst>
                <a:ext uri="{FF2B5EF4-FFF2-40B4-BE49-F238E27FC236}">
                  <a16:creationId xmlns:a16="http://schemas.microsoft.com/office/drawing/2014/main" id="{9C0529B6-4D5B-1EA3-52A5-F87FC136B789}"/>
                </a:ext>
              </a:extLst>
            </p:cNvPr>
            <p:cNvSpPr/>
            <p:nvPr userDrawn="1"/>
          </p:nvSpPr>
          <p:spPr>
            <a:xfrm>
              <a:off x="10921069" y="5509568"/>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 name="任意多边形: 形状 913">
              <a:extLst>
                <a:ext uri="{FF2B5EF4-FFF2-40B4-BE49-F238E27FC236}">
                  <a16:creationId xmlns:a16="http://schemas.microsoft.com/office/drawing/2014/main" id="{68101625-543F-7AE0-ACCE-4F92C5CDE5B4}"/>
                </a:ext>
              </a:extLst>
            </p:cNvPr>
            <p:cNvSpPr/>
            <p:nvPr userDrawn="1"/>
          </p:nvSpPr>
          <p:spPr>
            <a:xfrm>
              <a:off x="10747671" y="5332313"/>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 name="任意多边形: 形状 914">
              <a:extLst>
                <a:ext uri="{FF2B5EF4-FFF2-40B4-BE49-F238E27FC236}">
                  <a16:creationId xmlns:a16="http://schemas.microsoft.com/office/drawing/2014/main" id="{8E2A9FF7-6D58-4992-7CEB-7D68798B9044}"/>
                </a:ext>
              </a:extLst>
            </p:cNvPr>
            <p:cNvSpPr/>
            <p:nvPr userDrawn="1"/>
          </p:nvSpPr>
          <p:spPr>
            <a:xfrm>
              <a:off x="10921069" y="5155129"/>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 name="任意多边形: 形状 915">
              <a:extLst>
                <a:ext uri="{FF2B5EF4-FFF2-40B4-BE49-F238E27FC236}">
                  <a16:creationId xmlns:a16="http://schemas.microsoft.com/office/drawing/2014/main" id="{B80B783C-AFE3-EE09-5EFE-D98DEE8BF40E}"/>
                </a:ext>
              </a:extLst>
            </p:cNvPr>
            <p:cNvSpPr/>
            <p:nvPr userDrawn="1"/>
          </p:nvSpPr>
          <p:spPr>
            <a:xfrm>
              <a:off x="10747671" y="4977874"/>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 name="任意多边形: 形状 916">
              <a:extLst>
                <a:ext uri="{FF2B5EF4-FFF2-40B4-BE49-F238E27FC236}">
                  <a16:creationId xmlns:a16="http://schemas.microsoft.com/office/drawing/2014/main" id="{8D1E0ADD-8111-B574-0A5C-DC1D8F70F36D}"/>
                </a:ext>
              </a:extLst>
            </p:cNvPr>
            <p:cNvSpPr/>
            <p:nvPr userDrawn="1"/>
          </p:nvSpPr>
          <p:spPr>
            <a:xfrm>
              <a:off x="10921069" y="4800619"/>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2" name="任意多边形: 形状 917">
              <a:extLst>
                <a:ext uri="{FF2B5EF4-FFF2-40B4-BE49-F238E27FC236}">
                  <a16:creationId xmlns:a16="http://schemas.microsoft.com/office/drawing/2014/main" id="{664D5E8E-DD84-7704-BB80-50D9C2C9B5CB}"/>
                </a:ext>
              </a:extLst>
            </p:cNvPr>
            <p:cNvSpPr/>
            <p:nvPr userDrawn="1"/>
          </p:nvSpPr>
          <p:spPr>
            <a:xfrm>
              <a:off x="10747671" y="4623435"/>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3" name="任意多边形: 形状 918">
              <a:extLst>
                <a:ext uri="{FF2B5EF4-FFF2-40B4-BE49-F238E27FC236}">
                  <a16:creationId xmlns:a16="http://schemas.microsoft.com/office/drawing/2014/main" id="{48D2E511-8C5A-6014-E8AB-B1411D90CD85}"/>
                </a:ext>
              </a:extLst>
            </p:cNvPr>
            <p:cNvSpPr/>
            <p:nvPr userDrawn="1"/>
          </p:nvSpPr>
          <p:spPr>
            <a:xfrm>
              <a:off x="10921069" y="4446180"/>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4" name="任意多边形: 形状 919">
              <a:extLst>
                <a:ext uri="{FF2B5EF4-FFF2-40B4-BE49-F238E27FC236}">
                  <a16:creationId xmlns:a16="http://schemas.microsoft.com/office/drawing/2014/main" id="{737A5BE8-BAE0-F1F7-641E-827990D95E46}"/>
                </a:ext>
              </a:extLst>
            </p:cNvPr>
            <p:cNvSpPr/>
            <p:nvPr userDrawn="1"/>
          </p:nvSpPr>
          <p:spPr>
            <a:xfrm>
              <a:off x="10747671" y="4268926"/>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5" name="任意多边形: 形状 920">
              <a:extLst>
                <a:ext uri="{FF2B5EF4-FFF2-40B4-BE49-F238E27FC236}">
                  <a16:creationId xmlns:a16="http://schemas.microsoft.com/office/drawing/2014/main" id="{5BFD24DF-A1B3-6605-4E35-A0492F0C4803}"/>
                </a:ext>
              </a:extLst>
            </p:cNvPr>
            <p:cNvSpPr/>
            <p:nvPr userDrawn="1"/>
          </p:nvSpPr>
          <p:spPr>
            <a:xfrm>
              <a:off x="10921069" y="409174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dirty="0">
                <a:latin typeface="Arial" panose="020B0604020202020204" pitchFamily="34" charset="0"/>
              </a:endParaRPr>
            </a:p>
          </p:txBody>
        </p:sp>
        <p:sp>
          <p:nvSpPr>
            <p:cNvPr id="66" name="任意多边形: 形状 921">
              <a:extLst>
                <a:ext uri="{FF2B5EF4-FFF2-40B4-BE49-F238E27FC236}">
                  <a16:creationId xmlns:a16="http://schemas.microsoft.com/office/drawing/2014/main" id="{9E636272-427B-F8DE-01A7-6BFAD836D5DF}"/>
                </a:ext>
              </a:extLst>
            </p:cNvPr>
            <p:cNvSpPr/>
            <p:nvPr userDrawn="1"/>
          </p:nvSpPr>
          <p:spPr>
            <a:xfrm>
              <a:off x="10747671" y="3914486"/>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7" name="任意多边形: 形状 922">
              <a:extLst>
                <a:ext uri="{FF2B5EF4-FFF2-40B4-BE49-F238E27FC236}">
                  <a16:creationId xmlns:a16="http://schemas.microsoft.com/office/drawing/2014/main" id="{5B3003B0-8CD7-36CD-159D-4749C3D2CC5C}"/>
                </a:ext>
              </a:extLst>
            </p:cNvPr>
            <p:cNvSpPr/>
            <p:nvPr userDrawn="1"/>
          </p:nvSpPr>
          <p:spPr>
            <a:xfrm>
              <a:off x="10921069" y="3737232"/>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8" name="任意多边形: 形状 923">
              <a:extLst>
                <a:ext uri="{FF2B5EF4-FFF2-40B4-BE49-F238E27FC236}">
                  <a16:creationId xmlns:a16="http://schemas.microsoft.com/office/drawing/2014/main" id="{A5EF90C1-4FDD-C5E9-B2C9-606D92468A3D}"/>
                </a:ext>
              </a:extLst>
            </p:cNvPr>
            <p:cNvSpPr/>
            <p:nvPr userDrawn="1"/>
          </p:nvSpPr>
          <p:spPr>
            <a:xfrm>
              <a:off x="10747671" y="3560047"/>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9" name="任意多边形: 形状 924">
              <a:extLst>
                <a:ext uri="{FF2B5EF4-FFF2-40B4-BE49-F238E27FC236}">
                  <a16:creationId xmlns:a16="http://schemas.microsoft.com/office/drawing/2014/main" id="{0F7FEE2C-58B5-47CF-FC43-A2A1A975DEB1}"/>
                </a:ext>
              </a:extLst>
            </p:cNvPr>
            <p:cNvSpPr/>
            <p:nvPr userDrawn="1"/>
          </p:nvSpPr>
          <p:spPr>
            <a:xfrm>
              <a:off x="10921069" y="3382793"/>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0" name="任意多边形: 形状 925">
              <a:extLst>
                <a:ext uri="{FF2B5EF4-FFF2-40B4-BE49-F238E27FC236}">
                  <a16:creationId xmlns:a16="http://schemas.microsoft.com/office/drawing/2014/main" id="{5F2F8C35-CF0F-736C-B6EF-821CAC68AAA9}"/>
                </a:ext>
              </a:extLst>
            </p:cNvPr>
            <p:cNvSpPr/>
            <p:nvPr userDrawn="1"/>
          </p:nvSpPr>
          <p:spPr>
            <a:xfrm>
              <a:off x="10747671" y="3205538"/>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2" name="任意多边形: 形状 927">
              <a:extLst>
                <a:ext uri="{FF2B5EF4-FFF2-40B4-BE49-F238E27FC236}">
                  <a16:creationId xmlns:a16="http://schemas.microsoft.com/office/drawing/2014/main" id="{A45F9DDE-9173-9123-8E87-0326E7DB78B1}"/>
                </a:ext>
              </a:extLst>
            </p:cNvPr>
            <p:cNvSpPr/>
            <p:nvPr userDrawn="1"/>
          </p:nvSpPr>
          <p:spPr>
            <a:xfrm>
              <a:off x="2338875" y="5072882"/>
              <a:ext cx="302763" cy="605526"/>
            </a:xfrm>
            <a:custGeom>
              <a:avLst/>
              <a:gdLst>
                <a:gd name="connsiteX0" fmla="*/ 0 w 302763"/>
                <a:gd name="connsiteY0" fmla="*/ 0 h 605526"/>
                <a:gd name="connsiteX1" fmla="*/ 302763 w 302763"/>
                <a:gd name="connsiteY1" fmla="*/ 302763 h 605526"/>
                <a:gd name="connsiteX2" fmla="*/ 0 w 302763"/>
                <a:gd name="connsiteY2" fmla="*/ 605526 h 605526"/>
              </a:gdLst>
              <a:ahLst/>
              <a:cxnLst>
                <a:cxn ang="0">
                  <a:pos x="connsiteX0" y="connsiteY0"/>
                </a:cxn>
                <a:cxn ang="0">
                  <a:pos x="connsiteX1" y="connsiteY1"/>
                </a:cxn>
                <a:cxn ang="0">
                  <a:pos x="connsiteX2" y="connsiteY2"/>
                </a:cxn>
              </a:cxnLst>
              <a:rect l="l" t="t" r="r" b="b"/>
              <a:pathLst>
                <a:path w="302763" h="605526">
                  <a:moveTo>
                    <a:pt x="0" y="0"/>
                  </a:moveTo>
                  <a:cubicBezTo>
                    <a:pt x="167228" y="0"/>
                    <a:pt x="302763" y="135535"/>
                    <a:pt x="302763" y="302763"/>
                  </a:cubicBezTo>
                  <a:cubicBezTo>
                    <a:pt x="302763" y="469991"/>
                    <a:pt x="167228" y="605526"/>
                    <a:pt x="0" y="605526"/>
                  </a:cubicBezTo>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3" name="任意多边形: 形状 928">
              <a:extLst>
                <a:ext uri="{FF2B5EF4-FFF2-40B4-BE49-F238E27FC236}">
                  <a16:creationId xmlns:a16="http://schemas.microsoft.com/office/drawing/2014/main" id="{311CD55A-7FB8-AC1E-0C6C-CD586841C153}"/>
                </a:ext>
              </a:extLst>
            </p:cNvPr>
            <p:cNvSpPr/>
            <p:nvPr userDrawn="1"/>
          </p:nvSpPr>
          <p:spPr>
            <a:xfrm>
              <a:off x="2711474" y="5072882"/>
              <a:ext cx="302763" cy="605526"/>
            </a:xfrm>
            <a:custGeom>
              <a:avLst/>
              <a:gdLst>
                <a:gd name="connsiteX0" fmla="*/ 0 w 302763"/>
                <a:gd name="connsiteY0" fmla="*/ 0 h 605526"/>
                <a:gd name="connsiteX1" fmla="*/ 302763 w 302763"/>
                <a:gd name="connsiteY1" fmla="*/ 302763 h 605526"/>
                <a:gd name="connsiteX2" fmla="*/ 0 w 302763"/>
                <a:gd name="connsiteY2" fmla="*/ 605526 h 605526"/>
              </a:gdLst>
              <a:ahLst/>
              <a:cxnLst>
                <a:cxn ang="0">
                  <a:pos x="connsiteX0" y="connsiteY0"/>
                </a:cxn>
                <a:cxn ang="0">
                  <a:pos x="connsiteX1" y="connsiteY1"/>
                </a:cxn>
                <a:cxn ang="0">
                  <a:pos x="connsiteX2" y="connsiteY2"/>
                </a:cxn>
              </a:cxnLst>
              <a:rect l="l" t="t" r="r" b="b"/>
              <a:pathLst>
                <a:path w="302763" h="605526">
                  <a:moveTo>
                    <a:pt x="0" y="0"/>
                  </a:moveTo>
                  <a:cubicBezTo>
                    <a:pt x="167228" y="0"/>
                    <a:pt x="302763" y="135535"/>
                    <a:pt x="302763" y="302763"/>
                  </a:cubicBezTo>
                  <a:cubicBezTo>
                    <a:pt x="302763" y="469991"/>
                    <a:pt x="167228" y="605526"/>
                    <a:pt x="0" y="605526"/>
                  </a:cubicBezTo>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4" name="任意多边形: 形状 929">
              <a:extLst>
                <a:ext uri="{FF2B5EF4-FFF2-40B4-BE49-F238E27FC236}">
                  <a16:creationId xmlns:a16="http://schemas.microsoft.com/office/drawing/2014/main" id="{C57F0509-58F6-6038-7CF0-D6923E883422}"/>
                </a:ext>
              </a:extLst>
            </p:cNvPr>
            <p:cNvSpPr/>
            <p:nvPr userDrawn="1"/>
          </p:nvSpPr>
          <p:spPr>
            <a:xfrm>
              <a:off x="9969728" y="4191026"/>
              <a:ext cx="558197" cy="902961"/>
            </a:xfrm>
            <a:custGeom>
              <a:avLst/>
              <a:gdLst>
                <a:gd name="connsiteX0" fmla="*/ 558198 w 558197"/>
                <a:gd name="connsiteY0" fmla="*/ 902961 h 902961"/>
                <a:gd name="connsiteX1" fmla="*/ 0 w 558197"/>
                <a:gd name="connsiteY1" fmla="*/ 902961 h 902961"/>
                <a:gd name="connsiteX2" fmla="*/ 0 w 558197"/>
                <a:gd name="connsiteY2" fmla="*/ 279064 h 902961"/>
                <a:gd name="connsiteX3" fmla="*/ 279064 w 558197"/>
                <a:gd name="connsiteY3" fmla="*/ 0 h 902961"/>
                <a:gd name="connsiteX4" fmla="*/ 279064 w 558197"/>
                <a:gd name="connsiteY4" fmla="*/ 0 h 902961"/>
                <a:gd name="connsiteX5" fmla="*/ 558128 w 558197"/>
                <a:gd name="connsiteY5" fmla="*/ 279064 h 902961"/>
                <a:gd name="connsiteX6" fmla="*/ 558128 w 558197"/>
                <a:gd name="connsiteY6" fmla="*/ 902961 h 90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197" h="902961">
                  <a:moveTo>
                    <a:pt x="558198" y="902961"/>
                  </a:moveTo>
                  <a:lnTo>
                    <a:pt x="0" y="902961"/>
                  </a:lnTo>
                  <a:lnTo>
                    <a:pt x="0" y="279064"/>
                  </a:lnTo>
                  <a:cubicBezTo>
                    <a:pt x="0" y="124948"/>
                    <a:pt x="124948" y="0"/>
                    <a:pt x="279064" y="0"/>
                  </a:cubicBezTo>
                  <a:lnTo>
                    <a:pt x="279064" y="0"/>
                  </a:lnTo>
                  <a:cubicBezTo>
                    <a:pt x="433180" y="0"/>
                    <a:pt x="558128" y="124948"/>
                    <a:pt x="558128" y="279064"/>
                  </a:cubicBezTo>
                  <a:lnTo>
                    <a:pt x="558128" y="902961"/>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75" name="Group 74">
              <a:extLst>
                <a:ext uri="{FF2B5EF4-FFF2-40B4-BE49-F238E27FC236}">
                  <a16:creationId xmlns:a16="http://schemas.microsoft.com/office/drawing/2014/main" id="{50BB2E57-3D53-CC8D-156A-EB90E1732A46}"/>
                </a:ext>
              </a:extLst>
            </p:cNvPr>
            <p:cNvGrpSpPr/>
            <p:nvPr userDrawn="1"/>
          </p:nvGrpSpPr>
          <p:grpSpPr>
            <a:xfrm>
              <a:off x="2078602" y="1503810"/>
              <a:ext cx="7411388" cy="2382560"/>
              <a:chOff x="2078602" y="1503810"/>
              <a:chExt cx="7411388" cy="2382560"/>
            </a:xfrm>
          </p:grpSpPr>
          <p:sp>
            <p:nvSpPr>
              <p:cNvPr id="783" name="任意多边形: 形状 930">
                <a:extLst>
                  <a:ext uri="{FF2B5EF4-FFF2-40B4-BE49-F238E27FC236}">
                    <a16:creationId xmlns:a16="http://schemas.microsoft.com/office/drawing/2014/main" id="{FBC6461F-FE18-FABD-2FE2-10AFAF31B98C}"/>
                  </a:ext>
                </a:extLst>
              </p:cNvPr>
              <p:cNvSpPr/>
              <p:nvPr/>
            </p:nvSpPr>
            <p:spPr>
              <a:xfrm>
                <a:off x="2331302" y="1756510"/>
                <a:ext cx="7158688" cy="2129860"/>
              </a:xfrm>
              <a:custGeom>
                <a:avLst/>
                <a:gdLst>
                  <a:gd name="connsiteX0" fmla="*/ 0 w 7158688"/>
                  <a:gd name="connsiteY0" fmla="*/ 0 h 2129860"/>
                  <a:gd name="connsiteX1" fmla="*/ 7158689 w 7158688"/>
                  <a:gd name="connsiteY1" fmla="*/ 0 h 2129860"/>
                  <a:gd name="connsiteX2" fmla="*/ 7158689 w 7158688"/>
                  <a:gd name="connsiteY2" fmla="*/ 2129860 h 2129860"/>
                  <a:gd name="connsiteX3" fmla="*/ 0 w 7158688"/>
                  <a:gd name="connsiteY3" fmla="*/ 2129860 h 2129860"/>
                </a:gdLst>
                <a:ahLst/>
                <a:cxnLst>
                  <a:cxn ang="0">
                    <a:pos x="connsiteX0" y="connsiteY0"/>
                  </a:cxn>
                  <a:cxn ang="0">
                    <a:pos x="connsiteX1" y="connsiteY1"/>
                  </a:cxn>
                  <a:cxn ang="0">
                    <a:pos x="connsiteX2" y="connsiteY2"/>
                  </a:cxn>
                  <a:cxn ang="0">
                    <a:pos x="connsiteX3" y="connsiteY3"/>
                  </a:cxn>
                </a:cxnLst>
                <a:rect l="l" t="t" r="r" b="b"/>
                <a:pathLst>
                  <a:path w="7158688" h="2129860">
                    <a:moveTo>
                      <a:pt x="0" y="0"/>
                    </a:moveTo>
                    <a:lnTo>
                      <a:pt x="7158689" y="0"/>
                    </a:lnTo>
                    <a:lnTo>
                      <a:pt x="7158689" y="2129860"/>
                    </a:lnTo>
                    <a:lnTo>
                      <a:pt x="0" y="2129860"/>
                    </a:lnTo>
                    <a:close/>
                  </a:path>
                </a:pathLst>
              </a:custGeom>
              <a:solidFill>
                <a:schemeClr val="accent3"/>
              </a:solidFill>
              <a:ln w="49080"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784" name="任意多边形: 形状 931">
                <a:extLst>
                  <a:ext uri="{FF2B5EF4-FFF2-40B4-BE49-F238E27FC236}">
                    <a16:creationId xmlns:a16="http://schemas.microsoft.com/office/drawing/2014/main" id="{2E1C4F99-3AC9-8E32-5CA0-F7AED9CF2C9A}"/>
                  </a:ext>
                </a:extLst>
              </p:cNvPr>
              <p:cNvSpPr/>
              <p:nvPr/>
            </p:nvSpPr>
            <p:spPr>
              <a:xfrm>
                <a:off x="2204952" y="1630160"/>
                <a:ext cx="7158688" cy="2129860"/>
              </a:xfrm>
              <a:custGeom>
                <a:avLst/>
                <a:gdLst>
                  <a:gd name="connsiteX0" fmla="*/ 0 w 7158688"/>
                  <a:gd name="connsiteY0" fmla="*/ 0 h 2129860"/>
                  <a:gd name="connsiteX1" fmla="*/ 7158689 w 7158688"/>
                  <a:gd name="connsiteY1" fmla="*/ 0 h 2129860"/>
                  <a:gd name="connsiteX2" fmla="*/ 7158689 w 7158688"/>
                  <a:gd name="connsiteY2" fmla="*/ 2129860 h 2129860"/>
                  <a:gd name="connsiteX3" fmla="*/ 0 w 7158688"/>
                  <a:gd name="connsiteY3" fmla="*/ 2129860 h 2129860"/>
                </a:gdLst>
                <a:ahLst/>
                <a:cxnLst>
                  <a:cxn ang="0">
                    <a:pos x="connsiteX0" y="connsiteY0"/>
                  </a:cxn>
                  <a:cxn ang="0">
                    <a:pos x="connsiteX1" y="connsiteY1"/>
                  </a:cxn>
                  <a:cxn ang="0">
                    <a:pos x="connsiteX2" y="connsiteY2"/>
                  </a:cxn>
                  <a:cxn ang="0">
                    <a:pos x="connsiteX3" y="connsiteY3"/>
                  </a:cxn>
                </a:cxnLst>
                <a:rect l="l" t="t" r="r" b="b"/>
                <a:pathLst>
                  <a:path w="7158688" h="2129860">
                    <a:moveTo>
                      <a:pt x="0" y="0"/>
                    </a:moveTo>
                    <a:lnTo>
                      <a:pt x="7158689" y="0"/>
                    </a:lnTo>
                    <a:lnTo>
                      <a:pt x="7158689" y="2129860"/>
                    </a:lnTo>
                    <a:lnTo>
                      <a:pt x="0" y="2129860"/>
                    </a:lnTo>
                    <a:close/>
                  </a:path>
                </a:pathLst>
              </a:custGeom>
              <a:solidFill>
                <a:schemeClr val="accent3"/>
              </a:solidFill>
              <a:ln w="49080"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785" name="任意多边形: 形状 932">
                <a:extLst>
                  <a:ext uri="{FF2B5EF4-FFF2-40B4-BE49-F238E27FC236}">
                    <a16:creationId xmlns:a16="http://schemas.microsoft.com/office/drawing/2014/main" id="{3CFC535B-75D0-DCDD-D5B2-51EF2C191099}"/>
                  </a:ext>
                </a:extLst>
              </p:cNvPr>
              <p:cNvSpPr/>
              <p:nvPr/>
            </p:nvSpPr>
            <p:spPr>
              <a:xfrm>
                <a:off x="2078602" y="1503810"/>
                <a:ext cx="7158688" cy="2129860"/>
              </a:xfrm>
              <a:custGeom>
                <a:avLst/>
                <a:gdLst>
                  <a:gd name="connsiteX0" fmla="*/ 0 w 7158688"/>
                  <a:gd name="connsiteY0" fmla="*/ 0 h 2129860"/>
                  <a:gd name="connsiteX1" fmla="*/ 7158689 w 7158688"/>
                  <a:gd name="connsiteY1" fmla="*/ 0 h 2129860"/>
                  <a:gd name="connsiteX2" fmla="*/ 7158689 w 7158688"/>
                  <a:gd name="connsiteY2" fmla="*/ 2129860 h 2129860"/>
                  <a:gd name="connsiteX3" fmla="*/ 0 w 7158688"/>
                  <a:gd name="connsiteY3" fmla="*/ 2129860 h 2129860"/>
                </a:gdLst>
                <a:ahLst/>
                <a:cxnLst>
                  <a:cxn ang="0">
                    <a:pos x="connsiteX0" y="connsiteY0"/>
                  </a:cxn>
                  <a:cxn ang="0">
                    <a:pos x="connsiteX1" y="connsiteY1"/>
                  </a:cxn>
                  <a:cxn ang="0">
                    <a:pos x="connsiteX2" y="connsiteY2"/>
                  </a:cxn>
                  <a:cxn ang="0">
                    <a:pos x="connsiteX3" y="connsiteY3"/>
                  </a:cxn>
                </a:cxnLst>
                <a:rect l="l" t="t" r="r" b="b"/>
                <a:pathLst>
                  <a:path w="7158688" h="2129860">
                    <a:moveTo>
                      <a:pt x="0" y="0"/>
                    </a:moveTo>
                    <a:lnTo>
                      <a:pt x="7158689" y="0"/>
                    </a:lnTo>
                    <a:lnTo>
                      <a:pt x="7158689" y="2129860"/>
                    </a:lnTo>
                    <a:lnTo>
                      <a:pt x="0" y="2129860"/>
                    </a:lnTo>
                    <a:close/>
                  </a:path>
                </a:pathLst>
              </a:custGeom>
              <a:solidFill>
                <a:schemeClr val="accent3"/>
              </a:solidFill>
              <a:ln w="49080"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nvGrpSpPr>
            <p:cNvPr id="76" name="图形 1473">
              <a:extLst>
                <a:ext uri="{FF2B5EF4-FFF2-40B4-BE49-F238E27FC236}">
                  <a16:creationId xmlns:a16="http://schemas.microsoft.com/office/drawing/2014/main" id="{D27B9DCC-AE20-DF8E-8B16-CA6FBC2711EF}"/>
                </a:ext>
              </a:extLst>
            </p:cNvPr>
            <p:cNvGrpSpPr/>
            <p:nvPr userDrawn="1"/>
          </p:nvGrpSpPr>
          <p:grpSpPr>
            <a:xfrm>
              <a:off x="2156922" y="4756235"/>
              <a:ext cx="7609187" cy="232927"/>
              <a:chOff x="2156922" y="4756235"/>
              <a:chExt cx="7609187" cy="232927"/>
            </a:xfrm>
          </p:grpSpPr>
          <p:sp>
            <p:nvSpPr>
              <p:cNvPr id="729" name="任意多边形: 形状 1142">
                <a:extLst>
                  <a:ext uri="{FF2B5EF4-FFF2-40B4-BE49-F238E27FC236}">
                    <a16:creationId xmlns:a16="http://schemas.microsoft.com/office/drawing/2014/main" id="{E6B53893-F565-1E2A-3907-2F915699B213}"/>
                  </a:ext>
                </a:extLst>
              </p:cNvPr>
              <p:cNvSpPr/>
              <p:nvPr/>
            </p:nvSpPr>
            <p:spPr>
              <a:xfrm>
                <a:off x="3079656"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20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20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0" name="任意多边形: 形状 1143">
                <a:extLst>
                  <a:ext uri="{FF2B5EF4-FFF2-40B4-BE49-F238E27FC236}">
                    <a16:creationId xmlns:a16="http://schemas.microsoft.com/office/drawing/2014/main" id="{CB6592F7-5D28-D462-4A97-83EA24588A11}"/>
                  </a:ext>
                </a:extLst>
              </p:cNvPr>
              <p:cNvSpPr/>
              <p:nvPr/>
            </p:nvSpPr>
            <p:spPr>
              <a:xfrm>
                <a:off x="2156922" y="4756235"/>
                <a:ext cx="397350" cy="232927"/>
              </a:xfrm>
              <a:custGeom>
                <a:avLst/>
                <a:gdLst>
                  <a:gd name="connsiteX0" fmla="*/ 0 w 397350"/>
                  <a:gd name="connsiteY0" fmla="*/ 0 h 232927"/>
                  <a:gd name="connsiteX1" fmla="*/ 244216 w 397350"/>
                  <a:gd name="connsiteY1" fmla="*/ 232927 h 232927"/>
                  <a:gd name="connsiteX2" fmla="*/ 397350 w 397350"/>
                  <a:gd name="connsiteY2" fmla="*/ 232927 h 232927"/>
                  <a:gd name="connsiteX3" fmla="*/ 153135 w 39735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350" h="232927">
                    <a:moveTo>
                      <a:pt x="0" y="0"/>
                    </a:moveTo>
                    <a:lnTo>
                      <a:pt x="244216" y="232927"/>
                    </a:lnTo>
                    <a:lnTo>
                      <a:pt x="397350"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1" name="任意多边形: 形状 1144">
                <a:extLst>
                  <a:ext uri="{FF2B5EF4-FFF2-40B4-BE49-F238E27FC236}">
                    <a16:creationId xmlns:a16="http://schemas.microsoft.com/office/drawing/2014/main" id="{72AD21D7-9D86-9F62-9029-384AF8856858}"/>
                  </a:ext>
                </a:extLst>
              </p:cNvPr>
              <p:cNvSpPr/>
              <p:nvPr/>
            </p:nvSpPr>
            <p:spPr>
              <a:xfrm>
                <a:off x="3387257"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20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20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2" name="任意多边形: 形状 1145">
                <a:extLst>
                  <a:ext uri="{FF2B5EF4-FFF2-40B4-BE49-F238E27FC236}">
                    <a16:creationId xmlns:a16="http://schemas.microsoft.com/office/drawing/2014/main" id="{67CDB7A3-6D8E-839F-19B0-81B299858275}"/>
                  </a:ext>
                </a:extLst>
              </p:cNvPr>
              <p:cNvSpPr/>
              <p:nvPr/>
            </p:nvSpPr>
            <p:spPr>
              <a:xfrm>
                <a:off x="2772055"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20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20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3" name="任意多边形: 形状 1146">
                <a:extLst>
                  <a:ext uri="{FF2B5EF4-FFF2-40B4-BE49-F238E27FC236}">
                    <a16:creationId xmlns:a16="http://schemas.microsoft.com/office/drawing/2014/main" id="{11F33AC2-720E-4ACE-0FF8-9C09137B8F88}"/>
                  </a:ext>
                </a:extLst>
              </p:cNvPr>
              <p:cNvSpPr/>
              <p:nvPr/>
            </p:nvSpPr>
            <p:spPr>
              <a:xfrm>
                <a:off x="2464454"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20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20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4" name="任意多边形: 形状 1147">
                <a:extLst>
                  <a:ext uri="{FF2B5EF4-FFF2-40B4-BE49-F238E27FC236}">
                    <a16:creationId xmlns:a16="http://schemas.microsoft.com/office/drawing/2014/main" id="{B943321F-40C8-6D70-72E2-34E47341C2C5}"/>
                  </a:ext>
                </a:extLst>
              </p:cNvPr>
              <p:cNvSpPr/>
              <p:nvPr/>
            </p:nvSpPr>
            <p:spPr>
              <a:xfrm>
                <a:off x="4002460" y="4756235"/>
                <a:ext cx="397420" cy="232927"/>
              </a:xfrm>
              <a:custGeom>
                <a:avLst/>
                <a:gdLst>
                  <a:gd name="connsiteX0" fmla="*/ 397421 w 397420"/>
                  <a:gd name="connsiteY0" fmla="*/ 232927 h 232927"/>
                  <a:gd name="connsiteX1" fmla="*/ 153135 w 397420"/>
                  <a:gd name="connsiteY1" fmla="*/ 0 h 232927"/>
                  <a:gd name="connsiteX2" fmla="*/ 0 w 397420"/>
                  <a:gd name="connsiteY2" fmla="*/ 0 h 232927"/>
                  <a:gd name="connsiteX3" fmla="*/ 244286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397421" y="232927"/>
                    </a:moveTo>
                    <a:lnTo>
                      <a:pt x="153135" y="0"/>
                    </a:lnTo>
                    <a:lnTo>
                      <a:pt x="0" y="0"/>
                    </a:lnTo>
                    <a:lnTo>
                      <a:pt x="244286" y="232927"/>
                    </a:lnTo>
                    <a:close/>
                  </a:path>
                </a:pathLst>
              </a:custGeom>
              <a:solidFill>
                <a:srgbClr val="000B21"/>
              </a:solidFill>
              <a:ln w="7011" cap="flat">
                <a:noFill/>
                <a:prstDash val="solid"/>
                <a:miter/>
              </a:ln>
            </p:spPr>
            <p:txBody>
              <a:bodyPr rtlCol="0" anchor="ctr"/>
              <a:lstStyle/>
              <a:p>
                <a:endParaRPr lang="zh-CN" altLang="en-US">
                  <a:latin typeface="Arial" panose="020B0604020202020204" pitchFamily="34" charset="0"/>
                </a:endParaRPr>
              </a:p>
            </p:txBody>
          </p:sp>
          <p:sp>
            <p:nvSpPr>
              <p:cNvPr id="735" name="任意多边形: 形状 1148">
                <a:extLst>
                  <a:ext uri="{FF2B5EF4-FFF2-40B4-BE49-F238E27FC236}">
                    <a16:creationId xmlns:a16="http://schemas.microsoft.com/office/drawing/2014/main" id="{2B652110-E8D4-3DC6-CC59-279431B39863}"/>
                  </a:ext>
                </a:extLst>
              </p:cNvPr>
              <p:cNvSpPr/>
              <p:nvPr/>
            </p:nvSpPr>
            <p:spPr>
              <a:xfrm>
                <a:off x="3694858" y="4756235"/>
                <a:ext cx="397420" cy="232927"/>
              </a:xfrm>
              <a:custGeom>
                <a:avLst/>
                <a:gdLst>
                  <a:gd name="connsiteX0" fmla="*/ 153205 w 397420"/>
                  <a:gd name="connsiteY0" fmla="*/ 0 h 232927"/>
                  <a:gd name="connsiteX1" fmla="*/ 0 w 397420"/>
                  <a:gd name="connsiteY1" fmla="*/ 0 h 232927"/>
                  <a:gd name="connsiteX2" fmla="*/ 244286 w 397420"/>
                  <a:gd name="connsiteY2" fmla="*/ 232927 h 232927"/>
                  <a:gd name="connsiteX3" fmla="*/ 397421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153205" y="0"/>
                    </a:moveTo>
                    <a:lnTo>
                      <a:pt x="0" y="0"/>
                    </a:lnTo>
                    <a:lnTo>
                      <a:pt x="244286" y="232927"/>
                    </a:lnTo>
                    <a:lnTo>
                      <a:pt x="397421" y="232927"/>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36" name="任意多边形: 形状 1149">
                <a:extLst>
                  <a:ext uri="{FF2B5EF4-FFF2-40B4-BE49-F238E27FC236}">
                    <a16:creationId xmlns:a16="http://schemas.microsoft.com/office/drawing/2014/main" id="{772BCC18-7F7A-15A3-7720-44254A52E945}"/>
                  </a:ext>
                </a:extLst>
              </p:cNvPr>
              <p:cNvSpPr/>
              <p:nvPr/>
            </p:nvSpPr>
            <p:spPr>
              <a:xfrm>
                <a:off x="4155594" y="4756235"/>
                <a:ext cx="260482" cy="232927"/>
              </a:xfrm>
              <a:custGeom>
                <a:avLst/>
                <a:gdLst>
                  <a:gd name="connsiteX0" fmla="*/ 260483 w 260482"/>
                  <a:gd name="connsiteY0" fmla="*/ 232927 h 232927"/>
                  <a:gd name="connsiteX1" fmla="*/ 260483 w 260482"/>
                  <a:gd name="connsiteY1" fmla="*/ 101038 h 232927"/>
                  <a:gd name="connsiteX2" fmla="*/ 154467 w 260482"/>
                  <a:gd name="connsiteY2" fmla="*/ 0 h 232927"/>
                  <a:gd name="connsiteX3" fmla="*/ 0 w 260482"/>
                  <a:gd name="connsiteY3" fmla="*/ 0 h 232927"/>
                  <a:gd name="connsiteX4" fmla="*/ 244286 w 260482"/>
                  <a:gd name="connsiteY4" fmla="*/ 232927 h 2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82" h="232927">
                    <a:moveTo>
                      <a:pt x="260483" y="232927"/>
                    </a:moveTo>
                    <a:lnTo>
                      <a:pt x="260483" y="101038"/>
                    </a:lnTo>
                    <a:lnTo>
                      <a:pt x="154467" y="0"/>
                    </a:lnTo>
                    <a:lnTo>
                      <a:pt x="0" y="0"/>
                    </a:lnTo>
                    <a:lnTo>
                      <a:pt x="244286" y="232927"/>
                    </a:lnTo>
                    <a:close/>
                  </a:path>
                </a:pathLst>
              </a:custGeom>
              <a:solidFill>
                <a:srgbClr val="1737BF"/>
              </a:solidFill>
              <a:ln w="7011" cap="flat">
                <a:noFill/>
                <a:prstDash val="solid"/>
                <a:miter/>
              </a:ln>
            </p:spPr>
            <p:txBody>
              <a:bodyPr rtlCol="0" anchor="ctr"/>
              <a:lstStyle/>
              <a:p>
                <a:endParaRPr lang="zh-CN" altLang="en-US">
                  <a:latin typeface="Arial" panose="020B0604020202020204" pitchFamily="34" charset="0"/>
                </a:endParaRPr>
              </a:p>
            </p:txBody>
          </p:sp>
          <p:sp>
            <p:nvSpPr>
              <p:cNvPr id="737" name="任意多边形: 形状 1150">
                <a:extLst>
                  <a:ext uri="{FF2B5EF4-FFF2-40B4-BE49-F238E27FC236}">
                    <a16:creationId xmlns:a16="http://schemas.microsoft.com/office/drawing/2014/main" id="{208CB63A-30BA-0487-611D-FA05EA6C09B4}"/>
                  </a:ext>
                </a:extLst>
              </p:cNvPr>
              <p:cNvSpPr/>
              <p:nvPr/>
            </p:nvSpPr>
            <p:spPr>
              <a:xfrm>
                <a:off x="3848063" y="4756235"/>
                <a:ext cx="398682" cy="232927"/>
              </a:xfrm>
              <a:custGeom>
                <a:avLst/>
                <a:gdLst>
                  <a:gd name="connsiteX0" fmla="*/ 398683 w 398682"/>
                  <a:gd name="connsiteY0" fmla="*/ 232927 h 232927"/>
                  <a:gd name="connsiteX1" fmla="*/ 154397 w 398682"/>
                  <a:gd name="connsiteY1" fmla="*/ 0 h 232927"/>
                  <a:gd name="connsiteX2" fmla="*/ 0 w 398682"/>
                  <a:gd name="connsiteY2" fmla="*/ 0 h 232927"/>
                  <a:gd name="connsiteX3" fmla="*/ 244216 w 398682"/>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8682" h="232927">
                    <a:moveTo>
                      <a:pt x="398683" y="232927"/>
                    </a:moveTo>
                    <a:lnTo>
                      <a:pt x="154397" y="0"/>
                    </a:lnTo>
                    <a:lnTo>
                      <a:pt x="0" y="0"/>
                    </a:lnTo>
                    <a:lnTo>
                      <a:pt x="244216" y="232927"/>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38" name="任意多边形: 形状 1151">
                <a:extLst>
                  <a:ext uri="{FF2B5EF4-FFF2-40B4-BE49-F238E27FC236}">
                    <a16:creationId xmlns:a16="http://schemas.microsoft.com/office/drawing/2014/main" id="{D0EFFEE6-A299-89D4-6E35-CB660D375926}"/>
                  </a:ext>
                </a:extLst>
              </p:cNvPr>
              <p:cNvSpPr/>
              <p:nvPr/>
            </p:nvSpPr>
            <p:spPr>
              <a:xfrm>
                <a:off x="3540462"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39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39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39" name="任意多边形: 形状 1152">
                <a:extLst>
                  <a:ext uri="{FF2B5EF4-FFF2-40B4-BE49-F238E27FC236}">
                    <a16:creationId xmlns:a16="http://schemas.microsoft.com/office/drawing/2014/main" id="{F9D3C30E-FE0F-BBD7-8480-FDC774EDD207}"/>
                  </a:ext>
                </a:extLst>
              </p:cNvPr>
              <p:cNvSpPr/>
              <p:nvPr/>
            </p:nvSpPr>
            <p:spPr>
              <a:xfrm>
                <a:off x="3232861"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39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39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40" name="任意多边形: 形状 1153">
                <a:extLst>
                  <a:ext uri="{FF2B5EF4-FFF2-40B4-BE49-F238E27FC236}">
                    <a16:creationId xmlns:a16="http://schemas.microsoft.com/office/drawing/2014/main" id="{97612757-D351-7D3F-BAD4-67A2F8C29819}"/>
                  </a:ext>
                </a:extLst>
              </p:cNvPr>
              <p:cNvSpPr/>
              <p:nvPr/>
            </p:nvSpPr>
            <p:spPr>
              <a:xfrm>
                <a:off x="2925259"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39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39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41" name="任意多边形: 形状 1154">
                <a:extLst>
                  <a:ext uri="{FF2B5EF4-FFF2-40B4-BE49-F238E27FC236}">
                    <a16:creationId xmlns:a16="http://schemas.microsoft.com/office/drawing/2014/main" id="{D15ABC06-CC7F-7354-E281-4E7798DD497A}"/>
                  </a:ext>
                </a:extLst>
              </p:cNvPr>
              <p:cNvSpPr/>
              <p:nvPr/>
            </p:nvSpPr>
            <p:spPr>
              <a:xfrm>
                <a:off x="2617658"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39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39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42" name="任意多边形: 形状 1155">
                <a:extLst>
                  <a:ext uri="{FF2B5EF4-FFF2-40B4-BE49-F238E27FC236}">
                    <a16:creationId xmlns:a16="http://schemas.microsoft.com/office/drawing/2014/main" id="{E21944B6-5087-E97B-2399-D6FFB3F44335}"/>
                  </a:ext>
                </a:extLst>
              </p:cNvPr>
              <p:cNvSpPr/>
              <p:nvPr/>
            </p:nvSpPr>
            <p:spPr>
              <a:xfrm>
                <a:off x="2310057"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39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39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43" name="任意多边形: 形状 1156">
                <a:extLst>
                  <a:ext uri="{FF2B5EF4-FFF2-40B4-BE49-F238E27FC236}">
                    <a16:creationId xmlns:a16="http://schemas.microsoft.com/office/drawing/2014/main" id="{699D9342-E59B-6571-ABC1-ED0EFCF5BEDB}"/>
                  </a:ext>
                </a:extLst>
              </p:cNvPr>
              <p:cNvSpPr/>
              <p:nvPr/>
            </p:nvSpPr>
            <p:spPr>
              <a:xfrm>
                <a:off x="4917551" y="4756235"/>
                <a:ext cx="397420" cy="232927"/>
              </a:xfrm>
              <a:custGeom>
                <a:avLst/>
                <a:gdLst>
                  <a:gd name="connsiteX0" fmla="*/ 0 w 397420"/>
                  <a:gd name="connsiteY0" fmla="*/ 0 h 232927"/>
                  <a:gd name="connsiteX1" fmla="*/ 24421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1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44" name="任意多边形: 形状 1157">
                <a:extLst>
                  <a:ext uri="{FF2B5EF4-FFF2-40B4-BE49-F238E27FC236}">
                    <a16:creationId xmlns:a16="http://schemas.microsoft.com/office/drawing/2014/main" id="{A702F21B-3954-F974-0162-DB4F3C97DBED}"/>
                  </a:ext>
                </a:extLst>
              </p:cNvPr>
              <p:cNvSpPr/>
              <p:nvPr/>
            </p:nvSpPr>
            <p:spPr>
              <a:xfrm>
                <a:off x="3994747" y="4756235"/>
                <a:ext cx="397420" cy="232927"/>
              </a:xfrm>
              <a:custGeom>
                <a:avLst/>
                <a:gdLst>
                  <a:gd name="connsiteX0" fmla="*/ 0 w 397420"/>
                  <a:gd name="connsiteY0" fmla="*/ 0 h 232927"/>
                  <a:gd name="connsiteX1" fmla="*/ 24421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1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45" name="任意多边形: 形状 1158">
                <a:extLst>
                  <a:ext uri="{FF2B5EF4-FFF2-40B4-BE49-F238E27FC236}">
                    <a16:creationId xmlns:a16="http://schemas.microsoft.com/office/drawing/2014/main" id="{1FF0EB1B-A78C-4643-7E84-0E8EC76278A4}"/>
                  </a:ext>
                </a:extLst>
              </p:cNvPr>
              <p:cNvSpPr/>
              <p:nvPr/>
            </p:nvSpPr>
            <p:spPr>
              <a:xfrm>
                <a:off x="5225152" y="4756235"/>
                <a:ext cx="397350" cy="232927"/>
              </a:xfrm>
              <a:custGeom>
                <a:avLst/>
                <a:gdLst>
                  <a:gd name="connsiteX0" fmla="*/ 0 w 397350"/>
                  <a:gd name="connsiteY0" fmla="*/ 0 h 232927"/>
                  <a:gd name="connsiteX1" fmla="*/ 244216 w 397350"/>
                  <a:gd name="connsiteY1" fmla="*/ 232927 h 232927"/>
                  <a:gd name="connsiteX2" fmla="*/ 397350 w 397350"/>
                  <a:gd name="connsiteY2" fmla="*/ 232927 h 232927"/>
                  <a:gd name="connsiteX3" fmla="*/ 153135 w 39735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350" h="232927">
                    <a:moveTo>
                      <a:pt x="0" y="0"/>
                    </a:moveTo>
                    <a:lnTo>
                      <a:pt x="244216" y="232927"/>
                    </a:lnTo>
                    <a:lnTo>
                      <a:pt x="397350"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46" name="任意多边形: 形状 1159">
                <a:extLst>
                  <a:ext uri="{FF2B5EF4-FFF2-40B4-BE49-F238E27FC236}">
                    <a16:creationId xmlns:a16="http://schemas.microsoft.com/office/drawing/2014/main" id="{4EB8237E-7A3B-672A-A9F1-F50D23A476C5}"/>
                  </a:ext>
                </a:extLst>
              </p:cNvPr>
              <p:cNvSpPr/>
              <p:nvPr/>
            </p:nvSpPr>
            <p:spPr>
              <a:xfrm>
                <a:off x="4609949" y="4756235"/>
                <a:ext cx="397420" cy="232927"/>
              </a:xfrm>
              <a:custGeom>
                <a:avLst/>
                <a:gdLst>
                  <a:gd name="connsiteX0" fmla="*/ 0 w 397420"/>
                  <a:gd name="connsiteY0" fmla="*/ 0 h 232927"/>
                  <a:gd name="connsiteX1" fmla="*/ 24421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1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47" name="任意多边形: 形状 1160">
                <a:extLst>
                  <a:ext uri="{FF2B5EF4-FFF2-40B4-BE49-F238E27FC236}">
                    <a16:creationId xmlns:a16="http://schemas.microsoft.com/office/drawing/2014/main" id="{0EA19D17-FC9A-34DF-9CFB-63254C4ABA9F}"/>
                  </a:ext>
                </a:extLst>
              </p:cNvPr>
              <p:cNvSpPr/>
              <p:nvPr/>
            </p:nvSpPr>
            <p:spPr>
              <a:xfrm>
                <a:off x="4302348" y="4756235"/>
                <a:ext cx="397420" cy="232927"/>
              </a:xfrm>
              <a:custGeom>
                <a:avLst/>
                <a:gdLst>
                  <a:gd name="connsiteX0" fmla="*/ 0 w 397420"/>
                  <a:gd name="connsiteY0" fmla="*/ 0 h 232927"/>
                  <a:gd name="connsiteX1" fmla="*/ 24421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1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48" name="任意多边形: 形状 1161">
                <a:extLst>
                  <a:ext uri="{FF2B5EF4-FFF2-40B4-BE49-F238E27FC236}">
                    <a16:creationId xmlns:a16="http://schemas.microsoft.com/office/drawing/2014/main" id="{EE945863-2FE0-A4A2-1554-388D339348FF}"/>
                  </a:ext>
                </a:extLst>
              </p:cNvPr>
              <p:cNvSpPr/>
              <p:nvPr/>
            </p:nvSpPr>
            <p:spPr>
              <a:xfrm>
                <a:off x="5840285" y="4756235"/>
                <a:ext cx="397420" cy="232927"/>
              </a:xfrm>
              <a:custGeom>
                <a:avLst/>
                <a:gdLst>
                  <a:gd name="connsiteX0" fmla="*/ 397421 w 397420"/>
                  <a:gd name="connsiteY0" fmla="*/ 232927 h 232927"/>
                  <a:gd name="connsiteX1" fmla="*/ 153204 w 397420"/>
                  <a:gd name="connsiteY1" fmla="*/ 0 h 232927"/>
                  <a:gd name="connsiteX2" fmla="*/ 0 w 397420"/>
                  <a:gd name="connsiteY2" fmla="*/ 0 h 232927"/>
                  <a:gd name="connsiteX3" fmla="*/ 244286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397421" y="232927"/>
                    </a:moveTo>
                    <a:lnTo>
                      <a:pt x="153204" y="0"/>
                    </a:lnTo>
                    <a:lnTo>
                      <a:pt x="0" y="0"/>
                    </a:lnTo>
                    <a:lnTo>
                      <a:pt x="244286" y="232927"/>
                    </a:lnTo>
                    <a:close/>
                  </a:path>
                </a:pathLst>
              </a:custGeom>
              <a:solidFill>
                <a:srgbClr val="000B21"/>
              </a:solidFill>
              <a:ln w="7011" cap="flat">
                <a:noFill/>
                <a:prstDash val="solid"/>
                <a:miter/>
              </a:ln>
            </p:spPr>
            <p:txBody>
              <a:bodyPr rtlCol="0" anchor="ctr"/>
              <a:lstStyle/>
              <a:p>
                <a:endParaRPr lang="zh-CN" altLang="en-US">
                  <a:latin typeface="Arial" panose="020B0604020202020204" pitchFamily="34" charset="0"/>
                </a:endParaRPr>
              </a:p>
            </p:txBody>
          </p:sp>
          <p:sp>
            <p:nvSpPr>
              <p:cNvPr id="749" name="任意多边形: 形状 1162">
                <a:extLst>
                  <a:ext uri="{FF2B5EF4-FFF2-40B4-BE49-F238E27FC236}">
                    <a16:creationId xmlns:a16="http://schemas.microsoft.com/office/drawing/2014/main" id="{C3A36161-532F-F9BA-1F01-9B94D566F905}"/>
                  </a:ext>
                </a:extLst>
              </p:cNvPr>
              <p:cNvSpPr/>
              <p:nvPr/>
            </p:nvSpPr>
            <p:spPr>
              <a:xfrm>
                <a:off x="5532753" y="4756235"/>
                <a:ext cx="397350" cy="232927"/>
              </a:xfrm>
              <a:custGeom>
                <a:avLst/>
                <a:gdLst>
                  <a:gd name="connsiteX0" fmla="*/ 153135 w 397350"/>
                  <a:gd name="connsiteY0" fmla="*/ 0 h 232927"/>
                  <a:gd name="connsiteX1" fmla="*/ 0 w 397350"/>
                  <a:gd name="connsiteY1" fmla="*/ 0 h 232927"/>
                  <a:gd name="connsiteX2" fmla="*/ 244216 w 397350"/>
                  <a:gd name="connsiteY2" fmla="*/ 232927 h 232927"/>
                  <a:gd name="connsiteX3" fmla="*/ 397351 w 39735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350" h="232927">
                    <a:moveTo>
                      <a:pt x="153135" y="0"/>
                    </a:moveTo>
                    <a:lnTo>
                      <a:pt x="0" y="0"/>
                    </a:lnTo>
                    <a:lnTo>
                      <a:pt x="244216" y="232927"/>
                    </a:lnTo>
                    <a:lnTo>
                      <a:pt x="397351" y="232927"/>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50" name="任意多边形: 形状 1163">
                <a:extLst>
                  <a:ext uri="{FF2B5EF4-FFF2-40B4-BE49-F238E27FC236}">
                    <a16:creationId xmlns:a16="http://schemas.microsoft.com/office/drawing/2014/main" id="{B0DC218B-9D12-0555-258C-0559C93D10C4}"/>
                  </a:ext>
                </a:extLst>
              </p:cNvPr>
              <p:cNvSpPr/>
              <p:nvPr/>
            </p:nvSpPr>
            <p:spPr>
              <a:xfrm>
                <a:off x="5993489" y="4756235"/>
                <a:ext cx="260412" cy="232927"/>
              </a:xfrm>
              <a:custGeom>
                <a:avLst/>
                <a:gdLst>
                  <a:gd name="connsiteX0" fmla="*/ 260413 w 260412"/>
                  <a:gd name="connsiteY0" fmla="*/ 232927 h 232927"/>
                  <a:gd name="connsiteX1" fmla="*/ 260413 w 260412"/>
                  <a:gd name="connsiteY1" fmla="*/ 101038 h 232927"/>
                  <a:gd name="connsiteX2" fmla="*/ 154397 w 260412"/>
                  <a:gd name="connsiteY2" fmla="*/ 0 h 232927"/>
                  <a:gd name="connsiteX3" fmla="*/ 0 w 260412"/>
                  <a:gd name="connsiteY3" fmla="*/ 0 h 232927"/>
                  <a:gd name="connsiteX4" fmla="*/ 244216 w 260412"/>
                  <a:gd name="connsiteY4" fmla="*/ 232927 h 2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12" h="232927">
                    <a:moveTo>
                      <a:pt x="260413" y="232927"/>
                    </a:moveTo>
                    <a:lnTo>
                      <a:pt x="260413" y="101038"/>
                    </a:lnTo>
                    <a:lnTo>
                      <a:pt x="154397" y="0"/>
                    </a:lnTo>
                    <a:lnTo>
                      <a:pt x="0" y="0"/>
                    </a:lnTo>
                    <a:lnTo>
                      <a:pt x="244216" y="232927"/>
                    </a:lnTo>
                    <a:close/>
                  </a:path>
                </a:pathLst>
              </a:custGeom>
              <a:solidFill>
                <a:srgbClr val="1737BF"/>
              </a:solidFill>
              <a:ln w="7011" cap="flat">
                <a:noFill/>
                <a:prstDash val="solid"/>
                <a:miter/>
              </a:ln>
            </p:spPr>
            <p:txBody>
              <a:bodyPr rtlCol="0" anchor="ctr"/>
              <a:lstStyle/>
              <a:p>
                <a:endParaRPr lang="zh-CN" altLang="en-US">
                  <a:latin typeface="Arial" panose="020B0604020202020204" pitchFamily="34" charset="0"/>
                </a:endParaRPr>
              </a:p>
            </p:txBody>
          </p:sp>
          <p:sp>
            <p:nvSpPr>
              <p:cNvPr id="751" name="任意多边形: 形状 1164">
                <a:extLst>
                  <a:ext uri="{FF2B5EF4-FFF2-40B4-BE49-F238E27FC236}">
                    <a16:creationId xmlns:a16="http://schemas.microsoft.com/office/drawing/2014/main" id="{3DC00D90-DEEF-3896-DFE8-D9B61B00BE9F}"/>
                  </a:ext>
                </a:extLst>
              </p:cNvPr>
              <p:cNvSpPr/>
              <p:nvPr/>
            </p:nvSpPr>
            <p:spPr>
              <a:xfrm>
                <a:off x="5685888" y="4756235"/>
                <a:ext cx="398682" cy="232927"/>
              </a:xfrm>
              <a:custGeom>
                <a:avLst/>
                <a:gdLst>
                  <a:gd name="connsiteX0" fmla="*/ 398683 w 398682"/>
                  <a:gd name="connsiteY0" fmla="*/ 232927 h 232927"/>
                  <a:gd name="connsiteX1" fmla="*/ 154397 w 398682"/>
                  <a:gd name="connsiteY1" fmla="*/ 0 h 232927"/>
                  <a:gd name="connsiteX2" fmla="*/ 0 w 398682"/>
                  <a:gd name="connsiteY2" fmla="*/ 0 h 232927"/>
                  <a:gd name="connsiteX3" fmla="*/ 244216 w 398682"/>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8682" h="232927">
                    <a:moveTo>
                      <a:pt x="398683" y="232927"/>
                    </a:moveTo>
                    <a:lnTo>
                      <a:pt x="154397" y="0"/>
                    </a:lnTo>
                    <a:lnTo>
                      <a:pt x="0" y="0"/>
                    </a:lnTo>
                    <a:lnTo>
                      <a:pt x="244216" y="232927"/>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2" name="任意多边形: 形状 1165">
                <a:extLst>
                  <a:ext uri="{FF2B5EF4-FFF2-40B4-BE49-F238E27FC236}">
                    <a16:creationId xmlns:a16="http://schemas.microsoft.com/office/drawing/2014/main" id="{75053EC3-3AB1-A6D3-EA5D-2E3FAD101D5D}"/>
                  </a:ext>
                </a:extLst>
              </p:cNvPr>
              <p:cNvSpPr/>
              <p:nvPr/>
            </p:nvSpPr>
            <p:spPr>
              <a:xfrm>
                <a:off x="5378287" y="4756235"/>
                <a:ext cx="398682" cy="232927"/>
              </a:xfrm>
              <a:custGeom>
                <a:avLst/>
                <a:gdLst>
                  <a:gd name="connsiteX0" fmla="*/ 0 w 398682"/>
                  <a:gd name="connsiteY0" fmla="*/ 0 h 232927"/>
                  <a:gd name="connsiteX1" fmla="*/ 24421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1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3" name="任意多边形: 形状 1166">
                <a:extLst>
                  <a:ext uri="{FF2B5EF4-FFF2-40B4-BE49-F238E27FC236}">
                    <a16:creationId xmlns:a16="http://schemas.microsoft.com/office/drawing/2014/main" id="{95A1B248-902B-04F6-D6D4-2443B7F8175C}"/>
                  </a:ext>
                </a:extLst>
              </p:cNvPr>
              <p:cNvSpPr/>
              <p:nvPr/>
            </p:nvSpPr>
            <p:spPr>
              <a:xfrm>
                <a:off x="5070685"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4" name="任意多边形: 形状 1167">
                <a:extLst>
                  <a:ext uri="{FF2B5EF4-FFF2-40B4-BE49-F238E27FC236}">
                    <a16:creationId xmlns:a16="http://schemas.microsoft.com/office/drawing/2014/main" id="{9A8AD239-E9C6-E237-45C6-DD46BC2E93F7}"/>
                  </a:ext>
                </a:extLst>
              </p:cNvPr>
              <p:cNvSpPr/>
              <p:nvPr/>
            </p:nvSpPr>
            <p:spPr>
              <a:xfrm>
                <a:off x="4763084"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5" name="任意多边形: 形状 1168">
                <a:extLst>
                  <a:ext uri="{FF2B5EF4-FFF2-40B4-BE49-F238E27FC236}">
                    <a16:creationId xmlns:a16="http://schemas.microsoft.com/office/drawing/2014/main" id="{701E4314-91E8-7D67-FCAC-7607A57FDD22}"/>
                  </a:ext>
                </a:extLst>
              </p:cNvPr>
              <p:cNvSpPr/>
              <p:nvPr/>
            </p:nvSpPr>
            <p:spPr>
              <a:xfrm>
                <a:off x="4455483"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6" name="任意多边形: 形状 1169">
                <a:extLst>
                  <a:ext uri="{FF2B5EF4-FFF2-40B4-BE49-F238E27FC236}">
                    <a16:creationId xmlns:a16="http://schemas.microsoft.com/office/drawing/2014/main" id="{5EE6A414-F7F3-A068-B22A-B066F52F997C}"/>
                  </a:ext>
                </a:extLst>
              </p:cNvPr>
              <p:cNvSpPr/>
              <p:nvPr/>
            </p:nvSpPr>
            <p:spPr>
              <a:xfrm>
                <a:off x="4147882"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57" name="任意多边形: 形状 1170">
                <a:extLst>
                  <a:ext uri="{FF2B5EF4-FFF2-40B4-BE49-F238E27FC236}">
                    <a16:creationId xmlns:a16="http://schemas.microsoft.com/office/drawing/2014/main" id="{B0B638DC-51A9-02FD-DBE8-B614D8614A56}"/>
                  </a:ext>
                </a:extLst>
              </p:cNvPr>
              <p:cNvSpPr/>
              <p:nvPr/>
            </p:nvSpPr>
            <p:spPr>
              <a:xfrm>
                <a:off x="6761195"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58" name="任意多边形: 形状 1171">
                <a:extLst>
                  <a:ext uri="{FF2B5EF4-FFF2-40B4-BE49-F238E27FC236}">
                    <a16:creationId xmlns:a16="http://schemas.microsoft.com/office/drawing/2014/main" id="{D9ED5B2F-5EA1-D6DA-CBF2-F68EF0235A73}"/>
                  </a:ext>
                </a:extLst>
              </p:cNvPr>
              <p:cNvSpPr/>
              <p:nvPr/>
            </p:nvSpPr>
            <p:spPr>
              <a:xfrm>
                <a:off x="5838391"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4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4"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59" name="任意多边形: 形状 1172">
                <a:extLst>
                  <a:ext uri="{FF2B5EF4-FFF2-40B4-BE49-F238E27FC236}">
                    <a16:creationId xmlns:a16="http://schemas.microsoft.com/office/drawing/2014/main" id="{D39D9B1C-428B-9F39-C03A-A2F95F12311F}"/>
                  </a:ext>
                </a:extLst>
              </p:cNvPr>
              <p:cNvSpPr/>
              <p:nvPr/>
            </p:nvSpPr>
            <p:spPr>
              <a:xfrm>
                <a:off x="7068796" y="4756235"/>
                <a:ext cx="397420" cy="232927"/>
              </a:xfrm>
              <a:custGeom>
                <a:avLst/>
                <a:gdLst>
                  <a:gd name="connsiteX0" fmla="*/ 0 w 397420"/>
                  <a:gd name="connsiteY0" fmla="*/ 0 h 232927"/>
                  <a:gd name="connsiteX1" fmla="*/ 24421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1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60" name="任意多边形: 形状 1173">
                <a:extLst>
                  <a:ext uri="{FF2B5EF4-FFF2-40B4-BE49-F238E27FC236}">
                    <a16:creationId xmlns:a16="http://schemas.microsoft.com/office/drawing/2014/main" id="{D4C7AF37-F116-FCD1-FED5-E867B3050F9A}"/>
                  </a:ext>
                </a:extLst>
              </p:cNvPr>
              <p:cNvSpPr/>
              <p:nvPr/>
            </p:nvSpPr>
            <p:spPr>
              <a:xfrm>
                <a:off x="6453594"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61" name="任意多边形: 形状 1174">
                <a:extLst>
                  <a:ext uri="{FF2B5EF4-FFF2-40B4-BE49-F238E27FC236}">
                    <a16:creationId xmlns:a16="http://schemas.microsoft.com/office/drawing/2014/main" id="{C87C820E-57E2-6117-7F3B-CDD53341364B}"/>
                  </a:ext>
                </a:extLst>
              </p:cNvPr>
              <p:cNvSpPr/>
              <p:nvPr/>
            </p:nvSpPr>
            <p:spPr>
              <a:xfrm>
                <a:off x="6145993"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4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4"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62" name="任意多边形: 形状 1175">
                <a:extLst>
                  <a:ext uri="{FF2B5EF4-FFF2-40B4-BE49-F238E27FC236}">
                    <a16:creationId xmlns:a16="http://schemas.microsoft.com/office/drawing/2014/main" id="{109CD3DC-897A-6D97-B361-CCEC76B3ED1E}"/>
                  </a:ext>
                </a:extLst>
              </p:cNvPr>
              <p:cNvSpPr/>
              <p:nvPr/>
            </p:nvSpPr>
            <p:spPr>
              <a:xfrm>
                <a:off x="7683999" y="4756235"/>
                <a:ext cx="397420" cy="232927"/>
              </a:xfrm>
              <a:custGeom>
                <a:avLst/>
                <a:gdLst>
                  <a:gd name="connsiteX0" fmla="*/ 397421 w 397420"/>
                  <a:gd name="connsiteY0" fmla="*/ 232927 h 232927"/>
                  <a:gd name="connsiteX1" fmla="*/ 153135 w 397420"/>
                  <a:gd name="connsiteY1" fmla="*/ 0 h 232927"/>
                  <a:gd name="connsiteX2" fmla="*/ 0 w 397420"/>
                  <a:gd name="connsiteY2" fmla="*/ 0 h 232927"/>
                  <a:gd name="connsiteX3" fmla="*/ 244216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397421" y="232927"/>
                    </a:moveTo>
                    <a:lnTo>
                      <a:pt x="153135" y="0"/>
                    </a:lnTo>
                    <a:lnTo>
                      <a:pt x="0" y="0"/>
                    </a:lnTo>
                    <a:lnTo>
                      <a:pt x="244216" y="232927"/>
                    </a:lnTo>
                    <a:close/>
                  </a:path>
                </a:pathLst>
              </a:custGeom>
              <a:solidFill>
                <a:srgbClr val="000B21"/>
              </a:solidFill>
              <a:ln w="7011" cap="flat">
                <a:noFill/>
                <a:prstDash val="solid"/>
                <a:miter/>
              </a:ln>
            </p:spPr>
            <p:txBody>
              <a:bodyPr rtlCol="0" anchor="ctr"/>
              <a:lstStyle/>
              <a:p>
                <a:endParaRPr lang="zh-CN" altLang="en-US">
                  <a:latin typeface="Arial" panose="020B0604020202020204" pitchFamily="34" charset="0"/>
                </a:endParaRPr>
              </a:p>
            </p:txBody>
          </p:sp>
          <p:sp>
            <p:nvSpPr>
              <p:cNvPr id="763" name="任意多边形: 形状 1176">
                <a:extLst>
                  <a:ext uri="{FF2B5EF4-FFF2-40B4-BE49-F238E27FC236}">
                    <a16:creationId xmlns:a16="http://schemas.microsoft.com/office/drawing/2014/main" id="{89AA156F-64B8-5F3E-D30C-62FE977E30D0}"/>
                  </a:ext>
                </a:extLst>
              </p:cNvPr>
              <p:cNvSpPr/>
              <p:nvPr/>
            </p:nvSpPr>
            <p:spPr>
              <a:xfrm>
                <a:off x="7376398" y="4756235"/>
                <a:ext cx="397420" cy="232927"/>
              </a:xfrm>
              <a:custGeom>
                <a:avLst/>
                <a:gdLst>
                  <a:gd name="connsiteX0" fmla="*/ 153135 w 397420"/>
                  <a:gd name="connsiteY0" fmla="*/ 0 h 232927"/>
                  <a:gd name="connsiteX1" fmla="*/ 0 w 397420"/>
                  <a:gd name="connsiteY1" fmla="*/ 0 h 232927"/>
                  <a:gd name="connsiteX2" fmla="*/ 244216 w 397420"/>
                  <a:gd name="connsiteY2" fmla="*/ 232927 h 232927"/>
                  <a:gd name="connsiteX3" fmla="*/ 397421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153135" y="0"/>
                    </a:moveTo>
                    <a:lnTo>
                      <a:pt x="0" y="0"/>
                    </a:lnTo>
                    <a:lnTo>
                      <a:pt x="244216" y="232927"/>
                    </a:lnTo>
                    <a:lnTo>
                      <a:pt x="397421" y="232927"/>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64" name="任意多边形: 形状 1177">
                <a:extLst>
                  <a:ext uri="{FF2B5EF4-FFF2-40B4-BE49-F238E27FC236}">
                    <a16:creationId xmlns:a16="http://schemas.microsoft.com/office/drawing/2014/main" id="{4AEE1E7F-66FD-11E5-10F8-9771C06B6953}"/>
                  </a:ext>
                </a:extLst>
              </p:cNvPr>
              <p:cNvSpPr/>
              <p:nvPr/>
            </p:nvSpPr>
            <p:spPr>
              <a:xfrm>
                <a:off x="7837134" y="4756235"/>
                <a:ext cx="260412" cy="232927"/>
              </a:xfrm>
              <a:custGeom>
                <a:avLst/>
                <a:gdLst>
                  <a:gd name="connsiteX0" fmla="*/ 260413 w 260412"/>
                  <a:gd name="connsiteY0" fmla="*/ 232927 h 232927"/>
                  <a:gd name="connsiteX1" fmla="*/ 260413 w 260412"/>
                  <a:gd name="connsiteY1" fmla="*/ 101038 h 232927"/>
                  <a:gd name="connsiteX2" fmla="*/ 154467 w 260412"/>
                  <a:gd name="connsiteY2" fmla="*/ 0 h 232927"/>
                  <a:gd name="connsiteX3" fmla="*/ 0 w 260412"/>
                  <a:gd name="connsiteY3" fmla="*/ 0 h 232927"/>
                  <a:gd name="connsiteX4" fmla="*/ 244286 w 260412"/>
                  <a:gd name="connsiteY4" fmla="*/ 232927 h 2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12" h="232927">
                    <a:moveTo>
                      <a:pt x="260413" y="232927"/>
                    </a:moveTo>
                    <a:lnTo>
                      <a:pt x="260413" y="101038"/>
                    </a:lnTo>
                    <a:lnTo>
                      <a:pt x="154467" y="0"/>
                    </a:lnTo>
                    <a:lnTo>
                      <a:pt x="0" y="0"/>
                    </a:lnTo>
                    <a:lnTo>
                      <a:pt x="244286" y="232927"/>
                    </a:lnTo>
                    <a:close/>
                  </a:path>
                </a:pathLst>
              </a:custGeom>
              <a:solidFill>
                <a:srgbClr val="1737BF"/>
              </a:solidFill>
              <a:ln w="7011" cap="flat">
                <a:noFill/>
                <a:prstDash val="solid"/>
                <a:miter/>
              </a:ln>
            </p:spPr>
            <p:txBody>
              <a:bodyPr rtlCol="0" anchor="ctr"/>
              <a:lstStyle/>
              <a:p>
                <a:endParaRPr lang="zh-CN" altLang="en-US">
                  <a:latin typeface="Arial" panose="020B0604020202020204" pitchFamily="34" charset="0"/>
                </a:endParaRPr>
              </a:p>
            </p:txBody>
          </p:sp>
          <p:sp>
            <p:nvSpPr>
              <p:cNvPr id="765" name="任意多边形: 形状 1178">
                <a:extLst>
                  <a:ext uri="{FF2B5EF4-FFF2-40B4-BE49-F238E27FC236}">
                    <a16:creationId xmlns:a16="http://schemas.microsoft.com/office/drawing/2014/main" id="{5DF4059E-E2AF-05A1-AA19-E9B6EDB8A81D}"/>
                  </a:ext>
                </a:extLst>
              </p:cNvPr>
              <p:cNvSpPr/>
              <p:nvPr/>
            </p:nvSpPr>
            <p:spPr>
              <a:xfrm>
                <a:off x="7529532" y="4756235"/>
                <a:ext cx="398682" cy="232927"/>
              </a:xfrm>
              <a:custGeom>
                <a:avLst/>
                <a:gdLst>
                  <a:gd name="connsiteX0" fmla="*/ 398683 w 398682"/>
                  <a:gd name="connsiteY0" fmla="*/ 232927 h 232927"/>
                  <a:gd name="connsiteX1" fmla="*/ 154467 w 398682"/>
                  <a:gd name="connsiteY1" fmla="*/ 0 h 232927"/>
                  <a:gd name="connsiteX2" fmla="*/ 0 w 398682"/>
                  <a:gd name="connsiteY2" fmla="*/ 0 h 232927"/>
                  <a:gd name="connsiteX3" fmla="*/ 244286 w 398682"/>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8682" h="232927">
                    <a:moveTo>
                      <a:pt x="398683" y="232927"/>
                    </a:moveTo>
                    <a:lnTo>
                      <a:pt x="154467" y="0"/>
                    </a:lnTo>
                    <a:lnTo>
                      <a:pt x="0" y="0"/>
                    </a:lnTo>
                    <a:lnTo>
                      <a:pt x="244286" y="232927"/>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66" name="任意多边形: 形状 1179">
                <a:extLst>
                  <a:ext uri="{FF2B5EF4-FFF2-40B4-BE49-F238E27FC236}">
                    <a16:creationId xmlns:a16="http://schemas.microsoft.com/office/drawing/2014/main" id="{D8A92AC1-A236-9EA0-BF53-8D3B25181027}"/>
                  </a:ext>
                </a:extLst>
              </p:cNvPr>
              <p:cNvSpPr/>
              <p:nvPr/>
            </p:nvSpPr>
            <p:spPr>
              <a:xfrm>
                <a:off x="7221931"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67" name="任意多边形: 形状 1180">
                <a:extLst>
                  <a:ext uri="{FF2B5EF4-FFF2-40B4-BE49-F238E27FC236}">
                    <a16:creationId xmlns:a16="http://schemas.microsoft.com/office/drawing/2014/main" id="{9F05C976-1FD8-4FD2-5A68-C30E02BB6208}"/>
                  </a:ext>
                </a:extLst>
              </p:cNvPr>
              <p:cNvSpPr/>
              <p:nvPr/>
            </p:nvSpPr>
            <p:spPr>
              <a:xfrm>
                <a:off x="6914330" y="4756235"/>
                <a:ext cx="398682" cy="232927"/>
              </a:xfrm>
              <a:custGeom>
                <a:avLst/>
                <a:gdLst>
                  <a:gd name="connsiteX0" fmla="*/ 0 w 398682"/>
                  <a:gd name="connsiteY0" fmla="*/ 0 h 232927"/>
                  <a:gd name="connsiteX1" fmla="*/ 244286 w 398682"/>
                  <a:gd name="connsiteY1" fmla="*/ 232927 h 232927"/>
                  <a:gd name="connsiteX2" fmla="*/ 398683 w 398682"/>
                  <a:gd name="connsiteY2" fmla="*/ 232927 h 232927"/>
                  <a:gd name="connsiteX3" fmla="*/ 154467 w 39868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682" h="232927">
                    <a:moveTo>
                      <a:pt x="0" y="0"/>
                    </a:moveTo>
                    <a:lnTo>
                      <a:pt x="244286" y="232927"/>
                    </a:lnTo>
                    <a:lnTo>
                      <a:pt x="39868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68" name="任意多边形: 形状 1181">
                <a:extLst>
                  <a:ext uri="{FF2B5EF4-FFF2-40B4-BE49-F238E27FC236}">
                    <a16:creationId xmlns:a16="http://schemas.microsoft.com/office/drawing/2014/main" id="{99EADFA8-9D05-211D-D321-E4243E864099}"/>
                  </a:ext>
                </a:extLst>
              </p:cNvPr>
              <p:cNvSpPr/>
              <p:nvPr/>
            </p:nvSpPr>
            <p:spPr>
              <a:xfrm>
                <a:off x="6606729" y="4756235"/>
                <a:ext cx="398752" cy="232927"/>
              </a:xfrm>
              <a:custGeom>
                <a:avLst/>
                <a:gdLst>
                  <a:gd name="connsiteX0" fmla="*/ 0 w 398752"/>
                  <a:gd name="connsiteY0" fmla="*/ 0 h 232927"/>
                  <a:gd name="connsiteX1" fmla="*/ 244286 w 398752"/>
                  <a:gd name="connsiteY1" fmla="*/ 232927 h 232927"/>
                  <a:gd name="connsiteX2" fmla="*/ 398753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6" y="232927"/>
                    </a:lnTo>
                    <a:lnTo>
                      <a:pt x="39875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69" name="任意多边形: 形状 1182">
                <a:extLst>
                  <a:ext uri="{FF2B5EF4-FFF2-40B4-BE49-F238E27FC236}">
                    <a16:creationId xmlns:a16="http://schemas.microsoft.com/office/drawing/2014/main" id="{52A96A37-7CBC-0D34-722E-D3B76FC88B55}"/>
                  </a:ext>
                </a:extLst>
              </p:cNvPr>
              <p:cNvSpPr/>
              <p:nvPr/>
            </p:nvSpPr>
            <p:spPr>
              <a:xfrm>
                <a:off x="6299127" y="4756235"/>
                <a:ext cx="398753" cy="232927"/>
              </a:xfrm>
              <a:custGeom>
                <a:avLst/>
                <a:gdLst>
                  <a:gd name="connsiteX0" fmla="*/ 0 w 398753"/>
                  <a:gd name="connsiteY0" fmla="*/ 0 h 232927"/>
                  <a:gd name="connsiteX1" fmla="*/ 244286 w 398753"/>
                  <a:gd name="connsiteY1" fmla="*/ 232927 h 232927"/>
                  <a:gd name="connsiteX2" fmla="*/ 398753 w 398753"/>
                  <a:gd name="connsiteY2" fmla="*/ 232927 h 232927"/>
                  <a:gd name="connsiteX3" fmla="*/ 154467 w 398753"/>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3" h="232927">
                    <a:moveTo>
                      <a:pt x="0" y="0"/>
                    </a:moveTo>
                    <a:lnTo>
                      <a:pt x="244286" y="232927"/>
                    </a:lnTo>
                    <a:lnTo>
                      <a:pt x="39875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70" name="任意多边形: 形状 1183">
                <a:extLst>
                  <a:ext uri="{FF2B5EF4-FFF2-40B4-BE49-F238E27FC236}">
                    <a16:creationId xmlns:a16="http://schemas.microsoft.com/office/drawing/2014/main" id="{6316D431-7F97-86AE-225E-9D3EA5DCFE17}"/>
                  </a:ext>
                </a:extLst>
              </p:cNvPr>
              <p:cNvSpPr/>
              <p:nvPr/>
            </p:nvSpPr>
            <p:spPr>
              <a:xfrm>
                <a:off x="5991526" y="4756235"/>
                <a:ext cx="398752" cy="232927"/>
              </a:xfrm>
              <a:custGeom>
                <a:avLst/>
                <a:gdLst>
                  <a:gd name="connsiteX0" fmla="*/ 0 w 398752"/>
                  <a:gd name="connsiteY0" fmla="*/ 0 h 232927"/>
                  <a:gd name="connsiteX1" fmla="*/ 244286 w 398752"/>
                  <a:gd name="connsiteY1" fmla="*/ 232927 h 232927"/>
                  <a:gd name="connsiteX2" fmla="*/ 398753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6" y="232927"/>
                    </a:lnTo>
                    <a:lnTo>
                      <a:pt x="39875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71" name="任意多边形: 形状 1184">
                <a:extLst>
                  <a:ext uri="{FF2B5EF4-FFF2-40B4-BE49-F238E27FC236}">
                    <a16:creationId xmlns:a16="http://schemas.microsoft.com/office/drawing/2014/main" id="{58050903-ACF7-4723-A5AF-94364AB03736}"/>
                  </a:ext>
                </a:extLst>
              </p:cNvPr>
              <p:cNvSpPr/>
              <p:nvPr/>
            </p:nvSpPr>
            <p:spPr>
              <a:xfrm>
                <a:off x="8599020"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4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4"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2" name="任意多边形: 形状 1185">
                <a:extLst>
                  <a:ext uri="{FF2B5EF4-FFF2-40B4-BE49-F238E27FC236}">
                    <a16:creationId xmlns:a16="http://schemas.microsoft.com/office/drawing/2014/main" id="{EF9336B0-37F1-2E02-9573-A6CBE6525D22}"/>
                  </a:ext>
                </a:extLst>
              </p:cNvPr>
              <p:cNvSpPr/>
              <p:nvPr/>
            </p:nvSpPr>
            <p:spPr>
              <a:xfrm>
                <a:off x="7676216"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3" name="任意多边形: 形状 1186">
                <a:extLst>
                  <a:ext uri="{FF2B5EF4-FFF2-40B4-BE49-F238E27FC236}">
                    <a16:creationId xmlns:a16="http://schemas.microsoft.com/office/drawing/2014/main" id="{3ADFDF7C-C22B-635F-DE70-4CA8700CE12B}"/>
                  </a:ext>
                </a:extLst>
              </p:cNvPr>
              <p:cNvSpPr/>
              <p:nvPr/>
            </p:nvSpPr>
            <p:spPr>
              <a:xfrm>
                <a:off x="8906621"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4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4"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4" name="任意多边形: 形状 1187">
                <a:extLst>
                  <a:ext uri="{FF2B5EF4-FFF2-40B4-BE49-F238E27FC236}">
                    <a16:creationId xmlns:a16="http://schemas.microsoft.com/office/drawing/2014/main" id="{8C50E383-131D-94D2-7EF4-52F1A54A4DF6}"/>
                  </a:ext>
                </a:extLst>
              </p:cNvPr>
              <p:cNvSpPr/>
              <p:nvPr/>
            </p:nvSpPr>
            <p:spPr>
              <a:xfrm>
                <a:off x="8291418"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4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4"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5" name="任意多边形: 形状 1188">
                <a:extLst>
                  <a:ext uri="{FF2B5EF4-FFF2-40B4-BE49-F238E27FC236}">
                    <a16:creationId xmlns:a16="http://schemas.microsoft.com/office/drawing/2014/main" id="{C916D029-2CCF-53BC-407C-0648FFBC42DF}"/>
                  </a:ext>
                </a:extLst>
              </p:cNvPr>
              <p:cNvSpPr/>
              <p:nvPr/>
            </p:nvSpPr>
            <p:spPr>
              <a:xfrm>
                <a:off x="7983817" y="4756235"/>
                <a:ext cx="397420" cy="232927"/>
              </a:xfrm>
              <a:custGeom>
                <a:avLst/>
                <a:gdLst>
                  <a:gd name="connsiteX0" fmla="*/ 0 w 397420"/>
                  <a:gd name="connsiteY0" fmla="*/ 0 h 232927"/>
                  <a:gd name="connsiteX1" fmla="*/ 244286 w 397420"/>
                  <a:gd name="connsiteY1" fmla="*/ 232927 h 232927"/>
                  <a:gd name="connsiteX2" fmla="*/ 397421 w 397420"/>
                  <a:gd name="connsiteY2" fmla="*/ 232927 h 232927"/>
                  <a:gd name="connsiteX3" fmla="*/ 153135 w 397420"/>
                  <a:gd name="connsiteY3" fmla="*/ 0 h 232927"/>
                </a:gdLst>
                <a:ahLst/>
                <a:cxnLst>
                  <a:cxn ang="0">
                    <a:pos x="connsiteX0" y="connsiteY0"/>
                  </a:cxn>
                  <a:cxn ang="0">
                    <a:pos x="connsiteX1" y="connsiteY1"/>
                  </a:cxn>
                  <a:cxn ang="0">
                    <a:pos x="connsiteX2" y="connsiteY2"/>
                  </a:cxn>
                  <a:cxn ang="0">
                    <a:pos x="connsiteX3" y="connsiteY3"/>
                  </a:cxn>
                </a:cxnLst>
                <a:rect l="l" t="t" r="r" b="b"/>
                <a:pathLst>
                  <a:path w="397420" h="232927">
                    <a:moveTo>
                      <a:pt x="0" y="0"/>
                    </a:moveTo>
                    <a:lnTo>
                      <a:pt x="244286" y="232927"/>
                    </a:lnTo>
                    <a:lnTo>
                      <a:pt x="397421" y="232927"/>
                    </a:lnTo>
                    <a:lnTo>
                      <a:pt x="153135"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6" name="任意多边形: 形状 1189">
                <a:extLst>
                  <a:ext uri="{FF2B5EF4-FFF2-40B4-BE49-F238E27FC236}">
                    <a16:creationId xmlns:a16="http://schemas.microsoft.com/office/drawing/2014/main" id="{483BB02C-C287-ACAB-34B0-B96F7A2CC7D6}"/>
                  </a:ext>
                </a:extLst>
              </p:cNvPr>
              <p:cNvSpPr/>
              <p:nvPr/>
            </p:nvSpPr>
            <p:spPr>
              <a:xfrm>
                <a:off x="9214222" y="4756235"/>
                <a:ext cx="397420" cy="232927"/>
              </a:xfrm>
              <a:custGeom>
                <a:avLst/>
                <a:gdLst>
                  <a:gd name="connsiteX0" fmla="*/ 153135 w 397420"/>
                  <a:gd name="connsiteY0" fmla="*/ 0 h 232927"/>
                  <a:gd name="connsiteX1" fmla="*/ 0 w 397420"/>
                  <a:gd name="connsiteY1" fmla="*/ 0 h 232927"/>
                  <a:gd name="connsiteX2" fmla="*/ 244287 w 397420"/>
                  <a:gd name="connsiteY2" fmla="*/ 232927 h 232927"/>
                  <a:gd name="connsiteX3" fmla="*/ 397421 w 397420"/>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7420" h="232927">
                    <a:moveTo>
                      <a:pt x="153135" y="0"/>
                    </a:moveTo>
                    <a:lnTo>
                      <a:pt x="0" y="0"/>
                    </a:lnTo>
                    <a:lnTo>
                      <a:pt x="244287" y="232927"/>
                    </a:lnTo>
                    <a:lnTo>
                      <a:pt x="397421" y="232927"/>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77" name="任意多边形: 形状 1190">
                <a:extLst>
                  <a:ext uri="{FF2B5EF4-FFF2-40B4-BE49-F238E27FC236}">
                    <a16:creationId xmlns:a16="http://schemas.microsoft.com/office/drawing/2014/main" id="{C58E5866-2640-3306-452F-C41128A5673F}"/>
                  </a:ext>
                </a:extLst>
              </p:cNvPr>
              <p:cNvSpPr/>
              <p:nvPr/>
            </p:nvSpPr>
            <p:spPr>
              <a:xfrm>
                <a:off x="9367357" y="4756235"/>
                <a:ext cx="398752" cy="232927"/>
              </a:xfrm>
              <a:custGeom>
                <a:avLst/>
                <a:gdLst>
                  <a:gd name="connsiteX0" fmla="*/ 398753 w 398752"/>
                  <a:gd name="connsiteY0" fmla="*/ 232927 h 232927"/>
                  <a:gd name="connsiteX1" fmla="*/ 154466 w 398752"/>
                  <a:gd name="connsiteY1" fmla="*/ 0 h 232927"/>
                  <a:gd name="connsiteX2" fmla="*/ 0 w 398752"/>
                  <a:gd name="connsiteY2" fmla="*/ 0 h 232927"/>
                  <a:gd name="connsiteX3" fmla="*/ 244286 w 398752"/>
                  <a:gd name="connsiteY3" fmla="*/ 232927 h 232927"/>
                </a:gdLst>
                <a:ahLst/>
                <a:cxnLst>
                  <a:cxn ang="0">
                    <a:pos x="connsiteX0" y="connsiteY0"/>
                  </a:cxn>
                  <a:cxn ang="0">
                    <a:pos x="connsiteX1" y="connsiteY1"/>
                  </a:cxn>
                  <a:cxn ang="0">
                    <a:pos x="connsiteX2" y="connsiteY2"/>
                  </a:cxn>
                  <a:cxn ang="0">
                    <a:pos x="connsiteX3" y="connsiteY3"/>
                  </a:cxn>
                </a:cxnLst>
                <a:rect l="l" t="t" r="r" b="b"/>
                <a:pathLst>
                  <a:path w="398752" h="232927">
                    <a:moveTo>
                      <a:pt x="398753" y="232927"/>
                    </a:moveTo>
                    <a:lnTo>
                      <a:pt x="154466" y="0"/>
                    </a:lnTo>
                    <a:lnTo>
                      <a:pt x="0" y="0"/>
                    </a:lnTo>
                    <a:lnTo>
                      <a:pt x="244286" y="232927"/>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78" name="任意多边形: 形状 1191">
                <a:extLst>
                  <a:ext uri="{FF2B5EF4-FFF2-40B4-BE49-F238E27FC236}">
                    <a16:creationId xmlns:a16="http://schemas.microsoft.com/office/drawing/2014/main" id="{CE106D1E-16FF-E683-10B4-4B8AF94CE962}"/>
                  </a:ext>
                </a:extLst>
              </p:cNvPr>
              <p:cNvSpPr/>
              <p:nvPr/>
            </p:nvSpPr>
            <p:spPr>
              <a:xfrm>
                <a:off x="9059755" y="4756235"/>
                <a:ext cx="398753" cy="232927"/>
              </a:xfrm>
              <a:custGeom>
                <a:avLst/>
                <a:gdLst>
                  <a:gd name="connsiteX0" fmla="*/ 0 w 398753"/>
                  <a:gd name="connsiteY0" fmla="*/ 0 h 232927"/>
                  <a:gd name="connsiteX1" fmla="*/ 244287 w 398753"/>
                  <a:gd name="connsiteY1" fmla="*/ 232927 h 232927"/>
                  <a:gd name="connsiteX2" fmla="*/ 398754 w 398753"/>
                  <a:gd name="connsiteY2" fmla="*/ 232927 h 232927"/>
                  <a:gd name="connsiteX3" fmla="*/ 154467 w 398753"/>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3" h="232927">
                    <a:moveTo>
                      <a:pt x="0" y="0"/>
                    </a:moveTo>
                    <a:lnTo>
                      <a:pt x="244287" y="232927"/>
                    </a:lnTo>
                    <a:lnTo>
                      <a:pt x="398754"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79" name="任意多边形: 形状 1192">
                <a:extLst>
                  <a:ext uri="{FF2B5EF4-FFF2-40B4-BE49-F238E27FC236}">
                    <a16:creationId xmlns:a16="http://schemas.microsoft.com/office/drawing/2014/main" id="{2BA36A69-C3BE-DA6A-4F83-6159037A6904}"/>
                  </a:ext>
                </a:extLst>
              </p:cNvPr>
              <p:cNvSpPr/>
              <p:nvPr/>
            </p:nvSpPr>
            <p:spPr>
              <a:xfrm>
                <a:off x="8752154" y="4756235"/>
                <a:ext cx="398752" cy="232927"/>
              </a:xfrm>
              <a:custGeom>
                <a:avLst/>
                <a:gdLst>
                  <a:gd name="connsiteX0" fmla="*/ 0 w 398752"/>
                  <a:gd name="connsiteY0" fmla="*/ 0 h 232927"/>
                  <a:gd name="connsiteX1" fmla="*/ 244287 w 398752"/>
                  <a:gd name="connsiteY1" fmla="*/ 232927 h 232927"/>
                  <a:gd name="connsiteX2" fmla="*/ 398753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7" y="232927"/>
                    </a:lnTo>
                    <a:lnTo>
                      <a:pt x="39875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80" name="任意多边形: 形状 1193">
                <a:extLst>
                  <a:ext uri="{FF2B5EF4-FFF2-40B4-BE49-F238E27FC236}">
                    <a16:creationId xmlns:a16="http://schemas.microsoft.com/office/drawing/2014/main" id="{397779A1-D2D9-B600-6306-F4E04214501F}"/>
                  </a:ext>
                </a:extLst>
              </p:cNvPr>
              <p:cNvSpPr/>
              <p:nvPr/>
            </p:nvSpPr>
            <p:spPr>
              <a:xfrm>
                <a:off x="8444553" y="4756235"/>
                <a:ext cx="398752" cy="232927"/>
              </a:xfrm>
              <a:custGeom>
                <a:avLst/>
                <a:gdLst>
                  <a:gd name="connsiteX0" fmla="*/ 0 w 398752"/>
                  <a:gd name="connsiteY0" fmla="*/ 0 h 232927"/>
                  <a:gd name="connsiteX1" fmla="*/ 244287 w 398752"/>
                  <a:gd name="connsiteY1" fmla="*/ 232927 h 232927"/>
                  <a:gd name="connsiteX2" fmla="*/ 398753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7" y="232927"/>
                    </a:lnTo>
                    <a:lnTo>
                      <a:pt x="398753"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81" name="任意多边形: 形状 1194">
                <a:extLst>
                  <a:ext uri="{FF2B5EF4-FFF2-40B4-BE49-F238E27FC236}">
                    <a16:creationId xmlns:a16="http://schemas.microsoft.com/office/drawing/2014/main" id="{F2777ED6-3FBA-B4E7-D019-FF6C08E03FD9}"/>
                  </a:ext>
                </a:extLst>
              </p:cNvPr>
              <p:cNvSpPr/>
              <p:nvPr/>
            </p:nvSpPr>
            <p:spPr>
              <a:xfrm>
                <a:off x="8136952" y="4756235"/>
                <a:ext cx="398752" cy="232927"/>
              </a:xfrm>
              <a:custGeom>
                <a:avLst/>
                <a:gdLst>
                  <a:gd name="connsiteX0" fmla="*/ 0 w 398752"/>
                  <a:gd name="connsiteY0" fmla="*/ 0 h 232927"/>
                  <a:gd name="connsiteX1" fmla="*/ 244286 w 398752"/>
                  <a:gd name="connsiteY1" fmla="*/ 232927 h 232927"/>
                  <a:gd name="connsiteX2" fmla="*/ 398752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6" y="232927"/>
                    </a:lnTo>
                    <a:lnTo>
                      <a:pt x="398752"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782" name="任意多边形: 形状 1195">
                <a:extLst>
                  <a:ext uri="{FF2B5EF4-FFF2-40B4-BE49-F238E27FC236}">
                    <a16:creationId xmlns:a16="http://schemas.microsoft.com/office/drawing/2014/main" id="{6C40287D-D62A-133B-202B-ECF8179AAF51}"/>
                  </a:ext>
                </a:extLst>
              </p:cNvPr>
              <p:cNvSpPr/>
              <p:nvPr/>
            </p:nvSpPr>
            <p:spPr>
              <a:xfrm>
                <a:off x="7829351" y="4756235"/>
                <a:ext cx="398752" cy="232927"/>
              </a:xfrm>
              <a:custGeom>
                <a:avLst/>
                <a:gdLst>
                  <a:gd name="connsiteX0" fmla="*/ 0 w 398752"/>
                  <a:gd name="connsiteY0" fmla="*/ 0 h 232927"/>
                  <a:gd name="connsiteX1" fmla="*/ 244286 w 398752"/>
                  <a:gd name="connsiteY1" fmla="*/ 232927 h 232927"/>
                  <a:gd name="connsiteX2" fmla="*/ 398752 w 398752"/>
                  <a:gd name="connsiteY2" fmla="*/ 232927 h 232927"/>
                  <a:gd name="connsiteX3" fmla="*/ 154467 w 398752"/>
                  <a:gd name="connsiteY3" fmla="*/ 0 h 232927"/>
                </a:gdLst>
                <a:ahLst/>
                <a:cxnLst>
                  <a:cxn ang="0">
                    <a:pos x="connsiteX0" y="connsiteY0"/>
                  </a:cxn>
                  <a:cxn ang="0">
                    <a:pos x="connsiteX1" y="connsiteY1"/>
                  </a:cxn>
                  <a:cxn ang="0">
                    <a:pos x="connsiteX2" y="connsiteY2"/>
                  </a:cxn>
                  <a:cxn ang="0">
                    <a:pos x="connsiteX3" y="connsiteY3"/>
                  </a:cxn>
                </a:cxnLst>
                <a:rect l="l" t="t" r="r" b="b"/>
                <a:pathLst>
                  <a:path w="398752" h="232927">
                    <a:moveTo>
                      <a:pt x="0" y="0"/>
                    </a:moveTo>
                    <a:lnTo>
                      <a:pt x="244286" y="232927"/>
                    </a:lnTo>
                    <a:lnTo>
                      <a:pt x="398752" y="232927"/>
                    </a:lnTo>
                    <a:lnTo>
                      <a:pt x="154467" y="0"/>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sp>
          <p:nvSpPr>
            <p:cNvPr id="77" name="任意多边形: 形状 938">
              <a:extLst>
                <a:ext uri="{FF2B5EF4-FFF2-40B4-BE49-F238E27FC236}">
                  <a16:creationId xmlns:a16="http://schemas.microsoft.com/office/drawing/2014/main" id="{E17FD2FD-458D-A298-FA76-167DEBDBB916}"/>
                </a:ext>
              </a:extLst>
            </p:cNvPr>
            <p:cNvSpPr/>
            <p:nvPr userDrawn="1"/>
          </p:nvSpPr>
          <p:spPr>
            <a:xfrm>
              <a:off x="9602949" y="3739826"/>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9" name="任意多边形: 形状 939">
              <a:extLst>
                <a:ext uri="{FF2B5EF4-FFF2-40B4-BE49-F238E27FC236}">
                  <a16:creationId xmlns:a16="http://schemas.microsoft.com/office/drawing/2014/main" id="{9ED7DF61-2E0B-C01D-DC1B-3FBA58515EC7}"/>
                </a:ext>
              </a:extLst>
            </p:cNvPr>
            <p:cNvSpPr/>
            <p:nvPr userDrawn="1"/>
          </p:nvSpPr>
          <p:spPr>
            <a:xfrm>
              <a:off x="9602949" y="3432225"/>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80" name="任意多边形: 形状 940">
              <a:extLst>
                <a:ext uri="{FF2B5EF4-FFF2-40B4-BE49-F238E27FC236}">
                  <a16:creationId xmlns:a16="http://schemas.microsoft.com/office/drawing/2014/main" id="{FB5136D9-FAF5-AD14-C2DD-B227D01A4A1D}"/>
                </a:ext>
              </a:extLst>
            </p:cNvPr>
            <p:cNvSpPr/>
            <p:nvPr userDrawn="1"/>
          </p:nvSpPr>
          <p:spPr>
            <a:xfrm>
              <a:off x="9602949" y="4047427"/>
              <a:ext cx="232926" cy="397420"/>
            </a:xfrm>
            <a:custGeom>
              <a:avLst/>
              <a:gdLst>
                <a:gd name="connsiteX0" fmla="*/ 232927 w 232926"/>
                <a:gd name="connsiteY0" fmla="*/ 397421 h 397420"/>
                <a:gd name="connsiteX1" fmla="*/ 0 w 232926"/>
                <a:gd name="connsiteY1" fmla="*/ 153134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4"/>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81" name="任意多边形: 形状 941">
              <a:extLst>
                <a:ext uri="{FF2B5EF4-FFF2-40B4-BE49-F238E27FC236}">
                  <a16:creationId xmlns:a16="http://schemas.microsoft.com/office/drawing/2014/main" id="{2D03A5BA-C940-5FDE-AFBC-CB2066FB834C}"/>
                </a:ext>
              </a:extLst>
            </p:cNvPr>
            <p:cNvSpPr/>
            <p:nvPr userDrawn="1"/>
          </p:nvSpPr>
          <p:spPr>
            <a:xfrm>
              <a:off x="9602949" y="4355029"/>
              <a:ext cx="232926" cy="397420"/>
            </a:xfrm>
            <a:custGeom>
              <a:avLst/>
              <a:gdLst>
                <a:gd name="connsiteX0" fmla="*/ 232927 w 232926"/>
                <a:gd name="connsiteY0" fmla="*/ 397421 h 397420"/>
                <a:gd name="connsiteX1" fmla="*/ 0 w 232926"/>
                <a:gd name="connsiteY1" fmla="*/ 153134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4"/>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82" name="任意多边形: 形状 942">
              <a:extLst>
                <a:ext uri="{FF2B5EF4-FFF2-40B4-BE49-F238E27FC236}">
                  <a16:creationId xmlns:a16="http://schemas.microsoft.com/office/drawing/2014/main" id="{52AED517-65C6-F90E-EBED-6597A7F69D2B}"/>
                </a:ext>
              </a:extLst>
            </p:cNvPr>
            <p:cNvSpPr/>
            <p:nvPr userDrawn="1"/>
          </p:nvSpPr>
          <p:spPr>
            <a:xfrm>
              <a:off x="9602949" y="2817022"/>
              <a:ext cx="232926" cy="397420"/>
            </a:xfrm>
            <a:custGeom>
              <a:avLst/>
              <a:gdLst>
                <a:gd name="connsiteX0" fmla="*/ 0 w 232926"/>
                <a:gd name="connsiteY0" fmla="*/ 0 h 397420"/>
                <a:gd name="connsiteX1" fmla="*/ 232927 w 232926"/>
                <a:gd name="connsiteY1" fmla="*/ 244286 h 397420"/>
                <a:gd name="connsiteX2" fmla="*/ 232927 w 232926"/>
                <a:gd name="connsiteY2" fmla="*/ 397421 h 397420"/>
                <a:gd name="connsiteX3" fmla="*/ 0 w 232926"/>
                <a:gd name="connsiteY3" fmla="*/ 153135 h 397420"/>
              </a:gdLst>
              <a:ahLst/>
              <a:cxnLst>
                <a:cxn ang="0">
                  <a:pos x="connsiteX0" y="connsiteY0"/>
                </a:cxn>
                <a:cxn ang="0">
                  <a:pos x="connsiteX1" y="connsiteY1"/>
                </a:cxn>
                <a:cxn ang="0">
                  <a:pos x="connsiteX2" y="connsiteY2"/>
                </a:cxn>
                <a:cxn ang="0">
                  <a:pos x="connsiteX3" y="connsiteY3"/>
                </a:cxn>
              </a:cxnLst>
              <a:rect l="l" t="t" r="r" b="b"/>
              <a:pathLst>
                <a:path w="232926" h="397420">
                  <a:moveTo>
                    <a:pt x="0" y="0"/>
                  </a:moveTo>
                  <a:lnTo>
                    <a:pt x="232927" y="244286"/>
                  </a:lnTo>
                  <a:lnTo>
                    <a:pt x="232927" y="397421"/>
                  </a:lnTo>
                  <a:lnTo>
                    <a:pt x="0" y="153135"/>
                  </a:lnTo>
                  <a:close/>
                </a:path>
              </a:pathLst>
            </a:custGeom>
            <a:solidFill>
              <a:srgbClr val="000B21"/>
            </a:solidFill>
            <a:ln w="7011" cap="flat">
              <a:noFill/>
              <a:prstDash val="solid"/>
              <a:miter/>
            </a:ln>
          </p:spPr>
          <p:txBody>
            <a:bodyPr rtlCol="0" anchor="ctr"/>
            <a:lstStyle/>
            <a:p>
              <a:endParaRPr lang="zh-CN" altLang="en-US">
                <a:latin typeface="Arial" panose="020B0604020202020204" pitchFamily="34" charset="0"/>
              </a:endParaRPr>
            </a:p>
          </p:txBody>
        </p:sp>
        <p:sp>
          <p:nvSpPr>
            <p:cNvPr id="83" name="任意多边形: 形状 943">
              <a:extLst>
                <a:ext uri="{FF2B5EF4-FFF2-40B4-BE49-F238E27FC236}">
                  <a16:creationId xmlns:a16="http://schemas.microsoft.com/office/drawing/2014/main" id="{363BBFC1-87B2-3BFD-322E-EEAE582CD5DB}"/>
                </a:ext>
              </a:extLst>
            </p:cNvPr>
            <p:cNvSpPr/>
            <p:nvPr userDrawn="1"/>
          </p:nvSpPr>
          <p:spPr>
            <a:xfrm>
              <a:off x="9602949" y="3124624"/>
              <a:ext cx="232926" cy="397420"/>
            </a:xfrm>
            <a:custGeom>
              <a:avLst/>
              <a:gdLst>
                <a:gd name="connsiteX0" fmla="*/ 232927 w 232926"/>
                <a:gd name="connsiteY0" fmla="*/ 244286 h 397420"/>
                <a:gd name="connsiteX1" fmla="*/ 232927 w 232926"/>
                <a:gd name="connsiteY1" fmla="*/ 397421 h 397420"/>
                <a:gd name="connsiteX2" fmla="*/ 0 w 232926"/>
                <a:gd name="connsiteY2" fmla="*/ 153135 h 397420"/>
                <a:gd name="connsiteX3" fmla="*/ 0 w 232926"/>
                <a:gd name="connsiteY3" fmla="*/ 0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244286"/>
                  </a:moveTo>
                  <a:lnTo>
                    <a:pt x="232927" y="397421"/>
                  </a:lnTo>
                  <a:lnTo>
                    <a:pt x="0" y="153135"/>
                  </a:lnTo>
                  <a:lnTo>
                    <a:pt x="0" y="0"/>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84" name="任意多边形: 形状 944">
              <a:extLst>
                <a:ext uri="{FF2B5EF4-FFF2-40B4-BE49-F238E27FC236}">
                  <a16:creationId xmlns:a16="http://schemas.microsoft.com/office/drawing/2014/main" id="{42B86A2E-C37C-40F8-82FF-A6EE11EF0107}"/>
                </a:ext>
              </a:extLst>
            </p:cNvPr>
            <p:cNvSpPr/>
            <p:nvPr userDrawn="1"/>
          </p:nvSpPr>
          <p:spPr>
            <a:xfrm>
              <a:off x="9602949" y="2800896"/>
              <a:ext cx="232926" cy="260412"/>
            </a:xfrm>
            <a:custGeom>
              <a:avLst/>
              <a:gdLst>
                <a:gd name="connsiteX0" fmla="*/ 0 w 232926"/>
                <a:gd name="connsiteY0" fmla="*/ 0 h 260412"/>
                <a:gd name="connsiteX1" fmla="*/ 131889 w 232926"/>
                <a:gd name="connsiteY1" fmla="*/ 0 h 260412"/>
                <a:gd name="connsiteX2" fmla="*/ 232927 w 232926"/>
                <a:gd name="connsiteY2" fmla="*/ 105946 h 260412"/>
                <a:gd name="connsiteX3" fmla="*/ 232927 w 232926"/>
                <a:gd name="connsiteY3" fmla="*/ 260413 h 260412"/>
                <a:gd name="connsiteX4" fmla="*/ 0 w 232926"/>
                <a:gd name="connsiteY4" fmla="*/ 16127 h 260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26" h="260412">
                  <a:moveTo>
                    <a:pt x="0" y="0"/>
                  </a:moveTo>
                  <a:lnTo>
                    <a:pt x="131889" y="0"/>
                  </a:lnTo>
                  <a:lnTo>
                    <a:pt x="232927" y="105946"/>
                  </a:lnTo>
                  <a:lnTo>
                    <a:pt x="232927" y="260413"/>
                  </a:lnTo>
                  <a:lnTo>
                    <a:pt x="0" y="16127"/>
                  </a:lnTo>
                  <a:close/>
                </a:path>
              </a:pathLst>
            </a:custGeom>
            <a:solidFill>
              <a:srgbClr val="1737BF"/>
            </a:solidFill>
            <a:ln w="7011" cap="flat">
              <a:noFill/>
              <a:prstDash val="solid"/>
              <a:miter/>
            </a:ln>
          </p:spPr>
          <p:txBody>
            <a:bodyPr rtlCol="0" anchor="ctr"/>
            <a:lstStyle/>
            <a:p>
              <a:endParaRPr lang="zh-CN" altLang="en-US">
                <a:latin typeface="Arial" panose="020B0604020202020204" pitchFamily="34" charset="0"/>
              </a:endParaRPr>
            </a:p>
          </p:txBody>
        </p:sp>
        <p:sp>
          <p:nvSpPr>
            <p:cNvPr id="91" name="任意多边形: 形状 951">
              <a:extLst>
                <a:ext uri="{FF2B5EF4-FFF2-40B4-BE49-F238E27FC236}">
                  <a16:creationId xmlns:a16="http://schemas.microsoft.com/office/drawing/2014/main" id="{26DC0696-F3F4-DAC6-9A6A-A2EAE1F76F8D}"/>
                </a:ext>
              </a:extLst>
            </p:cNvPr>
            <p:cNvSpPr/>
            <p:nvPr userDrawn="1"/>
          </p:nvSpPr>
          <p:spPr>
            <a:xfrm>
              <a:off x="9602949" y="1902001"/>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92" name="任意多边形: 形状 952">
              <a:extLst>
                <a:ext uri="{FF2B5EF4-FFF2-40B4-BE49-F238E27FC236}">
                  <a16:creationId xmlns:a16="http://schemas.microsoft.com/office/drawing/2014/main" id="{3C8FD2E3-0A93-50C1-0FE8-788B5394E5FB}"/>
                </a:ext>
              </a:extLst>
            </p:cNvPr>
            <p:cNvSpPr/>
            <p:nvPr userDrawn="1"/>
          </p:nvSpPr>
          <p:spPr>
            <a:xfrm>
              <a:off x="9602949" y="2824805"/>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93" name="任意多边形: 形状 953">
              <a:extLst>
                <a:ext uri="{FF2B5EF4-FFF2-40B4-BE49-F238E27FC236}">
                  <a16:creationId xmlns:a16="http://schemas.microsoft.com/office/drawing/2014/main" id="{DB978903-1835-2D7F-C3BF-A34B5C246B87}"/>
                </a:ext>
              </a:extLst>
            </p:cNvPr>
            <p:cNvSpPr/>
            <p:nvPr userDrawn="1"/>
          </p:nvSpPr>
          <p:spPr>
            <a:xfrm>
              <a:off x="9602949" y="2209603"/>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94" name="任意多边形: 形状 954">
              <a:extLst>
                <a:ext uri="{FF2B5EF4-FFF2-40B4-BE49-F238E27FC236}">
                  <a16:creationId xmlns:a16="http://schemas.microsoft.com/office/drawing/2014/main" id="{99093322-27B6-AFA7-88D8-5CBFD2E8FC6D}"/>
                </a:ext>
              </a:extLst>
            </p:cNvPr>
            <p:cNvSpPr/>
            <p:nvPr userDrawn="1"/>
          </p:nvSpPr>
          <p:spPr>
            <a:xfrm>
              <a:off x="9602949" y="2517204"/>
              <a:ext cx="232926" cy="397420"/>
            </a:xfrm>
            <a:custGeom>
              <a:avLst/>
              <a:gdLst>
                <a:gd name="connsiteX0" fmla="*/ 232927 w 232926"/>
                <a:gd name="connsiteY0" fmla="*/ 397421 h 397420"/>
                <a:gd name="connsiteX1" fmla="*/ 0 w 232926"/>
                <a:gd name="connsiteY1" fmla="*/ 153135 h 397420"/>
                <a:gd name="connsiteX2" fmla="*/ 0 w 232926"/>
                <a:gd name="connsiteY2" fmla="*/ 0 h 397420"/>
                <a:gd name="connsiteX3" fmla="*/ 232927 w 232926"/>
                <a:gd name="connsiteY3" fmla="*/ 244286 h 397420"/>
              </a:gdLst>
              <a:ahLst/>
              <a:cxnLst>
                <a:cxn ang="0">
                  <a:pos x="connsiteX0" y="connsiteY0"/>
                </a:cxn>
                <a:cxn ang="0">
                  <a:pos x="connsiteX1" y="connsiteY1"/>
                </a:cxn>
                <a:cxn ang="0">
                  <a:pos x="connsiteX2" y="connsiteY2"/>
                </a:cxn>
                <a:cxn ang="0">
                  <a:pos x="connsiteX3" y="connsiteY3"/>
                </a:cxn>
              </a:cxnLst>
              <a:rect l="l" t="t" r="r" b="b"/>
              <a:pathLst>
                <a:path w="232926" h="397420">
                  <a:moveTo>
                    <a:pt x="232927" y="397421"/>
                  </a:moveTo>
                  <a:lnTo>
                    <a:pt x="0" y="153135"/>
                  </a:lnTo>
                  <a:lnTo>
                    <a:pt x="0" y="0"/>
                  </a:lnTo>
                  <a:lnTo>
                    <a:pt x="232927" y="2442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nvGrpSpPr>
            <p:cNvPr id="2975" name="Group 2974">
              <a:extLst>
                <a:ext uri="{FF2B5EF4-FFF2-40B4-BE49-F238E27FC236}">
                  <a16:creationId xmlns:a16="http://schemas.microsoft.com/office/drawing/2014/main" id="{CFA06EA0-4723-65D7-98C1-758EBD0A8EF5}"/>
                </a:ext>
              </a:extLst>
            </p:cNvPr>
            <p:cNvGrpSpPr/>
            <p:nvPr userDrawn="1"/>
          </p:nvGrpSpPr>
          <p:grpSpPr>
            <a:xfrm>
              <a:off x="9602949" y="1747535"/>
              <a:ext cx="232926" cy="3159381"/>
              <a:chOff x="9602949" y="1747535"/>
              <a:chExt cx="232926" cy="3159381"/>
            </a:xfrm>
          </p:grpSpPr>
          <p:sp>
            <p:nvSpPr>
              <p:cNvPr id="85" name="任意多边形: 形状 945">
                <a:extLst>
                  <a:ext uri="{FF2B5EF4-FFF2-40B4-BE49-F238E27FC236}">
                    <a16:creationId xmlns:a16="http://schemas.microsoft.com/office/drawing/2014/main" id="{822228F2-D930-E100-0ADF-E3E6C714D371}"/>
                  </a:ext>
                </a:extLst>
              </p:cNvPr>
              <p:cNvSpPr/>
              <p:nvPr userDrawn="1"/>
            </p:nvSpPr>
            <p:spPr>
              <a:xfrm>
                <a:off x="9602949" y="2970157"/>
                <a:ext cx="232926" cy="398752"/>
              </a:xfrm>
              <a:custGeom>
                <a:avLst/>
                <a:gdLst>
                  <a:gd name="connsiteX0" fmla="*/ 0 w 232926"/>
                  <a:gd name="connsiteY0" fmla="*/ 0 h 398752"/>
                  <a:gd name="connsiteX1" fmla="*/ 232927 w 232926"/>
                  <a:gd name="connsiteY1" fmla="*/ 244286 h 398752"/>
                  <a:gd name="connsiteX2" fmla="*/ 232927 w 232926"/>
                  <a:gd name="connsiteY2" fmla="*/ 398753 h 398752"/>
                  <a:gd name="connsiteX3" fmla="*/ 0 w 232926"/>
                  <a:gd name="connsiteY3" fmla="*/ 154467 h 398752"/>
                </a:gdLst>
                <a:ahLst/>
                <a:cxnLst>
                  <a:cxn ang="0">
                    <a:pos x="connsiteX0" y="connsiteY0"/>
                  </a:cxn>
                  <a:cxn ang="0">
                    <a:pos x="connsiteX1" y="connsiteY1"/>
                  </a:cxn>
                  <a:cxn ang="0">
                    <a:pos x="connsiteX2" y="connsiteY2"/>
                  </a:cxn>
                  <a:cxn ang="0">
                    <a:pos x="connsiteX3" y="connsiteY3"/>
                  </a:cxn>
                </a:cxnLst>
                <a:rect l="l" t="t" r="r" b="b"/>
                <a:pathLst>
                  <a:path w="232926" h="398752">
                    <a:moveTo>
                      <a:pt x="0" y="0"/>
                    </a:moveTo>
                    <a:lnTo>
                      <a:pt x="232927" y="244286"/>
                    </a:lnTo>
                    <a:lnTo>
                      <a:pt x="232927" y="398753"/>
                    </a:lnTo>
                    <a:lnTo>
                      <a:pt x="0" y="154467"/>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90" name="任意多边形: 形状 950">
                <a:extLst>
                  <a:ext uri="{FF2B5EF4-FFF2-40B4-BE49-F238E27FC236}">
                    <a16:creationId xmlns:a16="http://schemas.microsoft.com/office/drawing/2014/main" id="{EA28F57A-92F5-D851-B45B-CCB58B261BDA}"/>
                  </a:ext>
                </a:extLst>
              </p:cNvPr>
              <p:cNvSpPr/>
              <p:nvPr userDrawn="1"/>
            </p:nvSpPr>
            <p:spPr>
              <a:xfrm>
                <a:off x="9602949" y="4508163"/>
                <a:ext cx="232926" cy="398753"/>
              </a:xfrm>
              <a:custGeom>
                <a:avLst/>
                <a:gdLst>
                  <a:gd name="connsiteX0" fmla="*/ 232927 w 232926"/>
                  <a:gd name="connsiteY0" fmla="*/ 398753 h 398753"/>
                  <a:gd name="connsiteX1" fmla="*/ 0 w 232926"/>
                  <a:gd name="connsiteY1" fmla="*/ 154467 h 398753"/>
                  <a:gd name="connsiteX2" fmla="*/ 0 w 232926"/>
                  <a:gd name="connsiteY2" fmla="*/ 0 h 398753"/>
                  <a:gd name="connsiteX3" fmla="*/ 232927 w 232926"/>
                  <a:gd name="connsiteY3" fmla="*/ 244286 h 398753"/>
                </a:gdLst>
                <a:ahLst/>
                <a:cxnLst>
                  <a:cxn ang="0">
                    <a:pos x="connsiteX0" y="connsiteY0"/>
                  </a:cxn>
                  <a:cxn ang="0">
                    <a:pos x="connsiteX1" y="connsiteY1"/>
                  </a:cxn>
                  <a:cxn ang="0">
                    <a:pos x="connsiteX2" y="connsiteY2"/>
                  </a:cxn>
                  <a:cxn ang="0">
                    <a:pos x="connsiteX3" y="connsiteY3"/>
                  </a:cxn>
                </a:cxnLst>
                <a:rect l="l" t="t" r="r" b="b"/>
                <a:pathLst>
                  <a:path w="232926" h="398753">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86" name="任意多边形: 形状 946">
                <a:extLst>
                  <a:ext uri="{FF2B5EF4-FFF2-40B4-BE49-F238E27FC236}">
                    <a16:creationId xmlns:a16="http://schemas.microsoft.com/office/drawing/2014/main" id="{99916916-1D65-996A-1C96-58AA67B85246}"/>
                  </a:ext>
                </a:extLst>
              </p:cNvPr>
              <p:cNvSpPr/>
              <p:nvPr/>
            </p:nvSpPr>
            <p:spPr>
              <a:xfrm>
                <a:off x="9602949" y="3277758"/>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87" name="任意多边形: 形状 947">
                <a:extLst>
                  <a:ext uri="{FF2B5EF4-FFF2-40B4-BE49-F238E27FC236}">
                    <a16:creationId xmlns:a16="http://schemas.microsoft.com/office/drawing/2014/main" id="{83E3A94C-E1C6-7644-90F8-50B00EFB4330}"/>
                  </a:ext>
                </a:extLst>
              </p:cNvPr>
              <p:cNvSpPr/>
              <p:nvPr/>
            </p:nvSpPr>
            <p:spPr>
              <a:xfrm>
                <a:off x="9602949" y="3585359"/>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88" name="任意多边形: 形状 948">
                <a:extLst>
                  <a:ext uri="{FF2B5EF4-FFF2-40B4-BE49-F238E27FC236}">
                    <a16:creationId xmlns:a16="http://schemas.microsoft.com/office/drawing/2014/main" id="{FD565770-AC7A-F5F7-BB43-3E6E3AD4D4A9}"/>
                  </a:ext>
                </a:extLst>
              </p:cNvPr>
              <p:cNvSpPr/>
              <p:nvPr/>
            </p:nvSpPr>
            <p:spPr>
              <a:xfrm>
                <a:off x="9602949" y="3892961"/>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89" name="任意多边形: 形状 949">
                <a:extLst>
                  <a:ext uri="{FF2B5EF4-FFF2-40B4-BE49-F238E27FC236}">
                    <a16:creationId xmlns:a16="http://schemas.microsoft.com/office/drawing/2014/main" id="{B8B919B1-BC96-2CD4-059F-AD8CD34A2B0F}"/>
                  </a:ext>
                </a:extLst>
              </p:cNvPr>
              <p:cNvSpPr/>
              <p:nvPr/>
            </p:nvSpPr>
            <p:spPr>
              <a:xfrm>
                <a:off x="9602949" y="4200562"/>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95" name="任意多边形: 形状 955">
                <a:extLst>
                  <a:ext uri="{FF2B5EF4-FFF2-40B4-BE49-F238E27FC236}">
                    <a16:creationId xmlns:a16="http://schemas.microsoft.com/office/drawing/2014/main" id="{C1CF589C-9745-FEF1-F601-05AAC775012F}"/>
                  </a:ext>
                </a:extLst>
              </p:cNvPr>
              <p:cNvSpPr/>
              <p:nvPr/>
            </p:nvSpPr>
            <p:spPr>
              <a:xfrm>
                <a:off x="9602949" y="1747535"/>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96" name="任意多边形: 形状 956">
                <a:extLst>
                  <a:ext uri="{FF2B5EF4-FFF2-40B4-BE49-F238E27FC236}">
                    <a16:creationId xmlns:a16="http://schemas.microsoft.com/office/drawing/2014/main" id="{B87F4707-8EEB-8BC0-F0FC-C935D5E430F9}"/>
                  </a:ext>
                </a:extLst>
              </p:cNvPr>
              <p:cNvSpPr/>
              <p:nvPr/>
            </p:nvSpPr>
            <p:spPr>
              <a:xfrm>
                <a:off x="9602949" y="2055136"/>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97" name="任意多边形: 形状 957">
                <a:extLst>
                  <a:ext uri="{FF2B5EF4-FFF2-40B4-BE49-F238E27FC236}">
                    <a16:creationId xmlns:a16="http://schemas.microsoft.com/office/drawing/2014/main" id="{CF6639D9-7A10-5B40-8CBA-69CE69FB1CC7}"/>
                  </a:ext>
                </a:extLst>
              </p:cNvPr>
              <p:cNvSpPr/>
              <p:nvPr/>
            </p:nvSpPr>
            <p:spPr>
              <a:xfrm>
                <a:off x="9602949" y="2362737"/>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98" name="任意多边形: 形状 958">
                <a:extLst>
                  <a:ext uri="{FF2B5EF4-FFF2-40B4-BE49-F238E27FC236}">
                    <a16:creationId xmlns:a16="http://schemas.microsoft.com/office/drawing/2014/main" id="{924D9DD8-432C-BBF5-DF6A-8C55B645DF42}"/>
                  </a:ext>
                </a:extLst>
              </p:cNvPr>
              <p:cNvSpPr/>
              <p:nvPr/>
            </p:nvSpPr>
            <p:spPr>
              <a:xfrm>
                <a:off x="9602949" y="2670338"/>
                <a:ext cx="232926" cy="398752"/>
              </a:xfrm>
              <a:custGeom>
                <a:avLst/>
                <a:gdLst>
                  <a:gd name="connsiteX0" fmla="*/ 232927 w 232926"/>
                  <a:gd name="connsiteY0" fmla="*/ 398753 h 398752"/>
                  <a:gd name="connsiteX1" fmla="*/ 0 w 232926"/>
                  <a:gd name="connsiteY1" fmla="*/ 154467 h 398752"/>
                  <a:gd name="connsiteX2" fmla="*/ 0 w 232926"/>
                  <a:gd name="connsiteY2" fmla="*/ 0 h 398752"/>
                  <a:gd name="connsiteX3" fmla="*/ 232927 w 232926"/>
                  <a:gd name="connsiteY3" fmla="*/ 244286 h 398752"/>
                </a:gdLst>
                <a:ahLst/>
                <a:cxnLst>
                  <a:cxn ang="0">
                    <a:pos x="connsiteX0" y="connsiteY0"/>
                  </a:cxn>
                  <a:cxn ang="0">
                    <a:pos x="connsiteX1" y="connsiteY1"/>
                  </a:cxn>
                  <a:cxn ang="0">
                    <a:pos x="connsiteX2" y="connsiteY2"/>
                  </a:cxn>
                  <a:cxn ang="0">
                    <a:pos x="connsiteX3" y="connsiteY3"/>
                  </a:cxn>
                </a:cxnLst>
                <a:rect l="l" t="t" r="r" b="b"/>
                <a:pathLst>
                  <a:path w="232926" h="398752">
                    <a:moveTo>
                      <a:pt x="232927" y="398753"/>
                    </a:moveTo>
                    <a:lnTo>
                      <a:pt x="0" y="154467"/>
                    </a:lnTo>
                    <a:lnTo>
                      <a:pt x="0" y="0"/>
                    </a:lnTo>
                    <a:lnTo>
                      <a:pt x="232927" y="24428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sp>
          <p:nvSpPr>
            <p:cNvPr id="99" name="任意多边形: 形状 959">
              <a:extLst>
                <a:ext uri="{FF2B5EF4-FFF2-40B4-BE49-F238E27FC236}">
                  <a16:creationId xmlns:a16="http://schemas.microsoft.com/office/drawing/2014/main" id="{7B54F281-1711-CEEB-BEDA-ED5F0E31995F}"/>
                </a:ext>
              </a:extLst>
            </p:cNvPr>
            <p:cNvSpPr/>
            <p:nvPr userDrawn="1"/>
          </p:nvSpPr>
          <p:spPr>
            <a:xfrm>
              <a:off x="2333756" y="3896186"/>
              <a:ext cx="765392" cy="765392"/>
            </a:xfrm>
            <a:custGeom>
              <a:avLst/>
              <a:gdLst>
                <a:gd name="connsiteX0" fmla="*/ 0 w 765392"/>
                <a:gd name="connsiteY0" fmla="*/ 0 h 765392"/>
                <a:gd name="connsiteX1" fmla="*/ 765392 w 765392"/>
                <a:gd name="connsiteY1" fmla="*/ 0 h 765392"/>
                <a:gd name="connsiteX2" fmla="*/ 765392 w 765392"/>
                <a:gd name="connsiteY2" fmla="*/ 765392 h 765392"/>
                <a:gd name="connsiteX3" fmla="*/ 0 w 765392"/>
                <a:gd name="connsiteY3" fmla="*/ 765392 h 765392"/>
              </a:gdLst>
              <a:ahLst/>
              <a:cxnLst>
                <a:cxn ang="0">
                  <a:pos x="connsiteX0" y="connsiteY0"/>
                </a:cxn>
                <a:cxn ang="0">
                  <a:pos x="connsiteX1" y="connsiteY1"/>
                </a:cxn>
                <a:cxn ang="0">
                  <a:pos x="connsiteX2" y="connsiteY2"/>
                </a:cxn>
                <a:cxn ang="0">
                  <a:pos x="connsiteX3" y="connsiteY3"/>
                </a:cxn>
              </a:cxnLst>
              <a:rect l="l" t="t" r="r" b="b"/>
              <a:pathLst>
                <a:path w="765392" h="765392">
                  <a:moveTo>
                    <a:pt x="0" y="0"/>
                  </a:moveTo>
                  <a:lnTo>
                    <a:pt x="765392" y="0"/>
                  </a:lnTo>
                  <a:lnTo>
                    <a:pt x="765392" y="765392"/>
                  </a:lnTo>
                  <a:lnTo>
                    <a:pt x="0" y="765392"/>
                  </a:lnTo>
                  <a:close/>
                </a:path>
              </a:pathLst>
            </a:custGeom>
            <a:solidFill>
              <a:schemeClr val="accent1"/>
            </a:solidFill>
            <a:ln w="50534"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100" name="任意多边形: 形状 960">
              <a:extLst>
                <a:ext uri="{FF2B5EF4-FFF2-40B4-BE49-F238E27FC236}">
                  <a16:creationId xmlns:a16="http://schemas.microsoft.com/office/drawing/2014/main" id="{F40ECD18-7897-AC0B-DCEA-AF03881518AA}"/>
                </a:ext>
              </a:extLst>
            </p:cNvPr>
            <p:cNvSpPr/>
            <p:nvPr userDrawn="1"/>
          </p:nvSpPr>
          <p:spPr>
            <a:xfrm>
              <a:off x="3149071" y="3896186"/>
              <a:ext cx="6339657" cy="765392"/>
            </a:xfrm>
            <a:custGeom>
              <a:avLst/>
              <a:gdLst>
                <a:gd name="connsiteX0" fmla="*/ 0 w 6339657"/>
                <a:gd name="connsiteY0" fmla="*/ 0 h 765392"/>
                <a:gd name="connsiteX1" fmla="*/ 6339657 w 6339657"/>
                <a:gd name="connsiteY1" fmla="*/ 0 h 765392"/>
                <a:gd name="connsiteX2" fmla="*/ 6339657 w 6339657"/>
                <a:gd name="connsiteY2" fmla="*/ 765392 h 765392"/>
                <a:gd name="connsiteX3" fmla="*/ 0 w 6339657"/>
                <a:gd name="connsiteY3" fmla="*/ 765392 h 765392"/>
              </a:gdLst>
              <a:ahLst/>
              <a:cxnLst>
                <a:cxn ang="0">
                  <a:pos x="connsiteX0" y="connsiteY0"/>
                </a:cxn>
                <a:cxn ang="0">
                  <a:pos x="connsiteX1" y="connsiteY1"/>
                </a:cxn>
                <a:cxn ang="0">
                  <a:pos x="connsiteX2" y="connsiteY2"/>
                </a:cxn>
                <a:cxn ang="0">
                  <a:pos x="connsiteX3" y="connsiteY3"/>
                </a:cxn>
              </a:cxnLst>
              <a:rect l="l" t="t" r="r" b="b"/>
              <a:pathLst>
                <a:path w="6339657" h="765392">
                  <a:moveTo>
                    <a:pt x="0" y="0"/>
                  </a:moveTo>
                  <a:lnTo>
                    <a:pt x="6339657" y="0"/>
                  </a:lnTo>
                  <a:lnTo>
                    <a:pt x="6339657" y="765392"/>
                  </a:lnTo>
                  <a:lnTo>
                    <a:pt x="0" y="765392"/>
                  </a:lnTo>
                  <a:close/>
                </a:path>
              </a:pathLst>
            </a:custGeom>
            <a:solidFill>
              <a:srgbClr val="FFFFFF"/>
            </a:solidFill>
            <a:ln w="50711"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101" name="任意多边形: 形状 961">
              <a:extLst>
                <a:ext uri="{FF2B5EF4-FFF2-40B4-BE49-F238E27FC236}">
                  <a16:creationId xmlns:a16="http://schemas.microsoft.com/office/drawing/2014/main" id="{FB4F68BF-E899-AE6C-446B-9A8CC6F4533C}"/>
                </a:ext>
              </a:extLst>
            </p:cNvPr>
            <p:cNvSpPr/>
            <p:nvPr userDrawn="1"/>
          </p:nvSpPr>
          <p:spPr>
            <a:xfrm>
              <a:off x="2472166" y="4315132"/>
              <a:ext cx="209227" cy="209157"/>
            </a:xfrm>
            <a:custGeom>
              <a:avLst/>
              <a:gdLst>
                <a:gd name="connsiteX0" fmla="*/ 0 w 209227"/>
                <a:gd name="connsiteY0" fmla="*/ 209158 h 209157"/>
                <a:gd name="connsiteX1" fmla="*/ 1332 w 209227"/>
                <a:gd name="connsiteY1" fmla="*/ 25452 h 209157"/>
                <a:gd name="connsiteX2" fmla="*/ 1332 w 209227"/>
                <a:gd name="connsiteY2" fmla="*/ 1332 h 209157"/>
                <a:gd name="connsiteX3" fmla="*/ 23699 w 209227"/>
                <a:gd name="connsiteY3" fmla="*/ 1332 h 209157"/>
                <a:gd name="connsiteX4" fmla="*/ 209228 w 209227"/>
                <a:gd name="connsiteY4" fmla="*/ 0 h 209157"/>
                <a:gd name="connsiteX5" fmla="*/ 207896 w 209227"/>
                <a:gd name="connsiteY5" fmla="*/ 183705 h 209157"/>
                <a:gd name="connsiteX6" fmla="*/ 207896 w 209227"/>
                <a:gd name="connsiteY6" fmla="*/ 207826 h 209157"/>
                <a:gd name="connsiteX7" fmla="*/ 185528 w 209227"/>
                <a:gd name="connsiteY7" fmla="*/ 207826 h 209157"/>
                <a:gd name="connsiteX8" fmla="*/ 0 w 209227"/>
                <a:gd name="connsiteY8" fmla="*/ 209158 h 20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227" h="209157">
                  <a:moveTo>
                    <a:pt x="0" y="209158"/>
                  </a:moveTo>
                  <a:cubicBezTo>
                    <a:pt x="421" y="147946"/>
                    <a:pt x="912" y="86664"/>
                    <a:pt x="1332" y="25452"/>
                  </a:cubicBezTo>
                  <a:cubicBezTo>
                    <a:pt x="1402" y="18090"/>
                    <a:pt x="1332" y="10798"/>
                    <a:pt x="1332" y="1332"/>
                  </a:cubicBezTo>
                  <a:cubicBezTo>
                    <a:pt x="10167" y="1332"/>
                    <a:pt x="16968" y="1402"/>
                    <a:pt x="23699" y="1332"/>
                  </a:cubicBezTo>
                  <a:cubicBezTo>
                    <a:pt x="85542" y="912"/>
                    <a:pt x="147385" y="421"/>
                    <a:pt x="209228" y="0"/>
                  </a:cubicBezTo>
                  <a:cubicBezTo>
                    <a:pt x="208807" y="61212"/>
                    <a:pt x="208316" y="122493"/>
                    <a:pt x="207896" y="183705"/>
                  </a:cubicBezTo>
                  <a:cubicBezTo>
                    <a:pt x="207825" y="191068"/>
                    <a:pt x="207896" y="198360"/>
                    <a:pt x="207896" y="207826"/>
                  </a:cubicBezTo>
                  <a:cubicBezTo>
                    <a:pt x="199061" y="207826"/>
                    <a:pt x="192260" y="207755"/>
                    <a:pt x="185528" y="207826"/>
                  </a:cubicBezTo>
                  <a:cubicBezTo>
                    <a:pt x="123686" y="208246"/>
                    <a:pt x="61843" y="208667"/>
                    <a:pt x="0" y="209158"/>
                  </a:cubicBezTo>
                  <a:close/>
                </a:path>
              </a:pathLst>
            </a:custGeom>
            <a:solidFill>
              <a:schemeClr val="bg1"/>
            </a:solidFill>
            <a:ln w="25266"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102" name="任意多边形: 形状 962">
              <a:extLst>
                <a:ext uri="{FF2B5EF4-FFF2-40B4-BE49-F238E27FC236}">
                  <a16:creationId xmlns:a16="http://schemas.microsoft.com/office/drawing/2014/main" id="{C341D30F-4720-72B4-581B-37F02E0A3E01}"/>
                </a:ext>
              </a:extLst>
            </p:cNvPr>
            <p:cNvSpPr/>
            <p:nvPr userDrawn="1"/>
          </p:nvSpPr>
          <p:spPr>
            <a:xfrm>
              <a:off x="2822469" y="4315132"/>
              <a:ext cx="209227" cy="209157"/>
            </a:xfrm>
            <a:custGeom>
              <a:avLst/>
              <a:gdLst>
                <a:gd name="connsiteX0" fmla="*/ 0 w 209227"/>
                <a:gd name="connsiteY0" fmla="*/ 209158 h 209157"/>
                <a:gd name="connsiteX1" fmla="*/ 1332 w 209227"/>
                <a:gd name="connsiteY1" fmla="*/ 25452 h 209157"/>
                <a:gd name="connsiteX2" fmla="*/ 1332 w 209227"/>
                <a:gd name="connsiteY2" fmla="*/ 1332 h 209157"/>
                <a:gd name="connsiteX3" fmla="*/ 23699 w 209227"/>
                <a:gd name="connsiteY3" fmla="*/ 1332 h 209157"/>
                <a:gd name="connsiteX4" fmla="*/ 209228 w 209227"/>
                <a:gd name="connsiteY4" fmla="*/ 0 h 209157"/>
                <a:gd name="connsiteX5" fmla="*/ 207896 w 209227"/>
                <a:gd name="connsiteY5" fmla="*/ 183705 h 209157"/>
                <a:gd name="connsiteX6" fmla="*/ 207896 w 209227"/>
                <a:gd name="connsiteY6" fmla="*/ 207826 h 209157"/>
                <a:gd name="connsiteX7" fmla="*/ 185528 w 209227"/>
                <a:gd name="connsiteY7" fmla="*/ 207826 h 209157"/>
                <a:gd name="connsiteX8" fmla="*/ 0 w 209227"/>
                <a:gd name="connsiteY8" fmla="*/ 209158 h 20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227" h="209157">
                  <a:moveTo>
                    <a:pt x="0" y="209158"/>
                  </a:moveTo>
                  <a:cubicBezTo>
                    <a:pt x="421" y="147946"/>
                    <a:pt x="911" y="86664"/>
                    <a:pt x="1332" y="25452"/>
                  </a:cubicBezTo>
                  <a:cubicBezTo>
                    <a:pt x="1402" y="18090"/>
                    <a:pt x="1332" y="10798"/>
                    <a:pt x="1332" y="1332"/>
                  </a:cubicBezTo>
                  <a:cubicBezTo>
                    <a:pt x="10167" y="1332"/>
                    <a:pt x="16968" y="1402"/>
                    <a:pt x="23699" y="1332"/>
                  </a:cubicBezTo>
                  <a:cubicBezTo>
                    <a:pt x="85542" y="912"/>
                    <a:pt x="147385" y="421"/>
                    <a:pt x="209228" y="0"/>
                  </a:cubicBezTo>
                  <a:cubicBezTo>
                    <a:pt x="208807" y="61212"/>
                    <a:pt x="208316" y="122493"/>
                    <a:pt x="207896" y="183705"/>
                  </a:cubicBezTo>
                  <a:cubicBezTo>
                    <a:pt x="207825" y="191068"/>
                    <a:pt x="207896" y="198360"/>
                    <a:pt x="207896" y="207826"/>
                  </a:cubicBezTo>
                  <a:cubicBezTo>
                    <a:pt x="199061" y="207826"/>
                    <a:pt x="192259" y="207755"/>
                    <a:pt x="185528" y="207826"/>
                  </a:cubicBezTo>
                  <a:cubicBezTo>
                    <a:pt x="123685" y="208246"/>
                    <a:pt x="61843" y="208667"/>
                    <a:pt x="0" y="209158"/>
                  </a:cubicBezTo>
                  <a:close/>
                </a:path>
              </a:pathLst>
            </a:custGeom>
            <a:solidFill>
              <a:schemeClr val="bg1"/>
            </a:solidFill>
            <a:ln w="25266"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103" name="任意多边形: 形状 963">
              <a:extLst>
                <a:ext uri="{FF2B5EF4-FFF2-40B4-BE49-F238E27FC236}">
                  <a16:creationId xmlns:a16="http://schemas.microsoft.com/office/drawing/2014/main" id="{3852D229-1141-8999-6F9B-942425A0CB0E}"/>
                </a:ext>
              </a:extLst>
            </p:cNvPr>
            <p:cNvSpPr/>
            <p:nvPr userDrawn="1"/>
          </p:nvSpPr>
          <p:spPr>
            <a:xfrm>
              <a:off x="2541932" y="4104783"/>
              <a:ext cx="419437" cy="418735"/>
            </a:xfrm>
            <a:custGeom>
              <a:avLst/>
              <a:gdLst>
                <a:gd name="connsiteX0" fmla="*/ 419297 w 419437"/>
                <a:gd name="connsiteY0" fmla="*/ 69766 h 418735"/>
                <a:gd name="connsiteX1" fmla="*/ 419297 w 419437"/>
                <a:gd name="connsiteY1" fmla="*/ 279555 h 418735"/>
                <a:gd name="connsiteX2" fmla="*/ 350162 w 419437"/>
                <a:gd name="connsiteY2" fmla="*/ 279555 h 418735"/>
                <a:gd name="connsiteX3" fmla="*/ 350162 w 419437"/>
                <a:gd name="connsiteY3" fmla="*/ 348830 h 418735"/>
                <a:gd name="connsiteX4" fmla="*/ 419297 w 419437"/>
                <a:gd name="connsiteY4" fmla="*/ 348830 h 418735"/>
                <a:gd name="connsiteX5" fmla="*/ 419297 w 419437"/>
                <a:gd name="connsiteY5" fmla="*/ 418736 h 418735"/>
                <a:gd name="connsiteX6" fmla="*/ 280116 w 419437"/>
                <a:gd name="connsiteY6" fmla="*/ 418736 h 418735"/>
                <a:gd name="connsiteX7" fmla="*/ 280116 w 419437"/>
                <a:gd name="connsiteY7" fmla="*/ 209859 h 418735"/>
                <a:gd name="connsiteX8" fmla="*/ 349181 w 419437"/>
                <a:gd name="connsiteY8" fmla="*/ 209859 h 418735"/>
                <a:gd name="connsiteX9" fmla="*/ 349181 w 419437"/>
                <a:gd name="connsiteY9" fmla="*/ 139742 h 418735"/>
                <a:gd name="connsiteX10" fmla="*/ 279765 w 419437"/>
                <a:gd name="connsiteY10" fmla="*/ 139742 h 418735"/>
                <a:gd name="connsiteX11" fmla="*/ 279765 w 419437"/>
                <a:gd name="connsiteY11" fmla="*/ 70187 h 418735"/>
                <a:gd name="connsiteX12" fmla="*/ 139883 w 419437"/>
                <a:gd name="connsiteY12" fmla="*/ 70187 h 418735"/>
                <a:gd name="connsiteX13" fmla="*/ 139883 w 419437"/>
                <a:gd name="connsiteY13" fmla="*/ 139532 h 418735"/>
                <a:gd name="connsiteX14" fmla="*/ 70327 w 419437"/>
                <a:gd name="connsiteY14" fmla="*/ 139532 h 418735"/>
                <a:gd name="connsiteX15" fmla="*/ 70327 w 419437"/>
                <a:gd name="connsiteY15" fmla="*/ 209649 h 418735"/>
                <a:gd name="connsiteX16" fmla="*/ 139392 w 419437"/>
                <a:gd name="connsiteY16" fmla="*/ 209649 h 418735"/>
                <a:gd name="connsiteX17" fmla="*/ 139392 w 419437"/>
                <a:gd name="connsiteY17" fmla="*/ 418596 h 418735"/>
                <a:gd name="connsiteX18" fmla="*/ 210 w 419437"/>
                <a:gd name="connsiteY18" fmla="*/ 418596 h 418735"/>
                <a:gd name="connsiteX19" fmla="*/ 210 w 419437"/>
                <a:gd name="connsiteY19" fmla="*/ 349251 h 418735"/>
                <a:gd name="connsiteX20" fmla="*/ 69135 w 419437"/>
                <a:gd name="connsiteY20" fmla="*/ 349251 h 418735"/>
                <a:gd name="connsiteX21" fmla="*/ 69135 w 419437"/>
                <a:gd name="connsiteY21" fmla="*/ 279975 h 418735"/>
                <a:gd name="connsiteX22" fmla="*/ 140 w 419437"/>
                <a:gd name="connsiteY22" fmla="*/ 279975 h 418735"/>
                <a:gd name="connsiteX23" fmla="*/ 140 w 419437"/>
                <a:gd name="connsiteY23" fmla="*/ 69836 h 418735"/>
                <a:gd name="connsiteX24" fmla="*/ 0 w 419437"/>
                <a:gd name="connsiteY24" fmla="*/ 69976 h 418735"/>
                <a:gd name="connsiteX25" fmla="*/ 62123 w 419437"/>
                <a:gd name="connsiteY25" fmla="*/ 69555 h 418735"/>
                <a:gd name="connsiteX26" fmla="*/ 69626 w 419437"/>
                <a:gd name="connsiteY26" fmla="*/ 69555 h 418735"/>
                <a:gd name="connsiteX27" fmla="*/ 69626 w 419437"/>
                <a:gd name="connsiteY27" fmla="*/ 61492 h 418735"/>
                <a:gd name="connsiteX28" fmla="*/ 70046 w 419437"/>
                <a:gd name="connsiteY28" fmla="*/ 0 h 418735"/>
                <a:gd name="connsiteX29" fmla="*/ 69906 w 419437"/>
                <a:gd name="connsiteY29" fmla="*/ 140 h 418735"/>
                <a:gd name="connsiteX30" fmla="*/ 349531 w 419437"/>
                <a:gd name="connsiteY30" fmla="*/ 140 h 418735"/>
                <a:gd name="connsiteX31" fmla="*/ 349391 w 419437"/>
                <a:gd name="connsiteY31" fmla="*/ 0 h 418735"/>
                <a:gd name="connsiteX32" fmla="*/ 349812 w 419437"/>
                <a:gd name="connsiteY32" fmla="*/ 62123 h 418735"/>
                <a:gd name="connsiteX33" fmla="*/ 349812 w 419437"/>
                <a:gd name="connsiteY33" fmla="*/ 69626 h 418735"/>
                <a:gd name="connsiteX34" fmla="*/ 357875 w 419437"/>
                <a:gd name="connsiteY34" fmla="*/ 69626 h 418735"/>
                <a:gd name="connsiteX35" fmla="*/ 419437 w 419437"/>
                <a:gd name="connsiteY35" fmla="*/ 70046 h 418735"/>
                <a:gd name="connsiteX36" fmla="*/ 419297 w 419437"/>
                <a:gd name="connsiteY36" fmla="*/ 69766 h 41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9437" h="418735">
                  <a:moveTo>
                    <a:pt x="419297" y="69766"/>
                  </a:moveTo>
                  <a:cubicBezTo>
                    <a:pt x="419297" y="139392"/>
                    <a:pt x="419297" y="209017"/>
                    <a:pt x="419297" y="279555"/>
                  </a:cubicBezTo>
                  <a:cubicBezTo>
                    <a:pt x="396439" y="279555"/>
                    <a:pt x="373511" y="279555"/>
                    <a:pt x="350162" y="279555"/>
                  </a:cubicBezTo>
                  <a:cubicBezTo>
                    <a:pt x="350162" y="302974"/>
                    <a:pt x="350162" y="325551"/>
                    <a:pt x="350162" y="348830"/>
                  </a:cubicBezTo>
                  <a:cubicBezTo>
                    <a:pt x="373230" y="348830"/>
                    <a:pt x="396018" y="348830"/>
                    <a:pt x="419297" y="348830"/>
                  </a:cubicBezTo>
                  <a:cubicBezTo>
                    <a:pt x="419297" y="372459"/>
                    <a:pt x="419297" y="395387"/>
                    <a:pt x="419297" y="418736"/>
                  </a:cubicBezTo>
                  <a:cubicBezTo>
                    <a:pt x="372950" y="418736"/>
                    <a:pt x="326673" y="418736"/>
                    <a:pt x="280116" y="418736"/>
                  </a:cubicBezTo>
                  <a:cubicBezTo>
                    <a:pt x="280116" y="349040"/>
                    <a:pt x="280116" y="279695"/>
                    <a:pt x="280116" y="209859"/>
                  </a:cubicBezTo>
                  <a:cubicBezTo>
                    <a:pt x="303184" y="209859"/>
                    <a:pt x="325972" y="209859"/>
                    <a:pt x="349181" y="209859"/>
                  </a:cubicBezTo>
                  <a:cubicBezTo>
                    <a:pt x="349181" y="186370"/>
                    <a:pt x="349181" y="163371"/>
                    <a:pt x="349181" y="139742"/>
                  </a:cubicBezTo>
                  <a:cubicBezTo>
                    <a:pt x="326182" y="139742"/>
                    <a:pt x="303184" y="139742"/>
                    <a:pt x="279765" y="139742"/>
                  </a:cubicBezTo>
                  <a:cubicBezTo>
                    <a:pt x="279765" y="116253"/>
                    <a:pt x="279765" y="93465"/>
                    <a:pt x="279765" y="70187"/>
                  </a:cubicBezTo>
                  <a:cubicBezTo>
                    <a:pt x="233067" y="70187"/>
                    <a:pt x="186790" y="70187"/>
                    <a:pt x="139883" y="70187"/>
                  </a:cubicBezTo>
                  <a:cubicBezTo>
                    <a:pt x="139883" y="93115"/>
                    <a:pt x="139883" y="116113"/>
                    <a:pt x="139883" y="139532"/>
                  </a:cubicBezTo>
                  <a:cubicBezTo>
                    <a:pt x="116394" y="139532"/>
                    <a:pt x="93606" y="139532"/>
                    <a:pt x="70327" y="139532"/>
                  </a:cubicBezTo>
                  <a:cubicBezTo>
                    <a:pt x="70327" y="162951"/>
                    <a:pt x="70327" y="185949"/>
                    <a:pt x="70327" y="209649"/>
                  </a:cubicBezTo>
                  <a:cubicBezTo>
                    <a:pt x="93185" y="209649"/>
                    <a:pt x="116183" y="209649"/>
                    <a:pt x="139392" y="209649"/>
                  </a:cubicBezTo>
                  <a:cubicBezTo>
                    <a:pt x="139392" y="279625"/>
                    <a:pt x="139392" y="348830"/>
                    <a:pt x="139392" y="418596"/>
                  </a:cubicBezTo>
                  <a:cubicBezTo>
                    <a:pt x="93185" y="418596"/>
                    <a:pt x="46978" y="418596"/>
                    <a:pt x="210" y="418596"/>
                  </a:cubicBezTo>
                  <a:cubicBezTo>
                    <a:pt x="210" y="395808"/>
                    <a:pt x="210" y="372880"/>
                    <a:pt x="210" y="349251"/>
                  </a:cubicBezTo>
                  <a:cubicBezTo>
                    <a:pt x="22998" y="349251"/>
                    <a:pt x="45786" y="349251"/>
                    <a:pt x="69135" y="349251"/>
                  </a:cubicBezTo>
                  <a:cubicBezTo>
                    <a:pt x="69135" y="326042"/>
                    <a:pt x="69135" y="303464"/>
                    <a:pt x="69135" y="279975"/>
                  </a:cubicBezTo>
                  <a:cubicBezTo>
                    <a:pt x="46347" y="279975"/>
                    <a:pt x="23419" y="279975"/>
                    <a:pt x="140" y="279975"/>
                  </a:cubicBezTo>
                  <a:cubicBezTo>
                    <a:pt x="140" y="209368"/>
                    <a:pt x="140" y="139602"/>
                    <a:pt x="140" y="69836"/>
                  </a:cubicBezTo>
                  <a:lnTo>
                    <a:pt x="0" y="69976"/>
                  </a:lnTo>
                  <a:cubicBezTo>
                    <a:pt x="20684" y="69836"/>
                    <a:pt x="41439" y="69696"/>
                    <a:pt x="62123" y="69555"/>
                  </a:cubicBezTo>
                  <a:cubicBezTo>
                    <a:pt x="64367" y="69555"/>
                    <a:pt x="66681" y="69555"/>
                    <a:pt x="69626" y="69555"/>
                  </a:cubicBezTo>
                  <a:cubicBezTo>
                    <a:pt x="69626" y="66400"/>
                    <a:pt x="69626" y="63946"/>
                    <a:pt x="69626" y="61492"/>
                  </a:cubicBezTo>
                  <a:cubicBezTo>
                    <a:pt x="69766" y="41018"/>
                    <a:pt x="69906" y="20474"/>
                    <a:pt x="70046" y="0"/>
                  </a:cubicBezTo>
                  <a:lnTo>
                    <a:pt x="69906" y="140"/>
                  </a:lnTo>
                  <a:cubicBezTo>
                    <a:pt x="163091" y="140"/>
                    <a:pt x="256346" y="140"/>
                    <a:pt x="349531" y="140"/>
                  </a:cubicBezTo>
                  <a:lnTo>
                    <a:pt x="349391" y="0"/>
                  </a:lnTo>
                  <a:cubicBezTo>
                    <a:pt x="349531" y="20684"/>
                    <a:pt x="349671" y="41369"/>
                    <a:pt x="349812" y="62123"/>
                  </a:cubicBezTo>
                  <a:cubicBezTo>
                    <a:pt x="349812" y="64367"/>
                    <a:pt x="349812" y="66681"/>
                    <a:pt x="349812" y="69626"/>
                  </a:cubicBezTo>
                  <a:cubicBezTo>
                    <a:pt x="352967" y="69626"/>
                    <a:pt x="355421" y="69626"/>
                    <a:pt x="357875" y="69626"/>
                  </a:cubicBezTo>
                  <a:cubicBezTo>
                    <a:pt x="378419" y="69766"/>
                    <a:pt x="398893" y="69906"/>
                    <a:pt x="419437" y="70046"/>
                  </a:cubicBezTo>
                  <a:lnTo>
                    <a:pt x="419297" y="6976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104" name="任意多边形: 形状 964">
              <a:extLst>
                <a:ext uri="{FF2B5EF4-FFF2-40B4-BE49-F238E27FC236}">
                  <a16:creationId xmlns:a16="http://schemas.microsoft.com/office/drawing/2014/main" id="{BF7784A7-70D4-24AF-4B5B-F6E558736039}"/>
                </a:ext>
              </a:extLst>
            </p:cNvPr>
            <p:cNvSpPr/>
            <p:nvPr userDrawn="1"/>
          </p:nvSpPr>
          <p:spPr>
            <a:xfrm>
              <a:off x="2472587" y="4035227"/>
              <a:ext cx="139461" cy="139391"/>
            </a:xfrm>
            <a:custGeom>
              <a:avLst/>
              <a:gdLst>
                <a:gd name="connsiteX0" fmla="*/ 69486 w 139461"/>
                <a:gd name="connsiteY0" fmla="*/ 139322 h 139391"/>
                <a:gd name="connsiteX1" fmla="*/ 0 w 139461"/>
                <a:gd name="connsiteY1" fmla="*/ 139322 h 139391"/>
                <a:gd name="connsiteX2" fmla="*/ 0 w 139461"/>
                <a:gd name="connsiteY2" fmla="*/ 0 h 139391"/>
                <a:gd name="connsiteX3" fmla="*/ 139322 w 139461"/>
                <a:gd name="connsiteY3" fmla="*/ 0 h 139391"/>
                <a:gd name="connsiteX4" fmla="*/ 139322 w 139461"/>
                <a:gd name="connsiteY4" fmla="*/ 69556 h 139391"/>
                <a:gd name="connsiteX5" fmla="*/ 139462 w 139461"/>
                <a:gd name="connsiteY5" fmla="*/ 69415 h 139391"/>
                <a:gd name="connsiteX6" fmla="*/ 77339 w 139461"/>
                <a:gd name="connsiteY6" fmla="*/ 69836 h 139391"/>
                <a:gd name="connsiteX7" fmla="*/ 69836 w 139461"/>
                <a:gd name="connsiteY7" fmla="*/ 69836 h 139391"/>
                <a:gd name="connsiteX8" fmla="*/ 69836 w 139461"/>
                <a:gd name="connsiteY8" fmla="*/ 77900 h 139391"/>
                <a:gd name="connsiteX9" fmla="*/ 69415 w 139461"/>
                <a:gd name="connsiteY9" fmla="*/ 139392 h 139391"/>
                <a:gd name="connsiteX10" fmla="*/ 69486 w 139461"/>
                <a:gd name="connsiteY10" fmla="*/ 139322 h 13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461" h="139391">
                  <a:moveTo>
                    <a:pt x="69486" y="139322"/>
                  </a:moveTo>
                  <a:cubicBezTo>
                    <a:pt x="46417" y="139322"/>
                    <a:pt x="23419" y="139322"/>
                    <a:pt x="0" y="139322"/>
                  </a:cubicBezTo>
                  <a:cubicBezTo>
                    <a:pt x="0" y="92694"/>
                    <a:pt x="0" y="46487"/>
                    <a:pt x="0" y="0"/>
                  </a:cubicBezTo>
                  <a:cubicBezTo>
                    <a:pt x="46277" y="0"/>
                    <a:pt x="92343" y="0"/>
                    <a:pt x="139322" y="0"/>
                  </a:cubicBezTo>
                  <a:cubicBezTo>
                    <a:pt x="139322" y="23209"/>
                    <a:pt x="139322" y="46417"/>
                    <a:pt x="139322" y="69556"/>
                  </a:cubicBezTo>
                  <a:cubicBezTo>
                    <a:pt x="139322" y="69556"/>
                    <a:pt x="139462" y="69415"/>
                    <a:pt x="139462" y="69415"/>
                  </a:cubicBezTo>
                  <a:cubicBezTo>
                    <a:pt x="118777" y="69556"/>
                    <a:pt x="98023" y="69696"/>
                    <a:pt x="77339" y="69836"/>
                  </a:cubicBezTo>
                  <a:cubicBezTo>
                    <a:pt x="75095" y="69836"/>
                    <a:pt x="72781" y="69836"/>
                    <a:pt x="69836" y="69836"/>
                  </a:cubicBezTo>
                  <a:cubicBezTo>
                    <a:pt x="69836" y="72991"/>
                    <a:pt x="69836" y="75445"/>
                    <a:pt x="69836" y="77900"/>
                  </a:cubicBezTo>
                  <a:cubicBezTo>
                    <a:pt x="69696" y="98374"/>
                    <a:pt x="69556" y="118918"/>
                    <a:pt x="69415" y="139392"/>
                  </a:cubicBezTo>
                  <a:lnTo>
                    <a:pt x="69486" y="139322"/>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105" name="任意多边形: 形状 965">
              <a:extLst>
                <a:ext uri="{FF2B5EF4-FFF2-40B4-BE49-F238E27FC236}">
                  <a16:creationId xmlns:a16="http://schemas.microsoft.com/office/drawing/2014/main" id="{0FDCC983-DD1F-9B23-8116-038590AB9F1C}"/>
                </a:ext>
              </a:extLst>
            </p:cNvPr>
            <p:cNvSpPr/>
            <p:nvPr userDrawn="1"/>
          </p:nvSpPr>
          <p:spPr>
            <a:xfrm>
              <a:off x="2891393" y="4035297"/>
              <a:ext cx="139461" cy="139391"/>
            </a:xfrm>
            <a:custGeom>
              <a:avLst/>
              <a:gdLst>
                <a:gd name="connsiteX0" fmla="*/ 70 w 139461"/>
                <a:gd name="connsiteY0" fmla="*/ 69486 h 139391"/>
                <a:gd name="connsiteX1" fmla="*/ 70 w 139461"/>
                <a:gd name="connsiteY1" fmla="*/ 0 h 139391"/>
                <a:gd name="connsiteX2" fmla="*/ 139462 w 139461"/>
                <a:gd name="connsiteY2" fmla="*/ 0 h 139391"/>
                <a:gd name="connsiteX3" fmla="*/ 139462 w 139461"/>
                <a:gd name="connsiteY3" fmla="*/ 139251 h 139391"/>
                <a:gd name="connsiteX4" fmla="*/ 69906 w 139461"/>
                <a:gd name="connsiteY4" fmla="*/ 139251 h 139391"/>
                <a:gd name="connsiteX5" fmla="*/ 70047 w 139461"/>
                <a:gd name="connsiteY5" fmla="*/ 139392 h 139391"/>
                <a:gd name="connsiteX6" fmla="*/ 69626 w 139461"/>
                <a:gd name="connsiteY6" fmla="*/ 77268 h 139391"/>
                <a:gd name="connsiteX7" fmla="*/ 69626 w 139461"/>
                <a:gd name="connsiteY7" fmla="*/ 69766 h 139391"/>
                <a:gd name="connsiteX8" fmla="*/ 61562 w 139461"/>
                <a:gd name="connsiteY8" fmla="*/ 69766 h 139391"/>
                <a:gd name="connsiteX9" fmla="*/ 0 w 139461"/>
                <a:gd name="connsiteY9" fmla="*/ 69345 h 139391"/>
                <a:gd name="connsiteX10" fmla="*/ 70 w 139461"/>
                <a:gd name="connsiteY10" fmla="*/ 69486 h 13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461" h="139391">
                  <a:moveTo>
                    <a:pt x="70" y="69486"/>
                  </a:moveTo>
                  <a:cubicBezTo>
                    <a:pt x="70" y="46417"/>
                    <a:pt x="70" y="23419"/>
                    <a:pt x="70" y="0"/>
                  </a:cubicBezTo>
                  <a:cubicBezTo>
                    <a:pt x="46698" y="0"/>
                    <a:pt x="92975" y="0"/>
                    <a:pt x="139462" y="0"/>
                  </a:cubicBezTo>
                  <a:cubicBezTo>
                    <a:pt x="139462" y="46277"/>
                    <a:pt x="139462" y="92344"/>
                    <a:pt x="139462" y="139251"/>
                  </a:cubicBezTo>
                  <a:cubicBezTo>
                    <a:pt x="116253" y="139251"/>
                    <a:pt x="93045" y="139251"/>
                    <a:pt x="69906" y="139251"/>
                  </a:cubicBezTo>
                  <a:lnTo>
                    <a:pt x="70047" y="139392"/>
                  </a:lnTo>
                  <a:cubicBezTo>
                    <a:pt x="69906" y="118707"/>
                    <a:pt x="69766" y="98023"/>
                    <a:pt x="69626" y="77268"/>
                  </a:cubicBezTo>
                  <a:cubicBezTo>
                    <a:pt x="69626" y="75025"/>
                    <a:pt x="69626" y="72711"/>
                    <a:pt x="69626" y="69766"/>
                  </a:cubicBezTo>
                  <a:cubicBezTo>
                    <a:pt x="66471" y="69766"/>
                    <a:pt x="64016" y="69766"/>
                    <a:pt x="61562" y="69766"/>
                  </a:cubicBezTo>
                  <a:cubicBezTo>
                    <a:pt x="41018" y="69626"/>
                    <a:pt x="20544" y="69486"/>
                    <a:pt x="0" y="69345"/>
                  </a:cubicBezTo>
                  <a:lnTo>
                    <a:pt x="70" y="69486"/>
                  </a:ln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106" name="任意多边形: 形状 966">
              <a:extLst>
                <a:ext uri="{FF2B5EF4-FFF2-40B4-BE49-F238E27FC236}">
                  <a16:creationId xmlns:a16="http://schemas.microsoft.com/office/drawing/2014/main" id="{8AE9FC3B-1EC0-EA26-A9F5-1AF675FD7D98}"/>
                </a:ext>
              </a:extLst>
            </p:cNvPr>
            <p:cNvSpPr/>
            <p:nvPr userDrawn="1"/>
          </p:nvSpPr>
          <p:spPr>
            <a:xfrm>
              <a:off x="2541932" y="4104713"/>
              <a:ext cx="70046" cy="69976"/>
            </a:xfrm>
            <a:custGeom>
              <a:avLst/>
              <a:gdLst>
                <a:gd name="connsiteX0" fmla="*/ 0 w 70046"/>
                <a:gd name="connsiteY0" fmla="*/ 69976 h 69976"/>
                <a:gd name="connsiteX1" fmla="*/ 421 w 70046"/>
                <a:gd name="connsiteY1" fmla="*/ 8484 h 69976"/>
                <a:gd name="connsiteX2" fmla="*/ 421 w 70046"/>
                <a:gd name="connsiteY2" fmla="*/ 421 h 69976"/>
                <a:gd name="connsiteX3" fmla="*/ 7923 w 70046"/>
                <a:gd name="connsiteY3" fmla="*/ 421 h 69976"/>
                <a:gd name="connsiteX4" fmla="*/ 70046 w 70046"/>
                <a:gd name="connsiteY4" fmla="*/ 0 h 69976"/>
                <a:gd name="connsiteX5" fmla="*/ 69626 w 70046"/>
                <a:gd name="connsiteY5" fmla="*/ 61492 h 69976"/>
                <a:gd name="connsiteX6" fmla="*/ 69626 w 70046"/>
                <a:gd name="connsiteY6" fmla="*/ 69556 h 69976"/>
                <a:gd name="connsiteX7" fmla="*/ 62123 w 70046"/>
                <a:gd name="connsiteY7" fmla="*/ 69556 h 69976"/>
                <a:gd name="connsiteX8" fmla="*/ 0 w 70046"/>
                <a:gd name="connsiteY8" fmla="*/ 69976 h 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046" h="69976">
                  <a:moveTo>
                    <a:pt x="0" y="69976"/>
                  </a:moveTo>
                  <a:cubicBezTo>
                    <a:pt x="140" y="49502"/>
                    <a:pt x="281" y="28958"/>
                    <a:pt x="421" y="8484"/>
                  </a:cubicBezTo>
                  <a:cubicBezTo>
                    <a:pt x="421" y="6030"/>
                    <a:pt x="421" y="3576"/>
                    <a:pt x="421" y="421"/>
                  </a:cubicBezTo>
                  <a:cubicBezTo>
                    <a:pt x="3366" y="421"/>
                    <a:pt x="5679" y="421"/>
                    <a:pt x="7923" y="421"/>
                  </a:cubicBezTo>
                  <a:cubicBezTo>
                    <a:pt x="28608" y="281"/>
                    <a:pt x="49362" y="140"/>
                    <a:pt x="70046" y="0"/>
                  </a:cubicBezTo>
                  <a:cubicBezTo>
                    <a:pt x="69906" y="20474"/>
                    <a:pt x="69766" y="41018"/>
                    <a:pt x="69626" y="61492"/>
                  </a:cubicBezTo>
                  <a:cubicBezTo>
                    <a:pt x="69626" y="63946"/>
                    <a:pt x="69626" y="66400"/>
                    <a:pt x="69626" y="69556"/>
                  </a:cubicBezTo>
                  <a:cubicBezTo>
                    <a:pt x="66681" y="69556"/>
                    <a:pt x="64367" y="69556"/>
                    <a:pt x="62123" y="69556"/>
                  </a:cubicBezTo>
                  <a:cubicBezTo>
                    <a:pt x="41369" y="69626"/>
                    <a:pt x="20684" y="69836"/>
                    <a:pt x="0" y="69976"/>
                  </a:cubicBezTo>
                  <a:close/>
                </a:path>
              </a:pathLst>
            </a:custGeom>
            <a:solidFill>
              <a:schemeClr val="bg1"/>
            </a:solidFill>
            <a:ln w="25266" cap="flat">
              <a:noFill/>
              <a:prstDash val="solid"/>
              <a:miter/>
            </a:ln>
          </p:spPr>
          <p:txBody>
            <a:bodyPr rtlCol="0" anchor="ctr"/>
            <a:lstStyle/>
            <a:p>
              <a:endParaRPr lang="zh-CN" altLang="en-US">
                <a:latin typeface="Arial" panose="020B0604020202020204" pitchFamily="34" charset="0"/>
              </a:endParaRPr>
            </a:p>
          </p:txBody>
        </p:sp>
        <p:sp>
          <p:nvSpPr>
            <p:cNvPr id="107" name="任意多边形: 形状 967">
              <a:extLst>
                <a:ext uri="{FF2B5EF4-FFF2-40B4-BE49-F238E27FC236}">
                  <a16:creationId xmlns:a16="http://schemas.microsoft.com/office/drawing/2014/main" id="{D8B585A7-3DA4-DDC8-C53A-DEC087C28456}"/>
                </a:ext>
              </a:extLst>
            </p:cNvPr>
            <p:cNvSpPr/>
            <p:nvPr userDrawn="1"/>
          </p:nvSpPr>
          <p:spPr>
            <a:xfrm>
              <a:off x="2891323" y="4104642"/>
              <a:ext cx="70046" cy="70046"/>
            </a:xfrm>
            <a:custGeom>
              <a:avLst/>
              <a:gdLst>
                <a:gd name="connsiteX0" fmla="*/ 0 w 70046"/>
                <a:gd name="connsiteY0" fmla="*/ 0 h 70046"/>
                <a:gd name="connsiteX1" fmla="*/ 61562 w 70046"/>
                <a:gd name="connsiteY1" fmla="*/ 421 h 70046"/>
                <a:gd name="connsiteX2" fmla="*/ 69626 w 70046"/>
                <a:gd name="connsiteY2" fmla="*/ 421 h 70046"/>
                <a:gd name="connsiteX3" fmla="*/ 69626 w 70046"/>
                <a:gd name="connsiteY3" fmla="*/ 7923 h 70046"/>
                <a:gd name="connsiteX4" fmla="*/ 70046 w 70046"/>
                <a:gd name="connsiteY4" fmla="*/ 70047 h 70046"/>
                <a:gd name="connsiteX5" fmla="*/ 8484 w 70046"/>
                <a:gd name="connsiteY5" fmla="*/ 69626 h 70046"/>
                <a:gd name="connsiteX6" fmla="*/ 421 w 70046"/>
                <a:gd name="connsiteY6" fmla="*/ 69626 h 70046"/>
                <a:gd name="connsiteX7" fmla="*/ 421 w 70046"/>
                <a:gd name="connsiteY7" fmla="*/ 62123 h 70046"/>
                <a:gd name="connsiteX8" fmla="*/ 0 w 70046"/>
                <a:gd name="connsiteY8" fmla="*/ 0 h 7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046" h="70046">
                  <a:moveTo>
                    <a:pt x="0" y="0"/>
                  </a:moveTo>
                  <a:cubicBezTo>
                    <a:pt x="20544" y="140"/>
                    <a:pt x="41018" y="281"/>
                    <a:pt x="61562" y="421"/>
                  </a:cubicBezTo>
                  <a:cubicBezTo>
                    <a:pt x="64016" y="421"/>
                    <a:pt x="66470" y="421"/>
                    <a:pt x="69626" y="421"/>
                  </a:cubicBezTo>
                  <a:cubicBezTo>
                    <a:pt x="69626" y="3366"/>
                    <a:pt x="69626" y="5609"/>
                    <a:pt x="69626" y="7923"/>
                  </a:cubicBezTo>
                  <a:cubicBezTo>
                    <a:pt x="69766" y="28608"/>
                    <a:pt x="69906" y="49292"/>
                    <a:pt x="70046" y="70047"/>
                  </a:cubicBezTo>
                  <a:cubicBezTo>
                    <a:pt x="49502" y="69906"/>
                    <a:pt x="29028" y="69766"/>
                    <a:pt x="8484" y="69626"/>
                  </a:cubicBezTo>
                  <a:cubicBezTo>
                    <a:pt x="6030" y="69626"/>
                    <a:pt x="3576" y="69626"/>
                    <a:pt x="421" y="69626"/>
                  </a:cubicBezTo>
                  <a:cubicBezTo>
                    <a:pt x="421" y="66681"/>
                    <a:pt x="421" y="64437"/>
                    <a:pt x="421" y="62123"/>
                  </a:cubicBezTo>
                  <a:cubicBezTo>
                    <a:pt x="350" y="41369"/>
                    <a:pt x="140" y="20684"/>
                    <a:pt x="0" y="0"/>
                  </a:cubicBezTo>
                  <a:close/>
                </a:path>
              </a:pathLst>
            </a:custGeom>
            <a:solidFill>
              <a:schemeClr val="bg1"/>
            </a:solidFill>
            <a:ln w="25266" cap="flat">
              <a:noFill/>
              <a:prstDash val="solid"/>
              <a:miter/>
            </a:ln>
          </p:spPr>
          <p:txBody>
            <a:bodyPr rtlCol="0" anchor="ctr"/>
            <a:lstStyle/>
            <a:p>
              <a:endParaRPr lang="zh-CN" altLang="en-US">
                <a:latin typeface="Arial" panose="020B0604020202020204" pitchFamily="34" charset="0"/>
              </a:endParaRPr>
            </a:p>
          </p:txBody>
        </p:sp>
        <p:sp>
          <p:nvSpPr>
            <p:cNvPr id="108" name="任意多边形: 形状 968">
              <a:extLst>
                <a:ext uri="{FF2B5EF4-FFF2-40B4-BE49-F238E27FC236}">
                  <a16:creationId xmlns:a16="http://schemas.microsoft.com/office/drawing/2014/main" id="{137DCD30-9B6C-3A6D-77F3-AF8522A6ED25}"/>
                </a:ext>
              </a:extLst>
            </p:cNvPr>
            <p:cNvSpPr/>
            <p:nvPr userDrawn="1"/>
          </p:nvSpPr>
          <p:spPr>
            <a:xfrm>
              <a:off x="3580709" y="4159824"/>
              <a:ext cx="5656581" cy="268826"/>
            </a:xfrm>
            <a:custGeom>
              <a:avLst/>
              <a:gdLst>
                <a:gd name="connsiteX0" fmla="*/ 0 w 5656581"/>
                <a:gd name="connsiteY0" fmla="*/ 0 h 268826"/>
                <a:gd name="connsiteX1" fmla="*/ 5656582 w 5656581"/>
                <a:gd name="connsiteY1" fmla="*/ 0 h 268826"/>
                <a:gd name="connsiteX2" fmla="*/ 5656582 w 5656581"/>
                <a:gd name="connsiteY2" fmla="*/ 268827 h 268826"/>
                <a:gd name="connsiteX3" fmla="*/ 0 w 5656581"/>
                <a:gd name="connsiteY3" fmla="*/ 268827 h 268826"/>
              </a:gdLst>
              <a:ahLst/>
              <a:cxnLst>
                <a:cxn ang="0">
                  <a:pos x="connsiteX0" y="connsiteY0"/>
                </a:cxn>
                <a:cxn ang="0">
                  <a:pos x="connsiteX1" y="connsiteY1"/>
                </a:cxn>
                <a:cxn ang="0">
                  <a:pos x="connsiteX2" y="connsiteY2"/>
                </a:cxn>
                <a:cxn ang="0">
                  <a:pos x="connsiteX3" y="connsiteY3"/>
                </a:cxn>
              </a:cxnLst>
              <a:rect l="l" t="t" r="r" b="b"/>
              <a:pathLst>
                <a:path w="5656581" h="268826">
                  <a:moveTo>
                    <a:pt x="0" y="0"/>
                  </a:moveTo>
                  <a:lnTo>
                    <a:pt x="5656582" y="0"/>
                  </a:lnTo>
                  <a:lnTo>
                    <a:pt x="5656582" y="268827"/>
                  </a:lnTo>
                  <a:lnTo>
                    <a:pt x="0" y="268827"/>
                  </a:lnTo>
                  <a:close/>
                </a:path>
              </a:pathLst>
            </a:custGeom>
            <a:noFill/>
            <a:ln w="7011" cap="flat">
              <a:noFill/>
              <a:prstDash val="solid"/>
              <a:miter/>
            </a:ln>
          </p:spPr>
          <p:txBody>
            <a:bodyPr rtlCol="0" anchor="ctr"/>
            <a:lstStyle/>
            <a:p>
              <a:endParaRPr lang="zh-CN" altLang="en-US">
                <a:latin typeface="Arial" panose="020B0604020202020204" pitchFamily="34" charset="0"/>
              </a:endParaRPr>
            </a:p>
          </p:txBody>
        </p:sp>
        <p:sp>
          <p:nvSpPr>
            <p:cNvPr id="109" name="任意多边形: 形状 969">
              <a:extLst>
                <a:ext uri="{FF2B5EF4-FFF2-40B4-BE49-F238E27FC236}">
                  <a16:creationId xmlns:a16="http://schemas.microsoft.com/office/drawing/2014/main" id="{10B88F48-616E-C6B1-1FE8-562814BE3D0E}"/>
                </a:ext>
              </a:extLst>
            </p:cNvPr>
            <p:cNvSpPr/>
            <p:nvPr userDrawn="1"/>
          </p:nvSpPr>
          <p:spPr>
            <a:xfrm>
              <a:off x="9969728" y="5143279"/>
              <a:ext cx="558197" cy="558197"/>
            </a:xfrm>
            <a:custGeom>
              <a:avLst/>
              <a:gdLst>
                <a:gd name="connsiteX0" fmla="*/ 0 w 558197"/>
                <a:gd name="connsiteY0" fmla="*/ 0 h 558197"/>
                <a:gd name="connsiteX1" fmla="*/ 558198 w 558197"/>
                <a:gd name="connsiteY1" fmla="*/ 0 h 558197"/>
                <a:gd name="connsiteX2" fmla="*/ 558198 w 558197"/>
                <a:gd name="connsiteY2" fmla="*/ 558198 h 558197"/>
                <a:gd name="connsiteX3" fmla="*/ 0 w 558197"/>
                <a:gd name="connsiteY3" fmla="*/ 558198 h 558197"/>
              </a:gdLst>
              <a:ahLst/>
              <a:cxnLst>
                <a:cxn ang="0">
                  <a:pos x="connsiteX0" y="connsiteY0"/>
                </a:cxn>
                <a:cxn ang="0">
                  <a:pos x="connsiteX1" y="connsiteY1"/>
                </a:cxn>
                <a:cxn ang="0">
                  <a:pos x="connsiteX2" y="connsiteY2"/>
                </a:cxn>
                <a:cxn ang="0">
                  <a:pos x="connsiteX3" y="connsiteY3"/>
                </a:cxn>
              </a:cxnLst>
              <a:rect l="l" t="t" r="r" b="b"/>
              <a:pathLst>
                <a:path w="558197" h="558197">
                  <a:moveTo>
                    <a:pt x="0" y="0"/>
                  </a:moveTo>
                  <a:lnTo>
                    <a:pt x="558198" y="0"/>
                  </a:lnTo>
                  <a:lnTo>
                    <a:pt x="558198" y="558198"/>
                  </a:lnTo>
                  <a:lnTo>
                    <a:pt x="0" y="558198"/>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110" name="图形 1473">
              <a:extLst>
                <a:ext uri="{FF2B5EF4-FFF2-40B4-BE49-F238E27FC236}">
                  <a16:creationId xmlns:a16="http://schemas.microsoft.com/office/drawing/2014/main" id="{B11A0E4D-0065-36AA-39DD-6F4AD5DCB67B}"/>
                </a:ext>
              </a:extLst>
            </p:cNvPr>
            <p:cNvGrpSpPr/>
            <p:nvPr userDrawn="1"/>
          </p:nvGrpSpPr>
          <p:grpSpPr>
            <a:xfrm>
              <a:off x="9997842" y="5234010"/>
              <a:ext cx="502106" cy="376666"/>
              <a:chOff x="9997842" y="5234010"/>
              <a:chExt cx="502106" cy="376666"/>
            </a:xfrm>
          </p:grpSpPr>
          <p:sp>
            <p:nvSpPr>
              <p:cNvPr id="726" name="任意多边形: 形状 1139">
                <a:extLst>
                  <a:ext uri="{FF2B5EF4-FFF2-40B4-BE49-F238E27FC236}">
                    <a16:creationId xmlns:a16="http://schemas.microsoft.com/office/drawing/2014/main" id="{E2950A98-7C42-D788-33B3-91648A1A332A}"/>
                  </a:ext>
                </a:extLst>
              </p:cNvPr>
              <p:cNvSpPr/>
              <p:nvPr/>
            </p:nvSpPr>
            <p:spPr>
              <a:xfrm>
                <a:off x="9997842" y="5234010"/>
                <a:ext cx="502106" cy="376666"/>
              </a:xfrm>
              <a:custGeom>
                <a:avLst/>
                <a:gdLst>
                  <a:gd name="connsiteX0" fmla="*/ 187915 w 502106"/>
                  <a:gd name="connsiteY0" fmla="*/ 187982 h 376666"/>
                  <a:gd name="connsiteX1" fmla="*/ 187915 w 502106"/>
                  <a:gd name="connsiteY1" fmla="*/ 376246 h 376666"/>
                  <a:gd name="connsiteX2" fmla="*/ 183848 w 502106"/>
                  <a:gd name="connsiteY2" fmla="*/ 376596 h 376666"/>
                  <a:gd name="connsiteX3" fmla="*/ 122075 w 502106"/>
                  <a:gd name="connsiteY3" fmla="*/ 376175 h 376666"/>
                  <a:gd name="connsiteX4" fmla="*/ 61284 w 502106"/>
                  <a:gd name="connsiteY4" fmla="*/ 376175 h 376666"/>
                  <a:gd name="connsiteX5" fmla="*/ 5752 w 502106"/>
                  <a:gd name="connsiteY5" fmla="*/ 376246 h 376666"/>
                  <a:gd name="connsiteX6" fmla="*/ 2 w 502106"/>
                  <a:gd name="connsiteY6" fmla="*/ 370636 h 376666"/>
                  <a:gd name="connsiteX7" fmla="*/ 2 w 502106"/>
                  <a:gd name="connsiteY7" fmla="*/ 194153 h 376666"/>
                  <a:gd name="connsiteX8" fmla="*/ 5892 w 502106"/>
                  <a:gd name="connsiteY8" fmla="*/ 188614 h 376666"/>
                  <a:gd name="connsiteX9" fmla="*/ 56166 w 502106"/>
                  <a:gd name="connsiteY9" fmla="*/ 188684 h 376666"/>
                  <a:gd name="connsiteX10" fmla="*/ 62967 w 502106"/>
                  <a:gd name="connsiteY10" fmla="*/ 188684 h 376666"/>
                  <a:gd name="connsiteX11" fmla="*/ 62967 w 502106"/>
                  <a:gd name="connsiteY11" fmla="*/ 181391 h 376666"/>
                  <a:gd name="connsiteX12" fmla="*/ 62967 w 502106"/>
                  <a:gd name="connsiteY12" fmla="*/ 69836 h 376666"/>
                  <a:gd name="connsiteX13" fmla="*/ 69978 w 502106"/>
                  <a:gd name="connsiteY13" fmla="*/ 62965 h 376666"/>
                  <a:gd name="connsiteX14" fmla="*/ 118710 w 502106"/>
                  <a:gd name="connsiteY14" fmla="*/ 62965 h 376666"/>
                  <a:gd name="connsiteX15" fmla="*/ 125862 w 502106"/>
                  <a:gd name="connsiteY15" fmla="*/ 62965 h 376666"/>
                  <a:gd name="connsiteX16" fmla="*/ 125862 w 502106"/>
                  <a:gd name="connsiteY16" fmla="*/ 56514 h 376666"/>
                  <a:gd name="connsiteX17" fmla="*/ 125792 w 502106"/>
                  <a:gd name="connsiteY17" fmla="*/ 5679 h 376666"/>
                  <a:gd name="connsiteX18" fmla="*/ 131471 w 502106"/>
                  <a:gd name="connsiteY18" fmla="*/ 0 h 376666"/>
                  <a:gd name="connsiteX19" fmla="*/ 370358 w 502106"/>
                  <a:gd name="connsiteY19" fmla="*/ 0 h 376666"/>
                  <a:gd name="connsiteX20" fmla="*/ 376388 w 502106"/>
                  <a:gd name="connsiteY20" fmla="*/ 5960 h 376666"/>
                  <a:gd name="connsiteX21" fmla="*/ 376318 w 502106"/>
                  <a:gd name="connsiteY21" fmla="*/ 55743 h 376666"/>
                  <a:gd name="connsiteX22" fmla="*/ 376318 w 502106"/>
                  <a:gd name="connsiteY22" fmla="*/ 62684 h 376666"/>
                  <a:gd name="connsiteX23" fmla="*/ 382629 w 502106"/>
                  <a:gd name="connsiteY23" fmla="*/ 62965 h 376666"/>
                  <a:gd name="connsiteX24" fmla="*/ 431850 w 502106"/>
                  <a:gd name="connsiteY24" fmla="*/ 62965 h 376666"/>
                  <a:gd name="connsiteX25" fmla="*/ 439142 w 502106"/>
                  <a:gd name="connsiteY25" fmla="*/ 70046 h 376666"/>
                  <a:gd name="connsiteX26" fmla="*/ 439142 w 502106"/>
                  <a:gd name="connsiteY26" fmla="*/ 181602 h 376666"/>
                  <a:gd name="connsiteX27" fmla="*/ 439142 w 502106"/>
                  <a:gd name="connsiteY27" fmla="*/ 188684 h 376666"/>
                  <a:gd name="connsiteX28" fmla="*/ 445663 w 502106"/>
                  <a:gd name="connsiteY28" fmla="*/ 188684 h 376666"/>
                  <a:gd name="connsiteX29" fmla="*/ 495936 w 502106"/>
                  <a:gd name="connsiteY29" fmla="*/ 188614 h 376666"/>
                  <a:gd name="connsiteX30" fmla="*/ 502107 w 502106"/>
                  <a:gd name="connsiteY30" fmla="*/ 194433 h 376666"/>
                  <a:gd name="connsiteX31" fmla="*/ 502107 w 502106"/>
                  <a:gd name="connsiteY31" fmla="*/ 370426 h 376666"/>
                  <a:gd name="connsiteX32" fmla="*/ 496077 w 502106"/>
                  <a:gd name="connsiteY32" fmla="*/ 376315 h 376666"/>
                  <a:gd name="connsiteX33" fmla="*/ 439493 w 502106"/>
                  <a:gd name="connsiteY33" fmla="*/ 376246 h 376666"/>
                  <a:gd name="connsiteX34" fmla="*/ 321136 w 502106"/>
                  <a:gd name="connsiteY34" fmla="*/ 376666 h 376666"/>
                  <a:gd name="connsiteX35" fmla="*/ 314405 w 502106"/>
                  <a:gd name="connsiteY35" fmla="*/ 376666 h 376666"/>
                  <a:gd name="connsiteX36" fmla="*/ 314405 w 502106"/>
                  <a:gd name="connsiteY36" fmla="*/ 188333 h 376666"/>
                  <a:gd name="connsiteX37" fmla="*/ 376879 w 502106"/>
                  <a:gd name="connsiteY37" fmla="*/ 188333 h 376666"/>
                  <a:gd name="connsiteX38" fmla="*/ 376879 w 502106"/>
                  <a:gd name="connsiteY38" fmla="*/ 124737 h 376666"/>
                  <a:gd name="connsiteX39" fmla="*/ 370568 w 502106"/>
                  <a:gd name="connsiteY39" fmla="*/ 124737 h 376666"/>
                  <a:gd name="connsiteX40" fmla="*/ 320295 w 502106"/>
                  <a:gd name="connsiteY40" fmla="*/ 124807 h 376666"/>
                  <a:gd name="connsiteX41" fmla="*/ 314405 w 502106"/>
                  <a:gd name="connsiteY41" fmla="*/ 118777 h 376666"/>
                  <a:gd name="connsiteX42" fmla="*/ 314475 w 502106"/>
                  <a:gd name="connsiteY42" fmla="*/ 68995 h 376666"/>
                  <a:gd name="connsiteX43" fmla="*/ 314475 w 502106"/>
                  <a:gd name="connsiteY43" fmla="*/ 62334 h 376666"/>
                  <a:gd name="connsiteX44" fmla="*/ 187704 w 502106"/>
                  <a:gd name="connsiteY44" fmla="*/ 62334 h 376666"/>
                  <a:gd name="connsiteX45" fmla="*/ 187704 w 502106"/>
                  <a:gd name="connsiteY45" fmla="*/ 68223 h 376666"/>
                  <a:gd name="connsiteX46" fmla="*/ 187774 w 502106"/>
                  <a:gd name="connsiteY46" fmla="*/ 118497 h 376666"/>
                  <a:gd name="connsiteX47" fmla="*/ 181604 w 502106"/>
                  <a:gd name="connsiteY47" fmla="*/ 124807 h 376666"/>
                  <a:gd name="connsiteX48" fmla="*/ 131822 w 502106"/>
                  <a:gd name="connsiteY48" fmla="*/ 124667 h 376666"/>
                  <a:gd name="connsiteX49" fmla="*/ 125230 w 502106"/>
                  <a:gd name="connsiteY49" fmla="*/ 124667 h 376666"/>
                  <a:gd name="connsiteX50" fmla="*/ 125230 w 502106"/>
                  <a:gd name="connsiteY50" fmla="*/ 187912 h 376666"/>
                  <a:gd name="connsiteX51" fmla="*/ 187915 w 502106"/>
                  <a:gd name="connsiteY51" fmla="*/ 187982 h 37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2106" h="376666">
                    <a:moveTo>
                      <a:pt x="187915" y="187982"/>
                    </a:moveTo>
                    <a:cubicBezTo>
                      <a:pt x="187915" y="251298"/>
                      <a:pt x="187915" y="313631"/>
                      <a:pt x="187915" y="376246"/>
                    </a:cubicBezTo>
                    <a:cubicBezTo>
                      <a:pt x="186442" y="376386"/>
                      <a:pt x="185110" y="376596"/>
                      <a:pt x="183848" y="376596"/>
                    </a:cubicBezTo>
                    <a:cubicBezTo>
                      <a:pt x="163234" y="376456"/>
                      <a:pt x="142689" y="376246"/>
                      <a:pt x="122075" y="376175"/>
                    </a:cubicBezTo>
                    <a:cubicBezTo>
                      <a:pt x="101812" y="376105"/>
                      <a:pt x="81548" y="376175"/>
                      <a:pt x="61284" y="376175"/>
                    </a:cubicBezTo>
                    <a:cubicBezTo>
                      <a:pt x="42773" y="376175"/>
                      <a:pt x="24262" y="376105"/>
                      <a:pt x="5752" y="376246"/>
                    </a:cubicBezTo>
                    <a:cubicBezTo>
                      <a:pt x="1545" y="376315"/>
                      <a:pt x="-68" y="375053"/>
                      <a:pt x="2" y="370636"/>
                    </a:cubicBezTo>
                    <a:cubicBezTo>
                      <a:pt x="143" y="311809"/>
                      <a:pt x="143" y="252981"/>
                      <a:pt x="2" y="194153"/>
                    </a:cubicBezTo>
                    <a:cubicBezTo>
                      <a:pt x="2" y="189595"/>
                      <a:pt x="1685" y="188543"/>
                      <a:pt x="5892" y="188614"/>
                    </a:cubicBezTo>
                    <a:cubicBezTo>
                      <a:pt x="22650" y="188754"/>
                      <a:pt x="39408" y="188684"/>
                      <a:pt x="56166" y="188684"/>
                    </a:cubicBezTo>
                    <a:cubicBezTo>
                      <a:pt x="58199" y="188684"/>
                      <a:pt x="60232" y="188684"/>
                      <a:pt x="62967" y="188684"/>
                    </a:cubicBezTo>
                    <a:cubicBezTo>
                      <a:pt x="62967" y="185809"/>
                      <a:pt x="62967" y="183635"/>
                      <a:pt x="62967" y="181391"/>
                    </a:cubicBezTo>
                    <a:cubicBezTo>
                      <a:pt x="62967" y="144230"/>
                      <a:pt x="62967" y="106998"/>
                      <a:pt x="62967" y="69836"/>
                    </a:cubicBezTo>
                    <a:cubicBezTo>
                      <a:pt x="62967" y="62965"/>
                      <a:pt x="62967" y="62965"/>
                      <a:pt x="69978" y="62965"/>
                    </a:cubicBezTo>
                    <a:cubicBezTo>
                      <a:pt x="86246" y="62965"/>
                      <a:pt x="102442" y="62965"/>
                      <a:pt x="118710" y="62965"/>
                    </a:cubicBezTo>
                    <a:cubicBezTo>
                      <a:pt x="120813" y="62965"/>
                      <a:pt x="122847" y="62965"/>
                      <a:pt x="125862" y="62965"/>
                    </a:cubicBezTo>
                    <a:cubicBezTo>
                      <a:pt x="125862" y="60511"/>
                      <a:pt x="125862" y="58548"/>
                      <a:pt x="125862" y="56514"/>
                    </a:cubicBezTo>
                    <a:cubicBezTo>
                      <a:pt x="125862" y="39546"/>
                      <a:pt x="126001" y="22648"/>
                      <a:pt x="125792" y="5679"/>
                    </a:cubicBezTo>
                    <a:cubicBezTo>
                      <a:pt x="125722" y="1332"/>
                      <a:pt x="127194" y="0"/>
                      <a:pt x="131471" y="0"/>
                    </a:cubicBezTo>
                    <a:cubicBezTo>
                      <a:pt x="211123" y="70"/>
                      <a:pt x="290705" y="140"/>
                      <a:pt x="370358" y="0"/>
                    </a:cubicBezTo>
                    <a:cubicBezTo>
                      <a:pt x="374915" y="0"/>
                      <a:pt x="376458" y="1332"/>
                      <a:pt x="376388" y="5960"/>
                    </a:cubicBezTo>
                    <a:cubicBezTo>
                      <a:pt x="376178" y="22508"/>
                      <a:pt x="376318" y="39125"/>
                      <a:pt x="376318" y="55743"/>
                    </a:cubicBezTo>
                    <a:cubicBezTo>
                      <a:pt x="376318" y="57846"/>
                      <a:pt x="376318" y="59879"/>
                      <a:pt x="376318" y="62684"/>
                    </a:cubicBezTo>
                    <a:cubicBezTo>
                      <a:pt x="378632" y="62754"/>
                      <a:pt x="380665" y="62965"/>
                      <a:pt x="382629" y="62965"/>
                    </a:cubicBezTo>
                    <a:cubicBezTo>
                      <a:pt x="399036" y="62965"/>
                      <a:pt x="415443" y="62965"/>
                      <a:pt x="431850" y="62965"/>
                    </a:cubicBezTo>
                    <a:cubicBezTo>
                      <a:pt x="439142" y="62965"/>
                      <a:pt x="439142" y="62965"/>
                      <a:pt x="439142" y="70046"/>
                    </a:cubicBezTo>
                    <a:cubicBezTo>
                      <a:pt x="439142" y="107208"/>
                      <a:pt x="439142" y="144440"/>
                      <a:pt x="439142" y="181602"/>
                    </a:cubicBezTo>
                    <a:cubicBezTo>
                      <a:pt x="439142" y="183635"/>
                      <a:pt x="439142" y="185739"/>
                      <a:pt x="439142" y="188684"/>
                    </a:cubicBezTo>
                    <a:cubicBezTo>
                      <a:pt x="441596" y="188684"/>
                      <a:pt x="443630" y="188684"/>
                      <a:pt x="445663" y="188684"/>
                    </a:cubicBezTo>
                    <a:cubicBezTo>
                      <a:pt x="462421" y="188684"/>
                      <a:pt x="479178" y="188824"/>
                      <a:pt x="495936" y="188614"/>
                    </a:cubicBezTo>
                    <a:cubicBezTo>
                      <a:pt x="500284" y="188543"/>
                      <a:pt x="502107" y="189595"/>
                      <a:pt x="502107" y="194433"/>
                    </a:cubicBezTo>
                    <a:cubicBezTo>
                      <a:pt x="501966" y="253121"/>
                      <a:pt x="501966" y="311738"/>
                      <a:pt x="502107" y="370426"/>
                    </a:cubicBezTo>
                    <a:cubicBezTo>
                      <a:pt x="502107" y="375124"/>
                      <a:pt x="500634" y="376386"/>
                      <a:pt x="496077" y="376315"/>
                    </a:cubicBezTo>
                    <a:cubicBezTo>
                      <a:pt x="477216" y="376105"/>
                      <a:pt x="458354" y="376175"/>
                      <a:pt x="439493" y="376246"/>
                    </a:cubicBezTo>
                    <a:cubicBezTo>
                      <a:pt x="400017" y="376386"/>
                      <a:pt x="360612" y="376526"/>
                      <a:pt x="321136" y="376666"/>
                    </a:cubicBezTo>
                    <a:cubicBezTo>
                      <a:pt x="319032" y="376666"/>
                      <a:pt x="316929" y="376666"/>
                      <a:pt x="314405" y="376666"/>
                    </a:cubicBezTo>
                    <a:cubicBezTo>
                      <a:pt x="314405" y="313982"/>
                      <a:pt x="314405" y="251438"/>
                      <a:pt x="314405" y="188333"/>
                    </a:cubicBezTo>
                    <a:cubicBezTo>
                      <a:pt x="335019" y="188333"/>
                      <a:pt x="355703" y="188333"/>
                      <a:pt x="376879" y="188333"/>
                    </a:cubicBezTo>
                    <a:cubicBezTo>
                      <a:pt x="376879" y="167018"/>
                      <a:pt x="376879" y="146263"/>
                      <a:pt x="376879" y="124737"/>
                    </a:cubicBezTo>
                    <a:cubicBezTo>
                      <a:pt x="374635" y="124737"/>
                      <a:pt x="372602" y="124737"/>
                      <a:pt x="370568" y="124737"/>
                    </a:cubicBezTo>
                    <a:cubicBezTo>
                      <a:pt x="353810" y="124737"/>
                      <a:pt x="337053" y="124597"/>
                      <a:pt x="320295" y="124807"/>
                    </a:cubicBezTo>
                    <a:cubicBezTo>
                      <a:pt x="315597" y="124878"/>
                      <a:pt x="314335" y="123265"/>
                      <a:pt x="314405" y="118777"/>
                    </a:cubicBezTo>
                    <a:cubicBezTo>
                      <a:pt x="314615" y="102230"/>
                      <a:pt x="314475" y="85612"/>
                      <a:pt x="314475" y="68995"/>
                    </a:cubicBezTo>
                    <a:cubicBezTo>
                      <a:pt x="314475" y="66891"/>
                      <a:pt x="314475" y="64858"/>
                      <a:pt x="314475" y="62334"/>
                    </a:cubicBezTo>
                    <a:cubicBezTo>
                      <a:pt x="272265" y="62334"/>
                      <a:pt x="230475" y="62334"/>
                      <a:pt x="187704" y="62334"/>
                    </a:cubicBezTo>
                    <a:cubicBezTo>
                      <a:pt x="187704" y="64227"/>
                      <a:pt x="187704" y="66190"/>
                      <a:pt x="187704" y="68223"/>
                    </a:cubicBezTo>
                    <a:cubicBezTo>
                      <a:pt x="187704" y="84981"/>
                      <a:pt x="187564" y="101739"/>
                      <a:pt x="187774" y="118497"/>
                    </a:cubicBezTo>
                    <a:cubicBezTo>
                      <a:pt x="187845" y="123195"/>
                      <a:pt x="186582" y="124878"/>
                      <a:pt x="181604" y="124807"/>
                    </a:cubicBezTo>
                    <a:cubicBezTo>
                      <a:pt x="164987" y="124527"/>
                      <a:pt x="148439" y="124667"/>
                      <a:pt x="131822" y="124667"/>
                    </a:cubicBezTo>
                    <a:cubicBezTo>
                      <a:pt x="129788" y="124667"/>
                      <a:pt x="127684" y="124667"/>
                      <a:pt x="125230" y="124667"/>
                    </a:cubicBezTo>
                    <a:cubicBezTo>
                      <a:pt x="125230" y="145842"/>
                      <a:pt x="125230" y="166527"/>
                      <a:pt x="125230" y="187912"/>
                    </a:cubicBezTo>
                    <a:cubicBezTo>
                      <a:pt x="145845" y="187982"/>
                      <a:pt x="166669" y="187982"/>
                      <a:pt x="187915" y="18798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27" name="任意多边形: 形状 1140">
                <a:extLst>
                  <a:ext uri="{FF2B5EF4-FFF2-40B4-BE49-F238E27FC236}">
                    <a16:creationId xmlns:a16="http://schemas.microsoft.com/office/drawing/2014/main" id="{0CF08B7C-92B5-C17E-0A69-66C233D69C98}"/>
                  </a:ext>
                </a:extLst>
              </p:cNvPr>
              <p:cNvSpPr/>
              <p:nvPr/>
            </p:nvSpPr>
            <p:spPr>
              <a:xfrm>
                <a:off x="10107998" y="5436226"/>
                <a:ext cx="67101" cy="163231"/>
              </a:xfrm>
              <a:custGeom>
                <a:avLst/>
                <a:gdLst>
                  <a:gd name="connsiteX0" fmla="*/ 0 w 67101"/>
                  <a:gd name="connsiteY0" fmla="*/ 0 h 163231"/>
                  <a:gd name="connsiteX1" fmla="*/ 67101 w 67101"/>
                  <a:gd name="connsiteY1" fmla="*/ 0 h 163231"/>
                  <a:gd name="connsiteX2" fmla="*/ 67101 w 67101"/>
                  <a:gd name="connsiteY2" fmla="*/ 163232 h 163231"/>
                  <a:gd name="connsiteX3" fmla="*/ 0 w 67101"/>
                  <a:gd name="connsiteY3" fmla="*/ 163232 h 163231"/>
                </a:gdLst>
                <a:ahLst/>
                <a:cxnLst>
                  <a:cxn ang="0">
                    <a:pos x="connsiteX0" y="connsiteY0"/>
                  </a:cxn>
                  <a:cxn ang="0">
                    <a:pos x="connsiteX1" y="connsiteY1"/>
                  </a:cxn>
                  <a:cxn ang="0">
                    <a:pos x="connsiteX2" y="connsiteY2"/>
                  </a:cxn>
                  <a:cxn ang="0">
                    <a:pos x="connsiteX3" y="connsiteY3"/>
                  </a:cxn>
                </a:cxnLst>
                <a:rect l="l" t="t" r="r" b="b"/>
                <a:pathLst>
                  <a:path w="67101" h="163231">
                    <a:moveTo>
                      <a:pt x="0" y="0"/>
                    </a:moveTo>
                    <a:lnTo>
                      <a:pt x="67101" y="0"/>
                    </a:lnTo>
                    <a:lnTo>
                      <a:pt x="67101" y="163232"/>
                    </a:lnTo>
                    <a:lnTo>
                      <a:pt x="0" y="163232"/>
                    </a:lnTo>
                    <a:close/>
                  </a:path>
                </a:pathLst>
              </a:custGeom>
              <a:solidFill>
                <a:schemeClr val="bg1"/>
              </a:solidFill>
              <a:ln w="17218"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728" name="任意多边形: 形状 1141">
                <a:extLst>
                  <a:ext uri="{FF2B5EF4-FFF2-40B4-BE49-F238E27FC236}">
                    <a16:creationId xmlns:a16="http://schemas.microsoft.com/office/drawing/2014/main" id="{27B6590E-3617-D874-C193-7D3BFAD2FC16}"/>
                  </a:ext>
                </a:extLst>
              </p:cNvPr>
              <p:cNvSpPr/>
              <p:nvPr/>
            </p:nvSpPr>
            <p:spPr>
              <a:xfrm>
                <a:off x="10323186" y="5436226"/>
                <a:ext cx="67101" cy="163231"/>
              </a:xfrm>
              <a:custGeom>
                <a:avLst/>
                <a:gdLst>
                  <a:gd name="connsiteX0" fmla="*/ 0 w 67101"/>
                  <a:gd name="connsiteY0" fmla="*/ 0 h 163231"/>
                  <a:gd name="connsiteX1" fmla="*/ 67101 w 67101"/>
                  <a:gd name="connsiteY1" fmla="*/ 0 h 163231"/>
                  <a:gd name="connsiteX2" fmla="*/ 67101 w 67101"/>
                  <a:gd name="connsiteY2" fmla="*/ 163232 h 163231"/>
                  <a:gd name="connsiteX3" fmla="*/ 0 w 67101"/>
                  <a:gd name="connsiteY3" fmla="*/ 163232 h 163231"/>
                </a:gdLst>
                <a:ahLst/>
                <a:cxnLst>
                  <a:cxn ang="0">
                    <a:pos x="connsiteX0" y="connsiteY0"/>
                  </a:cxn>
                  <a:cxn ang="0">
                    <a:pos x="connsiteX1" y="connsiteY1"/>
                  </a:cxn>
                  <a:cxn ang="0">
                    <a:pos x="connsiteX2" y="connsiteY2"/>
                  </a:cxn>
                  <a:cxn ang="0">
                    <a:pos x="connsiteX3" y="connsiteY3"/>
                  </a:cxn>
                </a:cxnLst>
                <a:rect l="l" t="t" r="r" b="b"/>
                <a:pathLst>
                  <a:path w="67101" h="163231">
                    <a:moveTo>
                      <a:pt x="0" y="0"/>
                    </a:moveTo>
                    <a:lnTo>
                      <a:pt x="67101" y="0"/>
                    </a:lnTo>
                    <a:lnTo>
                      <a:pt x="67101" y="163232"/>
                    </a:lnTo>
                    <a:lnTo>
                      <a:pt x="0" y="163232"/>
                    </a:lnTo>
                    <a:close/>
                  </a:path>
                </a:pathLst>
              </a:custGeom>
              <a:solidFill>
                <a:schemeClr val="bg1"/>
              </a:solidFill>
              <a:ln w="17218" cap="flat">
                <a:solidFill>
                  <a:schemeClr val="accent3"/>
                </a:solidFill>
                <a:prstDash val="solid"/>
                <a:miter/>
              </a:ln>
            </p:spPr>
            <p:txBody>
              <a:bodyPr rtlCol="0" anchor="ctr"/>
              <a:lstStyle/>
              <a:p>
                <a:endParaRPr lang="zh-CN" altLang="en-US">
                  <a:latin typeface="Arial" panose="020B0604020202020204" pitchFamily="34" charset="0"/>
                </a:endParaRPr>
              </a:p>
            </p:txBody>
          </p:sp>
        </p:grpSp>
        <p:sp>
          <p:nvSpPr>
            <p:cNvPr id="115" name="任意多边形: 形状 975">
              <a:extLst>
                <a:ext uri="{FF2B5EF4-FFF2-40B4-BE49-F238E27FC236}">
                  <a16:creationId xmlns:a16="http://schemas.microsoft.com/office/drawing/2014/main" id="{E716682E-9DFE-80AC-9CC5-7E624D2A487B}"/>
                </a:ext>
              </a:extLst>
            </p:cNvPr>
            <p:cNvSpPr/>
            <p:nvPr userDrawn="1"/>
          </p:nvSpPr>
          <p:spPr>
            <a:xfrm>
              <a:off x="1871828" y="4035017"/>
              <a:ext cx="66961" cy="133782"/>
            </a:xfrm>
            <a:custGeom>
              <a:avLst/>
              <a:gdLst>
                <a:gd name="connsiteX0" fmla="*/ 0 w 66961"/>
                <a:gd name="connsiteY0" fmla="*/ 351 h 133782"/>
                <a:gd name="connsiteX1" fmla="*/ 66961 w 66961"/>
                <a:gd name="connsiteY1" fmla="*/ 701 h 133782"/>
                <a:gd name="connsiteX2" fmla="*/ 66681 w 66961"/>
                <a:gd name="connsiteY2" fmla="*/ 351 h 133782"/>
                <a:gd name="connsiteX3" fmla="*/ 65910 w 66961"/>
                <a:gd name="connsiteY3" fmla="*/ 115833 h 133782"/>
                <a:gd name="connsiteX4" fmla="*/ 48801 w 66961"/>
                <a:gd name="connsiteY4" fmla="*/ 132590 h 133782"/>
                <a:gd name="connsiteX5" fmla="*/ 70 w 66961"/>
                <a:gd name="connsiteY5" fmla="*/ 133572 h 133782"/>
                <a:gd name="connsiteX6" fmla="*/ 491 w 66961"/>
                <a:gd name="connsiteY6" fmla="*/ 133782 h 133782"/>
                <a:gd name="connsiteX7" fmla="*/ 1402 w 66961"/>
                <a:gd name="connsiteY7" fmla="*/ 71869 h 133782"/>
                <a:gd name="connsiteX8" fmla="*/ 491 w 66961"/>
                <a:gd name="connsiteY8" fmla="*/ 0 h 133782"/>
                <a:gd name="connsiteX9" fmla="*/ 0 w 66961"/>
                <a:gd name="connsiteY9" fmla="*/ 351 h 13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61" h="133782">
                  <a:moveTo>
                    <a:pt x="0" y="351"/>
                  </a:moveTo>
                  <a:cubicBezTo>
                    <a:pt x="22297" y="491"/>
                    <a:pt x="44664" y="561"/>
                    <a:pt x="66961" y="701"/>
                  </a:cubicBezTo>
                  <a:lnTo>
                    <a:pt x="66681" y="351"/>
                  </a:lnTo>
                  <a:cubicBezTo>
                    <a:pt x="66400" y="38845"/>
                    <a:pt x="66120" y="77339"/>
                    <a:pt x="65910" y="115833"/>
                  </a:cubicBezTo>
                  <a:cubicBezTo>
                    <a:pt x="65839" y="132590"/>
                    <a:pt x="65910" y="132450"/>
                    <a:pt x="48801" y="132590"/>
                  </a:cubicBezTo>
                  <a:cubicBezTo>
                    <a:pt x="32534" y="132731"/>
                    <a:pt x="16267" y="133221"/>
                    <a:pt x="70" y="133572"/>
                  </a:cubicBezTo>
                  <a:cubicBezTo>
                    <a:pt x="70" y="133572"/>
                    <a:pt x="491" y="133782"/>
                    <a:pt x="491" y="133782"/>
                  </a:cubicBezTo>
                  <a:cubicBezTo>
                    <a:pt x="841" y="113168"/>
                    <a:pt x="1402" y="92554"/>
                    <a:pt x="1402" y="71869"/>
                  </a:cubicBezTo>
                  <a:cubicBezTo>
                    <a:pt x="1402" y="47890"/>
                    <a:pt x="841" y="23980"/>
                    <a:pt x="491" y="0"/>
                  </a:cubicBezTo>
                  <a:lnTo>
                    <a:pt x="0" y="351"/>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116" name="图形 1473">
              <a:extLst>
                <a:ext uri="{FF2B5EF4-FFF2-40B4-BE49-F238E27FC236}">
                  <a16:creationId xmlns:a16="http://schemas.microsoft.com/office/drawing/2014/main" id="{30A44C56-695E-09EB-FF3E-F98CA55B2093}"/>
                </a:ext>
              </a:extLst>
            </p:cNvPr>
            <p:cNvGrpSpPr/>
            <p:nvPr userDrawn="1"/>
          </p:nvGrpSpPr>
          <p:grpSpPr>
            <a:xfrm>
              <a:off x="1672837" y="3969384"/>
              <a:ext cx="331801" cy="265185"/>
              <a:chOff x="1672837" y="3969384"/>
              <a:chExt cx="331801" cy="265185"/>
            </a:xfrm>
            <a:solidFill>
              <a:schemeClr val="accent1"/>
            </a:solidFill>
          </p:grpSpPr>
          <p:sp>
            <p:nvSpPr>
              <p:cNvPr id="722" name="任意多边形: 形状 1135">
                <a:extLst>
                  <a:ext uri="{FF2B5EF4-FFF2-40B4-BE49-F238E27FC236}">
                    <a16:creationId xmlns:a16="http://schemas.microsoft.com/office/drawing/2014/main" id="{9D0E5C0B-0E1C-D4CB-A105-395CC029C087}"/>
                  </a:ext>
                </a:extLst>
              </p:cNvPr>
              <p:cNvSpPr/>
              <p:nvPr/>
            </p:nvSpPr>
            <p:spPr>
              <a:xfrm>
                <a:off x="1672837" y="4035017"/>
                <a:ext cx="65910" cy="133782"/>
              </a:xfrm>
              <a:custGeom>
                <a:avLst/>
                <a:gdLst>
                  <a:gd name="connsiteX0" fmla="*/ 65911 w 65910"/>
                  <a:gd name="connsiteY0" fmla="*/ 133432 h 133782"/>
                  <a:gd name="connsiteX1" fmla="*/ 11641 w 65910"/>
                  <a:gd name="connsiteY1" fmla="*/ 132731 h 133782"/>
                  <a:gd name="connsiteX2" fmla="*/ 1 w 65910"/>
                  <a:gd name="connsiteY2" fmla="*/ 121302 h 133782"/>
                  <a:gd name="connsiteX3" fmla="*/ 1 w 65910"/>
                  <a:gd name="connsiteY3" fmla="*/ 12551 h 133782"/>
                  <a:gd name="connsiteX4" fmla="*/ 11641 w 65910"/>
                  <a:gd name="connsiteY4" fmla="*/ 1122 h 133782"/>
                  <a:gd name="connsiteX5" fmla="*/ 65911 w 65910"/>
                  <a:gd name="connsiteY5" fmla="*/ 421 h 133782"/>
                  <a:gd name="connsiteX6" fmla="*/ 65700 w 65910"/>
                  <a:gd name="connsiteY6" fmla="*/ 0 h 133782"/>
                  <a:gd name="connsiteX7" fmla="*/ 64789 w 65910"/>
                  <a:gd name="connsiteY7" fmla="*/ 61913 h 133782"/>
                  <a:gd name="connsiteX8" fmla="*/ 65700 w 65910"/>
                  <a:gd name="connsiteY8" fmla="*/ 133782 h 133782"/>
                  <a:gd name="connsiteX9" fmla="*/ 65911 w 65910"/>
                  <a:gd name="connsiteY9" fmla="*/ 133432 h 13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10" h="133782">
                    <a:moveTo>
                      <a:pt x="65911" y="133432"/>
                    </a:moveTo>
                    <a:cubicBezTo>
                      <a:pt x="47821" y="133151"/>
                      <a:pt x="29731" y="132450"/>
                      <a:pt x="11641" y="132731"/>
                    </a:cubicBezTo>
                    <a:cubicBezTo>
                      <a:pt x="3016" y="132871"/>
                      <a:pt x="-69" y="130136"/>
                      <a:pt x="1" y="121302"/>
                    </a:cubicBezTo>
                    <a:cubicBezTo>
                      <a:pt x="352" y="85051"/>
                      <a:pt x="352" y="48801"/>
                      <a:pt x="1" y="12551"/>
                    </a:cubicBezTo>
                    <a:cubicBezTo>
                      <a:pt x="-69" y="3716"/>
                      <a:pt x="3016" y="982"/>
                      <a:pt x="11641" y="1122"/>
                    </a:cubicBezTo>
                    <a:cubicBezTo>
                      <a:pt x="29731" y="1402"/>
                      <a:pt x="47821" y="701"/>
                      <a:pt x="65911" y="421"/>
                    </a:cubicBezTo>
                    <a:lnTo>
                      <a:pt x="65700" y="0"/>
                    </a:lnTo>
                    <a:cubicBezTo>
                      <a:pt x="65350" y="20614"/>
                      <a:pt x="64789" y="41229"/>
                      <a:pt x="64789" y="61913"/>
                    </a:cubicBezTo>
                    <a:cubicBezTo>
                      <a:pt x="64789" y="85893"/>
                      <a:pt x="65350" y="109803"/>
                      <a:pt x="65700" y="133782"/>
                    </a:cubicBezTo>
                    <a:lnTo>
                      <a:pt x="65911" y="133432"/>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23" name="任意多边形: 形状 1136">
                <a:extLst>
                  <a:ext uri="{FF2B5EF4-FFF2-40B4-BE49-F238E27FC236}">
                    <a16:creationId xmlns:a16="http://schemas.microsoft.com/office/drawing/2014/main" id="{659B0288-EBB2-B128-BC60-F2EF5E433BCF}"/>
                  </a:ext>
                </a:extLst>
              </p:cNvPr>
              <p:cNvSpPr/>
              <p:nvPr/>
            </p:nvSpPr>
            <p:spPr>
              <a:xfrm>
                <a:off x="1738467" y="4168519"/>
                <a:ext cx="133712" cy="66051"/>
              </a:xfrm>
              <a:custGeom>
                <a:avLst/>
                <a:gdLst>
                  <a:gd name="connsiteX0" fmla="*/ 133362 w 133712"/>
                  <a:gd name="connsiteY0" fmla="*/ 140 h 66051"/>
                  <a:gd name="connsiteX1" fmla="*/ 132660 w 133712"/>
                  <a:gd name="connsiteY1" fmla="*/ 54480 h 66051"/>
                  <a:gd name="connsiteX2" fmla="*/ 121161 w 133712"/>
                  <a:gd name="connsiteY2" fmla="*/ 66050 h 66051"/>
                  <a:gd name="connsiteX3" fmla="*/ 12341 w 133712"/>
                  <a:gd name="connsiteY3" fmla="*/ 66050 h 66051"/>
                  <a:gd name="connsiteX4" fmla="*/ 1052 w 133712"/>
                  <a:gd name="connsiteY4" fmla="*/ 54270 h 66051"/>
                  <a:gd name="connsiteX5" fmla="*/ 210 w 133712"/>
                  <a:gd name="connsiteY5" fmla="*/ 0 h 66051"/>
                  <a:gd name="connsiteX6" fmla="*/ 0 w 133712"/>
                  <a:gd name="connsiteY6" fmla="*/ 421 h 66051"/>
                  <a:gd name="connsiteX7" fmla="*/ 60791 w 133712"/>
                  <a:gd name="connsiteY7" fmla="*/ 1332 h 66051"/>
                  <a:gd name="connsiteX8" fmla="*/ 133712 w 133712"/>
                  <a:gd name="connsiteY8" fmla="*/ 421 h 66051"/>
                  <a:gd name="connsiteX9" fmla="*/ 133362 w 133712"/>
                  <a:gd name="connsiteY9" fmla="*/ 140 h 6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712" h="66051">
                    <a:moveTo>
                      <a:pt x="133362" y="140"/>
                    </a:moveTo>
                    <a:cubicBezTo>
                      <a:pt x="133081" y="18230"/>
                      <a:pt x="132380" y="36321"/>
                      <a:pt x="132660" y="54480"/>
                    </a:cubicBezTo>
                    <a:cubicBezTo>
                      <a:pt x="132801" y="63175"/>
                      <a:pt x="129926" y="66120"/>
                      <a:pt x="121161" y="66050"/>
                    </a:cubicBezTo>
                    <a:cubicBezTo>
                      <a:pt x="84911" y="65699"/>
                      <a:pt x="48591" y="65629"/>
                      <a:pt x="12341" y="66050"/>
                    </a:cubicBezTo>
                    <a:cubicBezTo>
                      <a:pt x="3295" y="66120"/>
                      <a:pt x="982" y="62684"/>
                      <a:pt x="1052" y="54270"/>
                    </a:cubicBezTo>
                    <a:cubicBezTo>
                      <a:pt x="1262" y="36180"/>
                      <a:pt x="561" y="18090"/>
                      <a:pt x="210" y="0"/>
                    </a:cubicBezTo>
                    <a:cubicBezTo>
                      <a:pt x="210" y="0"/>
                      <a:pt x="0" y="421"/>
                      <a:pt x="0" y="421"/>
                    </a:cubicBezTo>
                    <a:cubicBezTo>
                      <a:pt x="20264" y="771"/>
                      <a:pt x="40527" y="1332"/>
                      <a:pt x="60791" y="1332"/>
                    </a:cubicBezTo>
                    <a:cubicBezTo>
                      <a:pt x="85121" y="1332"/>
                      <a:pt x="109452" y="771"/>
                      <a:pt x="133712" y="421"/>
                    </a:cubicBezTo>
                    <a:lnTo>
                      <a:pt x="133362" y="140"/>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24" name="任意多边形: 形状 1137">
                <a:extLst>
                  <a:ext uri="{FF2B5EF4-FFF2-40B4-BE49-F238E27FC236}">
                    <a16:creationId xmlns:a16="http://schemas.microsoft.com/office/drawing/2014/main" id="{0E8ED5B6-F7D8-AB5C-C991-BE2D34E0307C}"/>
                  </a:ext>
                </a:extLst>
              </p:cNvPr>
              <p:cNvSpPr/>
              <p:nvPr/>
            </p:nvSpPr>
            <p:spPr>
              <a:xfrm>
                <a:off x="1738607" y="3969384"/>
                <a:ext cx="133712" cy="66123"/>
              </a:xfrm>
              <a:custGeom>
                <a:avLst/>
                <a:gdLst>
                  <a:gd name="connsiteX0" fmla="*/ 140 w 133712"/>
                  <a:gd name="connsiteY0" fmla="*/ 66124 h 66123"/>
                  <a:gd name="connsiteX1" fmla="*/ 982 w 133712"/>
                  <a:gd name="connsiteY1" fmla="*/ 12975 h 66123"/>
                  <a:gd name="connsiteX2" fmla="*/ 13392 w 133712"/>
                  <a:gd name="connsiteY2" fmla="*/ 4 h 66123"/>
                  <a:gd name="connsiteX3" fmla="*/ 121091 w 133712"/>
                  <a:gd name="connsiteY3" fmla="*/ 74 h 66123"/>
                  <a:gd name="connsiteX4" fmla="*/ 132590 w 133712"/>
                  <a:gd name="connsiteY4" fmla="*/ 11643 h 66123"/>
                  <a:gd name="connsiteX5" fmla="*/ 133292 w 133712"/>
                  <a:gd name="connsiteY5" fmla="*/ 65984 h 66123"/>
                  <a:gd name="connsiteX6" fmla="*/ 133712 w 133712"/>
                  <a:gd name="connsiteY6" fmla="*/ 65773 h 66123"/>
                  <a:gd name="connsiteX7" fmla="*/ 75165 w 133712"/>
                  <a:gd name="connsiteY7" fmla="*/ 64862 h 66123"/>
                  <a:gd name="connsiteX8" fmla="*/ 0 w 133712"/>
                  <a:gd name="connsiteY8" fmla="*/ 65773 h 66123"/>
                  <a:gd name="connsiteX9" fmla="*/ 140 w 133712"/>
                  <a:gd name="connsiteY9" fmla="*/ 66124 h 6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712" h="66123">
                    <a:moveTo>
                      <a:pt x="140" y="66124"/>
                    </a:moveTo>
                    <a:cubicBezTo>
                      <a:pt x="491" y="48384"/>
                      <a:pt x="1332" y="30645"/>
                      <a:pt x="982" y="12975"/>
                    </a:cubicBezTo>
                    <a:cubicBezTo>
                      <a:pt x="771" y="3510"/>
                      <a:pt x="3295" y="-136"/>
                      <a:pt x="13392" y="4"/>
                    </a:cubicBezTo>
                    <a:cubicBezTo>
                      <a:pt x="49292" y="565"/>
                      <a:pt x="85192" y="425"/>
                      <a:pt x="121091" y="74"/>
                    </a:cubicBezTo>
                    <a:cubicBezTo>
                      <a:pt x="129856" y="4"/>
                      <a:pt x="132731" y="3019"/>
                      <a:pt x="132590" y="11643"/>
                    </a:cubicBezTo>
                    <a:cubicBezTo>
                      <a:pt x="132310" y="29733"/>
                      <a:pt x="133011" y="47823"/>
                      <a:pt x="133292" y="65984"/>
                    </a:cubicBezTo>
                    <a:lnTo>
                      <a:pt x="133712" y="65773"/>
                    </a:lnTo>
                    <a:cubicBezTo>
                      <a:pt x="114220" y="65423"/>
                      <a:pt x="94657" y="64862"/>
                      <a:pt x="75165" y="64862"/>
                    </a:cubicBezTo>
                    <a:cubicBezTo>
                      <a:pt x="50133" y="64932"/>
                      <a:pt x="25032" y="65423"/>
                      <a:pt x="0" y="65773"/>
                    </a:cubicBezTo>
                    <a:lnTo>
                      <a:pt x="140" y="66124"/>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25" name="任意多边形: 形状 1138">
                <a:extLst>
                  <a:ext uri="{FF2B5EF4-FFF2-40B4-BE49-F238E27FC236}">
                    <a16:creationId xmlns:a16="http://schemas.microsoft.com/office/drawing/2014/main" id="{4395DB47-E7BD-E51E-7ECF-ECFA81699F28}"/>
                  </a:ext>
                </a:extLst>
              </p:cNvPr>
              <p:cNvSpPr/>
              <p:nvPr/>
            </p:nvSpPr>
            <p:spPr>
              <a:xfrm>
                <a:off x="1938509" y="3969431"/>
                <a:ext cx="66128" cy="66217"/>
              </a:xfrm>
              <a:custGeom>
                <a:avLst/>
                <a:gdLst>
                  <a:gd name="connsiteX0" fmla="*/ 280 w 66128"/>
                  <a:gd name="connsiteY0" fmla="*/ 66217 h 66217"/>
                  <a:gd name="connsiteX1" fmla="*/ 1262 w 66128"/>
                  <a:gd name="connsiteY1" fmla="*/ 12017 h 66217"/>
                  <a:gd name="connsiteX2" fmla="*/ 13462 w 66128"/>
                  <a:gd name="connsiteY2" fmla="*/ 27 h 66217"/>
                  <a:gd name="connsiteX3" fmla="*/ 56794 w 66128"/>
                  <a:gd name="connsiteY3" fmla="*/ 97 h 66217"/>
                  <a:gd name="connsiteX4" fmla="*/ 66050 w 66128"/>
                  <a:gd name="connsiteY4" fmla="*/ 9282 h 66217"/>
                  <a:gd name="connsiteX5" fmla="*/ 66120 w 66128"/>
                  <a:gd name="connsiteY5" fmla="*/ 54788 h 66217"/>
                  <a:gd name="connsiteX6" fmla="*/ 55322 w 66128"/>
                  <a:gd name="connsiteY6" fmla="*/ 64745 h 66217"/>
                  <a:gd name="connsiteX7" fmla="*/ 0 w 66128"/>
                  <a:gd name="connsiteY7" fmla="*/ 65867 h 66217"/>
                  <a:gd name="connsiteX8" fmla="*/ 280 w 66128"/>
                  <a:gd name="connsiteY8" fmla="*/ 66217 h 6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128" h="66217">
                    <a:moveTo>
                      <a:pt x="280" y="66217"/>
                    </a:moveTo>
                    <a:cubicBezTo>
                      <a:pt x="631" y="48127"/>
                      <a:pt x="1543" y="30037"/>
                      <a:pt x="1262" y="12017"/>
                    </a:cubicBezTo>
                    <a:cubicBezTo>
                      <a:pt x="1122" y="2691"/>
                      <a:pt x="4417" y="-324"/>
                      <a:pt x="13462" y="27"/>
                    </a:cubicBezTo>
                    <a:cubicBezTo>
                      <a:pt x="27906" y="588"/>
                      <a:pt x="42350" y="378"/>
                      <a:pt x="56794" y="97"/>
                    </a:cubicBezTo>
                    <a:cubicBezTo>
                      <a:pt x="63385" y="-43"/>
                      <a:pt x="66120" y="2621"/>
                      <a:pt x="66050" y="9282"/>
                    </a:cubicBezTo>
                    <a:cubicBezTo>
                      <a:pt x="65839" y="24428"/>
                      <a:pt x="65699" y="39643"/>
                      <a:pt x="66120" y="54788"/>
                    </a:cubicBezTo>
                    <a:cubicBezTo>
                      <a:pt x="66330" y="62922"/>
                      <a:pt x="62614" y="64745"/>
                      <a:pt x="55322" y="64745"/>
                    </a:cubicBezTo>
                    <a:cubicBezTo>
                      <a:pt x="36881" y="64815"/>
                      <a:pt x="18441" y="65446"/>
                      <a:pt x="0" y="65867"/>
                    </a:cubicBezTo>
                    <a:cubicBezTo>
                      <a:pt x="0" y="65937"/>
                      <a:pt x="280" y="66217"/>
                      <a:pt x="280" y="66217"/>
                    </a:cubicBez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grpSp>
        <p:sp>
          <p:nvSpPr>
            <p:cNvPr id="117" name="任意多边形: 形状 977">
              <a:extLst>
                <a:ext uri="{FF2B5EF4-FFF2-40B4-BE49-F238E27FC236}">
                  <a16:creationId xmlns:a16="http://schemas.microsoft.com/office/drawing/2014/main" id="{58A21141-7089-F3E3-60B5-8E3AAD400F75}"/>
                </a:ext>
              </a:extLst>
            </p:cNvPr>
            <p:cNvSpPr/>
            <p:nvPr userDrawn="1"/>
          </p:nvSpPr>
          <p:spPr>
            <a:xfrm>
              <a:off x="1737625" y="4034175"/>
              <a:ext cx="135535" cy="135605"/>
            </a:xfrm>
            <a:custGeom>
              <a:avLst/>
              <a:gdLst>
                <a:gd name="connsiteX0" fmla="*/ 134624 w 135535"/>
                <a:gd name="connsiteY0" fmla="*/ 912 h 135605"/>
                <a:gd name="connsiteX1" fmla="*/ 135535 w 135535"/>
                <a:gd name="connsiteY1" fmla="*/ 72781 h 135605"/>
                <a:gd name="connsiteX2" fmla="*/ 134624 w 135535"/>
                <a:gd name="connsiteY2" fmla="*/ 134694 h 135605"/>
                <a:gd name="connsiteX3" fmla="*/ 61703 w 135535"/>
                <a:gd name="connsiteY3" fmla="*/ 135605 h 135605"/>
                <a:gd name="connsiteX4" fmla="*/ 911 w 135535"/>
                <a:gd name="connsiteY4" fmla="*/ 134694 h 135605"/>
                <a:gd name="connsiteX5" fmla="*/ 0 w 135535"/>
                <a:gd name="connsiteY5" fmla="*/ 62824 h 135605"/>
                <a:gd name="connsiteX6" fmla="*/ 911 w 135535"/>
                <a:gd name="connsiteY6" fmla="*/ 912 h 135605"/>
                <a:gd name="connsiteX7" fmla="*/ 76076 w 135535"/>
                <a:gd name="connsiteY7" fmla="*/ 0 h 135605"/>
                <a:gd name="connsiteX8" fmla="*/ 134624 w 135535"/>
                <a:gd name="connsiteY8" fmla="*/ 912 h 13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35" h="135605">
                  <a:moveTo>
                    <a:pt x="134624" y="912"/>
                  </a:moveTo>
                  <a:cubicBezTo>
                    <a:pt x="134974" y="24891"/>
                    <a:pt x="135535" y="48801"/>
                    <a:pt x="135535" y="72781"/>
                  </a:cubicBezTo>
                  <a:cubicBezTo>
                    <a:pt x="135535" y="93395"/>
                    <a:pt x="134974" y="114010"/>
                    <a:pt x="134624" y="134694"/>
                  </a:cubicBezTo>
                  <a:cubicBezTo>
                    <a:pt x="110293" y="135045"/>
                    <a:pt x="85963" y="135605"/>
                    <a:pt x="61703" y="135605"/>
                  </a:cubicBezTo>
                  <a:cubicBezTo>
                    <a:pt x="41439" y="135605"/>
                    <a:pt x="21175" y="135045"/>
                    <a:pt x="911" y="134694"/>
                  </a:cubicBezTo>
                  <a:cubicBezTo>
                    <a:pt x="561" y="110714"/>
                    <a:pt x="0" y="86804"/>
                    <a:pt x="0" y="62824"/>
                  </a:cubicBezTo>
                  <a:cubicBezTo>
                    <a:pt x="0" y="42210"/>
                    <a:pt x="561" y="21596"/>
                    <a:pt x="911" y="912"/>
                  </a:cubicBezTo>
                  <a:cubicBezTo>
                    <a:pt x="25943" y="561"/>
                    <a:pt x="51045" y="0"/>
                    <a:pt x="76076" y="0"/>
                  </a:cubicBezTo>
                  <a:cubicBezTo>
                    <a:pt x="95569" y="0"/>
                    <a:pt x="115131" y="631"/>
                    <a:pt x="134624" y="912"/>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118" name="图形 1473">
              <a:extLst>
                <a:ext uri="{FF2B5EF4-FFF2-40B4-BE49-F238E27FC236}">
                  <a16:creationId xmlns:a16="http://schemas.microsoft.com/office/drawing/2014/main" id="{9140C95D-4DD5-56E9-EC74-F38025F8AEB0}"/>
                </a:ext>
              </a:extLst>
            </p:cNvPr>
            <p:cNvGrpSpPr/>
            <p:nvPr userDrawn="1"/>
          </p:nvGrpSpPr>
          <p:grpSpPr>
            <a:xfrm>
              <a:off x="3082461" y="5444219"/>
              <a:ext cx="6783775" cy="251718"/>
              <a:chOff x="3082461" y="5444219"/>
              <a:chExt cx="6783775" cy="251718"/>
            </a:xfrm>
            <a:solidFill>
              <a:schemeClr val="accent1"/>
            </a:solidFill>
          </p:grpSpPr>
          <p:sp>
            <p:nvSpPr>
              <p:cNvPr id="718" name="任意多边形: 形状 1131">
                <a:extLst>
                  <a:ext uri="{FF2B5EF4-FFF2-40B4-BE49-F238E27FC236}">
                    <a16:creationId xmlns:a16="http://schemas.microsoft.com/office/drawing/2014/main" id="{7D5A1CD9-1A3E-9F27-41AA-6BB48A4EAFA7}"/>
                  </a:ext>
                </a:extLst>
              </p:cNvPr>
              <p:cNvSpPr/>
              <p:nvPr/>
            </p:nvSpPr>
            <p:spPr>
              <a:xfrm>
                <a:off x="3082461" y="5516439"/>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9" name="任意多边形: 形状 1132">
                <a:extLst>
                  <a:ext uri="{FF2B5EF4-FFF2-40B4-BE49-F238E27FC236}">
                    <a16:creationId xmlns:a16="http://schemas.microsoft.com/office/drawing/2014/main" id="{A1E80573-A809-6CE9-4D9D-27AB77C10D95}"/>
                  </a:ext>
                </a:extLst>
              </p:cNvPr>
              <p:cNvSpPr/>
              <p:nvPr/>
            </p:nvSpPr>
            <p:spPr>
              <a:xfrm>
                <a:off x="3082461" y="5588659"/>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20" name="任意多边形: 形状 1133">
                <a:extLst>
                  <a:ext uri="{FF2B5EF4-FFF2-40B4-BE49-F238E27FC236}">
                    <a16:creationId xmlns:a16="http://schemas.microsoft.com/office/drawing/2014/main" id="{0FE2F75B-3836-37EE-E362-D421E399E749}"/>
                  </a:ext>
                </a:extLst>
              </p:cNvPr>
              <p:cNvSpPr/>
              <p:nvPr/>
            </p:nvSpPr>
            <p:spPr>
              <a:xfrm>
                <a:off x="3082461" y="5444219"/>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21" name="任意多边形: 形状 1134">
                <a:extLst>
                  <a:ext uri="{FF2B5EF4-FFF2-40B4-BE49-F238E27FC236}">
                    <a16:creationId xmlns:a16="http://schemas.microsoft.com/office/drawing/2014/main" id="{4C8F6833-9C14-20D9-5445-3A10C1CAB30D}"/>
                  </a:ext>
                </a:extLst>
              </p:cNvPr>
              <p:cNvSpPr/>
              <p:nvPr/>
            </p:nvSpPr>
            <p:spPr>
              <a:xfrm>
                <a:off x="3082461" y="5660879"/>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19" name="图形 1473">
              <a:extLst>
                <a:ext uri="{FF2B5EF4-FFF2-40B4-BE49-F238E27FC236}">
                  <a16:creationId xmlns:a16="http://schemas.microsoft.com/office/drawing/2014/main" id="{9E1ADE98-37A5-CDD8-91E0-180B964695A4}"/>
                </a:ext>
              </a:extLst>
            </p:cNvPr>
            <p:cNvGrpSpPr/>
            <p:nvPr userDrawn="1"/>
          </p:nvGrpSpPr>
          <p:grpSpPr>
            <a:xfrm>
              <a:off x="3082461" y="5154217"/>
              <a:ext cx="6783775" cy="251788"/>
              <a:chOff x="3082461" y="5154217"/>
              <a:chExt cx="6783775" cy="251788"/>
            </a:xfrm>
            <a:solidFill>
              <a:schemeClr val="accent1"/>
            </a:solidFill>
          </p:grpSpPr>
          <p:sp>
            <p:nvSpPr>
              <p:cNvPr id="714" name="任意多边形: 形状 1127">
                <a:extLst>
                  <a:ext uri="{FF2B5EF4-FFF2-40B4-BE49-F238E27FC236}">
                    <a16:creationId xmlns:a16="http://schemas.microsoft.com/office/drawing/2014/main" id="{44F5CA61-E663-3000-BF58-3E790454E340}"/>
                  </a:ext>
                </a:extLst>
              </p:cNvPr>
              <p:cNvSpPr/>
              <p:nvPr/>
            </p:nvSpPr>
            <p:spPr>
              <a:xfrm>
                <a:off x="3082461" y="5226437"/>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5" name="任意多边形: 形状 1128">
                <a:extLst>
                  <a:ext uri="{FF2B5EF4-FFF2-40B4-BE49-F238E27FC236}">
                    <a16:creationId xmlns:a16="http://schemas.microsoft.com/office/drawing/2014/main" id="{ED16289D-6055-07C0-1BCD-25077B0CA95C}"/>
                  </a:ext>
                </a:extLst>
              </p:cNvPr>
              <p:cNvSpPr/>
              <p:nvPr/>
            </p:nvSpPr>
            <p:spPr>
              <a:xfrm>
                <a:off x="3082461" y="5298657"/>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6" name="任意多边形: 形状 1129">
                <a:extLst>
                  <a:ext uri="{FF2B5EF4-FFF2-40B4-BE49-F238E27FC236}">
                    <a16:creationId xmlns:a16="http://schemas.microsoft.com/office/drawing/2014/main" id="{1A9932D6-0654-BF3C-7799-8B9F83D4B79A}"/>
                  </a:ext>
                </a:extLst>
              </p:cNvPr>
              <p:cNvSpPr/>
              <p:nvPr/>
            </p:nvSpPr>
            <p:spPr>
              <a:xfrm>
                <a:off x="3082461" y="5154217"/>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7" name="任意多边形: 形状 1130">
                <a:extLst>
                  <a:ext uri="{FF2B5EF4-FFF2-40B4-BE49-F238E27FC236}">
                    <a16:creationId xmlns:a16="http://schemas.microsoft.com/office/drawing/2014/main" id="{4F40B1EB-0E3B-086E-0BB7-36923A296E06}"/>
                  </a:ext>
                </a:extLst>
              </p:cNvPr>
              <p:cNvSpPr/>
              <p:nvPr/>
            </p:nvSpPr>
            <p:spPr>
              <a:xfrm>
                <a:off x="3082461" y="5370947"/>
                <a:ext cx="6783775" cy="35058"/>
              </a:xfrm>
              <a:custGeom>
                <a:avLst/>
                <a:gdLst>
                  <a:gd name="connsiteX0" fmla="*/ 0 w 6783775"/>
                  <a:gd name="connsiteY0" fmla="*/ 0 h 35058"/>
                  <a:gd name="connsiteX1" fmla="*/ 6783775 w 6783775"/>
                  <a:gd name="connsiteY1" fmla="*/ 0 h 35058"/>
                  <a:gd name="connsiteX2" fmla="*/ 6783775 w 6783775"/>
                  <a:gd name="connsiteY2" fmla="*/ 35058 h 35058"/>
                  <a:gd name="connsiteX3" fmla="*/ 0 w 6783775"/>
                  <a:gd name="connsiteY3" fmla="*/ 35058 h 35058"/>
                </a:gdLst>
                <a:ahLst/>
                <a:cxnLst>
                  <a:cxn ang="0">
                    <a:pos x="connsiteX0" y="connsiteY0"/>
                  </a:cxn>
                  <a:cxn ang="0">
                    <a:pos x="connsiteX1" y="connsiteY1"/>
                  </a:cxn>
                  <a:cxn ang="0">
                    <a:pos x="connsiteX2" y="connsiteY2"/>
                  </a:cxn>
                  <a:cxn ang="0">
                    <a:pos x="connsiteX3" y="connsiteY3"/>
                  </a:cxn>
                </a:cxnLst>
                <a:rect l="l" t="t" r="r" b="b"/>
                <a:pathLst>
                  <a:path w="6783775" h="35058">
                    <a:moveTo>
                      <a:pt x="0" y="0"/>
                    </a:moveTo>
                    <a:lnTo>
                      <a:pt x="6783775" y="0"/>
                    </a:lnTo>
                    <a:lnTo>
                      <a:pt x="6783775" y="35058"/>
                    </a:lnTo>
                    <a:lnTo>
                      <a:pt x="0" y="35058"/>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0" name="Group 119">
              <a:extLst>
                <a:ext uri="{FF2B5EF4-FFF2-40B4-BE49-F238E27FC236}">
                  <a16:creationId xmlns:a16="http://schemas.microsoft.com/office/drawing/2014/main" id="{8C626E7E-5E5E-F615-6CDF-45C53538D71C}"/>
                </a:ext>
              </a:extLst>
            </p:cNvPr>
            <p:cNvGrpSpPr/>
            <p:nvPr userDrawn="1"/>
          </p:nvGrpSpPr>
          <p:grpSpPr>
            <a:xfrm>
              <a:off x="10068943" y="4508163"/>
              <a:ext cx="386762" cy="386762"/>
              <a:chOff x="10068943" y="4508163"/>
              <a:chExt cx="386762" cy="386762"/>
            </a:xfrm>
            <a:solidFill>
              <a:schemeClr val="bg1"/>
            </a:solidFill>
          </p:grpSpPr>
          <p:sp>
            <p:nvSpPr>
              <p:cNvPr id="711" name="任意多边形: 形状 980">
                <a:extLst>
                  <a:ext uri="{FF2B5EF4-FFF2-40B4-BE49-F238E27FC236}">
                    <a16:creationId xmlns:a16="http://schemas.microsoft.com/office/drawing/2014/main" id="{43522C38-ACB0-D9AD-EE80-2E3850D7490E}"/>
                  </a:ext>
                </a:extLst>
              </p:cNvPr>
              <p:cNvSpPr/>
              <p:nvPr/>
            </p:nvSpPr>
            <p:spPr>
              <a:xfrm>
                <a:off x="10068943" y="4798095"/>
                <a:ext cx="97041" cy="96830"/>
              </a:xfrm>
              <a:custGeom>
                <a:avLst/>
                <a:gdLst>
                  <a:gd name="connsiteX0" fmla="*/ 0 w 97041"/>
                  <a:gd name="connsiteY0" fmla="*/ 96831 h 96830"/>
                  <a:gd name="connsiteX1" fmla="*/ 96761 w 97041"/>
                  <a:gd name="connsiteY1" fmla="*/ 96831 h 96830"/>
                  <a:gd name="connsiteX2" fmla="*/ 96761 w 97041"/>
                  <a:gd name="connsiteY2" fmla="*/ 140 h 96830"/>
                  <a:gd name="connsiteX3" fmla="*/ 97041 w 97041"/>
                  <a:gd name="connsiteY3" fmla="*/ 421 h 96830"/>
                  <a:gd name="connsiteX4" fmla="*/ 0 w 97041"/>
                  <a:gd name="connsiteY4" fmla="*/ 0 h 96830"/>
                  <a:gd name="connsiteX5" fmla="*/ 0 w 97041"/>
                  <a:gd name="connsiteY5" fmla="*/ 96831 h 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41" h="96830">
                    <a:moveTo>
                      <a:pt x="0" y="96831"/>
                    </a:moveTo>
                    <a:cubicBezTo>
                      <a:pt x="31903" y="96831"/>
                      <a:pt x="63806" y="96831"/>
                      <a:pt x="96761" y="96831"/>
                    </a:cubicBezTo>
                    <a:cubicBezTo>
                      <a:pt x="96761" y="63946"/>
                      <a:pt x="96761" y="32043"/>
                      <a:pt x="96761" y="140"/>
                    </a:cubicBezTo>
                    <a:cubicBezTo>
                      <a:pt x="96761" y="140"/>
                      <a:pt x="97041" y="421"/>
                      <a:pt x="97041" y="421"/>
                    </a:cubicBezTo>
                    <a:cubicBezTo>
                      <a:pt x="64717" y="280"/>
                      <a:pt x="32324" y="140"/>
                      <a:pt x="0" y="0"/>
                    </a:cubicBezTo>
                    <a:cubicBezTo>
                      <a:pt x="0" y="32253"/>
                      <a:pt x="0" y="64577"/>
                      <a:pt x="0" y="96831"/>
                    </a:cubicBez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2" name="任意多边形: 形状 981">
                <a:extLst>
                  <a:ext uri="{FF2B5EF4-FFF2-40B4-BE49-F238E27FC236}">
                    <a16:creationId xmlns:a16="http://schemas.microsoft.com/office/drawing/2014/main" id="{45017440-8999-22E8-721D-058F5F605C69}"/>
                  </a:ext>
                </a:extLst>
              </p:cNvPr>
              <p:cNvSpPr/>
              <p:nvPr/>
            </p:nvSpPr>
            <p:spPr>
              <a:xfrm>
                <a:off x="10166755" y="4508163"/>
                <a:ext cx="288950" cy="289230"/>
              </a:xfrm>
              <a:custGeom>
                <a:avLst/>
                <a:gdLst>
                  <a:gd name="connsiteX0" fmla="*/ 95920 w 288950"/>
                  <a:gd name="connsiteY0" fmla="*/ 192821 h 289230"/>
                  <a:gd name="connsiteX1" fmla="*/ 192820 w 288950"/>
                  <a:gd name="connsiteY1" fmla="*/ 192821 h 289230"/>
                  <a:gd name="connsiteX2" fmla="*/ 192820 w 288950"/>
                  <a:gd name="connsiteY2" fmla="*/ 289231 h 289230"/>
                  <a:gd name="connsiteX3" fmla="*/ 288951 w 288950"/>
                  <a:gd name="connsiteY3" fmla="*/ 289231 h 289230"/>
                  <a:gd name="connsiteX4" fmla="*/ 288951 w 288950"/>
                  <a:gd name="connsiteY4" fmla="*/ 0 h 289230"/>
                  <a:gd name="connsiteX5" fmla="*/ 0 w 288950"/>
                  <a:gd name="connsiteY5" fmla="*/ 0 h 289230"/>
                  <a:gd name="connsiteX6" fmla="*/ 0 w 288950"/>
                  <a:gd name="connsiteY6" fmla="*/ 95639 h 289230"/>
                  <a:gd name="connsiteX7" fmla="*/ 96201 w 288950"/>
                  <a:gd name="connsiteY7" fmla="*/ 95639 h 289230"/>
                  <a:gd name="connsiteX8" fmla="*/ 96201 w 288950"/>
                  <a:gd name="connsiteY8" fmla="*/ 193101 h 289230"/>
                  <a:gd name="connsiteX9" fmla="*/ 95920 w 288950"/>
                  <a:gd name="connsiteY9" fmla="*/ 192821 h 28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50" h="289230">
                    <a:moveTo>
                      <a:pt x="95920" y="192821"/>
                    </a:moveTo>
                    <a:cubicBezTo>
                      <a:pt x="127893" y="192821"/>
                      <a:pt x="159866" y="192821"/>
                      <a:pt x="192820" y="192821"/>
                    </a:cubicBezTo>
                    <a:cubicBezTo>
                      <a:pt x="192820" y="225145"/>
                      <a:pt x="192820" y="256977"/>
                      <a:pt x="192820" y="289231"/>
                    </a:cubicBezTo>
                    <a:cubicBezTo>
                      <a:pt x="225355" y="289231"/>
                      <a:pt x="256977" y="289231"/>
                      <a:pt x="288951" y="289231"/>
                    </a:cubicBezTo>
                    <a:cubicBezTo>
                      <a:pt x="288951" y="192751"/>
                      <a:pt x="288951" y="96551"/>
                      <a:pt x="288951" y="0"/>
                    </a:cubicBezTo>
                    <a:cubicBezTo>
                      <a:pt x="192611" y="0"/>
                      <a:pt x="96621" y="0"/>
                      <a:pt x="0" y="0"/>
                    </a:cubicBezTo>
                    <a:cubicBezTo>
                      <a:pt x="0" y="31483"/>
                      <a:pt x="0" y="63035"/>
                      <a:pt x="0" y="95639"/>
                    </a:cubicBezTo>
                    <a:cubicBezTo>
                      <a:pt x="31483" y="95639"/>
                      <a:pt x="63315" y="95639"/>
                      <a:pt x="96201" y="95639"/>
                    </a:cubicBezTo>
                    <a:cubicBezTo>
                      <a:pt x="96201" y="128804"/>
                      <a:pt x="96201" y="160988"/>
                      <a:pt x="96201" y="193101"/>
                    </a:cubicBezTo>
                    <a:lnTo>
                      <a:pt x="95920" y="192821"/>
                    </a:ln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sp>
            <p:nvSpPr>
              <p:cNvPr id="713" name="任意多边形: 形状 982">
                <a:extLst>
                  <a:ext uri="{FF2B5EF4-FFF2-40B4-BE49-F238E27FC236}">
                    <a16:creationId xmlns:a16="http://schemas.microsoft.com/office/drawing/2014/main" id="{38684DE8-8123-E6E2-6558-2FFA09E4FD53}"/>
                  </a:ext>
                </a:extLst>
              </p:cNvPr>
              <p:cNvSpPr/>
              <p:nvPr/>
            </p:nvSpPr>
            <p:spPr>
              <a:xfrm>
                <a:off x="10165774" y="4700984"/>
                <a:ext cx="97181" cy="97462"/>
              </a:xfrm>
              <a:custGeom>
                <a:avLst/>
                <a:gdLst>
                  <a:gd name="connsiteX0" fmla="*/ 97181 w 97181"/>
                  <a:gd name="connsiteY0" fmla="*/ 281 h 97462"/>
                  <a:gd name="connsiteX1" fmla="*/ 280 w 97181"/>
                  <a:gd name="connsiteY1" fmla="*/ 281 h 97462"/>
                  <a:gd name="connsiteX2" fmla="*/ 280 w 97181"/>
                  <a:gd name="connsiteY2" fmla="*/ 97462 h 97462"/>
                  <a:gd name="connsiteX3" fmla="*/ 0 w 97181"/>
                  <a:gd name="connsiteY3" fmla="*/ 97182 h 97462"/>
                  <a:gd name="connsiteX4" fmla="*/ 96901 w 97181"/>
                  <a:gd name="connsiteY4" fmla="*/ 97182 h 97462"/>
                  <a:gd name="connsiteX5" fmla="*/ 96901 w 97181"/>
                  <a:gd name="connsiteY5" fmla="*/ 0 h 97462"/>
                  <a:gd name="connsiteX6" fmla="*/ 97181 w 97181"/>
                  <a:gd name="connsiteY6" fmla="*/ 281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81" h="97462">
                    <a:moveTo>
                      <a:pt x="97181" y="281"/>
                    </a:moveTo>
                    <a:cubicBezTo>
                      <a:pt x="65278" y="281"/>
                      <a:pt x="33305" y="281"/>
                      <a:pt x="280" y="281"/>
                    </a:cubicBezTo>
                    <a:cubicBezTo>
                      <a:pt x="280" y="33165"/>
                      <a:pt x="280" y="65349"/>
                      <a:pt x="280" y="97462"/>
                    </a:cubicBezTo>
                    <a:cubicBezTo>
                      <a:pt x="280" y="97462"/>
                      <a:pt x="0" y="97182"/>
                      <a:pt x="0" y="97182"/>
                    </a:cubicBezTo>
                    <a:cubicBezTo>
                      <a:pt x="31903" y="97182"/>
                      <a:pt x="63736" y="97182"/>
                      <a:pt x="96901" y="97182"/>
                    </a:cubicBezTo>
                    <a:cubicBezTo>
                      <a:pt x="96901" y="64157"/>
                      <a:pt x="96901" y="32043"/>
                      <a:pt x="96901" y="0"/>
                    </a:cubicBezTo>
                    <a:cubicBezTo>
                      <a:pt x="96901" y="0"/>
                      <a:pt x="97181" y="281"/>
                      <a:pt x="97181" y="281"/>
                    </a:cubicBezTo>
                    <a:close/>
                  </a:path>
                </a:pathLst>
              </a:custGeom>
              <a:grpFill/>
              <a:ln w="7011" cap="flat">
                <a:noFill/>
                <a:prstDash val="solid"/>
                <a:miter/>
              </a:ln>
            </p:spPr>
            <p:txBody>
              <a:bodyPr rtlCol="0" anchor="ctr"/>
              <a:lstStyle/>
              <a:p>
                <a:endParaRPr lang="zh-CN" altLang="en-US">
                  <a:latin typeface="Arial" panose="020B0604020202020204" pitchFamily="34" charset="0"/>
                </a:endParaRPr>
              </a:p>
            </p:txBody>
          </p:sp>
        </p:grpSp>
        <p:sp>
          <p:nvSpPr>
            <p:cNvPr id="121" name="任意多边形: 形状 983">
              <a:extLst>
                <a:ext uri="{FF2B5EF4-FFF2-40B4-BE49-F238E27FC236}">
                  <a16:creationId xmlns:a16="http://schemas.microsoft.com/office/drawing/2014/main" id="{7BB4F7C5-F8C3-234C-336C-020ABE20CD2F}"/>
                </a:ext>
              </a:extLst>
            </p:cNvPr>
            <p:cNvSpPr/>
            <p:nvPr userDrawn="1"/>
          </p:nvSpPr>
          <p:spPr>
            <a:xfrm rot="20807439">
              <a:off x="9428519" y="5300279"/>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2" y="0"/>
                    <a:pt x="124662" y="0"/>
                  </a:cubicBezTo>
                  <a:cubicBezTo>
                    <a:pt x="193510"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nvGrpSpPr>
            <p:cNvPr id="122" name="图形 1473">
              <a:extLst>
                <a:ext uri="{FF2B5EF4-FFF2-40B4-BE49-F238E27FC236}">
                  <a16:creationId xmlns:a16="http://schemas.microsoft.com/office/drawing/2014/main" id="{25139AC4-4665-AC30-0D12-4E3664B7586C}"/>
                </a:ext>
              </a:extLst>
            </p:cNvPr>
            <p:cNvGrpSpPr/>
            <p:nvPr userDrawn="1"/>
          </p:nvGrpSpPr>
          <p:grpSpPr>
            <a:xfrm>
              <a:off x="3272877" y="5275046"/>
              <a:ext cx="299699" cy="299699"/>
              <a:chOff x="3272877" y="5275046"/>
              <a:chExt cx="299699" cy="299699"/>
            </a:xfrm>
          </p:grpSpPr>
          <p:sp>
            <p:nvSpPr>
              <p:cNvPr id="709" name="任意多边形: 形状 1125">
                <a:extLst>
                  <a:ext uri="{FF2B5EF4-FFF2-40B4-BE49-F238E27FC236}">
                    <a16:creationId xmlns:a16="http://schemas.microsoft.com/office/drawing/2014/main" id="{1E4CD9DA-3351-B446-B002-4A2970C9957B}"/>
                  </a:ext>
                </a:extLst>
              </p:cNvPr>
              <p:cNvSpPr/>
              <p:nvPr/>
            </p:nvSpPr>
            <p:spPr>
              <a:xfrm rot="-792561">
                <a:off x="3298066" y="5300234"/>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10" name="任意多边形: 形状 1126">
                <a:extLst>
                  <a:ext uri="{FF2B5EF4-FFF2-40B4-BE49-F238E27FC236}">
                    <a16:creationId xmlns:a16="http://schemas.microsoft.com/office/drawing/2014/main" id="{0BE95255-E446-9E8E-EA68-3989D0029F13}"/>
                  </a:ext>
                </a:extLst>
              </p:cNvPr>
              <p:cNvSpPr/>
              <p:nvPr/>
            </p:nvSpPr>
            <p:spPr>
              <a:xfrm>
                <a:off x="3333408" y="5332243"/>
                <a:ext cx="178937" cy="178937"/>
              </a:xfrm>
              <a:custGeom>
                <a:avLst/>
                <a:gdLst>
                  <a:gd name="connsiteX0" fmla="*/ 178937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7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7" y="89469"/>
                    </a:moveTo>
                    <a:cubicBezTo>
                      <a:pt x="178937" y="40037"/>
                      <a:pt x="138901" y="0"/>
                      <a:pt x="89469" y="0"/>
                    </a:cubicBezTo>
                    <a:cubicBezTo>
                      <a:pt x="40036" y="0"/>
                      <a:pt x="0" y="40037"/>
                      <a:pt x="0" y="89469"/>
                    </a:cubicBezTo>
                    <a:cubicBezTo>
                      <a:pt x="0" y="138901"/>
                      <a:pt x="40036" y="178938"/>
                      <a:pt x="89469" y="178938"/>
                    </a:cubicBezTo>
                    <a:cubicBezTo>
                      <a:pt x="138901" y="179007"/>
                      <a:pt x="178937" y="138901"/>
                      <a:pt x="178937"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3" name="图形 1473">
              <a:extLst>
                <a:ext uri="{FF2B5EF4-FFF2-40B4-BE49-F238E27FC236}">
                  <a16:creationId xmlns:a16="http://schemas.microsoft.com/office/drawing/2014/main" id="{94E05FF4-9802-A174-83B8-19A1E1EACD45}"/>
                </a:ext>
              </a:extLst>
            </p:cNvPr>
            <p:cNvGrpSpPr/>
            <p:nvPr userDrawn="1"/>
          </p:nvGrpSpPr>
          <p:grpSpPr>
            <a:xfrm>
              <a:off x="3954875" y="5275049"/>
              <a:ext cx="299699" cy="299699"/>
              <a:chOff x="3954875" y="5275049"/>
              <a:chExt cx="299699" cy="299699"/>
            </a:xfrm>
          </p:grpSpPr>
          <p:sp>
            <p:nvSpPr>
              <p:cNvPr id="707" name="任意多边形: 形状 1123">
                <a:extLst>
                  <a:ext uri="{FF2B5EF4-FFF2-40B4-BE49-F238E27FC236}">
                    <a16:creationId xmlns:a16="http://schemas.microsoft.com/office/drawing/2014/main" id="{0DA97B0C-703A-661D-D1C4-DA638B8BE79A}"/>
                  </a:ext>
                </a:extLst>
              </p:cNvPr>
              <p:cNvSpPr/>
              <p:nvPr/>
            </p:nvSpPr>
            <p:spPr>
              <a:xfrm rot="-792561">
                <a:off x="3980063" y="5300237"/>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8" name="任意多边形: 形状 1124">
                <a:extLst>
                  <a:ext uri="{FF2B5EF4-FFF2-40B4-BE49-F238E27FC236}">
                    <a16:creationId xmlns:a16="http://schemas.microsoft.com/office/drawing/2014/main" id="{ECC7BC27-8F7C-04B7-3B5A-B6916C0EBF85}"/>
                  </a:ext>
                </a:extLst>
              </p:cNvPr>
              <p:cNvSpPr/>
              <p:nvPr/>
            </p:nvSpPr>
            <p:spPr>
              <a:xfrm>
                <a:off x="4015431"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1" y="0"/>
                      <a:pt x="89469" y="0"/>
                    </a:cubicBezTo>
                    <a:cubicBezTo>
                      <a:pt x="40037" y="0"/>
                      <a:pt x="0" y="40037"/>
                      <a:pt x="0" y="89469"/>
                    </a:cubicBezTo>
                    <a:cubicBezTo>
                      <a:pt x="0" y="138901"/>
                      <a:pt x="40037" y="178938"/>
                      <a:pt x="89469" y="178938"/>
                    </a:cubicBezTo>
                    <a:cubicBezTo>
                      <a:pt x="138901" y="179007"/>
                      <a:pt x="178938" y="138901"/>
                      <a:pt x="178938" y="89469"/>
                    </a:cubicBezTo>
                    <a:close/>
                  </a:path>
                </a:pathLst>
              </a:custGeom>
              <a:solidFill>
                <a:schemeClr val="accent2"/>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4" name="图形 1473">
              <a:extLst>
                <a:ext uri="{FF2B5EF4-FFF2-40B4-BE49-F238E27FC236}">
                  <a16:creationId xmlns:a16="http://schemas.microsoft.com/office/drawing/2014/main" id="{E0B90B01-CF45-5D09-DD2A-1A3405491E86}"/>
                </a:ext>
              </a:extLst>
            </p:cNvPr>
            <p:cNvGrpSpPr/>
            <p:nvPr userDrawn="1"/>
          </p:nvGrpSpPr>
          <p:grpSpPr>
            <a:xfrm>
              <a:off x="4636866" y="5275055"/>
              <a:ext cx="299699" cy="299699"/>
              <a:chOff x="4636866" y="5275055"/>
              <a:chExt cx="299699" cy="299699"/>
            </a:xfrm>
          </p:grpSpPr>
          <p:sp>
            <p:nvSpPr>
              <p:cNvPr id="705" name="任意多边形: 形状 1121">
                <a:extLst>
                  <a:ext uri="{FF2B5EF4-FFF2-40B4-BE49-F238E27FC236}">
                    <a16:creationId xmlns:a16="http://schemas.microsoft.com/office/drawing/2014/main" id="{6A0E1701-F9BB-4A16-DE4D-B5E1D9BF6416}"/>
                  </a:ext>
                </a:extLst>
              </p:cNvPr>
              <p:cNvSpPr/>
              <p:nvPr/>
            </p:nvSpPr>
            <p:spPr>
              <a:xfrm rot="-792561">
                <a:off x="4662054" y="5300243"/>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6" name="任意多边形: 形状 1122">
                <a:extLst>
                  <a:ext uri="{FF2B5EF4-FFF2-40B4-BE49-F238E27FC236}">
                    <a16:creationId xmlns:a16="http://schemas.microsoft.com/office/drawing/2014/main" id="{919D06BA-80C6-19AC-4C19-07E16FF2C28B}"/>
                  </a:ext>
                </a:extLst>
              </p:cNvPr>
              <p:cNvSpPr/>
              <p:nvPr/>
            </p:nvSpPr>
            <p:spPr>
              <a:xfrm>
                <a:off x="4697455"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1" y="0"/>
                      <a:pt x="89469" y="0"/>
                    </a:cubicBezTo>
                    <a:cubicBezTo>
                      <a:pt x="40037" y="0"/>
                      <a:pt x="0" y="40037"/>
                      <a:pt x="0" y="89469"/>
                    </a:cubicBezTo>
                    <a:cubicBezTo>
                      <a:pt x="0" y="138901"/>
                      <a:pt x="40037" y="178938"/>
                      <a:pt x="89469" y="178938"/>
                    </a:cubicBezTo>
                    <a:cubicBezTo>
                      <a:pt x="138901" y="179007"/>
                      <a:pt x="178938" y="138901"/>
                      <a:pt x="178938"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5" name="图形 1473">
              <a:extLst>
                <a:ext uri="{FF2B5EF4-FFF2-40B4-BE49-F238E27FC236}">
                  <a16:creationId xmlns:a16="http://schemas.microsoft.com/office/drawing/2014/main" id="{2E74427B-6D29-7782-CE7C-261EFA960111}"/>
                </a:ext>
              </a:extLst>
            </p:cNvPr>
            <p:cNvGrpSpPr/>
            <p:nvPr userDrawn="1"/>
          </p:nvGrpSpPr>
          <p:grpSpPr>
            <a:xfrm>
              <a:off x="5318796" y="5275070"/>
              <a:ext cx="299699" cy="299699"/>
              <a:chOff x="5318796" y="5275070"/>
              <a:chExt cx="299699" cy="299699"/>
            </a:xfrm>
          </p:grpSpPr>
          <p:sp>
            <p:nvSpPr>
              <p:cNvPr id="703" name="任意多边形: 形状 1119">
                <a:extLst>
                  <a:ext uri="{FF2B5EF4-FFF2-40B4-BE49-F238E27FC236}">
                    <a16:creationId xmlns:a16="http://schemas.microsoft.com/office/drawing/2014/main" id="{E96D420E-789B-E731-6AC2-10E6A3B726D3}"/>
                  </a:ext>
                </a:extLst>
              </p:cNvPr>
              <p:cNvSpPr/>
              <p:nvPr/>
            </p:nvSpPr>
            <p:spPr>
              <a:xfrm rot="-792561">
                <a:off x="5343984" y="5300258"/>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4" name="任意多边形: 形状 1120">
                <a:extLst>
                  <a:ext uri="{FF2B5EF4-FFF2-40B4-BE49-F238E27FC236}">
                    <a16:creationId xmlns:a16="http://schemas.microsoft.com/office/drawing/2014/main" id="{0F4C1CF0-B591-8974-80BB-254BA292370D}"/>
                  </a:ext>
                </a:extLst>
              </p:cNvPr>
              <p:cNvSpPr/>
              <p:nvPr/>
            </p:nvSpPr>
            <p:spPr>
              <a:xfrm>
                <a:off x="5379479"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1" y="0"/>
                      <a:pt x="89469" y="0"/>
                    </a:cubicBezTo>
                    <a:cubicBezTo>
                      <a:pt x="40037" y="0"/>
                      <a:pt x="0" y="40037"/>
                      <a:pt x="0" y="89469"/>
                    </a:cubicBezTo>
                    <a:cubicBezTo>
                      <a:pt x="0" y="138901"/>
                      <a:pt x="40037" y="178938"/>
                      <a:pt x="89469" y="178938"/>
                    </a:cubicBezTo>
                    <a:cubicBezTo>
                      <a:pt x="138831" y="179007"/>
                      <a:pt x="178938" y="138901"/>
                      <a:pt x="178938" y="89469"/>
                    </a:cubicBezTo>
                    <a:close/>
                  </a:path>
                </a:pathLst>
              </a:custGeom>
              <a:solidFill>
                <a:schemeClr val="accent2"/>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6" name="图形 1473">
              <a:extLst>
                <a:ext uri="{FF2B5EF4-FFF2-40B4-BE49-F238E27FC236}">
                  <a16:creationId xmlns:a16="http://schemas.microsoft.com/office/drawing/2014/main" id="{DA52DBBB-D4E5-DBD4-66A7-A628934E4971}"/>
                </a:ext>
              </a:extLst>
            </p:cNvPr>
            <p:cNvGrpSpPr/>
            <p:nvPr userDrawn="1"/>
          </p:nvGrpSpPr>
          <p:grpSpPr>
            <a:xfrm>
              <a:off x="6000787" y="5275075"/>
              <a:ext cx="299699" cy="299699"/>
              <a:chOff x="6000787" y="5275075"/>
              <a:chExt cx="299699" cy="299699"/>
            </a:xfrm>
          </p:grpSpPr>
          <p:sp>
            <p:nvSpPr>
              <p:cNvPr id="701" name="任意多边形: 形状 1117">
                <a:extLst>
                  <a:ext uri="{FF2B5EF4-FFF2-40B4-BE49-F238E27FC236}">
                    <a16:creationId xmlns:a16="http://schemas.microsoft.com/office/drawing/2014/main" id="{33ADB6A0-8257-77E8-3080-5259487A268A}"/>
                  </a:ext>
                </a:extLst>
              </p:cNvPr>
              <p:cNvSpPr/>
              <p:nvPr/>
            </p:nvSpPr>
            <p:spPr>
              <a:xfrm rot="-792561">
                <a:off x="6025975" y="5300263"/>
                <a:ext cx="249323" cy="249323"/>
              </a:xfrm>
              <a:custGeom>
                <a:avLst/>
                <a:gdLst>
                  <a:gd name="connsiteX0" fmla="*/ 249324 w 249323"/>
                  <a:gd name="connsiteY0" fmla="*/ 124662 h 249323"/>
                  <a:gd name="connsiteX1" fmla="*/ 124662 w 249323"/>
                  <a:gd name="connsiteY1" fmla="*/ 249324 h 249323"/>
                  <a:gd name="connsiteX2" fmla="*/ -1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1" y="193511"/>
                      <a:pt x="-1" y="124662"/>
                    </a:cubicBezTo>
                    <a:cubicBezTo>
                      <a:pt x="-1"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2" name="任意多边形: 形状 1118">
                <a:extLst>
                  <a:ext uri="{FF2B5EF4-FFF2-40B4-BE49-F238E27FC236}">
                    <a16:creationId xmlns:a16="http://schemas.microsoft.com/office/drawing/2014/main" id="{D2596E12-0C30-B741-5644-23E0C069EF50}"/>
                  </a:ext>
                </a:extLst>
              </p:cNvPr>
              <p:cNvSpPr/>
              <p:nvPr/>
            </p:nvSpPr>
            <p:spPr>
              <a:xfrm>
                <a:off x="6061502" y="5332243"/>
                <a:ext cx="178937" cy="178937"/>
              </a:xfrm>
              <a:custGeom>
                <a:avLst/>
                <a:gdLst>
                  <a:gd name="connsiteX0" fmla="*/ 178937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7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7" y="89469"/>
                    </a:moveTo>
                    <a:cubicBezTo>
                      <a:pt x="178937" y="40037"/>
                      <a:pt x="138901" y="0"/>
                      <a:pt x="89469" y="0"/>
                    </a:cubicBezTo>
                    <a:cubicBezTo>
                      <a:pt x="40036" y="0"/>
                      <a:pt x="0" y="40037"/>
                      <a:pt x="0" y="89469"/>
                    </a:cubicBezTo>
                    <a:cubicBezTo>
                      <a:pt x="0" y="138901"/>
                      <a:pt x="40036" y="178938"/>
                      <a:pt x="89469" y="178938"/>
                    </a:cubicBezTo>
                    <a:cubicBezTo>
                      <a:pt x="138831" y="179007"/>
                      <a:pt x="178937" y="138901"/>
                      <a:pt x="178937"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7" name="图形 1473">
              <a:extLst>
                <a:ext uri="{FF2B5EF4-FFF2-40B4-BE49-F238E27FC236}">
                  <a16:creationId xmlns:a16="http://schemas.microsoft.com/office/drawing/2014/main" id="{74779050-67D3-8CCE-2837-3F4C30BD8EC9}"/>
                </a:ext>
              </a:extLst>
            </p:cNvPr>
            <p:cNvGrpSpPr/>
            <p:nvPr userDrawn="1"/>
          </p:nvGrpSpPr>
          <p:grpSpPr>
            <a:xfrm>
              <a:off x="6682785" y="5275081"/>
              <a:ext cx="299699" cy="299699"/>
              <a:chOff x="6682785" y="5275081"/>
              <a:chExt cx="299699" cy="299699"/>
            </a:xfrm>
          </p:grpSpPr>
          <p:sp>
            <p:nvSpPr>
              <p:cNvPr id="699" name="任意多边形: 形状 1115">
                <a:extLst>
                  <a:ext uri="{FF2B5EF4-FFF2-40B4-BE49-F238E27FC236}">
                    <a16:creationId xmlns:a16="http://schemas.microsoft.com/office/drawing/2014/main" id="{48786929-6EBF-7D4B-2983-738A6CD3358A}"/>
                  </a:ext>
                </a:extLst>
              </p:cNvPr>
              <p:cNvSpPr/>
              <p:nvPr/>
            </p:nvSpPr>
            <p:spPr>
              <a:xfrm rot="-792561">
                <a:off x="6707973" y="5300269"/>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0" name="任意多边形: 形状 1116">
                <a:extLst>
                  <a:ext uri="{FF2B5EF4-FFF2-40B4-BE49-F238E27FC236}">
                    <a16:creationId xmlns:a16="http://schemas.microsoft.com/office/drawing/2014/main" id="{9CD17DE6-6720-D941-288A-44487C3741A5}"/>
                  </a:ext>
                </a:extLst>
              </p:cNvPr>
              <p:cNvSpPr/>
              <p:nvPr/>
            </p:nvSpPr>
            <p:spPr>
              <a:xfrm>
                <a:off x="6743526"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1" y="0"/>
                      <a:pt x="89469" y="0"/>
                    </a:cubicBezTo>
                    <a:cubicBezTo>
                      <a:pt x="40037" y="0"/>
                      <a:pt x="0" y="40037"/>
                      <a:pt x="0" y="89469"/>
                    </a:cubicBezTo>
                    <a:cubicBezTo>
                      <a:pt x="0" y="138901"/>
                      <a:pt x="40037" y="178938"/>
                      <a:pt x="89469" y="178938"/>
                    </a:cubicBezTo>
                    <a:cubicBezTo>
                      <a:pt x="138831" y="179007"/>
                      <a:pt x="178938" y="138901"/>
                      <a:pt x="178938" y="89469"/>
                    </a:cubicBezTo>
                    <a:close/>
                  </a:path>
                </a:pathLst>
              </a:custGeom>
              <a:solidFill>
                <a:schemeClr val="accent2"/>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8" name="图形 1473">
              <a:extLst>
                <a:ext uri="{FF2B5EF4-FFF2-40B4-BE49-F238E27FC236}">
                  <a16:creationId xmlns:a16="http://schemas.microsoft.com/office/drawing/2014/main" id="{E79E43EC-56FE-EEB8-6734-949F2BB015C1}"/>
                </a:ext>
              </a:extLst>
            </p:cNvPr>
            <p:cNvGrpSpPr/>
            <p:nvPr userDrawn="1"/>
          </p:nvGrpSpPr>
          <p:grpSpPr>
            <a:xfrm>
              <a:off x="7364776" y="5275080"/>
              <a:ext cx="299699" cy="299699"/>
              <a:chOff x="7364776" y="5275080"/>
              <a:chExt cx="299699" cy="299699"/>
            </a:xfrm>
          </p:grpSpPr>
          <p:sp>
            <p:nvSpPr>
              <p:cNvPr id="697" name="任意多边形: 形状 1113">
                <a:extLst>
                  <a:ext uri="{FF2B5EF4-FFF2-40B4-BE49-F238E27FC236}">
                    <a16:creationId xmlns:a16="http://schemas.microsoft.com/office/drawing/2014/main" id="{843FD764-684A-81F4-1063-A3C44375FA49}"/>
                  </a:ext>
                </a:extLst>
              </p:cNvPr>
              <p:cNvSpPr/>
              <p:nvPr/>
            </p:nvSpPr>
            <p:spPr>
              <a:xfrm rot="-792561">
                <a:off x="7389964" y="5300268"/>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8" name="任意多边形: 形状 1114">
                <a:extLst>
                  <a:ext uri="{FF2B5EF4-FFF2-40B4-BE49-F238E27FC236}">
                    <a16:creationId xmlns:a16="http://schemas.microsoft.com/office/drawing/2014/main" id="{2BE75CED-4D34-2722-11F1-A95402FB52A1}"/>
                  </a:ext>
                </a:extLst>
              </p:cNvPr>
              <p:cNvSpPr/>
              <p:nvPr/>
            </p:nvSpPr>
            <p:spPr>
              <a:xfrm>
                <a:off x="7425479"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1" y="0"/>
                      <a:pt x="89469" y="0"/>
                    </a:cubicBezTo>
                    <a:cubicBezTo>
                      <a:pt x="40037" y="0"/>
                      <a:pt x="0" y="40037"/>
                      <a:pt x="0" y="89469"/>
                    </a:cubicBezTo>
                    <a:cubicBezTo>
                      <a:pt x="0" y="138901"/>
                      <a:pt x="40037" y="178938"/>
                      <a:pt x="89469" y="178938"/>
                    </a:cubicBezTo>
                    <a:cubicBezTo>
                      <a:pt x="138901" y="179007"/>
                      <a:pt x="178938" y="138901"/>
                      <a:pt x="178938"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29" name="图形 1473">
              <a:extLst>
                <a:ext uri="{FF2B5EF4-FFF2-40B4-BE49-F238E27FC236}">
                  <a16:creationId xmlns:a16="http://schemas.microsoft.com/office/drawing/2014/main" id="{3214C6E8-E0AE-FE34-001A-82353C0DF8C0}"/>
                </a:ext>
              </a:extLst>
            </p:cNvPr>
            <p:cNvGrpSpPr/>
            <p:nvPr userDrawn="1"/>
          </p:nvGrpSpPr>
          <p:grpSpPr>
            <a:xfrm>
              <a:off x="8046774" y="5275085"/>
              <a:ext cx="299699" cy="299699"/>
              <a:chOff x="8046774" y="5275085"/>
              <a:chExt cx="299699" cy="299699"/>
            </a:xfrm>
          </p:grpSpPr>
          <p:sp>
            <p:nvSpPr>
              <p:cNvPr id="695" name="任意多边形: 形状 1111">
                <a:extLst>
                  <a:ext uri="{FF2B5EF4-FFF2-40B4-BE49-F238E27FC236}">
                    <a16:creationId xmlns:a16="http://schemas.microsoft.com/office/drawing/2014/main" id="{64E5E4B2-44B2-1BCD-24B3-9D50CF47533B}"/>
                  </a:ext>
                </a:extLst>
              </p:cNvPr>
              <p:cNvSpPr/>
              <p:nvPr/>
            </p:nvSpPr>
            <p:spPr>
              <a:xfrm rot="-792561">
                <a:off x="8071962" y="5300273"/>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0" y="0"/>
                      <a:pt x="249324" y="55813"/>
                      <a:pt x="249324"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6" name="任意多边形: 形状 1112">
                <a:extLst>
                  <a:ext uri="{FF2B5EF4-FFF2-40B4-BE49-F238E27FC236}">
                    <a16:creationId xmlns:a16="http://schemas.microsoft.com/office/drawing/2014/main" id="{3282861E-4BBC-4F6E-72C0-9F8C039C3546}"/>
                  </a:ext>
                </a:extLst>
              </p:cNvPr>
              <p:cNvSpPr/>
              <p:nvPr/>
            </p:nvSpPr>
            <p:spPr>
              <a:xfrm>
                <a:off x="8107503"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0" y="0"/>
                      <a:pt x="89469" y="0"/>
                    </a:cubicBezTo>
                    <a:cubicBezTo>
                      <a:pt x="40037" y="0"/>
                      <a:pt x="0" y="40037"/>
                      <a:pt x="0" y="89469"/>
                    </a:cubicBezTo>
                    <a:cubicBezTo>
                      <a:pt x="0" y="138901"/>
                      <a:pt x="40037" y="178938"/>
                      <a:pt x="89469" y="178938"/>
                    </a:cubicBezTo>
                    <a:cubicBezTo>
                      <a:pt x="138900" y="179007"/>
                      <a:pt x="178938" y="138901"/>
                      <a:pt x="178938" y="89469"/>
                    </a:cubicBezTo>
                    <a:close/>
                  </a:path>
                </a:pathLst>
              </a:custGeom>
              <a:solidFill>
                <a:schemeClr val="accent2"/>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30" name="图形 1473">
              <a:extLst>
                <a:ext uri="{FF2B5EF4-FFF2-40B4-BE49-F238E27FC236}">
                  <a16:creationId xmlns:a16="http://schemas.microsoft.com/office/drawing/2014/main" id="{830A5B2B-78EA-559C-C2FF-57DC35A56279}"/>
                </a:ext>
              </a:extLst>
            </p:cNvPr>
            <p:cNvGrpSpPr/>
            <p:nvPr userDrawn="1"/>
          </p:nvGrpSpPr>
          <p:grpSpPr>
            <a:xfrm>
              <a:off x="8728772" y="5275091"/>
              <a:ext cx="299699" cy="299699"/>
              <a:chOff x="8728772" y="5275091"/>
              <a:chExt cx="299699" cy="299699"/>
            </a:xfrm>
          </p:grpSpPr>
          <p:sp>
            <p:nvSpPr>
              <p:cNvPr id="693" name="任意多边形: 形状 1109">
                <a:extLst>
                  <a:ext uri="{FF2B5EF4-FFF2-40B4-BE49-F238E27FC236}">
                    <a16:creationId xmlns:a16="http://schemas.microsoft.com/office/drawing/2014/main" id="{84DCFC37-23B6-3D31-508B-7E852D336DCC}"/>
                  </a:ext>
                </a:extLst>
              </p:cNvPr>
              <p:cNvSpPr/>
              <p:nvPr/>
            </p:nvSpPr>
            <p:spPr>
              <a:xfrm rot="-792561">
                <a:off x="8753960" y="5300279"/>
                <a:ext cx="249323" cy="249323"/>
              </a:xfrm>
              <a:custGeom>
                <a:avLst/>
                <a:gdLst>
                  <a:gd name="connsiteX0" fmla="*/ 249323 w 249323"/>
                  <a:gd name="connsiteY0" fmla="*/ 124662 h 249323"/>
                  <a:gd name="connsiteX1" fmla="*/ 124661 w 249323"/>
                  <a:gd name="connsiteY1" fmla="*/ 249324 h 249323"/>
                  <a:gd name="connsiteX2" fmla="*/ -1 w 249323"/>
                  <a:gd name="connsiteY2" fmla="*/ 124662 h 249323"/>
                  <a:gd name="connsiteX3" fmla="*/ 124661 w 249323"/>
                  <a:gd name="connsiteY3" fmla="*/ 0 h 249323"/>
                  <a:gd name="connsiteX4" fmla="*/ 249323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3" y="124662"/>
                    </a:moveTo>
                    <a:cubicBezTo>
                      <a:pt x="249323" y="193511"/>
                      <a:pt x="193511" y="249324"/>
                      <a:pt x="124661" y="249324"/>
                    </a:cubicBezTo>
                    <a:cubicBezTo>
                      <a:pt x="55813" y="249324"/>
                      <a:pt x="-1" y="193511"/>
                      <a:pt x="-1" y="124662"/>
                    </a:cubicBezTo>
                    <a:cubicBezTo>
                      <a:pt x="-1" y="55813"/>
                      <a:pt x="55812" y="0"/>
                      <a:pt x="124661" y="0"/>
                    </a:cubicBezTo>
                    <a:cubicBezTo>
                      <a:pt x="193510" y="0"/>
                      <a:pt x="249323" y="55813"/>
                      <a:pt x="249323" y="124662"/>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4" name="任意多边形: 形状 1110">
                <a:extLst>
                  <a:ext uri="{FF2B5EF4-FFF2-40B4-BE49-F238E27FC236}">
                    <a16:creationId xmlns:a16="http://schemas.microsoft.com/office/drawing/2014/main" id="{816199F1-415A-1E27-235A-66B051E32525}"/>
                  </a:ext>
                </a:extLst>
              </p:cNvPr>
              <p:cNvSpPr/>
              <p:nvPr/>
            </p:nvSpPr>
            <p:spPr>
              <a:xfrm>
                <a:off x="8789527" y="5332243"/>
                <a:ext cx="178937" cy="178937"/>
              </a:xfrm>
              <a:custGeom>
                <a:avLst/>
                <a:gdLst>
                  <a:gd name="connsiteX0" fmla="*/ 178938 w 178937"/>
                  <a:gd name="connsiteY0" fmla="*/ 89469 h 178937"/>
                  <a:gd name="connsiteX1" fmla="*/ 89469 w 178937"/>
                  <a:gd name="connsiteY1" fmla="*/ 0 h 178937"/>
                  <a:gd name="connsiteX2" fmla="*/ 0 w 178937"/>
                  <a:gd name="connsiteY2" fmla="*/ 89469 h 178937"/>
                  <a:gd name="connsiteX3" fmla="*/ 89469 w 178937"/>
                  <a:gd name="connsiteY3" fmla="*/ 178938 h 178937"/>
                  <a:gd name="connsiteX4" fmla="*/ 178938 w 178937"/>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7" h="178937">
                    <a:moveTo>
                      <a:pt x="178938" y="89469"/>
                    </a:moveTo>
                    <a:cubicBezTo>
                      <a:pt x="178938" y="40037"/>
                      <a:pt x="138900" y="0"/>
                      <a:pt x="89469" y="0"/>
                    </a:cubicBezTo>
                    <a:cubicBezTo>
                      <a:pt x="40036" y="0"/>
                      <a:pt x="0" y="40037"/>
                      <a:pt x="0" y="89469"/>
                    </a:cubicBezTo>
                    <a:cubicBezTo>
                      <a:pt x="0" y="138901"/>
                      <a:pt x="40036" y="178938"/>
                      <a:pt x="89469" y="178938"/>
                    </a:cubicBezTo>
                    <a:cubicBezTo>
                      <a:pt x="138900" y="179007"/>
                      <a:pt x="178938" y="138901"/>
                      <a:pt x="178938"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sp>
          <p:nvSpPr>
            <p:cNvPr id="131" name="任意多边形: 形状 993">
              <a:extLst>
                <a:ext uri="{FF2B5EF4-FFF2-40B4-BE49-F238E27FC236}">
                  <a16:creationId xmlns:a16="http://schemas.microsoft.com/office/drawing/2014/main" id="{945F1282-A35E-4813-14B6-DF3A1B36BC91}"/>
                </a:ext>
              </a:extLst>
            </p:cNvPr>
            <p:cNvSpPr/>
            <p:nvPr userDrawn="1"/>
          </p:nvSpPr>
          <p:spPr>
            <a:xfrm>
              <a:off x="9471550" y="5332243"/>
              <a:ext cx="178936" cy="178937"/>
            </a:xfrm>
            <a:custGeom>
              <a:avLst/>
              <a:gdLst>
                <a:gd name="connsiteX0" fmla="*/ 178937 w 178936"/>
                <a:gd name="connsiteY0" fmla="*/ 89469 h 178937"/>
                <a:gd name="connsiteX1" fmla="*/ 89469 w 178936"/>
                <a:gd name="connsiteY1" fmla="*/ 0 h 178937"/>
                <a:gd name="connsiteX2" fmla="*/ 0 w 178936"/>
                <a:gd name="connsiteY2" fmla="*/ 89469 h 178937"/>
                <a:gd name="connsiteX3" fmla="*/ 89469 w 178936"/>
                <a:gd name="connsiteY3" fmla="*/ 178938 h 178937"/>
                <a:gd name="connsiteX4" fmla="*/ 178937 w 178936"/>
                <a:gd name="connsiteY4" fmla="*/ 89469 h 178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36" h="178937">
                  <a:moveTo>
                    <a:pt x="178937" y="89469"/>
                  </a:moveTo>
                  <a:cubicBezTo>
                    <a:pt x="178937" y="40037"/>
                    <a:pt x="138900" y="0"/>
                    <a:pt x="89469" y="0"/>
                  </a:cubicBezTo>
                  <a:cubicBezTo>
                    <a:pt x="40036" y="0"/>
                    <a:pt x="0" y="40037"/>
                    <a:pt x="0" y="89469"/>
                  </a:cubicBezTo>
                  <a:cubicBezTo>
                    <a:pt x="0" y="138901"/>
                    <a:pt x="40036" y="178938"/>
                    <a:pt x="89469" y="178938"/>
                  </a:cubicBezTo>
                  <a:cubicBezTo>
                    <a:pt x="138830" y="179007"/>
                    <a:pt x="178937" y="138901"/>
                    <a:pt x="178937" y="89469"/>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2978" name="Group 2977">
              <a:extLst>
                <a:ext uri="{FF2B5EF4-FFF2-40B4-BE49-F238E27FC236}">
                  <a16:creationId xmlns:a16="http://schemas.microsoft.com/office/drawing/2014/main" id="{9D5FE8D0-2D99-0CCB-FC82-F7859EAF6CBC}"/>
                </a:ext>
              </a:extLst>
            </p:cNvPr>
            <p:cNvGrpSpPr/>
            <p:nvPr userDrawn="1"/>
          </p:nvGrpSpPr>
          <p:grpSpPr>
            <a:xfrm>
              <a:off x="1405974" y="3768294"/>
              <a:ext cx="798837" cy="2002387"/>
              <a:chOff x="1405974" y="3768294"/>
              <a:chExt cx="798837" cy="2002387"/>
            </a:xfrm>
          </p:grpSpPr>
          <p:sp>
            <p:nvSpPr>
              <p:cNvPr id="114" name="任意多边形: 形状 974">
                <a:extLst>
                  <a:ext uri="{FF2B5EF4-FFF2-40B4-BE49-F238E27FC236}">
                    <a16:creationId xmlns:a16="http://schemas.microsoft.com/office/drawing/2014/main" id="{440E8D18-A6E1-AAE2-6D75-0CAABC1932C5}"/>
                  </a:ext>
                </a:extLst>
              </p:cNvPr>
              <p:cNvSpPr/>
              <p:nvPr userDrawn="1"/>
            </p:nvSpPr>
            <p:spPr>
              <a:xfrm>
                <a:off x="1538144" y="3901585"/>
                <a:ext cx="534498" cy="1869096"/>
              </a:xfrm>
              <a:custGeom>
                <a:avLst/>
                <a:gdLst>
                  <a:gd name="connsiteX0" fmla="*/ 534358 w 534498"/>
                  <a:gd name="connsiteY0" fmla="*/ 1869097 h 1869096"/>
                  <a:gd name="connsiteX1" fmla="*/ 140 w 534498"/>
                  <a:gd name="connsiteY1" fmla="*/ 1869097 h 1869096"/>
                  <a:gd name="connsiteX2" fmla="*/ 0 w 534498"/>
                  <a:gd name="connsiteY2" fmla="*/ 1857948 h 1869096"/>
                  <a:gd name="connsiteX3" fmla="*/ 0 w 534498"/>
                  <a:gd name="connsiteY3" fmla="*/ 11149 h 1869096"/>
                  <a:gd name="connsiteX4" fmla="*/ 140 w 534498"/>
                  <a:gd name="connsiteY4" fmla="*/ 0 h 1869096"/>
                  <a:gd name="connsiteX5" fmla="*/ 534358 w 534498"/>
                  <a:gd name="connsiteY5" fmla="*/ 0 h 1869096"/>
                  <a:gd name="connsiteX6" fmla="*/ 534498 w 534498"/>
                  <a:gd name="connsiteY6" fmla="*/ 11149 h 1869096"/>
                  <a:gd name="connsiteX7" fmla="*/ 534498 w 534498"/>
                  <a:gd name="connsiteY7" fmla="*/ 1857948 h 1869096"/>
                  <a:gd name="connsiteX8" fmla="*/ 534358 w 534498"/>
                  <a:gd name="connsiteY8" fmla="*/ 1869097 h 1869096"/>
                  <a:gd name="connsiteX9" fmla="*/ 400365 w 534498"/>
                  <a:gd name="connsiteY9" fmla="*/ 133782 h 1869096"/>
                  <a:gd name="connsiteX10" fmla="*/ 455687 w 534498"/>
                  <a:gd name="connsiteY10" fmla="*/ 132661 h 1869096"/>
                  <a:gd name="connsiteX11" fmla="*/ 466485 w 534498"/>
                  <a:gd name="connsiteY11" fmla="*/ 122704 h 1869096"/>
                  <a:gd name="connsiteX12" fmla="*/ 466415 w 534498"/>
                  <a:gd name="connsiteY12" fmla="*/ 77198 h 1869096"/>
                  <a:gd name="connsiteX13" fmla="*/ 457160 w 534498"/>
                  <a:gd name="connsiteY13" fmla="*/ 68013 h 1869096"/>
                  <a:gd name="connsiteX14" fmla="*/ 413828 w 534498"/>
                  <a:gd name="connsiteY14" fmla="*/ 67943 h 1869096"/>
                  <a:gd name="connsiteX15" fmla="*/ 401628 w 534498"/>
                  <a:gd name="connsiteY15" fmla="*/ 79933 h 1869096"/>
                  <a:gd name="connsiteX16" fmla="*/ 400646 w 534498"/>
                  <a:gd name="connsiteY16" fmla="*/ 134133 h 1869096"/>
                  <a:gd name="connsiteX17" fmla="*/ 333685 w 534498"/>
                  <a:gd name="connsiteY17" fmla="*/ 133782 h 1869096"/>
                  <a:gd name="connsiteX18" fmla="*/ 332983 w 534498"/>
                  <a:gd name="connsiteY18" fmla="*/ 79442 h 1869096"/>
                  <a:gd name="connsiteX19" fmla="*/ 321484 w 534498"/>
                  <a:gd name="connsiteY19" fmla="*/ 67873 h 1869096"/>
                  <a:gd name="connsiteX20" fmla="*/ 213785 w 534498"/>
                  <a:gd name="connsiteY20" fmla="*/ 67803 h 1869096"/>
                  <a:gd name="connsiteX21" fmla="*/ 201375 w 534498"/>
                  <a:gd name="connsiteY21" fmla="*/ 80774 h 1869096"/>
                  <a:gd name="connsiteX22" fmla="*/ 200533 w 534498"/>
                  <a:gd name="connsiteY22" fmla="*/ 133923 h 1869096"/>
                  <a:gd name="connsiteX23" fmla="*/ 146263 w 534498"/>
                  <a:gd name="connsiteY23" fmla="*/ 134624 h 1869096"/>
                  <a:gd name="connsiteX24" fmla="*/ 134624 w 534498"/>
                  <a:gd name="connsiteY24" fmla="*/ 146053 h 1869096"/>
                  <a:gd name="connsiteX25" fmla="*/ 134624 w 534498"/>
                  <a:gd name="connsiteY25" fmla="*/ 254804 h 1869096"/>
                  <a:gd name="connsiteX26" fmla="*/ 146263 w 534498"/>
                  <a:gd name="connsiteY26" fmla="*/ 266233 h 1869096"/>
                  <a:gd name="connsiteX27" fmla="*/ 200533 w 534498"/>
                  <a:gd name="connsiteY27" fmla="*/ 266934 h 1869096"/>
                  <a:gd name="connsiteX28" fmla="*/ 201375 w 534498"/>
                  <a:gd name="connsiteY28" fmla="*/ 321204 h 1869096"/>
                  <a:gd name="connsiteX29" fmla="*/ 212663 w 534498"/>
                  <a:gd name="connsiteY29" fmla="*/ 332984 h 1869096"/>
                  <a:gd name="connsiteX30" fmla="*/ 321484 w 534498"/>
                  <a:gd name="connsiteY30" fmla="*/ 332984 h 1869096"/>
                  <a:gd name="connsiteX31" fmla="*/ 332983 w 534498"/>
                  <a:gd name="connsiteY31" fmla="*/ 321414 h 1869096"/>
                  <a:gd name="connsiteX32" fmla="*/ 333685 w 534498"/>
                  <a:gd name="connsiteY32" fmla="*/ 267074 h 1869096"/>
                  <a:gd name="connsiteX33" fmla="*/ 382416 w 534498"/>
                  <a:gd name="connsiteY33" fmla="*/ 266092 h 1869096"/>
                  <a:gd name="connsiteX34" fmla="*/ 399524 w 534498"/>
                  <a:gd name="connsiteY34" fmla="*/ 249334 h 1869096"/>
                  <a:gd name="connsiteX35" fmla="*/ 400365 w 534498"/>
                  <a:gd name="connsiteY35" fmla="*/ 133782 h 186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34498" h="1869096">
                    <a:moveTo>
                      <a:pt x="534358" y="1869097"/>
                    </a:moveTo>
                    <a:cubicBezTo>
                      <a:pt x="356262" y="1869097"/>
                      <a:pt x="178236" y="1869097"/>
                      <a:pt x="140" y="1869097"/>
                    </a:cubicBezTo>
                    <a:cubicBezTo>
                      <a:pt x="70" y="1865381"/>
                      <a:pt x="0" y="1861664"/>
                      <a:pt x="0" y="1857948"/>
                    </a:cubicBezTo>
                    <a:cubicBezTo>
                      <a:pt x="0" y="1242325"/>
                      <a:pt x="0" y="626702"/>
                      <a:pt x="0" y="11149"/>
                    </a:cubicBezTo>
                    <a:cubicBezTo>
                      <a:pt x="0" y="7432"/>
                      <a:pt x="140" y="3716"/>
                      <a:pt x="140" y="0"/>
                    </a:cubicBezTo>
                    <a:cubicBezTo>
                      <a:pt x="178236" y="0"/>
                      <a:pt x="356262" y="0"/>
                      <a:pt x="534358" y="0"/>
                    </a:cubicBezTo>
                    <a:cubicBezTo>
                      <a:pt x="534428" y="3716"/>
                      <a:pt x="534498" y="7432"/>
                      <a:pt x="534498" y="11149"/>
                    </a:cubicBezTo>
                    <a:cubicBezTo>
                      <a:pt x="534498" y="626772"/>
                      <a:pt x="534498" y="1242395"/>
                      <a:pt x="534498" y="1857948"/>
                    </a:cubicBezTo>
                    <a:cubicBezTo>
                      <a:pt x="534498" y="1861664"/>
                      <a:pt x="534428" y="1865381"/>
                      <a:pt x="534358" y="1869097"/>
                    </a:cubicBezTo>
                    <a:close/>
                    <a:moveTo>
                      <a:pt x="400365" y="133782"/>
                    </a:moveTo>
                    <a:cubicBezTo>
                      <a:pt x="418806" y="133362"/>
                      <a:pt x="437247" y="132731"/>
                      <a:pt x="455687" y="132661"/>
                    </a:cubicBezTo>
                    <a:cubicBezTo>
                      <a:pt x="462980" y="132661"/>
                      <a:pt x="466696" y="130767"/>
                      <a:pt x="466485" y="122704"/>
                    </a:cubicBezTo>
                    <a:cubicBezTo>
                      <a:pt x="466065" y="107559"/>
                      <a:pt x="466205" y="92344"/>
                      <a:pt x="466415" y="77198"/>
                    </a:cubicBezTo>
                    <a:cubicBezTo>
                      <a:pt x="466485" y="70537"/>
                      <a:pt x="463821" y="67943"/>
                      <a:pt x="457160" y="68013"/>
                    </a:cubicBezTo>
                    <a:cubicBezTo>
                      <a:pt x="442716" y="68223"/>
                      <a:pt x="428272" y="68504"/>
                      <a:pt x="413828" y="67943"/>
                    </a:cubicBezTo>
                    <a:cubicBezTo>
                      <a:pt x="404713" y="67592"/>
                      <a:pt x="401417" y="70607"/>
                      <a:pt x="401628" y="79933"/>
                    </a:cubicBezTo>
                    <a:cubicBezTo>
                      <a:pt x="401908" y="98023"/>
                      <a:pt x="401067" y="116113"/>
                      <a:pt x="400646" y="134133"/>
                    </a:cubicBezTo>
                    <a:cubicBezTo>
                      <a:pt x="378349" y="133993"/>
                      <a:pt x="355982" y="133923"/>
                      <a:pt x="333685" y="133782"/>
                    </a:cubicBezTo>
                    <a:cubicBezTo>
                      <a:pt x="333404" y="115692"/>
                      <a:pt x="332703" y="97602"/>
                      <a:pt x="332983" y="79442"/>
                    </a:cubicBezTo>
                    <a:cubicBezTo>
                      <a:pt x="333124" y="70748"/>
                      <a:pt x="330249" y="67803"/>
                      <a:pt x="321484" y="67873"/>
                    </a:cubicBezTo>
                    <a:cubicBezTo>
                      <a:pt x="285585" y="68223"/>
                      <a:pt x="249685" y="68364"/>
                      <a:pt x="213785" y="67803"/>
                    </a:cubicBezTo>
                    <a:cubicBezTo>
                      <a:pt x="203689" y="67662"/>
                      <a:pt x="201164" y="71309"/>
                      <a:pt x="201375" y="80774"/>
                    </a:cubicBezTo>
                    <a:cubicBezTo>
                      <a:pt x="201725" y="98514"/>
                      <a:pt x="200884" y="116183"/>
                      <a:pt x="200533" y="133923"/>
                    </a:cubicBezTo>
                    <a:cubicBezTo>
                      <a:pt x="182443" y="134203"/>
                      <a:pt x="164353" y="134904"/>
                      <a:pt x="146263" y="134624"/>
                    </a:cubicBezTo>
                    <a:cubicBezTo>
                      <a:pt x="137639" y="134483"/>
                      <a:pt x="134554" y="137218"/>
                      <a:pt x="134624" y="146053"/>
                    </a:cubicBezTo>
                    <a:cubicBezTo>
                      <a:pt x="134974" y="182303"/>
                      <a:pt x="134974" y="218553"/>
                      <a:pt x="134624" y="254804"/>
                    </a:cubicBezTo>
                    <a:cubicBezTo>
                      <a:pt x="134554" y="263638"/>
                      <a:pt x="137639" y="266373"/>
                      <a:pt x="146263" y="266233"/>
                    </a:cubicBezTo>
                    <a:cubicBezTo>
                      <a:pt x="164353" y="265952"/>
                      <a:pt x="182443" y="266653"/>
                      <a:pt x="200533" y="266934"/>
                    </a:cubicBezTo>
                    <a:cubicBezTo>
                      <a:pt x="200884" y="285024"/>
                      <a:pt x="201585" y="303114"/>
                      <a:pt x="201375" y="321204"/>
                    </a:cubicBezTo>
                    <a:cubicBezTo>
                      <a:pt x="201305" y="329618"/>
                      <a:pt x="203618" y="333124"/>
                      <a:pt x="212663" y="332984"/>
                    </a:cubicBezTo>
                    <a:cubicBezTo>
                      <a:pt x="248914" y="332563"/>
                      <a:pt x="285234" y="332633"/>
                      <a:pt x="321484" y="332984"/>
                    </a:cubicBezTo>
                    <a:cubicBezTo>
                      <a:pt x="330249" y="333054"/>
                      <a:pt x="333124" y="330109"/>
                      <a:pt x="332983" y="321414"/>
                    </a:cubicBezTo>
                    <a:cubicBezTo>
                      <a:pt x="332703" y="303324"/>
                      <a:pt x="333404" y="285234"/>
                      <a:pt x="333685" y="267074"/>
                    </a:cubicBezTo>
                    <a:cubicBezTo>
                      <a:pt x="349952" y="266723"/>
                      <a:pt x="366219" y="266233"/>
                      <a:pt x="382416" y="266092"/>
                    </a:cubicBezTo>
                    <a:cubicBezTo>
                      <a:pt x="399524" y="265952"/>
                      <a:pt x="399454" y="266022"/>
                      <a:pt x="399524" y="249334"/>
                    </a:cubicBezTo>
                    <a:cubicBezTo>
                      <a:pt x="399805" y="210770"/>
                      <a:pt x="400085" y="172276"/>
                      <a:pt x="400365" y="133782"/>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2977" name="Group 2976">
                <a:extLst>
                  <a:ext uri="{FF2B5EF4-FFF2-40B4-BE49-F238E27FC236}">
                    <a16:creationId xmlns:a16="http://schemas.microsoft.com/office/drawing/2014/main" id="{65FCA99F-35E3-6F99-BBB1-30F32EAE693C}"/>
                  </a:ext>
                </a:extLst>
              </p:cNvPr>
              <p:cNvGrpSpPr/>
              <p:nvPr userDrawn="1"/>
            </p:nvGrpSpPr>
            <p:grpSpPr>
              <a:xfrm>
                <a:off x="1405974" y="3768294"/>
                <a:ext cx="798837" cy="2002387"/>
                <a:chOff x="1405974" y="3768294"/>
                <a:chExt cx="798837" cy="2002387"/>
              </a:xfrm>
            </p:grpSpPr>
            <p:sp>
              <p:nvSpPr>
                <p:cNvPr id="111" name="任意多边形: 形状 971">
                  <a:extLst>
                    <a:ext uri="{FF2B5EF4-FFF2-40B4-BE49-F238E27FC236}">
                      <a16:creationId xmlns:a16="http://schemas.microsoft.com/office/drawing/2014/main" id="{65338285-CA0C-098E-5359-51D3038E59E3}"/>
                    </a:ext>
                  </a:extLst>
                </p:cNvPr>
                <p:cNvSpPr/>
                <p:nvPr userDrawn="1"/>
              </p:nvSpPr>
              <p:spPr>
                <a:xfrm>
                  <a:off x="1538284" y="3768294"/>
                  <a:ext cx="534217" cy="133642"/>
                </a:xfrm>
                <a:custGeom>
                  <a:avLst/>
                  <a:gdLst>
                    <a:gd name="connsiteX0" fmla="*/ 534078 w 534217"/>
                    <a:gd name="connsiteY0" fmla="*/ 0 h 133642"/>
                    <a:gd name="connsiteX1" fmla="*/ 533797 w 534217"/>
                    <a:gd name="connsiteY1" fmla="*/ 133642 h 133642"/>
                    <a:gd name="connsiteX2" fmla="*/ 534218 w 534217"/>
                    <a:gd name="connsiteY2" fmla="*/ 133291 h 133642"/>
                    <a:gd name="connsiteX3" fmla="*/ 0 w 534217"/>
                    <a:gd name="connsiteY3" fmla="*/ 133291 h 133642"/>
                    <a:gd name="connsiteX4" fmla="*/ 421 w 534217"/>
                    <a:gd name="connsiteY4" fmla="*/ 133642 h 133642"/>
                    <a:gd name="connsiteX5" fmla="*/ 140 w 534217"/>
                    <a:gd name="connsiteY5" fmla="*/ 0 h 133642"/>
                    <a:gd name="connsiteX6" fmla="*/ 534078 w 534217"/>
                    <a:gd name="connsiteY6" fmla="*/ 0 h 1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217" h="133642">
                      <a:moveTo>
                        <a:pt x="534078" y="0"/>
                      </a:moveTo>
                      <a:cubicBezTo>
                        <a:pt x="534008" y="44524"/>
                        <a:pt x="533867" y="89118"/>
                        <a:pt x="533797" y="133642"/>
                      </a:cubicBezTo>
                      <a:lnTo>
                        <a:pt x="534218" y="133291"/>
                      </a:lnTo>
                      <a:cubicBezTo>
                        <a:pt x="356122" y="133291"/>
                        <a:pt x="178096" y="133291"/>
                        <a:pt x="0" y="133291"/>
                      </a:cubicBezTo>
                      <a:lnTo>
                        <a:pt x="421" y="133642"/>
                      </a:lnTo>
                      <a:cubicBezTo>
                        <a:pt x="351" y="89118"/>
                        <a:pt x="210" y="44524"/>
                        <a:pt x="140" y="0"/>
                      </a:cubicBezTo>
                      <a:cubicBezTo>
                        <a:pt x="178096" y="0"/>
                        <a:pt x="356052" y="0"/>
                        <a:pt x="534078" y="0"/>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12" name="任意多边形: 形状 972">
                  <a:extLst>
                    <a:ext uri="{FF2B5EF4-FFF2-40B4-BE49-F238E27FC236}">
                      <a16:creationId xmlns:a16="http://schemas.microsoft.com/office/drawing/2014/main" id="{FE09903A-6A5E-C18A-114E-8DE3787FA312}"/>
                    </a:ext>
                  </a:extLst>
                </p:cNvPr>
                <p:cNvSpPr/>
                <p:nvPr userDrawn="1"/>
              </p:nvSpPr>
              <p:spPr>
                <a:xfrm>
                  <a:off x="1405974" y="3901585"/>
                  <a:ext cx="132730" cy="1869096"/>
                </a:xfrm>
                <a:custGeom>
                  <a:avLst/>
                  <a:gdLst>
                    <a:gd name="connsiteX0" fmla="*/ 132660 w 132730"/>
                    <a:gd name="connsiteY0" fmla="*/ 1868606 h 1869096"/>
                    <a:gd name="connsiteX1" fmla="*/ 0 w 132730"/>
                    <a:gd name="connsiteY1" fmla="*/ 1868606 h 1869096"/>
                    <a:gd name="connsiteX2" fmla="*/ 0 w 132730"/>
                    <a:gd name="connsiteY2" fmla="*/ 351 h 1869096"/>
                    <a:gd name="connsiteX3" fmla="*/ 132731 w 132730"/>
                    <a:gd name="connsiteY3" fmla="*/ 351 h 1869096"/>
                    <a:gd name="connsiteX4" fmla="*/ 132310 w 132730"/>
                    <a:gd name="connsiteY4" fmla="*/ 0 h 1869096"/>
                    <a:gd name="connsiteX5" fmla="*/ 132170 w 132730"/>
                    <a:gd name="connsiteY5" fmla="*/ 11149 h 1869096"/>
                    <a:gd name="connsiteX6" fmla="*/ 132170 w 132730"/>
                    <a:gd name="connsiteY6" fmla="*/ 1857948 h 1869096"/>
                    <a:gd name="connsiteX7" fmla="*/ 132310 w 132730"/>
                    <a:gd name="connsiteY7" fmla="*/ 1869097 h 1869096"/>
                    <a:gd name="connsiteX8" fmla="*/ 132660 w 132730"/>
                    <a:gd name="connsiteY8" fmla="*/ 1868606 h 186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30" h="1869096">
                      <a:moveTo>
                        <a:pt x="132660" y="1868606"/>
                      </a:moveTo>
                      <a:cubicBezTo>
                        <a:pt x="88627" y="1868606"/>
                        <a:pt x="44664" y="1868606"/>
                        <a:pt x="0" y="1868606"/>
                      </a:cubicBezTo>
                      <a:cubicBezTo>
                        <a:pt x="0" y="1245761"/>
                        <a:pt x="0" y="623967"/>
                        <a:pt x="0" y="351"/>
                      </a:cubicBezTo>
                      <a:cubicBezTo>
                        <a:pt x="44173" y="351"/>
                        <a:pt x="88487" y="351"/>
                        <a:pt x="132731" y="351"/>
                      </a:cubicBezTo>
                      <a:cubicBezTo>
                        <a:pt x="132731" y="351"/>
                        <a:pt x="132310" y="0"/>
                        <a:pt x="132310" y="0"/>
                      </a:cubicBezTo>
                      <a:cubicBezTo>
                        <a:pt x="132240" y="3716"/>
                        <a:pt x="132170" y="7432"/>
                        <a:pt x="132170" y="11149"/>
                      </a:cubicBezTo>
                      <a:cubicBezTo>
                        <a:pt x="132170" y="626772"/>
                        <a:pt x="132170" y="1242395"/>
                        <a:pt x="132170" y="1857948"/>
                      </a:cubicBezTo>
                      <a:cubicBezTo>
                        <a:pt x="132170" y="1861664"/>
                        <a:pt x="132310" y="1865381"/>
                        <a:pt x="132310" y="1869097"/>
                      </a:cubicBezTo>
                      <a:lnTo>
                        <a:pt x="132660" y="1868606"/>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13" name="任意多边形: 形状 973">
                  <a:extLst>
                    <a:ext uri="{FF2B5EF4-FFF2-40B4-BE49-F238E27FC236}">
                      <a16:creationId xmlns:a16="http://schemas.microsoft.com/office/drawing/2014/main" id="{98990B32-8C9C-E2A9-D74F-7653F2E94A74}"/>
                    </a:ext>
                  </a:extLst>
                </p:cNvPr>
                <p:cNvSpPr/>
                <p:nvPr userDrawn="1"/>
              </p:nvSpPr>
              <p:spPr>
                <a:xfrm>
                  <a:off x="2072081" y="3901585"/>
                  <a:ext cx="132730" cy="1869026"/>
                </a:xfrm>
                <a:custGeom>
                  <a:avLst/>
                  <a:gdLst>
                    <a:gd name="connsiteX0" fmla="*/ 0 w 132730"/>
                    <a:gd name="connsiteY0" fmla="*/ 351 h 1869026"/>
                    <a:gd name="connsiteX1" fmla="*/ 132731 w 132730"/>
                    <a:gd name="connsiteY1" fmla="*/ 351 h 1869026"/>
                    <a:gd name="connsiteX2" fmla="*/ 132731 w 132730"/>
                    <a:gd name="connsiteY2" fmla="*/ 1868606 h 1869026"/>
                    <a:gd name="connsiteX3" fmla="*/ 70 w 132730"/>
                    <a:gd name="connsiteY3" fmla="*/ 1868606 h 1869026"/>
                    <a:gd name="connsiteX4" fmla="*/ 421 w 132730"/>
                    <a:gd name="connsiteY4" fmla="*/ 1869027 h 1869026"/>
                    <a:gd name="connsiteX5" fmla="*/ 561 w 132730"/>
                    <a:gd name="connsiteY5" fmla="*/ 1857948 h 1869026"/>
                    <a:gd name="connsiteX6" fmla="*/ 561 w 132730"/>
                    <a:gd name="connsiteY6" fmla="*/ 11149 h 1869026"/>
                    <a:gd name="connsiteX7" fmla="*/ 421 w 132730"/>
                    <a:gd name="connsiteY7" fmla="*/ 0 h 1869026"/>
                    <a:gd name="connsiteX8" fmla="*/ 0 w 132730"/>
                    <a:gd name="connsiteY8" fmla="*/ 351 h 186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30" h="1869026">
                      <a:moveTo>
                        <a:pt x="0" y="351"/>
                      </a:moveTo>
                      <a:cubicBezTo>
                        <a:pt x="44033" y="351"/>
                        <a:pt x="88066" y="351"/>
                        <a:pt x="132731" y="351"/>
                      </a:cubicBezTo>
                      <a:cubicBezTo>
                        <a:pt x="132731" y="623196"/>
                        <a:pt x="132731" y="1244990"/>
                        <a:pt x="132731" y="1868606"/>
                      </a:cubicBezTo>
                      <a:cubicBezTo>
                        <a:pt x="88697" y="1868606"/>
                        <a:pt x="44384" y="1868606"/>
                        <a:pt x="70" y="1868606"/>
                      </a:cubicBezTo>
                      <a:lnTo>
                        <a:pt x="421" y="1869027"/>
                      </a:lnTo>
                      <a:cubicBezTo>
                        <a:pt x="491" y="1865310"/>
                        <a:pt x="561" y="1861594"/>
                        <a:pt x="561" y="1857948"/>
                      </a:cubicBezTo>
                      <a:cubicBezTo>
                        <a:pt x="561" y="1242325"/>
                        <a:pt x="561" y="626702"/>
                        <a:pt x="561" y="11149"/>
                      </a:cubicBezTo>
                      <a:cubicBezTo>
                        <a:pt x="561" y="7432"/>
                        <a:pt x="421" y="3716"/>
                        <a:pt x="421" y="0"/>
                      </a:cubicBezTo>
                      <a:lnTo>
                        <a:pt x="0" y="351"/>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32" name="任意多边形: 形状 994">
                  <a:extLst>
                    <a:ext uri="{FF2B5EF4-FFF2-40B4-BE49-F238E27FC236}">
                      <a16:creationId xmlns:a16="http://schemas.microsoft.com/office/drawing/2014/main" id="{EB3B0304-7998-1542-5BF2-266F74F4DD7C}"/>
                    </a:ext>
                  </a:extLst>
                </p:cNvPr>
                <p:cNvSpPr/>
                <p:nvPr userDrawn="1"/>
              </p:nvSpPr>
              <p:spPr>
                <a:xfrm>
                  <a:off x="1595863" y="3918693"/>
                  <a:ext cx="463387" cy="401555"/>
                </a:xfrm>
                <a:custGeom>
                  <a:avLst/>
                  <a:gdLst>
                    <a:gd name="connsiteX0" fmla="*/ 222607 w 463387"/>
                    <a:gd name="connsiteY0" fmla="*/ 8274 h 401555"/>
                    <a:gd name="connsiteX1" fmla="*/ 350289 w 463387"/>
                    <a:gd name="connsiteY1" fmla="*/ 0 h 401555"/>
                    <a:gd name="connsiteX2" fmla="*/ 463387 w 463387"/>
                    <a:gd name="connsiteY2" fmla="*/ 41088 h 401555"/>
                    <a:gd name="connsiteX3" fmla="*/ 416900 w 463387"/>
                    <a:gd name="connsiteY3" fmla="*/ 221708 h 401555"/>
                    <a:gd name="connsiteX4" fmla="*/ 301979 w 463387"/>
                    <a:gd name="connsiteY4" fmla="*/ 380382 h 401555"/>
                    <a:gd name="connsiteX5" fmla="*/ 91279 w 463387"/>
                    <a:gd name="connsiteY5" fmla="*/ 385851 h 401555"/>
                    <a:gd name="connsiteX6" fmla="*/ 969 w 463387"/>
                    <a:gd name="connsiteY6" fmla="*/ 265461 h 401555"/>
                    <a:gd name="connsiteX7" fmla="*/ 1179 w 463387"/>
                    <a:gd name="connsiteY7" fmla="*/ 173609 h 401555"/>
                    <a:gd name="connsiteX8" fmla="*/ 69332 w 463387"/>
                    <a:gd name="connsiteY8" fmla="*/ 43823 h 401555"/>
                    <a:gd name="connsiteX9" fmla="*/ 222607 w 463387"/>
                    <a:gd name="connsiteY9" fmla="*/ 8274 h 40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387" h="401555">
                      <a:moveTo>
                        <a:pt x="222607" y="8274"/>
                      </a:moveTo>
                      <a:lnTo>
                        <a:pt x="350289" y="0"/>
                      </a:lnTo>
                      <a:lnTo>
                        <a:pt x="463387" y="41088"/>
                      </a:lnTo>
                      <a:cubicBezTo>
                        <a:pt x="463387" y="41088"/>
                        <a:pt x="433307" y="191558"/>
                        <a:pt x="416900" y="221708"/>
                      </a:cubicBezTo>
                      <a:cubicBezTo>
                        <a:pt x="400493" y="251789"/>
                        <a:pt x="301979" y="380382"/>
                        <a:pt x="301979" y="380382"/>
                      </a:cubicBezTo>
                      <a:cubicBezTo>
                        <a:pt x="301979" y="380382"/>
                        <a:pt x="110421" y="424135"/>
                        <a:pt x="91279" y="385851"/>
                      </a:cubicBezTo>
                      <a:cubicBezTo>
                        <a:pt x="72137" y="347568"/>
                        <a:pt x="969" y="265461"/>
                        <a:pt x="969" y="265461"/>
                      </a:cubicBezTo>
                      <a:cubicBezTo>
                        <a:pt x="969" y="265461"/>
                        <a:pt x="-1345" y="188543"/>
                        <a:pt x="1179" y="173609"/>
                      </a:cubicBezTo>
                      <a:cubicBezTo>
                        <a:pt x="3703" y="158674"/>
                        <a:pt x="69332" y="43823"/>
                        <a:pt x="69332" y="43823"/>
                      </a:cubicBezTo>
                      <a:lnTo>
                        <a:pt x="222607" y="8274"/>
                      </a:lnTo>
                      <a:close/>
                    </a:path>
                  </a:pathLst>
                </a:custGeom>
                <a:solidFill>
                  <a:srgbClr val="FFFFFF"/>
                </a:solidFill>
                <a:ln w="7011" cap="flat">
                  <a:noFill/>
                  <a:prstDash val="solid"/>
                  <a:miter/>
                </a:ln>
              </p:spPr>
              <p:txBody>
                <a:bodyPr rtlCol="0" anchor="ctr"/>
                <a:lstStyle/>
                <a:p>
                  <a:endParaRPr lang="zh-CN" altLang="en-US">
                    <a:latin typeface="Arial" panose="020B0604020202020204" pitchFamily="34" charset="0"/>
                  </a:endParaRPr>
                </a:p>
              </p:txBody>
            </p:sp>
            <p:grpSp>
              <p:nvGrpSpPr>
                <p:cNvPr id="2976" name="Group 2975">
                  <a:extLst>
                    <a:ext uri="{FF2B5EF4-FFF2-40B4-BE49-F238E27FC236}">
                      <a16:creationId xmlns:a16="http://schemas.microsoft.com/office/drawing/2014/main" id="{89EE938F-F83F-5110-F95E-4720D1E02BD7}"/>
                    </a:ext>
                  </a:extLst>
                </p:cNvPr>
                <p:cNvGrpSpPr/>
                <p:nvPr userDrawn="1"/>
              </p:nvGrpSpPr>
              <p:grpSpPr>
                <a:xfrm>
                  <a:off x="1687562" y="4014195"/>
                  <a:ext cx="249338" cy="1405077"/>
                  <a:chOff x="1687562" y="4014195"/>
                  <a:chExt cx="249338" cy="1405077"/>
                </a:xfrm>
              </p:grpSpPr>
              <p:sp>
                <p:nvSpPr>
                  <p:cNvPr id="133" name="任意多边形: 形状 995">
                    <a:extLst>
                      <a:ext uri="{FF2B5EF4-FFF2-40B4-BE49-F238E27FC236}">
                        <a16:creationId xmlns:a16="http://schemas.microsoft.com/office/drawing/2014/main" id="{BC8152C9-0796-4CCD-3BC9-91C97663B290}"/>
                      </a:ext>
                    </a:extLst>
                  </p:cNvPr>
                  <p:cNvSpPr/>
                  <p:nvPr userDrawn="1"/>
                </p:nvSpPr>
                <p:spPr>
                  <a:xfrm rot="20807439">
                    <a:off x="1687577" y="4014195"/>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34" name="任意多边形: 形状 996">
                    <a:extLst>
                      <a:ext uri="{FF2B5EF4-FFF2-40B4-BE49-F238E27FC236}">
                        <a16:creationId xmlns:a16="http://schemas.microsoft.com/office/drawing/2014/main" id="{DA45C5F8-B436-A76F-8E31-E4DD0EEE5112}"/>
                      </a:ext>
                    </a:extLst>
                  </p:cNvPr>
                  <p:cNvSpPr/>
                  <p:nvPr userDrawn="1"/>
                </p:nvSpPr>
                <p:spPr>
                  <a:xfrm>
                    <a:off x="1736363" y="4059698"/>
                    <a:ext cx="151872" cy="151872"/>
                  </a:xfrm>
                  <a:custGeom>
                    <a:avLst/>
                    <a:gdLst>
                      <a:gd name="connsiteX0" fmla="*/ 151872 w 151872"/>
                      <a:gd name="connsiteY0" fmla="*/ 75936 h 151872"/>
                      <a:gd name="connsiteX1" fmla="*/ 75936 w 151872"/>
                      <a:gd name="connsiteY1" fmla="*/ 0 h 151872"/>
                      <a:gd name="connsiteX2" fmla="*/ 0 w 151872"/>
                      <a:gd name="connsiteY2" fmla="*/ 75936 h 151872"/>
                      <a:gd name="connsiteX3" fmla="*/ 75936 w 151872"/>
                      <a:gd name="connsiteY3" fmla="*/ 151872 h 151872"/>
                      <a:gd name="connsiteX4" fmla="*/ 151872 w 151872"/>
                      <a:gd name="connsiteY4" fmla="*/ 75936 h 15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72" h="151872">
                        <a:moveTo>
                          <a:pt x="151872" y="75936"/>
                        </a:moveTo>
                        <a:cubicBezTo>
                          <a:pt x="151872" y="34006"/>
                          <a:pt x="117866" y="0"/>
                          <a:pt x="75936" y="0"/>
                        </a:cubicBezTo>
                        <a:cubicBezTo>
                          <a:pt x="34007" y="0"/>
                          <a:pt x="0" y="34006"/>
                          <a:pt x="0" y="75936"/>
                        </a:cubicBezTo>
                        <a:cubicBezTo>
                          <a:pt x="0" y="117866"/>
                          <a:pt x="34007" y="151872"/>
                          <a:pt x="75936" y="151872"/>
                        </a:cubicBezTo>
                        <a:cubicBezTo>
                          <a:pt x="117866" y="151872"/>
                          <a:pt x="151872" y="117866"/>
                          <a:pt x="151872" y="75936"/>
                        </a:cubicBezTo>
                        <a:close/>
                      </a:path>
                    </a:pathLst>
                  </a:custGeom>
                  <a:solidFill>
                    <a:srgbClr val="FFFFFF"/>
                  </a:solidFill>
                  <a:ln w="7011" cap="flat">
                    <a:noFill/>
                    <a:prstDash val="solid"/>
                    <a:miter/>
                  </a:ln>
                </p:spPr>
                <p:txBody>
                  <a:bodyPr rtlCol="0" anchor="ctr"/>
                  <a:lstStyle/>
                  <a:p>
                    <a:endParaRPr lang="zh-CN" altLang="en-US">
                      <a:latin typeface="Arial" panose="020B0604020202020204" pitchFamily="34" charset="0"/>
                    </a:endParaRPr>
                  </a:p>
                </p:txBody>
              </p:sp>
              <p:sp>
                <p:nvSpPr>
                  <p:cNvPr id="135" name="任意多边形: 形状 997">
                    <a:extLst>
                      <a:ext uri="{FF2B5EF4-FFF2-40B4-BE49-F238E27FC236}">
                        <a16:creationId xmlns:a16="http://schemas.microsoft.com/office/drawing/2014/main" id="{501BE153-F6E2-8FDA-C0FB-B6124FCA788C}"/>
                      </a:ext>
                    </a:extLst>
                  </p:cNvPr>
                  <p:cNvSpPr/>
                  <p:nvPr userDrawn="1"/>
                </p:nvSpPr>
                <p:spPr>
                  <a:xfrm rot="20807439">
                    <a:off x="1687577" y="4399470"/>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36" name="任意多边形: 形状 998">
                    <a:extLst>
                      <a:ext uri="{FF2B5EF4-FFF2-40B4-BE49-F238E27FC236}">
                        <a16:creationId xmlns:a16="http://schemas.microsoft.com/office/drawing/2014/main" id="{68DEB4BF-5FAA-20C5-102E-6EB8521603CB}"/>
                      </a:ext>
                    </a:extLst>
                  </p:cNvPr>
                  <p:cNvSpPr/>
                  <p:nvPr userDrawn="1"/>
                </p:nvSpPr>
                <p:spPr>
                  <a:xfrm>
                    <a:off x="1736363" y="4444988"/>
                    <a:ext cx="151872" cy="151872"/>
                  </a:xfrm>
                  <a:custGeom>
                    <a:avLst/>
                    <a:gdLst>
                      <a:gd name="connsiteX0" fmla="*/ 151872 w 151872"/>
                      <a:gd name="connsiteY0" fmla="*/ 75936 h 151872"/>
                      <a:gd name="connsiteX1" fmla="*/ 75936 w 151872"/>
                      <a:gd name="connsiteY1" fmla="*/ 0 h 151872"/>
                      <a:gd name="connsiteX2" fmla="*/ 0 w 151872"/>
                      <a:gd name="connsiteY2" fmla="*/ 75936 h 151872"/>
                      <a:gd name="connsiteX3" fmla="*/ 75936 w 151872"/>
                      <a:gd name="connsiteY3" fmla="*/ 151872 h 151872"/>
                      <a:gd name="connsiteX4" fmla="*/ 151872 w 151872"/>
                      <a:gd name="connsiteY4" fmla="*/ 75936 h 15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72" h="151872">
                        <a:moveTo>
                          <a:pt x="151872" y="75936"/>
                        </a:moveTo>
                        <a:cubicBezTo>
                          <a:pt x="151872" y="34006"/>
                          <a:pt x="117866" y="0"/>
                          <a:pt x="75936" y="0"/>
                        </a:cubicBezTo>
                        <a:cubicBezTo>
                          <a:pt x="34007" y="0"/>
                          <a:pt x="0" y="34006"/>
                          <a:pt x="0" y="75936"/>
                        </a:cubicBezTo>
                        <a:cubicBezTo>
                          <a:pt x="0" y="117866"/>
                          <a:pt x="34007" y="151872"/>
                          <a:pt x="75936" y="151872"/>
                        </a:cubicBezTo>
                        <a:cubicBezTo>
                          <a:pt x="117866" y="151872"/>
                          <a:pt x="151872" y="117866"/>
                          <a:pt x="151872" y="75936"/>
                        </a:cubicBezTo>
                        <a:close/>
                      </a:path>
                    </a:pathLst>
                  </a:custGeom>
                  <a:solidFill>
                    <a:srgbClr val="FFFFFF"/>
                  </a:solidFill>
                  <a:ln w="7011" cap="flat">
                    <a:noFill/>
                    <a:prstDash val="solid"/>
                    <a:miter/>
                  </a:ln>
                </p:spPr>
                <p:txBody>
                  <a:bodyPr rtlCol="0" anchor="ctr"/>
                  <a:lstStyle/>
                  <a:p>
                    <a:endParaRPr lang="zh-CN" altLang="en-US">
                      <a:latin typeface="Arial" panose="020B0604020202020204" pitchFamily="34" charset="0"/>
                    </a:endParaRPr>
                  </a:p>
                </p:txBody>
              </p:sp>
              <p:sp>
                <p:nvSpPr>
                  <p:cNvPr id="137" name="任意多边形: 形状 999">
                    <a:extLst>
                      <a:ext uri="{FF2B5EF4-FFF2-40B4-BE49-F238E27FC236}">
                        <a16:creationId xmlns:a16="http://schemas.microsoft.com/office/drawing/2014/main" id="{B4DF420A-6961-5F58-F045-BD887C39C7C1}"/>
                      </a:ext>
                    </a:extLst>
                  </p:cNvPr>
                  <p:cNvSpPr/>
                  <p:nvPr userDrawn="1"/>
                </p:nvSpPr>
                <p:spPr>
                  <a:xfrm rot="20807439">
                    <a:off x="1687562" y="4784675"/>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38" name="任意多边形: 形状 1000">
                    <a:extLst>
                      <a:ext uri="{FF2B5EF4-FFF2-40B4-BE49-F238E27FC236}">
                        <a16:creationId xmlns:a16="http://schemas.microsoft.com/office/drawing/2014/main" id="{F890ADCB-B0C4-65F9-C504-47AFDB8B8954}"/>
                      </a:ext>
                    </a:extLst>
                  </p:cNvPr>
                  <p:cNvSpPr/>
                  <p:nvPr userDrawn="1"/>
                </p:nvSpPr>
                <p:spPr>
                  <a:xfrm>
                    <a:off x="1736363" y="4830209"/>
                    <a:ext cx="151872" cy="151872"/>
                  </a:xfrm>
                  <a:custGeom>
                    <a:avLst/>
                    <a:gdLst>
                      <a:gd name="connsiteX0" fmla="*/ 151872 w 151872"/>
                      <a:gd name="connsiteY0" fmla="*/ 75936 h 151872"/>
                      <a:gd name="connsiteX1" fmla="*/ 75936 w 151872"/>
                      <a:gd name="connsiteY1" fmla="*/ 0 h 151872"/>
                      <a:gd name="connsiteX2" fmla="*/ 0 w 151872"/>
                      <a:gd name="connsiteY2" fmla="*/ 75936 h 151872"/>
                      <a:gd name="connsiteX3" fmla="*/ 75936 w 151872"/>
                      <a:gd name="connsiteY3" fmla="*/ 151872 h 151872"/>
                      <a:gd name="connsiteX4" fmla="*/ 151872 w 151872"/>
                      <a:gd name="connsiteY4" fmla="*/ 75936 h 15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72" h="151872">
                        <a:moveTo>
                          <a:pt x="151872" y="75936"/>
                        </a:moveTo>
                        <a:cubicBezTo>
                          <a:pt x="151872" y="34006"/>
                          <a:pt x="117866" y="0"/>
                          <a:pt x="75936" y="0"/>
                        </a:cubicBezTo>
                        <a:cubicBezTo>
                          <a:pt x="34007" y="0"/>
                          <a:pt x="0" y="34006"/>
                          <a:pt x="0" y="75936"/>
                        </a:cubicBezTo>
                        <a:cubicBezTo>
                          <a:pt x="0" y="117866"/>
                          <a:pt x="34007" y="151872"/>
                          <a:pt x="75936" y="151872"/>
                        </a:cubicBezTo>
                        <a:cubicBezTo>
                          <a:pt x="117866" y="151872"/>
                          <a:pt x="151872" y="117936"/>
                          <a:pt x="151872" y="75936"/>
                        </a:cubicBezTo>
                        <a:close/>
                      </a:path>
                    </a:pathLst>
                  </a:custGeom>
                  <a:solidFill>
                    <a:srgbClr val="FFFFFF"/>
                  </a:solidFill>
                  <a:ln w="7011" cap="flat">
                    <a:noFill/>
                    <a:prstDash val="solid"/>
                    <a:miter/>
                  </a:ln>
                </p:spPr>
                <p:txBody>
                  <a:bodyPr rtlCol="0" anchor="ctr"/>
                  <a:lstStyle/>
                  <a:p>
                    <a:endParaRPr lang="zh-CN" altLang="en-US">
                      <a:latin typeface="Arial" panose="020B0604020202020204" pitchFamily="34" charset="0"/>
                    </a:endParaRPr>
                  </a:p>
                </p:txBody>
              </p:sp>
              <p:sp>
                <p:nvSpPr>
                  <p:cNvPr id="139" name="任意多边形: 形状 1001">
                    <a:extLst>
                      <a:ext uri="{FF2B5EF4-FFF2-40B4-BE49-F238E27FC236}">
                        <a16:creationId xmlns:a16="http://schemas.microsoft.com/office/drawing/2014/main" id="{D6370F73-8151-7CB3-7522-8EAA2FBE199D}"/>
                      </a:ext>
                    </a:extLst>
                  </p:cNvPr>
                  <p:cNvSpPr/>
                  <p:nvPr userDrawn="1"/>
                </p:nvSpPr>
                <p:spPr>
                  <a:xfrm rot="20807439">
                    <a:off x="1687562" y="5169949"/>
                    <a:ext cx="249323" cy="249323"/>
                  </a:xfrm>
                  <a:custGeom>
                    <a:avLst/>
                    <a:gdLst>
                      <a:gd name="connsiteX0" fmla="*/ 249324 w 249323"/>
                      <a:gd name="connsiteY0" fmla="*/ 124662 h 249323"/>
                      <a:gd name="connsiteX1" fmla="*/ 124662 w 249323"/>
                      <a:gd name="connsiteY1" fmla="*/ 249324 h 249323"/>
                      <a:gd name="connsiteX2" fmla="*/ 0 w 249323"/>
                      <a:gd name="connsiteY2" fmla="*/ 124662 h 249323"/>
                      <a:gd name="connsiteX3" fmla="*/ 124662 w 249323"/>
                      <a:gd name="connsiteY3" fmla="*/ 0 h 249323"/>
                      <a:gd name="connsiteX4" fmla="*/ 249324 w 249323"/>
                      <a:gd name="connsiteY4" fmla="*/ 124662 h 249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23" h="249323">
                        <a:moveTo>
                          <a:pt x="249324" y="124662"/>
                        </a:moveTo>
                        <a:cubicBezTo>
                          <a:pt x="249324" y="193511"/>
                          <a:pt x="193511" y="249324"/>
                          <a:pt x="124662" y="249324"/>
                        </a:cubicBezTo>
                        <a:cubicBezTo>
                          <a:pt x="55813" y="249324"/>
                          <a:pt x="0" y="193511"/>
                          <a:pt x="0" y="124662"/>
                        </a:cubicBezTo>
                        <a:cubicBezTo>
                          <a:pt x="0" y="55813"/>
                          <a:pt x="55813" y="0"/>
                          <a:pt x="124662" y="0"/>
                        </a:cubicBezTo>
                        <a:cubicBezTo>
                          <a:pt x="193511" y="0"/>
                          <a:pt x="249324" y="55813"/>
                          <a:pt x="249324" y="124662"/>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40" name="任意多边形: 形状 1002">
                    <a:extLst>
                      <a:ext uri="{FF2B5EF4-FFF2-40B4-BE49-F238E27FC236}">
                        <a16:creationId xmlns:a16="http://schemas.microsoft.com/office/drawing/2014/main" id="{C9EA14B2-5E5D-F66A-F02C-DDCD1022019B}"/>
                      </a:ext>
                    </a:extLst>
                  </p:cNvPr>
                  <p:cNvSpPr/>
                  <p:nvPr userDrawn="1"/>
                </p:nvSpPr>
                <p:spPr>
                  <a:xfrm>
                    <a:off x="1736363" y="5215499"/>
                    <a:ext cx="151872" cy="151872"/>
                  </a:xfrm>
                  <a:custGeom>
                    <a:avLst/>
                    <a:gdLst>
                      <a:gd name="connsiteX0" fmla="*/ 151872 w 151872"/>
                      <a:gd name="connsiteY0" fmla="*/ 75936 h 151872"/>
                      <a:gd name="connsiteX1" fmla="*/ 75936 w 151872"/>
                      <a:gd name="connsiteY1" fmla="*/ 0 h 151872"/>
                      <a:gd name="connsiteX2" fmla="*/ 0 w 151872"/>
                      <a:gd name="connsiteY2" fmla="*/ 75936 h 151872"/>
                      <a:gd name="connsiteX3" fmla="*/ 75936 w 151872"/>
                      <a:gd name="connsiteY3" fmla="*/ 151873 h 151872"/>
                      <a:gd name="connsiteX4" fmla="*/ 151872 w 151872"/>
                      <a:gd name="connsiteY4" fmla="*/ 75936 h 151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72" h="151872">
                        <a:moveTo>
                          <a:pt x="151872" y="75936"/>
                        </a:moveTo>
                        <a:cubicBezTo>
                          <a:pt x="151872" y="34007"/>
                          <a:pt x="117866" y="0"/>
                          <a:pt x="75936" y="0"/>
                        </a:cubicBezTo>
                        <a:cubicBezTo>
                          <a:pt x="34007" y="0"/>
                          <a:pt x="0" y="34007"/>
                          <a:pt x="0" y="75936"/>
                        </a:cubicBezTo>
                        <a:cubicBezTo>
                          <a:pt x="0" y="117866"/>
                          <a:pt x="34007" y="151873"/>
                          <a:pt x="75936" y="151873"/>
                        </a:cubicBezTo>
                        <a:cubicBezTo>
                          <a:pt x="117866" y="151873"/>
                          <a:pt x="151872" y="117866"/>
                          <a:pt x="151872" y="75936"/>
                        </a:cubicBezTo>
                        <a:close/>
                      </a:path>
                    </a:pathLst>
                  </a:custGeom>
                  <a:solidFill>
                    <a:srgbClr val="FFFFFF"/>
                  </a:solidFill>
                  <a:ln w="7011" cap="flat">
                    <a:noFill/>
                    <a:prstDash val="solid"/>
                    <a:miter/>
                  </a:ln>
                </p:spPr>
                <p:txBody>
                  <a:bodyPr rtlCol="0" anchor="ctr"/>
                  <a:lstStyle/>
                  <a:p>
                    <a:endParaRPr lang="zh-CN" altLang="en-US">
                      <a:latin typeface="Arial" panose="020B0604020202020204" pitchFamily="34" charset="0"/>
                    </a:endParaRPr>
                  </a:p>
                </p:txBody>
              </p:sp>
            </p:grpSp>
          </p:grpSp>
        </p:grpSp>
        <p:sp>
          <p:nvSpPr>
            <p:cNvPr id="168" name="任意多边形: 形状 1030">
              <a:extLst>
                <a:ext uri="{FF2B5EF4-FFF2-40B4-BE49-F238E27FC236}">
                  <a16:creationId xmlns:a16="http://schemas.microsoft.com/office/drawing/2014/main" id="{3D0CFA08-2618-D472-D54D-CF6AAE1F94A8}"/>
                </a:ext>
              </a:extLst>
            </p:cNvPr>
            <p:cNvSpPr/>
            <p:nvPr userDrawn="1"/>
          </p:nvSpPr>
          <p:spPr>
            <a:xfrm>
              <a:off x="7696199" y="1671388"/>
              <a:ext cx="1385012" cy="206984"/>
            </a:xfrm>
            <a:custGeom>
              <a:avLst/>
              <a:gdLst>
                <a:gd name="connsiteX0" fmla="*/ 0 w 1385012"/>
                <a:gd name="connsiteY0" fmla="*/ 0 h 206984"/>
                <a:gd name="connsiteX1" fmla="*/ 1385012 w 1385012"/>
                <a:gd name="connsiteY1" fmla="*/ 0 h 206984"/>
                <a:gd name="connsiteX2" fmla="*/ 1385012 w 1385012"/>
                <a:gd name="connsiteY2" fmla="*/ 206984 h 206984"/>
                <a:gd name="connsiteX3" fmla="*/ 0 w 1385012"/>
                <a:gd name="connsiteY3" fmla="*/ 206984 h 206984"/>
                <a:gd name="connsiteX4" fmla="*/ 0 w 1385012"/>
                <a:gd name="connsiteY4" fmla="*/ 0 h 206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012" h="206984">
                  <a:moveTo>
                    <a:pt x="0" y="0"/>
                  </a:moveTo>
                  <a:lnTo>
                    <a:pt x="1385012" y="0"/>
                  </a:lnTo>
                  <a:lnTo>
                    <a:pt x="1385012" y="206984"/>
                  </a:lnTo>
                  <a:lnTo>
                    <a:pt x="0" y="206984"/>
                  </a:lnTo>
                  <a:lnTo>
                    <a:pt x="0" y="0"/>
                  </a:lnTo>
                  <a:close/>
                </a:path>
              </a:pathLst>
            </a:custGeom>
            <a:noFill/>
            <a:ln w="7011" cap="flat">
              <a:noFill/>
              <a:prstDash val="solid"/>
              <a:miter/>
            </a:ln>
          </p:spPr>
          <p:txBody>
            <a:bodyPr rtlCol="0" anchor="ctr"/>
            <a:lstStyle/>
            <a:p>
              <a:endParaRPr lang="zh-CN" altLang="en-US">
                <a:latin typeface="Arial" panose="020B0604020202020204" pitchFamily="34" charset="0"/>
              </a:endParaRPr>
            </a:p>
          </p:txBody>
        </p:sp>
        <p:sp>
          <p:nvSpPr>
            <p:cNvPr id="169" name="任意多边形: 形状 1197">
              <a:extLst>
                <a:ext uri="{FF2B5EF4-FFF2-40B4-BE49-F238E27FC236}">
                  <a16:creationId xmlns:a16="http://schemas.microsoft.com/office/drawing/2014/main" id="{5FEC2414-BF20-74F0-CEC3-804872638968}"/>
                </a:ext>
              </a:extLst>
            </p:cNvPr>
            <p:cNvSpPr/>
            <p:nvPr userDrawn="1"/>
          </p:nvSpPr>
          <p:spPr>
            <a:xfrm>
              <a:off x="1069485"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0" name="任意多边形: 形状 1198">
              <a:extLst>
                <a:ext uri="{FF2B5EF4-FFF2-40B4-BE49-F238E27FC236}">
                  <a16:creationId xmlns:a16="http://schemas.microsoft.com/office/drawing/2014/main" id="{4E61B86E-EFA7-7DB1-07C4-3FAAFF4911AE}"/>
                </a:ext>
              </a:extLst>
            </p:cNvPr>
            <p:cNvSpPr/>
            <p:nvPr userDrawn="1"/>
          </p:nvSpPr>
          <p:spPr>
            <a:xfrm>
              <a:off x="1244005"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1" name="任意多边形: 形状 1199">
              <a:extLst>
                <a:ext uri="{FF2B5EF4-FFF2-40B4-BE49-F238E27FC236}">
                  <a16:creationId xmlns:a16="http://schemas.microsoft.com/office/drawing/2014/main" id="{BC49362E-D0AC-33E5-AFA7-D80BEEE78A9E}"/>
                </a:ext>
              </a:extLst>
            </p:cNvPr>
            <p:cNvSpPr/>
            <p:nvPr userDrawn="1"/>
          </p:nvSpPr>
          <p:spPr>
            <a:xfrm>
              <a:off x="1418595"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2" name="任意多边形: 形状 1200">
              <a:extLst>
                <a:ext uri="{FF2B5EF4-FFF2-40B4-BE49-F238E27FC236}">
                  <a16:creationId xmlns:a16="http://schemas.microsoft.com/office/drawing/2014/main" id="{067B92C2-C1E6-8943-C600-58653A3B0C69}"/>
                </a:ext>
              </a:extLst>
            </p:cNvPr>
            <p:cNvSpPr/>
            <p:nvPr userDrawn="1"/>
          </p:nvSpPr>
          <p:spPr>
            <a:xfrm>
              <a:off x="1593115"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3" name="任意多边形: 形状 1201">
              <a:extLst>
                <a:ext uri="{FF2B5EF4-FFF2-40B4-BE49-F238E27FC236}">
                  <a16:creationId xmlns:a16="http://schemas.microsoft.com/office/drawing/2014/main" id="{ABA41069-21D4-BF56-3738-3FACD96DB7FF}"/>
                </a:ext>
              </a:extLst>
            </p:cNvPr>
            <p:cNvSpPr/>
            <p:nvPr userDrawn="1"/>
          </p:nvSpPr>
          <p:spPr>
            <a:xfrm>
              <a:off x="1767705"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4" name="任意多边形: 形状 1202">
              <a:extLst>
                <a:ext uri="{FF2B5EF4-FFF2-40B4-BE49-F238E27FC236}">
                  <a16:creationId xmlns:a16="http://schemas.microsoft.com/office/drawing/2014/main" id="{4580AD77-5E06-94AB-5000-FA203399EE7F}"/>
                </a:ext>
              </a:extLst>
            </p:cNvPr>
            <p:cNvSpPr/>
            <p:nvPr userDrawn="1"/>
          </p:nvSpPr>
          <p:spPr>
            <a:xfrm>
              <a:off x="1942296"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5" name="任意多边形: 形状 1203">
              <a:extLst>
                <a:ext uri="{FF2B5EF4-FFF2-40B4-BE49-F238E27FC236}">
                  <a16:creationId xmlns:a16="http://schemas.microsoft.com/office/drawing/2014/main" id="{F2491C51-C34D-3216-1E4B-B5E565570958}"/>
                </a:ext>
              </a:extLst>
            </p:cNvPr>
            <p:cNvSpPr/>
            <p:nvPr userDrawn="1"/>
          </p:nvSpPr>
          <p:spPr>
            <a:xfrm>
              <a:off x="211681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6" name="任意多边形: 形状 1204">
              <a:extLst>
                <a:ext uri="{FF2B5EF4-FFF2-40B4-BE49-F238E27FC236}">
                  <a16:creationId xmlns:a16="http://schemas.microsoft.com/office/drawing/2014/main" id="{715183D4-F84C-4F3C-B79D-456EED7C98A9}"/>
                </a:ext>
              </a:extLst>
            </p:cNvPr>
            <p:cNvSpPr/>
            <p:nvPr userDrawn="1"/>
          </p:nvSpPr>
          <p:spPr>
            <a:xfrm>
              <a:off x="229140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7" name="任意多边形: 形状 1205">
              <a:extLst>
                <a:ext uri="{FF2B5EF4-FFF2-40B4-BE49-F238E27FC236}">
                  <a16:creationId xmlns:a16="http://schemas.microsoft.com/office/drawing/2014/main" id="{91987AA3-BAF9-EACC-7C59-CCE8254A0A74}"/>
                </a:ext>
              </a:extLst>
            </p:cNvPr>
            <p:cNvSpPr/>
            <p:nvPr userDrawn="1"/>
          </p:nvSpPr>
          <p:spPr>
            <a:xfrm>
              <a:off x="246592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8" name="任意多边形: 形状 1206">
              <a:extLst>
                <a:ext uri="{FF2B5EF4-FFF2-40B4-BE49-F238E27FC236}">
                  <a16:creationId xmlns:a16="http://schemas.microsoft.com/office/drawing/2014/main" id="{B1E26DBF-2D98-B3D3-A9F5-31FC8D739167}"/>
                </a:ext>
              </a:extLst>
            </p:cNvPr>
            <p:cNvSpPr/>
            <p:nvPr userDrawn="1"/>
          </p:nvSpPr>
          <p:spPr>
            <a:xfrm>
              <a:off x="264051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79" name="任意多边形: 形状 1207">
              <a:extLst>
                <a:ext uri="{FF2B5EF4-FFF2-40B4-BE49-F238E27FC236}">
                  <a16:creationId xmlns:a16="http://schemas.microsoft.com/office/drawing/2014/main" id="{299E53B6-F0EB-36A1-E1B4-7B949DEA3ACE}"/>
                </a:ext>
              </a:extLst>
            </p:cNvPr>
            <p:cNvSpPr/>
            <p:nvPr userDrawn="1"/>
          </p:nvSpPr>
          <p:spPr>
            <a:xfrm>
              <a:off x="281503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0" name="任意多边形: 形状 1208">
              <a:extLst>
                <a:ext uri="{FF2B5EF4-FFF2-40B4-BE49-F238E27FC236}">
                  <a16:creationId xmlns:a16="http://schemas.microsoft.com/office/drawing/2014/main" id="{F26682BA-AA31-A82C-772A-E77477FF2AFC}"/>
                </a:ext>
              </a:extLst>
            </p:cNvPr>
            <p:cNvSpPr/>
            <p:nvPr userDrawn="1"/>
          </p:nvSpPr>
          <p:spPr>
            <a:xfrm>
              <a:off x="2989626"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1" name="任意多边形: 形状 1209">
              <a:extLst>
                <a:ext uri="{FF2B5EF4-FFF2-40B4-BE49-F238E27FC236}">
                  <a16:creationId xmlns:a16="http://schemas.microsoft.com/office/drawing/2014/main" id="{FA546729-A9DD-CE8C-113B-F45D0E70AB5E}"/>
                </a:ext>
              </a:extLst>
            </p:cNvPr>
            <p:cNvSpPr/>
            <p:nvPr userDrawn="1"/>
          </p:nvSpPr>
          <p:spPr>
            <a:xfrm>
              <a:off x="3164146"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2" name="任意多边形: 形状 1210">
              <a:extLst>
                <a:ext uri="{FF2B5EF4-FFF2-40B4-BE49-F238E27FC236}">
                  <a16:creationId xmlns:a16="http://schemas.microsoft.com/office/drawing/2014/main" id="{D383C672-3671-C56D-70AD-DD5A83581AF4}"/>
                </a:ext>
              </a:extLst>
            </p:cNvPr>
            <p:cNvSpPr/>
            <p:nvPr userDrawn="1"/>
          </p:nvSpPr>
          <p:spPr>
            <a:xfrm>
              <a:off x="3338737"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3" name="任意多边形: 形状 1211">
              <a:extLst>
                <a:ext uri="{FF2B5EF4-FFF2-40B4-BE49-F238E27FC236}">
                  <a16:creationId xmlns:a16="http://schemas.microsoft.com/office/drawing/2014/main" id="{F2D69559-BF0A-3FB1-4675-D329B2892560}"/>
                </a:ext>
              </a:extLst>
            </p:cNvPr>
            <p:cNvSpPr/>
            <p:nvPr userDrawn="1"/>
          </p:nvSpPr>
          <p:spPr>
            <a:xfrm>
              <a:off x="3513327"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4" name="任意多边形: 形状 1212">
              <a:extLst>
                <a:ext uri="{FF2B5EF4-FFF2-40B4-BE49-F238E27FC236}">
                  <a16:creationId xmlns:a16="http://schemas.microsoft.com/office/drawing/2014/main" id="{A20A89BF-F95F-B5CE-DBC1-C53FF23961EF}"/>
                </a:ext>
              </a:extLst>
            </p:cNvPr>
            <p:cNvSpPr/>
            <p:nvPr userDrawn="1"/>
          </p:nvSpPr>
          <p:spPr>
            <a:xfrm>
              <a:off x="3687847"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5" name="任意多边形: 形状 1213">
              <a:extLst>
                <a:ext uri="{FF2B5EF4-FFF2-40B4-BE49-F238E27FC236}">
                  <a16:creationId xmlns:a16="http://schemas.microsoft.com/office/drawing/2014/main" id="{C5A7F6E7-328E-BC6D-D0C0-38B7E8AC7F35}"/>
                </a:ext>
              </a:extLst>
            </p:cNvPr>
            <p:cNvSpPr/>
            <p:nvPr userDrawn="1"/>
          </p:nvSpPr>
          <p:spPr>
            <a:xfrm>
              <a:off x="3862437"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6" name="任意多边形: 形状 1214">
              <a:extLst>
                <a:ext uri="{FF2B5EF4-FFF2-40B4-BE49-F238E27FC236}">
                  <a16:creationId xmlns:a16="http://schemas.microsoft.com/office/drawing/2014/main" id="{4ECD784C-2322-6899-7425-3CF2AA74D6D2}"/>
                </a:ext>
              </a:extLst>
            </p:cNvPr>
            <p:cNvSpPr/>
            <p:nvPr userDrawn="1"/>
          </p:nvSpPr>
          <p:spPr>
            <a:xfrm>
              <a:off x="4036957"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7" name="任意多边形: 形状 1215">
              <a:extLst>
                <a:ext uri="{FF2B5EF4-FFF2-40B4-BE49-F238E27FC236}">
                  <a16:creationId xmlns:a16="http://schemas.microsoft.com/office/drawing/2014/main" id="{BEB10ED0-FDB9-1671-C7C9-56AE323FD186}"/>
                </a:ext>
              </a:extLst>
            </p:cNvPr>
            <p:cNvSpPr/>
            <p:nvPr userDrawn="1"/>
          </p:nvSpPr>
          <p:spPr>
            <a:xfrm>
              <a:off x="4211547"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8" name="任意多边形: 形状 1216">
              <a:extLst>
                <a:ext uri="{FF2B5EF4-FFF2-40B4-BE49-F238E27FC236}">
                  <a16:creationId xmlns:a16="http://schemas.microsoft.com/office/drawing/2014/main" id="{F30BB4E1-2F70-A746-3D0A-49F795AF92B8}"/>
                </a:ext>
              </a:extLst>
            </p:cNvPr>
            <p:cNvSpPr/>
            <p:nvPr userDrawn="1"/>
          </p:nvSpPr>
          <p:spPr>
            <a:xfrm>
              <a:off x="4386067"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89" name="任意多边形: 形状 1217">
              <a:extLst>
                <a:ext uri="{FF2B5EF4-FFF2-40B4-BE49-F238E27FC236}">
                  <a16:creationId xmlns:a16="http://schemas.microsoft.com/office/drawing/2014/main" id="{AFF1E0E7-5F1B-C3D4-4CD9-7AF0D7E578C6}"/>
                </a:ext>
              </a:extLst>
            </p:cNvPr>
            <p:cNvSpPr/>
            <p:nvPr userDrawn="1"/>
          </p:nvSpPr>
          <p:spPr>
            <a:xfrm>
              <a:off x="4560658"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0" name="任意多边形: 形状 1218">
              <a:extLst>
                <a:ext uri="{FF2B5EF4-FFF2-40B4-BE49-F238E27FC236}">
                  <a16:creationId xmlns:a16="http://schemas.microsoft.com/office/drawing/2014/main" id="{7B691FA5-0782-8EA8-AD06-1325B22EFCBE}"/>
                </a:ext>
              </a:extLst>
            </p:cNvPr>
            <p:cNvSpPr/>
            <p:nvPr userDrawn="1"/>
          </p:nvSpPr>
          <p:spPr>
            <a:xfrm>
              <a:off x="473517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1" name="任意多边形: 形状 1219">
              <a:extLst>
                <a:ext uri="{FF2B5EF4-FFF2-40B4-BE49-F238E27FC236}">
                  <a16:creationId xmlns:a16="http://schemas.microsoft.com/office/drawing/2014/main" id="{E2BEA79E-1C6E-8EED-4600-771910689768}"/>
                </a:ext>
              </a:extLst>
            </p:cNvPr>
            <p:cNvSpPr/>
            <p:nvPr userDrawn="1"/>
          </p:nvSpPr>
          <p:spPr>
            <a:xfrm>
              <a:off x="490976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2" name="任意多边形: 形状 1220">
              <a:extLst>
                <a:ext uri="{FF2B5EF4-FFF2-40B4-BE49-F238E27FC236}">
                  <a16:creationId xmlns:a16="http://schemas.microsoft.com/office/drawing/2014/main" id="{A790ABB5-1965-071A-69DE-CA85A7267114}"/>
                </a:ext>
              </a:extLst>
            </p:cNvPr>
            <p:cNvSpPr/>
            <p:nvPr userDrawn="1"/>
          </p:nvSpPr>
          <p:spPr>
            <a:xfrm>
              <a:off x="5084358"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3" name="任意多边形: 形状 1221">
              <a:extLst>
                <a:ext uri="{FF2B5EF4-FFF2-40B4-BE49-F238E27FC236}">
                  <a16:creationId xmlns:a16="http://schemas.microsoft.com/office/drawing/2014/main" id="{4885B47C-E80E-26E7-7670-67F2EF915EB2}"/>
                </a:ext>
              </a:extLst>
            </p:cNvPr>
            <p:cNvSpPr/>
            <p:nvPr userDrawn="1"/>
          </p:nvSpPr>
          <p:spPr>
            <a:xfrm>
              <a:off x="525887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4" name="任意多边形: 形状 1222">
              <a:extLst>
                <a:ext uri="{FF2B5EF4-FFF2-40B4-BE49-F238E27FC236}">
                  <a16:creationId xmlns:a16="http://schemas.microsoft.com/office/drawing/2014/main" id="{68E81A7A-0C40-E90B-1DD3-92A313BCD942}"/>
                </a:ext>
              </a:extLst>
            </p:cNvPr>
            <p:cNvSpPr/>
            <p:nvPr userDrawn="1"/>
          </p:nvSpPr>
          <p:spPr>
            <a:xfrm>
              <a:off x="543346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5" name="任意多边形: 形状 1223">
              <a:extLst>
                <a:ext uri="{FF2B5EF4-FFF2-40B4-BE49-F238E27FC236}">
                  <a16:creationId xmlns:a16="http://schemas.microsoft.com/office/drawing/2014/main" id="{A661420E-EDB2-E264-7B7B-0852D07A676A}"/>
                </a:ext>
              </a:extLst>
            </p:cNvPr>
            <p:cNvSpPr/>
            <p:nvPr userDrawn="1"/>
          </p:nvSpPr>
          <p:spPr>
            <a:xfrm>
              <a:off x="5607988"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6" name="任意多边形: 形状 1224">
              <a:extLst>
                <a:ext uri="{FF2B5EF4-FFF2-40B4-BE49-F238E27FC236}">
                  <a16:creationId xmlns:a16="http://schemas.microsoft.com/office/drawing/2014/main" id="{1E4C908D-30F3-C383-71F3-6283B0458941}"/>
                </a:ext>
              </a:extLst>
            </p:cNvPr>
            <p:cNvSpPr/>
            <p:nvPr userDrawn="1"/>
          </p:nvSpPr>
          <p:spPr>
            <a:xfrm>
              <a:off x="5782579"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7" name="任意多边形: 形状 1225">
              <a:extLst>
                <a:ext uri="{FF2B5EF4-FFF2-40B4-BE49-F238E27FC236}">
                  <a16:creationId xmlns:a16="http://schemas.microsoft.com/office/drawing/2014/main" id="{8DE4EB7E-B52B-B875-B29B-341342443DEA}"/>
                </a:ext>
              </a:extLst>
            </p:cNvPr>
            <p:cNvSpPr/>
            <p:nvPr userDrawn="1"/>
          </p:nvSpPr>
          <p:spPr>
            <a:xfrm>
              <a:off x="5957099"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8" name="任意多边形: 形状 1226">
              <a:extLst>
                <a:ext uri="{FF2B5EF4-FFF2-40B4-BE49-F238E27FC236}">
                  <a16:creationId xmlns:a16="http://schemas.microsoft.com/office/drawing/2014/main" id="{151A9195-23D0-427F-F286-4DD06FA38689}"/>
                </a:ext>
              </a:extLst>
            </p:cNvPr>
            <p:cNvSpPr/>
            <p:nvPr userDrawn="1"/>
          </p:nvSpPr>
          <p:spPr>
            <a:xfrm>
              <a:off x="6131689"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99" name="任意多边形: 形状 1227">
              <a:extLst>
                <a:ext uri="{FF2B5EF4-FFF2-40B4-BE49-F238E27FC236}">
                  <a16:creationId xmlns:a16="http://schemas.microsoft.com/office/drawing/2014/main" id="{B787E1F3-F51F-A178-06BE-6FD6A52B783A}"/>
                </a:ext>
              </a:extLst>
            </p:cNvPr>
            <p:cNvSpPr/>
            <p:nvPr userDrawn="1"/>
          </p:nvSpPr>
          <p:spPr>
            <a:xfrm>
              <a:off x="1069485"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0" name="任意多边形: 形状 1228">
              <a:extLst>
                <a:ext uri="{FF2B5EF4-FFF2-40B4-BE49-F238E27FC236}">
                  <a16:creationId xmlns:a16="http://schemas.microsoft.com/office/drawing/2014/main" id="{BD4A9F18-EE68-3704-EA51-1A3C5C5472DA}"/>
                </a:ext>
              </a:extLst>
            </p:cNvPr>
            <p:cNvSpPr/>
            <p:nvPr userDrawn="1"/>
          </p:nvSpPr>
          <p:spPr>
            <a:xfrm>
              <a:off x="1244005"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1" name="任意多边形: 形状 1229">
              <a:extLst>
                <a:ext uri="{FF2B5EF4-FFF2-40B4-BE49-F238E27FC236}">
                  <a16:creationId xmlns:a16="http://schemas.microsoft.com/office/drawing/2014/main" id="{621C5D85-050F-BB8A-EFD3-5CCEB50E989A}"/>
                </a:ext>
              </a:extLst>
            </p:cNvPr>
            <p:cNvSpPr/>
            <p:nvPr userDrawn="1"/>
          </p:nvSpPr>
          <p:spPr>
            <a:xfrm>
              <a:off x="1418595"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2" name="任意多边形: 形状 1230">
              <a:extLst>
                <a:ext uri="{FF2B5EF4-FFF2-40B4-BE49-F238E27FC236}">
                  <a16:creationId xmlns:a16="http://schemas.microsoft.com/office/drawing/2014/main" id="{C3FBF205-0E7A-46D9-A465-9D25004E3934}"/>
                </a:ext>
              </a:extLst>
            </p:cNvPr>
            <p:cNvSpPr/>
            <p:nvPr userDrawn="1"/>
          </p:nvSpPr>
          <p:spPr>
            <a:xfrm>
              <a:off x="1593115"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3" name="任意多边形: 形状 1231">
              <a:extLst>
                <a:ext uri="{FF2B5EF4-FFF2-40B4-BE49-F238E27FC236}">
                  <a16:creationId xmlns:a16="http://schemas.microsoft.com/office/drawing/2014/main" id="{C52D4037-A7C6-97DF-FC30-D2B704FE1643}"/>
                </a:ext>
              </a:extLst>
            </p:cNvPr>
            <p:cNvSpPr/>
            <p:nvPr userDrawn="1"/>
          </p:nvSpPr>
          <p:spPr>
            <a:xfrm>
              <a:off x="1767705"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4" name="任意多边形: 形状 1232">
              <a:extLst>
                <a:ext uri="{FF2B5EF4-FFF2-40B4-BE49-F238E27FC236}">
                  <a16:creationId xmlns:a16="http://schemas.microsoft.com/office/drawing/2014/main" id="{E885289F-ED8C-C769-4602-5CBB286CDB74}"/>
                </a:ext>
              </a:extLst>
            </p:cNvPr>
            <p:cNvSpPr/>
            <p:nvPr userDrawn="1"/>
          </p:nvSpPr>
          <p:spPr>
            <a:xfrm>
              <a:off x="1942296"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5" name="任意多边形: 形状 1233">
              <a:extLst>
                <a:ext uri="{FF2B5EF4-FFF2-40B4-BE49-F238E27FC236}">
                  <a16:creationId xmlns:a16="http://schemas.microsoft.com/office/drawing/2014/main" id="{6AC10567-0117-72B3-9282-E86F147E6485}"/>
                </a:ext>
              </a:extLst>
            </p:cNvPr>
            <p:cNvSpPr/>
            <p:nvPr userDrawn="1"/>
          </p:nvSpPr>
          <p:spPr>
            <a:xfrm>
              <a:off x="211681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6" name="任意多边形: 形状 1234">
              <a:extLst>
                <a:ext uri="{FF2B5EF4-FFF2-40B4-BE49-F238E27FC236}">
                  <a16:creationId xmlns:a16="http://schemas.microsoft.com/office/drawing/2014/main" id="{8EB09FD8-6EA4-B54B-C005-B2EB2F3B93F6}"/>
                </a:ext>
              </a:extLst>
            </p:cNvPr>
            <p:cNvSpPr/>
            <p:nvPr userDrawn="1"/>
          </p:nvSpPr>
          <p:spPr>
            <a:xfrm>
              <a:off x="229140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7" name="任意多边形: 形状 1235">
              <a:extLst>
                <a:ext uri="{FF2B5EF4-FFF2-40B4-BE49-F238E27FC236}">
                  <a16:creationId xmlns:a16="http://schemas.microsoft.com/office/drawing/2014/main" id="{FCE20AD4-1F45-C881-D240-635F931AB3A1}"/>
                </a:ext>
              </a:extLst>
            </p:cNvPr>
            <p:cNvSpPr/>
            <p:nvPr userDrawn="1"/>
          </p:nvSpPr>
          <p:spPr>
            <a:xfrm>
              <a:off x="246592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8" name="任意多边形: 形状 1236">
              <a:extLst>
                <a:ext uri="{FF2B5EF4-FFF2-40B4-BE49-F238E27FC236}">
                  <a16:creationId xmlns:a16="http://schemas.microsoft.com/office/drawing/2014/main" id="{0943B6F1-B51A-80D2-84F4-2045420E6F0C}"/>
                </a:ext>
              </a:extLst>
            </p:cNvPr>
            <p:cNvSpPr/>
            <p:nvPr userDrawn="1"/>
          </p:nvSpPr>
          <p:spPr>
            <a:xfrm>
              <a:off x="264051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09" name="任意多边形: 形状 1237">
              <a:extLst>
                <a:ext uri="{FF2B5EF4-FFF2-40B4-BE49-F238E27FC236}">
                  <a16:creationId xmlns:a16="http://schemas.microsoft.com/office/drawing/2014/main" id="{E949D82C-D00E-88DF-9E18-E2A56816263C}"/>
                </a:ext>
              </a:extLst>
            </p:cNvPr>
            <p:cNvSpPr/>
            <p:nvPr userDrawn="1"/>
          </p:nvSpPr>
          <p:spPr>
            <a:xfrm>
              <a:off x="281503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0" name="任意多边形: 形状 1238">
              <a:extLst>
                <a:ext uri="{FF2B5EF4-FFF2-40B4-BE49-F238E27FC236}">
                  <a16:creationId xmlns:a16="http://schemas.microsoft.com/office/drawing/2014/main" id="{B1AB9361-2CA6-6B79-6ED1-A9BC190D6C9E}"/>
                </a:ext>
              </a:extLst>
            </p:cNvPr>
            <p:cNvSpPr/>
            <p:nvPr userDrawn="1"/>
          </p:nvSpPr>
          <p:spPr>
            <a:xfrm>
              <a:off x="2989626"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1" name="任意多边形: 形状 1239">
              <a:extLst>
                <a:ext uri="{FF2B5EF4-FFF2-40B4-BE49-F238E27FC236}">
                  <a16:creationId xmlns:a16="http://schemas.microsoft.com/office/drawing/2014/main" id="{85661C4E-EF6F-AD21-613B-989CA9C52F51}"/>
                </a:ext>
              </a:extLst>
            </p:cNvPr>
            <p:cNvSpPr/>
            <p:nvPr userDrawn="1"/>
          </p:nvSpPr>
          <p:spPr>
            <a:xfrm>
              <a:off x="3164146"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2" name="任意多边形: 形状 1240">
              <a:extLst>
                <a:ext uri="{FF2B5EF4-FFF2-40B4-BE49-F238E27FC236}">
                  <a16:creationId xmlns:a16="http://schemas.microsoft.com/office/drawing/2014/main" id="{2E2F2D34-2BD2-093F-F92A-F486933DE290}"/>
                </a:ext>
              </a:extLst>
            </p:cNvPr>
            <p:cNvSpPr/>
            <p:nvPr userDrawn="1"/>
          </p:nvSpPr>
          <p:spPr>
            <a:xfrm>
              <a:off x="3338737"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3" name="任意多边形: 形状 1241">
              <a:extLst>
                <a:ext uri="{FF2B5EF4-FFF2-40B4-BE49-F238E27FC236}">
                  <a16:creationId xmlns:a16="http://schemas.microsoft.com/office/drawing/2014/main" id="{116BD9CC-4ECB-87AE-E6D2-FCCCB4F1C4B3}"/>
                </a:ext>
              </a:extLst>
            </p:cNvPr>
            <p:cNvSpPr/>
            <p:nvPr userDrawn="1"/>
          </p:nvSpPr>
          <p:spPr>
            <a:xfrm>
              <a:off x="3513327"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4" name="任意多边形: 形状 1242">
              <a:extLst>
                <a:ext uri="{FF2B5EF4-FFF2-40B4-BE49-F238E27FC236}">
                  <a16:creationId xmlns:a16="http://schemas.microsoft.com/office/drawing/2014/main" id="{8E5AD4D5-6C46-23F4-E34E-F6DEB4C1BDAA}"/>
                </a:ext>
              </a:extLst>
            </p:cNvPr>
            <p:cNvSpPr/>
            <p:nvPr userDrawn="1"/>
          </p:nvSpPr>
          <p:spPr>
            <a:xfrm>
              <a:off x="3687847"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5" name="任意多边形: 形状 1243">
              <a:extLst>
                <a:ext uri="{FF2B5EF4-FFF2-40B4-BE49-F238E27FC236}">
                  <a16:creationId xmlns:a16="http://schemas.microsoft.com/office/drawing/2014/main" id="{8C95FC4B-8702-DBCE-8072-11B991BE9781}"/>
                </a:ext>
              </a:extLst>
            </p:cNvPr>
            <p:cNvSpPr/>
            <p:nvPr userDrawn="1"/>
          </p:nvSpPr>
          <p:spPr>
            <a:xfrm>
              <a:off x="3862437"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6" name="任意多边形: 形状 1244">
              <a:extLst>
                <a:ext uri="{FF2B5EF4-FFF2-40B4-BE49-F238E27FC236}">
                  <a16:creationId xmlns:a16="http://schemas.microsoft.com/office/drawing/2014/main" id="{6C35C7FA-CBC2-D534-ACA5-24B133C06FBE}"/>
                </a:ext>
              </a:extLst>
            </p:cNvPr>
            <p:cNvSpPr/>
            <p:nvPr userDrawn="1"/>
          </p:nvSpPr>
          <p:spPr>
            <a:xfrm>
              <a:off x="4036957"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7" name="任意多边形: 形状 1245">
              <a:extLst>
                <a:ext uri="{FF2B5EF4-FFF2-40B4-BE49-F238E27FC236}">
                  <a16:creationId xmlns:a16="http://schemas.microsoft.com/office/drawing/2014/main" id="{04DF9C52-9F27-390F-1705-3F1613424BC4}"/>
                </a:ext>
              </a:extLst>
            </p:cNvPr>
            <p:cNvSpPr/>
            <p:nvPr userDrawn="1"/>
          </p:nvSpPr>
          <p:spPr>
            <a:xfrm>
              <a:off x="4211547"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8" name="任意多边形: 形状 1246">
              <a:extLst>
                <a:ext uri="{FF2B5EF4-FFF2-40B4-BE49-F238E27FC236}">
                  <a16:creationId xmlns:a16="http://schemas.microsoft.com/office/drawing/2014/main" id="{BC390598-CA2C-996F-1619-70A2DD737F11}"/>
                </a:ext>
              </a:extLst>
            </p:cNvPr>
            <p:cNvSpPr/>
            <p:nvPr userDrawn="1"/>
          </p:nvSpPr>
          <p:spPr>
            <a:xfrm>
              <a:off x="4386067"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19" name="任意多边形: 形状 1247">
              <a:extLst>
                <a:ext uri="{FF2B5EF4-FFF2-40B4-BE49-F238E27FC236}">
                  <a16:creationId xmlns:a16="http://schemas.microsoft.com/office/drawing/2014/main" id="{0C75490E-2528-CCC7-DC3D-735F813DFCC0}"/>
                </a:ext>
              </a:extLst>
            </p:cNvPr>
            <p:cNvSpPr/>
            <p:nvPr userDrawn="1"/>
          </p:nvSpPr>
          <p:spPr>
            <a:xfrm>
              <a:off x="4560658"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0" name="任意多边形: 形状 1248">
              <a:extLst>
                <a:ext uri="{FF2B5EF4-FFF2-40B4-BE49-F238E27FC236}">
                  <a16:creationId xmlns:a16="http://schemas.microsoft.com/office/drawing/2014/main" id="{8D5E0E67-742C-CEA7-2703-1CE29B282D38}"/>
                </a:ext>
              </a:extLst>
            </p:cNvPr>
            <p:cNvSpPr/>
            <p:nvPr userDrawn="1"/>
          </p:nvSpPr>
          <p:spPr>
            <a:xfrm>
              <a:off x="473517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1249">
              <a:extLst>
                <a:ext uri="{FF2B5EF4-FFF2-40B4-BE49-F238E27FC236}">
                  <a16:creationId xmlns:a16="http://schemas.microsoft.com/office/drawing/2014/main" id="{821AB291-4721-D6AA-23C1-14856D39EA0F}"/>
                </a:ext>
              </a:extLst>
            </p:cNvPr>
            <p:cNvSpPr/>
            <p:nvPr userDrawn="1"/>
          </p:nvSpPr>
          <p:spPr>
            <a:xfrm>
              <a:off x="490976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1250">
              <a:extLst>
                <a:ext uri="{FF2B5EF4-FFF2-40B4-BE49-F238E27FC236}">
                  <a16:creationId xmlns:a16="http://schemas.microsoft.com/office/drawing/2014/main" id="{4D1C97C6-8FA4-E743-407B-EA54551E7A9F}"/>
                </a:ext>
              </a:extLst>
            </p:cNvPr>
            <p:cNvSpPr/>
            <p:nvPr userDrawn="1"/>
          </p:nvSpPr>
          <p:spPr>
            <a:xfrm>
              <a:off x="5084358"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1251">
              <a:extLst>
                <a:ext uri="{FF2B5EF4-FFF2-40B4-BE49-F238E27FC236}">
                  <a16:creationId xmlns:a16="http://schemas.microsoft.com/office/drawing/2014/main" id="{0638F877-45B9-B3A3-1E77-10F61C2E9121}"/>
                </a:ext>
              </a:extLst>
            </p:cNvPr>
            <p:cNvSpPr/>
            <p:nvPr userDrawn="1"/>
          </p:nvSpPr>
          <p:spPr>
            <a:xfrm>
              <a:off x="525887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1252">
              <a:extLst>
                <a:ext uri="{FF2B5EF4-FFF2-40B4-BE49-F238E27FC236}">
                  <a16:creationId xmlns:a16="http://schemas.microsoft.com/office/drawing/2014/main" id="{5062B733-9F04-76D3-FF21-3CF177FB1DA9}"/>
                </a:ext>
              </a:extLst>
            </p:cNvPr>
            <p:cNvSpPr/>
            <p:nvPr userDrawn="1"/>
          </p:nvSpPr>
          <p:spPr>
            <a:xfrm>
              <a:off x="543346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1253">
              <a:extLst>
                <a:ext uri="{FF2B5EF4-FFF2-40B4-BE49-F238E27FC236}">
                  <a16:creationId xmlns:a16="http://schemas.microsoft.com/office/drawing/2014/main" id="{8BB64BEC-0B84-BA3E-E49B-FA0112E5C26C}"/>
                </a:ext>
              </a:extLst>
            </p:cNvPr>
            <p:cNvSpPr/>
            <p:nvPr userDrawn="1"/>
          </p:nvSpPr>
          <p:spPr>
            <a:xfrm>
              <a:off x="5607988"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6" name="任意多边形: 形状 1254">
              <a:extLst>
                <a:ext uri="{FF2B5EF4-FFF2-40B4-BE49-F238E27FC236}">
                  <a16:creationId xmlns:a16="http://schemas.microsoft.com/office/drawing/2014/main" id="{01EB37B8-2BBC-1B9D-F2A6-39E628748DDA}"/>
                </a:ext>
              </a:extLst>
            </p:cNvPr>
            <p:cNvSpPr/>
            <p:nvPr userDrawn="1"/>
          </p:nvSpPr>
          <p:spPr>
            <a:xfrm>
              <a:off x="5782579"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7" name="任意多边形: 形状 1255">
              <a:extLst>
                <a:ext uri="{FF2B5EF4-FFF2-40B4-BE49-F238E27FC236}">
                  <a16:creationId xmlns:a16="http://schemas.microsoft.com/office/drawing/2014/main" id="{041A878A-77C4-9B92-53A8-0A8E8004A5AB}"/>
                </a:ext>
              </a:extLst>
            </p:cNvPr>
            <p:cNvSpPr/>
            <p:nvPr userDrawn="1"/>
          </p:nvSpPr>
          <p:spPr>
            <a:xfrm>
              <a:off x="5957099"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8" name="任意多边形: 形状 1256">
              <a:extLst>
                <a:ext uri="{FF2B5EF4-FFF2-40B4-BE49-F238E27FC236}">
                  <a16:creationId xmlns:a16="http://schemas.microsoft.com/office/drawing/2014/main" id="{C73B19E7-60EB-F04C-E2C2-0AAAAD79C887}"/>
                </a:ext>
              </a:extLst>
            </p:cNvPr>
            <p:cNvSpPr/>
            <p:nvPr userDrawn="1"/>
          </p:nvSpPr>
          <p:spPr>
            <a:xfrm>
              <a:off x="6131689"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1257">
              <a:extLst>
                <a:ext uri="{FF2B5EF4-FFF2-40B4-BE49-F238E27FC236}">
                  <a16:creationId xmlns:a16="http://schemas.microsoft.com/office/drawing/2014/main" id="{5976A78C-49CB-5217-1FFF-FEC3739198D0}"/>
                </a:ext>
              </a:extLst>
            </p:cNvPr>
            <p:cNvSpPr/>
            <p:nvPr userDrawn="1"/>
          </p:nvSpPr>
          <p:spPr>
            <a:xfrm>
              <a:off x="1069485"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1258">
              <a:extLst>
                <a:ext uri="{FF2B5EF4-FFF2-40B4-BE49-F238E27FC236}">
                  <a16:creationId xmlns:a16="http://schemas.microsoft.com/office/drawing/2014/main" id="{5ADEC57F-ECD8-8CAD-C852-AC76E6FD3E81}"/>
                </a:ext>
              </a:extLst>
            </p:cNvPr>
            <p:cNvSpPr/>
            <p:nvPr userDrawn="1"/>
          </p:nvSpPr>
          <p:spPr>
            <a:xfrm>
              <a:off x="1244005"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1259">
              <a:extLst>
                <a:ext uri="{FF2B5EF4-FFF2-40B4-BE49-F238E27FC236}">
                  <a16:creationId xmlns:a16="http://schemas.microsoft.com/office/drawing/2014/main" id="{DC8DFC41-1C3D-85AC-25AC-DB3F1BAC6D05}"/>
                </a:ext>
              </a:extLst>
            </p:cNvPr>
            <p:cNvSpPr/>
            <p:nvPr userDrawn="1"/>
          </p:nvSpPr>
          <p:spPr>
            <a:xfrm>
              <a:off x="1418595"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1260">
              <a:extLst>
                <a:ext uri="{FF2B5EF4-FFF2-40B4-BE49-F238E27FC236}">
                  <a16:creationId xmlns:a16="http://schemas.microsoft.com/office/drawing/2014/main" id="{EF889945-AC6E-8B19-9F12-8496CE526B7F}"/>
                </a:ext>
              </a:extLst>
            </p:cNvPr>
            <p:cNvSpPr/>
            <p:nvPr userDrawn="1"/>
          </p:nvSpPr>
          <p:spPr>
            <a:xfrm>
              <a:off x="1593115"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1261">
              <a:extLst>
                <a:ext uri="{FF2B5EF4-FFF2-40B4-BE49-F238E27FC236}">
                  <a16:creationId xmlns:a16="http://schemas.microsoft.com/office/drawing/2014/main" id="{CB8E46F1-EC27-8798-90F2-AA6B99BA705C}"/>
                </a:ext>
              </a:extLst>
            </p:cNvPr>
            <p:cNvSpPr/>
            <p:nvPr userDrawn="1"/>
          </p:nvSpPr>
          <p:spPr>
            <a:xfrm>
              <a:off x="1767705"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1262">
              <a:extLst>
                <a:ext uri="{FF2B5EF4-FFF2-40B4-BE49-F238E27FC236}">
                  <a16:creationId xmlns:a16="http://schemas.microsoft.com/office/drawing/2014/main" id="{CEE767A5-0CB1-98DF-076D-89A4F8A7880C}"/>
                </a:ext>
              </a:extLst>
            </p:cNvPr>
            <p:cNvSpPr/>
            <p:nvPr userDrawn="1"/>
          </p:nvSpPr>
          <p:spPr>
            <a:xfrm>
              <a:off x="1942296"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1263">
              <a:extLst>
                <a:ext uri="{FF2B5EF4-FFF2-40B4-BE49-F238E27FC236}">
                  <a16:creationId xmlns:a16="http://schemas.microsoft.com/office/drawing/2014/main" id="{7D8CB6B9-52BE-45A7-0AA6-4CB1303921B2}"/>
                </a:ext>
              </a:extLst>
            </p:cNvPr>
            <p:cNvSpPr/>
            <p:nvPr userDrawn="1"/>
          </p:nvSpPr>
          <p:spPr>
            <a:xfrm>
              <a:off x="211681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1264">
              <a:extLst>
                <a:ext uri="{FF2B5EF4-FFF2-40B4-BE49-F238E27FC236}">
                  <a16:creationId xmlns:a16="http://schemas.microsoft.com/office/drawing/2014/main" id="{0002979F-1D48-EFE6-8381-88EFB3D764BD}"/>
                </a:ext>
              </a:extLst>
            </p:cNvPr>
            <p:cNvSpPr/>
            <p:nvPr userDrawn="1"/>
          </p:nvSpPr>
          <p:spPr>
            <a:xfrm>
              <a:off x="229140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1265">
              <a:extLst>
                <a:ext uri="{FF2B5EF4-FFF2-40B4-BE49-F238E27FC236}">
                  <a16:creationId xmlns:a16="http://schemas.microsoft.com/office/drawing/2014/main" id="{38E67E50-25EB-C14B-2DFF-A59FD167C048}"/>
                </a:ext>
              </a:extLst>
            </p:cNvPr>
            <p:cNvSpPr/>
            <p:nvPr userDrawn="1"/>
          </p:nvSpPr>
          <p:spPr>
            <a:xfrm>
              <a:off x="246592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1266">
              <a:extLst>
                <a:ext uri="{FF2B5EF4-FFF2-40B4-BE49-F238E27FC236}">
                  <a16:creationId xmlns:a16="http://schemas.microsoft.com/office/drawing/2014/main" id="{74AB5783-8F14-FF51-1EF1-F059AF99E617}"/>
                </a:ext>
              </a:extLst>
            </p:cNvPr>
            <p:cNvSpPr/>
            <p:nvPr userDrawn="1"/>
          </p:nvSpPr>
          <p:spPr>
            <a:xfrm>
              <a:off x="264051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1267">
              <a:extLst>
                <a:ext uri="{FF2B5EF4-FFF2-40B4-BE49-F238E27FC236}">
                  <a16:creationId xmlns:a16="http://schemas.microsoft.com/office/drawing/2014/main" id="{42585A47-3B11-6E11-8085-F37A02BC743A}"/>
                </a:ext>
              </a:extLst>
            </p:cNvPr>
            <p:cNvSpPr/>
            <p:nvPr userDrawn="1"/>
          </p:nvSpPr>
          <p:spPr>
            <a:xfrm>
              <a:off x="281503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1268">
              <a:extLst>
                <a:ext uri="{FF2B5EF4-FFF2-40B4-BE49-F238E27FC236}">
                  <a16:creationId xmlns:a16="http://schemas.microsoft.com/office/drawing/2014/main" id="{6BEFC287-E50B-0096-DA49-5E352DA014B0}"/>
                </a:ext>
              </a:extLst>
            </p:cNvPr>
            <p:cNvSpPr/>
            <p:nvPr userDrawn="1"/>
          </p:nvSpPr>
          <p:spPr>
            <a:xfrm>
              <a:off x="2989626"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1269">
              <a:extLst>
                <a:ext uri="{FF2B5EF4-FFF2-40B4-BE49-F238E27FC236}">
                  <a16:creationId xmlns:a16="http://schemas.microsoft.com/office/drawing/2014/main" id="{BA3A73DD-6745-810C-902B-DFF2AD659548}"/>
                </a:ext>
              </a:extLst>
            </p:cNvPr>
            <p:cNvSpPr/>
            <p:nvPr userDrawn="1"/>
          </p:nvSpPr>
          <p:spPr>
            <a:xfrm>
              <a:off x="3164146"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1270">
              <a:extLst>
                <a:ext uri="{FF2B5EF4-FFF2-40B4-BE49-F238E27FC236}">
                  <a16:creationId xmlns:a16="http://schemas.microsoft.com/office/drawing/2014/main" id="{E4A93DB0-12E4-E77A-301C-7DB8BE6DB754}"/>
                </a:ext>
              </a:extLst>
            </p:cNvPr>
            <p:cNvSpPr/>
            <p:nvPr userDrawn="1"/>
          </p:nvSpPr>
          <p:spPr>
            <a:xfrm>
              <a:off x="3338737"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1271">
              <a:extLst>
                <a:ext uri="{FF2B5EF4-FFF2-40B4-BE49-F238E27FC236}">
                  <a16:creationId xmlns:a16="http://schemas.microsoft.com/office/drawing/2014/main" id="{9958F5F4-F2EC-CAA6-2945-2B6A42016118}"/>
                </a:ext>
              </a:extLst>
            </p:cNvPr>
            <p:cNvSpPr/>
            <p:nvPr userDrawn="1"/>
          </p:nvSpPr>
          <p:spPr>
            <a:xfrm>
              <a:off x="3513327"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1272">
              <a:extLst>
                <a:ext uri="{FF2B5EF4-FFF2-40B4-BE49-F238E27FC236}">
                  <a16:creationId xmlns:a16="http://schemas.microsoft.com/office/drawing/2014/main" id="{6CDEC7EF-DACF-5B8B-0B46-2C01AC698051}"/>
                </a:ext>
              </a:extLst>
            </p:cNvPr>
            <p:cNvSpPr/>
            <p:nvPr userDrawn="1"/>
          </p:nvSpPr>
          <p:spPr>
            <a:xfrm>
              <a:off x="3687847"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1273">
              <a:extLst>
                <a:ext uri="{FF2B5EF4-FFF2-40B4-BE49-F238E27FC236}">
                  <a16:creationId xmlns:a16="http://schemas.microsoft.com/office/drawing/2014/main" id="{31254C42-51A9-E8C8-680B-7DAFB274DD70}"/>
                </a:ext>
              </a:extLst>
            </p:cNvPr>
            <p:cNvSpPr/>
            <p:nvPr userDrawn="1"/>
          </p:nvSpPr>
          <p:spPr>
            <a:xfrm>
              <a:off x="3862437"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1274">
              <a:extLst>
                <a:ext uri="{FF2B5EF4-FFF2-40B4-BE49-F238E27FC236}">
                  <a16:creationId xmlns:a16="http://schemas.microsoft.com/office/drawing/2014/main" id="{BE0C8DE0-9DEE-3CFC-A16A-3BBDB9E138B9}"/>
                </a:ext>
              </a:extLst>
            </p:cNvPr>
            <p:cNvSpPr/>
            <p:nvPr userDrawn="1"/>
          </p:nvSpPr>
          <p:spPr>
            <a:xfrm>
              <a:off x="4036957"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1275">
              <a:extLst>
                <a:ext uri="{FF2B5EF4-FFF2-40B4-BE49-F238E27FC236}">
                  <a16:creationId xmlns:a16="http://schemas.microsoft.com/office/drawing/2014/main" id="{12D83BF5-1767-CF0B-08DC-E760B5CBE2FC}"/>
                </a:ext>
              </a:extLst>
            </p:cNvPr>
            <p:cNvSpPr/>
            <p:nvPr userDrawn="1"/>
          </p:nvSpPr>
          <p:spPr>
            <a:xfrm>
              <a:off x="4211547"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8" name="任意多边形: 形状 1276">
              <a:extLst>
                <a:ext uri="{FF2B5EF4-FFF2-40B4-BE49-F238E27FC236}">
                  <a16:creationId xmlns:a16="http://schemas.microsoft.com/office/drawing/2014/main" id="{CFDCD9DA-8418-2FDF-14BA-B8384125927E}"/>
                </a:ext>
              </a:extLst>
            </p:cNvPr>
            <p:cNvSpPr/>
            <p:nvPr userDrawn="1"/>
          </p:nvSpPr>
          <p:spPr>
            <a:xfrm>
              <a:off x="4386067"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49" name="任意多边形: 形状 1277">
              <a:extLst>
                <a:ext uri="{FF2B5EF4-FFF2-40B4-BE49-F238E27FC236}">
                  <a16:creationId xmlns:a16="http://schemas.microsoft.com/office/drawing/2014/main" id="{47A93F95-978E-0635-661A-DEED1B78A9F3}"/>
                </a:ext>
              </a:extLst>
            </p:cNvPr>
            <p:cNvSpPr/>
            <p:nvPr userDrawn="1"/>
          </p:nvSpPr>
          <p:spPr>
            <a:xfrm>
              <a:off x="4560658"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0" name="任意多边形: 形状 1278">
              <a:extLst>
                <a:ext uri="{FF2B5EF4-FFF2-40B4-BE49-F238E27FC236}">
                  <a16:creationId xmlns:a16="http://schemas.microsoft.com/office/drawing/2014/main" id="{FA83EE28-635F-1AA0-7B6A-BB860A3E0E47}"/>
                </a:ext>
              </a:extLst>
            </p:cNvPr>
            <p:cNvSpPr/>
            <p:nvPr userDrawn="1"/>
          </p:nvSpPr>
          <p:spPr>
            <a:xfrm>
              <a:off x="473517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1" name="任意多边形: 形状 1279">
              <a:extLst>
                <a:ext uri="{FF2B5EF4-FFF2-40B4-BE49-F238E27FC236}">
                  <a16:creationId xmlns:a16="http://schemas.microsoft.com/office/drawing/2014/main" id="{65E608CC-F605-4245-A7F2-2E88EE13E33A}"/>
                </a:ext>
              </a:extLst>
            </p:cNvPr>
            <p:cNvSpPr/>
            <p:nvPr userDrawn="1"/>
          </p:nvSpPr>
          <p:spPr>
            <a:xfrm>
              <a:off x="490976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2" name="任意多边形: 形状 1280">
              <a:extLst>
                <a:ext uri="{FF2B5EF4-FFF2-40B4-BE49-F238E27FC236}">
                  <a16:creationId xmlns:a16="http://schemas.microsoft.com/office/drawing/2014/main" id="{7BD37746-4D60-BCB7-3034-08BDDD7CA836}"/>
                </a:ext>
              </a:extLst>
            </p:cNvPr>
            <p:cNvSpPr/>
            <p:nvPr userDrawn="1"/>
          </p:nvSpPr>
          <p:spPr>
            <a:xfrm>
              <a:off x="5084358"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1281">
              <a:extLst>
                <a:ext uri="{FF2B5EF4-FFF2-40B4-BE49-F238E27FC236}">
                  <a16:creationId xmlns:a16="http://schemas.microsoft.com/office/drawing/2014/main" id="{7192107F-1B56-90CD-FF00-A6B5C39C30E6}"/>
                </a:ext>
              </a:extLst>
            </p:cNvPr>
            <p:cNvSpPr/>
            <p:nvPr userDrawn="1"/>
          </p:nvSpPr>
          <p:spPr>
            <a:xfrm>
              <a:off x="525887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4" name="任意多边形: 形状 1282">
              <a:extLst>
                <a:ext uri="{FF2B5EF4-FFF2-40B4-BE49-F238E27FC236}">
                  <a16:creationId xmlns:a16="http://schemas.microsoft.com/office/drawing/2014/main" id="{07F29D7A-C525-7D96-68F1-42EF29AF469D}"/>
                </a:ext>
              </a:extLst>
            </p:cNvPr>
            <p:cNvSpPr/>
            <p:nvPr userDrawn="1"/>
          </p:nvSpPr>
          <p:spPr>
            <a:xfrm>
              <a:off x="543346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5" name="任意多边形: 形状 1283">
              <a:extLst>
                <a:ext uri="{FF2B5EF4-FFF2-40B4-BE49-F238E27FC236}">
                  <a16:creationId xmlns:a16="http://schemas.microsoft.com/office/drawing/2014/main" id="{74B5A6DC-76D1-8316-3B73-4794293277BF}"/>
                </a:ext>
              </a:extLst>
            </p:cNvPr>
            <p:cNvSpPr/>
            <p:nvPr userDrawn="1"/>
          </p:nvSpPr>
          <p:spPr>
            <a:xfrm>
              <a:off x="5607988"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6" name="任意多边形: 形状 1284">
              <a:extLst>
                <a:ext uri="{FF2B5EF4-FFF2-40B4-BE49-F238E27FC236}">
                  <a16:creationId xmlns:a16="http://schemas.microsoft.com/office/drawing/2014/main" id="{62074292-7DC0-A5C7-B8A6-BD4BBB5EA88F}"/>
                </a:ext>
              </a:extLst>
            </p:cNvPr>
            <p:cNvSpPr/>
            <p:nvPr userDrawn="1"/>
          </p:nvSpPr>
          <p:spPr>
            <a:xfrm>
              <a:off x="5782579"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7" name="任意多边形: 形状 1285">
              <a:extLst>
                <a:ext uri="{FF2B5EF4-FFF2-40B4-BE49-F238E27FC236}">
                  <a16:creationId xmlns:a16="http://schemas.microsoft.com/office/drawing/2014/main" id="{A305C5E5-0E34-8B84-6235-A9E77B0F44A9}"/>
                </a:ext>
              </a:extLst>
            </p:cNvPr>
            <p:cNvSpPr/>
            <p:nvPr userDrawn="1"/>
          </p:nvSpPr>
          <p:spPr>
            <a:xfrm>
              <a:off x="5957099"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8" name="任意多边形: 形状 1286">
              <a:extLst>
                <a:ext uri="{FF2B5EF4-FFF2-40B4-BE49-F238E27FC236}">
                  <a16:creationId xmlns:a16="http://schemas.microsoft.com/office/drawing/2014/main" id="{AF989662-0298-37B3-CAA6-4062FEA72FA3}"/>
                </a:ext>
              </a:extLst>
            </p:cNvPr>
            <p:cNvSpPr/>
            <p:nvPr userDrawn="1"/>
          </p:nvSpPr>
          <p:spPr>
            <a:xfrm>
              <a:off x="6131689"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59" name="任意多边形: 形状 1287">
              <a:extLst>
                <a:ext uri="{FF2B5EF4-FFF2-40B4-BE49-F238E27FC236}">
                  <a16:creationId xmlns:a16="http://schemas.microsoft.com/office/drawing/2014/main" id="{351E00FB-FDBE-100E-DE05-F688A72961A5}"/>
                </a:ext>
              </a:extLst>
            </p:cNvPr>
            <p:cNvSpPr/>
            <p:nvPr userDrawn="1"/>
          </p:nvSpPr>
          <p:spPr>
            <a:xfrm>
              <a:off x="1069485"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0" name="任意多边形: 形状 1288">
              <a:extLst>
                <a:ext uri="{FF2B5EF4-FFF2-40B4-BE49-F238E27FC236}">
                  <a16:creationId xmlns:a16="http://schemas.microsoft.com/office/drawing/2014/main" id="{0F0EFA0E-1130-D782-B6F7-E806E87255E6}"/>
                </a:ext>
              </a:extLst>
            </p:cNvPr>
            <p:cNvSpPr/>
            <p:nvPr userDrawn="1"/>
          </p:nvSpPr>
          <p:spPr>
            <a:xfrm>
              <a:off x="1244005"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1" name="任意多边形: 形状 1289">
              <a:extLst>
                <a:ext uri="{FF2B5EF4-FFF2-40B4-BE49-F238E27FC236}">
                  <a16:creationId xmlns:a16="http://schemas.microsoft.com/office/drawing/2014/main" id="{3245E64F-A6BE-B93D-5DB8-D8C426AF8A39}"/>
                </a:ext>
              </a:extLst>
            </p:cNvPr>
            <p:cNvSpPr/>
            <p:nvPr userDrawn="1"/>
          </p:nvSpPr>
          <p:spPr>
            <a:xfrm>
              <a:off x="1418595"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1290">
              <a:extLst>
                <a:ext uri="{FF2B5EF4-FFF2-40B4-BE49-F238E27FC236}">
                  <a16:creationId xmlns:a16="http://schemas.microsoft.com/office/drawing/2014/main" id="{B6BC14CF-17AF-D746-0972-DB97237ED4B7}"/>
                </a:ext>
              </a:extLst>
            </p:cNvPr>
            <p:cNvSpPr/>
            <p:nvPr userDrawn="1"/>
          </p:nvSpPr>
          <p:spPr>
            <a:xfrm>
              <a:off x="1593115"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1291">
              <a:extLst>
                <a:ext uri="{FF2B5EF4-FFF2-40B4-BE49-F238E27FC236}">
                  <a16:creationId xmlns:a16="http://schemas.microsoft.com/office/drawing/2014/main" id="{632472A4-0838-3EF0-7926-001DC941F9C7}"/>
                </a:ext>
              </a:extLst>
            </p:cNvPr>
            <p:cNvSpPr/>
            <p:nvPr userDrawn="1"/>
          </p:nvSpPr>
          <p:spPr>
            <a:xfrm>
              <a:off x="1767705"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1292">
              <a:extLst>
                <a:ext uri="{FF2B5EF4-FFF2-40B4-BE49-F238E27FC236}">
                  <a16:creationId xmlns:a16="http://schemas.microsoft.com/office/drawing/2014/main" id="{01AA26AF-27A1-A10C-4E53-2B39BB3036A1}"/>
                </a:ext>
              </a:extLst>
            </p:cNvPr>
            <p:cNvSpPr/>
            <p:nvPr userDrawn="1"/>
          </p:nvSpPr>
          <p:spPr>
            <a:xfrm>
              <a:off x="1942296"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1293">
              <a:extLst>
                <a:ext uri="{FF2B5EF4-FFF2-40B4-BE49-F238E27FC236}">
                  <a16:creationId xmlns:a16="http://schemas.microsoft.com/office/drawing/2014/main" id="{5B3C2093-471A-DC5F-5FD2-07ACB4546938}"/>
                </a:ext>
              </a:extLst>
            </p:cNvPr>
            <p:cNvSpPr/>
            <p:nvPr userDrawn="1"/>
          </p:nvSpPr>
          <p:spPr>
            <a:xfrm>
              <a:off x="211681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1294">
              <a:extLst>
                <a:ext uri="{FF2B5EF4-FFF2-40B4-BE49-F238E27FC236}">
                  <a16:creationId xmlns:a16="http://schemas.microsoft.com/office/drawing/2014/main" id="{94A011B2-3C87-77DE-64B1-C43CC175EBAD}"/>
                </a:ext>
              </a:extLst>
            </p:cNvPr>
            <p:cNvSpPr/>
            <p:nvPr userDrawn="1"/>
          </p:nvSpPr>
          <p:spPr>
            <a:xfrm>
              <a:off x="229140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7" name="任意多边形: 形状 1295">
              <a:extLst>
                <a:ext uri="{FF2B5EF4-FFF2-40B4-BE49-F238E27FC236}">
                  <a16:creationId xmlns:a16="http://schemas.microsoft.com/office/drawing/2014/main" id="{762AC97F-075A-0781-14E5-6B1C7B6BF554}"/>
                </a:ext>
              </a:extLst>
            </p:cNvPr>
            <p:cNvSpPr/>
            <p:nvPr userDrawn="1"/>
          </p:nvSpPr>
          <p:spPr>
            <a:xfrm>
              <a:off x="246592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8" name="任意多边形: 形状 1296">
              <a:extLst>
                <a:ext uri="{FF2B5EF4-FFF2-40B4-BE49-F238E27FC236}">
                  <a16:creationId xmlns:a16="http://schemas.microsoft.com/office/drawing/2014/main" id="{40512AA7-EEFD-7521-A1E2-181B547E3662}"/>
                </a:ext>
              </a:extLst>
            </p:cNvPr>
            <p:cNvSpPr/>
            <p:nvPr userDrawn="1"/>
          </p:nvSpPr>
          <p:spPr>
            <a:xfrm>
              <a:off x="264051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69" name="任意多边形: 形状 1297">
              <a:extLst>
                <a:ext uri="{FF2B5EF4-FFF2-40B4-BE49-F238E27FC236}">
                  <a16:creationId xmlns:a16="http://schemas.microsoft.com/office/drawing/2014/main" id="{7FFC2522-A477-563C-7EA4-B9B4701E5C80}"/>
                </a:ext>
              </a:extLst>
            </p:cNvPr>
            <p:cNvSpPr/>
            <p:nvPr userDrawn="1"/>
          </p:nvSpPr>
          <p:spPr>
            <a:xfrm>
              <a:off x="281503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1298">
              <a:extLst>
                <a:ext uri="{FF2B5EF4-FFF2-40B4-BE49-F238E27FC236}">
                  <a16:creationId xmlns:a16="http://schemas.microsoft.com/office/drawing/2014/main" id="{32FDC80B-E471-31E0-4E58-C468D807347C}"/>
                </a:ext>
              </a:extLst>
            </p:cNvPr>
            <p:cNvSpPr/>
            <p:nvPr userDrawn="1"/>
          </p:nvSpPr>
          <p:spPr>
            <a:xfrm>
              <a:off x="2989626"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1299">
              <a:extLst>
                <a:ext uri="{FF2B5EF4-FFF2-40B4-BE49-F238E27FC236}">
                  <a16:creationId xmlns:a16="http://schemas.microsoft.com/office/drawing/2014/main" id="{32F06F07-102E-4B43-7901-14CEB2E75047}"/>
                </a:ext>
              </a:extLst>
            </p:cNvPr>
            <p:cNvSpPr/>
            <p:nvPr userDrawn="1"/>
          </p:nvSpPr>
          <p:spPr>
            <a:xfrm>
              <a:off x="3164146"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1300">
              <a:extLst>
                <a:ext uri="{FF2B5EF4-FFF2-40B4-BE49-F238E27FC236}">
                  <a16:creationId xmlns:a16="http://schemas.microsoft.com/office/drawing/2014/main" id="{7F19F90B-4621-7180-DF18-64C2698702B3}"/>
                </a:ext>
              </a:extLst>
            </p:cNvPr>
            <p:cNvSpPr/>
            <p:nvPr userDrawn="1"/>
          </p:nvSpPr>
          <p:spPr>
            <a:xfrm>
              <a:off x="3338737"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1301">
              <a:extLst>
                <a:ext uri="{FF2B5EF4-FFF2-40B4-BE49-F238E27FC236}">
                  <a16:creationId xmlns:a16="http://schemas.microsoft.com/office/drawing/2014/main" id="{AF1602BB-53A4-35DD-8275-6000EBC2DC55}"/>
                </a:ext>
              </a:extLst>
            </p:cNvPr>
            <p:cNvSpPr/>
            <p:nvPr userDrawn="1"/>
          </p:nvSpPr>
          <p:spPr>
            <a:xfrm>
              <a:off x="3513327"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1302">
              <a:extLst>
                <a:ext uri="{FF2B5EF4-FFF2-40B4-BE49-F238E27FC236}">
                  <a16:creationId xmlns:a16="http://schemas.microsoft.com/office/drawing/2014/main" id="{405F5F16-3CB0-B7E0-B8E3-CF5679B5DEAD}"/>
                </a:ext>
              </a:extLst>
            </p:cNvPr>
            <p:cNvSpPr/>
            <p:nvPr userDrawn="1"/>
          </p:nvSpPr>
          <p:spPr>
            <a:xfrm>
              <a:off x="3687847"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5" name="任意多边形: 形状 1303">
              <a:extLst>
                <a:ext uri="{FF2B5EF4-FFF2-40B4-BE49-F238E27FC236}">
                  <a16:creationId xmlns:a16="http://schemas.microsoft.com/office/drawing/2014/main" id="{76DD1733-4263-A553-F3D6-731515CC9265}"/>
                </a:ext>
              </a:extLst>
            </p:cNvPr>
            <p:cNvSpPr/>
            <p:nvPr userDrawn="1"/>
          </p:nvSpPr>
          <p:spPr>
            <a:xfrm>
              <a:off x="3862437"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6" name="任意多边形: 形状 1304">
              <a:extLst>
                <a:ext uri="{FF2B5EF4-FFF2-40B4-BE49-F238E27FC236}">
                  <a16:creationId xmlns:a16="http://schemas.microsoft.com/office/drawing/2014/main" id="{B20F04C3-4ADE-4EE0-7458-F50E7E962E58}"/>
                </a:ext>
              </a:extLst>
            </p:cNvPr>
            <p:cNvSpPr/>
            <p:nvPr userDrawn="1"/>
          </p:nvSpPr>
          <p:spPr>
            <a:xfrm>
              <a:off x="4036957"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1305">
              <a:extLst>
                <a:ext uri="{FF2B5EF4-FFF2-40B4-BE49-F238E27FC236}">
                  <a16:creationId xmlns:a16="http://schemas.microsoft.com/office/drawing/2014/main" id="{6A75A4AD-BF6A-DA2A-5665-D7833ED9F903}"/>
                </a:ext>
              </a:extLst>
            </p:cNvPr>
            <p:cNvSpPr/>
            <p:nvPr userDrawn="1"/>
          </p:nvSpPr>
          <p:spPr>
            <a:xfrm>
              <a:off x="4211547"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1306">
              <a:extLst>
                <a:ext uri="{FF2B5EF4-FFF2-40B4-BE49-F238E27FC236}">
                  <a16:creationId xmlns:a16="http://schemas.microsoft.com/office/drawing/2014/main" id="{185A8BA3-668F-12D6-64AD-77C706B0797D}"/>
                </a:ext>
              </a:extLst>
            </p:cNvPr>
            <p:cNvSpPr/>
            <p:nvPr userDrawn="1"/>
          </p:nvSpPr>
          <p:spPr>
            <a:xfrm>
              <a:off x="4386067"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79" name="任意多边形: 形状 1307">
              <a:extLst>
                <a:ext uri="{FF2B5EF4-FFF2-40B4-BE49-F238E27FC236}">
                  <a16:creationId xmlns:a16="http://schemas.microsoft.com/office/drawing/2014/main" id="{C99AC083-8F02-E3C9-CF89-FF30A155564C}"/>
                </a:ext>
              </a:extLst>
            </p:cNvPr>
            <p:cNvSpPr/>
            <p:nvPr userDrawn="1"/>
          </p:nvSpPr>
          <p:spPr>
            <a:xfrm>
              <a:off x="4560658"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1308">
              <a:extLst>
                <a:ext uri="{FF2B5EF4-FFF2-40B4-BE49-F238E27FC236}">
                  <a16:creationId xmlns:a16="http://schemas.microsoft.com/office/drawing/2014/main" id="{AE63F236-3AE1-C21F-7AC1-C96385DCD732}"/>
                </a:ext>
              </a:extLst>
            </p:cNvPr>
            <p:cNvSpPr/>
            <p:nvPr userDrawn="1"/>
          </p:nvSpPr>
          <p:spPr>
            <a:xfrm>
              <a:off x="473517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1" name="任意多边形: 形状 1309">
              <a:extLst>
                <a:ext uri="{FF2B5EF4-FFF2-40B4-BE49-F238E27FC236}">
                  <a16:creationId xmlns:a16="http://schemas.microsoft.com/office/drawing/2014/main" id="{79CA4D50-800A-0D5F-3EE0-C0937FE55C8F}"/>
                </a:ext>
              </a:extLst>
            </p:cNvPr>
            <p:cNvSpPr/>
            <p:nvPr userDrawn="1"/>
          </p:nvSpPr>
          <p:spPr>
            <a:xfrm>
              <a:off x="490976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1310">
              <a:extLst>
                <a:ext uri="{FF2B5EF4-FFF2-40B4-BE49-F238E27FC236}">
                  <a16:creationId xmlns:a16="http://schemas.microsoft.com/office/drawing/2014/main" id="{09EA6606-D7C4-1613-85FA-4776A0362FFC}"/>
                </a:ext>
              </a:extLst>
            </p:cNvPr>
            <p:cNvSpPr/>
            <p:nvPr userDrawn="1"/>
          </p:nvSpPr>
          <p:spPr>
            <a:xfrm>
              <a:off x="5084358"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3" name="任意多边形: 形状 1311">
              <a:extLst>
                <a:ext uri="{FF2B5EF4-FFF2-40B4-BE49-F238E27FC236}">
                  <a16:creationId xmlns:a16="http://schemas.microsoft.com/office/drawing/2014/main" id="{C0D17C59-AC7B-E26E-15B4-C25D9F8BA346}"/>
                </a:ext>
              </a:extLst>
            </p:cNvPr>
            <p:cNvSpPr/>
            <p:nvPr userDrawn="1"/>
          </p:nvSpPr>
          <p:spPr>
            <a:xfrm>
              <a:off x="525887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4" name="任意多边形: 形状 1312">
              <a:extLst>
                <a:ext uri="{FF2B5EF4-FFF2-40B4-BE49-F238E27FC236}">
                  <a16:creationId xmlns:a16="http://schemas.microsoft.com/office/drawing/2014/main" id="{F878636C-2A7C-641A-49A5-7CB38426353C}"/>
                </a:ext>
              </a:extLst>
            </p:cNvPr>
            <p:cNvSpPr/>
            <p:nvPr userDrawn="1"/>
          </p:nvSpPr>
          <p:spPr>
            <a:xfrm>
              <a:off x="543346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5" name="任意多边形: 形状 1313">
              <a:extLst>
                <a:ext uri="{FF2B5EF4-FFF2-40B4-BE49-F238E27FC236}">
                  <a16:creationId xmlns:a16="http://schemas.microsoft.com/office/drawing/2014/main" id="{9C3AEB27-DBCB-1450-D228-E0054685F0FC}"/>
                </a:ext>
              </a:extLst>
            </p:cNvPr>
            <p:cNvSpPr/>
            <p:nvPr userDrawn="1"/>
          </p:nvSpPr>
          <p:spPr>
            <a:xfrm>
              <a:off x="5607988"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6" name="任意多边形: 形状 1314">
              <a:extLst>
                <a:ext uri="{FF2B5EF4-FFF2-40B4-BE49-F238E27FC236}">
                  <a16:creationId xmlns:a16="http://schemas.microsoft.com/office/drawing/2014/main" id="{458D558E-5DFB-E0DC-CA27-5E1A5C319ADE}"/>
                </a:ext>
              </a:extLst>
            </p:cNvPr>
            <p:cNvSpPr/>
            <p:nvPr userDrawn="1"/>
          </p:nvSpPr>
          <p:spPr>
            <a:xfrm>
              <a:off x="5782579"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7" name="任意多边形: 形状 1315">
              <a:extLst>
                <a:ext uri="{FF2B5EF4-FFF2-40B4-BE49-F238E27FC236}">
                  <a16:creationId xmlns:a16="http://schemas.microsoft.com/office/drawing/2014/main" id="{A2F270CC-3CF4-6F86-4D55-1D274DE183FD}"/>
                </a:ext>
              </a:extLst>
            </p:cNvPr>
            <p:cNvSpPr/>
            <p:nvPr userDrawn="1"/>
          </p:nvSpPr>
          <p:spPr>
            <a:xfrm>
              <a:off x="5957099"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8" name="任意多边形: 形状 1316">
              <a:extLst>
                <a:ext uri="{FF2B5EF4-FFF2-40B4-BE49-F238E27FC236}">
                  <a16:creationId xmlns:a16="http://schemas.microsoft.com/office/drawing/2014/main" id="{A4D6120D-31E2-E79B-2BDD-C1ECB067A943}"/>
                </a:ext>
              </a:extLst>
            </p:cNvPr>
            <p:cNvSpPr/>
            <p:nvPr userDrawn="1"/>
          </p:nvSpPr>
          <p:spPr>
            <a:xfrm>
              <a:off x="6131689"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89" name="任意多边形: 形状 1317">
              <a:extLst>
                <a:ext uri="{FF2B5EF4-FFF2-40B4-BE49-F238E27FC236}">
                  <a16:creationId xmlns:a16="http://schemas.microsoft.com/office/drawing/2014/main" id="{DF0B4F0B-FDAB-D68E-BE86-3595D917D253}"/>
                </a:ext>
              </a:extLst>
            </p:cNvPr>
            <p:cNvSpPr/>
            <p:nvPr userDrawn="1"/>
          </p:nvSpPr>
          <p:spPr>
            <a:xfrm>
              <a:off x="1069485"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0" name="任意多边形: 形状 1318">
              <a:extLst>
                <a:ext uri="{FF2B5EF4-FFF2-40B4-BE49-F238E27FC236}">
                  <a16:creationId xmlns:a16="http://schemas.microsoft.com/office/drawing/2014/main" id="{0187BCFC-F497-E5E3-C32B-7699D4277C60}"/>
                </a:ext>
              </a:extLst>
            </p:cNvPr>
            <p:cNvSpPr/>
            <p:nvPr userDrawn="1"/>
          </p:nvSpPr>
          <p:spPr>
            <a:xfrm>
              <a:off x="1244005"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1" name="任意多边形: 形状 1319">
              <a:extLst>
                <a:ext uri="{FF2B5EF4-FFF2-40B4-BE49-F238E27FC236}">
                  <a16:creationId xmlns:a16="http://schemas.microsoft.com/office/drawing/2014/main" id="{1EA5DD85-6384-750F-7AF4-4331021DE6AE}"/>
                </a:ext>
              </a:extLst>
            </p:cNvPr>
            <p:cNvSpPr/>
            <p:nvPr userDrawn="1"/>
          </p:nvSpPr>
          <p:spPr>
            <a:xfrm>
              <a:off x="1418595"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2" name="任意多边形: 形状 1320">
              <a:extLst>
                <a:ext uri="{FF2B5EF4-FFF2-40B4-BE49-F238E27FC236}">
                  <a16:creationId xmlns:a16="http://schemas.microsoft.com/office/drawing/2014/main" id="{C5FFF82D-C0EE-3B0C-D259-543689C8F9D2}"/>
                </a:ext>
              </a:extLst>
            </p:cNvPr>
            <p:cNvSpPr/>
            <p:nvPr userDrawn="1"/>
          </p:nvSpPr>
          <p:spPr>
            <a:xfrm>
              <a:off x="1593115"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3" name="任意多边形: 形状 1321">
              <a:extLst>
                <a:ext uri="{FF2B5EF4-FFF2-40B4-BE49-F238E27FC236}">
                  <a16:creationId xmlns:a16="http://schemas.microsoft.com/office/drawing/2014/main" id="{BF0EE898-4543-32EC-EE53-9B3A0B4C6CDB}"/>
                </a:ext>
              </a:extLst>
            </p:cNvPr>
            <p:cNvSpPr/>
            <p:nvPr userDrawn="1"/>
          </p:nvSpPr>
          <p:spPr>
            <a:xfrm>
              <a:off x="1767705"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4" name="任意多边形: 形状 1322">
              <a:extLst>
                <a:ext uri="{FF2B5EF4-FFF2-40B4-BE49-F238E27FC236}">
                  <a16:creationId xmlns:a16="http://schemas.microsoft.com/office/drawing/2014/main" id="{706D2A44-D0EC-9F7C-641F-D803A08884FC}"/>
                </a:ext>
              </a:extLst>
            </p:cNvPr>
            <p:cNvSpPr/>
            <p:nvPr userDrawn="1"/>
          </p:nvSpPr>
          <p:spPr>
            <a:xfrm>
              <a:off x="1942296"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5" name="任意多边形: 形状 1323">
              <a:extLst>
                <a:ext uri="{FF2B5EF4-FFF2-40B4-BE49-F238E27FC236}">
                  <a16:creationId xmlns:a16="http://schemas.microsoft.com/office/drawing/2014/main" id="{F1DBF6E4-1046-8C2C-BE6F-ED9FC42C1DFC}"/>
                </a:ext>
              </a:extLst>
            </p:cNvPr>
            <p:cNvSpPr/>
            <p:nvPr userDrawn="1"/>
          </p:nvSpPr>
          <p:spPr>
            <a:xfrm>
              <a:off x="211681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6" name="任意多边形: 形状 1324">
              <a:extLst>
                <a:ext uri="{FF2B5EF4-FFF2-40B4-BE49-F238E27FC236}">
                  <a16:creationId xmlns:a16="http://schemas.microsoft.com/office/drawing/2014/main" id="{BF998BD0-C25E-080F-E8B9-CCF93AA67AF9}"/>
                </a:ext>
              </a:extLst>
            </p:cNvPr>
            <p:cNvSpPr/>
            <p:nvPr userDrawn="1"/>
          </p:nvSpPr>
          <p:spPr>
            <a:xfrm>
              <a:off x="229140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7" name="任意多边形: 形状 1325">
              <a:extLst>
                <a:ext uri="{FF2B5EF4-FFF2-40B4-BE49-F238E27FC236}">
                  <a16:creationId xmlns:a16="http://schemas.microsoft.com/office/drawing/2014/main" id="{B10AC439-8260-CE22-B318-869B40F995CC}"/>
                </a:ext>
              </a:extLst>
            </p:cNvPr>
            <p:cNvSpPr/>
            <p:nvPr userDrawn="1"/>
          </p:nvSpPr>
          <p:spPr>
            <a:xfrm>
              <a:off x="246592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8" name="任意多边形: 形状 1326">
              <a:extLst>
                <a:ext uri="{FF2B5EF4-FFF2-40B4-BE49-F238E27FC236}">
                  <a16:creationId xmlns:a16="http://schemas.microsoft.com/office/drawing/2014/main" id="{9DA14BCF-17E0-6E41-CA51-494719ADDB8E}"/>
                </a:ext>
              </a:extLst>
            </p:cNvPr>
            <p:cNvSpPr/>
            <p:nvPr userDrawn="1"/>
          </p:nvSpPr>
          <p:spPr>
            <a:xfrm>
              <a:off x="264051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299" name="任意多边形: 形状 1327">
              <a:extLst>
                <a:ext uri="{FF2B5EF4-FFF2-40B4-BE49-F238E27FC236}">
                  <a16:creationId xmlns:a16="http://schemas.microsoft.com/office/drawing/2014/main" id="{1368BD26-7F55-1B2A-2327-5B8AA2250DB6}"/>
                </a:ext>
              </a:extLst>
            </p:cNvPr>
            <p:cNvSpPr/>
            <p:nvPr userDrawn="1"/>
          </p:nvSpPr>
          <p:spPr>
            <a:xfrm>
              <a:off x="281503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3"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0" name="任意多边形: 形状 1328">
              <a:extLst>
                <a:ext uri="{FF2B5EF4-FFF2-40B4-BE49-F238E27FC236}">
                  <a16:creationId xmlns:a16="http://schemas.microsoft.com/office/drawing/2014/main" id="{F85C8423-0FE3-19E7-1051-93E3B388D257}"/>
                </a:ext>
              </a:extLst>
            </p:cNvPr>
            <p:cNvSpPr/>
            <p:nvPr userDrawn="1"/>
          </p:nvSpPr>
          <p:spPr>
            <a:xfrm>
              <a:off x="2989626"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1" name="任意多边形: 形状 1329">
              <a:extLst>
                <a:ext uri="{FF2B5EF4-FFF2-40B4-BE49-F238E27FC236}">
                  <a16:creationId xmlns:a16="http://schemas.microsoft.com/office/drawing/2014/main" id="{D8D26C87-96EB-2F1E-BBC2-193CC6066186}"/>
                </a:ext>
              </a:extLst>
            </p:cNvPr>
            <p:cNvSpPr/>
            <p:nvPr userDrawn="1"/>
          </p:nvSpPr>
          <p:spPr>
            <a:xfrm>
              <a:off x="3164146"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2" name="任意多边形: 形状 1330">
              <a:extLst>
                <a:ext uri="{FF2B5EF4-FFF2-40B4-BE49-F238E27FC236}">
                  <a16:creationId xmlns:a16="http://schemas.microsoft.com/office/drawing/2014/main" id="{D8224457-516A-75E9-79D8-F0E8433912F3}"/>
                </a:ext>
              </a:extLst>
            </p:cNvPr>
            <p:cNvSpPr/>
            <p:nvPr userDrawn="1"/>
          </p:nvSpPr>
          <p:spPr>
            <a:xfrm>
              <a:off x="3338737"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3" name="任意多边形: 形状 1331">
              <a:extLst>
                <a:ext uri="{FF2B5EF4-FFF2-40B4-BE49-F238E27FC236}">
                  <a16:creationId xmlns:a16="http://schemas.microsoft.com/office/drawing/2014/main" id="{576DA0ED-FA73-9078-7A94-10EC1E9DD71E}"/>
                </a:ext>
              </a:extLst>
            </p:cNvPr>
            <p:cNvSpPr/>
            <p:nvPr userDrawn="1"/>
          </p:nvSpPr>
          <p:spPr>
            <a:xfrm>
              <a:off x="3513327"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4" name="任意多边形: 形状 1332">
              <a:extLst>
                <a:ext uri="{FF2B5EF4-FFF2-40B4-BE49-F238E27FC236}">
                  <a16:creationId xmlns:a16="http://schemas.microsoft.com/office/drawing/2014/main" id="{4671878B-4F57-53BA-BE06-9FB23E69F6A7}"/>
                </a:ext>
              </a:extLst>
            </p:cNvPr>
            <p:cNvSpPr/>
            <p:nvPr userDrawn="1"/>
          </p:nvSpPr>
          <p:spPr>
            <a:xfrm>
              <a:off x="3687847"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5" name="任意多边形: 形状 1333">
              <a:extLst>
                <a:ext uri="{FF2B5EF4-FFF2-40B4-BE49-F238E27FC236}">
                  <a16:creationId xmlns:a16="http://schemas.microsoft.com/office/drawing/2014/main" id="{ECC19404-C541-8024-200A-C42EB2C8F872}"/>
                </a:ext>
              </a:extLst>
            </p:cNvPr>
            <p:cNvSpPr/>
            <p:nvPr userDrawn="1"/>
          </p:nvSpPr>
          <p:spPr>
            <a:xfrm>
              <a:off x="3862437"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6" name="任意多边形: 形状 1334">
              <a:extLst>
                <a:ext uri="{FF2B5EF4-FFF2-40B4-BE49-F238E27FC236}">
                  <a16:creationId xmlns:a16="http://schemas.microsoft.com/office/drawing/2014/main" id="{07C6220A-CD25-7E47-7AEC-2A5B38E8A577}"/>
                </a:ext>
              </a:extLst>
            </p:cNvPr>
            <p:cNvSpPr/>
            <p:nvPr userDrawn="1"/>
          </p:nvSpPr>
          <p:spPr>
            <a:xfrm>
              <a:off x="4036957"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7" name="任意多边形: 形状 1335">
              <a:extLst>
                <a:ext uri="{FF2B5EF4-FFF2-40B4-BE49-F238E27FC236}">
                  <a16:creationId xmlns:a16="http://schemas.microsoft.com/office/drawing/2014/main" id="{EFB190ED-E9B3-3205-56E3-935E135A5F82}"/>
                </a:ext>
              </a:extLst>
            </p:cNvPr>
            <p:cNvSpPr/>
            <p:nvPr userDrawn="1"/>
          </p:nvSpPr>
          <p:spPr>
            <a:xfrm>
              <a:off x="4211547"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3"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8" name="任意多边形: 形状 1336">
              <a:extLst>
                <a:ext uri="{FF2B5EF4-FFF2-40B4-BE49-F238E27FC236}">
                  <a16:creationId xmlns:a16="http://schemas.microsoft.com/office/drawing/2014/main" id="{FACC167D-9CA9-1E2C-E8D4-AED7C7B2C04F}"/>
                </a:ext>
              </a:extLst>
            </p:cNvPr>
            <p:cNvSpPr/>
            <p:nvPr userDrawn="1"/>
          </p:nvSpPr>
          <p:spPr>
            <a:xfrm>
              <a:off x="4386067"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09" name="任意多边形: 形状 1337">
              <a:extLst>
                <a:ext uri="{FF2B5EF4-FFF2-40B4-BE49-F238E27FC236}">
                  <a16:creationId xmlns:a16="http://schemas.microsoft.com/office/drawing/2014/main" id="{59FF3A25-BCA1-38F2-6D00-73566E5F287F}"/>
                </a:ext>
              </a:extLst>
            </p:cNvPr>
            <p:cNvSpPr/>
            <p:nvPr userDrawn="1"/>
          </p:nvSpPr>
          <p:spPr>
            <a:xfrm>
              <a:off x="4560658"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0" name="任意多边形: 形状 1338">
              <a:extLst>
                <a:ext uri="{FF2B5EF4-FFF2-40B4-BE49-F238E27FC236}">
                  <a16:creationId xmlns:a16="http://schemas.microsoft.com/office/drawing/2014/main" id="{DFDB5606-54F7-487F-BEBF-3B7AFD705DBC}"/>
                </a:ext>
              </a:extLst>
            </p:cNvPr>
            <p:cNvSpPr/>
            <p:nvPr userDrawn="1"/>
          </p:nvSpPr>
          <p:spPr>
            <a:xfrm>
              <a:off x="473517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1" name="任意多边形: 形状 1339">
              <a:extLst>
                <a:ext uri="{FF2B5EF4-FFF2-40B4-BE49-F238E27FC236}">
                  <a16:creationId xmlns:a16="http://schemas.microsoft.com/office/drawing/2014/main" id="{D8D3C99B-1CF0-A6CA-6A73-2B5D94A27CC5}"/>
                </a:ext>
              </a:extLst>
            </p:cNvPr>
            <p:cNvSpPr/>
            <p:nvPr userDrawn="1"/>
          </p:nvSpPr>
          <p:spPr>
            <a:xfrm>
              <a:off x="490976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2" name="任意多边形: 形状 1340">
              <a:extLst>
                <a:ext uri="{FF2B5EF4-FFF2-40B4-BE49-F238E27FC236}">
                  <a16:creationId xmlns:a16="http://schemas.microsoft.com/office/drawing/2014/main" id="{1ACE3D33-C9AD-C1C3-DE97-1EDDF4291FF5}"/>
                </a:ext>
              </a:extLst>
            </p:cNvPr>
            <p:cNvSpPr/>
            <p:nvPr userDrawn="1"/>
          </p:nvSpPr>
          <p:spPr>
            <a:xfrm>
              <a:off x="5084358"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3" name="任意多边形: 形状 1341">
              <a:extLst>
                <a:ext uri="{FF2B5EF4-FFF2-40B4-BE49-F238E27FC236}">
                  <a16:creationId xmlns:a16="http://schemas.microsoft.com/office/drawing/2014/main" id="{35707563-E04E-4B5D-34CA-7F90241F0C88}"/>
                </a:ext>
              </a:extLst>
            </p:cNvPr>
            <p:cNvSpPr/>
            <p:nvPr userDrawn="1"/>
          </p:nvSpPr>
          <p:spPr>
            <a:xfrm>
              <a:off x="525887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4" name="任意多边形: 形状 1342">
              <a:extLst>
                <a:ext uri="{FF2B5EF4-FFF2-40B4-BE49-F238E27FC236}">
                  <a16:creationId xmlns:a16="http://schemas.microsoft.com/office/drawing/2014/main" id="{257AD2D4-2DB9-8594-F550-50E72683E320}"/>
                </a:ext>
              </a:extLst>
            </p:cNvPr>
            <p:cNvSpPr/>
            <p:nvPr userDrawn="1"/>
          </p:nvSpPr>
          <p:spPr>
            <a:xfrm>
              <a:off x="543346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5" name="任意多边形: 形状 1343">
              <a:extLst>
                <a:ext uri="{FF2B5EF4-FFF2-40B4-BE49-F238E27FC236}">
                  <a16:creationId xmlns:a16="http://schemas.microsoft.com/office/drawing/2014/main" id="{6569FB32-51FA-8630-61AD-DF0CDBFD50D2}"/>
                </a:ext>
              </a:extLst>
            </p:cNvPr>
            <p:cNvSpPr/>
            <p:nvPr userDrawn="1"/>
          </p:nvSpPr>
          <p:spPr>
            <a:xfrm>
              <a:off x="5607988"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6" name="任意多边形: 形状 1344">
              <a:extLst>
                <a:ext uri="{FF2B5EF4-FFF2-40B4-BE49-F238E27FC236}">
                  <a16:creationId xmlns:a16="http://schemas.microsoft.com/office/drawing/2014/main" id="{97A04EF6-C795-C296-E235-C526BC54BCD0}"/>
                </a:ext>
              </a:extLst>
            </p:cNvPr>
            <p:cNvSpPr/>
            <p:nvPr userDrawn="1"/>
          </p:nvSpPr>
          <p:spPr>
            <a:xfrm>
              <a:off x="5782579"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7" name="任意多边形: 形状 1345">
              <a:extLst>
                <a:ext uri="{FF2B5EF4-FFF2-40B4-BE49-F238E27FC236}">
                  <a16:creationId xmlns:a16="http://schemas.microsoft.com/office/drawing/2014/main" id="{C5C2B704-90EF-D586-F914-991B1B4D5D95}"/>
                </a:ext>
              </a:extLst>
            </p:cNvPr>
            <p:cNvSpPr/>
            <p:nvPr userDrawn="1"/>
          </p:nvSpPr>
          <p:spPr>
            <a:xfrm>
              <a:off x="5957099"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8" name="任意多边形: 形状 1346">
              <a:extLst>
                <a:ext uri="{FF2B5EF4-FFF2-40B4-BE49-F238E27FC236}">
                  <a16:creationId xmlns:a16="http://schemas.microsoft.com/office/drawing/2014/main" id="{80BF0E00-88EB-7A1F-AC52-D12C7C7AF509}"/>
                </a:ext>
              </a:extLst>
            </p:cNvPr>
            <p:cNvSpPr/>
            <p:nvPr userDrawn="1"/>
          </p:nvSpPr>
          <p:spPr>
            <a:xfrm>
              <a:off x="6131689"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19" name="任意多边形: 形状 1347">
              <a:extLst>
                <a:ext uri="{FF2B5EF4-FFF2-40B4-BE49-F238E27FC236}">
                  <a16:creationId xmlns:a16="http://schemas.microsoft.com/office/drawing/2014/main" id="{E088F684-50AC-F2CC-408E-E9BCA4BE2176}"/>
                </a:ext>
              </a:extLst>
            </p:cNvPr>
            <p:cNvSpPr/>
            <p:nvPr userDrawn="1"/>
          </p:nvSpPr>
          <p:spPr>
            <a:xfrm>
              <a:off x="1069485"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0" name="任意多边形: 形状 1348">
              <a:extLst>
                <a:ext uri="{FF2B5EF4-FFF2-40B4-BE49-F238E27FC236}">
                  <a16:creationId xmlns:a16="http://schemas.microsoft.com/office/drawing/2014/main" id="{F06688CC-1C6D-8DCB-AB9D-C8C16B41E3AC}"/>
                </a:ext>
              </a:extLst>
            </p:cNvPr>
            <p:cNvSpPr/>
            <p:nvPr userDrawn="1"/>
          </p:nvSpPr>
          <p:spPr>
            <a:xfrm>
              <a:off x="1244005"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1" name="任意多边形: 形状 1349">
              <a:extLst>
                <a:ext uri="{FF2B5EF4-FFF2-40B4-BE49-F238E27FC236}">
                  <a16:creationId xmlns:a16="http://schemas.microsoft.com/office/drawing/2014/main" id="{36A70D82-92CC-C463-23BB-E670AC5F3AD4}"/>
                </a:ext>
              </a:extLst>
            </p:cNvPr>
            <p:cNvSpPr/>
            <p:nvPr userDrawn="1"/>
          </p:nvSpPr>
          <p:spPr>
            <a:xfrm>
              <a:off x="1418595"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2" name="任意多边形: 形状 1350">
              <a:extLst>
                <a:ext uri="{FF2B5EF4-FFF2-40B4-BE49-F238E27FC236}">
                  <a16:creationId xmlns:a16="http://schemas.microsoft.com/office/drawing/2014/main" id="{28DB761B-185B-8B61-B65C-38AAB74EC860}"/>
                </a:ext>
              </a:extLst>
            </p:cNvPr>
            <p:cNvSpPr/>
            <p:nvPr userDrawn="1"/>
          </p:nvSpPr>
          <p:spPr>
            <a:xfrm>
              <a:off x="1593115"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3" name="任意多边形: 形状 1351">
              <a:extLst>
                <a:ext uri="{FF2B5EF4-FFF2-40B4-BE49-F238E27FC236}">
                  <a16:creationId xmlns:a16="http://schemas.microsoft.com/office/drawing/2014/main" id="{9E1D10C6-8291-C2F3-1EF0-EC863D2A60CE}"/>
                </a:ext>
              </a:extLst>
            </p:cNvPr>
            <p:cNvSpPr/>
            <p:nvPr userDrawn="1"/>
          </p:nvSpPr>
          <p:spPr>
            <a:xfrm>
              <a:off x="1767705"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4" name="任意多边形: 形状 1352">
              <a:extLst>
                <a:ext uri="{FF2B5EF4-FFF2-40B4-BE49-F238E27FC236}">
                  <a16:creationId xmlns:a16="http://schemas.microsoft.com/office/drawing/2014/main" id="{72B7D58F-0921-E4EF-C837-D7798AF767C9}"/>
                </a:ext>
              </a:extLst>
            </p:cNvPr>
            <p:cNvSpPr/>
            <p:nvPr userDrawn="1"/>
          </p:nvSpPr>
          <p:spPr>
            <a:xfrm>
              <a:off x="1942296" y="1652316"/>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5" name="任意多边形: 形状 1353">
              <a:extLst>
                <a:ext uri="{FF2B5EF4-FFF2-40B4-BE49-F238E27FC236}">
                  <a16:creationId xmlns:a16="http://schemas.microsoft.com/office/drawing/2014/main" id="{417F3AAD-1029-0257-074F-92B9FF959B4F}"/>
                </a:ext>
              </a:extLst>
            </p:cNvPr>
            <p:cNvSpPr/>
            <p:nvPr userDrawn="1"/>
          </p:nvSpPr>
          <p:spPr>
            <a:xfrm>
              <a:off x="1069485"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6" name="任意多边形: 形状 1354">
              <a:extLst>
                <a:ext uri="{FF2B5EF4-FFF2-40B4-BE49-F238E27FC236}">
                  <a16:creationId xmlns:a16="http://schemas.microsoft.com/office/drawing/2014/main" id="{7F72E213-DDAF-C61D-EA01-69DAAF20D8DA}"/>
                </a:ext>
              </a:extLst>
            </p:cNvPr>
            <p:cNvSpPr/>
            <p:nvPr userDrawn="1"/>
          </p:nvSpPr>
          <p:spPr>
            <a:xfrm>
              <a:off x="1244005"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7" name="任意多边形: 形状 1355">
              <a:extLst>
                <a:ext uri="{FF2B5EF4-FFF2-40B4-BE49-F238E27FC236}">
                  <a16:creationId xmlns:a16="http://schemas.microsoft.com/office/drawing/2014/main" id="{2BD5B221-3AC2-E2A3-7173-04AB1468B528}"/>
                </a:ext>
              </a:extLst>
            </p:cNvPr>
            <p:cNvSpPr/>
            <p:nvPr userDrawn="1"/>
          </p:nvSpPr>
          <p:spPr>
            <a:xfrm>
              <a:off x="1418595"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8" name="任意多边形: 形状 1356">
              <a:extLst>
                <a:ext uri="{FF2B5EF4-FFF2-40B4-BE49-F238E27FC236}">
                  <a16:creationId xmlns:a16="http://schemas.microsoft.com/office/drawing/2014/main" id="{1A8F21C5-62E5-40E2-DDCD-A27025200E1C}"/>
                </a:ext>
              </a:extLst>
            </p:cNvPr>
            <p:cNvSpPr/>
            <p:nvPr userDrawn="1"/>
          </p:nvSpPr>
          <p:spPr>
            <a:xfrm>
              <a:off x="1593115"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29" name="任意多边形: 形状 1357">
              <a:extLst>
                <a:ext uri="{FF2B5EF4-FFF2-40B4-BE49-F238E27FC236}">
                  <a16:creationId xmlns:a16="http://schemas.microsoft.com/office/drawing/2014/main" id="{6A6F6E45-4E6F-C42D-FFDF-DD815DBAF114}"/>
                </a:ext>
              </a:extLst>
            </p:cNvPr>
            <p:cNvSpPr/>
            <p:nvPr userDrawn="1"/>
          </p:nvSpPr>
          <p:spPr>
            <a:xfrm>
              <a:off x="1767705"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0" name="任意多边形: 形状 1358">
              <a:extLst>
                <a:ext uri="{FF2B5EF4-FFF2-40B4-BE49-F238E27FC236}">
                  <a16:creationId xmlns:a16="http://schemas.microsoft.com/office/drawing/2014/main" id="{96E88841-A3B7-7127-B732-5BBEB41F4E16}"/>
                </a:ext>
              </a:extLst>
            </p:cNvPr>
            <p:cNvSpPr/>
            <p:nvPr userDrawn="1"/>
          </p:nvSpPr>
          <p:spPr>
            <a:xfrm>
              <a:off x="1942296" y="1825995"/>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1" name="任意多边形: 形状 1359">
              <a:extLst>
                <a:ext uri="{FF2B5EF4-FFF2-40B4-BE49-F238E27FC236}">
                  <a16:creationId xmlns:a16="http://schemas.microsoft.com/office/drawing/2014/main" id="{F59E7818-AD05-8C20-96E4-7687B24E013D}"/>
                </a:ext>
              </a:extLst>
            </p:cNvPr>
            <p:cNvSpPr/>
            <p:nvPr userDrawn="1"/>
          </p:nvSpPr>
          <p:spPr>
            <a:xfrm>
              <a:off x="1069485"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2" name="任意多边形: 形状 1360">
              <a:extLst>
                <a:ext uri="{FF2B5EF4-FFF2-40B4-BE49-F238E27FC236}">
                  <a16:creationId xmlns:a16="http://schemas.microsoft.com/office/drawing/2014/main" id="{F0128FB6-DD1C-C20E-34A1-2197D573A90D}"/>
                </a:ext>
              </a:extLst>
            </p:cNvPr>
            <p:cNvSpPr/>
            <p:nvPr userDrawn="1"/>
          </p:nvSpPr>
          <p:spPr>
            <a:xfrm>
              <a:off x="1244005"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3" name="任意多边形: 形状 1361">
              <a:extLst>
                <a:ext uri="{FF2B5EF4-FFF2-40B4-BE49-F238E27FC236}">
                  <a16:creationId xmlns:a16="http://schemas.microsoft.com/office/drawing/2014/main" id="{05877521-0FB0-3AC3-5A28-5DC6C9A00B4A}"/>
                </a:ext>
              </a:extLst>
            </p:cNvPr>
            <p:cNvSpPr/>
            <p:nvPr userDrawn="1"/>
          </p:nvSpPr>
          <p:spPr>
            <a:xfrm>
              <a:off x="1418595"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4" name="任意多边形: 形状 1362">
              <a:extLst>
                <a:ext uri="{FF2B5EF4-FFF2-40B4-BE49-F238E27FC236}">
                  <a16:creationId xmlns:a16="http://schemas.microsoft.com/office/drawing/2014/main" id="{F441CB72-B59F-11F3-A8B0-DA68DEE0B109}"/>
                </a:ext>
              </a:extLst>
            </p:cNvPr>
            <p:cNvSpPr/>
            <p:nvPr userDrawn="1"/>
          </p:nvSpPr>
          <p:spPr>
            <a:xfrm>
              <a:off x="1593115"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5" name="任意多边形: 形状 1363">
              <a:extLst>
                <a:ext uri="{FF2B5EF4-FFF2-40B4-BE49-F238E27FC236}">
                  <a16:creationId xmlns:a16="http://schemas.microsoft.com/office/drawing/2014/main" id="{98E96C58-FF2F-0039-2CD9-C44F49B35A7B}"/>
                </a:ext>
              </a:extLst>
            </p:cNvPr>
            <p:cNvSpPr/>
            <p:nvPr userDrawn="1"/>
          </p:nvSpPr>
          <p:spPr>
            <a:xfrm>
              <a:off x="1767705"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6" name="任意多边形: 形状 1364">
              <a:extLst>
                <a:ext uri="{FF2B5EF4-FFF2-40B4-BE49-F238E27FC236}">
                  <a16:creationId xmlns:a16="http://schemas.microsoft.com/office/drawing/2014/main" id="{6F1A6441-1279-D736-2E8C-29E6848E3E6A}"/>
                </a:ext>
              </a:extLst>
            </p:cNvPr>
            <p:cNvSpPr/>
            <p:nvPr userDrawn="1"/>
          </p:nvSpPr>
          <p:spPr>
            <a:xfrm>
              <a:off x="1942296" y="1999604"/>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7" name="任意多边形: 形状 1365">
              <a:extLst>
                <a:ext uri="{FF2B5EF4-FFF2-40B4-BE49-F238E27FC236}">
                  <a16:creationId xmlns:a16="http://schemas.microsoft.com/office/drawing/2014/main" id="{6013C134-2138-EE1E-C813-565E98817511}"/>
                </a:ext>
              </a:extLst>
            </p:cNvPr>
            <p:cNvSpPr/>
            <p:nvPr userDrawn="1"/>
          </p:nvSpPr>
          <p:spPr>
            <a:xfrm>
              <a:off x="1069485"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8" name="任意多边形: 形状 1366">
              <a:extLst>
                <a:ext uri="{FF2B5EF4-FFF2-40B4-BE49-F238E27FC236}">
                  <a16:creationId xmlns:a16="http://schemas.microsoft.com/office/drawing/2014/main" id="{7FC11CF4-C319-3455-1A7E-903BB2416E38}"/>
                </a:ext>
              </a:extLst>
            </p:cNvPr>
            <p:cNvSpPr/>
            <p:nvPr userDrawn="1"/>
          </p:nvSpPr>
          <p:spPr>
            <a:xfrm>
              <a:off x="1244005"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39" name="任意多边形: 形状 1367">
              <a:extLst>
                <a:ext uri="{FF2B5EF4-FFF2-40B4-BE49-F238E27FC236}">
                  <a16:creationId xmlns:a16="http://schemas.microsoft.com/office/drawing/2014/main" id="{037E5DA8-273A-10A6-B6C8-13816EEC8549}"/>
                </a:ext>
              </a:extLst>
            </p:cNvPr>
            <p:cNvSpPr/>
            <p:nvPr userDrawn="1"/>
          </p:nvSpPr>
          <p:spPr>
            <a:xfrm>
              <a:off x="1418595"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0" name="任意多边形: 形状 1368">
              <a:extLst>
                <a:ext uri="{FF2B5EF4-FFF2-40B4-BE49-F238E27FC236}">
                  <a16:creationId xmlns:a16="http://schemas.microsoft.com/office/drawing/2014/main" id="{4F2C7F93-BC22-EFBB-1B78-3D0A3F9BE78F}"/>
                </a:ext>
              </a:extLst>
            </p:cNvPr>
            <p:cNvSpPr/>
            <p:nvPr userDrawn="1"/>
          </p:nvSpPr>
          <p:spPr>
            <a:xfrm>
              <a:off x="1593115"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1" name="任意多边形: 形状 1369">
              <a:extLst>
                <a:ext uri="{FF2B5EF4-FFF2-40B4-BE49-F238E27FC236}">
                  <a16:creationId xmlns:a16="http://schemas.microsoft.com/office/drawing/2014/main" id="{8510D6D2-CB35-9AC1-A606-2C683F34683F}"/>
                </a:ext>
              </a:extLst>
            </p:cNvPr>
            <p:cNvSpPr/>
            <p:nvPr userDrawn="1"/>
          </p:nvSpPr>
          <p:spPr>
            <a:xfrm>
              <a:off x="1767705"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2" name="任意多边形: 形状 1370">
              <a:extLst>
                <a:ext uri="{FF2B5EF4-FFF2-40B4-BE49-F238E27FC236}">
                  <a16:creationId xmlns:a16="http://schemas.microsoft.com/office/drawing/2014/main" id="{347091FD-1446-7143-DBC4-6F68BAE6B9B8}"/>
                </a:ext>
              </a:extLst>
            </p:cNvPr>
            <p:cNvSpPr/>
            <p:nvPr userDrawn="1"/>
          </p:nvSpPr>
          <p:spPr>
            <a:xfrm>
              <a:off x="1942296" y="21732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3" name="任意多边形: 形状 1371">
              <a:extLst>
                <a:ext uri="{FF2B5EF4-FFF2-40B4-BE49-F238E27FC236}">
                  <a16:creationId xmlns:a16="http://schemas.microsoft.com/office/drawing/2014/main" id="{06200B67-1E3B-1276-6647-774CC401CA8F}"/>
                </a:ext>
              </a:extLst>
            </p:cNvPr>
            <p:cNvSpPr/>
            <p:nvPr userDrawn="1"/>
          </p:nvSpPr>
          <p:spPr>
            <a:xfrm>
              <a:off x="1069485"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4" name="任意多边形: 形状 1372">
              <a:extLst>
                <a:ext uri="{FF2B5EF4-FFF2-40B4-BE49-F238E27FC236}">
                  <a16:creationId xmlns:a16="http://schemas.microsoft.com/office/drawing/2014/main" id="{28BA9F3C-61CE-B573-FAF3-4C8E65B708A2}"/>
                </a:ext>
              </a:extLst>
            </p:cNvPr>
            <p:cNvSpPr/>
            <p:nvPr userDrawn="1"/>
          </p:nvSpPr>
          <p:spPr>
            <a:xfrm>
              <a:off x="1244005"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5" name="任意多边形: 形状 1373">
              <a:extLst>
                <a:ext uri="{FF2B5EF4-FFF2-40B4-BE49-F238E27FC236}">
                  <a16:creationId xmlns:a16="http://schemas.microsoft.com/office/drawing/2014/main" id="{4CE0A2C4-3FF9-AE72-A095-64BD34531227}"/>
                </a:ext>
              </a:extLst>
            </p:cNvPr>
            <p:cNvSpPr/>
            <p:nvPr userDrawn="1"/>
          </p:nvSpPr>
          <p:spPr>
            <a:xfrm>
              <a:off x="1418595"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6" name="任意多边形: 形状 1374">
              <a:extLst>
                <a:ext uri="{FF2B5EF4-FFF2-40B4-BE49-F238E27FC236}">
                  <a16:creationId xmlns:a16="http://schemas.microsoft.com/office/drawing/2014/main" id="{71BD8A2B-76C6-60F0-D85F-9A616E30D0C0}"/>
                </a:ext>
              </a:extLst>
            </p:cNvPr>
            <p:cNvSpPr/>
            <p:nvPr userDrawn="1"/>
          </p:nvSpPr>
          <p:spPr>
            <a:xfrm>
              <a:off x="1593115"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7" name="任意多边形: 形状 1375">
              <a:extLst>
                <a:ext uri="{FF2B5EF4-FFF2-40B4-BE49-F238E27FC236}">
                  <a16:creationId xmlns:a16="http://schemas.microsoft.com/office/drawing/2014/main" id="{5D7FA3D4-CC99-198D-6F1D-1562917CB642}"/>
                </a:ext>
              </a:extLst>
            </p:cNvPr>
            <p:cNvSpPr/>
            <p:nvPr userDrawn="1"/>
          </p:nvSpPr>
          <p:spPr>
            <a:xfrm>
              <a:off x="1767705"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8" name="任意多边形: 形状 1376">
              <a:extLst>
                <a:ext uri="{FF2B5EF4-FFF2-40B4-BE49-F238E27FC236}">
                  <a16:creationId xmlns:a16="http://schemas.microsoft.com/office/drawing/2014/main" id="{76389DEE-46C8-BCD1-C229-900FB76E9F10}"/>
                </a:ext>
              </a:extLst>
            </p:cNvPr>
            <p:cNvSpPr/>
            <p:nvPr userDrawn="1"/>
          </p:nvSpPr>
          <p:spPr>
            <a:xfrm>
              <a:off x="1942296" y="23468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49" name="任意多边形: 形状 1377">
              <a:extLst>
                <a:ext uri="{FF2B5EF4-FFF2-40B4-BE49-F238E27FC236}">
                  <a16:creationId xmlns:a16="http://schemas.microsoft.com/office/drawing/2014/main" id="{652EAB8F-7EA8-3D59-7F6D-72C7B09D9EBD}"/>
                </a:ext>
              </a:extLst>
            </p:cNvPr>
            <p:cNvSpPr/>
            <p:nvPr userDrawn="1"/>
          </p:nvSpPr>
          <p:spPr>
            <a:xfrm>
              <a:off x="1069485"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0" name="任意多边形: 形状 1378">
              <a:extLst>
                <a:ext uri="{FF2B5EF4-FFF2-40B4-BE49-F238E27FC236}">
                  <a16:creationId xmlns:a16="http://schemas.microsoft.com/office/drawing/2014/main" id="{73725BFC-AB92-592E-2E0C-0ACE5F08B539}"/>
                </a:ext>
              </a:extLst>
            </p:cNvPr>
            <p:cNvSpPr/>
            <p:nvPr userDrawn="1"/>
          </p:nvSpPr>
          <p:spPr>
            <a:xfrm>
              <a:off x="1244005"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1" name="任意多边形: 形状 1379">
              <a:extLst>
                <a:ext uri="{FF2B5EF4-FFF2-40B4-BE49-F238E27FC236}">
                  <a16:creationId xmlns:a16="http://schemas.microsoft.com/office/drawing/2014/main" id="{E91D28D6-6A58-CC65-A3D8-DF2CB331CE36}"/>
                </a:ext>
              </a:extLst>
            </p:cNvPr>
            <p:cNvSpPr/>
            <p:nvPr userDrawn="1"/>
          </p:nvSpPr>
          <p:spPr>
            <a:xfrm>
              <a:off x="1418595"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2" name="任意多边形: 形状 1380">
              <a:extLst>
                <a:ext uri="{FF2B5EF4-FFF2-40B4-BE49-F238E27FC236}">
                  <a16:creationId xmlns:a16="http://schemas.microsoft.com/office/drawing/2014/main" id="{2A036240-455A-BB4F-F516-0D70B0E0BF44}"/>
                </a:ext>
              </a:extLst>
            </p:cNvPr>
            <p:cNvSpPr/>
            <p:nvPr userDrawn="1"/>
          </p:nvSpPr>
          <p:spPr>
            <a:xfrm>
              <a:off x="1593115"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3" name="任意多边形: 形状 1381">
              <a:extLst>
                <a:ext uri="{FF2B5EF4-FFF2-40B4-BE49-F238E27FC236}">
                  <a16:creationId xmlns:a16="http://schemas.microsoft.com/office/drawing/2014/main" id="{B2795286-C666-FA58-6D15-9438C4958C7C}"/>
                </a:ext>
              </a:extLst>
            </p:cNvPr>
            <p:cNvSpPr/>
            <p:nvPr userDrawn="1"/>
          </p:nvSpPr>
          <p:spPr>
            <a:xfrm>
              <a:off x="1767705"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4" name="任意多边形: 形状 1382">
              <a:extLst>
                <a:ext uri="{FF2B5EF4-FFF2-40B4-BE49-F238E27FC236}">
                  <a16:creationId xmlns:a16="http://schemas.microsoft.com/office/drawing/2014/main" id="{8A0AEC68-3401-43B1-B117-BAA8F9C63216}"/>
                </a:ext>
              </a:extLst>
            </p:cNvPr>
            <p:cNvSpPr/>
            <p:nvPr userDrawn="1"/>
          </p:nvSpPr>
          <p:spPr>
            <a:xfrm>
              <a:off x="1942296" y="25204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5" name="任意多边形: 形状 1383">
              <a:extLst>
                <a:ext uri="{FF2B5EF4-FFF2-40B4-BE49-F238E27FC236}">
                  <a16:creationId xmlns:a16="http://schemas.microsoft.com/office/drawing/2014/main" id="{3A77F307-2408-665B-8D2C-52F4B80E62C6}"/>
                </a:ext>
              </a:extLst>
            </p:cNvPr>
            <p:cNvSpPr/>
            <p:nvPr userDrawn="1"/>
          </p:nvSpPr>
          <p:spPr>
            <a:xfrm>
              <a:off x="1069485"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6" name="任意多边形: 形状 1384">
              <a:extLst>
                <a:ext uri="{FF2B5EF4-FFF2-40B4-BE49-F238E27FC236}">
                  <a16:creationId xmlns:a16="http://schemas.microsoft.com/office/drawing/2014/main" id="{BDDBEF89-3581-53D3-6563-6B86F5D688B1}"/>
                </a:ext>
              </a:extLst>
            </p:cNvPr>
            <p:cNvSpPr/>
            <p:nvPr userDrawn="1"/>
          </p:nvSpPr>
          <p:spPr>
            <a:xfrm>
              <a:off x="1244005"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7" name="任意多边形: 形状 1385">
              <a:extLst>
                <a:ext uri="{FF2B5EF4-FFF2-40B4-BE49-F238E27FC236}">
                  <a16:creationId xmlns:a16="http://schemas.microsoft.com/office/drawing/2014/main" id="{BAF1C0C4-8CE7-55B7-F4B9-588A3ED70BAA}"/>
                </a:ext>
              </a:extLst>
            </p:cNvPr>
            <p:cNvSpPr/>
            <p:nvPr userDrawn="1"/>
          </p:nvSpPr>
          <p:spPr>
            <a:xfrm>
              <a:off x="1418595"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8" name="任意多边形: 形状 1386">
              <a:extLst>
                <a:ext uri="{FF2B5EF4-FFF2-40B4-BE49-F238E27FC236}">
                  <a16:creationId xmlns:a16="http://schemas.microsoft.com/office/drawing/2014/main" id="{58B2683E-AE4B-5BDD-D5B2-583E47D8E46A}"/>
                </a:ext>
              </a:extLst>
            </p:cNvPr>
            <p:cNvSpPr/>
            <p:nvPr userDrawn="1"/>
          </p:nvSpPr>
          <p:spPr>
            <a:xfrm>
              <a:off x="1593115"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59" name="任意多边形: 形状 1387">
              <a:extLst>
                <a:ext uri="{FF2B5EF4-FFF2-40B4-BE49-F238E27FC236}">
                  <a16:creationId xmlns:a16="http://schemas.microsoft.com/office/drawing/2014/main" id="{ED870919-900E-87FD-E941-F6503E2B03C8}"/>
                </a:ext>
              </a:extLst>
            </p:cNvPr>
            <p:cNvSpPr/>
            <p:nvPr userDrawn="1"/>
          </p:nvSpPr>
          <p:spPr>
            <a:xfrm>
              <a:off x="1767705"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0" name="任意多边形: 形状 1388">
              <a:extLst>
                <a:ext uri="{FF2B5EF4-FFF2-40B4-BE49-F238E27FC236}">
                  <a16:creationId xmlns:a16="http://schemas.microsoft.com/office/drawing/2014/main" id="{D17D20E1-02B3-A25E-529D-A0CE88638ABB}"/>
                </a:ext>
              </a:extLst>
            </p:cNvPr>
            <p:cNvSpPr/>
            <p:nvPr userDrawn="1"/>
          </p:nvSpPr>
          <p:spPr>
            <a:xfrm>
              <a:off x="1942296" y="26941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1" name="任意多边形: 形状 1389">
              <a:extLst>
                <a:ext uri="{FF2B5EF4-FFF2-40B4-BE49-F238E27FC236}">
                  <a16:creationId xmlns:a16="http://schemas.microsoft.com/office/drawing/2014/main" id="{30B754B3-9B8C-6DB0-B8E3-9009212AA2D6}"/>
                </a:ext>
              </a:extLst>
            </p:cNvPr>
            <p:cNvSpPr/>
            <p:nvPr userDrawn="1"/>
          </p:nvSpPr>
          <p:spPr>
            <a:xfrm>
              <a:off x="1069485"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2" name="任意多边形: 形状 1390">
              <a:extLst>
                <a:ext uri="{FF2B5EF4-FFF2-40B4-BE49-F238E27FC236}">
                  <a16:creationId xmlns:a16="http://schemas.microsoft.com/office/drawing/2014/main" id="{C63F620D-5157-D58D-A267-18A2B642CF50}"/>
                </a:ext>
              </a:extLst>
            </p:cNvPr>
            <p:cNvSpPr/>
            <p:nvPr userDrawn="1"/>
          </p:nvSpPr>
          <p:spPr>
            <a:xfrm>
              <a:off x="1244005"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3" name="任意多边形: 形状 1391">
              <a:extLst>
                <a:ext uri="{FF2B5EF4-FFF2-40B4-BE49-F238E27FC236}">
                  <a16:creationId xmlns:a16="http://schemas.microsoft.com/office/drawing/2014/main" id="{009625B4-425F-1753-E8DC-A8B572B0EC93}"/>
                </a:ext>
              </a:extLst>
            </p:cNvPr>
            <p:cNvSpPr/>
            <p:nvPr userDrawn="1"/>
          </p:nvSpPr>
          <p:spPr>
            <a:xfrm>
              <a:off x="1418595"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4" name="任意多边形: 形状 1392">
              <a:extLst>
                <a:ext uri="{FF2B5EF4-FFF2-40B4-BE49-F238E27FC236}">
                  <a16:creationId xmlns:a16="http://schemas.microsoft.com/office/drawing/2014/main" id="{776C83CB-D509-2D09-6717-3B92725FFCAD}"/>
                </a:ext>
              </a:extLst>
            </p:cNvPr>
            <p:cNvSpPr/>
            <p:nvPr userDrawn="1"/>
          </p:nvSpPr>
          <p:spPr>
            <a:xfrm>
              <a:off x="1593115"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5" name="任意多边形: 形状 1393">
              <a:extLst>
                <a:ext uri="{FF2B5EF4-FFF2-40B4-BE49-F238E27FC236}">
                  <a16:creationId xmlns:a16="http://schemas.microsoft.com/office/drawing/2014/main" id="{0C34A22A-EE36-A82F-E741-E9DAAB57F6F2}"/>
                </a:ext>
              </a:extLst>
            </p:cNvPr>
            <p:cNvSpPr/>
            <p:nvPr userDrawn="1"/>
          </p:nvSpPr>
          <p:spPr>
            <a:xfrm>
              <a:off x="1767705"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6" name="任意多边形: 形状 1394">
              <a:extLst>
                <a:ext uri="{FF2B5EF4-FFF2-40B4-BE49-F238E27FC236}">
                  <a16:creationId xmlns:a16="http://schemas.microsoft.com/office/drawing/2014/main" id="{202317A7-0E5E-F184-9E0C-5785B0698395}"/>
                </a:ext>
              </a:extLst>
            </p:cNvPr>
            <p:cNvSpPr/>
            <p:nvPr userDrawn="1"/>
          </p:nvSpPr>
          <p:spPr>
            <a:xfrm>
              <a:off x="1942296" y="2879216"/>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7" name="任意多边形: 形状 1395">
              <a:extLst>
                <a:ext uri="{FF2B5EF4-FFF2-40B4-BE49-F238E27FC236}">
                  <a16:creationId xmlns:a16="http://schemas.microsoft.com/office/drawing/2014/main" id="{63907FDB-312E-7C64-E201-7112D9CE0D6B}"/>
                </a:ext>
              </a:extLst>
            </p:cNvPr>
            <p:cNvSpPr/>
            <p:nvPr userDrawn="1"/>
          </p:nvSpPr>
          <p:spPr>
            <a:xfrm>
              <a:off x="1069485"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8" name="任意多边形: 形状 1396">
              <a:extLst>
                <a:ext uri="{FF2B5EF4-FFF2-40B4-BE49-F238E27FC236}">
                  <a16:creationId xmlns:a16="http://schemas.microsoft.com/office/drawing/2014/main" id="{AA318799-DBA3-E6ED-1C98-FEF85CDB6FC9}"/>
                </a:ext>
              </a:extLst>
            </p:cNvPr>
            <p:cNvSpPr/>
            <p:nvPr userDrawn="1"/>
          </p:nvSpPr>
          <p:spPr>
            <a:xfrm>
              <a:off x="1244005"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69" name="任意多边形: 形状 1397">
              <a:extLst>
                <a:ext uri="{FF2B5EF4-FFF2-40B4-BE49-F238E27FC236}">
                  <a16:creationId xmlns:a16="http://schemas.microsoft.com/office/drawing/2014/main" id="{282B62EE-19F8-F4DC-94C1-3A05AF221117}"/>
                </a:ext>
              </a:extLst>
            </p:cNvPr>
            <p:cNvSpPr/>
            <p:nvPr userDrawn="1"/>
          </p:nvSpPr>
          <p:spPr>
            <a:xfrm>
              <a:off x="1418595"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0" name="任意多边形: 形状 1398">
              <a:extLst>
                <a:ext uri="{FF2B5EF4-FFF2-40B4-BE49-F238E27FC236}">
                  <a16:creationId xmlns:a16="http://schemas.microsoft.com/office/drawing/2014/main" id="{226C9DFC-F505-2584-5054-7B9A1C2C8419}"/>
                </a:ext>
              </a:extLst>
            </p:cNvPr>
            <p:cNvSpPr/>
            <p:nvPr userDrawn="1"/>
          </p:nvSpPr>
          <p:spPr>
            <a:xfrm>
              <a:off x="1593115"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1" name="任意多边形: 形状 1399">
              <a:extLst>
                <a:ext uri="{FF2B5EF4-FFF2-40B4-BE49-F238E27FC236}">
                  <a16:creationId xmlns:a16="http://schemas.microsoft.com/office/drawing/2014/main" id="{886C054E-DEE9-364D-A94D-6B882AA1210D}"/>
                </a:ext>
              </a:extLst>
            </p:cNvPr>
            <p:cNvSpPr/>
            <p:nvPr userDrawn="1"/>
          </p:nvSpPr>
          <p:spPr>
            <a:xfrm>
              <a:off x="1767705"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2" name="任意多边形: 形状 1400">
              <a:extLst>
                <a:ext uri="{FF2B5EF4-FFF2-40B4-BE49-F238E27FC236}">
                  <a16:creationId xmlns:a16="http://schemas.microsoft.com/office/drawing/2014/main" id="{DCED3789-CE46-9B06-2473-A5326BB1A13C}"/>
                </a:ext>
              </a:extLst>
            </p:cNvPr>
            <p:cNvSpPr/>
            <p:nvPr userDrawn="1"/>
          </p:nvSpPr>
          <p:spPr>
            <a:xfrm>
              <a:off x="1942296" y="3052824"/>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3" name="任意多边形: 形状 1401">
              <a:extLst>
                <a:ext uri="{FF2B5EF4-FFF2-40B4-BE49-F238E27FC236}">
                  <a16:creationId xmlns:a16="http://schemas.microsoft.com/office/drawing/2014/main" id="{8F3E0C00-AEA1-4FC5-C9AA-F4824A93FFB9}"/>
                </a:ext>
              </a:extLst>
            </p:cNvPr>
            <p:cNvSpPr/>
            <p:nvPr userDrawn="1"/>
          </p:nvSpPr>
          <p:spPr>
            <a:xfrm>
              <a:off x="1069485"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4" name="任意多边形: 形状 1402">
              <a:extLst>
                <a:ext uri="{FF2B5EF4-FFF2-40B4-BE49-F238E27FC236}">
                  <a16:creationId xmlns:a16="http://schemas.microsoft.com/office/drawing/2014/main" id="{AECA75E7-1EF9-444E-5081-6771B2897EA1}"/>
                </a:ext>
              </a:extLst>
            </p:cNvPr>
            <p:cNvSpPr/>
            <p:nvPr userDrawn="1"/>
          </p:nvSpPr>
          <p:spPr>
            <a:xfrm>
              <a:off x="1244005"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5" name="任意多边形: 形状 1403">
              <a:extLst>
                <a:ext uri="{FF2B5EF4-FFF2-40B4-BE49-F238E27FC236}">
                  <a16:creationId xmlns:a16="http://schemas.microsoft.com/office/drawing/2014/main" id="{5F95220D-21E6-25D0-952C-2979C74F8455}"/>
                </a:ext>
              </a:extLst>
            </p:cNvPr>
            <p:cNvSpPr/>
            <p:nvPr userDrawn="1"/>
          </p:nvSpPr>
          <p:spPr>
            <a:xfrm>
              <a:off x="1418595"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6" name="任意多边形: 形状 1404">
              <a:extLst>
                <a:ext uri="{FF2B5EF4-FFF2-40B4-BE49-F238E27FC236}">
                  <a16:creationId xmlns:a16="http://schemas.microsoft.com/office/drawing/2014/main" id="{24F3B940-A035-69E2-8D9D-2F0B96DCF7E3}"/>
                </a:ext>
              </a:extLst>
            </p:cNvPr>
            <p:cNvSpPr/>
            <p:nvPr userDrawn="1"/>
          </p:nvSpPr>
          <p:spPr>
            <a:xfrm>
              <a:off x="1593115"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7" name="任意多边形: 形状 1405">
              <a:extLst>
                <a:ext uri="{FF2B5EF4-FFF2-40B4-BE49-F238E27FC236}">
                  <a16:creationId xmlns:a16="http://schemas.microsoft.com/office/drawing/2014/main" id="{AC1DE0A3-C82F-5AD2-688D-DBBD42B25F77}"/>
                </a:ext>
              </a:extLst>
            </p:cNvPr>
            <p:cNvSpPr/>
            <p:nvPr userDrawn="1"/>
          </p:nvSpPr>
          <p:spPr>
            <a:xfrm>
              <a:off x="1767705"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8" name="任意多边形: 形状 1406">
              <a:extLst>
                <a:ext uri="{FF2B5EF4-FFF2-40B4-BE49-F238E27FC236}">
                  <a16:creationId xmlns:a16="http://schemas.microsoft.com/office/drawing/2014/main" id="{F148A265-809A-0A9E-0572-4DD25D79B071}"/>
                </a:ext>
              </a:extLst>
            </p:cNvPr>
            <p:cNvSpPr/>
            <p:nvPr userDrawn="1"/>
          </p:nvSpPr>
          <p:spPr>
            <a:xfrm>
              <a:off x="1942296" y="322643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79" name="任意多边形: 形状 1407">
              <a:extLst>
                <a:ext uri="{FF2B5EF4-FFF2-40B4-BE49-F238E27FC236}">
                  <a16:creationId xmlns:a16="http://schemas.microsoft.com/office/drawing/2014/main" id="{D5737564-EC4A-1795-0071-55BCB89FB89E}"/>
                </a:ext>
              </a:extLst>
            </p:cNvPr>
            <p:cNvSpPr/>
            <p:nvPr userDrawn="1"/>
          </p:nvSpPr>
          <p:spPr>
            <a:xfrm>
              <a:off x="1069485"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0" name="任意多边形: 形状 1408">
              <a:extLst>
                <a:ext uri="{FF2B5EF4-FFF2-40B4-BE49-F238E27FC236}">
                  <a16:creationId xmlns:a16="http://schemas.microsoft.com/office/drawing/2014/main" id="{05384868-0937-97FE-49C1-7B7ABEC53B94}"/>
                </a:ext>
              </a:extLst>
            </p:cNvPr>
            <p:cNvSpPr/>
            <p:nvPr userDrawn="1"/>
          </p:nvSpPr>
          <p:spPr>
            <a:xfrm>
              <a:off x="1244005"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1" name="任意多边形: 形状 1409">
              <a:extLst>
                <a:ext uri="{FF2B5EF4-FFF2-40B4-BE49-F238E27FC236}">
                  <a16:creationId xmlns:a16="http://schemas.microsoft.com/office/drawing/2014/main" id="{4F2E15AF-7BC7-D2F2-A91E-4260557D78C0}"/>
                </a:ext>
              </a:extLst>
            </p:cNvPr>
            <p:cNvSpPr/>
            <p:nvPr userDrawn="1"/>
          </p:nvSpPr>
          <p:spPr>
            <a:xfrm>
              <a:off x="1418595"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2" name="任意多边形: 形状 1410">
              <a:extLst>
                <a:ext uri="{FF2B5EF4-FFF2-40B4-BE49-F238E27FC236}">
                  <a16:creationId xmlns:a16="http://schemas.microsoft.com/office/drawing/2014/main" id="{D767EC27-462B-49CB-ACEF-B8C2F180FDBD}"/>
                </a:ext>
              </a:extLst>
            </p:cNvPr>
            <p:cNvSpPr/>
            <p:nvPr userDrawn="1"/>
          </p:nvSpPr>
          <p:spPr>
            <a:xfrm>
              <a:off x="1593115"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3" name="任意多边形: 形状 1411">
              <a:extLst>
                <a:ext uri="{FF2B5EF4-FFF2-40B4-BE49-F238E27FC236}">
                  <a16:creationId xmlns:a16="http://schemas.microsoft.com/office/drawing/2014/main" id="{4C721C36-621E-6C4B-A6CF-EA6A5392AD1F}"/>
                </a:ext>
              </a:extLst>
            </p:cNvPr>
            <p:cNvSpPr/>
            <p:nvPr userDrawn="1"/>
          </p:nvSpPr>
          <p:spPr>
            <a:xfrm>
              <a:off x="1767705"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4" name="任意多边形: 形状 1412">
              <a:extLst>
                <a:ext uri="{FF2B5EF4-FFF2-40B4-BE49-F238E27FC236}">
                  <a16:creationId xmlns:a16="http://schemas.microsoft.com/office/drawing/2014/main" id="{C5D7A49D-0337-B718-490E-ADC07EE2A256}"/>
                </a:ext>
              </a:extLst>
            </p:cNvPr>
            <p:cNvSpPr/>
            <p:nvPr userDrawn="1"/>
          </p:nvSpPr>
          <p:spPr>
            <a:xfrm>
              <a:off x="1942296" y="340011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5" name="任意多边形: 形状 1413">
              <a:extLst>
                <a:ext uri="{FF2B5EF4-FFF2-40B4-BE49-F238E27FC236}">
                  <a16:creationId xmlns:a16="http://schemas.microsoft.com/office/drawing/2014/main" id="{5D4E8636-5A86-A573-67B9-A60444BFA4E7}"/>
                </a:ext>
              </a:extLst>
            </p:cNvPr>
            <p:cNvSpPr/>
            <p:nvPr userDrawn="1"/>
          </p:nvSpPr>
          <p:spPr>
            <a:xfrm>
              <a:off x="1069485"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6" name="任意多边形: 形状 1414">
              <a:extLst>
                <a:ext uri="{FF2B5EF4-FFF2-40B4-BE49-F238E27FC236}">
                  <a16:creationId xmlns:a16="http://schemas.microsoft.com/office/drawing/2014/main" id="{EF646984-DB8E-A53F-292C-9A196849769B}"/>
                </a:ext>
              </a:extLst>
            </p:cNvPr>
            <p:cNvSpPr/>
            <p:nvPr userDrawn="1"/>
          </p:nvSpPr>
          <p:spPr>
            <a:xfrm>
              <a:off x="1244005"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7" name="任意多边形: 形状 1415">
              <a:extLst>
                <a:ext uri="{FF2B5EF4-FFF2-40B4-BE49-F238E27FC236}">
                  <a16:creationId xmlns:a16="http://schemas.microsoft.com/office/drawing/2014/main" id="{C79F401B-DCCD-0CF4-48B8-27BA9ADB18C9}"/>
                </a:ext>
              </a:extLst>
            </p:cNvPr>
            <p:cNvSpPr/>
            <p:nvPr userDrawn="1"/>
          </p:nvSpPr>
          <p:spPr>
            <a:xfrm>
              <a:off x="1418595"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8" name="任意多边形: 形状 1416">
              <a:extLst>
                <a:ext uri="{FF2B5EF4-FFF2-40B4-BE49-F238E27FC236}">
                  <a16:creationId xmlns:a16="http://schemas.microsoft.com/office/drawing/2014/main" id="{947C22F3-CA34-11E5-20B0-7274CACA4B85}"/>
                </a:ext>
              </a:extLst>
            </p:cNvPr>
            <p:cNvSpPr/>
            <p:nvPr userDrawn="1"/>
          </p:nvSpPr>
          <p:spPr>
            <a:xfrm>
              <a:off x="1593115"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89" name="任意多边形: 形状 1417">
              <a:extLst>
                <a:ext uri="{FF2B5EF4-FFF2-40B4-BE49-F238E27FC236}">
                  <a16:creationId xmlns:a16="http://schemas.microsoft.com/office/drawing/2014/main" id="{6D05A567-5740-3EBA-6ED6-9AA11C0D1E07}"/>
                </a:ext>
              </a:extLst>
            </p:cNvPr>
            <p:cNvSpPr/>
            <p:nvPr userDrawn="1"/>
          </p:nvSpPr>
          <p:spPr>
            <a:xfrm>
              <a:off x="1767705"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0" name="任意多边形: 形状 1418">
              <a:extLst>
                <a:ext uri="{FF2B5EF4-FFF2-40B4-BE49-F238E27FC236}">
                  <a16:creationId xmlns:a16="http://schemas.microsoft.com/office/drawing/2014/main" id="{D40C4051-3ECB-7AE3-EA15-3069B20CE947}"/>
                </a:ext>
              </a:extLst>
            </p:cNvPr>
            <p:cNvSpPr/>
            <p:nvPr userDrawn="1"/>
          </p:nvSpPr>
          <p:spPr>
            <a:xfrm>
              <a:off x="1942296" y="3573720"/>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1" name="任意多边形: 形状 1419">
              <a:extLst>
                <a:ext uri="{FF2B5EF4-FFF2-40B4-BE49-F238E27FC236}">
                  <a16:creationId xmlns:a16="http://schemas.microsoft.com/office/drawing/2014/main" id="{9CD74AB8-5E22-F5AA-FB60-CDB4DFF377CC}"/>
                </a:ext>
              </a:extLst>
            </p:cNvPr>
            <p:cNvSpPr/>
            <p:nvPr userDrawn="1"/>
          </p:nvSpPr>
          <p:spPr>
            <a:xfrm>
              <a:off x="1069485"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2" name="任意多边形: 形状 1420">
              <a:extLst>
                <a:ext uri="{FF2B5EF4-FFF2-40B4-BE49-F238E27FC236}">
                  <a16:creationId xmlns:a16="http://schemas.microsoft.com/office/drawing/2014/main" id="{5DC788D7-4544-30DE-D749-1FCD98C673E8}"/>
                </a:ext>
              </a:extLst>
            </p:cNvPr>
            <p:cNvSpPr/>
            <p:nvPr userDrawn="1"/>
          </p:nvSpPr>
          <p:spPr>
            <a:xfrm>
              <a:off x="1244005"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3" name="任意多边形: 形状 1421">
              <a:extLst>
                <a:ext uri="{FF2B5EF4-FFF2-40B4-BE49-F238E27FC236}">
                  <a16:creationId xmlns:a16="http://schemas.microsoft.com/office/drawing/2014/main" id="{5DC717F1-1CFE-37EE-4E2F-13DBD0AF8E7D}"/>
                </a:ext>
              </a:extLst>
            </p:cNvPr>
            <p:cNvSpPr/>
            <p:nvPr userDrawn="1"/>
          </p:nvSpPr>
          <p:spPr>
            <a:xfrm>
              <a:off x="1418595"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4" name="任意多边形: 形状 1422">
              <a:extLst>
                <a:ext uri="{FF2B5EF4-FFF2-40B4-BE49-F238E27FC236}">
                  <a16:creationId xmlns:a16="http://schemas.microsoft.com/office/drawing/2014/main" id="{E1C4853D-AF0E-373E-DB4B-0A1E17A74961}"/>
                </a:ext>
              </a:extLst>
            </p:cNvPr>
            <p:cNvSpPr/>
            <p:nvPr userDrawn="1"/>
          </p:nvSpPr>
          <p:spPr>
            <a:xfrm>
              <a:off x="1593115"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5" name="任意多边形: 形状 1423">
              <a:extLst>
                <a:ext uri="{FF2B5EF4-FFF2-40B4-BE49-F238E27FC236}">
                  <a16:creationId xmlns:a16="http://schemas.microsoft.com/office/drawing/2014/main" id="{708F007C-BC4B-DFD0-E478-E6B8EB9B6B91}"/>
                </a:ext>
              </a:extLst>
            </p:cNvPr>
            <p:cNvSpPr/>
            <p:nvPr userDrawn="1"/>
          </p:nvSpPr>
          <p:spPr>
            <a:xfrm>
              <a:off x="1767705"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6" name="任意多边形: 形状 1424">
              <a:extLst>
                <a:ext uri="{FF2B5EF4-FFF2-40B4-BE49-F238E27FC236}">
                  <a16:creationId xmlns:a16="http://schemas.microsoft.com/office/drawing/2014/main" id="{D06A09B5-184C-1D1B-00C3-46EF723F074C}"/>
                </a:ext>
              </a:extLst>
            </p:cNvPr>
            <p:cNvSpPr/>
            <p:nvPr userDrawn="1"/>
          </p:nvSpPr>
          <p:spPr>
            <a:xfrm>
              <a:off x="1942296" y="374732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7" name="任意多边形: 形状 1425">
              <a:extLst>
                <a:ext uri="{FF2B5EF4-FFF2-40B4-BE49-F238E27FC236}">
                  <a16:creationId xmlns:a16="http://schemas.microsoft.com/office/drawing/2014/main" id="{EAC51C63-BBFB-4AAF-8A70-6DA5D083C322}"/>
                </a:ext>
              </a:extLst>
            </p:cNvPr>
            <p:cNvSpPr/>
            <p:nvPr userDrawn="1"/>
          </p:nvSpPr>
          <p:spPr>
            <a:xfrm>
              <a:off x="1069485" y="3920937"/>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8" name="任意多边形: 形状 1426">
              <a:extLst>
                <a:ext uri="{FF2B5EF4-FFF2-40B4-BE49-F238E27FC236}">
                  <a16:creationId xmlns:a16="http://schemas.microsoft.com/office/drawing/2014/main" id="{640846E6-4C5A-6F06-5641-14C3D30030D6}"/>
                </a:ext>
              </a:extLst>
            </p:cNvPr>
            <p:cNvSpPr/>
            <p:nvPr userDrawn="1"/>
          </p:nvSpPr>
          <p:spPr>
            <a:xfrm>
              <a:off x="1244005" y="3920937"/>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399" name="任意多边形: 形状 1427">
              <a:extLst>
                <a:ext uri="{FF2B5EF4-FFF2-40B4-BE49-F238E27FC236}">
                  <a16:creationId xmlns:a16="http://schemas.microsoft.com/office/drawing/2014/main" id="{BFB8560A-E873-0B5A-A3C0-4898FE3E8EBA}"/>
                </a:ext>
              </a:extLst>
            </p:cNvPr>
            <p:cNvSpPr/>
            <p:nvPr userDrawn="1"/>
          </p:nvSpPr>
          <p:spPr>
            <a:xfrm>
              <a:off x="1418595" y="3920937"/>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0" name="任意多边形: 形状 1428">
              <a:extLst>
                <a:ext uri="{FF2B5EF4-FFF2-40B4-BE49-F238E27FC236}">
                  <a16:creationId xmlns:a16="http://schemas.microsoft.com/office/drawing/2014/main" id="{86518682-71FB-5B08-639B-0E042CBF0186}"/>
                </a:ext>
              </a:extLst>
            </p:cNvPr>
            <p:cNvSpPr/>
            <p:nvPr userDrawn="1"/>
          </p:nvSpPr>
          <p:spPr>
            <a:xfrm>
              <a:off x="1069485" y="40946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1" name="任意多边形: 形状 1429">
              <a:extLst>
                <a:ext uri="{FF2B5EF4-FFF2-40B4-BE49-F238E27FC236}">
                  <a16:creationId xmlns:a16="http://schemas.microsoft.com/office/drawing/2014/main" id="{0F958D4A-D0DE-BB25-EC20-564E8CC9C9D8}"/>
                </a:ext>
              </a:extLst>
            </p:cNvPr>
            <p:cNvSpPr/>
            <p:nvPr userDrawn="1"/>
          </p:nvSpPr>
          <p:spPr>
            <a:xfrm>
              <a:off x="1244005" y="40946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2" name="任意多边形: 形状 1430">
              <a:extLst>
                <a:ext uri="{FF2B5EF4-FFF2-40B4-BE49-F238E27FC236}">
                  <a16:creationId xmlns:a16="http://schemas.microsoft.com/office/drawing/2014/main" id="{99FE22C8-4FEB-0656-D1ED-92C2A6CE272C}"/>
                </a:ext>
              </a:extLst>
            </p:cNvPr>
            <p:cNvSpPr/>
            <p:nvPr userDrawn="1"/>
          </p:nvSpPr>
          <p:spPr>
            <a:xfrm>
              <a:off x="1418595" y="40946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3" name="任意多边形: 形状 1431">
              <a:extLst>
                <a:ext uri="{FF2B5EF4-FFF2-40B4-BE49-F238E27FC236}">
                  <a16:creationId xmlns:a16="http://schemas.microsoft.com/office/drawing/2014/main" id="{75B24457-BBC5-6166-99A0-92CD7959B364}"/>
                </a:ext>
              </a:extLst>
            </p:cNvPr>
            <p:cNvSpPr/>
            <p:nvPr userDrawn="1"/>
          </p:nvSpPr>
          <p:spPr>
            <a:xfrm>
              <a:off x="1069485" y="4268224"/>
              <a:ext cx="28607" cy="28467"/>
            </a:xfrm>
            <a:custGeom>
              <a:avLst/>
              <a:gdLst>
                <a:gd name="connsiteX0" fmla="*/ 28608 w 28607"/>
                <a:gd name="connsiteY0" fmla="*/ 14233 h 28467"/>
                <a:gd name="connsiteX1" fmla="*/ 14304 w 28607"/>
                <a:gd name="connsiteY1" fmla="*/ 28467 h 28467"/>
                <a:gd name="connsiteX2" fmla="*/ 0 w 28607"/>
                <a:gd name="connsiteY2" fmla="*/ 14233 h 28467"/>
                <a:gd name="connsiteX3" fmla="*/ 14304 w 28607"/>
                <a:gd name="connsiteY3" fmla="*/ 0 h 28467"/>
                <a:gd name="connsiteX4" fmla="*/ 28608 w 28607"/>
                <a:gd name="connsiteY4" fmla="*/ 14233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3"/>
                  </a:moveTo>
                  <a:cubicBezTo>
                    <a:pt x="28608" y="22095"/>
                    <a:pt x="22204" y="28467"/>
                    <a:pt x="14304" y="28467"/>
                  </a:cubicBezTo>
                  <a:cubicBezTo>
                    <a:pt x="6404" y="28467"/>
                    <a:pt x="0" y="22095"/>
                    <a:pt x="0" y="14233"/>
                  </a:cubicBezTo>
                  <a:cubicBezTo>
                    <a:pt x="0" y="6372"/>
                    <a:pt x="6404" y="0"/>
                    <a:pt x="14304" y="0"/>
                  </a:cubicBezTo>
                  <a:cubicBezTo>
                    <a:pt x="22204" y="0"/>
                    <a:pt x="28608" y="6372"/>
                    <a:pt x="28608" y="14233"/>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4" name="任意多边形: 形状 1432">
              <a:extLst>
                <a:ext uri="{FF2B5EF4-FFF2-40B4-BE49-F238E27FC236}">
                  <a16:creationId xmlns:a16="http://schemas.microsoft.com/office/drawing/2014/main" id="{61481681-792D-E4E6-270D-D064A42134D4}"/>
                </a:ext>
              </a:extLst>
            </p:cNvPr>
            <p:cNvSpPr/>
            <p:nvPr userDrawn="1"/>
          </p:nvSpPr>
          <p:spPr>
            <a:xfrm>
              <a:off x="1244005" y="4268224"/>
              <a:ext cx="28607" cy="28467"/>
            </a:xfrm>
            <a:custGeom>
              <a:avLst/>
              <a:gdLst>
                <a:gd name="connsiteX0" fmla="*/ 28608 w 28607"/>
                <a:gd name="connsiteY0" fmla="*/ 14233 h 28467"/>
                <a:gd name="connsiteX1" fmla="*/ 14304 w 28607"/>
                <a:gd name="connsiteY1" fmla="*/ 28467 h 28467"/>
                <a:gd name="connsiteX2" fmla="*/ 0 w 28607"/>
                <a:gd name="connsiteY2" fmla="*/ 14233 h 28467"/>
                <a:gd name="connsiteX3" fmla="*/ 14304 w 28607"/>
                <a:gd name="connsiteY3" fmla="*/ 0 h 28467"/>
                <a:gd name="connsiteX4" fmla="*/ 28608 w 28607"/>
                <a:gd name="connsiteY4" fmla="*/ 14233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3"/>
                  </a:moveTo>
                  <a:cubicBezTo>
                    <a:pt x="28608" y="22095"/>
                    <a:pt x="22204" y="28467"/>
                    <a:pt x="14304" y="28467"/>
                  </a:cubicBezTo>
                  <a:cubicBezTo>
                    <a:pt x="6404" y="28467"/>
                    <a:pt x="0" y="22095"/>
                    <a:pt x="0" y="14233"/>
                  </a:cubicBezTo>
                  <a:cubicBezTo>
                    <a:pt x="0" y="6372"/>
                    <a:pt x="6404" y="0"/>
                    <a:pt x="14304" y="0"/>
                  </a:cubicBezTo>
                  <a:cubicBezTo>
                    <a:pt x="22204" y="0"/>
                    <a:pt x="28608" y="6372"/>
                    <a:pt x="28608" y="14233"/>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5" name="任意多边形: 形状 1433">
              <a:extLst>
                <a:ext uri="{FF2B5EF4-FFF2-40B4-BE49-F238E27FC236}">
                  <a16:creationId xmlns:a16="http://schemas.microsoft.com/office/drawing/2014/main" id="{054C58EA-A165-7F1E-E15F-4A90530E4C08}"/>
                </a:ext>
              </a:extLst>
            </p:cNvPr>
            <p:cNvSpPr/>
            <p:nvPr userDrawn="1"/>
          </p:nvSpPr>
          <p:spPr>
            <a:xfrm>
              <a:off x="1418595" y="4268224"/>
              <a:ext cx="28607" cy="28467"/>
            </a:xfrm>
            <a:custGeom>
              <a:avLst/>
              <a:gdLst>
                <a:gd name="connsiteX0" fmla="*/ 28608 w 28607"/>
                <a:gd name="connsiteY0" fmla="*/ 14233 h 28467"/>
                <a:gd name="connsiteX1" fmla="*/ 14304 w 28607"/>
                <a:gd name="connsiteY1" fmla="*/ 28467 h 28467"/>
                <a:gd name="connsiteX2" fmla="*/ 0 w 28607"/>
                <a:gd name="connsiteY2" fmla="*/ 14233 h 28467"/>
                <a:gd name="connsiteX3" fmla="*/ 14304 w 28607"/>
                <a:gd name="connsiteY3" fmla="*/ 0 h 28467"/>
                <a:gd name="connsiteX4" fmla="*/ 28608 w 28607"/>
                <a:gd name="connsiteY4" fmla="*/ 14233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3"/>
                  </a:moveTo>
                  <a:cubicBezTo>
                    <a:pt x="28608" y="22095"/>
                    <a:pt x="22204" y="28467"/>
                    <a:pt x="14304" y="28467"/>
                  </a:cubicBezTo>
                  <a:cubicBezTo>
                    <a:pt x="6404" y="28467"/>
                    <a:pt x="0" y="22095"/>
                    <a:pt x="0" y="14233"/>
                  </a:cubicBezTo>
                  <a:cubicBezTo>
                    <a:pt x="0" y="6372"/>
                    <a:pt x="6404" y="0"/>
                    <a:pt x="14304" y="0"/>
                  </a:cubicBezTo>
                  <a:cubicBezTo>
                    <a:pt x="22204" y="0"/>
                    <a:pt x="28608" y="6372"/>
                    <a:pt x="28608" y="14233"/>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6" name="任意多边形: 形状 1434">
              <a:extLst>
                <a:ext uri="{FF2B5EF4-FFF2-40B4-BE49-F238E27FC236}">
                  <a16:creationId xmlns:a16="http://schemas.microsoft.com/office/drawing/2014/main" id="{0DD86AB6-67F0-6943-0A4D-C1409FFE3286}"/>
                </a:ext>
              </a:extLst>
            </p:cNvPr>
            <p:cNvSpPr/>
            <p:nvPr userDrawn="1"/>
          </p:nvSpPr>
          <p:spPr>
            <a:xfrm>
              <a:off x="1069485" y="44418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7" name="任意多边形: 形状 1435">
              <a:extLst>
                <a:ext uri="{FF2B5EF4-FFF2-40B4-BE49-F238E27FC236}">
                  <a16:creationId xmlns:a16="http://schemas.microsoft.com/office/drawing/2014/main" id="{C01C0BC5-C0DB-A25C-822C-36C6A4A554C7}"/>
                </a:ext>
              </a:extLst>
            </p:cNvPr>
            <p:cNvSpPr/>
            <p:nvPr userDrawn="1"/>
          </p:nvSpPr>
          <p:spPr>
            <a:xfrm>
              <a:off x="1244005" y="44418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8" name="任意多边形: 形状 1436">
              <a:extLst>
                <a:ext uri="{FF2B5EF4-FFF2-40B4-BE49-F238E27FC236}">
                  <a16:creationId xmlns:a16="http://schemas.microsoft.com/office/drawing/2014/main" id="{74BA9479-E1D2-8E55-902C-4EEA6C191E5D}"/>
                </a:ext>
              </a:extLst>
            </p:cNvPr>
            <p:cNvSpPr/>
            <p:nvPr userDrawn="1"/>
          </p:nvSpPr>
          <p:spPr>
            <a:xfrm>
              <a:off x="1418595" y="44418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09" name="任意多边形: 形状 1437">
              <a:extLst>
                <a:ext uri="{FF2B5EF4-FFF2-40B4-BE49-F238E27FC236}">
                  <a16:creationId xmlns:a16="http://schemas.microsoft.com/office/drawing/2014/main" id="{22EB2EC1-5008-EED5-D47E-B04067182168}"/>
                </a:ext>
              </a:extLst>
            </p:cNvPr>
            <p:cNvSpPr/>
            <p:nvPr userDrawn="1"/>
          </p:nvSpPr>
          <p:spPr>
            <a:xfrm>
              <a:off x="1069485" y="461544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0" name="任意多边形: 形状 1438">
              <a:extLst>
                <a:ext uri="{FF2B5EF4-FFF2-40B4-BE49-F238E27FC236}">
                  <a16:creationId xmlns:a16="http://schemas.microsoft.com/office/drawing/2014/main" id="{6DEEA2E5-86C7-C1A8-4A68-36388E2D76AB}"/>
                </a:ext>
              </a:extLst>
            </p:cNvPr>
            <p:cNvSpPr/>
            <p:nvPr userDrawn="1"/>
          </p:nvSpPr>
          <p:spPr>
            <a:xfrm>
              <a:off x="1244005" y="461544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1" name="任意多边形: 形状 1439">
              <a:extLst>
                <a:ext uri="{FF2B5EF4-FFF2-40B4-BE49-F238E27FC236}">
                  <a16:creationId xmlns:a16="http://schemas.microsoft.com/office/drawing/2014/main" id="{706E37CF-89AA-A4C3-8AFA-1A40CAFD97A1}"/>
                </a:ext>
              </a:extLst>
            </p:cNvPr>
            <p:cNvSpPr/>
            <p:nvPr userDrawn="1"/>
          </p:nvSpPr>
          <p:spPr>
            <a:xfrm>
              <a:off x="1418595" y="461544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2" name="任意多边形: 形状 1440">
              <a:extLst>
                <a:ext uri="{FF2B5EF4-FFF2-40B4-BE49-F238E27FC236}">
                  <a16:creationId xmlns:a16="http://schemas.microsoft.com/office/drawing/2014/main" id="{205897B8-BC4B-6F09-1EB4-8DB9A3A5ABDE}"/>
                </a:ext>
              </a:extLst>
            </p:cNvPr>
            <p:cNvSpPr/>
            <p:nvPr userDrawn="1"/>
          </p:nvSpPr>
          <p:spPr>
            <a:xfrm>
              <a:off x="1069485" y="4789120"/>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3" name="任意多边形: 形状 1441">
              <a:extLst>
                <a:ext uri="{FF2B5EF4-FFF2-40B4-BE49-F238E27FC236}">
                  <a16:creationId xmlns:a16="http://schemas.microsoft.com/office/drawing/2014/main" id="{EE93E549-0EB1-5A9E-F696-E33403C93319}"/>
                </a:ext>
              </a:extLst>
            </p:cNvPr>
            <p:cNvSpPr/>
            <p:nvPr userDrawn="1"/>
          </p:nvSpPr>
          <p:spPr>
            <a:xfrm>
              <a:off x="1244005" y="4789120"/>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4" name="任意多边形: 形状 1442">
              <a:extLst>
                <a:ext uri="{FF2B5EF4-FFF2-40B4-BE49-F238E27FC236}">
                  <a16:creationId xmlns:a16="http://schemas.microsoft.com/office/drawing/2014/main" id="{C2005E5D-F560-39A7-2047-49A172B153B8}"/>
                </a:ext>
              </a:extLst>
            </p:cNvPr>
            <p:cNvSpPr/>
            <p:nvPr userDrawn="1"/>
          </p:nvSpPr>
          <p:spPr>
            <a:xfrm>
              <a:off x="1069485" y="4962729"/>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5" name="任意多边形: 形状 1443">
              <a:extLst>
                <a:ext uri="{FF2B5EF4-FFF2-40B4-BE49-F238E27FC236}">
                  <a16:creationId xmlns:a16="http://schemas.microsoft.com/office/drawing/2014/main" id="{6E17BCDF-10DD-0998-66AB-FBBBFE2E3A17}"/>
                </a:ext>
              </a:extLst>
            </p:cNvPr>
            <p:cNvSpPr/>
            <p:nvPr userDrawn="1"/>
          </p:nvSpPr>
          <p:spPr>
            <a:xfrm>
              <a:off x="1244005" y="4962729"/>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6" name="任意多边形: 形状 1444">
              <a:extLst>
                <a:ext uri="{FF2B5EF4-FFF2-40B4-BE49-F238E27FC236}">
                  <a16:creationId xmlns:a16="http://schemas.microsoft.com/office/drawing/2014/main" id="{2F7CE9F5-83DF-D567-4BE4-56E775EF85C1}"/>
                </a:ext>
              </a:extLst>
            </p:cNvPr>
            <p:cNvSpPr/>
            <p:nvPr userDrawn="1"/>
          </p:nvSpPr>
          <p:spPr>
            <a:xfrm>
              <a:off x="1418595" y="4962729"/>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7" name="任意多边形: 形状 1445">
              <a:extLst>
                <a:ext uri="{FF2B5EF4-FFF2-40B4-BE49-F238E27FC236}">
                  <a16:creationId xmlns:a16="http://schemas.microsoft.com/office/drawing/2014/main" id="{E7054E9F-7AD2-B49F-648B-C164B82828F1}"/>
                </a:ext>
              </a:extLst>
            </p:cNvPr>
            <p:cNvSpPr/>
            <p:nvPr userDrawn="1"/>
          </p:nvSpPr>
          <p:spPr>
            <a:xfrm>
              <a:off x="1069485" y="5136337"/>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8" name="任意多边形: 形状 1446">
              <a:extLst>
                <a:ext uri="{FF2B5EF4-FFF2-40B4-BE49-F238E27FC236}">
                  <a16:creationId xmlns:a16="http://schemas.microsoft.com/office/drawing/2014/main" id="{CAE40EBC-4F05-F58A-8E80-DD4C1FF3C58A}"/>
                </a:ext>
              </a:extLst>
            </p:cNvPr>
            <p:cNvSpPr/>
            <p:nvPr userDrawn="1"/>
          </p:nvSpPr>
          <p:spPr>
            <a:xfrm>
              <a:off x="1244005" y="5136337"/>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19" name="任意多边形: 形状 1447">
              <a:extLst>
                <a:ext uri="{FF2B5EF4-FFF2-40B4-BE49-F238E27FC236}">
                  <a16:creationId xmlns:a16="http://schemas.microsoft.com/office/drawing/2014/main" id="{CAAC5CF0-B1C6-A4A1-3BCF-6CDE54F25D10}"/>
                </a:ext>
              </a:extLst>
            </p:cNvPr>
            <p:cNvSpPr/>
            <p:nvPr userDrawn="1"/>
          </p:nvSpPr>
          <p:spPr>
            <a:xfrm>
              <a:off x="1418595" y="5136337"/>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0" name="任意多边形: 形状 1448">
              <a:extLst>
                <a:ext uri="{FF2B5EF4-FFF2-40B4-BE49-F238E27FC236}">
                  <a16:creationId xmlns:a16="http://schemas.microsoft.com/office/drawing/2014/main" id="{EC2C4DC7-66ED-4AFB-9133-F983C3BC9318}"/>
                </a:ext>
              </a:extLst>
            </p:cNvPr>
            <p:cNvSpPr/>
            <p:nvPr userDrawn="1"/>
          </p:nvSpPr>
          <p:spPr>
            <a:xfrm>
              <a:off x="1069485" y="530994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1" name="任意多边形: 形状 1449">
              <a:extLst>
                <a:ext uri="{FF2B5EF4-FFF2-40B4-BE49-F238E27FC236}">
                  <a16:creationId xmlns:a16="http://schemas.microsoft.com/office/drawing/2014/main" id="{F05456B5-6A2E-AD77-7D94-9EADD8F3D8C9}"/>
                </a:ext>
              </a:extLst>
            </p:cNvPr>
            <p:cNvSpPr/>
            <p:nvPr userDrawn="1"/>
          </p:nvSpPr>
          <p:spPr>
            <a:xfrm>
              <a:off x="1244005" y="530994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2" name="任意多边形: 形状 1450">
              <a:extLst>
                <a:ext uri="{FF2B5EF4-FFF2-40B4-BE49-F238E27FC236}">
                  <a16:creationId xmlns:a16="http://schemas.microsoft.com/office/drawing/2014/main" id="{C26133B5-50FD-407A-C5B9-9FEA3C1EEE0B}"/>
                </a:ext>
              </a:extLst>
            </p:cNvPr>
            <p:cNvSpPr/>
            <p:nvPr userDrawn="1"/>
          </p:nvSpPr>
          <p:spPr>
            <a:xfrm>
              <a:off x="1418595" y="530994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10" name="任意多边形: 形状 867">
              <a:extLst>
                <a:ext uri="{FF2B5EF4-FFF2-40B4-BE49-F238E27FC236}">
                  <a16:creationId xmlns:a16="http://schemas.microsoft.com/office/drawing/2014/main" id="{88A89C54-1C29-7FCD-80A3-0E2CD1F1BC9F}"/>
                </a:ext>
              </a:extLst>
            </p:cNvPr>
            <p:cNvSpPr/>
            <p:nvPr userDrawn="1"/>
          </p:nvSpPr>
          <p:spPr>
            <a:xfrm>
              <a:off x="3464946" y="6041261"/>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90" name="任意多边形: 形状 1106">
              <a:extLst>
                <a:ext uri="{FF2B5EF4-FFF2-40B4-BE49-F238E27FC236}">
                  <a16:creationId xmlns:a16="http://schemas.microsoft.com/office/drawing/2014/main" id="{D87AFB94-4A3F-93DC-5017-7DE572250481}"/>
                </a:ext>
              </a:extLst>
            </p:cNvPr>
            <p:cNvSpPr/>
            <p:nvPr/>
          </p:nvSpPr>
          <p:spPr>
            <a:xfrm>
              <a:off x="1047609"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1" name="任意多边形: 形状 1107">
              <a:extLst>
                <a:ext uri="{FF2B5EF4-FFF2-40B4-BE49-F238E27FC236}">
                  <a16:creationId xmlns:a16="http://schemas.microsoft.com/office/drawing/2014/main" id="{DF4C622E-EB62-0DB0-57B4-30D39AEF4442}"/>
                </a:ext>
              </a:extLst>
            </p:cNvPr>
            <p:cNvSpPr/>
            <p:nvPr/>
          </p:nvSpPr>
          <p:spPr>
            <a:xfrm>
              <a:off x="1096550"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92" name="任意多边形: 形状 1108">
              <a:extLst>
                <a:ext uri="{FF2B5EF4-FFF2-40B4-BE49-F238E27FC236}">
                  <a16:creationId xmlns:a16="http://schemas.microsoft.com/office/drawing/2014/main" id="{3BB258F8-1B1F-831B-3C2C-6CAA96FFB57C}"/>
                </a:ext>
              </a:extLst>
            </p:cNvPr>
            <p:cNvSpPr/>
            <p:nvPr/>
          </p:nvSpPr>
          <p:spPr>
            <a:xfrm>
              <a:off x="1157271"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7" name="任意多边形: 形状 1103">
              <a:extLst>
                <a:ext uri="{FF2B5EF4-FFF2-40B4-BE49-F238E27FC236}">
                  <a16:creationId xmlns:a16="http://schemas.microsoft.com/office/drawing/2014/main" id="{D59C1AAA-10D2-A39B-3E60-4BB39B5634A1}"/>
                </a:ext>
              </a:extLst>
            </p:cNvPr>
            <p:cNvSpPr/>
            <p:nvPr/>
          </p:nvSpPr>
          <p:spPr>
            <a:xfrm>
              <a:off x="1226756"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8" name="任意多边形: 形状 1104">
              <a:extLst>
                <a:ext uri="{FF2B5EF4-FFF2-40B4-BE49-F238E27FC236}">
                  <a16:creationId xmlns:a16="http://schemas.microsoft.com/office/drawing/2014/main" id="{3153BAE8-7A71-7BA2-A82B-79C2FD689954}"/>
                </a:ext>
              </a:extLst>
            </p:cNvPr>
            <p:cNvSpPr/>
            <p:nvPr/>
          </p:nvSpPr>
          <p:spPr>
            <a:xfrm>
              <a:off x="1275698"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9" name="任意多边形: 形状 1105">
              <a:extLst>
                <a:ext uri="{FF2B5EF4-FFF2-40B4-BE49-F238E27FC236}">
                  <a16:creationId xmlns:a16="http://schemas.microsoft.com/office/drawing/2014/main" id="{632DEF78-8BFA-29FD-91DC-1C1F227882AF}"/>
                </a:ext>
              </a:extLst>
            </p:cNvPr>
            <p:cNvSpPr/>
            <p:nvPr/>
          </p:nvSpPr>
          <p:spPr>
            <a:xfrm>
              <a:off x="1336419"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4" name="任意多边形: 形状 1100">
              <a:extLst>
                <a:ext uri="{FF2B5EF4-FFF2-40B4-BE49-F238E27FC236}">
                  <a16:creationId xmlns:a16="http://schemas.microsoft.com/office/drawing/2014/main" id="{256A1919-D233-5C80-34E7-048800E704D6}"/>
                </a:ext>
              </a:extLst>
            </p:cNvPr>
            <p:cNvSpPr/>
            <p:nvPr/>
          </p:nvSpPr>
          <p:spPr>
            <a:xfrm>
              <a:off x="1405834"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5" name="任意多边形: 形状 1101">
              <a:extLst>
                <a:ext uri="{FF2B5EF4-FFF2-40B4-BE49-F238E27FC236}">
                  <a16:creationId xmlns:a16="http://schemas.microsoft.com/office/drawing/2014/main" id="{2FC124CC-297C-9567-CEAD-2BA5FA25995A}"/>
                </a:ext>
              </a:extLst>
            </p:cNvPr>
            <p:cNvSpPr/>
            <p:nvPr/>
          </p:nvSpPr>
          <p:spPr>
            <a:xfrm>
              <a:off x="1454775"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6" name="任意多边形: 形状 1102">
              <a:extLst>
                <a:ext uri="{FF2B5EF4-FFF2-40B4-BE49-F238E27FC236}">
                  <a16:creationId xmlns:a16="http://schemas.microsoft.com/office/drawing/2014/main" id="{1CEFE0CB-6CFF-18B3-C304-8524104C2F57}"/>
                </a:ext>
              </a:extLst>
            </p:cNvPr>
            <p:cNvSpPr/>
            <p:nvPr/>
          </p:nvSpPr>
          <p:spPr>
            <a:xfrm>
              <a:off x="1515496"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1" name="任意多边形: 形状 1097">
              <a:extLst>
                <a:ext uri="{FF2B5EF4-FFF2-40B4-BE49-F238E27FC236}">
                  <a16:creationId xmlns:a16="http://schemas.microsoft.com/office/drawing/2014/main" id="{1AE3F6FF-575D-ED3F-A071-D1BA512C2C04}"/>
                </a:ext>
              </a:extLst>
            </p:cNvPr>
            <p:cNvSpPr/>
            <p:nvPr/>
          </p:nvSpPr>
          <p:spPr>
            <a:xfrm>
              <a:off x="1584982"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2" name="任意多边形: 形状 1098">
              <a:extLst>
                <a:ext uri="{FF2B5EF4-FFF2-40B4-BE49-F238E27FC236}">
                  <a16:creationId xmlns:a16="http://schemas.microsoft.com/office/drawing/2014/main" id="{5B2E01AA-E56B-7337-8FD3-0CEAD31CE2F8}"/>
                </a:ext>
              </a:extLst>
            </p:cNvPr>
            <p:cNvSpPr/>
            <p:nvPr/>
          </p:nvSpPr>
          <p:spPr>
            <a:xfrm>
              <a:off x="1633923"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3" name="任意多边形: 形状 1099">
              <a:extLst>
                <a:ext uri="{FF2B5EF4-FFF2-40B4-BE49-F238E27FC236}">
                  <a16:creationId xmlns:a16="http://schemas.microsoft.com/office/drawing/2014/main" id="{9C073CE6-53D2-C91A-AC9D-BCAEDCB200A6}"/>
                </a:ext>
              </a:extLst>
            </p:cNvPr>
            <p:cNvSpPr/>
            <p:nvPr/>
          </p:nvSpPr>
          <p:spPr>
            <a:xfrm>
              <a:off x="1694644"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8" name="任意多边形: 形状 1094">
              <a:extLst>
                <a:ext uri="{FF2B5EF4-FFF2-40B4-BE49-F238E27FC236}">
                  <a16:creationId xmlns:a16="http://schemas.microsoft.com/office/drawing/2014/main" id="{A4A7F3B4-DCCE-5568-AF85-8BFEEDB75BD8}"/>
                </a:ext>
              </a:extLst>
            </p:cNvPr>
            <p:cNvSpPr/>
            <p:nvPr/>
          </p:nvSpPr>
          <p:spPr>
            <a:xfrm>
              <a:off x="1764129"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9" name="任意多边形: 形状 1095">
              <a:extLst>
                <a:ext uri="{FF2B5EF4-FFF2-40B4-BE49-F238E27FC236}">
                  <a16:creationId xmlns:a16="http://schemas.microsoft.com/office/drawing/2014/main" id="{C8CD1A95-4FDD-1493-7823-B2BE67131E70}"/>
                </a:ext>
              </a:extLst>
            </p:cNvPr>
            <p:cNvSpPr/>
            <p:nvPr/>
          </p:nvSpPr>
          <p:spPr>
            <a:xfrm>
              <a:off x="1813071"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0" name="任意多边形: 形状 1096">
              <a:extLst>
                <a:ext uri="{FF2B5EF4-FFF2-40B4-BE49-F238E27FC236}">
                  <a16:creationId xmlns:a16="http://schemas.microsoft.com/office/drawing/2014/main" id="{DC89C334-7EB3-1ABC-016D-AE9BC091AA8A}"/>
                </a:ext>
              </a:extLst>
            </p:cNvPr>
            <p:cNvSpPr/>
            <p:nvPr/>
          </p:nvSpPr>
          <p:spPr>
            <a:xfrm>
              <a:off x="1873792"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5" name="任意多边形: 形状 1091">
              <a:extLst>
                <a:ext uri="{FF2B5EF4-FFF2-40B4-BE49-F238E27FC236}">
                  <a16:creationId xmlns:a16="http://schemas.microsoft.com/office/drawing/2014/main" id="{709A5028-078F-4ECE-66F3-8C07E94BF650}"/>
                </a:ext>
              </a:extLst>
            </p:cNvPr>
            <p:cNvSpPr/>
            <p:nvPr/>
          </p:nvSpPr>
          <p:spPr>
            <a:xfrm>
              <a:off x="1943277" y="5855102"/>
              <a:ext cx="335998" cy="335998"/>
            </a:xfrm>
            <a:custGeom>
              <a:avLst/>
              <a:gdLst>
                <a:gd name="connsiteX0" fmla="*/ 335999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9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9" y="167999"/>
                  </a:moveTo>
                  <a:cubicBezTo>
                    <a:pt x="335999" y="260782"/>
                    <a:pt x="260783" y="335998"/>
                    <a:pt x="167999" y="335998"/>
                  </a:cubicBezTo>
                  <a:cubicBezTo>
                    <a:pt x="75216" y="335998"/>
                    <a:pt x="0" y="260783"/>
                    <a:pt x="0" y="167999"/>
                  </a:cubicBezTo>
                  <a:cubicBezTo>
                    <a:pt x="0" y="75216"/>
                    <a:pt x="75216" y="0"/>
                    <a:pt x="167999" y="0"/>
                  </a:cubicBezTo>
                  <a:cubicBezTo>
                    <a:pt x="260783" y="0"/>
                    <a:pt x="335999" y="75215"/>
                    <a:pt x="335999"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6" name="任意多边形: 形状 1092">
              <a:extLst>
                <a:ext uri="{FF2B5EF4-FFF2-40B4-BE49-F238E27FC236}">
                  <a16:creationId xmlns:a16="http://schemas.microsoft.com/office/drawing/2014/main" id="{F6F79E66-AB75-5547-ED76-ED0A4B405D5B}"/>
                </a:ext>
              </a:extLst>
            </p:cNvPr>
            <p:cNvSpPr/>
            <p:nvPr/>
          </p:nvSpPr>
          <p:spPr>
            <a:xfrm>
              <a:off x="1992219"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77" name="任意多边形: 形状 1093">
              <a:extLst>
                <a:ext uri="{FF2B5EF4-FFF2-40B4-BE49-F238E27FC236}">
                  <a16:creationId xmlns:a16="http://schemas.microsoft.com/office/drawing/2014/main" id="{43549196-8CE0-AD01-D592-76B5558DF707}"/>
                </a:ext>
              </a:extLst>
            </p:cNvPr>
            <p:cNvSpPr/>
            <p:nvPr/>
          </p:nvSpPr>
          <p:spPr>
            <a:xfrm>
              <a:off x="2052939"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2" name="任意多边形: 形状 1088">
              <a:extLst>
                <a:ext uri="{FF2B5EF4-FFF2-40B4-BE49-F238E27FC236}">
                  <a16:creationId xmlns:a16="http://schemas.microsoft.com/office/drawing/2014/main" id="{3F825B6B-2524-08D8-3EA9-E1F1342A6949}"/>
                </a:ext>
              </a:extLst>
            </p:cNvPr>
            <p:cNvSpPr/>
            <p:nvPr/>
          </p:nvSpPr>
          <p:spPr>
            <a:xfrm>
              <a:off x="2122355"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3" name="任意多边形: 形状 1089">
              <a:extLst>
                <a:ext uri="{FF2B5EF4-FFF2-40B4-BE49-F238E27FC236}">
                  <a16:creationId xmlns:a16="http://schemas.microsoft.com/office/drawing/2014/main" id="{37A408CE-0747-217C-648A-2D8318960AA0}"/>
                </a:ext>
              </a:extLst>
            </p:cNvPr>
            <p:cNvSpPr/>
            <p:nvPr/>
          </p:nvSpPr>
          <p:spPr>
            <a:xfrm>
              <a:off x="2171296"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74" name="任意多边形: 形状 1090">
              <a:extLst>
                <a:ext uri="{FF2B5EF4-FFF2-40B4-BE49-F238E27FC236}">
                  <a16:creationId xmlns:a16="http://schemas.microsoft.com/office/drawing/2014/main" id="{CFE767E2-F3FE-CA35-5F43-FCBFF4BDB318}"/>
                </a:ext>
              </a:extLst>
            </p:cNvPr>
            <p:cNvSpPr/>
            <p:nvPr/>
          </p:nvSpPr>
          <p:spPr>
            <a:xfrm>
              <a:off x="2232017"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9" name="任意多边形: 形状 1085">
              <a:extLst>
                <a:ext uri="{FF2B5EF4-FFF2-40B4-BE49-F238E27FC236}">
                  <a16:creationId xmlns:a16="http://schemas.microsoft.com/office/drawing/2014/main" id="{3ECA3E7A-0D94-DFEA-5D9A-6E2FD4607E7C}"/>
                </a:ext>
              </a:extLst>
            </p:cNvPr>
            <p:cNvSpPr/>
            <p:nvPr/>
          </p:nvSpPr>
          <p:spPr>
            <a:xfrm>
              <a:off x="2301503"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0" name="任意多边形: 形状 1086">
              <a:extLst>
                <a:ext uri="{FF2B5EF4-FFF2-40B4-BE49-F238E27FC236}">
                  <a16:creationId xmlns:a16="http://schemas.microsoft.com/office/drawing/2014/main" id="{A10498F3-D62F-4B69-2DED-48B9EA52E604}"/>
                </a:ext>
              </a:extLst>
            </p:cNvPr>
            <p:cNvSpPr/>
            <p:nvPr/>
          </p:nvSpPr>
          <p:spPr>
            <a:xfrm>
              <a:off x="2350444"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71" name="任意多边形: 形状 1087">
              <a:extLst>
                <a:ext uri="{FF2B5EF4-FFF2-40B4-BE49-F238E27FC236}">
                  <a16:creationId xmlns:a16="http://schemas.microsoft.com/office/drawing/2014/main" id="{8AC1981E-3A17-4F90-59A6-AD0B353D7B2A}"/>
                </a:ext>
              </a:extLst>
            </p:cNvPr>
            <p:cNvSpPr/>
            <p:nvPr/>
          </p:nvSpPr>
          <p:spPr>
            <a:xfrm>
              <a:off x="2411165"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6" name="任意多边形: 形状 1082">
              <a:extLst>
                <a:ext uri="{FF2B5EF4-FFF2-40B4-BE49-F238E27FC236}">
                  <a16:creationId xmlns:a16="http://schemas.microsoft.com/office/drawing/2014/main" id="{18F2C26B-10EB-986F-FEBD-6F8FA64EE75C}"/>
                </a:ext>
              </a:extLst>
            </p:cNvPr>
            <p:cNvSpPr/>
            <p:nvPr/>
          </p:nvSpPr>
          <p:spPr>
            <a:xfrm>
              <a:off x="2480650" y="5855102"/>
              <a:ext cx="335998" cy="335998"/>
            </a:xfrm>
            <a:custGeom>
              <a:avLst/>
              <a:gdLst>
                <a:gd name="connsiteX0" fmla="*/ 335999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9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9" y="167999"/>
                  </a:moveTo>
                  <a:cubicBezTo>
                    <a:pt x="335999" y="260782"/>
                    <a:pt x="260783" y="335998"/>
                    <a:pt x="167999" y="335998"/>
                  </a:cubicBezTo>
                  <a:cubicBezTo>
                    <a:pt x="75216" y="335998"/>
                    <a:pt x="0" y="260783"/>
                    <a:pt x="0" y="167999"/>
                  </a:cubicBezTo>
                  <a:cubicBezTo>
                    <a:pt x="0" y="75216"/>
                    <a:pt x="75216" y="0"/>
                    <a:pt x="167999" y="0"/>
                  </a:cubicBezTo>
                  <a:cubicBezTo>
                    <a:pt x="260783" y="0"/>
                    <a:pt x="335999" y="75215"/>
                    <a:pt x="335999"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7" name="任意多边形: 形状 1083">
              <a:extLst>
                <a:ext uri="{FF2B5EF4-FFF2-40B4-BE49-F238E27FC236}">
                  <a16:creationId xmlns:a16="http://schemas.microsoft.com/office/drawing/2014/main" id="{81F852B6-89B1-210F-D9EB-A37ECA674F17}"/>
                </a:ext>
              </a:extLst>
            </p:cNvPr>
            <p:cNvSpPr/>
            <p:nvPr/>
          </p:nvSpPr>
          <p:spPr>
            <a:xfrm>
              <a:off x="2529592"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68" name="任意多边形: 形状 1084">
              <a:extLst>
                <a:ext uri="{FF2B5EF4-FFF2-40B4-BE49-F238E27FC236}">
                  <a16:creationId xmlns:a16="http://schemas.microsoft.com/office/drawing/2014/main" id="{A86E41DF-82E8-7281-7518-C810E38E1EBC}"/>
                </a:ext>
              </a:extLst>
            </p:cNvPr>
            <p:cNvSpPr/>
            <p:nvPr/>
          </p:nvSpPr>
          <p:spPr>
            <a:xfrm>
              <a:off x="2590313"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3" name="任意多边形: 形状 1079">
              <a:extLst>
                <a:ext uri="{FF2B5EF4-FFF2-40B4-BE49-F238E27FC236}">
                  <a16:creationId xmlns:a16="http://schemas.microsoft.com/office/drawing/2014/main" id="{28262ADA-4E0F-0DA6-7533-A90A6C7DA942}"/>
                </a:ext>
              </a:extLst>
            </p:cNvPr>
            <p:cNvSpPr/>
            <p:nvPr/>
          </p:nvSpPr>
          <p:spPr>
            <a:xfrm>
              <a:off x="2659728"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4" name="任意多边形: 形状 1080">
              <a:extLst>
                <a:ext uri="{FF2B5EF4-FFF2-40B4-BE49-F238E27FC236}">
                  <a16:creationId xmlns:a16="http://schemas.microsoft.com/office/drawing/2014/main" id="{E82A9CEE-988A-FFB4-0972-0385F3A62B80}"/>
                </a:ext>
              </a:extLst>
            </p:cNvPr>
            <p:cNvSpPr/>
            <p:nvPr/>
          </p:nvSpPr>
          <p:spPr>
            <a:xfrm>
              <a:off x="2708669"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65" name="任意多边形: 形状 1081">
              <a:extLst>
                <a:ext uri="{FF2B5EF4-FFF2-40B4-BE49-F238E27FC236}">
                  <a16:creationId xmlns:a16="http://schemas.microsoft.com/office/drawing/2014/main" id="{A05BA85C-6502-8831-F888-56E767F42CF4}"/>
                </a:ext>
              </a:extLst>
            </p:cNvPr>
            <p:cNvSpPr/>
            <p:nvPr/>
          </p:nvSpPr>
          <p:spPr>
            <a:xfrm>
              <a:off x="2769390"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0" name="任意多边形: 形状 1076">
              <a:extLst>
                <a:ext uri="{FF2B5EF4-FFF2-40B4-BE49-F238E27FC236}">
                  <a16:creationId xmlns:a16="http://schemas.microsoft.com/office/drawing/2014/main" id="{135BAE5E-82D0-F692-8F85-DEE56DF6FF43}"/>
                </a:ext>
              </a:extLst>
            </p:cNvPr>
            <p:cNvSpPr/>
            <p:nvPr/>
          </p:nvSpPr>
          <p:spPr>
            <a:xfrm>
              <a:off x="2838876" y="5855102"/>
              <a:ext cx="335998" cy="335998"/>
            </a:xfrm>
            <a:custGeom>
              <a:avLst/>
              <a:gdLst>
                <a:gd name="connsiteX0" fmla="*/ 335999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9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9" y="167999"/>
                  </a:moveTo>
                  <a:cubicBezTo>
                    <a:pt x="335999" y="260782"/>
                    <a:pt x="260783" y="335998"/>
                    <a:pt x="167999" y="335998"/>
                  </a:cubicBezTo>
                  <a:cubicBezTo>
                    <a:pt x="75216" y="335998"/>
                    <a:pt x="0" y="260783"/>
                    <a:pt x="0" y="167999"/>
                  </a:cubicBezTo>
                  <a:cubicBezTo>
                    <a:pt x="0" y="75216"/>
                    <a:pt x="75216" y="0"/>
                    <a:pt x="167999" y="0"/>
                  </a:cubicBezTo>
                  <a:cubicBezTo>
                    <a:pt x="260783" y="0"/>
                    <a:pt x="335999" y="75215"/>
                    <a:pt x="335999"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61" name="任意多边形: 形状 1077">
              <a:extLst>
                <a:ext uri="{FF2B5EF4-FFF2-40B4-BE49-F238E27FC236}">
                  <a16:creationId xmlns:a16="http://schemas.microsoft.com/office/drawing/2014/main" id="{09B269A7-535B-2B4C-23F8-6FA72A7F0706}"/>
                </a:ext>
              </a:extLst>
            </p:cNvPr>
            <p:cNvSpPr/>
            <p:nvPr/>
          </p:nvSpPr>
          <p:spPr>
            <a:xfrm>
              <a:off x="2887817"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62" name="任意多边形: 形状 1078">
              <a:extLst>
                <a:ext uri="{FF2B5EF4-FFF2-40B4-BE49-F238E27FC236}">
                  <a16:creationId xmlns:a16="http://schemas.microsoft.com/office/drawing/2014/main" id="{DAB03F3A-D9E7-EF0B-899E-96BCE3E8AD39}"/>
                </a:ext>
              </a:extLst>
            </p:cNvPr>
            <p:cNvSpPr/>
            <p:nvPr/>
          </p:nvSpPr>
          <p:spPr>
            <a:xfrm>
              <a:off x="2948538"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8" y="116674"/>
                    <a:pt x="0" y="90556"/>
                    <a:pt x="0" y="58337"/>
                  </a:cubicBezTo>
                  <a:cubicBezTo>
                    <a:pt x="0" y="26118"/>
                    <a:pt x="26118"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57" name="任意多边形: 形状 1073">
              <a:extLst>
                <a:ext uri="{FF2B5EF4-FFF2-40B4-BE49-F238E27FC236}">
                  <a16:creationId xmlns:a16="http://schemas.microsoft.com/office/drawing/2014/main" id="{1A5B541D-5079-0112-0D04-6406CC40CC21}"/>
                </a:ext>
              </a:extLst>
            </p:cNvPr>
            <p:cNvSpPr/>
            <p:nvPr/>
          </p:nvSpPr>
          <p:spPr>
            <a:xfrm>
              <a:off x="3018024" y="5855102"/>
              <a:ext cx="335998" cy="335998"/>
            </a:xfrm>
            <a:custGeom>
              <a:avLst/>
              <a:gdLst>
                <a:gd name="connsiteX0" fmla="*/ 335999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9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9" y="167999"/>
                  </a:moveTo>
                  <a:cubicBezTo>
                    <a:pt x="335999" y="260782"/>
                    <a:pt x="260783" y="335998"/>
                    <a:pt x="167999" y="335998"/>
                  </a:cubicBezTo>
                  <a:cubicBezTo>
                    <a:pt x="75216" y="335998"/>
                    <a:pt x="0" y="260783"/>
                    <a:pt x="0" y="167999"/>
                  </a:cubicBezTo>
                  <a:cubicBezTo>
                    <a:pt x="0" y="75216"/>
                    <a:pt x="75216" y="0"/>
                    <a:pt x="167999" y="0"/>
                  </a:cubicBezTo>
                  <a:cubicBezTo>
                    <a:pt x="260783" y="0"/>
                    <a:pt x="335999" y="75215"/>
                    <a:pt x="335999"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58" name="任意多边形: 形状 1074">
              <a:extLst>
                <a:ext uri="{FF2B5EF4-FFF2-40B4-BE49-F238E27FC236}">
                  <a16:creationId xmlns:a16="http://schemas.microsoft.com/office/drawing/2014/main" id="{C92BAE48-674B-0C45-535C-DF006DB4AD47}"/>
                </a:ext>
              </a:extLst>
            </p:cNvPr>
            <p:cNvSpPr/>
            <p:nvPr/>
          </p:nvSpPr>
          <p:spPr>
            <a:xfrm>
              <a:off x="3066965"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59" name="任意多边形: 形状 1075">
              <a:extLst>
                <a:ext uri="{FF2B5EF4-FFF2-40B4-BE49-F238E27FC236}">
                  <a16:creationId xmlns:a16="http://schemas.microsoft.com/office/drawing/2014/main" id="{31CF38E1-CA88-E942-A184-A3F217A4248F}"/>
                </a:ext>
              </a:extLst>
            </p:cNvPr>
            <p:cNvSpPr/>
            <p:nvPr/>
          </p:nvSpPr>
          <p:spPr>
            <a:xfrm>
              <a:off x="3127686"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8" y="116674"/>
                    <a:pt x="0" y="90556"/>
                    <a:pt x="0" y="58337"/>
                  </a:cubicBezTo>
                  <a:cubicBezTo>
                    <a:pt x="0" y="26118"/>
                    <a:pt x="26118"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54" name="任意多边形: 形状 1070">
              <a:extLst>
                <a:ext uri="{FF2B5EF4-FFF2-40B4-BE49-F238E27FC236}">
                  <a16:creationId xmlns:a16="http://schemas.microsoft.com/office/drawing/2014/main" id="{A8DB941A-B651-0BDE-47E3-A6DF36E30E67}"/>
                </a:ext>
              </a:extLst>
            </p:cNvPr>
            <p:cNvSpPr/>
            <p:nvPr/>
          </p:nvSpPr>
          <p:spPr>
            <a:xfrm>
              <a:off x="3197171" y="585510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2"/>
                    <a:pt x="260783" y="335998"/>
                    <a:pt x="167999" y="335998"/>
                  </a:cubicBezTo>
                  <a:cubicBezTo>
                    <a:pt x="75216" y="335998"/>
                    <a:pt x="0" y="260783"/>
                    <a:pt x="0" y="167999"/>
                  </a:cubicBezTo>
                  <a:cubicBezTo>
                    <a:pt x="0" y="75216"/>
                    <a:pt x="75216" y="0"/>
                    <a:pt x="167999" y="0"/>
                  </a:cubicBezTo>
                  <a:cubicBezTo>
                    <a:pt x="260783" y="0"/>
                    <a:pt x="335998" y="75215"/>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55" name="任意多边形: 形状 1071">
              <a:extLst>
                <a:ext uri="{FF2B5EF4-FFF2-40B4-BE49-F238E27FC236}">
                  <a16:creationId xmlns:a16="http://schemas.microsoft.com/office/drawing/2014/main" id="{AE37C09A-ABA7-15BB-E1FC-7F185A0FB5FF}"/>
                </a:ext>
              </a:extLst>
            </p:cNvPr>
            <p:cNvSpPr/>
            <p:nvPr/>
          </p:nvSpPr>
          <p:spPr>
            <a:xfrm>
              <a:off x="3246113" y="5904043"/>
              <a:ext cx="238115" cy="238115"/>
            </a:xfrm>
            <a:custGeom>
              <a:avLst/>
              <a:gdLst>
                <a:gd name="connsiteX0" fmla="*/ 238116 w 238115"/>
                <a:gd name="connsiteY0" fmla="*/ 119058 h 238115"/>
                <a:gd name="connsiteX1" fmla="*/ 119058 w 238115"/>
                <a:gd name="connsiteY1" fmla="*/ 238115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5"/>
                    <a:pt x="119058" y="238115"/>
                  </a:cubicBezTo>
                  <a:cubicBezTo>
                    <a:pt x="53304" y="238115"/>
                    <a:pt x="0" y="184811"/>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56" name="任意多边形: 形状 1072">
              <a:extLst>
                <a:ext uri="{FF2B5EF4-FFF2-40B4-BE49-F238E27FC236}">
                  <a16:creationId xmlns:a16="http://schemas.microsoft.com/office/drawing/2014/main" id="{9107C1B4-2C0F-9928-7919-18C6169FF271}"/>
                </a:ext>
              </a:extLst>
            </p:cNvPr>
            <p:cNvSpPr/>
            <p:nvPr/>
          </p:nvSpPr>
          <p:spPr>
            <a:xfrm>
              <a:off x="3306834" y="5964764"/>
              <a:ext cx="116673" cy="116673"/>
            </a:xfrm>
            <a:custGeom>
              <a:avLst/>
              <a:gdLst>
                <a:gd name="connsiteX0" fmla="*/ 116674 w 116673"/>
                <a:gd name="connsiteY0" fmla="*/ 58337 h 116673"/>
                <a:gd name="connsiteX1" fmla="*/ 58337 w 116673"/>
                <a:gd name="connsiteY1" fmla="*/ 116674 h 116673"/>
                <a:gd name="connsiteX2" fmla="*/ 0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6" y="116674"/>
                    <a:pt x="58337" y="116674"/>
                  </a:cubicBezTo>
                  <a:cubicBezTo>
                    <a:pt x="26118" y="116674"/>
                    <a:pt x="0" y="90556"/>
                    <a:pt x="0" y="58337"/>
                  </a:cubicBezTo>
                  <a:cubicBezTo>
                    <a:pt x="0" y="26118"/>
                    <a:pt x="26118" y="0"/>
                    <a:pt x="58337" y="0"/>
                  </a:cubicBezTo>
                  <a:cubicBezTo>
                    <a:pt x="90556"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423" name="任意多边形: 形状 1451">
              <a:extLst>
                <a:ext uri="{FF2B5EF4-FFF2-40B4-BE49-F238E27FC236}">
                  <a16:creationId xmlns:a16="http://schemas.microsoft.com/office/drawing/2014/main" id="{1EFBD6A5-7F3B-8D20-B336-B95C52329696}"/>
                </a:ext>
              </a:extLst>
            </p:cNvPr>
            <p:cNvSpPr/>
            <p:nvPr userDrawn="1"/>
          </p:nvSpPr>
          <p:spPr>
            <a:xfrm>
              <a:off x="1069485" y="5483625"/>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4" name="任意多边形: 形状 1452">
              <a:extLst>
                <a:ext uri="{FF2B5EF4-FFF2-40B4-BE49-F238E27FC236}">
                  <a16:creationId xmlns:a16="http://schemas.microsoft.com/office/drawing/2014/main" id="{0DADE65A-CF95-3879-C731-0DA88F3E9F6C}"/>
                </a:ext>
              </a:extLst>
            </p:cNvPr>
            <p:cNvSpPr/>
            <p:nvPr userDrawn="1"/>
          </p:nvSpPr>
          <p:spPr>
            <a:xfrm>
              <a:off x="1244005" y="5483625"/>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5" name="任意多边形: 形状 1453">
              <a:extLst>
                <a:ext uri="{FF2B5EF4-FFF2-40B4-BE49-F238E27FC236}">
                  <a16:creationId xmlns:a16="http://schemas.microsoft.com/office/drawing/2014/main" id="{C0DAA532-8F94-5C71-DD52-8EFC77F2825C}"/>
                </a:ext>
              </a:extLst>
            </p:cNvPr>
            <p:cNvSpPr/>
            <p:nvPr userDrawn="1"/>
          </p:nvSpPr>
          <p:spPr>
            <a:xfrm>
              <a:off x="1418595" y="5483625"/>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2"/>
                    <a:pt x="6404" y="0"/>
                    <a:pt x="14304" y="0"/>
                  </a:cubicBezTo>
                  <a:cubicBezTo>
                    <a:pt x="22204" y="0"/>
                    <a:pt x="28608" y="6372"/>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6" name="任意多边形: 形状 1454">
              <a:extLst>
                <a:ext uri="{FF2B5EF4-FFF2-40B4-BE49-F238E27FC236}">
                  <a16:creationId xmlns:a16="http://schemas.microsoft.com/office/drawing/2014/main" id="{2598FFD3-2A5D-93C1-1757-83363A2666AD}"/>
                </a:ext>
              </a:extLst>
            </p:cNvPr>
            <p:cNvSpPr/>
            <p:nvPr userDrawn="1"/>
          </p:nvSpPr>
          <p:spPr>
            <a:xfrm>
              <a:off x="1069485" y="5657233"/>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7" name="任意多边形: 形状 1455">
              <a:extLst>
                <a:ext uri="{FF2B5EF4-FFF2-40B4-BE49-F238E27FC236}">
                  <a16:creationId xmlns:a16="http://schemas.microsoft.com/office/drawing/2014/main" id="{0A50DD23-F54E-2E9F-3849-34BA12D70879}"/>
                </a:ext>
              </a:extLst>
            </p:cNvPr>
            <p:cNvSpPr/>
            <p:nvPr userDrawn="1"/>
          </p:nvSpPr>
          <p:spPr>
            <a:xfrm>
              <a:off x="1244005" y="5657233"/>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8" name="任意多边形: 形状 1456">
              <a:extLst>
                <a:ext uri="{FF2B5EF4-FFF2-40B4-BE49-F238E27FC236}">
                  <a16:creationId xmlns:a16="http://schemas.microsoft.com/office/drawing/2014/main" id="{83B26B2F-470D-E991-F02E-5212590CA472}"/>
                </a:ext>
              </a:extLst>
            </p:cNvPr>
            <p:cNvSpPr/>
            <p:nvPr userDrawn="1"/>
          </p:nvSpPr>
          <p:spPr>
            <a:xfrm>
              <a:off x="1418595" y="5657233"/>
              <a:ext cx="28607" cy="28467"/>
            </a:xfrm>
            <a:custGeom>
              <a:avLst/>
              <a:gdLst>
                <a:gd name="connsiteX0" fmla="*/ 28608 w 28607"/>
                <a:gd name="connsiteY0" fmla="*/ 14234 h 28467"/>
                <a:gd name="connsiteX1" fmla="*/ 14304 w 28607"/>
                <a:gd name="connsiteY1" fmla="*/ 28468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8"/>
                    <a:pt x="14304" y="28468"/>
                  </a:cubicBezTo>
                  <a:cubicBezTo>
                    <a:pt x="6404" y="28468"/>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29" name="任意多边形: 形状 1457">
              <a:extLst>
                <a:ext uri="{FF2B5EF4-FFF2-40B4-BE49-F238E27FC236}">
                  <a16:creationId xmlns:a16="http://schemas.microsoft.com/office/drawing/2014/main" id="{ACAE8F09-8B2A-778E-1A89-29547326054C}"/>
                </a:ext>
              </a:extLst>
            </p:cNvPr>
            <p:cNvSpPr/>
            <p:nvPr userDrawn="1"/>
          </p:nvSpPr>
          <p:spPr>
            <a:xfrm>
              <a:off x="6311327"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0" name="任意多边形: 形状 1458">
              <a:extLst>
                <a:ext uri="{FF2B5EF4-FFF2-40B4-BE49-F238E27FC236}">
                  <a16:creationId xmlns:a16="http://schemas.microsoft.com/office/drawing/2014/main" id="{291B64BF-2052-568E-C62C-8C03BFBDFE7A}"/>
                </a:ext>
              </a:extLst>
            </p:cNvPr>
            <p:cNvSpPr/>
            <p:nvPr userDrawn="1"/>
          </p:nvSpPr>
          <p:spPr>
            <a:xfrm>
              <a:off x="6485847"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1" name="任意多边形: 形状 1459">
              <a:extLst>
                <a:ext uri="{FF2B5EF4-FFF2-40B4-BE49-F238E27FC236}">
                  <a16:creationId xmlns:a16="http://schemas.microsoft.com/office/drawing/2014/main" id="{55BABDFD-598C-3A43-2FA4-DDB19E6838A5}"/>
                </a:ext>
              </a:extLst>
            </p:cNvPr>
            <p:cNvSpPr/>
            <p:nvPr userDrawn="1"/>
          </p:nvSpPr>
          <p:spPr>
            <a:xfrm>
              <a:off x="666043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2" name="任意多边形: 形状 1460">
              <a:extLst>
                <a:ext uri="{FF2B5EF4-FFF2-40B4-BE49-F238E27FC236}">
                  <a16:creationId xmlns:a16="http://schemas.microsoft.com/office/drawing/2014/main" id="{1382986A-D29C-CB0C-7724-65E433B5251A}"/>
                </a:ext>
              </a:extLst>
            </p:cNvPr>
            <p:cNvSpPr/>
            <p:nvPr userDrawn="1"/>
          </p:nvSpPr>
          <p:spPr>
            <a:xfrm>
              <a:off x="6834958"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3" name="任意多边形: 形状 1461">
              <a:extLst>
                <a:ext uri="{FF2B5EF4-FFF2-40B4-BE49-F238E27FC236}">
                  <a16:creationId xmlns:a16="http://schemas.microsoft.com/office/drawing/2014/main" id="{7479302A-ED59-C751-4340-D0144C1F8DC7}"/>
                </a:ext>
              </a:extLst>
            </p:cNvPr>
            <p:cNvSpPr/>
            <p:nvPr userDrawn="1"/>
          </p:nvSpPr>
          <p:spPr>
            <a:xfrm>
              <a:off x="700954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4" name="任意多边形: 形状 1462">
              <a:extLst>
                <a:ext uri="{FF2B5EF4-FFF2-40B4-BE49-F238E27FC236}">
                  <a16:creationId xmlns:a16="http://schemas.microsoft.com/office/drawing/2014/main" id="{7E311979-D2F4-0BA6-CBBF-97A0957D187C}"/>
                </a:ext>
              </a:extLst>
            </p:cNvPr>
            <p:cNvSpPr/>
            <p:nvPr userDrawn="1"/>
          </p:nvSpPr>
          <p:spPr>
            <a:xfrm>
              <a:off x="718406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5" name="任意多边形: 形状 1463">
              <a:extLst>
                <a:ext uri="{FF2B5EF4-FFF2-40B4-BE49-F238E27FC236}">
                  <a16:creationId xmlns:a16="http://schemas.microsoft.com/office/drawing/2014/main" id="{F4278A06-F786-2F08-4F25-2B3A92023826}"/>
                </a:ext>
              </a:extLst>
            </p:cNvPr>
            <p:cNvSpPr/>
            <p:nvPr userDrawn="1"/>
          </p:nvSpPr>
          <p:spPr>
            <a:xfrm>
              <a:off x="7358658"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6" name="任意多边形: 形状 1464">
              <a:extLst>
                <a:ext uri="{FF2B5EF4-FFF2-40B4-BE49-F238E27FC236}">
                  <a16:creationId xmlns:a16="http://schemas.microsoft.com/office/drawing/2014/main" id="{B59853D9-C185-6815-78D5-3BB193C4F3E7}"/>
                </a:ext>
              </a:extLst>
            </p:cNvPr>
            <p:cNvSpPr/>
            <p:nvPr userDrawn="1"/>
          </p:nvSpPr>
          <p:spPr>
            <a:xfrm>
              <a:off x="753324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7" name="任意多边形: 形状 1465">
              <a:extLst>
                <a:ext uri="{FF2B5EF4-FFF2-40B4-BE49-F238E27FC236}">
                  <a16:creationId xmlns:a16="http://schemas.microsoft.com/office/drawing/2014/main" id="{DCCE213A-7667-D995-6B3D-1C4247FF5B63}"/>
                </a:ext>
              </a:extLst>
            </p:cNvPr>
            <p:cNvSpPr/>
            <p:nvPr userDrawn="1"/>
          </p:nvSpPr>
          <p:spPr>
            <a:xfrm>
              <a:off x="7707768"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8" name="任意多边形: 形状 1466">
              <a:extLst>
                <a:ext uri="{FF2B5EF4-FFF2-40B4-BE49-F238E27FC236}">
                  <a16:creationId xmlns:a16="http://schemas.microsoft.com/office/drawing/2014/main" id="{35E6058E-3BF8-448D-CB04-93446F0E1850}"/>
                </a:ext>
              </a:extLst>
            </p:cNvPr>
            <p:cNvSpPr/>
            <p:nvPr userDrawn="1"/>
          </p:nvSpPr>
          <p:spPr>
            <a:xfrm>
              <a:off x="7882359"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39" name="任意多边形: 形状 1467">
              <a:extLst>
                <a:ext uri="{FF2B5EF4-FFF2-40B4-BE49-F238E27FC236}">
                  <a16:creationId xmlns:a16="http://schemas.microsoft.com/office/drawing/2014/main" id="{F4328626-C0A5-3186-CDAA-0D5991D72D2F}"/>
                </a:ext>
              </a:extLst>
            </p:cNvPr>
            <p:cNvSpPr/>
            <p:nvPr userDrawn="1"/>
          </p:nvSpPr>
          <p:spPr>
            <a:xfrm>
              <a:off x="8056879" y="784203"/>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0" name="任意多边形: 形状 1468">
              <a:extLst>
                <a:ext uri="{FF2B5EF4-FFF2-40B4-BE49-F238E27FC236}">
                  <a16:creationId xmlns:a16="http://schemas.microsoft.com/office/drawing/2014/main" id="{F587EFEA-5ABA-66FB-2501-720A06DDA0B9}"/>
                </a:ext>
              </a:extLst>
            </p:cNvPr>
            <p:cNvSpPr/>
            <p:nvPr userDrawn="1"/>
          </p:nvSpPr>
          <p:spPr>
            <a:xfrm>
              <a:off x="8231469"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1" name="任意多边形: 形状 1469">
              <a:extLst>
                <a:ext uri="{FF2B5EF4-FFF2-40B4-BE49-F238E27FC236}">
                  <a16:creationId xmlns:a16="http://schemas.microsoft.com/office/drawing/2014/main" id="{06BBBBB4-ED4C-C02C-179A-ED4EF63D1EAE}"/>
                </a:ext>
              </a:extLst>
            </p:cNvPr>
            <p:cNvSpPr/>
            <p:nvPr userDrawn="1"/>
          </p:nvSpPr>
          <p:spPr>
            <a:xfrm>
              <a:off x="8405989"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2" name="任意多边形: 形状 1470">
              <a:extLst>
                <a:ext uri="{FF2B5EF4-FFF2-40B4-BE49-F238E27FC236}">
                  <a16:creationId xmlns:a16="http://schemas.microsoft.com/office/drawing/2014/main" id="{CC6BC37D-3EA0-ABBB-0683-6CED1B35632D}"/>
                </a:ext>
              </a:extLst>
            </p:cNvPr>
            <p:cNvSpPr/>
            <p:nvPr userDrawn="1"/>
          </p:nvSpPr>
          <p:spPr>
            <a:xfrm>
              <a:off x="8580579"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3" name="任意多边形: 形状 2141">
              <a:extLst>
                <a:ext uri="{FF2B5EF4-FFF2-40B4-BE49-F238E27FC236}">
                  <a16:creationId xmlns:a16="http://schemas.microsoft.com/office/drawing/2014/main" id="{74C5AB18-0480-7B68-D4B1-AEE02276CD58}"/>
                </a:ext>
              </a:extLst>
            </p:cNvPr>
            <p:cNvSpPr/>
            <p:nvPr userDrawn="1"/>
          </p:nvSpPr>
          <p:spPr>
            <a:xfrm>
              <a:off x="8755099" y="78420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4" name="任意多边形: 形状 2142">
              <a:extLst>
                <a:ext uri="{FF2B5EF4-FFF2-40B4-BE49-F238E27FC236}">
                  <a16:creationId xmlns:a16="http://schemas.microsoft.com/office/drawing/2014/main" id="{F2BB47DF-1066-6663-A63D-D02F0B08E182}"/>
                </a:ext>
              </a:extLst>
            </p:cNvPr>
            <p:cNvSpPr/>
            <p:nvPr userDrawn="1"/>
          </p:nvSpPr>
          <p:spPr>
            <a:xfrm>
              <a:off x="8929689" y="78420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5" name="任意多边形: 形状 2143">
              <a:extLst>
                <a:ext uri="{FF2B5EF4-FFF2-40B4-BE49-F238E27FC236}">
                  <a16:creationId xmlns:a16="http://schemas.microsoft.com/office/drawing/2014/main" id="{A48B5A0D-1913-EA08-1636-722388277118}"/>
                </a:ext>
              </a:extLst>
            </p:cNvPr>
            <p:cNvSpPr/>
            <p:nvPr userDrawn="1"/>
          </p:nvSpPr>
          <p:spPr>
            <a:xfrm>
              <a:off x="9104280" y="784203"/>
              <a:ext cx="28607" cy="28467"/>
            </a:xfrm>
            <a:custGeom>
              <a:avLst/>
              <a:gdLst>
                <a:gd name="connsiteX0" fmla="*/ 28608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3" y="28467"/>
                  </a:cubicBezTo>
                  <a:cubicBezTo>
                    <a:pt x="6403" y="28467"/>
                    <a:pt x="-1" y="22095"/>
                    <a:pt x="-1" y="14234"/>
                  </a:cubicBezTo>
                  <a:cubicBezTo>
                    <a:pt x="-1" y="6373"/>
                    <a:pt x="6403" y="0"/>
                    <a:pt x="14303"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6" name="任意多边形: 形状 2144">
              <a:extLst>
                <a:ext uri="{FF2B5EF4-FFF2-40B4-BE49-F238E27FC236}">
                  <a16:creationId xmlns:a16="http://schemas.microsoft.com/office/drawing/2014/main" id="{828AB769-3919-DF25-1D01-F58CFBC17E5B}"/>
                </a:ext>
              </a:extLst>
            </p:cNvPr>
            <p:cNvSpPr/>
            <p:nvPr userDrawn="1"/>
          </p:nvSpPr>
          <p:spPr>
            <a:xfrm>
              <a:off x="9278800"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0" y="22095"/>
                    <a:pt x="0" y="14234"/>
                  </a:cubicBezTo>
                  <a:cubicBezTo>
                    <a:pt x="0"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7" name="任意多边形: 形状 2145">
              <a:extLst>
                <a:ext uri="{FF2B5EF4-FFF2-40B4-BE49-F238E27FC236}">
                  <a16:creationId xmlns:a16="http://schemas.microsoft.com/office/drawing/2014/main" id="{ABD7D492-7EB7-7271-6F44-D0E03FEB8480}"/>
                </a:ext>
              </a:extLst>
            </p:cNvPr>
            <p:cNvSpPr/>
            <p:nvPr userDrawn="1"/>
          </p:nvSpPr>
          <p:spPr>
            <a:xfrm>
              <a:off x="9453390"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8" name="任意多边形: 形状 2146">
              <a:extLst>
                <a:ext uri="{FF2B5EF4-FFF2-40B4-BE49-F238E27FC236}">
                  <a16:creationId xmlns:a16="http://schemas.microsoft.com/office/drawing/2014/main" id="{BB0F176F-43D2-54BB-03C3-2E3E65FD8C17}"/>
                </a:ext>
              </a:extLst>
            </p:cNvPr>
            <p:cNvSpPr/>
            <p:nvPr userDrawn="1"/>
          </p:nvSpPr>
          <p:spPr>
            <a:xfrm>
              <a:off x="9627910"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49" name="任意多边形: 形状 2147">
              <a:extLst>
                <a:ext uri="{FF2B5EF4-FFF2-40B4-BE49-F238E27FC236}">
                  <a16:creationId xmlns:a16="http://schemas.microsoft.com/office/drawing/2014/main" id="{4917A77F-01D1-79DC-88C3-7E8DB40E04AF}"/>
                </a:ext>
              </a:extLst>
            </p:cNvPr>
            <p:cNvSpPr/>
            <p:nvPr userDrawn="1"/>
          </p:nvSpPr>
          <p:spPr>
            <a:xfrm>
              <a:off x="9802500" y="78420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0" name="任意多边形: 形状 2148">
              <a:extLst>
                <a:ext uri="{FF2B5EF4-FFF2-40B4-BE49-F238E27FC236}">
                  <a16:creationId xmlns:a16="http://schemas.microsoft.com/office/drawing/2014/main" id="{698D75BB-3846-7CE6-B206-CB0DE3843056}"/>
                </a:ext>
              </a:extLst>
            </p:cNvPr>
            <p:cNvSpPr/>
            <p:nvPr userDrawn="1"/>
          </p:nvSpPr>
          <p:spPr>
            <a:xfrm>
              <a:off x="9977020" y="78420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1" name="任意多边形: 形状 2149">
              <a:extLst>
                <a:ext uri="{FF2B5EF4-FFF2-40B4-BE49-F238E27FC236}">
                  <a16:creationId xmlns:a16="http://schemas.microsoft.com/office/drawing/2014/main" id="{3A7D093F-7528-61F1-5C23-29D7F5AC3E97}"/>
                </a:ext>
              </a:extLst>
            </p:cNvPr>
            <p:cNvSpPr/>
            <p:nvPr userDrawn="1"/>
          </p:nvSpPr>
          <p:spPr>
            <a:xfrm>
              <a:off x="10151610" y="78420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2" name="任意多边形: 形状 2150">
              <a:extLst>
                <a:ext uri="{FF2B5EF4-FFF2-40B4-BE49-F238E27FC236}">
                  <a16:creationId xmlns:a16="http://schemas.microsoft.com/office/drawing/2014/main" id="{7BBD6197-9868-B490-5C5A-40231C100248}"/>
                </a:ext>
              </a:extLst>
            </p:cNvPr>
            <p:cNvSpPr/>
            <p:nvPr userDrawn="1"/>
          </p:nvSpPr>
          <p:spPr>
            <a:xfrm>
              <a:off x="10326130" y="784203"/>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4" name="任意多边形: 形状 2152">
              <a:extLst>
                <a:ext uri="{FF2B5EF4-FFF2-40B4-BE49-F238E27FC236}">
                  <a16:creationId xmlns:a16="http://schemas.microsoft.com/office/drawing/2014/main" id="{1D63E22D-BC3F-AE15-9F88-D2242305D02A}"/>
                </a:ext>
              </a:extLst>
            </p:cNvPr>
            <p:cNvSpPr/>
            <p:nvPr userDrawn="1"/>
          </p:nvSpPr>
          <p:spPr>
            <a:xfrm>
              <a:off x="6311327"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5" name="任意多边形: 形状 2153">
              <a:extLst>
                <a:ext uri="{FF2B5EF4-FFF2-40B4-BE49-F238E27FC236}">
                  <a16:creationId xmlns:a16="http://schemas.microsoft.com/office/drawing/2014/main" id="{3482A9B8-F349-1B89-5605-C21C7D5D28A8}"/>
                </a:ext>
              </a:extLst>
            </p:cNvPr>
            <p:cNvSpPr/>
            <p:nvPr userDrawn="1"/>
          </p:nvSpPr>
          <p:spPr>
            <a:xfrm>
              <a:off x="6485847"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6" name="任意多边形: 形状 2154">
              <a:extLst>
                <a:ext uri="{FF2B5EF4-FFF2-40B4-BE49-F238E27FC236}">
                  <a16:creationId xmlns:a16="http://schemas.microsoft.com/office/drawing/2014/main" id="{C479B47F-8EA7-8F16-E4A4-E835ECAE4522}"/>
                </a:ext>
              </a:extLst>
            </p:cNvPr>
            <p:cNvSpPr/>
            <p:nvPr userDrawn="1"/>
          </p:nvSpPr>
          <p:spPr>
            <a:xfrm>
              <a:off x="666043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7" name="任意多边形: 形状 2155">
              <a:extLst>
                <a:ext uri="{FF2B5EF4-FFF2-40B4-BE49-F238E27FC236}">
                  <a16:creationId xmlns:a16="http://schemas.microsoft.com/office/drawing/2014/main" id="{621CF8C2-5F68-FFB3-A965-CF66635B737C}"/>
                </a:ext>
              </a:extLst>
            </p:cNvPr>
            <p:cNvSpPr/>
            <p:nvPr userDrawn="1"/>
          </p:nvSpPr>
          <p:spPr>
            <a:xfrm>
              <a:off x="6834958"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8" name="任意多边形: 形状 2156">
              <a:extLst>
                <a:ext uri="{FF2B5EF4-FFF2-40B4-BE49-F238E27FC236}">
                  <a16:creationId xmlns:a16="http://schemas.microsoft.com/office/drawing/2014/main" id="{5A17FCBE-2BBE-C997-9F0A-E18D620F852B}"/>
                </a:ext>
              </a:extLst>
            </p:cNvPr>
            <p:cNvSpPr/>
            <p:nvPr userDrawn="1"/>
          </p:nvSpPr>
          <p:spPr>
            <a:xfrm>
              <a:off x="700954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59" name="任意多边形: 形状 2157">
              <a:extLst>
                <a:ext uri="{FF2B5EF4-FFF2-40B4-BE49-F238E27FC236}">
                  <a16:creationId xmlns:a16="http://schemas.microsoft.com/office/drawing/2014/main" id="{A417C054-0054-024A-5B79-F988F436E859}"/>
                </a:ext>
              </a:extLst>
            </p:cNvPr>
            <p:cNvSpPr/>
            <p:nvPr userDrawn="1"/>
          </p:nvSpPr>
          <p:spPr>
            <a:xfrm>
              <a:off x="718406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0" name="任意多边形: 形状 2158">
              <a:extLst>
                <a:ext uri="{FF2B5EF4-FFF2-40B4-BE49-F238E27FC236}">
                  <a16:creationId xmlns:a16="http://schemas.microsoft.com/office/drawing/2014/main" id="{CFE3244D-535A-17A2-D656-7A159EAEE50F}"/>
                </a:ext>
              </a:extLst>
            </p:cNvPr>
            <p:cNvSpPr/>
            <p:nvPr userDrawn="1"/>
          </p:nvSpPr>
          <p:spPr>
            <a:xfrm>
              <a:off x="7358658"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1" name="任意多边形: 形状 2159">
              <a:extLst>
                <a:ext uri="{FF2B5EF4-FFF2-40B4-BE49-F238E27FC236}">
                  <a16:creationId xmlns:a16="http://schemas.microsoft.com/office/drawing/2014/main" id="{4B195FF1-4216-1144-51C8-4B61F02B322A}"/>
                </a:ext>
              </a:extLst>
            </p:cNvPr>
            <p:cNvSpPr/>
            <p:nvPr userDrawn="1"/>
          </p:nvSpPr>
          <p:spPr>
            <a:xfrm>
              <a:off x="753324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2" name="任意多边形: 形状 2160">
              <a:extLst>
                <a:ext uri="{FF2B5EF4-FFF2-40B4-BE49-F238E27FC236}">
                  <a16:creationId xmlns:a16="http://schemas.microsoft.com/office/drawing/2014/main" id="{F5609068-D19C-09FD-B834-06F7CCE94CC0}"/>
                </a:ext>
              </a:extLst>
            </p:cNvPr>
            <p:cNvSpPr/>
            <p:nvPr userDrawn="1"/>
          </p:nvSpPr>
          <p:spPr>
            <a:xfrm>
              <a:off x="7707768"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3" name="任意多边形: 形状 2161">
              <a:extLst>
                <a:ext uri="{FF2B5EF4-FFF2-40B4-BE49-F238E27FC236}">
                  <a16:creationId xmlns:a16="http://schemas.microsoft.com/office/drawing/2014/main" id="{AB73B484-EA18-2EF5-8066-1752B92F2B46}"/>
                </a:ext>
              </a:extLst>
            </p:cNvPr>
            <p:cNvSpPr/>
            <p:nvPr userDrawn="1"/>
          </p:nvSpPr>
          <p:spPr>
            <a:xfrm>
              <a:off x="7882359"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4" name="任意多边形: 形状 2162">
              <a:extLst>
                <a:ext uri="{FF2B5EF4-FFF2-40B4-BE49-F238E27FC236}">
                  <a16:creationId xmlns:a16="http://schemas.microsoft.com/office/drawing/2014/main" id="{27F7851F-FC60-0486-3030-007B9A654B43}"/>
                </a:ext>
              </a:extLst>
            </p:cNvPr>
            <p:cNvSpPr/>
            <p:nvPr userDrawn="1"/>
          </p:nvSpPr>
          <p:spPr>
            <a:xfrm>
              <a:off x="8056879" y="957812"/>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5" name="任意多边形: 形状 2163">
              <a:extLst>
                <a:ext uri="{FF2B5EF4-FFF2-40B4-BE49-F238E27FC236}">
                  <a16:creationId xmlns:a16="http://schemas.microsoft.com/office/drawing/2014/main" id="{E499D067-CBB5-BDF7-18FB-14DA4A332E2D}"/>
                </a:ext>
              </a:extLst>
            </p:cNvPr>
            <p:cNvSpPr/>
            <p:nvPr userDrawn="1"/>
          </p:nvSpPr>
          <p:spPr>
            <a:xfrm>
              <a:off x="8231469"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6" name="任意多边形: 形状 2164">
              <a:extLst>
                <a:ext uri="{FF2B5EF4-FFF2-40B4-BE49-F238E27FC236}">
                  <a16:creationId xmlns:a16="http://schemas.microsoft.com/office/drawing/2014/main" id="{4439A16B-8A8D-93E9-81D6-BBB389DC97E5}"/>
                </a:ext>
              </a:extLst>
            </p:cNvPr>
            <p:cNvSpPr/>
            <p:nvPr userDrawn="1"/>
          </p:nvSpPr>
          <p:spPr>
            <a:xfrm>
              <a:off x="8405989"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7" name="任意多边形: 形状 2165">
              <a:extLst>
                <a:ext uri="{FF2B5EF4-FFF2-40B4-BE49-F238E27FC236}">
                  <a16:creationId xmlns:a16="http://schemas.microsoft.com/office/drawing/2014/main" id="{0530BA93-C419-D85E-F59B-84EB92933DD8}"/>
                </a:ext>
              </a:extLst>
            </p:cNvPr>
            <p:cNvSpPr/>
            <p:nvPr userDrawn="1"/>
          </p:nvSpPr>
          <p:spPr>
            <a:xfrm>
              <a:off x="8580579"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8" name="任意多边形: 形状 2166">
              <a:extLst>
                <a:ext uri="{FF2B5EF4-FFF2-40B4-BE49-F238E27FC236}">
                  <a16:creationId xmlns:a16="http://schemas.microsoft.com/office/drawing/2014/main" id="{94E4480E-4F34-E829-422B-2598242EC83B}"/>
                </a:ext>
              </a:extLst>
            </p:cNvPr>
            <p:cNvSpPr/>
            <p:nvPr userDrawn="1"/>
          </p:nvSpPr>
          <p:spPr>
            <a:xfrm>
              <a:off x="8755099" y="9578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69" name="任意多边形: 形状 2167">
              <a:extLst>
                <a:ext uri="{FF2B5EF4-FFF2-40B4-BE49-F238E27FC236}">
                  <a16:creationId xmlns:a16="http://schemas.microsoft.com/office/drawing/2014/main" id="{CE3872CC-2AF8-1307-28CF-6FFB83D0F071}"/>
                </a:ext>
              </a:extLst>
            </p:cNvPr>
            <p:cNvSpPr/>
            <p:nvPr userDrawn="1"/>
          </p:nvSpPr>
          <p:spPr>
            <a:xfrm>
              <a:off x="8929689" y="9578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0" name="任意多边形: 形状 2168">
              <a:extLst>
                <a:ext uri="{FF2B5EF4-FFF2-40B4-BE49-F238E27FC236}">
                  <a16:creationId xmlns:a16="http://schemas.microsoft.com/office/drawing/2014/main" id="{449E672D-A4C3-D5B5-1E2B-D39054E4B0D8}"/>
                </a:ext>
              </a:extLst>
            </p:cNvPr>
            <p:cNvSpPr/>
            <p:nvPr userDrawn="1"/>
          </p:nvSpPr>
          <p:spPr>
            <a:xfrm>
              <a:off x="9104280" y="957812"/>
              <a:ext cx="28607" cy="28467"/>
            </a:xfrm>
            <a:custGeom>
              <a:avLst/>
              <a:gdLst>
                <a:gd name="connsiteX0" fmla="*/ 28608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3" y="28467"/>
                  </a:cubicBezTo>
                  <a:cubicBezTo>
                    <a:pt x="6403" y="28467"/>
                    <a:pt x="-1" y="22095"/>
                    <a:pt x="-1" y="14234"/>
                  </a:cubicBezTo>
                  <a:cubicBezTo>
                    <a:pt x="-1" y="6373"/>
                    <a:pt x="6403" y="0"/>
                    <a:pt x="14303"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1" name="任意多边形: 形状 2169">
              <a:extLst>
                <a:ext uri="{FF2B5EF4-FFF2-40B4-BE49-F238E27FC236}">
                  <a16:creationId xmlns:a16="http://schemas.microsoft.com/office/drawing/2014/main" id="{D9072ADE-0840-60EB-7F22-98571C558C46}"/>
                </a:ext>
              </a:extLst>
            </p:cNvPr>
            <p:cNvSpPr/>
            <p:nvPr userDrawn="1"/>
          </p:nvSpPr>
          <p:spPr>
            <a:xfrm>
              <a:off x="9278800"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0" y="22095"/>
                    <a:pt x="0" y="14234"/>
                  </a:cubicBezTo>
                  <a:cubicBezTo>
                    <a:pt x="0"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2" name="任意多边形: 形状 2170">
              <a:extLst>
                <a:ext uri="{FF2B5EF4-FFF2-40B4-BE49-F238E27FC236}">
                  <a16:creationId xmlns:a16="http://schemas.microsoft.com/office/drawing/2014/main" id="{ABA902EE-085E-C5FC-50C0-7B7E31E4B596}"/>
                </a:ext>
              </a:extLst>
            </p:cNvPr>
            <p:cNvSpPr/>
            <p:nvPr userDrawn="1"/>
          </p:nvSpPr>
          <p:spPr>
            <a:xfrm>
              <a:off x="9453390"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3" name="任意多边形: 形状 2171">
              <a:extLst>
                <a:ext uri="{FF2B5EF4-FFF2-40B4-BE49-F238E27FC236}">
                  <a16:creationId xmlns:a16="http://schemas.microsoft.com/office/drawing/2014/main" id="{535ADAA1-1BEA-6FE2-110B-80AD1004E246}"/>
                </a:ext>
              </a:extLst>
            </p:cNvPr>
            <p:cNvSpPr/>
            <p:nvPr userDrawn="1"/>
          </p:nvSpPr>
          <p:spPr>
            <a:xfrm>
              <a:off x="9627910"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4" name="任意多边形: 形状 2172">
              <a:extLst>
                <a:ext uri="{FF2B5EF4-FFF2-40B4-BE49-F238E27FC236}">
                  <a16:creationId xmlns:a16="http://schemas.microsoft.com/office/drawing/2014/main" id="{6351D2CA-E5B3-AFEF-87D2-D8BDFF9D3069}"/>
                </a:ext>
              </a:extLst>
            </p:cNvPr>
            <p:cNvSpPr/>
            <p:nvPr userDrawn="1"/>
          </p:nvSpPr>
          <p:spPr>
            <a:xfrm>
              <a:off x="9802500" y="9578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5" name="任意多边形: 形状 2173">
              <a:extLst>
                <a:ext uri="{FF2B5EF4-FFF2-40B4-BE49-F238E27FC236}">
                  <a16:creationId xmlns:a16="http://schemas.microsoft.com/office/drawing/2014/main" id="{3CBB322B-21C1-2B2A-9AD6-FEF5A1838016}"/>
                </a:ext>
              </a:extLst>
            </p:cNvPr>
            <p:cNvSpPr/>
            <p:nvPr userDrawn="1"/>
          </p:nvSpPr>
          <p:spPr>
            <a:xfrm>
              <a:off x="9977020" y="9578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6" name="任意多边形: 形状 2174">
              <a:extLst>
                <a:ext uri="{FF2B5EF4-FFF2-40B4-BE49-F238E27FC236}">
                  <a16:creationId xmlns:a16="http://schemas.microsoft.com/office/drawing/2014/main" id="{A32C7A81-A4C4-17B6-CC0D-54CE975B7BAF}"/>
                </a:ext>
              </a:extLst>
            </p:cNvPr>
            <p:cNvSpPr/>
            <p:nvPr userDrawn="1"/>
          </p:nvSpPr>
          <p:spPr>
            <a:xfrm>
              <a:off x="10151610" y="9578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7" name="任意多边形: 形状 2175">
              <a:extLst>
                <a:ext uri="{FF2B5EF4-FFF2-40B4-BE49-F238E27FC236}">
                  <a16:creationId xmlns:a16="http://schemas.microsoft.com/office/drawing/2014/main" id="{5AAFEEF0-40A5-2C61-838A-0969C2A03F6E}"/>
                </a:ext>
              </a:extLst>
            </p:cNvPr>
            <p:cNvSpPr/>
            <p:nvPr userDrawn="1"/>
          </p:nvSpPr>
          <p:spPr>
            <a:xfrm>
              <a:off x="10326130" y="957812"/>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9" name="任意多边形: 形状 2177">
              <a:extLst>
                <a:ext uri="{FF2B5EF4-FFF2-40B4-BE49-F238E27FC236}">
                  <a16:creationId xmlns:a16="http://schemas.microsoft.com/office/drawing/2014/main" id="{6C1762A1-4AAE-3A90-934F-BA9A8794B01A}"/>
                </a:ext>
              </a:extLst>
            </p:cNvPr>
            <p:cNvSpPr/>
            <p:nvPr userDrawn="1"/>
          </p:nvSpPr>
          <p:spPr>
            <a:xfrm>
              <a:off x="6311327"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0" name="任意多边形: 形状 2178">
              <a:extLst>
                <a:ext uri="{FF2B5EF4-FFF2-40B4-BE49-F238E27FC236}">
                  <a16:creationId xmlns:a16="http://schemas.microsoft.com/office/drawing/2014/main" id="{D9721805-E5EB-B6EB-B09D-5E0EC82EB5B9}"/>
                </a:ext>
              </a:extLst>
            </p:cNvPr>
            <p:cNvSpPr/>
            <p:nvPr userDrawn="1"/>
          </p:nvSpPr>
          <p:spPr>
            <a:xfrm>
              <a:off x="6485847"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1" name="任意多边形: 形状 2179">
              <a:extLst>
                <a:ext uri="{FF2B5EF4-FFF2-40B4-BE49-F238E27FC236}">
                  <a16:creationId xmlns:a16="http://schemas.microsoft.com/office/drawing/2014/main" id="{C7750213-9F74-6549-D0EC-ED2AE9E2F171}"/>
                </a:ext>
              </a:extLst>
            </p:cNvPr>
            <p:cNvSpPr/>
            <p:nvPr userDrawn="1"/>
          </p:nvSpPr>
          <p:spPr>
            <a:xfrm>
              <a:off x="666043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2" name="任意多边形: 形状 2180">
              <a:extLst>
                <a:ext uri="{FF2B5EF4-FFF2-40B4-BE49-F238E27FC236}">
                  <a16:creationId xmlns:a16="http://schemas.microsoft.com/office/drawing/2014/main" id="{26607892-2177-93EB-07D0-4ECCEF05829E}"/>
                </a:ext>
              </a:extLst>
            </p:cNvPr>
            <p:cNvSpPr/>
            <p:nvPr userDrawn="1"/>
          </p:nvSpPr>
          <p:spPr>
            <a:xfrm>
              <a:off x="6834958"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3" name="任意多边形: 形状 2181">
              <a:extLst>
                <a:ext uri="{FF2B5EF4-FFF2-40B4-BE49-F238E27FC236}">
                  <a16:creationId xmlns:a16="http://schemas.microsoft.com/office/drawing/2014/main" id="{122E8E4A-CBE1-FD95-5801-9A4DFD36D89A}"/>
                </a:ext>
              </a:extLst>
            </p:cNvPr>
            <p:cNvSpPr/>
            <p:nvPr userDrawn="1"/>
          </p:nvSpPr>
          <p:spPr>
            <a:xfrm>
              <a:off x="700954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4" name="任意多边形: 形状 2182">
              <a:extLst>
                <a:ext uri="{FF2B5EF4-FFF2-40B4-BE49-F238E27FC236}">
                  <a16:creationId xmlns:a16="http://schemas.microsoft.com/office/drawing/2014/main" id="{3D707D39-0DB5-D1FF-9732-2C880780F4C3}"/>
                </a:ext>
              </a:extLst>
            </p:cNvPr>
            <p:cNvSpPr/>
            <p:nvPr userDrawn="1"/>
          </p:nvSpPr>
          <p:spPr>
            <a:xfrm>
              <a:off x="718406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5" name="任意多边形: 形状 2183">
              <a:extLst>
                <a:ext uri="{FF2B5EF4-FFF2-40B4-BE49-F238E27FC236}">
                  <a16:creationId xmlns:a16="http://schemas.microsoft.com/office/drawing/2014/main" id="{EBEAE1A6-8F71-BF2C-3F98-5C501686AA1F}"/>
                </a:ext>
              </a:extLst>
            </p:cNvPr>
            <p:cNvSpPr/>
            <p:nvPr userDrawn="1"/>
          </p:nvSpPr>
          <p:spPr>
            <a:xfrm>
              <a:off x="7358658"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6" name="任意多边形: 形状 2184">
              <a:extLst>
                <a:ext uri="{FF2B5EF4-FFF2-40B4-BE49-F238E27FC236}">
                  <a16:creationId xmlns:a16="http://schemas.microsoft.com/office/drawing/2014/main" id="{76093067-CFEA-1B56-2EA2-B31FFCDDA1A0}"/>
                </a:ext>
              </a:extLst>
            </p:cNvPr>
            <p:cNvSpPr/>
            <p:nvPr userDrawn="1"/>
          </p:nvSpPr>
          <p:spPr>
            <a:xfrm>
              <a:off x="753324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7" name="任意多边形: 形状 2185">
              <a:extLst>
                <a:ext uri="{FF2B5EF4-FFF2-40B4-BE49-F238E27FC236}">
                  <a16:creationId xmlns:a16="http://schemas.microsoft.com/office/drawing/2014/main" id="{891EBAAB-EBEB-A2CE-6D3E-6F0196BD96BD}"/>
                </a:ext>
              </a:extLst>
            </p:cNvPr>
            <p:cNvSpPr/>
            <p:nvPr userDrawn="1"/>
          </p:nvSpPr>
          <p:spPr>
            <a:xfrm>
              <a:off x="7707768"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8" name="任意多边形: 形状 2186">
              <a:extLst>
                <a:ext uri="{FF2B5EF4-FFF2-40B4-BE49-F238E27FC236}">
                  <a16:creationId xmlns:a16="http://schemas.microsoft.com/office/drawing/2014/main" id="{54153D65-171C-5181-1BC0-DFE0DEF1D532}"/>
                </a:ext>
              </a:extLst>
            </p:cNvPr>
            <p:cNvSpPr/>
            <p:nvPr userDrawn="1"/>
          </p:nvSpPr>
          <p:spPr>
            <a:xfrm>
              <a:off x="7882359"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89" name="任意多边形: 形状 2187">
              <a:extLst>
                <a:ext uri="{FF2B5EF4-FFF2-40B4-BE49-F238E27FC236}">
                  <a16:creationId xmlns:a16="http://schemas.microsoft.com/office/drawing/2014/main" id="{E40394AC-811E-79C7-1D03-444FA7277FA6}"/>
                </a:ext>
              </a:extLst>
            </p:cNvPr>
            <p:cNvSpPr/>
            <p:nvPr userDrawn="1"/>
          </p:nvSpPr>
          <p:spPr>
            <a:xfrm>
              <a:off x="8056879" y="1131491"/>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0" name="任意多边形: 形状 2188">
              <a:extLst>
                <a:ext uri="{FF2B5EF4-FFF2-40B4-BE49-F238E27FC236}">
                  <a16:creationId xmlns:a16="http://schemas.microsoft.com/office/drawing/2014/main" id="{195664C2-D0D3-E0CF-9A60-D32B0912576F}"/>
                </a:ext>
              </a:extLst>
            </p:cNvPr>
            <p:cNvSpPr/>
            <p:nvPr userDrawn="1"/>
          </p:nvSpPr>
          <p:spPr>
            <a:xfrm>
              <a:off x="8231469"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1" name="任意多边形: 形状 2189">
              <a:extLst>
                <a:ext uri="{FF2B5EF4-FFF2-40B4-BE49-F238E27FC236}">
                  <a16:creationId xmlns:a16="http://schemas.microsoft.com/office/drawing/2014/main" id="{E72B6F1A-D219-8A14-536E-350987D0AEBA}"/>
                </a:ext>
              </a:extLst>
            </p:cNvPr>
            <p:cNvSpPr/>
            <p:nvPr userDrawn="1"/>
          </p:nvSpPr>
          <p:spPr>
            <a:xfrm>
              <a:off x="8405989"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2" name="任意多边形: 形状 2190">
              <a:extLst>
                <a:ext uri="{FF2B5EF4-FFF2-40B4-BE49-F238E27FC236}">
                  <a16:creationId xmlns:a16="http://schemas.microsoft.com/office/drawing/2014/main" id="{DA5B604B-5EB2-E067-C797-8E8869AF0AEE}"/>
                </a:ext>
              </a:extLst>
            </p:cNvPr>
            <p:cNvSpPr/>
            <p:nvPr userDrawn="1"/>
          </p:nvSpPr>
          <p:spPr>
            <a:xfrm>
              <a:off x="8580579"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3" name="任意多边形: 形状 2191">
              <a:extLst>
                <a:ext uri="{FF2B5EF4-FFF2-40B4-BE49-F238E27FC236}">
                  <a16:creationId xmlns:a16="http://schemas.microsoft.com/office/drawing/2014/main" id="{28C8504A-AFC7-C74D-59CF-A1B6E3249EFD}"/>
                </a:ext>
              </a:extLst>
            </p:cNvPr>
            <p:cNvSpPr/>
            <p:nvPr userDrawn="1"/>
          </p:nvSpPr>
          <p:spPr>
            <a:xfrm>
              <a:off x="8755099" y="11314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4" name="任意多边形: 形状 2192">
              <a:extLst>
                <a:ext uri="{FF2B5EF4-FFF2-40B4-BE49-F238E27FC236}">
                  <a16:creationId xmlns:a16="http://schemas.microsoft.com/office/drawing/2014/main" id="{8B0F8F7C-EB7C-7485-F240-7EA33D28DCFB}"/>
                </a:ext>
              </a:extLst>
            </p:cNvPr>
            <p:cNvSpPr/>
            <p:nvPr userDrawn="1"/>
          </p:nvSpPr>
          <p:spPr>
            <a:xfrm>
              <a:off x="8929689" y="11314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5" name="任意多边形: 形状 2193">
              <a:extLst>
                <a:ext uri="{FF2B5EF4-FFF2-40B4-BE49-F238E27FC236}">
                  <a16:creationId xmlns:a16="http://schemas.microsoft.com/office/drawing/2014/main" id="{15ACCEEB-DDA8-51B1-EF65-D1D8A14CACFA}"/>
                </a:ext>
              </a:extLst>
            </p:cNvPr>
            <p:cNvSpPr/>
            <p:nvPr userDrawn="1"/>
          </p:nvSpPr>
          <p:spPr>
            <a:xfrm>
              <a:off x="9104280" y="1131491"/>
              <a:ext cx="28607" cy="28467"/>
            </a:xfrm>
            <a:custGeom>
              <a:avLst/>
              <a:gdLst>
                <a:gd name="connsiteX0" fmla="*/ 28608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3" y="28467"/>
                  </a:cubicBezTo>
                  <a:cubicBezTo>
                    <a:pt x="6403" y="28467"/>
                    <a:pt x="-1" y="22095"/>
                    <a:pt x="-1" y="14234"/>
                  </a:cubicBezTo>
                  <a:cubicBezTo>
                    <a:pt x="-1" y="6373"/>
                    <a:pt x="6403" y="0"/>
                    <a:pt x="14303"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6" name="任意多边形: 形状 2194">
              <a:extLst>
                <a:ext uri="{FF2B5EF4-FFF2-40B4-BE49-F238E27FC236}">
                  <a16:creationId xmlns:a16="http://schemas.microsoft.com/office/drawing/2014/main" id="{49824E4D-0CF3-5DD6-75B5-C49C87053A37}"/>
                </a:ext>
              </a:extLst>
            </p:cNvPr>
            <p:cNvSpPr/>
            <p:nvPr userDrawn="1"/>
          </p:nvSpPr>
          <p:spPr>
            <a:xfrm>
              <a:off x="9278800"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0" y="22095"/>
                    <a:pt x="0" y="14234"/>
                  </a:cubicBezTo>
                  <a:cubicBezTo>
                    <a:pt x="0"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7" name="任意多边形: 形状 2195">
              <a:extLst>
                <a:ext uri="{FF2B5EF4-FFF2-40B4-BE49-F238E27FC236}">
                  <a16:creationId xmlns:a16="http://schemas.microsoft.com/office/drawing/2014/main" id="{368AEB8E-D1BE-7C28-5130-223D8FB8336C}"/>
                </a:ext>
              </a:extLst>
            </p:cNvPr>
            <p:cNvSpPr/>
            <p:nvPr userDrawn="1"/>
          </p:nvSpPr>
          <p:spPr>
            <a:xfrm>
              <a:off x="9453390"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8" name="任意多边形: 形状 2196">
              <a:extLst>
                <a:ext uri="{FF2B5EF4-FFF2-40B4-BE49-F238E27FC236}">
                  <a16:creationId xmlns:a16="http://schemas.microsoft.com/office/drawing/2014/main" id="{D4D500F2-9FBD-F94D-C1C8-EBE693B98FD3}"/>
                </a:ext>
              </a:extLst>
            </p:cNvPr>
            <p:cNvSpPr/>
            <p:nvPr userDrawn="1"/>
          </p:nvSpPr>
          <p:spPr>
            <a:xfrm>
              <a:off x="9627910"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99" name="任意多边形: 形状 2197">
              <a:extLst>
                <a:ext uri="{FF2B5EF4-FFF2-40B4-BE49-F238E27FC236}">
                  <a16:creationId xmlns:a16="http://schemas.microsoft.com/office/drawing/2014/main" id="{3FC5473A-3CF4-09FC-A7D4-D2EB2CA0C58D}"/>
                </a:ext>
              </a:extLst>
            </p:cNvPr>
            <p:cNvSpPr/>
            <p:nvPr userDrawn="1"/>
          </p:nvSpPr>
          <p:spPr>
            <a:xfrm>
              <a:off x="9802500" y="11314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0" name="任意多边形: 形状 2198">
              <a:extLst>
                <a:ext uri="{FF2B5EF4-FFF2-40B4-BE49-F238E27FC236}">
                  <a16:creationId xmlns:a16="http://schemas.microsoft.com/office/drawing/2014/main" id="{83DA2C7E-6BB1-DA9A-CE43-3481F004C077}"/>
                </a:ext>
              </a:extLst>
            </p:cNvPr>
            <p:cNvSpPr/>
            <p:nvPr userDrawn="1"/>
          </p:nvSpPr>
          <p:spPr>
            <a:xfrm>
              <a:off x="9977020" y="11314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1" name="任意多边形: 形状 2199">
              <a:extLst>
                <a:ext uri="{FF2B5EF4-FFF2-40B4-BE49-F238E27FC236}">
                  <a16:creationId xmlns:a16="http://schemas.microsoft.com/office/drawing/2014/main" id="{07C561C2-A0EE-05D6-ABC6-C9CBA6F2A0CF}"/>
                </a:ext>
              </a:extLst>
            </p:cNvPr>
            <p:cNvSpPr/>
            <p:nvPr userDrawn="1"/>
          </p:nvSpPr>
          <p:spPr>
            <a:xfrm>
              <a:off x="10151610" y="11314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2" name="任意多边形: 形状 2200">
              <a:extLst>
                <a:ext uri="{FF2B5EF4-FFF2-40B4-BE49-F238E27FC236}">
                  <a16:creationId xmlns:a16="http://schemas.microsoft.com/office/drawing/2014/main" id="{1F024F49-3231-09BD-4846-7A9DC0EEE3AF}"/>
                </a:ext>
              </a:extLst>
            </p:cNvPr>
            <p:cNvSpPr/>
            <p:nvPr userDrawn="1"/>
          </p:nvSpPr>
          <p:spPr>
            <a:xfrm>
              <a:off x="10326130" y="1131491"/>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4" name="任意多边形: 形状 2202">
              <a:extLst>
                <a:ext uri="{FF2B5EF4-FFF2-40B4-BE49-F238E27FC236}">
                  <a16:creationId xmlns:a16="http://schemas.microsoft.com/office/drawing/2014/main" id="{DDE72A20-2C4D-527D-806F-B5E9AE08B8AB}"/>
                </a:ext>
              </a:extLst>
            </p:cNvPr>
            <p:cNvSpPr/>
            <p:nvPr userDrawn="1"/>
          </p:nvSpPr>
          <p:spPr>
            <a:xfrm>
              <a:off x="6311327"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5" name="任意多边形: 形状 2203">
              <a:extLst>
                <a:ext uri="{FF2B5EF4-FFF2-40B4-BE49-F238E27FC236}">
                  <a16:creationId xmlns:a16="http://schemas.microsoft.com/office/drawing/2014/main" id="{D9DBBDEA-5A82-B5E3-3489-0C92499871C2}"/>
                </a:ext>
              </a:extLst>
            </p:cNvPr>
            <p:cNvSpPr/>
            <p:nvPr userDrawn="1"/>
          </p:nvSpPr>
          <p:spPr>
            <a:xfrm>
              <a:off x="6485847"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6" name="任意多边形: 形状 2204">
              <a:extLst>
                <a:ext uri="{FF2B5EF4-FFF2-40B4-BE49-F238E27FC236}">
                  <a16:creationId xmlns:a16="http://schemas.microsoft.com/office/drawing/2014/main" id="{9AC8F2C6-4BC9-9359-707A-0EB0143EF2D5}"/>
                </a:ext>
              </a:extLst>
            </p:cNvPr>
            <p:cNvSpPr/>
            <p:nvPr userDrawn="1"/>
          </p:nvSpPr>
          <p:spPr>
            <a:xfrm>
              <a:off x="666043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7" name="任意多边形: 形状 2205">
              <a:extLst>
                <a:ext uri="{FF2B5EF4-FFF2-40B4-BE49-F238E27FC236}">
                  <a16:creationId xmlns:a16="http://schemas.microsoft.com/office/drawing/2014/main" id="{4403E702-9DFC-5493-4DF3-211BCFE9C3C1}"/>
                </a:ext>
              </a:extLst>
            </p:cNvPr>
            <p:cNvSpPr/>
            <p:nvPr userDrawn="1"/>
          </p:nvSpPr>
          <p:spPr>
            <a:xfrm>
              <a:off x="6834958"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8" name="任意多边形: 形状 2206">
              <a:extLst>
                <a:ext uri="{FF2B5EF4-FFF2-40B4-BE49-F238E27FC236}">
                  <a16:creationId xmlns:a16="http://schemas.microsoft.com/office/drawing/2014/main" id="{289B7B75-50B8-2E1A-0788-9B139B99F88F}"/>
                </a:ext>
              </a:extLst>
            </p:cNvPr>
            <p:cNvSpPr/>
            <p:nvPr userDrawn="1"/>
          </p:nvSpPr>
          <p:spPr>
            <a:xfrm>
              <a:off x="700954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9" name="任意多边形: 形状 2207">
              <a:extLst>
                <a:ext uri="{FF2B5EF4-FFF2-40B4-BE49-F238E27FC236}">
                  <a16:creationId xmlns:a16="http://schemas.microsoft.com/office/drawing/2014/main" id="{6BF57624-2FB8-A1D2-2C44-7F01BDB8A59E}"/>
                </a:ext>
              </a:extLst>
            </p:cNvPr>
            <p:cNvSpPr/>
            <p:nvPr userDrawn="1"/>
          </p:nvSpPr>
          <p:spPr>
            <a:xfrm>
              <a:off x="718406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0" name="任意多边形: 形状 2208">
              <a:extLst>
                <a:ext uri="{FF2B5EF4-FFF2-40B4-BE49-F238E27FC236}">
                  <a16:creationId xmlns:a16="http://schemas.microsoft.com/office/drawing/2014/main" id="{85530145-B3AC-BC47-DD37-D20B3BD98B1A}"/>
                </a:ext>
              </a:extLst>
            </p:cNvPr>
            <p:cNvSpPr/>
            <p:nvPr userDrawn="1"/>
          </p:nvSpPr>
          <p:spPr>
            <a:xfrm>
              <a:off x="7358658"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1" name="任意多边形: 形状 2209">
              <a:extLst>
                <a:ext uri="{FF2B5EF4-FFF2-40B4-BE49-F238E27FC236}">
                  <a16:creationId xmlns:a16="http://schemas.microsoft.com/office/drawing/2014/main" id="{7DD9A6F9-3AAD-41CF-B069-2999924C051F}"/>
                </a:ext>
              </a:extLst>
            </p:cNvPr>
            <p:cNvSpPr/>
            <p:nvPr userDrawn="1"/>
          </p:nvSpPr>
          <p:spPr>
            <a:xfrm>
              <a:off x="753324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2" name="任意多边形: 形状 2210">
              <a:extLst>
                <a:ext uri="{FF2B5EF4-FFF2-40B4-BE49-F238E27FC236}">
                  <a16:creationId xmlns:a16="http://schemas.microsoft.com/office/drawing/2014/main" id="{3D4A7905-B8C8-837A-6E94-81D28A4ED17E}"/>
                </a:ext>
              </a:extLst>
            </p:cNvPr>
            <p:cNvSpPr/>
            <p:nvPr userDrawn="1"/>
          </p:nvSpPr>
          <p:spPr>
            <a:xfrm>
              <a:off x="7707768"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3" name="任意多边形: 形状 2211">
              <a:extLst>
                <a:ext uri="{FF2B5EF4-FFF2-40B4-BE49-F238E27FC236}">
                  <a16:creationId xmlns:a16="http://schemas.microsoft.com/office/drawing/2014/main" id="{75A0D612-2359-DBEB-B500-649E4703B5CB}"/>
                </a:ext>
              </a:extLst>
            </p:cNvPr>
            <p:cNvSpPr/>
            <p:nvPr userDrawn="1"/>
          </p:nvSpPr>
          <p:spPr>
            <a:xfrm>
              <a:off x="7882359"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4" name="任意多边形: 形状 2212">
              <a:extLst>
                <a:ext uri="{FF2B5EF4-FFF2-40B4-BE49-F238E27FC236}">
                  <a16:creationId xmlns:a16="http://schemas.microsoft.com/office/drawing/2014/main" id="{AB374C72-2281-1049-C0EF-FBC6AFA03A1B}"/>
                </a:ext>
              </a:extLst>
            </p:cNvPr>
            <p:cNvSpPr/>
            <p:nvPr userDrawn="1"/>
          </p:nvSpPr>
          <p:spPr>
            <a:xfrm>
              <a:off x="8056879" y="1305099"/>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5" name="任意多边形: 形状 2213">
              <a:extLst>
                <a:ext uri="{FF2B5EF4-FFF2-40B4-BE49-F238E27FC236}">
                  <a16:creationId xmlns:a16="http://schemas.microsoft.com/office/drawing/2014/main" id="{A779A9BE-D6B7-B397-7555-21C727855FEA}"/>
                </a:ext>
              </a:extLst>
            </p:cNvPr>
            <p:cNvSpPr/>
            <p:nvPr userDrawn="1"/>
          </p:nvSpPr>
          <p:spPr>
            <a:xfrm>
              <a:off x="8231469"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6" name="任意多边形: 形状 2214">
              <a:extLst>
                <a:ext uri="{FF2B5EF4-FFF2-40B4-BE49-F238E27FC236}">
                  <a16:creationId xmlns:a16="http://schemas.microsoft.com/office/drawing/2014/main" id="{8272D359-7CA9-1CF4-7DA5-2E7489D13020}"/>
                </a:ext>
              </a:extLst>
            </p:cNvPr>
            <p:cNvSpPr/>
            <p:nvPr userDrawn="1"/>
          </p:nvSpPr>
          <p:spPr>
            <a:xfrm>
              <a:off x="8405989"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7" name="任意多边形: 形状 2215">
              <a:extLst>
                <a:ext uri="{FF2B5EF4-FFF2-40B4-BE49-F238E27FC236}">
                  <a16:creationId xmlns:a16="http://schemas.microsoft.com/office/drawing/2014/main" id="{EE3B8FAB-7C63-7F76-73B3-C311E9720CE0}"/>
                </a:ext>
              </a:extLst>
            </p:cNvPr>
            <p:cNvSpPr/>
            <p:nvPr userDrawn="1"/>
          </p:nvSpPr>
          <p:spPr>
            <a:xfrm>
              <a:off x="8580579"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8" name="任意多边形: 形状 2216">
              <a:extLst>
                <a:ext uri="{FF2B5EF4-FFF2-40B4-BE49-F238E27FC236}">
                  <a16:creationId xmlns:a16="http://schemas.microsoft.com/office/drawing/2014/main" id="{71877FE6-DFF0-980B-74C5-ABF1AFBBDA03}"/>
                </a:ext>
              </a:extLst>
            </p:cNvPr>
            <p:cNvSpPr/>
            <p:nvPr userDrawn="1"/>
          </p:nvSpPr>
          <p:spPr>
            <a:xfrm>
              <a:off x="8755099" y="13050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19" name="任意多边形: 形状 2217">
              <a:extLst>
                <a:ext uri="{FF2B5EF4-FFF2-40B4-BE49-F238E27FC236}">
                  <a16:creationId xmlns:a16="http://schemas.microsoft.com/office/drawing/2014/main" id="{67D2CC53-E7D7-043A-BB7A-75CFF1061B21}"/>
                </a:ext>
              </a:extLst>
            </p:cNvPr>
            <p:cNvSpPr/>
            <p:nvPr userDrawn="1"/>
          </p:nvSpPr>
          <p:spPr>
            <a:xfrm>
              <a:off x="8929689" y="13050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0" name="任意多边形: 形状 2218">
              <a:extLst>
                <a:ext uri="{FF2B5EF4-FFF2-40B4-BE49-F238E27FC236}">
                  <a16:creationId xmlns:a16="http://schemas.microsoft.com/office/drawing/2014/main" id="{C824A397-3891-A991-679A-F99D7CA89F68}"/>
                </a:ext>
              </a:extLst>
            </p:cNvPr>
            <p:cNvSpPr/>
            <p:nvPr userDrawn="1"/>
          </p:nvSpPr>
          <p:spPr>
            <a:xfrm>
              <a:off x="9104280" y="1305099"/>
              <a:ext cx="28607" cy="28467"/>
            </a:xfrm>
            <a:custGeom>
              <a:avLst/>
              <a:gdLst>
                <a:gd name="connsiteX0" fmla="*/ 28608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3" y="28467"/>
                  </a:cubicBezTo>
                  <a:cubicBezTo>
                    <a:pt x="6403" y="28467"/>
                    <a:pt x="-1" y="22095"/>
                    <a:pt x="-1" y="14234"/>
                  </a:cubicBezTo>
                  <a:cubicBezTo>
                    <a:pt x="-1" y="6373"/>
                    <a:pt x="6403" y="0"/>
                    <a:pt x="14303"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1" name="任意多边形: 形状 2219">
              <a:extLst>
                <a:ext uri="{FF2B5EF4-FFF2-40B4-BE49-F238E27FC236}">
                  <a16:creationId xmlns:a16="http://schemas.microsoft.com/office/drawing/2014/main" id="{616ECE80-CD36-538F-FB58-D987FE49D6C0}"/>
                </a:ext>
              </a:extLst>
            </p:cNvPr>
            <p:cNvSpPr/>
            <p:nvPr userDrawn="1"/>
          </p:nvSpPr>
          <p:spPr>
            <a:xfrm>
              <a:off x="9278800"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0" y="22095"/>
                    <a:pt x="0" y="14234"/>
                  </a:cubicBezTo>
                  <a:cubicBezTo>
                    <a:pt x="0"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2" name="任意多边形: 形状 2220">
              <a:extLst>
                <a:ext uri="{FF2B5EF4-FFF2-40B4-BE49-F238E27FC236}">
                  <a16:creationId xmlns:a16="http://schemas.microsoft.com/office/drawing/2014/main" id="{7A11EBCE-A447-5373-E5B6-4A15877672C8}"/>
                </a:ext>
              </a:extLst>
            </p:cNvPr>
            <p:cNvSpPr/>
            <p:nvPr userDrawn="1"/>
          </p:nvSpPr>
          <p:spPr>
            <a:xfrm>
              <a:off x="9453390"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3" name="任意多边形: 形状 2221">
              <a:extLst>
                <a:ext uri="{FF2B5EF4-FFF2-40B4-BE49-F238E27FC236}">
                  <a16:creationId xmlns:a16="http://schemas.microsoft.com/office/drawing/2014/main" id="{39247D6F-EFF8-3557-63A6-7D7F90029E18}"/>
                </a:ext>
              </a:extLst>
            </p:cNvPr>
            <p:cNvSpPr/>
            <p:nvPr userDrawn="1"/>
          </p:nvSpPr>
          <p:spPr>
            <a:xfrm>
              <a:off x="9627910"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4" name="任意多边形: 形状 2222">
              <a:extLst>
                <a:ext uri="{FF2B5EF4-FFF2-40B4-BE49-F238E27FC236}">
                  <a16:creationId xmlns:a16="http://schemas.microsoft.com/office/drawing/2014/main" id="{2A36B5A6-E13C-35F7-34AE-818BBBC5A2EF}"/>
                </a:ext>
              </a:extLst>
            </p:cNvPr>
            <p:cNvSpPr/>
            <p:nvPr userDrawn="1"/>
          </p:nvSpPr>
          <p:spPr>
            <a:xfrm>
              <a:off x="9802500" y="13050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5" name="任意多边形: 形状 2223">
              <a:extLst>
                <a:ext uri="{FF2B5EF4-FFF2-40B4-BE49-F238E27FC236}">
                  <a16:creationId xmlns:a16="http://schemas.microsoft.com/office/drawing/2014/main" id="{5A054B98-D956-EAF4-E5B5-C3657472A4E0}"/>
                </a:ext>
              </a:extLst>
            </p:cNvPr>
            <p:cNvSpPr/>
            <p:nvPr userDrawn="1"/>
          </p:nvSpPr>
          <p:spPr>
            <a:xfrm>
              <a:off x="9977020" y="13050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6" name="任意多边形: 形状 2224">
              <a:extLst>
                <a:ext uri="{FF2B5EF4-FFF2-40B4-BE49-F238E27FC236}">
                  <a16:creationId xmlns:a16="http://schemas.microsoft.com/office/drawing/2014/main" id="{8A808F95-591F-A817-3DE0-3573FAF78E39}"/>
                </a:ext>
              </a:extLst>
            </p:cNvPr>
            <p:cNvSpPr/>
            <p:nvPr userDrawn="1"/>
          </p:nvSpPr>
          <p:spPr>
            <a:xfrm>
              <a:off x="10151610" y="13050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7" name="任意多边形: 形状 2225">
              <a:extLst>
                <a:ext uri="{FF2B5EF4-FFF2-40B4-BE49-F238E27FC236}">
                  <a16:creationId xmlns:a16="http://schemas.microsoft.com/office/drawing/2014/main" id="{D0DB15FE-100F-9D7F-5A89-58F5EADFB380}"/>
                </a:ext>
              </a:extLst>
            </p:cNvPr>
            <p:cNvSpPr/>
            <p:nvPr userDrawn="1"/>
          </p:nvSpPr>
          <p:spPr>
            <a:xfrm>
              <a:off x="10326130" y="1305099"/>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9" name="任意多边形: 形状 2227">
              <a:extLst>
                <a:ext uri="{FF2B5EF4-FFF2-40B4-BE49-F238E27FC236}">
                  <a16:creationId xmlns:a16="http://schemas.microsoft.com/office/drawing/2014/main" id="{6C601E28-347B-3BE4-0694-CDE8531B9D5D}"/>
                </a:ext>
              </a:extLst>
            </p:cNvPr>
            <p:cNvSpPr/>
            <p:nvPr userDrawn="1"/>
          </p:nvSpPr>
          <p:spPr>
            <a:xfrm>
              <a:off x="6311327"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0" name="任意多边形: 形状 2228">
              <a:extLst>
                <a:ext uri="{FF2B5EF4-FFF2-40B4-BE49-F238E27FC236}">
                  <a16:creationId xmlns:a16="http://schemas.microsoft.com/office/drawing/2014/main" id="{CBF78872-A110-DFDA-1C6B-6EAA19DA3CBA}"/>
                </a:ext>
              </a:extLst>
            </p:cNvPr>
            <p:cNvSpPr/>
            <p:nvPr userDrawn="1"/>
          </p:nvSpPr>
          <p:spPr>
            <a:xfrm>
              <a:off x="6485847"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1" name="任意多边形: 形状 2229">
              <a:extLst>
                <a:ext uri="{FF2B5EF4-FFF2-40B4-BE49-F238E27FC236}">
                  <a16:creationId xmlns:a16="http://schemas.microsoft.com/office/drawing/2014/main" id="{BD034416-5F19-ABCB-D602-C0496C1BFF29}"/>
                </a:ext>
              </a:extLst>
            </p:cNvPr>
            <p:cNvSpPr/>
            <p:nvPr userDrawn="1"/>
          </p:nvSpPr>
          <p:spPr>
            <a:xfrm>
              <a:off x="666043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2" name="任意多边形: 形状 2230">
              <a:extLst>
                <a:ext uri="{FF2B5EF4-FFF2-40B4-BE49-F238E27FC236}">
                  <a16:creationId xmlns:a16="http://schemas.microsoft.com/office/drawing/2014/main" id="{EDA2F1BC-6F61-AAEC-1F1F-9959E52E11F4}"/>
                </a:ext>
              </a:extLst>
            </p:cNvPr>
            <p:cNvSpPr/>
            <p:nvPr userDrawn="1"/>
          </p:nvSpPr>
          <p:spPr>
            <a:xfrm>
              <a:off x="6834958"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3" name="任意多边形: 形状 2231">
              <a:extLst>
                <a:ext uri="{FF2B5EF4-FFF2-40B4-BE49-F238E27FC236}">
                  <a16:creationId xmlns:a16="http://schemas.microsoft.com/office/drawing/2014/main" id="{FEC88EBD-D967-CC77-46E2-BB59665824A6}"/>
                </a:ext>
              </a:extLst>
            </p:cNvPr>
            <p:cNvSpPr/>
            <p:nvPr userDrawn="1"/>
          </p:nvSpPr>
          <p:spPr>
            <a:xfrm>
              <a:off x="700954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4" name="任意多边形: 形状 2232">
              <a:extLst>
                <a:ext uri="{FF2B5EF4-FFF2-40B4-BE49-F238E27FC236}">
                  <a16:creationId xmlns:a16="http://schemas.microsoft.com/office/drawing/2014/main" id="{6D1614C0-A2EA-7E55-33DB-61E54E7A01FC}"/>
                </a:ext>
              </a:extLst>
            </p:cNvPr>
            <p:cNvSpPr/>
            <p:nvPr userDrawn="1"/>
          </p:nvSpPr>
          <p:spPr>
            <a:xfrm>
              <a:off x="718406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5" name="任意多边形: 形状 2233">
              <a:extLst>
                <a:ext uri="{FF2B5EF4-FFF2-40B4-BE49-F238E27FC236}">
                  <a16:creationId xmlns:a16="http://schemas.microsoft.com/office/drawing/2014/main" id="{C2929E38-1EFA-DD91-70BF-A110B094B427}"/>
                </a:ext>
              </a:extLst>
            </p:cNvPr>
            <p:cNvSpPr/>
            <p:nvPr userDrawn="1"/>
          </p:nvSpPr>
          <p:spPr>
            <a:xfrm>
              <a:off x="7358658"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6" name="任意多边形: 形状 2234">
              <a:extLst>
                <a:ext uri="{FF2B5EF4-FFF2-40B4-BE49-F238E27FC236}">
                  <a16:creationId xmlns:a16="http://schemas.microsoft.com/office/drawing/2014/main" id="{496018D2-4FB7-7B6B-B59E-D68B05D744D9}"/>
                </a:ext>
              </a:extLst>
            </p:cNvPr>
            <p:cNvSpPr/>
            <p:nvPr userDrawn="1"/>
          </p:nvSpPr>
          <p:spPr>
            <a:xfrm>
              <a:off x="753324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7" name="任意多边形: 形状 2235">
              <a:extLst>
                <a:ext uri="{FF2B5EF4-FFF2-40B4-BE49-F238E27FC236}">
                  <a16:creationId xmlns:a16="http://schemas.microsoft.com/office/drawing/2014/main" id="{F08CD9CA-57F4-EC9A-F8DB-E450AB4A929E}"/>
                </a:ext>
              </a:extLst>
            </p:cNvPr>
            <p:cNvSpPr/>
            <p:nvPr userDrawn="1"/>
          </p:nvSpPr>
          <p:spPr>
            <a:xfrm>
              <a:off x="7707768"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8" name="任意多边形: 形状 2236">
              <a:extLst>
                <a:ext uri="{FF2B5EF4-FFF2-40B4-BE49-F238E27FC236}">
                  <a16:creationId xmlns:a16="http://schemas.microsoft.com/office/drawing/2014/main" id="{C7F98714-437A-D349-22F6-4F001F6DBAB5}"/>
                </a:ext>
              </a:extLst>
            </p:cNvPr>
            <p:cNvSpPr/>
            <p:nvPr userDrawn="1"/>
          </p:nvSpPr>
          <p:spPr>
            <a:xfrm>
              <a:off x="7882359"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4" y="28467"/>
                  </a:cubicBezTo>
                  <a:cubicBezTo>
                    <a:pt x="6404" y="28467"/>
                    <a:pt x="0" y="22095"/>
                    <a:pt x="0" y="14234"/>
                  </a:cubicBezTo>
                  <a:cubicBezTo>
                    <a:pt x="0" y="6373"/>
                    <a:pt x="6404" y="0"/>
                    <a:pt x="14304"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39" name="任意多边形: 形状 2237">
              <a:extLst>
                <a:ext uri="{FF2B5EF4-FFF2-40B4-BE49-F238E27FC236}">
                  <a16:creationId xmlns:a16="http://schemas.microsoft.com/office/drawing/2014/main" id="{B750D576-7B8C-3231-76BE-3AA1313F6AE3}"/>
                </a:ext>
              </a:extLst>
            </p:cNvPr>
            <p:cNvSpPr/>
            <p:nvPr userDrawn="1"/>
          </p:nvSpPr>
          <p:spPr>
            <a:xfrm>
              <a:off x="8056879" y="1478708"/>
              <a:ext cx="28607" cy="28467"/>
            </a:xfrm>
            <a:custGeom>
              <a:avLst/>
              <a:gdLst>
                <a:gd name="connsiteX0" fmla="*/ 28607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4" y="28467"/>
                  </a:cubicBezTo>
                  <a:cubicBezTo>
                    <a:pt x="6404" y="28467"/>
                    <a:pt x="0" y="22095"/>
                    <a:pt x="0" y="14234"/>
                  </a:cubicBezTo>
                  <a:cubicBezTo>
                    <a:pt x="0" y="6373"/>
                    <a:pt x="6404" y="0"/>
                    <a:pt x="14304"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0" name="任意多边形: 形状 2238">
              <a:extLst>
                <a:ext uri="{FF2B5EF4-FFF2-40B4-BE49-F238E27FC236}">
                  <a16:creationId xmlns:a16="http://schemas.microsoft.com/office/drawing/2014/main" id="{9A19DBB5-6752-26F3-452B-287658A01CD6}"/>
                </a:ext>
              </a:extLst>
            </p:cNvPr>
            <p:cNvSpPr/>
            <p:nvPr userDrawn="1"/>
          </p:nvSpPr>
          <p:spPr>
            <a:xfrm>
              <a:off x="8231469"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1" name="任意多边形: 形状 2239">
              <a:extLst>
                <a:ext uri="{FF2B5EF4-FFF2-40B4-BE49-F238E27FC236}">
                  <a16:creationId xmlns:a16="http://schemas.microsoft.com/office/drawing/2014/main" id="{42B1156A-4D61-B0F7-9D5A-E4B79B074E35}"/>
                </a:ext>
              </a:extLst>
            </p:cNvPr>
            <p:cNvSpPr/>
            <p:nvPr userDrawn="1"/>
          </p:nvSpPr>
          <p:spPr>
            <a:xfrm>
              <a:off x="8405989"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2" name="任意多边形: 形状 2240">
              <a:extLst>
                <a:ext uri="{FF2B5EF4-FFF2-40B4-BE49-F238E27FC236}">
                  <a16:creationId xmlns:a16="http://schemas.microsoft.com/office/drawing/2014/main" id="{39AF2A4D-2E82-4A60-16FD-A7453D9EDC1A}"/>
                </a:ext>
              </a:extLst>
            </p:cNvPr>
            <p:cNvSpPr/>
            <p:nvPr userDrawn="1"/>
          </p:nvSpPr>
          <p:spPr>
            <a:xfrm>
              <a:off x="8580579"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3" name="任意多边形: 形状 2241">
              <a:extLst>
                <a:ext uri="{FF2B5EF4-FFF2-40B4-BE49-F238E27FC236}">
                  <a16:creationId xmlns:a16="http://schemas.microsoft.com/office/drawing/2014/main" id="{14DCEF4F-0D81-6DF7-5CAB-0E047482FDC7}"/>
                </a:ext>
              </a:extLst>
            </p:cNvPr>
            <p:cNvSpPr/>
            <p:nvPr userDrawn="1"/>
          </p:nvSpPr>
          <p:spPr>
            <a:xfrm>
              <a:off x="8755099" y="14787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4" name="任意多边形: 形状 2242">
              <a:extLst>
                <a:ext uri="{FF2B5EF4-FFF2-40B4-BE49-F238E27FC236}">
                  <a16:creationId xmlns:a16="http://schemas.microsoft.com/office/drawing/2014/main" id="{9D4ED775-6028-F346-3ADE-31B2D4E794C2}"/>
                </a:ext>
              </a:extLst>
            </p:cNvPr>
            <p:cNvSpPr/>
            <p:nvPr userDrawn="1"/>
          </p:nvSpPr>
          <p:spPr>
            <a:xfrm>
              <a:off x="8929689" y="14787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5" name="任意多边形: 形状 2243">
              <a:extLst>
                <a:ext uri="{FF2B5EF4-FFF2-40B4-BE49-F238E27FC236}">
                  <a16:creationId xmlns:a16="http://schemas.microsoft.com/office/drawing/2014/main" id="{30132B05-3237-8CA9-C8C2-1C3F602A6D44}"/>
                </a:ext>
              </a:extLst>
            </p:cNvPr>
            <p:cNvSpPr/>
            <p:nvPr userDrawn="1"/>
          </p:nvSpPr>
          <p:spPr>
            <a:xfrm>
              <a:off x="9104280" y="1478708"/>
              <a:ext cx="28607" cy="28467"/>
            </a:xfrm>
            <a:custGeom>
              <a:avLst/>
              <a:gdLst>
                <a:gd name="connsiteX0" fmla="*/ 28608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3" y="28467"/>
                  </a:cubicBezTo>
                  <a:cubicBezTo>
                    <a:pt x="6403" y="28467"/>
                    <a:pt x="-1" y="22095"/>
                    <a:pt x="-1" y="14234"/>
                  </a:cubicBezTo>
                  <a:cubicBezTo>
                    <a:pt x="-1" y="6373"/>
                    <a:pt x="6403" y="0"/>
                    <a:pt x="14303"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6" name="任意多边形: 形状 2244">
              <a:extLst>
                <a:ext uri="{FF2B5EF4-FFF2-40B4-BE49-F238E27FC236}">
                  <a16:creationId xmlns:a16="http://schemas.microsoft.com/office/drawing/2014/main" id="{03A25D6F-F3A5-AFA8-22A1-E6F7E6BF680A}"/>
                </a:ext>
              </a:extLst>
            </p:cNvPr>
            <p:cNvSpPr/>
            <p:nvPr userDrawn="1"/>
          </p:nvSpPr>
          <p:spPr>
            <a:xfrm>
              <a:off x="9278800"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0" y="22095"/>
                    <a:pt x="0" y="14234"/>
                  </a:cubicBezTo>
                  <a:cubicBezTo>
                    <a:pt x="0"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7" name="任意多边形: 形状 2245">
              <a:extLst>
                <a:ext uri="{FF2B5EF4-FFF2-40B4-BE49-F238E27FC236}">
                  <a16:creationId xmlns:a16="http://schemas.microsoft.com/office/drawing/2014/main" id="{379C8640-1C29-4B43-B062-47C7632FE06D}"/>
                </a:ext>
              </a:extLst>
            </p:cNvPr>
            <p:cNvSpPr/>
            <p:nvPr userDrawn="1"/>
          </p:nvSpPr>
          <p:spPr>
            <a:xfrm>
              <a:off x="9453390"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8" name="任意多边形: 形状 2246">
              <a:extLst>
                <a:ext uri="{FF2B5EF4-FFF2-40B4-BE49-F238E27FC236}">
                  <a16:creationId xmlns:a16="http://schemas.microsoft.com/office/drawing/2014/main" id="{8830AA34-8540-C942-F502-7DD85A1C9259}"/>
                </a:ext>
              </a:extLst>
            </p:cNvPr>
            <p:cNvSpPr/>
            <p:nvPr userDrawn="1"/>
          </p:nvSpPr>
          <p:spPr>
            <a:xfrm>
              <a:off x="9627910"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49" name="任意多边形: 形状 2247">
              <a:extLst>
                <a:ext uri="{FF2B5EF4-FFF2-40B4-BE49-F238E27FC236}">
                  <a16:creationId xmlns:a16="http://schemas.microsoft.com/office/drawing/2014/main" id="{6B28B6EC-5BD9-9C50-A90E-C4533B3357EB}"/>
                </a:ext>
              </a:extLst>
            </p:cNvPr>
            <p:cNvSpPr/>
            <p:nvPr userDrawn="1"/>
          </p:nvSpPr>
          <p:spPr>
            <a:xfrm>
              <a:off x="9802500" y="14787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0" name="任意多边形: 形状 2248">
              <a:extLst>
                <a:ext uri="{FF2B5EF4-FFF2-40B4-BE49-F238E27FC236}">
                  <a16:creationId xmlns:a16="http://schemas.microsoft.com/office/drawing/2014/main" id="{83C1898A-DB4A-AE12-915D-8DE9DAF77423}"/>
                </a:ext>
              </a:extLst>
            </p:cNvPr>
            <p:cNvSpPr/>
            <p:nvPr userDrawn="1"/>
          </p:nvSpPr>
          <p:spPr>
            <a:xfrm>
              <a:off x="9802500" y="16523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1" name="任意多边形: 形状 2249">
              <a:extLst>
                <a:ext uri="{FF2B5EF4-FFF2-40B4-BE49-F238E27FC236}">
                  <a16:creationId xmlns:a16="http://schemas.microsoft.com/office/drawing/2014/main" id="{4DAC48E4-C452-776C-3491-439748A5668F}"/>
                </a:ext>
              </a:extLst>
            </p:cNvPr>
            <p:cNvSpPr/>
            <p:nvPr userDrawn="1"/>
          </p:nvSpPr>
          <p:spPr>
            <a:xfrm>
              <a:off x="9977020" y="14787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2" name="任意多边形: 形状 2250">
              <a:extLst>
                <a:ext uri="{FF2B5EF4-FFF2-40B4-BE49-F238E27FC236}">
                  <a16:creationId xmlns:a16="http://schemas.microsoft.com/office/drawing/2014/main" id="{CAF67580-6E91-63CA-F3FB-6DC56FB5FF68}"/>
                </a:ext>
              </a:extLst>
            </p:cNvPr>
            <p:cNvSpPr/>
            <p:nvPr userDrawn="1"/>
          </p:nvSpPr>
          <p:spPr>
            <a:xfrm>
              <a:off x="10151610" y="14787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3" name="任意多边形: 形状 2251">
              <a:extLst>
                <a:ext uri="{FF2B5EF4-FFF2-40B4-BE49-F238E27FC236}">
                  <a16:creationId xmlns:a16="http://schemas.microsoft.com/office/drawing/2014/main" id="{458561E5-519D-6829-8817-FDDFD5B53D8F}"/>
                </a:ext>
              </a:extLst>
            </p:cNvPr>
            <p:cNvSpPr/>
            <p:nvPr userDrawn="1"/>
          </p:nvSpPr>
          <p:spPr>
            <a:xfrm>
              <a:off x="10326130" y="1478708"/>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5" name="任意多边形: 形状 2253">
              <a:extLst>
                <a:ext uri="{FF2B5EF4-FFF2-40B4-BE49-F238E27FC236}">
                  <a16:creationId xmlns:a16="http://schemas.microsoft.com/office/drawing/2014/main" id="{635F126D-D532-7F94-77D5-E8DD306F01B1}"/>
                </a:ext>
              </a:extLst>
            </p:cNvPr>
            <p:cNvSpPr/>
            <p:nvPr userDrawn="1"/>
          </p:nvSpPr>
          <p:spPr>
            <a:xfrm>
              <a:off x="9977020" y="16523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6" name="任意多边形: 形状 2254">
              <a:extLst>
                <a:ext uri="{FF2B5EF4-FFF2-40B4-BE49-F238E27FC236}">
                  <a16:creationId xmlns:a16="http://schemas.microsoft.com/office/drawing/2014/main" id="{2D34CEF8-D1BA-C033-A415-15825C372D94}"/>
                </a:ext>
              </a:extLst>
            </p:cNvPr>
            <p:cNvSpPr/>
            <p:nvPr userDrawn="1"/>
          </p:nvSpPr>
          <p:spPr>
            <a:xfrm>
              <a:off x="10151610" y="16523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7" name="任意多边形: 形状 2255">
              <a:extLst>
                <a:ext uri="{FF2B5EF4-FFF2-40B4-BE49-F238E27FC236}">
                  <a16:creationId xmlns:a16="http://schemas.microsoft.com/office/drawing/2014/main" id="{26CB08CC-7200-00E0-F7E8-6DC09B2F2CE4}"/>
                </a:ext>
              </a:extLst>
            </p:cNvPr>
            <p:cNvSpPr/>
            <p:nvPr userDrawn="1"/>
          </p:nvSpPr>
          <p:spPr>
            <a:xfrm>
              <a:off x="10326130" y="1652316"/>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9" name="任意多边形: 形状 2257">
              <a:extLst>
                <a:ext uri="{FF2B5EF4-FFF2-40B4-BE49-F238E27FC236}">
                  <a16:creationId xmlns:a16="http://schemas.microsoft.com/office/drawing/2014/main" id="{5594D684-73EA-5BC4-4D31-9E76638FBD32}"/>
                </a:ext>
              </a:extLst>
            </p:cNvPr>
            <p:cNvSpPr/>
            <p:nvPr userDrawn="1"/>
          </p:nvSpPr>
          <p:spPr>
            <a:xfrm>
              <a:off x="9977020" y="1825995"/>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0" name="任意多边形: 形状 2258">
              <a:extLst>
                <a:ext uri="{FF2B5EF4-FFF2-40B4-BE49-F238E27FC236}">
                  <a16:creationId xmlns:a16="http://schemas.microsoft.com/office/drawing/2014/main" id="{12301AA9-63EE-8203-85D9-61380F574E51}"/>
                </a:ext>
              </a:extLst>
            </p:cNvPr>
            <p:cNvSpPr/>
            <p:nvPr userDrawn="1"/>
          </p:nvSpPr>
          <p:spPr>
            <a:xfrm>
              <a:off x="10151610" y="1825995"/>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1" name="任意多边形: 形状 2259">
              <a:extLst>
                <a:ext uri="{FF2B5EF4-FFF2-40B4-BE49-F238E27FC236}">
                  <a16:creationId xmlns:a16="http://schemas.microsoft.com/office/drawing/2014/main" id="{F5093835-2E1A-DE49-75DA-7101D69EDDDD}"/>
                </a:ext>
              </a:extLst>
            </p:cNvPr>
            <p:cNvSpPr/>
            <p:nvPr userDrawn="1"/>
          </p:nvSpPr>
          <p:spPr>
            <a:xfrm>
              <a:off x="10326130" y="1825995"/>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3" name="任意多边形: 形状 2261">
              <a:extLst>
                <a:ext uri="{FF2B5EF4-FFF2-40B4-BE49-F238E27FC236}">
                  <a16:creationId xmlns:a16="http://schemas.microsoft.com/office/drawing/2014/main" id="{AFABEE2F-766E-63A7-A609-312E385E2C0C}"/>
                </a:ext>
              </a:extLst>
            </p:cNvPr>
            <p:cNvSpPr/>
            <p:nvPr userDrawn="1"/>
          </p:nvSpPr>
          <p:spPr>
            <a:xfrm>
              <a:off x="9977020" y="1999604"/>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4" name="任意多边形: 形状 2262">
              <a:extLst>
                <a:ext uri="{FF2B5EF4-FFF2-40B4-BE49-F238E27FC236}">
                  <a16:creationId xmlns:a16="http://schemas.microsoft.com/office/drawing/2014/main" id="{D4C8B18F-A426-DF6C-FEA1-B05845CBAB48}"/>
                </a:ext>
              </a:extLst>
            </p:cNvPr>
            <p:cNvSpPr/>
            <p:nvPr userDrawn="1"/>
          </p:nvSpPr>
          <p:spPr>
            <a:xfrm>
              <a:off x="10151610" y="1999604"/>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5" name="任意多边形: 形状 2263">
              <a:extLst>
                <a:ext uri="{FF2B5EF4-FFF2-40B4-BE49-F238E27FC236}">
                  <a16:creationId xmlns:a16="http://schemas.microsoft.com/office/drawing/2014/main" id="{46779112-15BD-84B7-61D4-41436FD8CF1B}"/>
                </a:ext>
              </a:extLst>
            </p:cNvPr>
            <p:cNvSpPr/>
            <p:nvPr userDrawn="1"/>
          </p:nvSpPr>
          <p:spPr>
            <a:xfrm>
              <a:off x="10326130" y="1999604"/>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7" name="任意多边形: 形状 2265">
              <a:extLst>
                <a:ext uri="{FF2B5EF4-FFF2-40B4-BE49-F238E27FC236}">
                  <a16:creationId xmlns:a16="http://schemas.microsoft.com/office/drawing/2014/main" id="{AD545EB5-F536-BDA6-94F6-502CC25AD8F6}"/>
                </a:ext>
              </a:extLst>
            </p:cNvPr>
            <p:cNvSpPr/>
            <p:nvPr userDrawn="1"/>
          </p:nvSpPr>
          <p:spPr>
            <a:xfrm>
              <a:off x="9977020" y="21732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8" name="任意多边形: 形状 2266">
              <a:extLst>
                <a:ext uri="{FF2B5EF4-FFF2-40B4-BE49-F238E27FC236}">
                  <a16:creationId xmlns:a16="http://schemas.microsoft.com/office/drawing/2014/main" id="{9422B43D-8DBE-DAA1-DF59-66C9A27049D1}"/>
                </a:ext>
              </a:extLst>
            </p:cNvPr>
            <p:cNvSpPr/>
            <p:nvPr userDrawn="1"/>
          </p:nvSpPr>
          <p:spPr>
            <a:xfrm>
              <a:off x="10151610" y="2173212"/>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9" name="任意多边形: 形状 2267">
              <a:extLst>
                <a:ext uri="{FF2B5EF4-FFF2-40B4-BE49-F238E27FC236}">
                  <a16:creationId xmlns:a16="http://schemas.microsoft.com/office/drawing/2014/main" id="{095B1D78-1F74-E30E-04F2-2CDC511E93A2}"/>
                </a:ext>
              </a:extLst>
            </p:cNvPr>
            <p:cNvSpPr/>
            <p:nvPr userDrawn="1"/>
          </p:nvSpPr>
          <p:spPr>
            <a:xfrm>
              <a:off x="10326130" y="2173212"/>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1" name="任意多边形: 形状 2269">
              <a:extLst>
                <a:ext uri="{FF2B5EF4-FFF2-40B4-BE49-F238E27FC236}">
                  <a16:creationId xmlns:a16="http://schemas.microsoft.com/office/drawing/2014/main" id="{B4B8F656-272D-0ABE-0751-065E75A803D1}"/>
                </a:ext>
              </a:extLst>
            </p:cNvPr>
            <p:cNvSpPr/>
            <p:nvPr userDrawn="1"/>
          </p:nvSpPr>
          <p:spPr>
            <a:xfrm>
              <a:off x="9977020" y="23468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2" name="任意多边形: 形状 2270">
              <a:extLst>
                <a:ext uri="{FF2B5EF4-FFF2-40B4-BE49-F238E27FC236}">
                  <a16:creationId xmlns:a16="http://schemas.microsoft.com/office/drawing/2014/main" id="{9E40EAE6-DB66-1D6E-1B48-9AE10423BF1D}"/>
                </a:ext>
              </a:extLst>
            </p:cNvPr>
            <p:cNvSpPr/>
            <p:nvPr userDrawn="1"/>
          </p:nvSpPr>
          <p:spPr>
            <a:xfrm>
              <a:off x="10151610" y="234689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3" name="任意多边形: 形状 2271">
              <a:extLst>
                <a:ext uri="{FF2B5EF4-FFF2-40B4-BE49-F238E27FC236}">
                  <a16:creationId xmlns:a16="http://schemas.microsoft.com/office/drawing/2014/main" id="{48BB67DC-434A-A9D9-9194-3F2A37BB5401}"/>
                </a:ext>
              </a:extLst>
            </p:cNvPr>
            <p:cNvSpPr/>
            <p:nvPr userDrawn="1"/>
          </p:nvSpPr>
          <p:spPr>
            <a:xfrm>
              <a:off x="10326130" y="2346891"/>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5" name="任意多边形: 形状 2273">
              <a:extLst>
                <a:ext uri="{FF2B5EF4-FFF2-40B4-BE49-F238E27FC236}">
                  <a16:creationId xmlns:a16="http://schemas.microsoft.com/office/drawing/2014/main" id="{C72C707B-99B8-EE62-3E96-3A6FE49E5CCF}"/>
                </a:ext>
              </a:extLst>
            </p:cNvPr>
            <p:cNvSpPr/>
            <p:nvPr userDrawn="1"/>
          </p:nvSpPr>
          <p:spPr>
            <a:xfrm>
              <a:off x="9977020" y="25204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6" name="任意多边形: 形状 2274">
              <a:extLst>
                <a:ext uri="{FF2B5EF4-FFF2-40B4-BE49-F238E27FC236}">
                  <a16:creationId xmlns:a16="http://schemas.microsoft.com/office/drawing/2014/main" id="{3390FC73-7A56-0E10-CBA9-18C18905DA17}"/>
                </a:ext>
              </a:extLst>
            </p:cNvPr>
            <p:cNvSpPr/>
            <p:nvPr userDrawn="1"/>
          </p:nvSpPr>
          <p:spPr>
            <a:xfrm>
              <a:off x="10151610" y="252049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7" name="任意多边形: 形状 2275">
              <a:extLst>
                <a:ext uri="{FF2B5EF4-FFF2-40B4-BE49-F238E27FC236}">
                  <a16:creationId xmlns:a16="http://schemas.microsoft.com/office/drawing/2014/main" id="{A6A66A00-F2E8-E9CA-3C07-1A71D2D2DFE7}"/>
                </a:ext>
              </a:extLst>
            </p:cNvPr>
            <p:cNvSpPr/>
            <p:nvPr userDrawn="1"/>
          </p:nvSpPr>
          <p:spPr>
            <a:xfrm>
              <a:off x="10326130" y="2520499"/>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9" name="任意多边形: 形状 2277">
              <a:extLst>
                <a:ext uri="{FF2B5EF4-FFF2-40B4-BE49-F238E27FC236}">
                  <a16:creationId xmlns:a16="http://schemas.microsoft.com/office/drawing/2014/main" id="{A39BF765-6E96-483C-99EB-4570B2E7CD49}"/>
                </a:ext>
              </a:extLst>
            </p:cNvPr>
            <p:cNvSpPr/>
            <p:nvPr userDrawn="1"/>
          </p:nvSpPr>
          <p:spPr>
            <a:xfrm>
              <a:off x="9977020" y="26941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0" name="任意多边形: 形状 2278">
              <a:extLst>
                <a:ext uri="{FF2B5EF4-FFF2-40B4-BE49-F238E27FC236}">
                  <a16:creationId xmlns:a16="http://schemas.microsoft.com/office/drawing/2014/main" id="{02BE7D1D-DC14-EC07-014A-7FFF4BAFA131}"/>
                </a:ext>
              </a:extLst>
            </p:cNvPr>
            <p:cNvSpPr/>
            <p:nvPr userDrawn="1"/>
          </p:nvSpPr>
          <p:spPr>
            <a:xfrm>
              <a:off x="10151610" y="2694108"/>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1" name="任意多边形: 形状 2279">
              <a:extLst>
                <a:ext uri="{FF2B5EF4-FFF2-40B4-BE49-F238E27FC236}">
                  <a16:creationId xmlns:a16="http://schemas.microsoft.com/office/drawing/2014/main" id="{4F4E22C7-F09C-8AA3-2387-C4C0553174D1}"/>
                </a:ext>
              </a:extLst>
            </p:cNvPr>
            <p:cNvSpPr/>
            <p:nvPr userDrawn="1"/>
          </p:nvSpPr>
          <p:spPr>
            <a:xfrm>
              <a:off x="10326130" y="2694108"/>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3" name="任意多边形: 形状 2281">
              <a:extLst>
                <a:ext uri="{FF2B5EF4-FFF2-40B4-BE49-F238E27FC236}">
                  <a16:creationId xmlns:a16="http://schemas.microsoft.com/office/drawing/2014/main" id="{894C69DA-4A12-F292-E71C-1B76BF2493B8}"/>
                </a:ext>
              </a:extLst>
            </p:cNvPr>
            <p:cNvSpPr/>
            <p:nvPr userDrawn="1"/>
          </p:nvSpPr>
          <p:spPr>
            <a:xfrm>
              <a:off x="9977020" y="28792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4" name="任意多边形: 形状 2282">
              <a:extLst>
                <a:ext uri="{FF2B5EF4-FFF2-40B4-BE49-F238E27FC236}">
                  <a16:creationId xmlns:a16="http://schemas.microsoft.com/office/drawing/2014/main" id="{D2584F3A-F543-57BD-EB12-7E20DC3973B5}"/>
                </a:ext>
              </a:extLst>
            </p:cNvPr>
            <p:cNvSpPr/>
            <p:nvPr userDrawn="1"/>
          </p:nvSpPr>
          <p:spPr>
            <a:xfrm>
              <a:off x="10151610" y="28792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5" name="任意多边形: 形状 2283">
              <a:extLst>
                <a:ext uri="{FF2B5EF4-FFF2-40B4-BE49-F238E27FC236}">
                  <a16:creationId xmlns:a16="http://schemas.microsoft.com/office/drawing/2014/main" id="{38F3927D-2309-BEF9-5A5A-1564ED213840}"/>
                </a:ext>
              </a:extLst>
            </p:cNvPr>
            <p:cNvSpPr/>
            <p:nvPr userDrawn="1"/>
          </p:nvSpPr>
          <p:spPr>
            <a:xfrm>
              <a:off x="10326130" y="2879216"/>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7" name="任意多边形: 形状 2285">
              <a:extLst>
                <a:ext uri="{FF2B5EF4-FFF2-40B4-BE49-F238E27FC236}">
                  <a16:creationId xmlns:a16="http://schemas.microsoft.com/office/drawing/2014/main" id="{C7E3AD1E-D9DB-841F-D138-0A7EB91B91A2}"/>
                </a:ext>
              </a:extLst>
            </p:cNvPr>
            <p:cNvSpPr/>
            <p:nvPr userDrawn="1"/>
          </p:nvSpPr>
          <p:spPr>
            <a:xfrm>
              <a:off x="9977020" y="3052824"/>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8" name="任意多边形: 形状 2286">
              <a:extLst>
                <a:ext uri="{FF2B5EF4-FFF2-40B4-BE49-F238E27FC236}">
                  <a16:creationId xmlns:a16="http://schemas.microsoft.com/office/drawing/2014/main" id="{0E69220B-2699-4B3D-E3C1-A9A488043517}"/>
                </a:ext>
              </a:extLst>
            </p:cNvPr>
            <p:cNvSpPr/>
            <p:nvPr userDrawn="1"/>
          </p:nvSpPr>
          <p:spPr>
            <a:xfrm>
              <a:off x="10151610" y="3052824"/>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9" name="任意多边形: 形状 2287">
              <a:extLst>
                <a:ext uri="{FF2B5EF4-FFF2-40B4-BE49-F238E27FC236}">
                  <a16:creationId xmlns:a16="http://schemas.microsoft.com/office/drawing/2014/main" id="{31E16132-52E0-3CCA-7FA8-2BA3A85783ED}"/>
                </a:ext>
              </a:extLst>
            </p:cNvPr>
            <p:cNvSpPr/>
            <p:nvPr userDrawn="1"/>
          </p:nvSpPr>
          <p:spPr>
            <a:xfrm>
              <a:off x="10326130" y="3052824"/>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2193" name="Group 2192">
              <a:extLst>
                <a:ext uri="{FF2B5EF4-FFF2-40B4-BE49-F238E27FC236}">
                  <a16:creationId xmlns:a16="http://schemas.microsoft.com/office/drawing/2014/main" id="{CE546AB2-78E7-8B1E-A4FE-F9CE18C258FE}"/>
                </a:ext>
              </a:extLst>
            </p:cNvPr>
            <p:cNvGrpSpPr/>
            <p:nvPr userDrawn="1"/>
          </p:nvGrpSpPr>
          <p:grpSpPr>
            <a:xfrm>
              <a:off x="10500721" y="589280"/>
              <a:ext cx="593746" cy="2616328"/>
              <a:chOff x="10500721" y="589280"/>
              <a:chExt cx="593746" cy="2616328"/>
            </a:xfrm>
          </p:grpSpPr>
          <p:sp>
            <p:nvSpPr>
              <p:cNvPr id="71" name="任意多边形: 形状 926">
                <a:extLst>
                  <a:ext uri="{FF2B5EF4-FFF2-40B4-BE49-F238E27FC236}">
                    <a16:creationId xmlns:a16="http://schemas.microsoft.com/office/drawing/2014/main" id="{77AC221A-085E-ABEB-43CF-4C04C3B02177}"/>
                  </a:ext>
                </a:extLst>
              </p:cNvPr>
              <p:cNvSpPr/>
              <p:nvPr userDrawn="1"/>
            </p:nvSpPr>
            <p:spPr>
              <a:xfrm>
                <a:off x="10921069" y="3028354"/>
                <a:ext cx="173398" cy="177254"/>
              </a:xfrm>
              <a:custGeom>
                <a:avLst/>
                <a:gdLst>
                  <a:gd name="connsiteX0" fmla="*/ 0 w 173398"/>
                  <a:gd name="connsiteY0" fmla="*/ 0 h 177254"/>
                  <a:gd name="connsiteX1" fmla="*/ 173398 w 173398"/>
                  <a:gd name="connsiteY1" fmla="*/ 0 h 177254"/>
                  <a:gd name="connsiteX2" fmla="*/ 173398 w 173398"/>
                  <a:gd name="connsiteY2" fmla="*/ 177255 h 177254"/>
                  <a:gd name="connsiteX3" fmla="*/ 0 w 173398"/>
                  <a:gd name="connsiteY3" fmla="*/ 177255 h 177254"/>
                </a:gdLst>
                <a:ahLst/>
                <a:cxnLst>
                  <a:cxn ang="0">
                    <a:pos x="connsiteX0" y="connsiteY0"/>
                  </a:cxn>
                  <a:cxn ang="0">
                    <a:pos x="connsiteX1" y="connsiteY1"/>
                  </a:cxn>
                  <a:cxn ang="0">
                    <a:pos x="connsiteX2" y="connsiteY2"/>
                  </a:cxn>
                  <a:cxn ang="0">
                    <a:pos x="connsiteX3" y="connsiteY3"/>
                  </a:cxn>
                </a:cxnLst>
                <a:rect l="l" t="t" r="r" b="b"/>
                <a:pathLst>
                  <a:path w="173398" h="177254">
                    <a:moveTo>
                      <a:pt x="0" y="0"/>
                    </a:moveTo>
                    <a:lnTo>
                      <a:pt x="173398" y="0"/>
                    </a:lnTo>
                    <a:lnTo>
                      <a:pt x="173398" y="177255"/>
                    </a:lnTo>
                    <a:lnTo>
                      <a:pt x="0" y="177255"/>
                    </a:ln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nvGrpSpPr>
              <p:cNvPr id="154" name="图形 1473">
                <a:extLst>
                  <a:ext uri="{FF2B5EF4-FFF2-40B4-BE49-F238E27FC236}">
                    <a16:creationId xmlns:a16="http://schemas.microsoft.com/office/drawing/2014/main" id="{D159D611-3CE1-E509-AD14-D373BA3F6DCB}"/>
                  </a:ext>
                </a:extLst>
              </p:cNvPr>
              <p:cNvGrpSpPr/>
              <p:nvPr userDrawn="1"/>
            </p:nvGrpSpPr>
            <p:grpSpPr>
              <a:xfrm>
                <a:off x="10753070" y="589280"/>
                <a:ext cx="335998" cy="335998"/>
                <a:chOff x="10753070" y="589280"/>
                <a:chExt cx="335998" cy="335998"/>
              </a:xfrm>
            </p:grpSpPr>
            <p:sp>
              <p:nvSpPr>
                <p:cNvPr id="651" name="任意多边形: 形状 1067">
                  <a:extLst>
                    <a:ext uri="{FF2B5EF4-FFF2-40B4-BE49-F238E27FC236}">
                      <a16:creationId xmlns:a16="http://schemas.microsoft.com/office/drawing/2014/main" id="{B73880DF-B402-F039-D74F-D486E533A657}"/>
                    </a:ext>
                  </a:extLst>
                </p:cNvPr>
                <p:cNvSpPr/>
                <p:nvPr/>
              </p:nvSpPr>
              <p:spPr>
                <a:xfrm>
                  <a:off x="10753070" y="589280"/>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52" name="任意多边形: 形状 1068">
                  <a:extLst>
                    <a:ext uri="{FF2B5EF4-FFF2-40B4-BE49-F238E27FC236}">
                      <a16:creationId xmlns:a16="http://schemas.microsoft.com/office/drawing/2014/main" id="{C134BEE0-18CB-AE31-14B5-351F9B72AF03}"/>
                    </a:ext>
                  </a:extLst>
                </p:cNvPr>
                <p:cNvSpPr/>
                <p:nvPr/>
              </p:nvSpPr>
              <p:spPr>
                <a:xfrm>
                  <a:off x="10802011" y="638221"/>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53" name="任意多边形: 形状 1069">
                  <a:extLst>
                    <a:ext uri="{FF2B5EF4-FFF2-40B4-BE49-F238E27FC236}">
                      <a16:creationId xmlns:a16="http://schemas.microsoft.com/office/drawing/2014/main" id="{6EEAB893-223A-A3E2-96A7-8C02CFB784FA}"/>
                    </a:ext>
                  </a:extLst>
                </p:cNvPr>
                <p:cNvSpPr/>
                <p:nvPr/>
              </p:nvSpPr>
              <p:spPr>
                <a:xfrm>
                  <a:off x="10862732" y="698942"/>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55" name="图形 1473">
                <a:extLst>
                  <a:ext uri="{FF2B5EF4-FFF2-40B4-BE49-F238E27FC236}">
                    <a16:creationId xmlns:a16="http://schemas.microsoft.com/office/drawing/2014/main" id="{EB016B3C-E417-145C-867B-6A245B85F295}"/>
                  </a:ext>
                </a:extLst>
              </p:cNvPr>
              <p:cNvGrpSpPr/>
              <p:nvPr userDrawn="1"/>
            </p:nvGrpSpPr>
            <p:grpSpPr>
              <a:xfrm>
                <a:off x="10753070" y="768427"/>
                <a:ext cx="335998" cy="335998"/>
                <a:chOff x="10753070" y="768427"/>
                <a:chExt cx="335998" cy="335998"/>
              </a:xfrm>
            </p:grpSpPr>
            <p:sp>
              <p:nvSpPr>
                <p:cNvPr id="648" name="任意多边形: 形状 1064">
                  <a:extLst>
                    <a:ext uri="{FF2B5EF4-FFF2-40B4-BE49-F238E27FC236}">
                      <a16:creationId xmlns:a16="http://schemas.microsoft.com/office/drawing/2014/main" id="{D8DF09D8-C71F-55E3-4ACE-B9AE4BD918AB}"/>
                    </a:ext>
                  </a:extLst>
                </p:cNvPr>
                <p:cNvSpPr/>
                <p:nvPr/>
              </p:nvSpPr>
              <p:spPr>
                <a:xfrm>
                  <a:off x="10753070" y="768427"/>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49" name="任意多边形: 形状 1065">
                  <a:extLst>
                    <a:ext uri="{FF2B5EF4-FFF2-40B4-BE49-F238E27FC236}">
                      <a16:creationId xmlns:a16="http://schemas.microsoft.com/office/drawing/2014/main" id="{C28BEE68-BD6E-A3C1-8A4D-85F9331EF413}"/>
                    </a:ext>
                  </a:extLst>
                </p:cNvPr>
                <p:cNvSpPr/>
                <p:nvPr/>
              </p:nvSpPr>
              <p:spPr>
                <a:xfrm>
                  <a:off x="10802011" y="817369"/>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50" name="任意多边形: 形状 1066">
                  <a:extLst>
                    <a:ext uri="{FF2B5EF4-FFF2-40B4-BE49-F238E27FC236}">
                      <a16:creationId xmlns:a16="http://schemas.microsoft.com/office/drawing/2014/main" id="{1B575355-119E-161C-E435-51B8A0C7DFC4}"/>
                    </a:ext>
                  </a:extLst>
                </p:cNvPr>
                <p:cNvSpPr/>
                <p:nvPr/>
              </p:nvSpPr>
              <p:spPr>
                <a:xfrm>
                  <a:off x="10862732" y="878090"/>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56" name="图形 1473">
                <a:extLst>
                  <a:ext uri="{FF2B5EF4-FFF2-40B4-BE49-F238E27FC236}">
                    <a16:creationId xmlns:a16="http://schemas.microsoft.com/office/drawing/2014/main" id="{D4D7FC8B-7563-58AD-81DD-5F536A62A02C}"/>
                  </a:ext>
                </a:extLst>
              </p:cNvPr>
              <p:cNvGrpSpPr/>
              <p:nvPr userDrawn="1"/>
            </p:nvGrpSpPr>
            <p:grpSpPr>
              <a:xfrm>
                <a:off x="10753070" y="947505"/>
                <a:ext cx="335998" cy="335998"/>
                <a:chOff x="10753070" y="947505"/>
                <a:chExt cx="335998" cy="335998"/>
              </a:xfrm>
            </p:grpSpPr>
            <p:sp>
              <p:nvSpPr>
                <p:cNvPr id="645" name="任意多边形: 形状 1061">
                  <a:extLst>
                    <a:ext uri="{FF2B5EF4-FFF2-40B4-BE49-F238E27FC236}">
                      <a16:creationId xmlns:a16="http://schemas.microsoft.com/office/drawing/2014/main" id="{B591B0B0-B619-99B0-B2AE-2564A94096F3}"/>
                    </a:ext>
                  </a:extLst>
                </p:cNvPr>
                <p:cNvSpPr/>
                <p:nvPr/>
              </p:nvSpPr>
              <p:spPr>
                <a:xfrm>
                  <a:off x="10753070" y="947505"/>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46" name="任意多边形: 形状 1062">
                  <a:extLst>
                    <a:ext uri="{FF2B5EF4-FFF2-40B4-BE49-F238E27FC236}">
                      <a16:creationId xmlns:a16="http://schemas.microsoft.com/office/drawing/2014/main" id="{E6612B23-8AD1-5B2C-CF96-6ED1F2A9C814}"/>
                    </a:ext>
                  </a:extLst>
                </p:cNvPr>
                <p:cNvSpPr/>
                <p:nvPr/>
              </p:nvSpPr>
              <p:spPr>
                <a:xfrm>
                  <a:off x="10802011" y="996446"/>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47" name="任意多边形: 形状 1063">
                  <a:extLst>
                    <a:ext uri="{FF2B5EF4-FFF2-40B4-BE49-F238E27FC236}">
                      <a16:creationId xmlns:a16="http://schemas.microsoft.com/office/drawing/2014/main" id="{891C4597-9AA8-DD23-7026-9516932061B9}"/>
                    </a:ext>
                  </a:extLst>
                </p:cNvPr>
                <p:cNvSpPr/>
                <p:nvPr/>
              </p:nvSpPr>
              <p:spPr>
                <a:xfrm>
                  <a:off x="10862732" y="1057167"/>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57" name="图形 1473">
                <a:extLst>
                  <a:ext uri="{FF2B5EF4-FFF2-40B4-BE49-F238E27FC236}">
                    <a16:creationId xmlns:a16="http://schemas.microsoft.com/office/drawing/2014/main" id="{2F25BA51-852F-2DCB-B113-552949F11BC0}"/>
                  </a:ext>
                </a:extLst>
              </p:cNvPr>
              <p:cNvGrpSpPr/>
              <p:nvPr userDrawn="1"/>
            </p:nvGrpSpPr>
            <p:grpSpPr>
              <a:xfrm>
                <a:off x="10753070" y="1126653"/>
                <a:ext cx="335998" cy="335998"/>
                <a:chOff x="10753070" y="1126653"/>
                <a:chExt cx="335998" cy="335998"/>
              </a:xfrm>
            </p:grpSpPr>
            <p:sp>
              <p:nvSpPr>
                <p:cNvPr id="642" name="任意多边形: 形状 1058">
                  <a:extLst>
                    <a:ext uri="{FF2B5EF4-FFF2-40B4-BE49-F238E27FC236}">
                      <a16:creationId xmlns:a16="http://schemas.microsoft.com/office/drawing/2014/main" id="{B7625375-78A6-4DF9-DDED-2C81B9B08F70}"/>
                    </a:ext>
                  </a:extLst>
                </p:cNvPr>
                <p:cNvSpPr/>
                <p:nvPr/>
              </p:nvSpPr>
              <p:spPr>
                <a:xfrm>
                  <a:off x="10753070" y="1126653"/>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43" name="任意多边形: 形状 1059">
                  <a:extLst>
                    <a:ext uri="{FF2B5EF4-FFF2-40B4-BE49-F238E27FC236}">
                      <a16:creationId xmlns:a16="http://schemas.microsoft.com/office/drawing/2014/main" id="{CD935ED6-2DDE-0DEC-EA5D-1C6487D21B3B}"/>
                    </a:ext>
                  </a:extLst>
                </p:cNvPr>
                <p:cNvSpPr/>
                <p:nvPr/>
              </p:nvSpPr>
              <p:spPr>
                <a:xfrm>
                  <a:off x="10802011" y="1175594"/>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44" name="任意多边形: 形状 1060">
                  <a:extLst>
                    <a:ext uri="{FF2B5EF4-FFF2-40B4-BE49-F238E27FC236}">
                      <a16:creationId xmlns:a16="http://schemas.microsoft.com/office/drawing/2014/main" id="{C85C02FF-8709-2CFB-0C9F-0E4D45BC410D}"/>
                    </a:ext>
                  </a:extLst>
                </p:cNvPr>
                <p:cNvSpPr/>
                <p:nvPr/>
              </p:nvSpPr>
              <p:spPr>
                <a:xfrm>
                  <a:off x="10862732" y="1236315"/>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58" name="图形 1473">
                <a:extLst>
                  <a:ext uri="{FF2B5EF4-FFF2-40B4-BE49-F238E27FC236}">
                    <a16:creationId xmlns:a16="http://schemas.microsoft.com/office/drawing/2014/main" id="{3979C7E6-7896-8B66-44EB-FFCD23EDBB84}"/>
                  </a:ext>
                </a:extLst>
              </p:cNvPr>
              <p:cNvGrpSpPr/>
              <p:nvPr userDrawn="1"/>
            </p:nvGrpSpPr>
            <p:grpSpPr>
              <a:xfrm>
                <a:off x="10753070" y="1305800"/>
                <a:ext cx="335998" cy="335998"/>
                <a:chOff x="10753070" y="1305800"/>
                <a:chExt cx="335998" cy="335998"/>
              </a:xfrm>
            </p:grpSpPr>
            <p:sp>
              <p:nvSpPr>
                <p:cNvPr id="639" name="任意多边形: 形状 1055">
                  <a:extLst>
                    <a:ext uri="{FF2B5EF4-FFF2-40B4-BE49-F238E27FC236}">
                      <a16:creationId xmlns:a16="http://schemas.microsoft.com/office/drawing/2014/main" id="{139460F2-A024-764D-B0D9-18B0994AF0F5}"/>
                    </a:ext>
                  </a:extLst>
                </p:cNvPr>
                <p:cNvSpPr/>
                <p:nvPr/>
              </p:nvSpPr>
              <p:spPr>
                <a:xfrm>
                  <a:off x="10753070" y="1305800"/>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40" name="任意多边形: 形状 1056">
                  <a:extLst>
                    <a:ext uri="{FF2B5EF4-FFF2-40B4-BE49-F238E27FC236}">
                      <a16:creationId xmlns:a16="http://schemas.microsoft.com/office/drawing/2014/main" id="{6AF29B6B-2745-DA8B-27A5-2CAE41D9CE57}"/>
                    </a:ext>
                  </a:extLst>
                </p:cNvPr>
                <p:cNvSpPr/>
                <p:nvPr/>
              </p:nvSpPr>
              <p:spPr>
                <a:xfrm>
                  <a:off x="10802011" y="1354742"/>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41" name="任意多边形: 形状 1057">
                  <a:extLst>
                    <a:ext uri="{FF2B5EF4-FFF2-40B4-BE49-F238E27FC236}">
                      <a16:creationId xmlns:a16="http://schemas.microsoft.com/office/drawing/2014/main" id="{20E6DA90-3BE4-A51D-9FDA-B2EACFC9B2B7}"/>
                    </a:ext>
                  </a:extLst>
                </p:cNvPr>
                <p:cNvSpPr/>
                <p:nvPr/>
              </p:nvSpPr>
              <p:spPr>
                <a:xfrm>
                  <a:off x="10862732" y="1415463"/>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59" name="图形 1473">
                <a:extLst>
                  <a:ext uri="{FF2B5EF4-FFF2-40B4-BE49-F238E27FC236}">
                    <a16:creationId xmlns:a16="http://schemas.microsoft.com/office/drawing/2014/main" id="{B8CE2DCB-B175-A363-078F-9664D90A3E3E}"/>
                  </a:ext>
                </a:extLst>
              </p:cNvPr>
              <p:cNvGrpSpPr/>
              <p:nvPr userDrawn="1"/>
            </p:nvGrpSpPr>
            <p:grpSpPr>
              <a:xfrm>
                <a:off x="10753070" y="1484948"/>
                <a:ext cx="335998" cy="335998"/>
                <a:chOff x="10753070" y="1484948"/>
                <a:chExt cx="335998" cy="335998"/>
              </a:xfrm>
            </p:grpSpPr>
            <p:sp>
              <p:nvSpPr>
                <p:cNvPr id="636" name="任意多边形: 形状 1052">
                  <a:extLst>
                    <a:ext uri="{FF2B5EF4-FFF2-40B4-BE49-F238E27FC236}">
                      <a16:creationId xmlns:a16="http://schemas.microsoft.com/office/drawing/2014/main" id="{03092E46-FBA9-CBA9-FBE7-E9EED14C2B9B}"/>
                    </a:ext>
                  </a:extLst>
                </p:cNvPr>
                <p:cNvSpPr/>
                <p:nvPr/>
              </p:nvSpPr>
              <p:spPr>
                <a:xfrm>
                  <a:off x="10753070" y="1484948"/>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37" name="任意多边形: 形状 1053">
                  <a:extLst>
                    <a:ext uri="{FF2B5EF4-FFF2-40B4-BE49-F238E27FC236}">
                      <a16:creationId xmlns:a16="http://schemas.microsoft.com/office/drawing/2014/main" id="{8727D6BD-3756-6CD1-724D-0171A5BF3A49}"/>
                    </a:ext>
                  </a:extLst>
                </p:cNvPr>
                <p:cNvSpPr/>
                <p:nvPr/>
              </p:nvSpPr>
              <p:spPr>
                <a:xfrm>
                  <a:off x="10802011" y="1533890"/>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38" name="任意多边形: 形状 1054">
                  <a:extLst>
                    <a:ext uri="{FF2B5EF4-FFF2-40B4-BE49-F238E27FC236}">
                      <a16:creationId xmlns:a16="http://schemas.microsoft.com/office/drawing/2014/main" id="{005E01FD-4685-FA42-AE11-290E7EBF225B}"/>
                    </a:ext>
                  </a:extLst>
                </p:cNvPr>
                <p:cNvSpPr/>
                <p:nvPr/>
              </p:nvSpPr>
              <p:spPr>
                <a:xfrm>
                  <a:off x="10862732" y="1594610"/>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0" name="图形 1473">
                <a:extLst>
                  <a:ext uri="{FF2B5EF4-FFF2-40B4-BE49-F238E27FC236}">
                    <a16:creationId xmlns:a16="http://schemas.microsoft.com/office/drawing/2014/main" id="{0335CA44-DC4D-C381-6E95-BA1AF402501A}"/>
                  </a:ext>
                </a:extLst>
              </p:cNvPr>
              <p:cNvGrpSpPr/>
              <p:nvPr userDrawn="1"/>
            </p:nvGrpSpPr>
            <p:grpSpPr>
              <a:xfrm>
                <a:off x="10753070" y="1664026"/>
                <a:ext cx="335998" cy="335998"/>
                <a:chOff x="10753070" y="1664026"/>
                <a:chExt cx="335998" cy="335998"/>
              </a:xfrm>
            </p:grpSpPr>
            <p:sp>
              <p:nvSpPr>
                <p:cNvPr id="633" name="任意多边形: 形状 1049">
                  <a:extLst>
                    <a:ext uri="{FF2B5EF4-FFF2-40B4-BE49-F238E27FC236}">
                      <a16:creationId xmlns:a16="http://schemas.microsoft.com/office/drawing/2014/main" id="{B497E668-2282-A2EE-22D3-C89DC1138039}"/>
                    </a:ext>
                  </a:extLst>
                </p:cNvPr>
                <p:cNvSpPr/>
                <p:nvPr/>
              </p:nvSpPr>
              <p:spPr>
                <a:xfrm>
                  <a:off x="10753070" y="1664026"/>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34" name="任意多边形: 形状 1050">
                  <a:extLst>
                    <a:ext uri="{FF2B5EF4-FFF2-40B4-BE49-F238E27FC236}">
                      <a16:creationId xmlns:a16="http://schemas.microsoft.com/office/drawing/2014/main" id="{D3A67226-06D8-03A7-FAC2-501FCA8B4842}"/>
                    </a:ext>
                  </a:extLst>
                </p:cNvPr>
                <p:cNvSpPr/>
                <p:nvPr/>
              </p:nvSpPr>
              <p:spPr>
                <a:xfrm>
                  <a:off x="10802011" y="1712967"/>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35" name="任意多边形: 形状 1051">
                  <a:extLst>
                    <a:ext uri="{FF2B5EF4-FFF2-40B4-BE49-F238E27FC236}">
                      <a16:creationId xmlns:a16="http://schemas.microsoft.com/office/drawing/2014/main" id="{43A13669-BF83-9E70-EAD0-F0BF0888F250}"/>
                    </a:ext>
                  </a:extLst>
                </p:cNvPr>
                <p:cNvSpPr/>
                <p:nvPr/>
              </p:nvSpPr>
              <p:spPr>
                <a:xfrm>
                  <a:off x="10862732" y="1773688"/>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1" name="图形 1473">
                <a:extLst>
                  <a:ext uri="{FF2B5EF4-FFF2-40B4-BE49-F238E27FC236}">
                    <a16:creationId xmlns:a16="http://schemas.microsoft.com/office/drawing/2014/main" id="{27B3BD58-98CA-7EE8-1B48-CF6F5F45A69E}"/>
                  </a:ext>
                </a:extLst>
              </p:cNvPr>
              <p:cNvGrpSpPr/>
              <p:nvPr userDrawn="1"/>
            </p:nvGrpSpPr>
            <p:grpSpPr>
              <a:xfrm>
                <a:off x="10753070" y="1843174"/>
                <a:ext cx="335998" cy="335998"/>
                <a:chOff x="10753070" y="1843174"/>
                <a:chExt cx="335998" cy="335998"/>
              </a:xfrm>
            </p:grpSpPr>
            <p:sp>
              <p:nvSpPr>
                <p:cNvPr id="630" name="任意多边形: 形状 1046">
                  <a:extLst>
                    <a:ext uri="{FF2B5EF4-FFF2-40B4-BE49-F238E27FC236}">
                      <a16:creationId xmlns:a16="http://schemas.microsoft.com/office/drawing/2014/main" id="{CD3153AE-67EF-DE58-2E5B-A6D507B3B629}"/>
                    </a:ext>
                  </a:extLst>
                </p:cNvPr>
                <p:cNvSpPr/>
                <p:nvPr/>
              </p:nvSpPr>
              <p:spPr>
                <a:xfrm>
                  <a:off x="10753070" y="1843174"/>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31" name="任意多边形: 形状 1047">
                  <a:extLst>
                    <a:ext uri="{FF2B5EF4-FFF2-40B4-BE49-F238E27FC236}">
                      <a16:creationId xmlns:a16="http://schemas.microsoft.com/office/drawing/2014/main" id="{E2AED7CB-9B55-3AC5-FD04-0362A93BA22A}"/>
                    </a:ext>
                  </a:extLst>
                </p:cNvPr>
                <p:cNvSpPr/>
                <p:nvPr/>
              </p:nvSpPr>
              <p:spPr>
                <a:xfrm>
                  <a:off x="10802011" y="1892115"/>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32" name="任意多边形: 形状 1048">
                  <a:extLst>
                    <a:ext uri="{FF2B5EF4-FFF2-40B4-BE49-F238E27FC236}">
                      <a16:creationId xmlns:a16="http://schemas.microsoft.com/office/drawing/2014/main" id="{D55B22AD-1E18-AA1B-6EDD-15B0F2613642}"/>
                    </a:ext>
                  </a:extLst>
                </p:cNvPr>
                <p:cNvSpPr/>
                <p:nvPr/>
              </p:nvSpPr>
              <p:spPr>
                <a:xfrm>
                  <a:off x="10862732" y="1952836"/>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2" name="图形 1473">
                <a:extLst>
                  <a:ext uri="{FF2B5EF4-FFF2-40B4-BE49-F238E27FC236}">
                    <a16:creationId xmlns:a16="http://schemas.microsoft.com/office/drawing/2014/main" id="{3D82FE3B-1E24-B22E-EF9D-49FAB63C54B3}"/>
                  </a:ext>
                </a:extLst>
              </p:cNvPr>
              <p:cNvGrpSpPr/>
              <p:nvPr userDrawn="1"/>
            </p:nvGrpSpPr>
            <p:grpSpPr>
              <a:xfrm>
                <a:off x="10753070" y="2022321"/>
                <a:ext cx="335998" cy="335998"/>
                <a:chOff x="10753070" y="2022321"/>
                <a:chExt cx="335998" cy="335998"/>
              </a:xfrm>
            </p:grpSpPr>
            <p:sp>
              <p:nvSpPr>
                <p:cNvPr id="627" name="任意多边形: 形状 1043">
                  <a:extLst>
                    <a:ext uri="{FF2B5EF4-FFF2-40B4-BE49-F238E27FC236}">
                      <a16:creationId xmlns:a16="http://schemas.microsoft.com/office/drawing/2014/main" id="{760C33A7-6C62-F138-B025-9A7C21DD7284}"/>
                    </a:ext>
                  </a:extLst>
                </p:cNvPr>
                <p:cNvSpPr/>
                <p:nvPr/>
              </p:nvSpPr>
              <p:spPr>
                <a:xfrm>
                  <a:off x="10753070" y="2022321"/>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28" name="任意多边形: 形状 1044">
                  <a:extLst>
                    <a:ext uri="{FF2B5EF4-FFF2-40B4-BE49-F238E27FC236}">
                      <a16:creationId xmlns:a16="http://schemas.microsoft.com/office/drawing/2014/main" id="{6319D821-FF9E-E2CB-D992-ADDB4B62A869}"/>
                    </a:ext>
                  </a:extLst>
                </p:cNvPr>
                <p:cNvSpPr/>
                <p:nvPr/>
              </p:nvSpPr>
              <p:spPr>
                <a:xfrm>
                  <a:off x="10802011" y="2071263"/>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29" name="任意多边形: 形状 1045">
                  <a:extLst>
                    <a:ext uri="{FF2B5EF4-FFF2-40B4-BE49-F238E27FC236}">
                      <a16:creationId xmlns:a16="http://schemas.microsoft.com/office/drawing/2014/main" id="{24F05031-32CC-6F80-5004-6FC1D4BB555A}"/>
                    </a:ext>
                  </a:extLst>
                </p:cNvPr>
                <p:cNvSpPr/>
                <p:nvPr/>
              </p:nvSpPr>
              <p:spPr>
                <a:xfrm>
                  <a:off x="10862732" y="2131984"/>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3" name="图形 1473">
                <a:extLst>
                  <a:ext uri="{FF2B5EF4-FFF2-40B4-BE49-F238E27FC236}">
                    <a16:creationId xmlns:a16="http://schemas.microsoft.com/office/drawing/2014/main" id="{B0F0EABA-78C0-D64C-C6F9-8E9EA4203CC2}"/>
                  </a:ext>
                </a:extLst>
              </p:cNvPr>
              <p:cNvGrpSpPr/>
              <p:nvPr userDrawn="1"/>
            </p:nvGrpSpPr>
            <p:grpSpPr>
              <a:xfrm>
                <a:off x="10753070" y="2201399"/>
                <a:ext cx="335998" cy="335998"/>
                <a:chOff x="10753070" y="2201399"/>
                <a:chExt cx="335998" cy="335998"/>
              </a:xfrm>
            </p:grpSpPr>
            <p:sp>
              <p:nvSpPr>
                <p:cNvPr id="624" name="任意多边形: 形状 1040">
                  <a:extLst>
                    <a:ext uri="{FF2B5EF4-FFF2-40B4-BE49-F238E27FC236}">
                      <a16:creationId xmlns:a16="http://schemas.microsoft.com/office/drawing/2014/main" id="{FE23B716-C266-B2AA-6D53-AFC81F41C064}"/>
                    </a:ext>
                  </a:extLst>
                </p:cNvPr>
                <p:cNvSpPr/>
                <p:nvPr/>
              </p:nvSpPr>
              <p:spPr>
                <a:xfrm>
                  <a:off x="10753070" y="2201399"/>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25" name="任意多边形: 形状 1041">
                  <a:extLst>
                    <a:ext uri="{FF2B5EF4-FFF2-40B4-BE49-F238E27FC236}">
                      <a16:creationId xmlns:a16="http://schemas.microsoft.com/office/drawing/2014/main" id="{E8C8DFA4-E352-AFBA-73C3-8001A43BF36F}"/>
                    </a:ext>
                  </a:extLst>
                </p:cNvPr>
                <p:cNvSpPr/>
                <p:nvPr/>
              </p:nvSpPr>
              <p:spPr>
                <a:xfrm>
                  <a:off x="10802011" y="2250340"/>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26" name="任意多边形: 形状 1042">
                  <a:extLst>
                    <a:ext uri="{FF2B5EF4-FFF2-40B4-BE49-F238E27FC236}">
                      <a16:creationId xmlns:a16="http://schemas.microsoft.com/office/drawing/2014/main" id="{03D8A984-1200-401F-F50F-3D69F6FDE845}"/>
                    </a:ext>
                  </a:extLst>
                </p:cNvPr>
                <p:cNvSpPr/>
                <p:nvPr/>
              </p:nvSpPr>
              <p:spPr>
                <a:xfrm>
                  <a:off x="10862732" y="2311061"/>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4" name="图形 1473">
                <a:extLst>
                  <a:ext uri="{FF2B5EF4-FFF2-40B4-BE49-F238E27FC236}">
                    <a16:creationId xmlns:a16="http://schemas.microsoft.com/office/drawing/2014/main" id="{66273EB9-9F44-B102-62F8-8BB0AEFFFC18}"/>
                  </a:ext>
                </a:extLst>
              </p:cNvPr>
              <p:cNvGrpSpPr/>
              <p:nvPr userDrawn="1"/>
            </p:nvGrpSpPr>
            <p:grpSpPr>
              <a:xfrm>
                <a:off x="10753070" y="2380547"/>
                <a:ext cx="335998" cy="335998"/>
                <a:chOff x="10753070" y="2380547"/>
                <a:chExt cx="335998" cy="335998"/>
              </a:xfrm>
            </p:grpSpPr>
            <p:sp>
              <p:nvSpPr>
                <p:cNvPr id="621" name="任意多边形: 形状 1037">
                  <a:extLst>
                    <a:ext uri="{FF2B5EF4-FFF2-40B4-BE49-F238E27FC236}">
                      <a16:creationId xmlns:a16="http://schemas.microsoft.com/office/drawing/2014/main" id="{772603B8-1FF4-8492-F70B-A0549697EE9F}"/>
                    </a:ext>
                  </a:extLst>
                </p:cNvPr>
                <p:cNvSpPr/>
                <p:nvPr/>
              </p:nvSpPr>
              <p:spPr>
                <a:xfrm>
                  <a:off x="10753070" y="2380547"/>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22" name="任意多边形: 形状 1038">
                  <a:extLst>
                    <a:ext uri="{FF2B5EF4-FFF2-40B4-BE49-F238E27FC236}">
                      <a16:creationId xmlns:a16="http://schemas.microsoft.com/office/drawing/2014/main" id="{3DC8C1D0-F0D8-AED3-33FD-AF0BE920B01E}"/>
                    </a:ext>
                  </a:extLst>
                </p:cNvPr>
                <p:cNvSpPr/>
                <p:nvPr/>
              </p:nvSpPr>
              <p:spPr>
                <a:xfrm>
                  <a:off x="10802011" y="2429488"/>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23" name="任意多边形: 形状 1039">
                  <a:extLst>
                    <a:ext uri="{FF2B5EF4-FFF2-40B4-BE49-F238E27FC236}">
                      <a16:creationId xmlns:a16="http://schemas.microsoft.com/office/drawing/2014/main" id="{AD5C97CA-2CE4-4F02-4126-3D45C7A89280}"/>
                    </a:ext>
                  </a:extLst>
                </p:cNvPr>
                <p:cNvSpPr/>
                <p:nvPr/>
              </p:nvSpPr>
              <p:spPr>
                <a:xfrm>
                  <a:off x="10862732" y="2490209"/>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5"/>
                        <a:pt x="90555" y="116674"/>
                        <a:pt x="58337" y="116674"/>
                      </a:cubicBezTo>
                      <a:cubicBezTo>
                        <a:pt x="26119" y="116674"/>
                        <a:pt x="1" y="90555"/>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5" name="图形 1473">
                <a:extLst>
                  <a:ext uri="{FF2B5EF4-FFF2-40B4-BE49-F238E27FC236}">
                    <a16:creationId xmlns:a16="http://schemas.microsoft.com/office/drawing/2014/main" id="{6BBDCF88-3C84-E5C1-7490-E1EA73E39B67}"/>
                  </a:ext>
                </a:extLst>
              </p:cNvPr>
              <p:cNvGrpSpPr/>
              <p:nvPr userDrawn="1"/>
            </p:nvGrpSpPr>
            <p:grpSpPr>
              <a:xfrm>
                <a:off x="10753070" y="2559695"/>
                <a:ext cx="335998" cy="335998"/>
                <a:chOff x="10753070" y="2559695"/>
                <a:chExt cx="335998" cy="335998"/>
              </a:xfrm>
            </p:grpSpPr>
            <p:sp>
              <p:nvSpPr>
                <p:cNvPr id="618" name="任意多边形: 形状 1034">
                  <a:extLst>
                    <a:ext uri="{FF2B5EF4-FFF2-40B4-BE49-F238E27FC236}">
                      <a16:creationId xmlns:a16="http://schemas.microsoft.com/office/drawing/2014/main" id="{39C92C45-2FB3-34C7-98B7-4508D283E399}"/>
                    </a:ext>
                  </a:extLst>
                </p:cNvPr>
                <p:cNvSpPr/>
                <p:nvPr/>
              </p:nvSpPr>
              <p:spPr>
                <a:xfrm>
                  <a:off x="10753070" y="2559695"/>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19" name="任意多边形: 形状 1035">
                  <a:extLst>
                    <a:ext uri="{FF2B5EF4-FFF2-40B4-BE49-F238E27FC236}">
                      <a16:creationId xmlns:a16="http://schemas.microsoft.com/office/drawing/2014/main" id="{99FBDA33-B089-5FB5-E491-C225117B7D51}"/>
                    </a:ext>
                  </a:extLst>
                </p:cNvPr>
                <p:cNvSpPr/>
                <p:nvPr/>
              </p:nvSpPr>
              <p:spPr>
                <a:xfrm>
                  <a:off x="10802011" y="2608636"/>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20" name="任意多边形: 形状 1036">
                  <a:extLst>
                    <a:ext uri="{FF2B5EF4-FFF2-40B4-BE49-F238E27FC236}">
                      <a16:creationId xmlns:a16="http://schemas.microsoft.com/office/drawing/2014/main" id="{8FCA93E6-D069-C54E-2A17-3837C894BEEB}"/>
                    </a:ext>
                  </a:extLst>
                </p:cNvPr>
                <p:cNvSpPr/>
                <p:nvPr/>
              </p:nvSpPr>
              <p:spPr>
                <a:xfrm>
                  <a:off x="10862732" y="2669357"/>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166" name="图形 1473">
                <a:extLst>
                  <a:ext uri="{FF2B5EF4-FFF2-40B4-BE49-F238E27FC236}">
                    <a16:creationId xmlns:a16="http://schemas.microsoft.com/office/drawing/2014/main" id="{8C012F12-C490-F140-6E8E-6F3D85A6EE29}"/>
                  </a:ext>
                </a:extLst>
              </p:cNvPr>
              <p:cNvGrpSpPr/>
              <p:nvPr userDrawn="1"/>
            </p:nvGrpSpPr>
            <p:grpSpPr>
              <a:xfrm>
                <a:off x="10753070" y="2738842"/>
                <a:ext cx="335998" cy="335998"/>
                <a:chOff x="10753070" y="2738842"/>
                <a:chExt cx="335998" cy="335998"/>
              </a:xfrm>
            </p:grpSpPr>
            <p:sp>
              <p:nvSpPr>
                <p:cNvPr id="615" name="任意多边形: 形状 1031">
                  <a:extLst>
                    <a:ext uri="{FF2B5EF4-FFF2-40B4-BE49-F238E27FC236}">
                      <a16:creationId xmlns:a16="http://schemas.microsoft.com/office/drawing/2014/main" id="{8588131A-578B-3070-AB36-C21260CBB28A}"/>
                    </a:ext>
                  </a:extLst>
                </p:cNvPr>
                <p:cNvSpPr/>
                <p:nvPr/>
              </p:nvSpPr>
              <p:spPr>
                <a:xfrm>
                  <a:off x="10753070" y="2738842"/>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16" name="任意多边形: 形状 1032">
                  <a:extLst>
                    <a:ext uri="{FF2B5EF4-FFF2-40B4-BE49-F238E27FC236}">
                      <a16:creationId xmlns:a16="http://schemas.microsoft.com/office/drawing/2014/main" id="{B61F6993-E3C5-6D42-C8AA-DD1B52C23BCE}"/>
                    </a:ext>
                  </a:extLst>
                </p:cNvPr>
                <p:cNvSpPr/>
                <p:nvPr/>
              </p:nvSpPr>
              <p:spPr>
                <a:xfrm>
                  <a:off x="10802011" y="2787784"/>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17" name="任意多边形: 形状 1033">
                  <a:extLst>
                    <a:ext uri="{FF2B5EF4-FFF2-40B4-BE49-F238E27FC236}">
                      <a16:creationId xmlns:a16="http://schemas.microsoft.com/office/drawing/2014/main" id="{B23905DC-8ACF-51CF-B5E3-4DB83C55ABD4}"/>
                    </a:ext>
                  </a:extLst>
                </p:cNvPr>
                <p:cNvSpPr/>
                <p:nvPr/>
              </p:nvSpPr>
              <p:spPr>
                <a:xfrm>
                  <a:off x="10862732" y="2848505"/>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sp>
            <p:nvSpPr>
              <p:cNvPr id="453" name="任意多边形: 形状 2151">
                <a:extLst>
                  <a:ext uri="{FF2B5EF4-FFF2-40B4-BE49-F238E27FC236}">
                    <a16:creationId xmlns:a16="http://schemas.microsoft.com/office/drawing/2014/main" id="{3226EB5C-8714-8D52-AB39-3F349982BFAD}"/>
                  </a:ext>
                </a:extLst>
              </p:cNvPr>
              <p:cNvSpPr/>
              <p:nvPr userDrawn="1"/>
            </p:nvSpPr>
            <p:spPr>
              <a:xfrm>
                <a:off x="10500721" y="78420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478" name="任意多边形: 形状 2176">
                <a:extLst>
                  <a:ext uri="{FF2B5EF4-FFF2-40B4-BE49-F238E27FC236}">
                    <a16:creationId xmlns:a16="http://schemas.microsoft.com/office/drawing/2014/main" id="{A62278B1-C729-3BD8-8A2C-9090DAA08614}"/>
                  </a:ext>
                </a:extLst>
              </p:cNvPr>
              <p:cNvSpPr/>
              <p:nvPr userDrawn="1"/>
            </p:nvSpPr>
            <p:spPr>
              <a:xfrm>
                <a:off x="10500721" y="9578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03" name="任意多边形: 形状 2201">
                <a:extLst>
                  <a:ext uri="{FF2B5EF4-FFF2-40B4-BE49-F238E27FC236}">
                    <a16:creationId xmlns:a16="http://schemas.microsoft.com/office/drawing/2014/main" id="{C24A45E9-70A1-50E8-6179-2CA5561F6928}"/>
                  </a:ext>
                </a:extLst>
              </p:cNvPr>
              <p:cNvSpPr/>
              <p:nvPr userDrawn="1"/>
            </p:nvSpPr>
            <p:spPr>
              <a:xfrm>
                <a:off x="10500721" y="11314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28" name="任意多边形: 形状 2226">
                <a:extLst>
                  <a:ext uri="{FF2B5EF4-FFF2-40B4-BE49-F238E27FC236}">
                    <a16:creationId xmlns:a16="http://schemas.microsoft.com/office/drawing/2014/main" id="{F72F3DC3-5015-D487-3E5A-99F9BD66A4F3}"/>
                  </a:ext>
                </a:extLst>
              </p:cNvPr>
              <p:cNvSpPr/>
              <p:nvPr userDrawn="1"/>
            </p:nvSpPr>
            <p:spPr>
              <a:xfrm>
                <a:off x="10500721" y="13050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4" name="任意多边形: 形状 2252">
                <a:extLst>
                  <a:ext uri="{FF2B5EF4-FFF2-40B4-BE49-F238E27FC236}">
                    <a16:creationId xmlns:a16="http://schemas.microsoft.com/office/drawing/2014/main" id="{7166C550-7BCA-9C0D-3FBE-DB7BE74F33C2}"/>
                  </a:ext>
                </a:extLst>
              </p:cNvPr>
              <p:cNvSpPr/>
              <p:nvPr userDrawn="1"/>
            </p:nvSpPr>
            <p:spPr>
              <a:xfrm>
                <a:off x="10500721" y="14787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58" name="任意多边形: 形状 2256">
                <a:extLst>
                  <a:ext uri="{FF2B5EF4-FFF2-40B4-BE49-F238E27FC236}">
                    <a16:creationId xmlns:a16="http://schemas.microsoft.com/office/drawing/2014/main" id="{221EF4DC-2A42-98D8-7E5D-C52AF2F94DF9}"/>
                  </a:ext>
                </a:extLst>
              </p:cNvPr>
              <p:cNvSpPr/>
              <p:nvPr userDrawn="1"/>
            </p:nvSpPr>
            <p:spPr>
              <a:xfrm>
                <a:off x="10500721" y="16523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2" name="任意多边形: 形状 2260">
                <a:extLst>
                  <a:ext uri="{FF2B5EF4-FFF2-40B4-BE49-F238E27FC236}">
                    <a16:creationId xmlns:a16="http://schemas.microsoft.com/office/drawing/2014/main" id="{7470544E-EA8E-376B-1DE2-274829EC041A}"/>
                  </a:ext>
                </a:extLst>
              </p:cNvPr>
              <p:cNvSpPr/>
              <p:nvPr userDrawn="1"/>
            </p:nvSpPr>
            <p:spPr>
              <a:xfrm>
                <a:off x="10500721" y="1825995"/>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66" name="任意多边形: 形状 2264">
                <a:extLst>
                  <a:ext uri="{FF2B5EF4-FFF2-40B4-BE49-F238E27FC236}">
                    <a16:creationId xmlns:a16="http://schemas.microsoft.com/office/drawing/2014/main" id="{F42F4E6F-2CCB-6A5B-7BBC-F63B6B4B5367}"/>
                  </a:ext>
                </a:extLst>
              </p:cNvPr>
              <p:cNvSpPr/>
              <p:nvPr userDrawn="1"/>
            </p:nvSpPr>
            <p:spPr>
              <a:xfrm>
                <a:off x="10500721" y="199960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0" name="任意多边形: 形状 2268">
                <a:extLst>
                  <a:ext uri="{FF2B5EF4-FFF2-40B4-BE49-F238E27FC236}">
                    <a16:creationId xmlns:a16="http://schemas.microsoft.com/office/drawing/2014/main" id="{99194206-1645-03B6-BE76-D389F6C593E6}"/>
                  </a:ext>
                </a:extLst>
              </p:cNvPr>
              <p:cNvSpPr/>
              <p:nvPr userDrawn="1"/>
            </p:nvSpPr>
            <p:spPr>
              <a:xfrm>
                <a:off x="10500721" y="2173212"/>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4" name="任意多边形: 形状 2272">
                <a:extLst>
                  <a:ext uri="{FF2B5EF4-FFF2-40B4-BE49-F238E27FC236}">
                    <a16:creationId xmlns:a16="http://schemas.microsoft.com/office/drawing/2014/main" id="{31803C2C-8186-A786-CC1A-8404BA59F550}"/>
                  </a:ext>
                </a:extLst>
              </p:cNvPr>
              <p:cNvSpPr/>
              <p:nvPr userDrawn="1"/>
            </p:nvSpPr>
            <p:spPr>
              <a:xfrm>
                <a:off x="10500721" y="234689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78" name="任意多边形: 形状 2276">
                <a:extLst>
                  <a:ext uri="{FF2B5EF4-FFF2-40B4-BE49-F238E27FC236}">
                    <a16:creationId xmlns:a16="http://schemas.microsoft.com/office/drawing/2014/main" id="{4A798049-D1FF-3828-C991-F31AADA28D63}"/>
                  </a:ext>
                </a:extLst>
              </p:cNvPr>
              <p:cNvSpPr/>
              <p:nvPr userDrawn="1"/>
            </p:nvSpPr>
            <p:spPr>
              <a:xfrm>
                <a:off x="10500721" y="252049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2" name="任意多边形: 形状 2280">
                <a:extLst>
                  <a:ext uri="{FF2B5EF4-FFF2-40B4-BE49-F238E27FC236}">
                    <a16:creationId xmlns:a16="http://schemas.microsoft.com/office/drawing/2014/main" id="{3E934142-257A-EF9E-A6C0-485CFAD081A6}"/>
                  </a:ext>
                </a:extLst>
              </p:cNvPr>
              <p:cNvSpPr/>
              <p:nvPr userDrawn="1"/>
            </p:nvSpPr>
            <p:spPr>
              <a:xfrm>
                <a:off x="10500721" y="2694108"/>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86" name="任意多边形: 形状 2284">
                <a:extLst>
                  <a:ext uri="{FF2B5EF4-FFF2-40B4-BE49-F238E27FC236}">
                    <a16:creationId xmlns:a16="http://schemas.microsoft.com/office/drawing/2014/main" id="{16D64CB5-5540-6EB0-868E-5BFDBDFD84D2}"/>
                  </a:ext>
                </a:extLst>
              </p:cNvPr>
              <p:cNvSpPr/>
              <p:nvPr userDrawn="1"/>
            </p:nvSpPr>
            <p:spPr>
              <a:xfrm>
                <a:off x="10500721" y="28792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0" name="任意多边形: 形状 2288">
                <a:extLst>
                  <a:ext uri="{FF2B5EF4-FFF2-40B4-BE49-F238E27FC236}">
                    <a16:creationId xmlns:a16="http://schemas.microsoft.com/office/drawing/2014/main" id="{B0742C75-C52A-2E7E-AAAC-0F019042AA96}"/>
                  </a:ext>
                </a:extLst>
              </p:cNvPr>
              <p:cNvSpPr/>
              <p:nvPr userDrawn="1"/>
            </p:nvSpPr>
            <p:spPr>
              <a:xfrm>
                <a:off x="10500721" y="3052824"/>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grpSp>
        <p:sp>
          <p:nvSpPr>
            <p:cNvPr id="591" name="任意多边形: 形状 2289">
              <a:extLst>
                <a:ext uri="{FF2B5EF4-FFF2-40B4-BE49-F238E27FC236}">
                  <a16:creationId xmlns:a16="http://schemas.microsoft.com/office/drawing/2014/main" id="{BCFA78B3-2625-557A-65B1-89EA2ADE59BF}"/>
                </a:ext>
              </a:extLst>
            </p:cNvPr>
            <p:cNvSpPr/>
            <p:nvPr userDrawn="1"/>
          </p:nvSpPr>
          <p:spPr>
            <a:xfrm>
              <a:off x="9977020" y="322643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2" name="任意多边形: 形状 2290">
              <a:extLst>
                <a:ext uri="{FF2B5EF4-FFF2-40B4-BE49-F238E27FC236}">
                  <a16:creationId xmlns:a16="http://schemas.microsoft.com/office/drawing/2014/main" id="{3C8861FF-3A30-84F1-8D5A-C5E40F7CE266}"/>
                </a:ext>
              </a:extLst>
            </p:cNvPr>
            <p:cNvSpPr/>
            <p:nvPr userDrawn="1"/>
          </p:nvSpPr>
          <p:spPr>
            <a:xfrm>
              <a:off x="10151610" y="3226433"/>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3" name="任意多边形: 形状 2291">
              <a:extLst>
                <a:ext uri="{FF2B5EF4-FFF2-40B4-BE49-F238E27FC236}">
                  <a16:creationId xmlns:a16="http://schemas.microsoft.com/office/drawing/2014/main" id="{57D5E782-0C44-9E9F-6B4D-308E686FFD05}"/>
                </a:ext>
              </a:extLst>
            </p:cNvPr>
            <p:cNvSpPr/>
            <p:nvPr userDrawn="1"/>
          </p:nvSpPr>
          <p:spPr>
            <a:xfrm>
              <a:off x="10326130" y="3226433"/>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4" name="任意多边形: 形状 2292">
              <a:extLst>
                <a:ext uri="{FF2B5EF4-FFF2-40B4-BE49-F238E27FC236}">
                  <a16:creationId xmlns:a16="http://schemas.microsoft.com/office/drawing/2014/main" id="{E6F7B7BB-4623-D576-DCCB-FE7F10C501A5}"/>
                </a:ext>
              </a:extLst>
            </p:cNvPr>
            <p:cNvSpPr/>
            <p:nvPr userDrawn="1"/>
          </p:nvSpPr>
          <p:spPr>
            <a:xfrm>
              <a:off x="10500721" y="3226433"/>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5" name="任意多边形: 形状 2293">
              <a:extLst>
                <a:ext uri="{FF2B5EF4-FFF2-40B4-BE49-F238E27FC236}">
                  <a16:creationId xmlns:a16="http://schemas.microsoft.com/office/drawing/2014/main" id="{9488CC6B-79D0-EDFC-91ED-FF0FA7AD599A}"/>
                </a:ext>
              </a:extLst>
            </p:cNvPr>
            <p:cNvSpPr/>
            <p:nvPr userDrawn="1"/>
          </p:nvSpPr>
          <p:spPr>
            <a:xfrm>
              <a:off x="9977020" y="340011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6" name="任意多边形: 形状 2294">
              <a:extLst>
                <a:ext uri="{FF2B5EF4-FFF2-40B4-BE49-F238E27FC236}">
                  <a16:creationId xmlns:a16="http://schemas.microsoft.com/office/drawing/2014/main" id="{B3702A70-0382-4996-A16D-E911481DF119}"/>
                </a:ext>
              </a:extLst>
            </p:cNvPr>
            <p:cNvSpPr/>
            <p:nvPr userDrawn="1"/>
          </p:nvSpPr>
          <p:spPr>
            <a:xfrm>
              <a:off x="10151610" y="3400111"/>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7" name="任意多边形: 形状 2295">
              <a:extLst>
                <a:ext uri="{FF2B5EF4-FFF2-40B4-BE49-F238E27FC236}">
                  <a16:creationId xmlns:a16="http://schemas.microsoft.com/office/drawing/2014/main" id="{42C352BB-A1CF-B6AA-CE50-22532C729B43}"/>
                </a:ext>
              </a:extLst>
            </p:cNvPr>
            <p:cNvSpPr/>
            <p:nvPr userDrawn="1"/>
          </p:nvSpPr>
          <p:spPr>
            <a:xfrm>
              <a:off x="10326130" y="3400111"/>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8" name="任意多边形: 形状 2296">
              <a:extLst>
                <a:ext uri="{FF2B5EF4-FFF2-40B4-BE49-F238E27FC236}">
                  <a16:creationId xmlns:a16="http://schemas.microsoft.com/office/drawing/2014/main" id="{357CB4F1-5528-5CF4-5964-25E4C5636C42}"/>
                </a:ext>
              </a:extLst>
            </p:cNvPr>
            <p:cNvSpPr/>
            <p:nvPr userDrawn="1"/>
          </p:nvSpPr>
          <p:spPr>
            <a:xfrm>
              <a:off x="10500721" y="3400111"/>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599" name="任意多边形: 形状 2297">
              <a:extLst>
                <a:ext uri="{FF2B5EF4-FFF2-40B4-BE49-F238E27FC236}">
                  <a16:creationId xmlns:a16="http://schemas.microsoft.com/office/drawing/2014/main" id="{E6830A76-0E7C-F21E-8CD9-1DA1689C84CD}"/>
                </a:ext>
              </a:extLst>
            </p:cNvPr>
            <p:cNvSpPr/>
            <p:nvPr userDrawn="1"/>
          </p:nvSpPr>
          <p:spPr>
            <a:xfrm>
              <a:off x="9977020" y="3573720"/>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0" name="任意多边形: 形状 2298">
              <a:extLst>
                <a:ext uri="{FF2B5EF4-FFF2-40B4-BE49-F238E27FC236}">
                  <a16:creationId xmlns:a16="http://schemas.microsoft.com/office/drawing/2014/main" id="{61D53DBF-503F-D908-074E-043FF75EFB6C}"/>
                </a:ext>
              </a:extLst>
            </p:cNvPr>
            <p:cNvSpPr/>
            <p:nvPr userDrawn="1"/>
          </p:nvSpPr>
          <p:spPr>
            <a:xfrm>
              <a:off x="10151610" y="3573720"/>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1" name="任意多边形: 形状 2299">
              <a:extLst>
                <a:ext uri="{FF2B5EF4-FFF2-40B4-BE49-F238E27FC236}">
                  <a16:creationId xmlns:a16="http://schemas.microsoft.com/office/drawing/2014/main" id="{D38A0ADB-B3A1-9C62-D6FC-588329BC788C}"/>
                </a:ext>
              </a:extLst>
            </p:cNvPr>
            <p:cNvSpPr/>
            <p:nvPr userDrawn="1"/>
          </p:nvSpPr>
          <p:spPr>
            <a:xfrm>
              <a:off x="10326130" y="3573720"/>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2" name="任意多边形: 形状 2300">
              <a:extLst>
                <a:ext uri="{FF2B5EF4-FFF2-40B4-BE49-F238E27FC236}">
                  <a16:creationId xmlns:a16="http://schemas.microsoft.com/office/drawing/2014/main" id="{1B7AA593-3EFE-D7D5-B310-58D11E0316AC}"/>
                </a:ext>
              </a:extLst>
            </p:cNvPr>
            <p:cNvSpPr/>
            <p:nvPr userDrawn="1"/>
          </p:nvSpPr>
          <p:spPr>
            <a:xfrm>
              <a:off x="10500721" y="3573720"/>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3" name="任意多边形: 形状 2301">
              <a:extLst>
                <a:ext uri="{FF2B5EF4-FFF2-40B4-BE49-F238E27FC236}">
                  <a16:creationId xmlns:a16="http://schemas.microsoft.com/office/drawing/2014/main" id="{9C16A7B5-0AA4-2C54-6A60-4936E8759928}"/>
                </a:ext>
              </a:extLst>
            </p:cNvPr>
            <p:cNvSpPr/>
            <p:nvPr userDrawn="1"/>
          </p:nvSpPr>
          <p:spPr>
            <a:xfrm>
              <a:off x="9977020" y="374732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4" name="任意多边形: 形状 2302">
              <a:extLst>
                <a:ext uri="{FF2B5EF4-FFF2-40B4-BE49-F238E27FC236}">
                  <a16:creationId xmlns:a16="http://schemas.microsoft.com/office/drawing/2014/main" id="{3148B494-FA0C-68A6-F164-F814C17B1729}"/>
                </a:ext>
              </a:extLst>
            </p:cNvPr>
            <p:cNvSpPr/>
            <p:nvPr userDrawn="1"/>
          </p:nvSpPr>
          <p:spPr>
            <a:xfrm>
              <a:off x="10151610" y="3747329"/>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5" name="任意多边形: 形状 2303">
              <a:extLst>
                <a:ext uri="{FF2B5EF4-FFF2-40B4-BE49-F238E27FC236}">
                  <a16:creationId xmlns:a16="http://schemas.microsoft.com/office/drawing/2014/main" id="{DE5424ED-7FE7-B484-8E05-933CD23F6D68}"/>
                </a:ext>
              </a:extLst>
            </p:cNvPr>
            <p:cNvSpPr/>
            <p:nvPr userDrawn="1"/>
          </p:nvSpPr>
          <p:spPr>
            <a:xfrm>
              <a:off x="10326130" y="3747329"/>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6" name="任意多边形: 形状 2304">
              <a:extLst>
                <a:ext uri="{FF2B5EF4-FFF2-40B4-BE49-F238E27FC236}">
                  <a16:creationId xmlns:a16="http://schemas.microsoft.com/office/drawing/2014/main" id="{C7B1F6E9-CD03-82F7-C526-E002481E54CB}"/>
                </a:ext>
              </a:extLst>
            </p:cNvPr>
            <p:cNvSpPr/>
            <p:nvPr userDrawn="1"/>
          </p:nvSpPr>
          <p:spPr>
            <a:xfrm>
              <a:off x="10500721" y="3747329"/>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7" name="任意多边形: 形状 2305">
              <a:extLst>
                <a:ext uri="{FF2B5EF4-FFF2-40B4-BE49-F238E27FC236}">
                  <a16:creationId xmlns:a16="http://schemas.microsoft.com/office/drawing/2014/main" id="{1EACDFDE-A3A5-74EB-276E-714207E63B2D}"/>
                </a:ext>
              </a:extLst>
            </p:cNvPr>
            <p:cNvSpPr/>
            <p:nvPr userDrawn="1"/>
          </p:nvSpPr>
          <p:spPr>
            <a:xfrm>
              <a:off x="9977020" y="3920937"/>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8" name="任意多边形: 形状 2306">
              <a:extLst>
                <a:ext uri="{FF2B5EF4-FFF2-40B4-BE49-F238E27FC236}">
                  <a16:creationId xmlns:a16="http://schemas.microsoft.com/office/drawing/2014/main" id="{AA41BDC5-F30C-0E21-6FC4-B3E0004B2463}"/>
                </a:ext>
              </a:extLst>
            </p:cNvPr>
            <p:cNvSpPr/>
            <p:nvPr userDrawn="1"/>
          </p:nvSpPr>
          <p:spPr>
            <a:xfrm>
              <a:off x="10151610" y="3920937"/>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09" name="任意多边形: 形状 2307">
              <a:extLst>
                <a:ext uri="{FF2B5EF4-FFF2-40B4-BE49-F238E27FC236}">
                  <a16:creationId xmlns:a16="http://schemas.microsoft.com/office/drawing/2014/main" id="{B55B4D5F-D90B-8C0D-7394-548E2D4F06A9}"/>
                </a:ext>
              </a:extLst>
            </p:cNvPr>
            <p:cNvSpPr/>
            <p:nvPr userDrawn="1"/>
          </p:nvSpPr>
          <p:spPr>
            <a:xfrm>
              <a:off x="10326130" y="3920937"/>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0" name="任意多边形: 形状 2308">
              <a:extLst>
                <a:ext uri="{FF2B5EF4-FFF2-40B4-BE49-F238E27FC236}">
                  <a16:creationId xmlns:a16="http://schemas.microsoft.com/office/drawing/2014/main" id="{EBF55299-C8B7-1BFA-BF90-1607AA27C1FB}"/>
                </a:ext>
              </a:extLst>
            </p:cNvPr>
            <p:cNvSpPr/>
            <p:nvPr userDrawn="1"/>
          </p:nvSpPr>
          <p:spPr>
            <a:xfrm>
              <a:off x="10500721" y="3920937"/>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1" name="任意多边形: 形状 2309">
              <a:extLst>
                <a:ext uri="{FF2B5EF4-FFF2-40B4-BE49-F238E27FC236}">
                  <a16:creationId xmlns:a16="http://schemas.microsoft.com/office/drawing/2014/main" id="{D9045D03-F530-9A5C-99DA-2BEBD91AE02B}"/>
                </a:ext>
              </a:extLst>
            </p:cNvPr>
            <p:cNvSpPr/>
            <p:nvPr userDrawn="1"/>
          </p:nvSpPr>
          <p:spPr>
            <a:xfrm>
              <a:off x="9977020" y="40946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3" y="28467"/>
                    <a:pt x="14303" y="28467"/>
                  </a:cubicBezTo>
                  <a:cubicBezTo>
                    <a:pt x="6403" y="28467"/>
                    <a:pt x="-1" y="22095"/>
                    <a:pt x="-1" y="14234"/>
                  </a:cubicBezTo>
                  <a:cubicBezTo>
                    <a:pt x="-1" y="6373"/>
                    <a:pt x="6403" y="0"/>
                    <a:pt x="14303" y="0"/>
                  </a:cubicBezTo>
                  <a:cubicBezTo>
                    <a:pt x="22203"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2" name="任意多边形: 形状 2310">
              <a:extLst>
                <a:ext uri="{FF2B5EF4-FFF2-40B4-BE49-F238E27FC236}">
                  <a16:creationId xmlns:a16="http://schemas.microsoft.com/office/drawing/2014/main" id="{CD7E308E-59D6-B3BC-2FFF-612F0FFBBBBF}"/>
                </a:ext>
              </a:extLst>
            </p:cNvPr>
            <p:cNvSpPr/>
            <p:nvPr userDrawn="1"/>
          </p:nvSpPr>
          <p:spPr>
            <a:xfrm>
              <a:off x="10151610" y="4094616"/>
              <a:ext cx="28607" cy="28467"/>
            </a:xfrm>
            <a:custGeom>
              <a:avLst/>
              <a:gdLst>
                <a:gd name="connsiteX0" fmla="*/ 28607 w 28607"/>
                <a:gd name="connsiteY0" fmla="*/ 14234 h 28467"/>
                <a:gd name="connsiteX1" fmla="*/ 14303 w 28607"/>
                <a:gd name="connsiteY1" fmla="*/ 28467 h 28467"/>
                <a:gd name="connsiteX2" fmla="*/ -1 w 28607"/>
                <a:gd name="connsiteY2" fmla="*/ 14234 h 28467"/>
                <a:gd name="connsiteX3" fmla="*/ 14303 w 28607"/>
                <a:gd name="connsiteY3" fmla="*/ 0 h 28467"/>
                <a:gd name="connsiteX4" fmla="*/ 28607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7" y="14234"/>
                  </a:moveTo>
                  <a:cubicBezTo>
                    <a:pt x="28607" y="22095"/>
                    <a:pt x="22204" y="28467"/>
                    <a:pt x="14303" y="28467"/>
                  </a:cubicBezTo>
                  <a:cubicBezTo>
                    <a:pt x="6403" y="28467"/>
                    <a:pt x="-1" y="22095"/>
                    <a:pt x="-1" y="14234"/>
                  </a:cubicBezTo>
                  <a:cubicBezTo>
                    <a:pt x="-1" y="6373"/>
                    <a:pt x="6403" y="0"/>
                    <a:pt x="14303" y="0"/>
                  </a:cubicBezTo>
                  <a:cubicBezTo>
                    <a:pt x="22204" y="0"/>
                    <a:pt x="28607" y="6373"/>
                    <a:pt x="28607"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3" name="任意多边形: 形状 2311">
              <a:extLst>
                <a:ext uri="{FF2B5EF4-FFF2-40B4-BE49-F238E27FC236}">
                  <a16:creationId xmlns:a16="http://schemas.microsoft.com/office/drawing/2014/main" id="{A906CA87-D1C4-1B6F-CC83-ADA50F588F7D}"/>
                </a:ext>
              </a:extLst>
            </p:cNvPr>
            <p:cNvSpPr/>
            <p:nvPr userDrawn="1"/>
          </p:nvSpPr>
          <p:spPr>
            <a:xfrm>
              <a:off x="10326130" y="4094616"/>
              <a:ext cx="28607" cy="28467"/>
            </a:xfrm>
            <a:custGeom>
              <a:avLst/>
              <a:gdLst>
                <a:gd name="connsiteX0" fmla="*/ 28608 w 28607"/>
                <a:gd name="connsiteY0" fmla="*/ 14234 h 28467"/>
                <a:gd name="connsiteX1" fmla="*/ 14304 w 28607"/>
                <a:gd name="connsiteY1" fmla="*/ 28467 h 28467"/>
                <a:gd name="connsiteX2" fmla="*/ -1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3" y="28467"/>
                    <a:pt x="-1" y="22095"/>
                    <a:pt x="-1" y="14234"/>
                  </a:cubicBezTo>
                  <a:cubicBezTo>
                    <a:pt x="-1" y="6373"/>
                    <a:pt x="6403"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sp>
          <p:nvSpPr>
            <p:cNvPr id="614" name="任意多边形: 形状 2312">
              <a:extLst>
                <a:ext uri="{FF2B5EF4-FFF2-40B4-BE49-F238E27FC236}">
                  <a16:creationId xmlns:a16="http://schemas.microsoft.com/office/drawing/2014/main" id="{CB67708A-B40D-DAF5-3D00-771DD305E922}"/>
                </a:ext>
              </a:extLst>
            </p:cNvPr>
            <p:cNvSpPr/>
            <p:nvPr userDrawn="1"/>
          </p:nvSpPr>
          <p:spPr>
            <a:xfrm>
              <a:off x="10500721" y="4094616"/>
              <a:ext cx="28607" cy="28467"/>
            </a:xfrm>
            <a:custGeom>
              <a:avLst/>
              <a:gdLst>
                <a:gd name="connsiteX0" fmla="*/ 28608 w 28607"/>
                <a:gd name="connsiteY0" fmla="*/ 14234 h 28467"/>
                <a:gd name="connsiteX1" fmla="*/ 14304 w 28607"/>
                <a:gd name="connsiteY1" fmla="*/ 28467 h 28467"/>
                <a:gd name="connsiteX2" fmla="*/ 0 w 28607"/>
                <a:gd name="connsiteY2" fmla="*/ 14234 h 28467"/>
                <a:gd name="connsiteX3" fmla="*/ 14304 w 28607"/>
                <a:gd name="connsiteY3" fmla="*/ 0 h 28467"/>
                <a:gd name="connsiteX4" fmla="*/ 28608 w 28607"/>
                <a:gd name="connsiteY4" fmla="*/ 14234 h 2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7" h="28467">
                  <a:moveTo>
                    <a:pt x="28608" y="14234"/>
                  </a:moveTo>
                  <a:cubicBezTo>
                    <a:pt x="28608" y="22095"/>
                    <a:pt x="22204" y="28467"/>
                    <a:pt x="14304" y="28467"/>
                  </a:cubicBezTo>
                  <a:cubicBezTo>
                    <a:pt x="6404" y="28467"/>
                    <a:pt x="0" y="22095"/>
                    <a:pt x="0" y="14234"/>
                  </a:cubicBezTo>
                  <a:cubicBezTo>
                    <a:pt x="0" y="6373"/>
                    <a:pt x="6404" y="0"/>
                    <a:pt x="14304" y="0"/>
                  </a:cubicBezTo>
                  <a:cubicBezTo>
                    <a:pt x="22204" y="0"/>
                    <a:pt x="28608" y="6373"/>
                    <a:pt x="28608" y="14234"/>
                  </a:cubicBezTo>
                  <a:close/>
                </a:path>
              </a:pathLst>
            </a:custGeom>
            <a:solidFill>
              <a:schemeClr val="accent1"/>
            </a:solidFill>
            <a:ln w="7011" cap="flat">
              <a:noFill/>
              <a:prstDash val="solid"/>
              <a:miter/>
            </a:ln>
          </p:spPr>
          <p:txBody>
            <a:bodyPr rtlCol="0" anchor="ctr"/>
            <a:lstStyle/>
            <a:p>
              <a:endParaRPr lang="zh-CN" altLang="en-US">
                <a:latin typeface="Arial" panose="020B0604020202020204" pitchFamily="34" charset="0"/>
              </a:endParaRPr>
            </a:p>
          </p:txBody>
        </p:sp>
        <p:pic>
          <p:nvPicPr>
            <p:cNvPr id="167" name="图片 1029">
              <a:extLst>
                <a:ext uri="{FF2B5EF4-FFF2-40B4-BE49-F238E27FC236}">
                  <a16:creationId xmlns:a16="http://schemas.microsoft.com/office/drawing/2014/main" id="{A9E82F40-F675-1A28-9BE3-76DEF1BC2BCE}"/>
                </a:ext>
              </a:extLst>
            </p:cNvPr>
            <p:cNvPicPr>
              <a:picLocks noChangeAspect="1"/>
            </p:cNvPicPr>
            <p:nvPr userDrawn="1"/>
          </p:nvPicPr>
          <p:blipFill>
            <a:blip r:embed="rId2"/>
            <a:stretch>
              <a:fillRect/>
            </a:stretch>
          </p:blipFill>
          <p:spPr>
            <a:xfrm>
              <a:off x="7635478" y="1760440"/>
              <a:ext cx="1382344" cy="206975"/>
            </a:xfrm>
            <a:custGeom>
              <a:avLst/>
              <a:gdLst>
                <a:gd name="connsiteX0" fmla="*/ 933 w 1382344"/>
                <a:gd name="connsiteY0" fmla="*/ 152 h 206975"/>
                <a:gd name="connsiteX1" fmla="*/ 1383277 w 1382344"/>
                <a:gd name="connsiteY1" fmla="*/ 152 h 206975"/>
                <a:gd name="connsiteX2" fmla="*/ 1383277 w 1382344"/>
                <a:gd name="connsiteY2" fmla="*/ 207128 h 206975"/>
                <a:gd name="connsiteX3" fmla="*/ 933 w 1382344"/>
                <a:gd name="connsiteY3" fmla="*/ 207128 h 206975"/>
              </a:gdLst>
              <a:ahLst/>
              <a:cxnLst>
                <a:cxn ang="0">
                  <a:pos x="connsiteX0" y="connsiteY0"/>
                </a:cxn>
                <a:cxn ang="0">
                  <a:pos x="connsiteX1" y="connsiteY1"/>
                </a:cxn>
                <a:cxn ang="0">
                  <a:pos x="connsiteX2" y="connsiteY2"/>
                </a:cxn>
                <a:cxn ang="0">
                  <a:pos x="connsiteX3" y="connsiteY3"/>
                </a:cxn>
              </a:cxnLst>
              <a:rect l="l" t="t" r="r" b="b"/>
              <a:pathLst>
                <a:path w="1382344" h="206975">
                  <a:moveTo>
                    <a:pt x="933" y="152"/>
                  </a:moveTo>
                  <a:lnTo>
                    <a:pt x="1383277" y="152"/>
                  </a:lnTo>
                  <a:lnTo>
                    <a:pt x="1383277" y="207128"/>
                  </a:lnTo>
                  <a:lnTo>
                    <a:pt x="933" y="207128"/>
                  </a:lnTo>
                  <a:close/>
                </a:path>
              </a:pathLst>
            </a:custGeom>
          </p:spPr>
        </p:pic>
      </p:grpSp>
      <p:sp>
        <p:nvSpPr>
          <p:cNvPr id="16" name="标题 15">
            <a:extLst>
              <a:ext uri="{FF2B5EF4-FFF2-40B4-BE49-F238E27FC236}">
                <a16:creationId xmlns:a16="http://schemas.microsoft.com/office/drawing/2014/main" id="{72F42F88-D009-2006-60B3-4EF0F888968F}"/>
              </a:ext>
            </a:extLst>
          </p:cNvPr>
          <p:cNvSpPr>
            <a:spLocks noGrp="1"/>
          </p:cNvSpPr>
          <p:nvPr userDrawn="1">
            <p:ph type="title" hasCustomPrompt="1"/>
          </p:nvPr>
        </p:nvSpPr>
        <p:spPr>
          <a:xfrm>
            <a:off x="2097253" y="1902001"/>
            <a:ext cx="7146137" cy="1715850"/>
          </a:xfrm>
        </p:spPr>
        <p:txBody>
          <a:bodyPr anchor="ctr"/>
          <a:lstStyle>
            <a:lvl1pPr algn="ctr">
              <a:lnSpc>
                <a:spcPct val="120000"/>
              </a:lnSpc>
              <a:spcAft>
                <a:spcPts val="0"/>
              </a:spcAft>
              <a:defRPr sz="4000" b="1" baseline="0">
                <a:solidFill>
                  <a:schemeClr val="bg1"/>
                </a:solidFill>
                <a:latin typeface="Arial" panose="020B0604020202020204" pitchFamily="34" charset="0"/>
                <a:ea typeface="微软雅黑" panose="020B0503020204020204" pitchFamily="34" charset="-122"/>
              </a:defRPr>
            </a:lvl1pPr>
          </a:lstStyle>
          <a:p>
            <a:r>
              <a:rPr lang="zh-CN" altLang="en-US"/>
              <a:t>点击此处添加标题</a:t>
            </a:r>
            <a:endParaRPr lang="zh-CN" altLang="en-US" dirty="0"/>
          </a:p>
        </p:txBody>
      </p:sp>
      <p:sp>
        <p:nvSpPr>
          <p:cNvPr id="25" name="文本占位符 24">
            <a:extLst>
              <a:ext uri="{FF2B5EF4-FFF2-40B4-BE49-F238E27FC236}">
                <a16:creationId xmlns:a16="http://schemas.microsoft.com/office/drawing/2014/main" id="{E40D1D83-88E9-CC53-7FA3-D3A42F8AE827}"/>
              </a:ext>
            </a:extLst>
          </p:cNvPr>
          <p:cNvSpPr>
            <a:spLocks noGrp="1"/>
          </p:cNvSpPr>
          <p:nvPr userDrawn="1">
            <p:ph type="body" sz="quarter" idx="12" hasCustomPrompt="1"/>
          </p:nvPr>
        </p:nvSpPr>
        <p:spPr>
          <a:xfrm>
            <a:off x="3171999" y="4114618"/>
            <a:ext cx="6284966" cy="364146"/>
          </a:xfrm>
        </p:spPr>
        <p:txBody>
          <a:bodyPr/>
          <a:lstStyle>
            <a:lvl1pPr marL="0" marR="0" indent="0" algn="ctr" defTabSz="914400" rtl="0" eaLnBrk="1" fontAlgn="auto" latinLnBrk="0" hangingPunct="1">
              <a:lnSpc>
                <a:spcPct val="100000"/>
              </a:lnSpc>
              <a:spcBef>
                <a:spcPts val="0"/>
              </a:spcBef>
              <a:spcAft>
                <a:spcPts val="0"/>
              </a:spcAft>
              <a:buClrTx/>
              <a:buSzTx/>
              <a:buFontTx/>
              <a:buNone/>
              <a:tabLst/>
              <a:defRPr kumimoji="0" lang="zh-CN" altLang="en-US" sz="1988" b="1" i="0" u="none" strike="noStrike" kern="1200" cap="none" spc="1159" normalizeH="0" baseline="0" dirty="0">
                <a:ln>
                  <a:noFill/>
                </a:ln>
                <a:solidFill>
                  <a:schemeClr val="accent1"/>
                </a:solidFill>
                <a:effectLst/>
                <a:uLnTx/>
                <a:uFillTx/>
                <a:latin typeface="微软雅黑"/>
                <a:ea typeface="微软雅黑"/>
                <a:cs typeface="+mn-cs"/>
                <a:rtl val="0"/>
              </a:defRPr>
            </a:lvl1pPr>
          </a:lstStyle>
          <a:p>
            <a:pPr lvl="0"/>
            <a:r>
              <a:rPr lang="zh-CN" altLang="en-US" dirty="0"/>
              <a:t>单击此处输入演讲人</a:t>
            </a:r>
            <a:r>
              <a:rPr lang="en-US" altLang="zh-CN" dirty="0"/>
              <a:t>/</a:t>
            </a:r>
            <a:r>
              <a:rPr lang="zh-CN" altLang="en-US" dirty="0"/>
              <a:t>汇报人信息</a:t>
            </a:r>
          </a:p>
        </p:txBody>
      </p:sp>
    </p:spTree>
    <p:extLst>
      <p:ext uri="{BB962C8B-B14F-4D97-AF65-F5344CB8AC3E}">
        <p14:creationId xmlns:p14="http://schemas.microsoft.com/office/powerpoint/2010/main" val="3473967567"/>
      </p:ext>
    </p:extLst>
  </p:cSld>
  <p:clrMapOvr>
    <a:masterClrMapping/>
  </p:clrMapOvr>
  <p:extLst>
    <p:ext uri="{DCECCB84-F9BA-43D5-87BE-67443E8EF086}">
      <p15:sldGuideLst xmlns:p15="http://schemas.microsoft.com/office/powerpoint/2012/main">
        <p15:guide id="2" pos="3840" userDrawn="1">
          <p15:clr>
            <a:srgbClr val="C35EA4"/>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grpSp>
        <p:nvGrpSpPr>
          <p:cNvPr id="1864" name="Group 1863">
            <a:extLst>
              <a:ext uri="{FF2B5EF4-FFF2-40B4-BE49-F238E27FC236}">
                <a16:creationId xmlns:a16="http://schemas.microsoft.com/office/drawing/2014/main" id="{17F74735-8E11-AAD7-DB7C-50AAC8392013}"/>
              </a:ext>
            </a:extLst>
          </p:cNvPr>
          <p:cNvGrpSpPr/>
          <p:nvPr userDrawn="1"/>
        </p:nvGrpSpPr>
        <p:grpSpPr>
          <a:xfrm>
            <a:off x="-21268" y="-11959"/>
            <a:ext cx="12234536" cy="6881918"/>
            <a:chOff x="-21268" y="141018"/>
            <a:chExt cx="12234536" cy="6881918"/>
          </a:xfrm>
        </p:grpSpPr>
        <p:sp>
          <p:nvSpPr>
            <p:cNvPr id="1865" name="任意多边形: 形状 3">
              <a:extLst>
                <a:ext uri="{FF2B5EF4-FFF2-40B4-BE49-F238E27FC236}">
                  <a16:creationId xmlns:a16="http://schemas.microsoft.com/office/drawing/2014/main" id="{D5E5EED6-D3BB-5E42-A197-935B87B3DF98}"/>
                </a:ext>
              </a:extLst>
            </p:cNvPr>
            <p:cNvSpPr/>
            <p:nvPr userDrawn="1"/>
          </p:nvSpPr>
          <p:spPr>
            <a:xfrm>
              <a:off x="-21268" y="141018"/>
              <a:ext cx="12234536" cy="6881918"/>
            </a:xfrm>
            <a:custGeom>
              <a:avLst/>
              <a:gdLst>
                <a:gd name="connsiteX0" fmla="*/ 0 w 12234536"/>
                <a:gd name="connsiteY0" fmla="*/ 0 h 6881918"/>
                <a:gd name="connsiteX1" fmla="*/ 12234536 w 12234536"/>
                <a:gd name="connsiteY1" fmla="*/ 0 h 6881918"/>
                <a:gd name="connsiteX2" fmla="*/ 12234536 w 12234536"/>
                <a:gd name="connsiteY2" fmla="*/ 6881919 h 6881918"/>
                <a:gd name="connsiteX3" fmla="*/ 0 w 12234536"/>
                <a:gd name="connsiteY3" fmla="*/ 6881919 h 6881918"/>
                <a:gd name="connsiteX4" fmla="*/ 0 w 12234536"/>
                <a:gd name="connsiteY4" fmla="*/ 0 h 68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536" h="6881918">
                  <a:moveTo>
                    <a:pt x="0" y="0"/>
                  </a:moveTo>
                  <a:lnTo>
                    <a:pt x="12234536" y="0"/>
                  </a:lnTo>
                  <a:lnTo>
                    <a:pt x="12234536" y="6881919"/>
                  </a:lnTo>
                  <a:lnTo>
                    <a:pt x="0" y="6881919"/>
                  </a:lnTo>
                  <a:lnTo>
                    <a:pt x="0" y="0"/>
                  </a:lnTo>
                  <a:close/>
                </a:path>
              </a:pathLst>
            </a:custGeom>
            <a:solidFill>
              <a:schemeClr val="accent3"/>
            </a:solidFill>
            <a:ln w="6917" cap="flat">
              <a:noFill/>
              <a:prstDash val="solid"/>
              <a:miter/>
            </a:ln>
          </p:spPr>
          <p:txBody>
            <a:bodyPr rtlCol="0" anchor="ctr"/>
            <a:lstStyle/>
            <a:p>
              <a:endParaRPr lang="zh-CN" altLang="en-US" dirty="0">
                <a:latin typeface="Arial" panose="020B0604020202020204" pitchFamily="34" charset="0"/>
              </a:endParaRPr>
            </a:p>
          </p:txBody>
        </p:sp>
        <p:grpSp>
          <p:nvGrpSpPr>
            <p:cNvPr id="1866" name="Group 1865">
              <a:extLst>
                <a:ext uri="{FF2B5EF4-FFF2-40B4-BE49-F238E27FC236}">
                  <a16:creationId xmlns:a16="http://schemas.microsoft.com/office/drawing/2014/main" id="{0F5D2651-2780-A4F6-F84F-8CAEFFEE03DC}"/>
                </a:ext>
              </a:extLst>
            </p:cNvPr>
            <p:cNvGrpSpPr/>
            <p:nvPr userDrawn="1"/>
          </p:nvGrpSpPr>
          <p:grpSpPr>
            <a:xfrm>
              <a:off x="-19641" y="153392"/>
              <a:ext cx="12231283" cy="6857171"/>
              <a:chOff x="-13789148" y="-105666"/>
              <a:chExt cx="12231283" cy="6857171"/>
            </a:xfrm>
            <a:solidFill>
              <a:schemeClr val="accent1">
                <a:alpha val="15000"/>
              </a:schemeClr>
            </a:solidFill>
          </p:grpSpPr>
          <p:grpSp>
            <p:nvGrpSpPr>
              <p:cNvPr id="1867" name="图形 77">
                <a:extLst>
                  <a:ext uri="{FF2B5EF4-FFF2-40B4-BE49-F238E27FC236}">
                    <a16:creationId xmlns:a16="http://schemas.microsoft.com/office/drawing/2014/main" id="{BF83F6AD-CAAF-B8F9-6537-6A1BFFB60081}"/>
                  </a:ext>
                </a:extLst>
              </p:cNvPr>
              <p:cNvGrpSpPr/>
              <p:nvPr/>
            </p:nvGrpSpPr>
            <p:grpSpPr>
              <a:xfrm>
                <a:off x="-13789148" y="-105666"/>
                <a:ext cx="12231283" cy="3423554"/>
                <a:chOff x="-13789148" y="-105666"/>
                <a:chExt cx="12231283" cy="3423554"/>
              </a:xfrm>
              <a:grpFill/>
            </p:grpSpPr>
            <p:grpSp>
              <p:nvGrpSpPr>
                <p:cNvPr id="2571" name="图形 77">
                  <a:extLst>
                    <a:ext uri="{FF2B5EF4-FFF2-40B4-BE49-F238E27FC236}">
                      <a16:creationId xmlns:a16="http://schemas.microsoft.com/office/drawing/2014/main" id="{E7FA2201-934A-AD1F-C5B0-F6B1479F2BAA}"/>
                    </a:ext>
                  </a:extLst>
                </p:cNvPr>
                <p:cNvGrpSpPr/>
                <p:nvPr/>
              </p:nvGrpSpPr>
              <p:grpSpPr>
                <a:xfrm>
                  <a:off x="-13789148" y="-105666"/>
                  <a:ext cx="6110624" cy="3423554"/>
                  <a:chOff x="-13789148" y="-105666"/>
                  <a:chExt cx="6110624" cy="3423554"/>
                </a:xfrm>
                <a:grpFill/>
              </p:grpSpPr>
              <p:sp>
                <p:nvSpPr>
                  <p:cNvPr id="2923" name="Freeform: Shape 2922">
                    <a:extLst>
                      <a:ext uri="{FF2B5EF4-FFF2-40B4-BE49-F238E27FC236}">
                        <a16:creationId xmlns:a16="http://schemas.microsoft.com/office/drawing/2014/main" id="{D9935166-1578-E38A-AD74-1DC6C5688B30}"/>
                      </a:ext>
                    </a:extLst>
                  </p:cNvPr>
                  <p:cNvSpPr/>
                  <p:nvPr/>
                </p:nvSpPr>
                <p:spPr>
                  <a:xfrm>
                    <a:off x="-1378914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24" name="Freeform: Shape 2923">
                    <a:extLst>
                      <a:ext uri="{FF2B5EF4-FFF2-40B4-BE49-F238E27FC236}">
                        <a16:creationId xmlns:a16="http://schemas.microsoft.com/office/drawing/2014/main" id="{34D4D5D4-DC78-7399-99C1-8E3C1DB657ED}"/>
                      </a:ext>
                    </a:extLst>
                  </p:cNvPr>
                  <p:cNvSpPr/>
                  <p:nvPr/>
                </p:nvSpPr>
                <p:spPr>
                  <a:xfrm>
                    <a:off x="-1354438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5" name="Freeform: Shape 2924">
                    <a:extLst>
                      <a:ext uri="{FF2B5EF4-FFF2-40B4-BE49-F238E27FC236}">
                        <a16:creationId xmlns:a16="http://schemas.microsoft.com/office/drawing/2014/main" id="{C64242DF-958A-195B-F038-55AA611D9EA5}"/>
                      </a:ext>
                    </a:extLst>
                  </p:cNvPr>
                  <p:cNvSpPr/>
                  <p:nvPr/>
                </p:nvSpPr>
                <p:spPr>
                  <a:xfrm>
                    <a:off x="-1329962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6" name="Freeform: Shape 2925">
                    <a:extLst>
                      <a:ext uri="{FF2B5EF4-FFF2-40B4-BE49-F238E27FC236}">
                        <a16:creationId xmlns:a16="http://schemas.microsoft.com/office/drawing/2014/main" id="{F35CD2CF-9425-E8DB-AD76-C1B1A8BFE558}"/>
                      </a:ext>
                    </a:extLst>
                  </p:cNvPr>
                  <p:cNvSpPr/>
                  <p:nvPr/>
                </p:nvSpPr>
                <p:spPr>
                  <a:xfrm>
                    <a:off x="-1305479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7" name="Freeform: Shape 2926">
                    <a:extLst>
                      <a:ext uri="{FF2B5EF4-FFF2-40B4-BE49-F238E27FC236}">
                        <a16:creationId xmlns:a16="http://schemas.microsoft.com/office/drawing/2014/main" id="{FA03B099-4EB9-85A8-0C48-CA66091A09A6}"/>
                      </a:ext>
                    </a:extLst>
                  </p:cNvPr>
                  <p:cNvSpPr/>
                  <p:nvPr/>
                </p:nvSpPr>
                <p:spPr>
                  <a:xfrm>
                    <a:off x="-1281003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8" name="Freeform: Shape 2927">
                    <a:extLst>
                      <a:ext uri="{FF2B5EF4-FFF2-40B4-BE49-F238E27FC236}">
                        <a16:creationId xmlns:a16="http://schemas.microsoft.com/office/drawing/2014/main" id="{43731A15-02B2-4044-3E49-F03C26E029BF}"/>
                      </a:ext>
                    </a:extLst>
                  </p:cNvPr>
                  <p:cNvSpPr/>
                  <p:nvPr/>
                </p:nvSpPr>
                <p:spPr>
                  <a:xfrm>
                    <a:off x="-1256527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9" name="Freeform: Shape 2928">
                    <a:extLst>
                      <a:ext uri="{FF2B5EF4-FFF2-40B4-BE49-F238E27FC236}">
                        <a16:creationId xmlns:a16="http://schemas.microsoft.com/office/drawing/2014/main" id="{400C356A-7E39-BC8E-80B4-7FA13F5AEC87}"/>
                      </a:ext>
                    </a:extLst>
                  </p:cNvPr>
                  <p:cNvSpPr/>
                  <p:nvPr/>
                </p:nvSpPr>
                <p:spPr>
                  <a:xfrm>
                    <a:off x="-1232051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0" name="Freeform: Shape 2929">
                    <a:extLst>
                      <a:ext uri="{FF2B5EF4-FFF2-40B4-BE49-F238E27FC236}">
                        <a16:creationId xmlns:a16="http://schemas.microsoft.com/office/drawing/2014/main" id="{B04F3C53-01B2-F9BC-44B8-F727E026747A}"/>
                      </a:ext>
                    </a:extLst>
                  </p:cNvPr>
                  <p:cNvSpPr/>
                  <p:nvPr/>
                </p:nvSpPr>
                <p:spPr>
                  <a:xfrm>
                    <a:off x="-1207575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1" name="Freeform: Shape 2930">
                    <a:extLst>
                      <a:ext uri="{FF2B5EF4-FFF2-40B4-BE49-F238E27FC236}">
                        <a16:creationId xmlns:a16="http://schemas.microsoft.com/office/drawing/2014/main" id="{72875707-BED0-7CA9-EA8E-9503F56A86BE}"/>
                      </a:ext>
                    </a:extLst>
                  </p:cNvPr>
                  <p:cNvSpPr/>
                  <p:nvPr/>
                </p:nvSpPr>
                <p:spPr>
                  <a:xfrm>
                    <a:off x="-1183093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2" name="Freeform: Shape 2931">
                    <a:extLst>
                      <a:ext uri="{FF2B5EF4-FFF2-40B4-BE49-F238E27FC236}">
                        <a16:creationId xmlns:a16="http://schemas.microsoft.com/office/drawing/2014/main" id="{9AE26264-9AC9-A644-6D0C-31DA44A31A96}"/>
                      </a:ext>
                    </a:extLst>
                  </p:cNvPr>
                  <p:cNvSpPr/>
                  <p:nvPr/>
                </p:nvSpPr>
                <p:spPr>
                  <a:xfrm>
                    <a:off x="-1158617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3" name="Freeform: Shape 2932">
                    <a:extLst>
                      <a:ext uri="{FF2B5EF4-FFF2-40B4-BE49-F238E27FC236}">
                        <a16:creationId xmlns:a16="http://schemas.microsoft.com/office/drawing/2014/main" id="{4D633D60-46E2-7A8A-DF7A-437B59393A3E}"/>
                      </a:ext>
                    </a:extLst>
                  </p:cNvPr>
                  <p:cNvSpPr/>
                  <p:nvPr/>
                </p:nvSpPr>
                <p:spPr>
                  <a:xfrm>
                    <a:off x="-1134141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4" name="Freeform: Shape 2933">
                    <a:extLst>
                      <a:ext uri="{FF2B5EF4-FFF2-40B4-BE49-F238E27FC236}">
                        <a16:creationId xmlns:a16="http://schemas.microsoft.com/office/drawing/2014/main" id="{7738399A-AE20-8555-316C-FAF69881E04B}"/>
                      </a:ext>
                    </a:extLst>
                  </p:cNvPr>
                  <p:cNvSpPr/>
                  <p:nvPr/>
                </p:nvSpPr>
                <p:spPr>
                  <a:xfrm>
                    <a:off x="-1109665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5" name="Freeform: Shape 2934">
                    <a:extLst>
                      <a:ext uri="{FF2B5EF4-FFF2-40B4-BE49-F238E27FC236}">
                        <a16:creationId xmlns:a16="http://schemas.microsoft.com/office/drawing/2014/main" id="{BFFFBAE4-5ACF-7523-9F98-CD71167B3652}"/>
                      </a:ext>
                    </a:extLst>
                  </p:cNvPr>
                  <p:cNvSpPr/>
                  <p:nvPr/>
                </p:nvSpPr>
                <p:spPr>
                  <a:xfrm>
                    <a:off x="-1085189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6" name="Freeform: Shape 2935">
                    <a:extLst>
                      <a:ext uri="{FF2B5EF4-FFF2-40B4-BE49-F238E27FC236}">
                        <a16:creationId xmlns:a16="http://schemas.microsoft.com/office/drawing/2014/main" id="{169BA687-41C7-AB68-B86A-E5B80D1E02CA}"/>
                      </a:ext>
                    </a:extLst>
                  </p:cNvPr>
                  <p:cNvSpPr/>
                  <p:nvPr/>
                </p:nvSpPr>
                <p:spPr>
                  <a:xfrm>
                    <a:off x="-1060706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7" name="Freeform: Shape 2936">
                    <a:extLst>
                      <a:ext uri="{FF2B5EF4-FFF2-40B4-BE49-F238E27FC236}">
                        <a16:creationId xmlns:a16="http://schemas.microsoft.com/office/drawing/2014/main" id="{90C9F930-80A2-2167-6635-3154E8078AB5}"/>
                      </a:ext>
                    </a:extLst>
                  </p:cNvPr>
                  <p:cNvSpPr/>
                  <p:nvPr/>
                </p:nvSpPr>
                <p:spPr>
                  <a:xfrm>
                    <a:off x="-1036230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8" name="Freeform: Shape 2937">
                    <a:extLst>
                      <a:ext uri="{FF2B5EF4-FFF2-40B4-BE49-F238E27FC236}">
                        <a16:creationId xmlns:a16="http://schemas.microsoft.com/office/drawing/2014/main" id="{438C1578-FC7F-E70C-997D-1858A9B226F0}"/>
                      </a:ext>
                    </a:extLst>
                  </p:cNvPr>
                  <p:cNvSpPr/>
                  <p:nvPr/>
                </p:nvSpPr>
                <p:spPr>
                  <a:xfrm>
                    <a:off x="-1011754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9" name="Freeform: Shape 2938">
                    <a:extLst>
                      <a:ext uri="{FF2B5EF4-FFF2-40B4-BE49-F238E27FC236}">
                        <a16:creationId xmlns:a16="http://schemas.microsoft.com/office/drawing/2014/main" id="{4A60E496-A26F-3810-68A6-E286E88CF5EE}"/>
                      </a:ext>
                    </a:extLst>
                  </p:cNvPr>
                  <p:cNvSpPr/>
                  <p:nvPr/>
                </p:nvSpPr>
                <p:spPr>
                  <a:xfrm>
                    <a:off x="-987278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40" name="Freeform: Shape 2939">
                    <a:extLst>
                      <a:ext uri="{FF2B5EF4-FFF2-40B4-BE49-F238E27FC236}">
                        <a16:creationId xmlns:a16="http://schemas.microsoft.com/office/drawing/2014/main" id="{C9970B83-B407-F4A1-9044-9C996B3F5EC9}"/>
                      </a:ext>
                    </a:extLst>
                  </p:cNvPr>
                  <p:cNvSpPr/>
                  <p:nvPr/>
                </p:nvSpPr>
                <p:spPr>
                  <a:xfrm>
                    <a:off x="-962802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1" name="Freeform: Shape 2940">
                    <a:extLst>
                      <a:ext uri="{FF2B5EF4-FFF2-40B4-BE49-F238E27FC236}">
                        <a16:creationId xmlns:a16="http://schemas.microsoft.com/office/drawing/2014/main" id="{EBBCF046-ECE6-1BF0-F328-035EA46B5C06}"/>
                      </a:ext>
                    </a:extLst>
                  </p:cNvPr>
                  <p:cNvSpPr/>
                  <p:nvPr/>
                </p:nvSpPr>
                <p:spPr>
                  <a:xfrm>
                    <a:off x="-938319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2" name="Freeform: Shape 2941">
                    <a:extLst>
                      <a:ext uri="{FF2B5EF4-FFF2-40B4-BE49-F238E27FC236}">
                        <a16:creationId xmlns:a16="http://schemas.microsoft.com/office/drawing/2014/main" id="{E74A6CCD-7A54-E021-6355-A2B0791ED540}"/>
                      </a:ext>
                    </a:extLst>
                  </p:cNvPr>
                  <p:cNvSpPr/>
                  <p:nvPr/>
                </p:nvSpPr>
                <p:spPr>
                  <a:xfrm>
                    <a:off x="-913843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3" name="Freeform: Shape 2942">
                    <a:extLst>
                      <a:ext uri="{FF2B5EF4-FFF2-40B4-BE49-F238E27FC236}">
                        <a16:creationId xmlns:a16="http://schemas.microsoft.com/office/drawing/2014/main" id="{BBBBF9FF-C89E-127D-D007-956C5847424D}"/>
                      </a:ext>
                    </a:extLst>
                  </p:cNvPr>
                  <p:cNvSpPr/>
                  <p:nvPr/>
                </p:nvSpPr>
                <p:spPr>
                  <a:xfrm>
                    <a:off x="-889367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4" name="Freeform: Shape 2943">
                    <a:extLst>
                      <a:ext uri="{FF2B5EF4-FFF2-40B4-BE49-F238E27FC236}">
                        <a16:creationId xmlns:a16="http://schemas.microsoft.com/office/drawing/2014/main" id="{46E07456-861B-B88C-02CB-C3ED09BEC948}"/>
                      </a:ext>
                    </a:extLst>
                  </p:cNvPr>
                  <p:cNvSpPr/>
                  <p:nvPr/>
                </p:nvSpPr>
                <p:spPr>
                  <a:xfrm>
                    <a:off x="-864891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5" name="Freeform: Shape 2944">
                    <a:extLst>
                      <a:ext uri="{FF2B5EF4-FFF2-40B4-BE49-F238E27FC236}">
                        <a16:creationId xmlns:a16="http://schemas.microsoft.com/office/drawing/2014/main" id="{73DD8B6C-F46B-00F0-A2C5-259DB97997B4}"/>
                      </a:ext>
                    </a:extLst>
                  </p:cNvPr>
                  <p:cNvSpPr/>
                  <p:nvPr/>
                </p:nvSpPr>
                <p:spPr>
                  <a:xfrm>
                    <a:off x="-840415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6" name="Freeform: Shape 2945">
                    <a:extLst>
                      <a:ext uri="{FF2B5EF4-FFF2-40B4-BE49-F238E27FC236}">
                        <a16:creationId xmlns:a16="http://schemas.microsoft.com/office/drawing/2014/main" id="{EC10BD3D-D2CB-AB28-215D-5BFA9FB4C850}"/>
                      </a:ext>
                    </a:extLst>
                  </p:cNvPr>
                  <p:cNvSpPr/>
                  <p:nvPr/>
                </p:nvSpPr>
                <p:spPr>
                  <a:xfrm>
                    <a:off x="-815932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7" name="Freeform: Shape 2946">
                    <a:extLst>
                      <a:ext uri="{FF2B5EF4-FFF2-40B4-BE49-F238E27FC236}">
                        <a16:creationId xmlns:a16="http://schemas.microsoft.com/office/drawing/2014/main" id="{2381DC03-978F-9B42-0595-7D1E89D193D1}"/>
                      </a:ext>
                    </a:extLst>
                  </p:cNvPr>
                  <p:cNvSpPr/>
                  <p:nvPr/>
                </p:nvSpPr>
                <p:spPr>
                  <a:xfrm>
                    <a:off x="-791456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8" name="Freeform: Shape 2947">
                    <a:extLst>
                      <a:ext uri="{FF2B5EF4-FFF2-40B4-BE49-F238E27FC236}">
                        <a16:creationId xmlns:a16="http://schemas.microsoft.com/office/drawing/2014/main" id="{05D55391-5184-9C9B-B74B-8B447C482570}"/>
                      </a:ext>
                    </a:extLst>
                  </p:cNvPr>
                  <p:cNvSpPr/>
                  <p:nvPr/>
                </p:nvSpPr>
                <p:spPr>
                  <a:xfrm>
                    <a:off x="-1378914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9" name="Freeform: Shape 2948">
                    <a:extLst>
                      <a:ext uri="{FF2B5EF4-FFF2-40B4-BE49-F238E27FC236}">
                        <a16:creationId xmlns:a16="http://schemas.microsoft.com/office/drawing/2014/main" id="{FB729A35-9631-66DB-842C-6274B7996BD7}"/>
                      </a:ext>
                    </a:extLst>
                  </p:cNvPr>
                  <p:cNvSpPr/>
                  <p:nvPr/>
                </p:nvSpPr>
                <p:spPr>
                  <a:xfrm>
                    <a:off x="-1354438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0" name="Freeform: Shape 2949">
                    <a:extLst>
                      <a:ext uri="{FF2B5EF4-FFF2-40B4-BE49-F238E27FC236}">
                        <a16:creationId xmlns:a16="http://schemas.microsoft.com/office/drawing/2014/main" id="{EE31CB13-F438-97D2-740C-0A65A2038F9C}"/>
                      </a:ext>
                    </a:extLst>
                  </p:cNvPr>
                  <p:cNvSpPr/>
                  <p:nvPr/>
                </p:nvSpPr>
                <p:spPr>
                  <a:xfrm>
                    <a:off x="-1329962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1" name="Freeform: Shape 2950">
                    <a:extLst>
                      <a:ext uri="{FF2B5EF4-FFF2-40B4-BE49-F238E27FC236}">
                        <a16:creationId xmlns:a16="http://schemas.microsoft.com/office/drawing/2014/main" id="{4F8D473E-A09A-0722-4A0F-2A8C480DC4F4}"/>
                      </a:ext>
                    </a:extLst>
                  </p:cNvPr>
                  <p:cNvSpPr/>
                  <p:nvPr/>
                </p:nvSpPr>
                <p:spPr>
                  <a:xfrm>
                    <a:off x="-1305479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2" name="Freeform: Shape 2951">
                    <a:extLst>
                      <a:ext uri="{FF2B5EF4-FFF2-40B4-BE49-F238E27FC236}">
                        <a16:creationId xmlns:a16="http://schemas.microsoft.com/office/drawing/2014/main" id="{0F208F47-A02B-4026-07D0-D4E9904642E9}"/>
                      </a:ext>
                    </a:extLst>
                  </p:cNvPr>
                  <p:cNvSpPr/>
                  <p:nvPr/>
                </p:nvSpPr>
                <p:spPr>
                  <a:xfrm>
                    <a:off x="-1281003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3" name="Freeform: Shape 2952">
                    <a:extLst>
                      <a:ext uri="{FF2B5EF4-FFF2-40B4-BE49-F238E27FC236}">
                        <a16:creationId xmlns:a16="http://schemas.microsoft.com/office/drawing/2014/main" id="{62243D2A-F4DC-5CB0-D3B9-DFE68CF902AF}"/>
                      </a:ext>
                    </a:extLst>
                  </p:cNvPr>
                  <p:cNvSpPr/>
                  <p:nvPr/>
                </p:nvSpPr>
                <p:spPr>
                  <a:xfrm>
                    <a:off x="-1256527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4" name="Freeform: Shape 2953">
                    <a:extLst>
                      <a:ext uri="{FF2B5EF4-FFF2-40B4-BE49-F238E27FC236}">
                        <a16:creationId xmlns:a16="http://schemas.microsoft.com/office/drawing/2014/main" id="{7CF317F9-57C0-89BB-2627-2A1536F8B607}"/>
                      </a:ext>
                    </a:extLst>
                  </p:cNvPr>
                  <p:cNvSpPr/>
                  <p:nvPr/>
                </p:nvSpPr>
                <p:spPr>
                  <a:xfrm>
                    <a:off x="-1232051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5" name="Freeform: Shape 2954">
                    <a:extLst>
                      <a:ext uri="{FF2B5EF4-FFF2-40B4-BE49-F238E27FC236}">
                        <a16:creationId xmlns:a16="http://schemas.microsoft.com/office/drawing/2014/main" id="{0332E261-1D9C-D502-7BA0-957A6BD80C64}"/>
                      </a:ext>
                    </a:extLst>
                  </p:cNvPr>
                  <p:cNvSpPr/>
                  <p:nvPr/>
                </p:nvSpPr>
                <p:spPr>
                  <a:xfrm>
                    <a:off x="-1207575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6" name="Freeform: Shape 2955">
                    <a:extLst>
                      <a:ext uri="{FF2B5EF4-FFF2-40B4-BE49-F238E27FC236}">
                        <a16:creationId xmlns:a16="http://schemas.microsoft.com/office/drawing/2014/main" id="{E6CC865B-2810-D8B2-F208-260532C79A0F}"/>
                      </a:ext>
                    </a:extLst>
                  </p:cNvPr>
                  <p:cNvSpPr/>
                  <p:nvPr/>
                </p:nvSpPr>
                <p:spPr>
                  <a:xfrm>
                    <a:off x="-1183093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7" name="Freeform: Shape 2956">
                    <a:extLst>
                      <a:ext uri="{FF2B5EF4-FFF2-40B4-BE49-F238E27FC236}">
                        <a16:creationId xmlns:a16="http://schemas.microsoft.com/office/drawing/2014/main" id="{3227B13A-5706-19AF-75DE-C8F2B8EC1C3E}"/>
                      </a:ext>
                    </a:extLst>
                  </p:cNvPr>
                  <p:cNvSpPr/>
                  <p:nvPr/>
                </p:nvSpPr>
                <p:spPr>
                  <a:xfrm>
                    <a:off x="-1158617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8" name="Freeform: Shape 2957">
                    <a:extLst>
                      <a:ext uri="{FF2B5EF4-FFF2-40B4-BE49-F238E27FC236}">
                        <a16:creationId xmlns:a16="http://schemas.microsoft.com/office/drawing/2014/main" id="{5A180F28-F1BF-8E33-A67F-538A94337589}"/>
                      </a:ext>
                    </a:extLst>
                  </p:cNvPr>
                  <p:cNvSpPr/>
                  <p:nvPr/>
                </p:nvSpPr>
                <p:spPr>
                  <a:xfrm>
                    <a:off x="-1134141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9" name="Freeform: Shape 2958">
                    <a:extLst>
                      <a:ext uri="{FF2B5EF4-FFF2-40B4-BE49-F238E27FC236}">
                        <a16:creationId xmlns:a16="http://schemas.microsoft.com/office/drawing/2014/main" id="{5D7DDF99-DE68-3D0E-A463-940640B52206}"/>
                      </a:ext>
                    </a:extLst>
                  </p:cNvPr>
                  <p:cNvSpPr/>
                  <p:nvPr/>
                </p:nvSpPr>
                <p:spPr>
                  <a:xfrm>
                    <a:off x="-1109665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0" name="Freeform: Shape 2959">
                    <a:extLst>
                      <a:ext uri="{FF2B5EF4-FFF2-40B4-BE49-F238E27FC236}">
                        <a16:creationId xmlns:a16="http://schemas.microsoft.com/office/drawing/2014/main" id="{2A0376D1-CF63-ECD6-4215-3CFF0FA221CB}"/>
                      </a:ext>
                    </a:extLst>
                  </p:cNvPr>
                  <p:cNvSpPr/>
                  <p:nvPr/>
                </p:nvSpPr>
                <p:spPr>
                  <a:xfrm>
                    <a:off x="-1085189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1" name="Freeform: Shape 2960">
                    <a:extLst>
                      <a:ext uri="{FF2B5EF4-FFF2-40B4-BE49-F238E27FC236}">
                        <a16:creationId xmlns:a16="http://schemas.microsoft.com/office/drawing/2014/main" id="{F5DA3F40-5096-44F8-FA6C-50A1FEF06B46}"/>
                      </a:ext>
                    </a:extLst>
                  </p:cNvPr>
                  <p:cNvSpPr/>
                  <p:nvPr/>
                </p:nvSpPr>
                <p:spPr>
                  <a:xfrm>
                    <a:off x="-1060706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2" name="Freeform: Shape 2961">
                    <a:extLst>
                      <a:ext uri="{FF2B5EF4-FFF2-40B4-BE49-F238E27FC236}">
                        <a16:creationId xmlns:a16="http://schemas.microsoft.com/office/drawing/2014/main" id="{3C6382E5-20F4-2049-5CFB-CB6AD27459FD}"/>
                      </a:ext>
                    </a:extLst>
                  </p:cNvPr>
                  <p:cNvSpPr/>
                  <p:nvPr/>
                </p:nvSpPr>
                <p:spPr>
                  <a:xfrm>
                    <a:off x="-1036230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63" name="Freeform: Shape 2962">
                    <a:extLst>
                      <a:ext uri="{FF2B5EF4-FFF2-40B4-BE49-F238E27FC236}">
                        <a16:creationId xmlns:a16="http://schemas.microsoft.com/office/drawing/2014/main" id="{43536EF6-855E-67EA-00C8-8EBF58429810}"/>
                      </a:ext>
                    </a:extLst>
                  </p:cNvPr>
                  <p:cNvSpPr/>
                  <p:nvPr/>
                </p:nvSpPr>
                <p:spPr>
                  <a:xfrm>
                    <a:off x="-1011754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4" name="Freeform: Shape 2963">
                    <a:extLst>
                      <a:ext uri="{FF2B5EF4-FFF2-40B4-BE49-F238E27FC236}">
                        <a16:creationId xmlns:a16="http://schemas.microsoft.com/office/drawing/2014/main" id="{7544BEA5-0995-2C8E-66F1-EDF30E1B2C1D}"/>
                      </a:ext>
                    </a:extLst>
                  </p:cNvPr>
                  <p:cNvSpPr/>
                  <p:nvPr/>
                </p:nvSpPr>
                <p:spPr>
                  <a:xfrm>
                    <a:off x="-987278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5" name="Freeform: Shape 2964">
                    <a:extLst>
                      <a:ext uri="{FF2B5EF4-FFF2-40B4-BE49-F238E27FC236}">
                        <a16:creationId xmlns:a16="http://schemas.microsoft.com/office/drawing/2014/main" id="{FBB7EA67-AC55-EBB4-5210-907161CBAB36}"/>
                      </a:ext>
                    </a:extLst>
                  </p:cNvPr>
                  <p:cNvSpPr/>
                  <p:nvPr/>
                </p:nvSpPr>
                <p:spPr>
                  <a:xfrm>
                    <a:off x="-962802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6" name="Freeform: Shape 2965">
                    <a:extLst>
                      <a:ext uri="{FF2B5EF4-FFF2-40B4-BE49-F238E27FC236}">
                        <a16:creationId xmlns:a16="http://schemas.microsoft.com/office/drawing/2014/main" id="{E6A48BA7-1C56-7232-744D-F2940FEBA85D}"/>
                      </a:ext>
                    </a:extLst>
                  </p:cNvPr>
                  <p:cNvSpPr/>
                  <p:nvPr/>
                </p:nvSpPr>
                <p:spPr>
                  <a:xfrm>
                    <a:off x="-938319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7" name="Freeform: Shape 2966">
                    <a:extLst>
                      <a:ext uri="{FF2B5EF4-FFF2-40B4-BE49-F238E27FC236}">
                        <a16:creationId xmlns:a16="http://schemas.microsoft.com/office/drawing/2014/main" id="{B1AB582C-B83D-CB38-1F76-9A93A55D95B8}"/>
                      </a:ext>
                    </a:extLst>
                  </p:cNvPr>
                  <p:cNvSpPr/>
                  <p:nvPr/>
                </p:nvSpPr>
                <p:spPr>
                  <a:xfrm>
                    <a:off x="-913843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8" name="Freeform: Shape 2967">
                    <a:extLst>
                      <a:ext uri="{FF2B5EF4-FFF2-40B4-BE49-F238E27FC236}">
                        <a16:creationId xmlns:a16="http://schemas.microsoft.com/office/drawing/2014/main" id="{7A60D140-C74A-2F56-DB17-6BC549AB0B39}"/>
                      </a:ext>
                    </a:extLst>
                  </p:cNvPr>
                  <p:cNvSpPr/>
                  <p:nvPr/>
                </p:nvSpPr>
                <p:spPr>
                  <a:xfrm>
                    <a:off x="-889367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9" name="Freeform: Shape 2968">
                    <a:extLst>
                      <a:ext uri="{FF2B5EF4-FFF2-40B4-BE49-F238E27FC236}">
                        <a16:creationId xmlns:a16="http://schemas.microsoft.com/office/drawing/2014/main" id="{12E201BC-A496-53B9-C502-BCAF22C7F0E8}"/>
                      </a:ext>
                    </a:extLst>
                  </p:cNvPr>
                  <p:cNvSpPr/>
                  <p:nvPr/>
                </p:nvSpPr>
                <p:spPr>
                  <a:xfrm>
                    <a:off x="-864891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0" name="Freeform: Shape 2969">
                    <a:extLst>
                      <a:ext uri="{FF2B5EF4-FFF2-40B4-BE49-F238E27FC236}">
                        <a16:creationId xmlns:a16="http://schemas.microsoft.com/office/drawing/2014/main" id="{4D7F1EE3-2700-5775-DE0C-3DC190609238}"/>
                      </a:ext>
                    </a:extLst>
                  </p:cNvPr>
                  <p:cNvSpPr/>
                  <p:nvPr/>
                </p:nvSpPr>
                <p:spPr>
                  <a:xfrm>
                    <a:off x="-840415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1" name="Freeform: Shape 2970">
                    <a:extLst>
                      <a:ext uri="{FF2B5EF4-FFF2-40B4-BE49-F238E27FC236}">
                        <a16:creationId xmlns:a16="http://schemas.microsoft.com/office/drawing/2014/main" id="{79973250-17D4-DAC8-0B9B-3142FE7B814F}"/>
                      </a:ext>
                    </a:extLst>
                  </p:cNvPr>
                  <p:cNvSpPr/>
                  <p:nvPr/>
                </p:nvSpPr>
                <p:spPr>
                  <a:xfrm>
                    <a:off x="-815932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2" name="Freeform: Shape 2971">
                    <a:extLst>
                      <a:ext uri="{FF2B5EF4-FFF2-40B4-BE49-F238E27FC236}">
                        <a16:creationId xmlns:a16="http://schemas.microsoft.com/office/drawing/2014/main" id="{1FD3FA69-4965-375F-1758-E56628254187}"/>
                      </a:ext>
                    </a:extLst>
                  </p:cNvPr>
                  <p:cNvSpPr/>
                  <p:nvPr/>
                </p:nvSpPr>
                <p:spPr>
                  <a:xfrm>
                    <a:off x="-791456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73" name="Freeform: Shape 2972">
                    <a:extLst>
                      <a:ext uri="{FF2B5EF4-FFF2-40B4-BE49-F238E27FC236}">
                        <a16:creationId xmlns:a16="http://schemas.microsoft.com/office/drawing/2014/main" id="{AE7F2CB0-762F-E746-0320-5DC103F4D778}"/>
                      </a:ext>
                    </a:extLst>
                  </p:cNvPr>
                  <p:cNvSpPr/>
                  <p:nvPr/>
                </p:nvSpPr>
                <p:spPr>
                  <a:xfrm>
                    <a:off x="-1378914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4" name="Freeform: Shape 2973">
                    <a:extLst>
                      <a:ext uri="{FF2B5EF4-FFF2-40B4-BE49-F238E27FC236}">
                        <a16:creationId xmlns:a16="http://schemas.microsoft.com/office/drawing/2014/main" id="{BA0C37C5-2E84-DCE2-2EE0-FF126693E616}"/>
                      </a:ext>
                    </a:extLst>
                  </p:cNvPr>
                  <p:cNvSpPr/>
                  <p:nvPr/>
                </p:nvSpPr>
                <p:spPr>
                  <a:xfrm>
                    <a:off x="-1354438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5" name="Freeform: Shape 2974">
                    <a:extLst>
                      <a:ext uri="{FF2B5EF4-FFF2-40B4-BE49-F238E27FC236}">
                        <a16:creationId xmlns:a16="http://schemas.microsoft.com/office/drawing/2014/main" id="{6918B43F-7FE3-ACE5-A9A6-090035991BE8}"/>
                      </a:ext>
                    </a:extLst>
                  </p:cNvPr>
                  <p:cNvSpPr/>
                  <p:nvPr/>
                </p:nvSpPr>
                <p:spPr>
                  <a:xfrm>
                    <a:off x="-1329962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6" name="Freeform: Shape 2975">
                    <a:extLst>
                      <a:ext uri="{FF2B5EF4-FFF2-40B4-BE49-F238E27FC236}">
                        <a16:creationId xmlns:a16="http://schemas.microsoft.com/office/drawing/2014/main" id="{9E980284-26B0-5A55-D151-80E86C1BA545}"/>
                      </a:ext>
                    </a:extLst>
                  </p:cNvPr>
                  <p:cNvSpPr/>
                  <p:nvPr/>
                </p:nvSpPr>
                <p:spPr>
                  <a:xfrm>
                    <a:off x="-1305479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7" name="Freeform: Shape 2976">
                    <a:extLst>
                      <a:ext uri="{FF2B5EF4-FFF2-40B4-BE49-F238E27FC236}">
                        <a16:creationId xmlns:a16="http://schemas.microsoft.com/office/drawing/2014/main" id="{349B77E4-5B27-694E-C5C4-AACF65744412}"/>
                      </a:ext>
                    </a:extLst>
                  </p:cNvPr>
                  <p:cNvSpPr/>
                  <p:nvPr/>
                </p:nvSpPr>
                <p:spPr>
                  <a:xfrm>
                    <a:off x="-1281003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8" name="Freeform: Shape 2977">
                    <a:extLst>
                      <a:ext uri="{FF2B5EF4-FFF2-40B4-BE49-F238E27FC236}">
                        <a16:creationId xmlns:a16="http://schemas.microsoft.com/office/drawing/2014/main" id="{888F782D-84C1-BA24-E0BA-549A6098B415}"/>
                      </a:ext>
                    </a:extLst>
                  </p:cNvPr>
                  <p:cNvSpPr/>
                  <p:nvPr/>
                </p:nvSpPr>
                <p:spPr>
                  <a:xfrm>
                    <a:off x="-1256527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9" name="Freeform: Shape 2978">
                    <a:extLst>
                      <a:ext uri="{FF2B5EF4-FFF2-40B4-BE49-F238E27FC236}">
                        <a16:creationId xmlns:a16="http://schemas.microsoft.com/office/drawing/2014/main" id="{9863236F-4536-6DF8-25F7-768F8CFB100E}"/>
                      </a:ext>
                    </a:extLst>
                  </p:cNvPr>
                  <p:cNvSpPr/>
                  <p:nvPr/>
                </p:nvSpPr>
                <p:spPr>
                  <a:xfrm>
                    <a:off x="-1232051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0" name="Freeform: Shape 2979">
                    <a:extLst>
                      <a:ext uri="{FF2B5EF4-FFF2-40B4-BE49-F238E27FC236}">
                        <a16:creationId xmlns:a16="http://schemas.microsoft.com/office/drawing/2014/main" id="{92D17342-0BC2-2038-99CF-995FC48F9ABA}"/>
                      </a:ext>
                    </a:extLst>
                  </p:cNvPr>
                  <p:cNvSpPr/>
                  <p:nvPr/>
                </p:nvSpPr>
                <p:spPr>
                  <a:xfrm>
                    <a:off x="-1207575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1" name="Freeform: Shape 2980">
                    <a:extLst>
                      <a:ext uri="{FF2B5EF4-FFF2-40B4-BE49-F238E27FC236}">
                        <a16:creationId xmlns:a16="http://schemas.microsoft.com/office/drawing/2014/main" id="{2DE34430-782B-42AB-4FF8-47C57B13E60B}"/>
                      </a:ext>
                    </a:extLst>
                  </p:cNvPr>
                  <p:cNvSpPr/>
                  <p:nvPr/>
                </p:nvSpPr>
                <p:spPr>
                  <a:xfrm>
                    <a:off x="-1183093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2" name="Freeform: Shape 2981">
                    <a:extLst>
                      <a:ext uri="{FF2B5EF4-FFF2-40B4-BE49-F238E27FC236}">
                        <a16:creationId xmlns:a16="http://schemas.microsoft.com/office/drawing/2014/main" id="{CE7CCD49-79B0-9FCE-95D8-F0FFB6311A40}"/>
                      </a:ext>
                    </a:extLst>
                  </p:cNvPr>
                  <p:cNvSpPr/>
                  <p:nvPr/>
                </p:nvSpPr>
                <p:spPr>
                  <a:xfrm>
                    <a:off x="-1158617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3" name="Freeform: Shape 2982">
                    <a:extLst>
                      <a:ext uri="{FF2B5EF4-FFF2-40B4-BE49-F238E27FC236}">
                        <a16:creationId xmlns:a16="http://schemas.microsoft.com/office/drawing/2014/main" id="{8B3D1045-7551-C66E-DDB9-DC292348182F}"/>
                      </a:ext>
                    </a:extLst>
                  </p:cNvPr>
                  <p:cNvSpPr/>
                  <p:nvPr/>
                </p:nvSpPr>
                <p:spPr>
                  <a:xfrm>
                    <a:off x="-1134141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4" name="Freeform: Shape 2983">
                    <a:extLst>
                      <a:ext uri="{FF2B5EF4-FFF2-40B4-BE49-F238E27FC236}">
                        <a16:creationId xmlns:a16="http://schemas.microsoft.com/office/drawing/2014/main" id="{C0E2BF00-2B65-5063-B6CA-0C7BED1A91D2}"/>
                      </a:ext>
                    </a:extLst>
                  </p:cNvPr>
                  <p:cNvSpPr/>
                  <p:nvPr/>
                </p:nvSpPr>
                <p:spPr>
                  <a:xfrm>
                    <a:off x="-1109665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5" name="Freeform: Shape 2984">
                    <a:extLst>
                      <a:ext uri="{FF2B5EF4-FFF2-40B4-BE49-F238E27FC236}">
                        <a16:creationId xmlns:a16="http://schemas.microsoft.com/office/drawing/2014/main" id="{F0A79B78-AF3A-192A-EA2D-3AFA834BEF1B}"/>
                      </a:ext>
                    </a:extLst>
                  </p:cNvPr>
                  <p:cNvSpPr/>
                  <p:nvPr/>
                </p:nvSpPr>
                <p:spPr>
                  <a:xfrm>
                    <a:off x="-1085189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6" name="Freeform: Shape 2985">
                    <a:extLst>
                      <a:ext uri="{FF2B5EF4-FFF2-40B4-BE49-F238E27FC236}">
                        <a16:creationId xmlns:a16="http://schemas.microsoft.com/office/drawing/2014/main" id="{18303A90-670B-DE25-51A1-32972D5F2296}"/>
                      </a:ext>
                    </a:extLst>
                  </p:cNvPr>
                  <p:cNvSpPr/>
                  <p:nvPr/>
                </p:nvSpPr>
                <p:spPr>
                  <a:xfrm>
                    <a:off x="-1060706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7" name="Freeform: Shape 2986">
                    <a:extLst>
                      <a:ext uri="{FF2B5EF4-FFF2-40B4-BE49-F238E27FC236}">
                        <a16:creationId xmlns:a16="http://schemas.microsoft.com/office/drawing/2014/main" id="{56BD460D-306D-20B7-7D4C-489173954F4F}"/>
                      </a:ext>
                    </a:extLst>
                  </p:cNvPr>
                  <p:cNvSpPr/>
                  <p:nvPr/>
                </p:nvSpPr>
                <p:spPr>
                  <a:xfrm>
                    <a:off x="-1036230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8" name="Freeform: Shape 2987">
                    <a:extLst>
                      <a:ext uri="{FF2B5EF4-FFF2-40B4-BE49-F238E27FC236}">
                        <a16:creationId xmlns:a16="http://schemas.microsoft.com/office/drawing/2014/main" id="{038AD63D-3B0F-542B-832E-7526F08AE387}"/>
                      </a:ext>
                    </a:extLst>
                  </p:cNvPr>
                  <p:cNvSpPr/>
                  <p:nvPr/>
                </p:nvSpPr>
                <p:spPr>
                  <a:xfrm>
                    <a:off x="-1011754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9" name="Freeform: Shape 2988">
                    <a:extLst>
                      <a:ext uri="{FF2B5EF4-FFF2-40B4-BE49-F238E27FC236}">
                        <a16:creationId xmlns:a16="http://schemas.microsoft.com/office/drawing/2014/main" id="{C77CF72A-E87E-B44F-7350-803FA8F64689}"/>
                      </a:ext>
                    </a:extLst>
                  </p:cNvPr>
                  <p:cNvSpPr/>
                  <p:nvPr/>
                </p:nvSpPr>
                <p:spPr>
                  <a:xfrm>
                    <a:off x="-987278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0" name="Freeform: Shape 2989">
                    <a:extLst>
                      <a:ext uri="{FF2B5EF4-FFF2-40B4-BE49-F238E27FC236}">
                        <a16:creationId xmlns:a16="http://schemas.microsoft.com/office/drawing/2014/main" id="{99866E1E-EB2E-83BA-D0F9-DBC4832E2D47}"/>
                      </a:ext>
                    </a:extLst>
                  </p:cNvPr>
                  <p:cNvSpPr/>
                  <p:nvPr/>
                </p:nvSpPr>
                <p:spPr>
                  <a:xfrm>
                    <a:off x="-962802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1" name="Freeform: Shape 2990">
                    <a:extLst>
                      <a:ext uri="{FF2B5EF4-FFF2-40B4-BE49-F238E27FC236}">
                        <a16:creationId xmlns:a16="http://schemas.microsoft.com/office/drawing/2014/main" id="{BA59E843-8ECA-72D2-5EC0-050478353180}"/>
                      </a:ext>
                    </a:extLst>
                  </p:cNvPr>
                  <p:cNvSpPr/>
                  <p:nvPr/>
                </p:nvSpPr>
                <p:spPr>
                  <a:xfrm>
                    <a:off x="-938319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2" name="Freeform: Shape 2991">
                    <a:extLst>
                      <a:ext uri="{FF2B5EF4-FFF2-40B4-BE49-F238E27FC236}">
                        <a16:creationId xmlns:a16="http://schemas.microsoft.com/office/drawing/2014/main" id="{6CCF76D1-7ED1-418E-DC95-73A474E96C67}"/>
                      </a:ext>
                    </a:extLst>
                  </p:cNvPr>
                  <p:cNvSpPr/>
                  <p:nvPr/>
                </p:nvSpPr>
                <p:spPr>
                  <a:xfrm>
                    <a:off x="-913843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3" name="Freeform: Shape 2992">
                    <a:extLst>
                      <a:ext uri="{FF2B5EF4-FFF2-40B4-BE49-F238E27FC236}">
                        <a16:creationId xmlns:a16="http://schemas.microsoft.com/office/drawing/2014/main" id="{4628F0FB-5B3A-AC04-3411-96F4DCC49A5B}"/>
                      </a:ext>
                    </a:extLst>
                  </p:cNvPr>
                  <p:cNvSpPr/>
                  <p:nvPr/>
                </p:nvSpPr>
                <p:spPr>
                  <a:xfrm>
                    <a:off x="-889367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4" name="Freeform: Shape 2993">
                    <a:extLst>
                      <a:ext uri="{FF2B5EF4-FFF2-40B4-BE49-F238E27FC236}">
                        <a16:creationId xmlns:a16="http://schemas.microsoft.com/office/drawing/2014/main" id="{9279C3FC-51C9-B7C9-4995-839B2BDA36B5}"/>
                      </a:ext>
                    </a:extLst>
                  </p:cNvPr>
                  <p:cNvSpPr/>
                  <p:nvPr/>
                </p:nvSpPr>
                <p:spPr>
                  <a:xfrm>
                    <a:off x="-864891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5" name="Freeform: Shape 2994">
                    <a:extLst>
                      <a:ext uri="{FF2B5EF4-FFF2-40B4-BE49-F238E27FC236}">
                        <a16:creationId xmlns:a16="http://schemas.microsoft.com/office/drawing/2014/main" id="{0906C9DE-DBE0-E99A-F651-567976885F51}"/>
                      </a:ext>
                    </a:extLst>
                  </p:cNvPr>
                  <p:cNvSpPr/>
                  <p:nvPr/>
                </p:nvSpPr>
                <p:spPr>
                  <a:xfrm>
                    <a:off x="-840415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6" name="Freeform: Shape 2995">
                    <a:extLst>
                      <a:ext uri="{FF2B5EF4-FFF2-40B4-BE49-F238E27FC236}">
                        <a16:creationId xmlns:a16="http://schemas.microsoft.com/office/drawing/2014/main" id="{9677B05A-352D-0926-03A3-1EB1D8CF2D19}"/>
                      </a:ext>
                    </a:extLst>
                  </p:cNvPr>
                  <p:cNvSpPr/>
                  <p:nvPr/>
                </p:nvSpPr>
                <p:spPr>
                  <a:xfrm>
                    <a:off x="-815932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7" name="Freeform: Shape 2996">
                    <a:extLst>
                      <a:ext uri="{FF2B5EF4-FFF2-40B4-BE49-F238E27FC236}">
                        <a16:creationId xmlns:a16="http://schemas.microsoft.com/office/drawing/2014/main" id="{90AA9AE0-88E0-1871-9010-C7221C98A524}"/>
                      </a:ext>
                    </a:extLst>
                  </p:cNvPr>
                  <p:cNvSpPr/>
                  <p:nvPr/>
                </p:nvSpPr>
                <p:spPr>
                  <a:xfrm>
                    <a:off x="-791456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98" name="Freeform: Shape 2997">
                    <a:extLst>
                      <a:ext uri="{FF2B5EF4-FFF2-40B4-BE49-F238E27FC236}">
                        <a16:creationId xmlns:a16="http://schemas.microsoft.com/office/drawing/2014/main" id="{BD4D48EC-DE0B-8804-006B-A8F581D45628}"/>
                      </a:ext>
                    </a:extLst>
                  </p:cNvPr>
                  <p:cNvSpPr/>
                  <p:nvPr/>
                </p:nvSpPr>
                <p:spPr>
                  <a:xfrm>
                    <a:off x="-1378914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9" name="Freeform: Shape 2998">
                    <a:extLst>
                      <a:ext uri="{FF2B5EF4-FFF2-40B4-BE49-F238E27FC236}">
                        <a16:creationId xmlns:a16="http://schemas.microsoft.com/office/drawing/2014/main" id="{D92D1920-2173-7040-03CF-3332D4E75849}"/>
                      </a:ext>
                    </a:extLst>
                  </p:cNvPr>
                  <p:cNvSpPr/>
                  <p:nvPr/>
                </p:nvSpPr>
                <p:spPr>
                  <a:xfrm>
                    <a:off x="-1354438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0" name="Freeform: Shape 2999">
                    <a:extLst>
                      <a:ext uri="{FF2B5EF4-FFF2-40B4-BE49-F238E27FC236}">
                        <a16:creationId xmlns:a16="http://schemas.microsoft.com/office/drawing/2014/main" id="{DFF214F1-146C-6E2B-9143-6B51E27CBF4C}"/>
                      </a:ext>
                    </a:extLst>
                  </p:cNvPr>
                  <p:cNvSpPr/>
                  <p:nvPr/>
                </p:nvSpPr>
                <p:spPr>
                  <a:xfrm>
                    <a:off x="-1329962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001" name="Freeform: Shape 3000">
                    <a:extLst>
                      <a:ext uri="{FF2B5EF4-FFF2-40B4-BE49-F238E27FC236}">
                        <a16:creationId xmlns:a16="http://schemas.microsoft.com/office/drawing/2014/main" id="{6095A2F6-F565-C947-7CC4-7ED132B7D656}"/>
                      </a:ext>
                    </a:extLst>
                  </p:cNvPr>
                  <p:cNvSpPr/>
                  <p:nvPr/>
                </p:nvSpPr>
                <p:spPr>
                  <a:xfrm>
                    <a:off x="-1305479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2" name="Freeform: Shape 3001">
                    <a:extLst>
                      <a:ext uri="{FF2B5EF4-FFF2-40B4-BE49-F238E27FC236}">
                        <a16:creationId xmlns:a16="http://schemas.microsoft.com/office/drawing/2014/main" id="{9481F68D-0B54-E0AA-EB28-D166D7A5C114}"/>
                      </a:ext>
                    </a:extLst>
                  </p:cNvPr>
                  <p:cNvSpPr/>
                  <p:nvPr/>
                </p:nvSpPr>
                <p:spPr>
                  <a:xfrm>
                    <a:off x="-1281003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3" name="Freeform: Shape 3002">
                    <a:extLst>
                      <a:ext uri="{FF2B5EF4-FFF2-40B4-BE49-F238E27FC236}">
                        <a16:creationId xmlns:a16="http://schemas.microsoft.com/office/drawing/2014/main" id="{E64A2BAD-F773-1DD4-D66A-60D23A8047D5}"/>
                      </a:ext>
                    </a:extLst>
                  </p:cNvPr>
                  <p:cNvSpPr/>
                  <p:nvPr/>
                </p:nvSpPr>
                <p:spPr>
                  <a:xfrm>
                    <a:off x="-1256527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4" name="Freeform: Shape 3003">
                    <a:extLst>
                      <a:ext uri="{FF2B5EF4-FFF2-40B4-BE49-F238E27FC236}">
                        <a16:creationId xmlns:a16="http://schemas.microsoft.com/office/drawing/2014/main" id="{B458C2CD-6451-E1C1-94AB-0965BBF48A6B}"/>
                      </a:ext>
                    </a:extLst>
                  </p:cNvPr>
                  <p:cNvSpPr/>
                  <p:nvPr/>
                </p:nvSpPr>
                <p:spPr>
                  <a:xfrm>
                    <a:off x="-1232051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5" name="Freeform: Shape 3004">
                    <a:extLst>
                      <a:ext uri="{FF2B5EF4-FFF2-40B4-BE49-F238E27FC236}">
                        <a16:creationId xmlns:a16="http://schemas.microsoft.com/office/drawing/2014/main" id="{04BDF4A3-3996-5EEE-2C5C-1EA27C562A92}"/>
                      </a:ext>
                    </a:extLst>
                  </p:cNvPr>
                  <p:cNvSpPr/>
                  <p:nvPr/>
                </p:nvSpPr>
                <p:spPr>
                  <a:xfrm>
                    <a:off x="-1207575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6" name="Freeform: Shape 3005">
                    <a:extLst>
                      <a:ext uri="{FF2B5EF4-FFF2-40B4-BE49-F238E27FC236}">
                        <a16:creationId xmlns:a16="http://schemas.microsoft.com/office/drawing/2014/main" id="{DF50D3EB-7790-A7E3-4E94-555F77B970A2}"/>
                      </a:ext>
                    </a:extLst>
                  </p:cNvPr>
                  <p:cNvSpPr/>
                  <p:nvPr/>
                </p:nvSpPr>
                <p:spPr>
                  <a:xfrm>
                    <a:off x="-1183093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7" name="Freeform: Shape 3006">
                    <a:extLst>
                      <a:ext uri="{FF2B5EF4-FFF2-40B4-BE49-F238E27FC236}">
                        <a16:creationId xmlns:a16="http://schemas.microsoft.com/office/drawing/2014/main" id="{C1E41CD2-59C2-AE87-8698-7D72F14416BE}"/>
                      </a:ext>
                    </a:extLst>
                  </p:cNvPr>
                  <p:cNvSpPr/>
                  <p:nvPr/>
                </p:nvSpPr>
                <p:spPr>
                  <a:xfrm>
                    <a:off x="-1158617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8" name="Freeform: Shape 3007">
                    <a:extLst>
                      <a:ext uri="{FF2B5EF4-FFF2-40B4-BE49-F238E27FC236}">
                        <a16:creationId xmlns:a16="http://schemas.microsoft.com/office/drawing/2014/main" id="{BB7C6692-3407-7C8D-B61D-97EBE70638B9}"/>
                      </a:ext>
                    </a:extLst>
                  </p:cNvPr>
                  <p:cNvSpPr/>
                  <p:nvPr/>
                </p:nvSpPr>
                <p:spPr>
                  <a:xfrm>
                    <a:off x="-1134141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9" name="Freeform: Shape 3008">
                    <a:extLst>
                      <a:ext uri="{FF2B5EF4-FFF2-40B4-BE49-F238E27FC236}">
                        <a16:creationId xmlns:a16="http://schemas.microsoft.com/office/drawing/2014/main" id="{29070566-3667-0BE3-87D1-B2070E9408F3}"/>
                      </a:ext>
                    </a:extLst>
                  </p:cNvPr>
                  <p:cNvSpPr/>
                  <p:nvPr/>
                </p:nvSpPr>
                <p:spPr>
                  <a:xfrm>
                    <a:off x="-1109665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0" name="Freeform: Shape 3009">
                    <a:extLst>
                      <a:ext uri="{FF2B5EF4-FFF2-40B4-BE49-F238E27FC236}">
                        <a16:creationId xmlns:a16="http://schemas.microsoft.com/office/drawing/2014/main" id="{2890DE23-60D2-A8F3-93DF-CF358C27E36D}"/>
                      </a:ext>
                    </a:extLst>
                  </p:cNvPr>
                  <p:cNvSpPr/>
                  <p:nvPr/>
                </p:nvSpPr>
                <p:spPr>
                  <a:xfrm>
                    <a:off x="-1085189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1" name="Freeform: Shape 3010">
                    <a:extLst>
                      <a:ext uri="{FF2B5EF4-FFF2-40B4-BE49-F238E27FC236}">
                        <a16:creationId xmlns:a16="http://schemas.microsoft.com/office/drawing/2014/main" id="{9E22169D-97B8-9DE6-24F3-8B70E5ED8054}"/>
                      </a:ext>
                    </a:extLst>
                  </p:cNvPr>
                  <p:cNvSpPr/>
                  <p:nvPr/>
                </p:nvSpPr>
                <p:spPr>
                  <a:xfrm>
                    <a:off x="-1060706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2" name="Freeform: Shape 3011">
                    <a:extLst>
                      <a:ext uri="{FF2B5EF4-FFF2-40B4-BE49-F238E27FC236}">
                        <a16:creationId xmlns:a16="http://schemas.microsoft.com/office/drawing/2014/main" id="{D52A1932-ED10-33D1-6ABA-D954BBA7AC9B}"/>
                      </a:ext>
                    </a:extLst>
                  </p:cNvPr>
                  <p:cNvSpPr/>
                  <p:nvPr/>
                </p:nvSpPr>
                <p:spPr>
                  <a:xfrm>
                    <a:off x="-1036230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3" name="Freeform: Shape 3012">
                    <a:extLst>
                      <a:ext uri="{FF2B5EF4-FFF2-40B4-BE49-F238E27FC236}">
                        <a16:creationId xmlns:a16="http://schemas.microsoft.com/office/drawing/2014/main" id="{02AF5E5F-7C83-1333-8080-9B67D97C1F99}"/>
                      </a:ext>
                    </a:extLst>
                  </p:cNvPr>
                  <p:cNvSpPr/>
                  <p:nvPr/>
                </p:nvSpPr>
                <p:spPr>
                  <a:xfrm>
                    <a:off x="-1011754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4" name="Freeform: Shape 3013">
                    <a:extLst>
                      <a:ext uri="{FF2B5EF4-FFF2-40B4-BE49-F238E27FC236}">
                        <a16:creationId xmlns:a16="http://schemas.microsoft.com/office/drawing/2014/main" id="{D8B57C78-A109-677D-9879-42DD61216720}"/>
                      </a:ext>
                    </a:extLst>
                  </p:cNvPr>
                  <p:cNvSpPr/>
                  <p:nvPr/>
                </p:nvSpPr>
                <p:spPr>
                  <a:xfrm>
                    <a:off x="-987278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5" name="Freeform: Shape 3014">
                    <a:extLst>
                      <a:ext uri="{FF2B5EF4-FFF2-40B4-BE49-F238E27FC236}">
                        <a16:creationId xmlns:a16="http://schemas.microsoft.com/office/drawing/2014/main" id="{7FA0ED2B-7E2B-7E28-62EF-18410C0F0A05}"/>
                      </a:ext>
                    </a:extLst>
                  </p:cNvPr>
                  <p:cNvSpPr/>
                  <p:nvPr/>
                </p:nvSpPr>
                <p:spPr>
                  <a:xfrm>
                    <a:off x="-962802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6" name="Freeform: Shape 3015">
                    <a:extLst>
                      <a:ext uri="{FF2B5EF4-FFF2-40B4-BE49-F238E27FC236}">
                        <a16:creationId xmlns:a16="http://schemas.microsoft.com/office/drawing/2014/main" id="{80A6A704-3C3A-37C8-3DC2-4D0C51289C57}"/>
                      </a:ext>
                    </a:extLst>
                  </p:cNvPr>
                  <p:cNvSpPr/>
                  <p:nvPr/>
                </p:nvSpPr>
                <p:spPr>
                  <a:xfrm>
                    <a:off x="-938319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7" name="Freeform: Shape 3016">
                    <a:extLst>
                      <a:ext uri="{FF2B5EF4-FFF2-40B4-BE49-F238E27FC236}">
                        <a16:creationId xmlns:a16="http://schemas.microsoft.com/office/drawing/2014/main" id="{C1763F07-AF36-DF1A-F5C4-E8D3DF451D13}"/>
                      </a:ext>
                    </a:extLst>
                  </p:cNvPr>
                  <p:cNvSpPr/>
                  <p:nvPr/>
                </p:nvSpPr>
                <p:spPr>
                  <a:xfrm>
                    <a:off x="-913843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8" name="Freeform: Shape 3017">
                    <a:extLst>
                      <a:ext uri="{FF2B5EF4-FFF2-40B4-BE49-F238E27FC236}">
                        <a16:creationId xmlns:a16="http://schemas.microsoft.com/office/drawing/2014/main" id="{654A967E-7D99-F131-19A7-2B94498F5699}"/>
                      </a:ext>
                    </a:extLst>
                  </p:cNvPr>
                  <p:cNvSpPr/>
                  <p:nvPr/>
                </p:nvSpPr>
                <p:spPr>
                  <a:xfrm>
                    <a:off x="-889367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9" name="Freeform: Shape 3018">
                    <a:extLst>
                      <a:ext uri="{FF2B5EF4-FFF2-40B4-BE49-F238E27FC236}">
                        <a16:creationId xmlns:a16="http://schemas.microsoft.com/office/drawing/2014/main" id="{A9A266F6-DC97-2F4C-5959-B92786A4B019}"/>
                      </a:ext>
                    </a:extLst>
                  </p:cNvPr>
                  <p:cNvSpPr/>
                  <p:nvPr/>
                </p:nvSpPr>
                <p:spPr>
                  <a:xfrm>
                    <a:off x="-864891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0" name="Freeform: Shape 3019">
                    <a:extLst>
                      <a:ext uri="{FF2B5EF4-FFF2-40B4-BE49-F238E27FC236}">
                        <a16:creationId xmlns:a16="http://schemas.microsoft.com/office/drawing/2014/main" id="{DE6DC7EC-78A8-2F50-40B7-E6F5B5046359}"/>
                      </a:ext>
                    </a:extLst>
                  </p:cNvPr>
                  <p:cNvSpPr/>
                  <p:nvPr/>
                </p:nvSpPr>
                <p:spPr>
                  <a:xfrm>
                    <a:off x="-840415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1" name="Freeform: Shape 3020">
                    <a:extLst>
                      <a:ext uri="{FF2B5EF4-FFF2-40B4-BE49-F238E27FC236}">
                        <a16:creationId xmlns:a16="http://schemas.microsoft.com/office/drawing/2014/main" id="{13BF7523-8BA2-EAEB-6CAD-6B099A183693}"/>
                      </a:ext>
                    </a:extLst>
                  </p:cNvPr>
                  <p:cNvSpPr/>
                  <p:nvPr/>
                </p:nvSpPr>
                <p:spPr>
                  <a:xfrm>
                    <a:off x="-815932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2" name="Freeform: Shape 3021">
                    <a:extLst>
                      <a:ext uri="{FF2B5EF4-FFF2-40B4-BE49-F238E27FC236}">
                        <a16:creationId xmlns:a16="http://schemas.microsoft.com/office/drawing/2014/main" id="{D89E4F2C-3C5E-C41D-E854-6609C6BDD35E}"/>
                      </a:ext>
                    </a:extLst>
                  </p:cNvPr>
                  <p:cNvSpPr/>
                  <p:nvPr/>
                </p:nvSpPr>
                <p:spPr>
                  <a:xfrm>
                    <a:off x="-791456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3" name="Freeform: Shape 3022">
                    <a:extLst>
                      <a:ext uri="{FF2B5EF4-FFF2-40B4-BE49-F238E27FC236}">
                        <a16:creationId xmlns:a16="http://schemas.microsoft.com/office/drawing/2014/main" id="{032CE6A8-BD78-F9DE-82B8-4EB7CA4ECA1A}"/>
                      </a:ext>
                    </a:extLst>
                  </p:cNvPr>
                  <p:cNvSpPr/>
                  <p:nvPr/>
                </p:nvSpPr>
                <p:spPr>
                  <a:xfrm>
                    <a:off x="-1378914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4" name="Freeform: Shape 3023">
                    <a:extLst>
                      <a:ext uri="{FF2B5EF4-FFF2-40B4-BE49-F238E27FC236}">
                        <a16:creationId xmlns:a16="http://schemas.microsoft.com/office/drawing/2014/main" id="{587B4C96-BCF1-3B1E-F1F3-7C043F896601}"/>
                      </a:ext>
                    </a:extLst>
                  </p:cNvPr>
                  <p:cNvSpPr/>
                  <p:nvPr/>
                </p:nvSpPr>
                <p:spPr>
                  <a:xfrm>
                    <a:off x="-1354438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5" name="Freeform: Shape 3024">
                    <a:extLst>
                      <a:ext uri="{FF2B5EF4-FFF2-40B4-BE49-F238E27FC236}">
                        <a16:creationId xmlns:a16="http://schemas.microsoft.com/office/drawing/2014/main" id="{39BDA36E-5E9C-1B4B-D968-B69157DC9E8D}"/>
                      </a:ext>
                    </a:extLst>
                  </p:cNvPr>
                  <p:cNvSpPr/>
                  <p:nvPr/>
                </p:nvSpPr>
                <p:spPr>
                  <a:xfrm>
                    <a:off x="-1329962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6" name="Freeform: Shape 3025">
                    <a:extLst>
                      <a:ext uri="{FF2B5EF4-FFF2-40B4-BE49-F238E27FC236}">
                        <a16:creationId xmlns:a16="http://schemas.microsoft.com/office/drawing/2014/main" id="{00939041-6EDA-44B9-DA4B-B29DC2A6FC01}"/>
                      </a:ext>
                    </a:extLst>
                  </p:cNvPr>
                  <p:cNvSpPr/>
                  <p:nvPr/>
                </p:nvSpPr>
                <p:spPr>
                  <a:xfrm>
                    <a:off x="-1305479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7" name="Freeform: Shape 3026">
                    <a:extLst>
                      <a:ext uri="{FF2B5EF4-FFF2-40B4-BE49-F238E27FC236}">
                        <a16:creationId xmlns:a16="http://schemas.microsoft.com/office/drawing/2014/main" id="{FAFF7C95-6119-45BB-04E1-ED5A5D93B7D0}"/>
                      </a:ext>
                    </a:extLst>
                  </p:cNvPr>
                  <p:cNvSpPr/>
                  <p:nvPr/>
                </p:nvSpPr>
                <p:spPr>
                  <a:xfrm>
                    <a:off x="-1281003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8" name="Freeform: Shape 3027">
                    <a:extLst>
                      <a:ext uri="{FF2B5EF4-FFF2-40B4-BE49-F238E27FC236}">
                        <a16:creationId xmlns:a16="http://schemas.microsoft.com/office/drawing/2014/main" id="{D8657BFB-0E4F-57DA-B967-F7A6B94A105A}"/>
                      </a:ext>
                    </a:extLst>
                  </p:cNvPr>
                  <p:cNvSpPr/>
                  <p:nvPr/>
                </p:nvSpPr>
                <p:spPr>
                  <a:xfrm>
                    <a:off x="-1256527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9" name="Freeform: Shape 3028">
                    <a:extLst>
                      <a:ext uri="{FF2B5EF4-FFF2-40B4-BE49-F238E27FC236}">
                        <a16:creationId xmlns:a16="http://schemas.microsoft.com/office/drawing/2014/main" id="{7933DC32-9242-6D07-62D8-083C2CC68DA2}"/>
                      </a:ext>
                    </a:extLst>
                  </p:cNvPr>
                  <p:cNvSpPr/>
                  <p:nvPr/>
                </p:nvSpPr>
                <p:spPr>
                  <a:xfrm>
                    <a:off x="-1232051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0" name="Freeform: Shape 3029">
                    <a:extLst>
                      <a:ext uri="{FF2B5EF4-FFF2-40B4-BE49-F238E27FC236}">
                        <a16:creationId xmlns:a16="http://schemas.microsoft.com/office/drawing/2014/main" id="{1148CAED-6F15-805D-A7E0-0A8BF18C83C2}"/>
                      </a:ext>
                    </a:extLst>
                  </p:cNvPr>
                  <p:cNvSpPr/>
                  <p:nvPr/>
                </p:nvSpPr>
                <p:spPr>
                  <a:xfrm>
                    <a:off x="-1207575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1" name="Freeform: Shape 3030">
                    <a:extLst>
                      <a:ext uri="{FF2B5EF4-FFF2-40B4-BE49-F238E27FC236}">
                        <a16:creationId xmlns:a16="http://schemas.microsoft.com/office/drawing/2014/main" id="{9DE4827B-56E2-F039-2500-1FC325E15CEA}"/>
                      </a:ext>
                    </a:extLst>
                  </p:cNvPr>
                  <p:cNvSpPr/>
                  <p:nvPr/>
                </p:nvSpPr>
                <p:spPr>
                  <a:xfrm>
                    <a:off x="-1183093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2" name="Freeform: Shape 3031">
                    <a:extLst>
                      <a:ext uri="{FF2B5EF4-FFF2-40B4-BE49-F238E27FC236}">
                        <a16:creationId xmlns:a16="http://schemas.microsoft.com/office/drawing/2014/main" id="{8FD21C1E-7BA8-71D3-8E46-EA8155BA57F2}"/>
                      </a:ext>
                    </a:extLst>
                  </p:cNvPr>
                  <p:cNvSpPr/>
                  <p:nvPr/>
                </p:nvSpPr>
                <p:spPr>
                  <a:xfrm>
                    <a:off x="-1158617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3" name="Freeform: Shape 3032">
                    <a:extLst>
                      <a:ext uri="{FF2B5EF4-FFF2-40B4-BE49-F238E27FC236}">
                        <a16:creationId xmlns:a16="http://schemas.microsoft.com/office/drawing/2014/main" id="{313FF774-21FC-8747-1BC1-0466B9CE5F41}"/>
                      </a:ext>
                    </a:extLst>
                  </p:cNvPr>
                  <p:cNvSpPr/>
                  <p:nvPr/>
                </p:nvSpPr>
                <p:spPr>
                  <a:xfrm>
                    <a:off x="-1134141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4" name="Freeform: Shape 3033">
                    <a:extLst>
                      <a:ext uri="{FF2B5EF4-FFF2-40B4-BE49-F238E27FC236}">
                        <a16:creationId xmlns:a16="http://schemas.microsoft.com/office/drawing/2014/main" id="{FFB1C6B0-6DEB-E938-C043-E29353B40C87}"/>
                      </a:ext>
                    </a:extLst>
                  </p:cNvPr>
                  <p:cNvSpPr/>
                  <p:nvPr/>
                </p:nvSpPr>
                <p:spPr>
                  <a:xfrm>
                    <a:off x="-1109665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5" name="Freeform: Shape 3034">
                    <a:extLst>
                      <a:ext uri="{FF2B5EF4-FFF2-40B4-BE49-F238E27FC236}">
                        <a16:creationId xmlns:a16="http://schemas.microsoft.com/office/drawing/2014/main" id="{CB13E452-935E-6F9F-15D8-4EF623B4E841}"/>
                      </a:ext>
                    </a:extLst>
                  </p:cNvPr>
                  <p:cNvSpPr/>
                  <p:nvPr/>
                </p:nvSpPr>
                <p:spPr>
                  <a:xfrm>
                    <a:off x="-1085189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6" name="Freeform: Shape 3035">
                    <a:extLst>
                      <a:ext uri="{FF2B5EF4-FFF2-40B4-BE49-F238E27FC236}">
                        <a16:creationId xmlns:a16="http://schemas.microsoft.com/office/drawing/2014/main" id="{DE5FB7A6-D664-C39F-EA62-CE6352281BD7}"/>
                      </a:ext>
                    </a:extLst>
                  </p:cNvPr>
                  <p:cNvSpPr/>
                  <p:nvPr/>
                </p:nvSpPr>
                <p:spPr>
                  <a:xfrm>
                    <a:off x="-1060706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7" name="Freeform: Shape 3036">
                    <a:extLst>
                      <a:ext uri="{FF2B5EF4-FFF2-40B4-BE49-F238E27FC236}">
                        <a16:creationId xmlns:a16="http://schemas.microsoft.com/office/drawing/2014/main" id="{EEC9A832-0B15-C0FF-C5EE-187F182FC6CC}"/>
                      </a:ext>
                    </a:extLst>
                  </p:cNvPr>
                  <p:cNvSpPr/>
                  <p:nvPr/>
                </p:nvSpPr>
                <p:spPr>
                  <a:xfrm>
                    <a:off x="-1036230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8" name="Freeform: Shape 3037">
                    <a:extLst>
                      <a:ext uri="{FF2B5EF4-FFF2-40B4-BE49-F238E27FC236}">
                        <a16:creationId xmlns:a16="http://schemas.microsoft.com/office/drawing/2014/main" id="{603E4E66-8E6A-87C7-B85D-2B645C4657EC}"/>
                      </a:ext>
                    </a:extLst>
                  </p:cNvPr>
                  <p:cNvSpPr/>
                  <p:nvPr/>
                </p:nvSpPr>
                <p:spPr>
                  <a:xfrm>
                    <a:off x="-1011754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9" name="Freeform: Shape 3038">
                    <a:extLst>
                      <a:ext uri="{FF2B5EF4-FFF2-40B4-BE49-F238E27FC236}">
                        <a16:creationId xmlns:a16="http://schemas.microsoft.com/office/drawing/2014/main" id="{FF70EEC5-D600-9B75-95EE-E8328715C3A9}"/>
                      </a:ext>
                    </a:extLst>
                  </p:cNvPr>
                  <p:cNvSpPr/>
                  <p:nvPr/>
                </p:nvSpPr>
                <p:spPr>
                  <a:xfrm>
                    <a:off x="-987278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0" name="Freeform: Shape 3039">
                    <a:extLst>
                      <a:ext uri="{FF2B5EF4-FFF2-40B4-BE49-F238E27FC236}">
                        <a16:creationId xmlns:a16="http://schemas.microsoft.com/office/drawing/2014/main" id="{45B67995-00C9-6294-A59B-228CD9975B9A}"/>
                      </a:ext>
                    </a:extLst>
                  </p:cNvPr>
                  <p:cNvSpPr/>
                  <p:nvPr/>
                </p:nvSpPr>
                <p:spPr>
                  <a:xfrm>
                    <a:off x="-962802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1" name="Freeform: Shape 3040">
                    <a:extLst>
                      <a:ext uri="{FF2B5EF4-FFF2-40B4-BE49-F238E27FC236}">
                        <a16:creationId xmlns:a16="http://schemas.microsoft.com/office/drawing/2014/main" id="{BFC3A566-D36A-6555-2DEB-E27867A2BF27}"/>
                      </a:ext>
                    </a:extLst>
                  </p:cNvPr>
                  <p:cNvSpPr/>
                  <p:nvPr/>
                </p:nvSpPr>
                <p:spPr>
                  <a:xfrm>
                    <a:off x="-938319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2" name="Freeform: Shape 3041">
                    <a:extLst>
                      <a:ext uri="{FF2B5EF4-FFF2-40B4-BE49-F238E27FC236}">
                        <a16:creationId xmlns:a16="http://schemas.microsoft.com/office/drawing/2014/main" id="{F0FB0B43-BB26-E44C-E4F0-5C8EC38F60DC}"/>
                      </a:ext>
                    </a:extLst>
                  </p:cNvPr>
                  <p:cNvSpPr/>
                  <p:nvPr/>
                </p:nvSpPr>
                <p:spPr>
                  <a:xfrm>
                    <a:off x="-913843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3" name="Freeform: Shape 3042">
                    <a:extLst>
                      <a:ext uri="{FF2B5EF4-FFF2-40B4-BE49-F238E27FC236}">
                        <a16:creationId xmlns:a16="http://schemas.microsoft.com/office/drawing/2014/main" id="{E5059BE0-BD55-DA66-A7FF-4FAB2C0000CC}"/>
                      </a:ext>
                    </a:extLst>
                  </p:cNvPr>
                  <p:cNvSpPr/>
                  <p:nvPr/>
                </p:nvSpPr>
                <p:spPr>
                  <a:xfrm>
                    <a:off x="-889367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4" name="Freeform: Shape 3043">
                    <a:extLst>
                      <a:ext uri="{FF2B5EF4-FFF2-40B4-BE49-F238E27FC236}">
                        <a16:creationId xmlns:a16="http://schemas.microsoft.com/office/drawing/2014/main" id="{14BF754C-4238-500D-1D23-170D79F8C361}"/>
                      </a:ext>
                    </a:extLst>
                  </p:cNvPr>
                  <p:cNvSpPr/>
                  <p:nvPr/>
                </p:nvSpPr>
                <p:spPr>
                  <a:xfrm>
                    <a:off x="-864891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5" name="Freeform: Shape 3044">
                    <a:extLst>
                      <a:ext uri="{FF2B5EF4-FFF2-40B4-BE49-F238E27FC236}">
                        <a16:creationId xmlns:a16="http://schemas.microsoft.com/office/drawing/2014/main" id="{C74E22A6-EC95-744F-A612-3C3939ACC502}"/>
                      </a:ext>
                    </a:extLst>
                  </p:cNvPr>
                  <p:cNvSpPr/>
                  <p:nvPr/>
                </p:nvSpPr>
                <p:spPr>
                  <a:xfrm>
                    <a:off x="-840415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6" name="Freeform: Shape 3045">
                    <a:extLst>
                      <a:ext uri="{FF2B5EF4-FFF2-40B4-BE49-F238E27FC236}">
                        <a16:creationId xmlns:a16="http://schemas.microsoft.com/office/drawing/2014/main" id="{120FF5E2-4FC8-6D22-BC18-E8656A85CB28}"/>
                      </a:ext>
                    </a:extLst>
                  </p:cNvPr>
                  <p:cNvSpPr/>
                  <p:nvPr/>
                </p:nvSpPr>
                <p:spPr>
                  <a:xfrm>
                    <a:off x="-815932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7" name="Freeform: Shape 3046">
                    <a:extLst>
                      <a:ext uri="{FF2B5EF4-FFF2-40B4-BE49-F238E27FC236}">
                        <a16:creationId xmlns:a16="http://schemas.microsoft.com/office/drawing/2014/main" id="{638BAC5F-CF97-2097-BB77-4939B3AA382C}"/>
                      </a:ext>
                    </a:extLst>
                  </p:cNvPr>
                  <p:cNvSpPr/>
                  <p:nvPr/>
                </p:nvSpPr>
                <p:spPr>
                  <a:xfrm>
                    <a:off x="-791456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8" name="Freeform: Shape 3047">
                    <a:extLst>
                      <a:ext uri="{FF2B5EF4-FFF2-40B4-BE49-F238E27FC236}">
                        <a16:creationId xmlns:a16="http://schemas.microsoft.com/office/drawing/2014/main" id="{7D122D2F-3B7D-B7CD-EB38-82CD5C4BC03E}"/>
                      </a:ext>
                    </a:extLst>
                  </p:cNvPr>
                  <p:cNvSpPr/>
                  <p:nvPr/>
                </p:nvSpPr>
                <p:spPr>
                  <a:xfrm>
                    <a:off x="-1378914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9" name="Freeform: Shape 3048">
                    <a:extLst>
                      <a:ext uri="{FF2B5EF4-FFF2-40B4-BE49-F238E27FC236}">
                        <a16:creationId xmlns:a16="http://schemas.microsoft.com/office/drawing/2014/main" id="{5A63C040-A4E7-3AEC-64E0-6A68F9FB01DB}"/>
                      </a:ext>
                    </a:extLst>
                  </p:cNvPr>
                  <p:cNvSpPr/>
                  <p:nvPr/>
                </p:nvSpPr>
                <p:spPr>
                  <a:xfrm>
                    <a:off x="-1354438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0" name="Freeform: Shape 3049">
                    <a:extLst>
                      <a:ext uri="{FF2B5EF4-FFF2-40B4-BE49-F238E27FC236}">
                        <a16:creationId xmlns:a16="http://schemas.microsoft.com/office/drawing/2014/main" id="{C35DFAA6-4074-1A6D-8236-DBC9DC309001}"/>
                      </a:ext>
                    </a:extLst>
                  </p:cNvPr>
                  <p:cNvSpPr/>
                  <p:nvPr/>
                </p:nvSpPr>
                <p:spPr>
                  <a:xfrm>
                    <a:off x="-1329962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1" name="Freeform: Shape 3050">
                    <a:extLst>
                      <a:ext uri="{FF2B5EF4-FFF2-40B4-BE49-F238E27FC236}">
                        <a16:creationId xmlns:a16="http://schemas.microsoft.com/office/drawing/2014/main" id="{5579DC75-216A-807B-8B62-0118C883190C}"/>
                      </a:ext>
                    </a:extLst>
                  </p:cNvPr>
                  <p:cNvSpPr/>
                  <p:nvPr/>
                </p:nvSpPr>
                <p:spPr>
                  <a:xfrm>
                    <a:off x="-1305479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2" name="Freeform: Shape 3051">
                    <a:extLst>
                      <a:ext uri="{FF2B5EF4-FFF2-40B4-BE49-F238E27FC236}">
                        <a16:creationId xmlns:a16="http://schemas.microsoft.com/office/drawing/2014/main" id="{63C70C7B-39A1-8AD3-AC4D-220FF2070F78}"/>
                      </a:ext>
                    </a:extLst>
                  </p:cNvPr>
                  <p:cNvSpPr/>
                  <p:nvPr/>
                </p:nvSpPr>
                <p:spPr>
                  <a:xfrm>
                    <a:off x="-1281003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3" name="Freeform: Shape 3052">
                    <a:extLst>
                      <a:ext uri="{FF2B5EF4-FFF2-40B4-BE49-F238E27FC236}">
                        <a16:creationId xmlns:a16="http://schemas.microsoft.com/office/drawing/2014/main" id="{1CE97E4A-9922-3A81-7E2D-044A2EBDF4D0}"/>
                      </a:ext>
                    </a:extLst>
                  </p:cNvPr>
                  <p:cNvSpPr/>
                  <p:nvPr/>
                </p:nvSpPr>
                <p:spPr>
                  <a:xfrm>
                    <a:off x="-1256527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4" name="Freeform: Shape 3053">
                    <a:extLst>
                      <a:ext uri="{FF2B5EF4-FFF2-40B4-BE49-F238E27FC236}">
                        <a16:creationId xmlns:a16="http://schemas.microsoft.com/office/drawing/2014/main" id="{4A813968-2CE1-6FE3-70F6-E163D1808662}"/>
                      </a:ext>
                    </a:extLst>
                  </p:cNvPr>
                  <p:cNvSpPr/>
                  <p:nvPr/>
                </p:nvSpPr>
                <p:spPr>
                  <a:xfrm>
                    <a:off x="-1232051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5" name="Freeform: Shape 3054">
                    <a:extLst>
                      <a:ext uri="{FF2B5EF4-FFF2-40B4-BE49-F238E27FC236}">
                        <a16:creationId xmlns:a16="http://schemas.microsoft.com/office/drawing/2014/main" id="{E659763C-F3C5-F76B-1ADF-64CBE63B58E4}"/>
                      </a:ext>
                    </a:extLst>
                  </p:cNvPr>
                  <p:cNvSpPr/>
                  <p:nvPr/>
                </p:nvSpPr>
                <p:spPr>
                  <a:xfrm>
                    <a:off x="-1207575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6" name="Freeform: Shape 3055">
                    <a:extLst>
                      <a:ext uri="{FF2B5EF4-FFF2-40B4-BE49-F238E27FC236}">
                        <a16:creationId xmlns:a16="http://schemas.microsoft.com/office/drawing/2014/main" id="{29682A1B-681D-A1A3-F9C7-B39DCF79A3D5}"/>
                      </a:ext>
                    </a:extLst>
                  </p:cNvPr>
                  <p:cNvSpPr/>
                  <p:nvPr/>
                </p:nvSpPr>
                <p:spPr>
                  <a:xfrm>
                    <a:off x="-1183093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7" name="Freeform: Shape 3056">
                    <a:extLst>
                      <a:ext uri="{FF2B5EF4-FFF2-40B4-BE49-F238E27FC236}">
                        <a16:creationId xmlns:a16="http://schemas.microsoft.com/office/drawing/2014/main" id="{276C2989-CB9B-8D54-AC3F-9E8FB3135B2D}"/>
                      </a:ext>
                    </a:extLst>
                  </p:cNvPr>
                  <p:cNvSpPr/>
                  <p:nvPr/>
                </p:nvSpPr>
                <p:spPr>
                  <a:xfrm>
                    <a:off x="-1158617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8" name="Freeform: Shape 3057">
                    <a:extLst>
                      <a:ext uri="{FF2B5EF4-FFF2-40B4-BE49-F238E27FC236}">
                        <a16:creationId xmlns:a16="http://schemas.microsoft.com/office/drawing/2014/main" id="{C1941AFC-5904-865A-C104-E9CB3FA89A78}"/>
                      </a:ext>
                    </a:extLst>
                  </p:cNvPr>
                  <p:cNvSpPr/>
                  <p:nvPr/>
                </p:nvSpPr>
                <p:spPr>
                  <a:xfrm>
                    <a:off x="-1134141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9" name="Freeform: Shape 3058">
                    <a:extLst>
                      <a:ext uri="{FF2B5EF4-FFF2-40B4-BE49-F238E27FC236}">
                        <a16:creationId xmlns:a16="http://schemas.microsoft.com/office/drawing/2014/main" id="{4B985661-65DB-5D3E-584A-C1F8E887D3E5}"/>
                      </a:ext>
                    </a:extLst>
                  </p:cNvPr>
                  <p:cNvSpPr/>
                  <p:nvPr/>
                </p:nvSpPr>
                <p:spPr>
                  <a:xfrm>
                    <a:off x="-1109665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0" name="Freeform: Shape 3059">
                    <a:extLst>
                      <a:ext uri="{FF2B5EF4-FFF2-40B4-BE49-F238E27FC236}">
                        <a16:creationId xmlns:a16="http://schemas.microsoft.com/office/drawing/2014/main" id="{6BD36440-ACDB-CE1D-26A5-3511E5D96EF4}"/>
                      </a:ext>
                    </a:extLst>
                  </p:cNvPr>
                  <p:cNvSpPr/>
                  <p:nvPr/>
                </p:nvSpPr>
                <p:spPr>
                  <a:xfrm>
                    <a:off x="-1085189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1" name="Freeform: Shape 3060">
                    <a:extLst>
                      <a:ext uri="{FF2B5EF4-FFF2-40B4-BE49-F238E27FC236}">
                        <a16:creationId xmlns:a16="http://schemas.microsoft.com/office/drawing/2014/main" id="{B3D13A85-CC09-FFA3-FA7A-D6163B9A89FD}"/>
                      </a:ext>
                    </a:extLst>
                  </p:cNvPr>
                  <p:cNvSpPr/>
                  <p:nvPr/>
                </p:nvSpPr>
                <p:spPr>
                  <a:xfrm>
                    <a:off x="-1060706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2" name="Freeform: Shape 3061">
                    <a:extLst>
                      <a:ext uri="{FF2B5EF4-FFF2-40B4-BE49-F238E27FC236}">
                        <a16:creationId xmlns:a16="http://schemas.microsoft.com/office/drawing/2014/main" id="{C5A2DF6D-71D1-2738-2F1E-4C5C589DD621}"/>
                      </a:ext>
                    </a:extLst>
                  </p:cNvPr>
                  <p:cNvSpPr/>
                  <p:nvPr/>
                </p:nvSpPr>
                <p:spPr>
                  <a:xfrm>
                    <a:off x="-1036230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3" name="Freeform: Shape 3062">
                    <a:extLst>
                      <a:ext uri="{FF2B5EF4-FFF2-40B4-BE49-F238E27FC236}">
                        <a16:creationId xmlns:a16="http://schemas.microsoft.com/office/drawing/2014/main" id="{10BA5B2C-7BE8-1053-5C79-32A35DD5CC11}"/>
                      </a:ext>
                    </a:extLst>
                  </p:cNvPr>
                  <p:cNvSpPr/>
                  <p:nvPr/>
                </p:nvSpPr>
                <p:spPr>
                  <a:xfrm>
                    <a:off x="-1011754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4" name="Freeform: Shape 3063">
                    <a:extLst>
                      <a:ext uri="{FF2B5EF4-FFF2-40B4-BE49-F238E27FC236}">
                        <a16:creationId xmlns:a16="http://schemas.microsoft.com/office/drawing/2014/main" id="{3A0F3059-44D7-2545-05CB-8B4F1A39EB76}"/>
                      </a:ext>
                    </a:extLst>
                  </p:cNvPr>
                  <p:cNvSpPr/>
                  <p:nvPr/>
                </p:nvSpPr>
                <p:spPr>
                  <a:xfrm>
                    <a:off x="-987278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5" name="Freeform: Shape 3064">
                    <a:extLst>
                      <a:ext uri="{FF2B5EF4-FFF2-40B4-BE49-F238E27FC236}">
                        <a16:creationId xmlns:a16="http://schemas.microsoft.com/office/drawing/2014/main" id="{2FBAC9D2-BA36-57D5-D6CF-D8C8FBDA1920}"/>
                      </a:ext>
                    </a:extLst>
                  </p:cNvPr>
                  <p:cNvSpPr/>
                  <p:nvPr/>
                </p:nvSpPr>
                <p:spPr>
                  <a:xfrm>
                    <a:off x="-962802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6" name="Freeform: Shape 3065">
                    <a:extLst>
                      <a:ext uri="{FF2B5EF4-FFF2-40B4-BE49-F238E27FC236}">
                        <a16:creationId xmlns:a16="http://schemas.microsoft.com/office/drawing/2014/main" id="{13B5664E-81D6-EBA9-6EA8-D3B0D503C5C9}"/>
                      </a:ext>
                    </a:extLst>
                  </p:cNvPr>
                  <p:cNvSpPr/>
                  <p:nvPr/>
                </p:nvSpPr>
                <p:spPr>
                  <a:xfrm>
                    <a:off x="-938319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7" name="Freeform: Shape 3066">
                    <a:extLst>
                      <a:ext uri="{FF2B5EF4-FFF2-40B4-BE49-F238E27FC236}">
                        <a16:creationId xmlns:a16="http://schemas.microsoft.com/office/drawing/2014/main" id="{69ADF1C0-ECC0-F201-9BCD-A6426539D2CE}"/>
                      </a:ext>
                    </a:extLst>
                  </p:cNvPr>
                  <p:cNvSpPr/>
                  <p:nvPr/>
                </p:nvSpPr>
                <p:spPr>
                  <a:xfrm>
                    <a:off x="-913843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8" name="Freeform: Shape 3067">
                    <a:extLst>
                      <a:ext uri="{FF2B5EF4-FFF2-40B4-BE49-F238E27FC236}">
                        <a16:creationId xmlns:a16="http://schemas.microsoft.com/office/drawing/2014/main" id="{6844A962-67BB-506B-F512-64D7BAE5E87D}"/>
                      </a:ext>
                    </a:extLst>
                  </p:cNvPr>
                  <p:cNvSpPr/>
                  <p:nvPr/>
                </p:nvSpPr>
                <p:spPr>
                  <a:xfrm>
                    <a:off x="-889367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9" name="Freeform: Shape 3068">
                    <a:extLst>
                      <a:ext uri="{FF2B5EF4-FFF2-40B4-BE49-F238E27FC236}">
                        <a16:creationId xmlns:a16="http://schemas.microsoft.com/office/drawing/2014/main" id="{DC73AFF3-CE6C-DFF6-D52A-6DBD33B7F866}"/>
                      </a:ext>
                    </a:extLst>
                  </p:cNvPr>
                  <p:cNvSpPr/>
                  <p:nvPr/>
                </p:nvSpPr>
                <p:spPr>
                  <a:xfrm>
                    <a:off x="-864891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0" name="Freeform: Shape 3069">
                    <a:extLst>
                      <a:ext uri="{FF2B5EF4-FFF2-40B4-BE49-F238E27FC236}">
                        <a16:creationId xmlns:a16="http://schemas.microsoft.com/office/drawing/2014/main" id="{8B3084EB-94D4-76BC-64F6-0C379D29879C}"/>
                      </a:ext>
                    </a:extLst>
                  </p:cNvPr>
                  <p:cNvSpPr/>
                  <p:nvPr/>
                </p:nvSpPr>
                <p:spPr>
                  <a:xfrm>
                    <a:off x="-840415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1" name="Freeform: Shape 3070">
                    <a:extLst>
                      <a:ext uri="{FF2B5EF4-FFF2-40B4-BE49-F238E27FC236}">
                        <a16:creationId xmlns:a16="http://schemas.microsoft.com/office/drawing/2014/main" id="{E58B5CA9-6CF2-D27B-FAB8-DFC1B4E08CCB}"/>
                      </a:ext>
                    </a:extLst>
                  </p:cNvPr>
                  <p:cNvSpPr/>
                  <p:nvPr/>
                </p:nvSpPr>
                <p:spPr>
                  <a:xfrm>
                    <a:off x="-815932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2" name="Freeform: Shape 3071">
                    <a:extLst>
                      <a:ext uri="{FF2B5EF4-FFF2-40B4-BE49-F238E27FC236}">
                        <a16:creationId xmlns:a16="http://schemas.microsoft.com/office/drawing/2014/main" id="{BC0564CB-FE09-DDA7-9350-30A0971BB55F}"/>
                      </a:ext>
                    </a:extLst>
                  </p:cNvPr>
                  <p:cNvSpPr/>
                  <p:nvPr/>
                </p:nvSpPr>
                <p:spPr>
                  <a:xfrm>
                    <a:off x="-791456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3" name="Freeform: Shape 3072">
                    <a:extLst>
                      <a:ext uri="{FF2B5EF4-FFF2-40B4-BE49-F238E27FC236}">
                        <a16:creationId xmlns:a16="http://schemas.microsoft.com/office/drawing/2014/main" id="{277C0798-FACB-F5B5-7AA5-8632565E771D}"/>
                      </a:ext>
                    </a:extLst>
                  </p:cNvPr>
                  <p:cNvSpPr/>
                  <p:nvPr/>
                </p:nvSpPr>
                <p:spPr>
                  <a:xfrm>
                    <a:off x="-1378914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4" name="Freeform: Shape 3073">
                    <a:extLst>
                      <a:ext uri="{FF2B5EF4-FFF2-40B4-BE49-F238E27FC236}">
                        <a16:creationId xmlns:a16="http://schemas.microsoft.com/office/drawing/2014/main" id="{A02FC202-B5C9-2105-B56F-9EBAF73FF3A0}"/>
                      </a:ext>
                    </a:extLst>
                  </p:cNvPr>
                  <p:cNvSpPr/>
                  <p:nvPr/>
                </p:nvSpPr>
                <p:spPr>
                  <a:xfrm>
                    <a:off x="-1354438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5" name="Freeform: Shape 3074">
                    <a:extLst>
                      <a:ext uri="{FF2B5EF4-FFF2-40B4-BE49-F238E27FC236}">
                        <a16:creationId xmlns:a16="http://schemas.microsoft.com/office/drawing/2014/main" id="{1FA7E47F-AAB6-66DD-61F9-E8F945FD644B}"/>
                      </a:ext>
                    </a:extLst>
                  </p:cNvPr>
                  <p:cNvSpPr/>
                  <p:nvPr/>
                </p:nvSpPr>
                <p:spPr>
                  <a:xfrm>
                    <a:off x="-1329962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6" name="Freeform: Shape 3075">
                    <a:extLst>
                      <a:ext uri="{FF2B5EF4-FFF2-40B4-BE49-F238E27FC236}">
                        <a16:creationId xmlns:a16="http://schemas.microsoft.com/office/drawing/2014/main" id="{37DD7C2D-9DB1-1D89-91C5-7EEF445D6734}"/>
                      </a:ext>
                    </a:extLst>
                  </p:cNvPr>
                  <p:cNvSpPr/>
                  <p:nvPr/>
                </p:nvSpPr>
                <p:spPr>
                  <a:xfrm>
                    <a:off x="-1305479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7" name="Freeform: Shape 3076">
                    <a:extLst>
                      <a:ext uri="{FF2B5EF4-FFF2-40B4-BE49-F238E27FC236}">
                        <a16:creationId xmlns:a16="http://schemas.microsoft.com/office/drawing/2014/main" id="{9E48BC8D-4BBC-A60D-D363-7FFA00294E87}"/>
                      </a:ext>
                    </a:extLst>
                  </p:cNvPr>
                  <p:cNvSpPr/>
                  <p:nvPr/>
                </p:nvSpPr>
                <p:spPr>
                  <a:xfrm>
                    <a:off x="-1281003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8" name="Freeform: Shape 3077">
                    <a:extLst>
                      <a:ext uri="{FF2B5EF4-FFF2-40B4-BE49-F238E27FC236}">
                        <a16:creationId xmlns:a16="http://schemas.microsoft.com/office/drawing/2014/main" id="{91EF2AA2-8C0F-6FBD-B561-77E1EC136E33}"/>
                      </a:ext>
                    </a:extLst>
                  </p:cNvPr>
                  <p:cNvSpPr/>
                  <p:nvPr/>
                </p:nvSpPr>
                <p:spPr>
                  <a:xfrm>
                    <a:off x="-1256527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9" name="Freeform: Shape 3078">
                    <a:extLst>
                      <a:ext uri="{FF2B5EF4-FFF2-40B4-BE49-F238E27FC236}">
                        <a16:creationId xmlns:a16="http://schemas.microsoft.com/office/drawing/2014/main" id="{634A6CC8-E1C7-DAEC-BE13-6E00177192F7}"/>
                      </a:ext>
                    </a:extLst>
                  </p:cNvPr>
                  <p:cNvSpPr/>
                  <p:nvPr/>
                </p:nvSpPr>
                <p:spPr>
                  <a:xfrm>
                    <a:off x="-1232051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0" name="Freeform: Shape 3079">
                    <a:extLst>
                      <a:ext uri="{FF2B5EF4-FFF2-40B4-BE49-F238E27FC236}">
                        <a16:creationId xmlns:a16="http://schemas.microsoft.com/office/drawing/2014/main" id="{8DDA5864-C423-2BFD-5298-FB9379E6AA96}"/>
                      </a:ext>
                    </a:extLst>
                  </p:cNvPr>
                  <p:cNvSpPr/>
                  <p:nvPr/>
                </p:nvSpPr>
                <p:spPr>
                  <a:xfrm>
                    <a:off x="-1207575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1" name="Freeform: Shape 3080">
                    <a:extLst>
                      <a:ext uri="{FF2B5EF4-FFF2-40B4-BE49-F238E27FC236}">
                        <a16:creationId xmlns:a16="http://schemas.microsoft.com/office/drawing/2014/main" id="{BEEB866D-375A-7DF7-740F-14B3C206EC96}"/>
                      </a:ext>
                    </a:extLst>
                  </p:cNvPr>
                  <p:cNvSpPr/>
                  <p:nvPr/>
                </p:nvSpPr>
                <p:spPr>
                  <a:xfrm>
                    <a:off x="-1183093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2" name="Freeform: Shape 3081">
                    <a:extLst>
                      <a:ext uri="{FF2B5EF4-FFF2-40B4-BE49-F238E27FC236}">
                        <a16:creationId xmlns:a16="http://schemas.microsoft.com/office/drawing/2014/main" id="{935BA992-B6B4-09F1-0A75-DD4E85484401}"/>
                      </a:ext>
                    </a:extLst>
                  </p:cNvPr>
                  <p:cNvSpPr/>
                  <p:nvPr/>
                </p:nvSpPr>
                <p:spPr>
                  <a:xfrm>
                    <a:off x="-1158617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3" name="Freeform: Shape 3082">
                    <a:extLst>
                      <a:ext uri="{FF2B5EF4-FFF2-40B4-BE49-F238E27FC236}">
                        <a16:creationId xmlns:a16="http://schemas.microsoft.com/office/drawing/2014/main" id="{6ED570DD-3379-1323-3482-2C1212012A31}"/>
                      </a:ext>
                    </a:extLst>
                  </p:cNvPr>
                  <p:cNvSpPr/>
                  <p:nvPr/>
                </p:nvSpPr>
                <p:spPr>
                  <a:xfrm>
                    <a:off x="-1134141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4" name="Freeform: Shape 3083">
                    <a:extLst>
                      <a:ext uri="{FF2B5EF4-FFF2-40B4-BE49-F238E27FC236}">
                        <a16:creationId xmlns:a16="http://schemas.microsoft.com/office/drawing/2014/main" id="{4DBBE529-65FF-7113-94DB-4696C0AAF78B}"/>
                      </a:ext>
                    </a:extLst>
                  </p:cNvPr>
                  <p:cNvSpPr/>
                  <p:nvPr/>
                </p:nvSpPr>
                <p:spPr>
                  <a:xfrm>
                    <a:off x="-1109665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5" name="Freeform: Shape 3084">
                    <a:extLst>
                      <a:ext uri="{FF2B5EF4-FFF2-40B4-BE49-F238E27FC236}">
                        <a16:creationId xmlns:a16="http://schemas.microsoft.com/office/drawing/2014/main" id="{2FF63C18-B65F-C0DA-7114-76C9A0B57840}"/>
                      </a:ext>
                    </a:extLst>
                  </p:cNvPr>
                  <p:cNvSpPr/>
                  <p:nvPr/>
                </p:nvSpPr>
                <p:spPr>
                  <a:xfrm>
                    <a:off x="-1085189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6" name="Freeform: Shape 3085">
                    <a:extLst>
                      <a:ext uri="{FF2B5EF4-FFF2-40B4-BE49-F238E27FC236}">
                        <a16:creationId xmlns:a16="http://schemas.microsoft.com/office/drawing/2014/main" id="{1BACAE4A-4147-F2DD-BBB9-72EBDBD23B43}"/>
                      </a:ext>
                    </a:extLst>
                  </p:cNvPr>
                  <p:cNvSpPr/>
                  <p:nvPr/>
                </p:nvSpPr>
                <p:spPr>
                  <a:xfrm>
                    <a:off x="-1060706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7" name="Freeform: Shape 3086">
                    <a:extLst>
                      <a:ext uri="{FF2B5EF4-FFF2-40B4-BE49-F238E27FC236}">
                        <a16:creationId xmlns:a16="http://schemas.microsoft.com/office/drawing/2014/main" id="{C2959DCF-34AD-E53C-075B-16E0C24A632D}"/>
                      </a:ext>
                    </a:extLst>
                  </p:cNvPr>
                  <p:cNvSpPr/>
                  <p:nvPr/>
                </p:nvSpPr>
                <p:spPr>
                  <a:xfrm>
                    <a:off x="-1036230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8" name="Freeform: Shape 3087">
                    <a:extLst>
                      <a:ext uri="{FF2B5EF4-FFF2-40B4-BE49-F238E27FC236}">
                        <a16:creationId xmlns:a16="http://schemas.microsoft.com/office/drawing/2014/main" id="{8BE5621C-D30D-EFFC-D81E-4A10A2CF5978}"/>
                      </a:ext>
                    </a:extLst>
                  </p:cNvPr>
                  <p:cNvSpPr/>
                  <p:nvPr/>
                </p:nvSpPr>
                <p:spPr>
                  <a:xfrm>
                    <a:off x="-1011754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9" name="Freeform: Shape 3088">
                    <a:extLst>
                      <a:ext uri="{FF2B5EF4-FFF2-40B4-BE49-F238E27FC236}">
                        <a16:creationId xmlns:a16="http://schemas.microsoft.com/office/drawing/2014/main" id="{EE49BD32-F7AC-9187-C7FB-1BE779B7C6EE}"/>
                      </a:ext>
                    </a:extLst>
                  </p:cNvPr>
                  <p:cNvSpPr/>
                  <p:nvPr/>
                </p:nvSpPr>
                <p:spPr>
                  <a:xfrm>
                    <a:off x="-987278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0" name="Freeform: Shape 3089">
                    <a:extLst>
                      <a:ext uri="{FF2B5EF4-FFF2-40B4-BE49-F238E27FC236}">
                        <a16:creationId xmlns:a16="http://schemas.microsoft.com/office/drawing/2014/main" id="{08D35A54-4A52-490B-3006-CEBF8199D9DB}"/>
                      </a:ext>
                    </a:extLst>
                  </p:cNvPr>
                  <p:cNvSpPr/>
                  <p:nvPr/>
                </p:nvSpPr>
                <p:spPr>
                  <a:xfrm>
                    <a:off x="-962802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1" name="Freeform: Shape 3090">
                    <a:extLst>
                      <a:ext uri="{FF2B5EF4-FFF2-40B4-BE49-F238E27FC236}">
                        <a16:creationId xmlns:a16="http://schemas.microsoft.com/office/drawing/2014/main" id="{48696482-17FA-1FB5-3BF1-132347C3F208}"/>
                      </a:ext>
                    </a:extLst>
                  </p:cNvPr>
                  <p:cNvSpPr/>
                  <p:nvPr/>
                </p:nvSpPr>
                <p:spPr>
                  <a:xfrm>
                    <a:off x="-938319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2" name="Freeform: Shape 3091">
                    <a:extLst>
                      <a:ext uri="{FF2B5EF4-FFF2-40B4-BE49-F238E27FC236}">
                        <a16:creationId xmlns:a16="http://schemas.microsoft.com/office/drawing/2014/main" id="{5D98CD62-A0A5-3CD6-DA27-97A2B8503583}"/>
                      </a:ext>
                    </a:extLst>
                  </p:cNvPr>
                  <p:cNvSpPr/>
                  <p:nvPr/>
                </p:nvSpPr>
                <p:spPr>
                  <a:xfrm>
                    <a:off x="-913843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3" name="Freeform: Shape 3092">
                    <a:extLst>
                      <a:ext uri="{FF2B5EF4-FFF2-40B4-BE49-F238E27FC236}">
                        <a16:creationId xmlns:a16="http://schemas.microsoft.com/office/drawing/2014/main" id="{D5A5A6E1-146E-60FB-3166-F9AE313A9977}"/>
                      </a:ext>
                    </a:extLst>
                  </p:cNvPr>
                  <p:cNvSpPr/>
                  <p:nvPr/>
                </p:nvSpPr>
                <p:spPr>
                  <a:xfrm>
                    <a:off x="-889367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4" name="Freeform: Shape 3093">
                    <a:extLst>
                      <a:ext uri="{FF2B5EF4-FFF2-40B4-BE49-F238E27FC236}">
                        <a16:creationId xmlns:a16="http://schemas.microsoft.com/office/drawing/2014/main" id="{F39C7F4C-B61F-3A9A-5124-89F7BB29AFD3}"/>
                      </a:ext>
                    </a:extLst>
                  </p:cNvPr>
                  <p:cNvSpPr/>
                  <p:nvPr/>
                </p:nvSpPr>
                <p:spPr>
                  <a:xfrm>
                    <a:off x="-864891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5" name="Freeform: Shape 3094">
                    <a:extLst>
                      <a:ext uri="{FF2B5EF4-FFF2-40B4-BE49-F238E27FC236}">
                        <a16:creationId xmlns:a16="http://schemas.microsoft.com/office/drawing/2014/main" id="{AAE494A9-347D-0DA0-9D7A-C1B4F320C9E9}"/>
                      </a:ext>
                    </a:extLst>
                  </p:cNvPr>
                  <p:cNvSpPr/>
                  <p:nvPr/>
                </p:nvSpPr>
                <p:spPr>
                  <a:xfrm>
                    <a:off x="-840415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6" name="Freeform: Shape 3095">
                    <a:extLst>
                      <a:ext uri="{FF2B5EF4-FFF2-40B4-BE49-F238E27FC236}">
                        <a16:creationId xmlns:a16="http://schemas.microsoft.com/office/drawing/2014/main" id="{337D8516-768B-71B9-D413-4C7C386A1659}"/>
                      </a:ext>
                    </a:extLst>
                  </p:cNvPr>
                  <p:cNvSpPr/>
                  <p:nvPr/>
                </p:nvSpPr>
                <p:spPr>
                  <a:xfrm>
                    <a:off x="-815932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7" name="Freeform: Shape 3096">
                    <a:extLst>
                      <a:ext uri="{FF2B5EF4-FFF2-40B4-BE49-F238E27FC236}">
                        <a16:creationId xmlns:a16="http://schemas.microsoft.com/office/drawing/2014/main" id="{B3037B3A-DD1C-98FB-A82E-81485B67F0A4}"/>
                      </a:ext>
                    </a:extLst>
                  </p:cNvPr>
                  <p:cNvSpPr/>
                  <p:nvPr/>
                </p:nvSpPr>
                <p:spPr>
                  <a:xfrm>
                    <a:off x="-791456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8" name="Freeform: Shape 3097">
                    <a:extLst>
                      <a:ext uri="{FF2B5EF4-FFF2-40B4-BE49-F238E27FC236}">
                        <a16:creationId xmlns:a16="http://schemas.microsoft.com/office/drawing/2014/main" id="{1042ED50-01E0-DED1-0E6D-E47A476D22D4}"/>
                      </a:ext>
                    </a:extLst>
                  </p:cNvPr>
                  <p:cNvSpPr/>
                  <p:nvPr/>
                </p:nvSpPr>
                <p:spPr>
                  <a:xfrm>
                    <a:off x="-1378914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099" name="Freeform: Shape 3098">
                    <a:extLst>
                      <a:ext uri="{FF2B5EF4-FFF2-40B4-BE49-F238E27FC236}">
                        <a16:creationId xmlns:a16="http://schemas.microsoft.com/office/drawing/2014/main" id="{7EB2CAA0-EF71-3BB9-7EC5-A5E327CD7C7A}"/>
                      </a:ext>
                    </a:extLst>
                  </p:cNvPr>
                  <p:cNvSpPr/>
                  <p:nvPr/>
                </p:nvSpPr>
                <p:spPr>
                  <a:xfrm>
                    <a:off x="-1354438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0" name="Freeform: Shape 3099">
                    <a:extLst>
                      <a:ext uri="{FF2B5EF4-FFF2-40B4-BE49-F238E27FC236}">
                        <a16:creationId xmlns:a16="http://schemas.microsoft.com/office/drawing/2014/main" id="{7389C81C-4414-D5E9-FF4A-9DFF596E74A8}"/>
                      </a:ext>
                    </a:extLst>
                  </p:cNvPr>
                  <p:cNvSpPr/>
                  <p:nvPr/>
                </p:nvSpPr>
                <p:spPr>
                  <a:xfrm>
                    <a:off x="-1329962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1" name="Freeform: Shape 3100">
                    <a:extLst>
                      <a:ext uri="{FF2B5EF4-FFF2-40B4-BE49-F238E27FC236}">
                        <a16:creationId xmlns:a16="http://schemas.microsoft.com/office/drawing/2014/main" id="{5D6644EE-D90D-77FF-1FF9-B5DE225B2F01}"/>
                      </a:ext>
                    </a:extLst>
                  </p:cNvPr>
                  <p:cNvSpPr/>
                  <p:nvPr/>
                </p:nvSpPr>
                <p:spPr>
                  <a:xfrm>
                    <a:off x="-1305479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2" name="Freeform: Shape 3101">
                    <a:extLst>
                      <a:ext uri="{FF2B5EF4-FFF2-40B4-BE49-F238E27FC236}">
                        <a16:creationId xmlns:a16="http://schemas.microsoft.com/office/drawing/2014/main" id="{951D250B-13F2-6521-16BC-58B5409715B7}"/>
                      </a:ext>
                    </a:extLst>
                  </p:cNvPr>
                  <p:cNvSpPr/>
                  <p:nvPr/>
                </p:nvSpPr>
                <p:spPr>
                  <a:xfrm>
                    <a:off x="-1281003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3" name="Freeform: Shape 3102">
                    <a:extLst>
                      <a:ext uri="{FF2B5EF4-FFF2-40B4-BE49-F238E27FC236}">
                        <a16:creationId xmlns:a16="http://schemas.microsoft.com/office/drawing/2014/main" id="{2BC27F54-8CC4-8371-408B-9BA340396A54}"/>
                      </a:ext>
                    </a:extLst>
                  </p:cNvPr>
                  <p:cNvSpPr/>
                  <p:nvPr/>
                </p:nvSpPr>
                <p:spPr>
                  <a:xfrm>
                    <a:off x="-1256527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4" name="Freeform: Shape 3103">
                    <a:extLst>
                      <a:ext uri="{FF2B5EF4-FFF2-40B4-BE49-F238E27FC236}">
                        <a16:creationId xmlns:a16="http://schemas.microsoft.com/office/drawing/2014/main" id="{FD0EDE77-5CD6-6B5A-48CB-98457178142B}"/>
                      </a:ext>
                    </a:extLst>
                  </p:cNvPr>
                  <p:cNvSpPr/>
                  <p:nvPr/>
                </p:nvSpPr>
                <p:spPr>
                  <a:xfrm>
                    <a:off x="-1232051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5" name="Freeform: Shape 3104">
                    <a:extLst>
                      <a:ext uri="{FF2B5EF4-FFF2-40B4-BE49-F238E27FC236}">
                        <a16:creationId xmlns:a16="http://schemas.microsoft.com/office/drawing/2014/main" id="{E70395FE-0F18-E881-17F2-D72D78755A53}"/>
                      </a:ext>
                    </a:extLst>
                  </p:cNvPr>
                  <p:cNvSpPr/>
                  <p:nvPr/>
                </p:nvSpPr>
                <p:spPr>
                  <a:xfrm>
                    <a:off x="-1207575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6" name="Freeform: Shape 3105">
                    <a:extLst>
                      <a:ext uri="{FF2B5EF4-FFF2-40B4-BE49-F238E27FC236}">
                        <a16:creationId xmlns:a16="http://schemas.microsoft.com/office/drawing/2014/main" id="{51B0046C-A014-E6B6-C023-9335E4E92BDB}"/>
                      </a:ext>
                    </a:extLst>
                  </p:cNvPr>
                  <p:cNvSpPr/>
                  <p:nvPr/>
                </p:nvSpPr>
                <p:spPr>
                  <a:xfrm>
                    <a:off x="-1183093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7" name="Freeform: Shape 3106">
                    <a:extLst>
                      <a:ext uri="{FF2B5EF4-FFF2-40B4-BE49-F238E27FC236}">
                        <a16:creationId xmlns:a16="http://schemas.microsoft.com/office/drawing/2014/main" id="{1CA4148B-57D7-B383-16EE-29FDE834B27B}"/>
                      </a:ext>
                    </a:extLst>
                  </p:cNvPr>
                  <p:cNvSpPr/>
                  <p:nvPr/>
                </p:nvSpPr>
                <p:spPr>
                  <a:xfrm>
                    <a:off x="-1158617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8" name="Freeform: Shape 3107">
                    <a:extLst>
                      <a:ext uri="{FF2B5EF4-FFF2-40B4-BE49-F238E27FC236}">
                        <a16:creationId xmlns:a16="http://schemas.microsoft.com/office/drawing/2014/main" id="{FE88A413-BEF1-8296-8218-1727435514E9}"/>
                      </a:ext>
                    </a:extLst>
                  </p:cNvPr>
                  <p:cNvSpPr/>
                  <p:nvPr/>
                </p:nvSpPr>
                <p:spPr>
                  <a:xfrm>
                    <a:off x="-1134141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9" name="Freeform: Shape 3108">
                    <a:extLst>
                      <a:ext uri="{FF2B5EF4-FFF2-40B4-BE49-F238E27FC236}">
                        <a16:creationId xmlns:a16="http://schemas.microsoft.com/office/drawing/2014/main" id="{57398CF3-164E-1B3E-F155-0ADCBCE778AE}"/>
                      </a:ext>
                    </a:extLst>
                  </p:cNvPr>
                  <p:cNvSpPr/>
                  <p:nvPr/>
                </p:nvSpPr>
                <p:spPr>
                  <a:xfrm>
                    <a:off x="-1109665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0" name="Freeform: Shape 3109">
                    <a:extLst>
                      <a:ext uri="{FF2B5EF4-FFF2-40B4-BE49-F238E27FC236}">
                        <a16:creationId xmlns:a16="http://schemas.microsoft.com/office/drawing/2014/main" id="{F054FA49-B8A2-F2B6-3DC4-9719D85A3A53}"/>
                      </a:ext>
                    </a:extLst>
                  </p:cNvPr>
                  <p:cNvSpPr/>
                  <p:nvPr/>
                </p:nvSpPr>
                <p:spPr>
                  <a:xfrm>
                    <a:off x="-1085189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1" name="Freeform: Shape 3110">
                    <a:extLst>
                      <a:ext uri="{FF2B5EF4-FFF2-40B4-BE49-F238E27FC236}">
                        <a16:creationId xmlns:a16="http://schemas.microsoft.com/office/drawing/2014/main" id="{43812B54-6734-C4A2-DE1E-3C14E10B9FF7}"/>
                      </a:ext>
                    </a:extLst>
                  </p:cNvPr>
                  <p:cNvSpPr/>
                  <p:nvPr/>
                </p:nvSpPr>
                <p:spPr>
                  <a:xfrm>
                    <a:off x="-1060706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2" name="Freeform: Shape 3111">
                    <a:extLst>
                      <a:ext uri="{FF2B5EF4-FFF2-40B4-BE49-F238E27FC236}">
                        <a16:creationId xmlns:a16="http://schemas.microsoft.com/office/drawing/2014/main" id="{2D914D57-CC65-E603-5725-54C5F1D2348C}"/>
                      </a:ext>
                    </a:extLst>
                  </p:cNvPr>
                  <p:cNvSpPr/>
                  <p:nvPr/>
                </p:nvSpPr>
                <p:spPr>
                  <a:xfrm>
                    <a:off x="-1036230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3" name="Freeform: Shape 3112">
                    <a:extLst>
                      <a:ext uri="{FF2B5EF4-FFF2-40B4-BE49-F238E27FC236}">
                        <a16:creationId xmlns:a16="http://schemas.microsoft.com/office/drawing/2014/main" id="{73E43E74-5578-466D-DC88-2F4481B1D99F}"/>
                      </a:ext>
                    </a:extLst>
                  </p:cNvPr>
                  <p:cNvSpPr/>
                  <p:nvPr/>
                </p:nvSpPr>
                <p:spPr>
                  <a:xfrm>
                    <a:off x="-1011754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4" name="Freeform: Shape 3113">
                    <a:extLst>
                      <a:ext uri="{FF2B5EF4-FFF2-40B4-BE49-F238E27FC236}">
                        <a16:creationId xmlns:a16="http://schemas.microsoft.com/office/drawing/2014/main" id="{73B5B8A8-0BD0-5143-319B-ECF8A5821E49}"/>
                      </a:ext>
                    </a:extLst>
                  </p:cNvPr>
                  <p:cNvSpPr/>
                  <p:nvPr/>
                </p:nvSpPr>
                <p:spPr>
                  <a:xfrm>
                    <a:off x="-987278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5" name="Freeform: Shape 3114">
                    <a:extLst>
                      <a:ext uri="{FF2B5EF4-FFF2-40B4-BE49-F238E27FC236}">
                        <a16:creationId xmlns:a16="http://schemas.microsoft.com/office/drawing/2014/main" id="{516D7A69-E6A2-8AE5-C548-BF476FDB2694}"/>
                      </a:ext>
                    </a:extLst>
                  </p:cNvPr>
                  <p:cNvSpPr/>
                  <p:nvPr/>
                </p:nvSpPr>
                <p:spPr>
                  <a:xfrm>
                    <a:off x="-962802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6" name="Freeform: Shape 3115">
                    <a:extLst>
                      <a:ext uri="{FF2B5EF4-FFF2-40B4-BE49-F238E27FC236}">
                        <a16:creationId xmlns:a16="http://schemas.microsoft.com/office/drawing/2014/main" id="{88F11BE1-E34C-4CF1-0978-CC3D4E1E34B6}"/>
                      </a:ext>
                    </a:extLst>
                  </p:cNvPr>
                  <p:cNvSpPr/>
                  <p:nvPr/>
                </p:nvSpPr>
                <p:spPr>
                  <a:xfrm>
                    <a:off x="-938319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7" name="Freeform: Shape 3116">
                    <a:extLst>
                      <a:ext uri="{FF2B5EF4-FFF2-40B4-BE49-F238E27FC236}">
                        <a16:creationId xmlns:a16="http://schemas.microsoft.com/office/drawing/2014/main" id="{490EA588-EF10-A9A7-D942-BE07331FC687}"/>
                      </a:ext>
                    </a:extLst>
                  </p:cNvPr>
                  <p:cNvSpPr/>
                  <p:nvPr/>
                </p:nvSpPr>
                <p:spPr>
                  <a:xfrm>
                    <a:off x="-913843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8" name="Freeform: Shape 3117">
                    <a:extLst>
                      <a:ext uri="{FF2B5EF4-FFF2-40B4-BE49-F238E27FC236}">
                        <a16:creationId xmlns:a16="http://schemas.microsoft.com/office/drawing/2014/main" id="{8893DAC6-C279-42E7-90BA-35C0D697A57A}"/>
                      </a:ext>
                    </a:extLst>
                  </p:cNvPr>
                  <p:cNvSpPr/>
                  <p:nvPr/>
                </p:nvSpPr>
                <p:spPr>
                  <a:xfrm>
                    <a:off x="-889367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9" name="Freeform: Shape 3118">
                    <a:extLst>
                      <a:ext uri="{FF2B5EF4-FFF2-40B4-BE49-F238E27FC236}">
                        <a16:creationId xmlns:a16="http://schemas.microsoft.com/office/drawing/2014/main" id="{79C85730-CF19-C02D-5A1E-D99C1B838E10}"/>
                      </a:ext>
                    </a:extLst>
                  </p:cNvPr>
                  <p:cNvSpPr/>
                  <p:nvPr/>
                </p:nvSpPr>
                <p:spPr>
                  <a:xfrm>
                    <a:off x="-864891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0" name="Freeform: Shape 3119">
                    <a:extLst>
                      <a:ext uri="{FF2B5EF4-FFF2-40B4-BE49-F238E27FC236}">
                        <a16:creationId xmlns:a16="http://schemas.microsoft.com/office/drawing/2014/main" id="{721E6FF2-C1A8-9292-8BC6-574181974038}"/>
                      </a:ext>
                    </a:extLst>
                  </p:cNvPr>
                  <p:cNvSpPr/>
                  <p:nvPr/>
                </p:nvSpPr>
                <p:spPr>
                  <a:xfrm>
                    <a:off x="-840415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1" name="Freeform: Shape 3120">
                    <a:extLst>
                      <a:ext uri="{FF2B5EF4-FFF2-40B4-BE49-F238E27FC236}">
                        <a16:creationId xmlns:a16="http://schemas.microsoft.com/office/drawing/2014/main" id="{729EF208-6DBC-F86F-0849-EF04CE24F210}"/>
                      </a:ext>
                    </a:extLst>
                  </p:cNvPr>
                  <p:cNvSpPr/>
                  <p:nvPr/>
                </p:nvSpPr>
                <p:spPr>
                  <a:xfrm>
                    <a:off x="-815932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2" name="Freeform: Shape 3121">
                    <a:extLst>
                      <a:ext uri="{FF2B5EF4-FFF2-40B4-BE49-F238E27FC236}">
                        <a16:creationId xmlns:a16="http://schemas.microsoft.com/office/drawing/2014/main" id="{0146890A-8EB6-C9BB-729B-2DE0F7165B5D}"/>
                      </a:ext>
                    </a:extLst>
                  </p:cNvPr>
                  <p:cNvSpPr/>
                  <p:nvPr/>
                </p:nvSpPr>
                <p:spPr>
                  <a:xfrm>
                    <a:off x="-791456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3" name="Freeform: Shape 3122">
                    <a:extLst>
                      <a:ext uri="{FF2B5EF4-FFF2-40B4-BE49-F238E27FC236}">
                        <a16:creationId xmlns:a16="http://schemas.microsoft.com/office/drawing/2014/main" id="{D41CF0DD-C842-FAFC-927B-9825F16D8144}"/>
                      </a:ext>
                    </a:extLst>
                  </p:cNvPr>
                  <p:cNvSpPr/>
                  <p:nvPr/>
                </p:nvSpPr>
                <p:spPr>
                  <a:xfrm>
                    <a:off x="-1378914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4" name="Freeform: Shape 3123">
                    <a:extLst>
                      <a:ext uri="{FF2B5EF4-FFF2-40B4-BE49-F238E27FC236}">
                        <a16:creationId xmlns:a16="http://schemas.microsoft.com/office/drawing/2014/main" id="{128EBD6B-2212-2EE8-8C4C-275C43090E03}"/>
                      </a:ext>
                    </a:extLst>
                  </p:cNvPr>
                  <p:cNvSpPr/>
                  <p:nvPr/>
                </p:nvSpPr>
                <p:spPr>
                  <a:xfrm>
                    <a:off x="-1354438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5" name="Freeform: Shape 3124">
                    <a:extLst>
                      <a:ext uri="{FF2B5EF4-FFF2-40B4-BE49-F238E27FC236}">
                        <a16:creationId xmlns:a16="http://schemas.microsoft.com/office/drawing/2014/main" id="{9DFBBB7D-E72C-18EA-048D-F04CE98946B7}"/>
                      </a:ext>
                    </a:extLst>
                  </p:cNvPr>
                  <p:cNvSpPr/>
                  <p:nvPr/>
                </p:nvSpPr>
                <p:spPr>
                  <a:xfrm>
                    <a:off x="-1329962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6" name="Freeform: Shape 3125">
                    <a:extLst>
                      <a:ext uri="{FF2B5EF4-FFF2-40B4-BE49-F238E27FC236}">
                        <a16:creationId xmlns:a16="http://schemas.microsoft.com/office/drawing/2014/main" id="{141665BA-CEA8-E6A4-83AB-DFFC4D92FD3B}"/>
                      </a:ext>
                    </a:extLst>
                  </p:cNvPr>
                  <p:cNvSpPr/>
                  <p:nvPr/>
                </p:nvSpPr>
                <p:spPr>
                  <a:xfrm>
                    <a:off x="-1305479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7" name="Freeform: Shape 3126">
                    <a:extLst>
                      <a:ext uri="{FF2B5EF4-FFF2-40B4-BE49-F238E27FC236}">
                        <a16:creationId xmlns:a16="http://schemas.microsoft.com/office/drawing/2014/main" id="{31116293-EDEF-CBE1-FF18-6E0AC2286677}"/>
                      </a:ext>
                    </a:extLst>
                  </p:cNvPr>
                  <p:cNvSpPr/>
                  <p:nvPr/>
                </p:nvSpPr>
                <p:spPr>
                  <a:xfrm>
                    <a:off x="-1281003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8" name="Freeform: Shape 3127">
                    <a:extLst>
                      <a:ext uri="{FF2B5EF4-FFF2-40B4-BE49-F238E27FC236}">
                        <a16:creationId xmlns:a16="http://schemas.microsoft.com/office/drawing/2014/main" id="{6FACCAE1-E79D-E676-53E1-7146849997E5}"/>
                      </a:ext>
                    </a:extLst>
                  </p:cNvPr>
                  <p:cNvSpPr/>
                  <p:nvPr/>
                </p:nvSpPr>
                <p:spPr>
                  <a:xfrm>
                    <a:off x="-1256527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9" name="Freeform: Shape 3128">
                    <a:extLst>
                      <a:ext uri="{FF2B5EF4-FFF2-40B4-BE49-F238E27FC236}">
                        <a16:creationId xmlns:a16="http://schemas.microsoft.com/office/drawing/2014/main" id="{C8D03036-9E4B-622C-1135-9D651F87A9AD}"/>
                      </a:ext>
                    </a:extLst>
                  </p:cNvPr>
                  <p:cNvSpPr/>
                  <p:nvPr/>
                </p:nvSpPr>
                <p:spPr>
                  <a:xfrm>
                    <a:off x="-1232051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0" name="Freeform: Shape 3129">
                    <a:extLst>
                      <a:ext uri="{FF2B5EF4-FFF2-40B4-BE49-F238E27FC236}">
                        <a16:creationId xmlns:a16="http://schemas.microsoft.com/office/drawing/2014/main" id="{AFD64D54-CB25-C340-38D8-9315B97D8E7E}"/>
                      </a:ext>
                    </a:extLst>
                  </p:cNvPr>
                  <p:cNvSpPr/>
                  <p:nvPr/>
                </p:nvSpPr>
                <p:spPr>
                  <a:xfrm>
                    <a:off x="-1207575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1" name="Freeform: Shape 3130">
                    <a:extLst>
                      <a:ext uri="{FF2B5EF4-FFF2-40B4-BE49-F238E27FC236}">
                        <a16:creationId xmlns:a16="http://schemas.microsoft.com/office/drawing/2014/main" id="{C828C223-761E-BA2B-1D03-1E710EC251E9}"/>
                      </a:ext>
                    </a:extLst>
                  </p:cNvPr>
                  <p:cNvSpPr/>
                  <p:nvPr/>
                </p:nvSpPr>
                <p:spPr>
                  <a:xfrm>
                    <a:off x="-1183093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2" name="Freeform: Shape 3131">
                    <a:extLst>
                      <a:ext uri="{FF2B5EF4-FFF2-40B4-BE49-F238E27FC236}">
                        <a16:creationId xmlns:a16="http://schemas.microsoft.com/office/drawing/2014/main" id="{2718F986-9987-4D6F-BBD9-273703FC9D8C}"/>
                      </a:ext>
                    </a:extLst>
                  </p:cNvPr>
                  <p:cNvSpPr/>
                  <p:nvPr/>
                </p:nvSpPr>
                <p:spPr>
                  <a:xfrm>
                    <a:off x="-1158617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3" name="Freeform: Shape 3132">
                    <a:extLst>
                      <a:ext uri="{FF2B5EF4-FFF2-40B4-BE49-F238E27FC236}">
                        <a16:creationId xmlns:a16="http://schemas.microsoft.com/office/drawing/2014/main" id="{16AAF02B-332D-F1A5-333F-565F99ED2B86}"/>
                      </a:ext>
                    </a:extLst>
                  </p:cNvPr>
                  <p:cNvSpPr/>
                  <p:nvPr/>
                </p:nvSpPr>
                <p:spPr>
                  <a:xfrm>
                    <a:off x="-1134141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4" name="Freeform: Shape 3133">
                    <a:extLst>
                      <a:ext uri="{FF2B5EF4-FFF2-40B4-BE49-F238E27FC236}">
                        <a16:creationId xmlns:a16="http://schemas.microsoft.com/office/drawing/2014/main" id="{E8EDBD7D-3D03-DFF3-41BF-2F364F1923A1}"/>
                      </a:ext>
                    </a:extLst>
                  </p:cNvPr>
                  <p:cNvSpPr/>
                  <p:nvPr/>
                </p:nvSpPr>
                <p:spPr>
                  <a:xfrm>
                    <a:off x="-1109665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5" name="Freeform: Shape 3134">
                    <a:extLst>
                      <a:ext uri="{FF2B5EF4-FFF2-40B4-BE49-F238E27FC236}">
                        <a16:creationId xmlns:a16="http://schemas.microsoft.com/office/drawing/2014/main" id="{338D09B6-497D-36AB-8C2E-29468E44124A}"/>
                      </a:ext>
                    </a:extLst>
                  </p:cNvPr>
                  <p:cNvSpPr/>
                  <p:nvPr/>
                </p:nvSpPr>
                <p:spPr>
                  <a:xfrm>
                    <a:off x="-1085189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6" name="Freeform: Shape 3135">
                    <a:extLst>
                      <a:ext uri="{FF2B5EF4-FFF2-40B4-BE49-F238E27FC236}">
                        <a16:creationId xmlns:a16="http://schemas.microsoft.com/office/drawing/2014/main" id="{F489B861-BE7E-EDB9-C53A-6DA164340D1C}"/>
                      </a:ext>
                    </a:extLst>
                  </p:cNvPr>
                  <p:cNvSpPr/>
                  <p:nvPr/>
                </p:nvSpPr>
                <p:spPr>
                  <a:xfrm>
                    <a:off x="-1060706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7" name="Freeform: Shape 3136">
                    <a:extLst>
                      <a:ext uri="{FF2B5EF4-FFF2-40B4-BE49-F238E27FC236}">
                        <a16:creationId xmlns:a16="http://schemas.microsoft.com/office/drawing/2014/main" id="{FDFD520B-7D4C-3B9D-124B-290B3E0B3A51}"/>
                      </a:ext>
                    </a:extLst>
                  </p:cNvPr>
                  <p:cNvSpPr/>
                  <p:nvPr/>
                </p:nvSpPr>
                <p:spPr>
                  <a:xfrm>
                    <a:off x="-1036230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8" name="Freeform: Shape 3137">
                    <a:extLst>
                      <a:ext uri="{FF2B5EF4-FFF2-40B4-BE49-F238E27FC236}">
                        <a16:creationId xmlns:a16="http://schemas.microsoft.com/office/drawing/2014/main" id="{2FA4C592-64B3-9C6F-B338-637864083D0A}"/>
                      </a:ext>
                    </a:extLst>
                  </p:cNvPr>
                  <p:cNvSpPr/>
                  <p:nvPr/>
                </p:nvSpPr>
                <p:spPr>
                  <a:xfrm>
                    <a:off x="-1011754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9" name="Freeform: Shape 3138">
                    <a:extLst>
                      <a:ext uri="{FF2B5EF4-FFF2-40B4-BE49-F238E27FC236}">
                        <a16:creationId xmlns:a16="http://schemas.microsoft.com/office/drawing/2014/main" id="{C7F2A110-751E-5FE1-186E-C1C3C092C947}"/>
                      </a:ext>
                    </a:extLst>
                  </p:cNvPr>
                  <p:cNvSpPr/>
                  <p:nvPr/>
                </p:nvSpPr>
                <p:spPr>
                  <a:xfrm>
                    <a:off x="-987278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0" name="Freeform: Shape 3139">
                    <a:extLst>
                      <a:ext uri="{FF2B5EF4-FFF2-40B4-BE49-F238E27FC236}">
                        <a16:creationId xmlns:a16="http://schemas.microsoft.com/office/drawing/2014/main" id="{6CE24B16-4B27-DFB2-CB07-C9A33E811425}"/>
                      </a:ext>
                    </a:extLst>
                  </p:cNvPr>
                  <p:cNvSpPr/>
                  <p:nvPr/>
                </p:nvSpPr>
                <p:spPr>
                  <a:xfrm>
                    <a:off x="-962802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1" name="Freeform: Shape 3140">
                    <a:extLst>
                      <a:ext uri="{FF2B5EF4-FFF2-40B4-BE49-F238E27FC236}">
                        <a16:creationId xmlns:a16="http://schemas.microsoft.com/office/drawing/2014/main" id="{12233DA5-4A65-7C66-47C0-8AFBD8D601D0}"/>
                      </a:ext>
                    </a:extLst>
                  </p:cNvPr>
                  <p:cNvSpPr/>
                  <p:nvPr/>
                </p:nvSpPr>
                <p:spPr>
                  <a:xfrm>
                    <a:off x="-938319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2" name="Freeform: Shape 3141">
                    <a:extLst>
                      <a:ext uri="{FF2B5EF4-FFF2-40B4-BE49-F238E27FC236}">
                        <a16:creationId xmlns:a16="http://schemas.microsoft.com/office/drawing/2014/main" id="{77CB0A3B-7C2B-BF7D-CE21-CB610CAC3BEB}"/>
                      </a:ext>
                    </a:extLst>
                  </p:cNvPr>
                  <p:cNvSpPr/>
                  <p:nvPr/>
                </p:nvSpPr>
                <p:spPr>
                  <a:xfrm>
                    <a:off x="-913843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3" name="Freeform: Shape 3142">
                    <a:extLst>
                      <a:ext uri="{FF2B5EF4-FFF2-40B4-BE49-F238E27FC236}">
                        <a16:creationId xmlns:a16="http://schemas.microsoft.com/office/drawing/2014/main" id="{04F0B2F0-3B4F-C4B3-1A15-649268A2CB05}"/>
                      </a:ext>
                    </a:extLst>
                  </p:cNvPr>
                  <p:cNvSpPr/>
                  <p:nvPr/>
                </p:nvSpPr>
                <p:spPr>
                  <a:xfrm>
                    <a:off x="-889367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4" name="Freeform: Shape 3143">
                    <a:extLst>
                      <a:ext uri="{FF2B5EF4-FFF2-40B4-BE49-F238E27FC236}">
                        <a16:creationId xmlns:a16="http://schemas.microsoft.com/office/drawing/2014/main" id="{ABAFA060-0FED-B628-7FE8-43D9B3F64EA2}"/>
                      </a:ext>
                    </a:extLst>
                  </p:cNvPr>
                  <p:cNvSpPr/>
                  <p:nvPr/>
                </p:nvSpPr>
                <p:spPr>
                  <a:xfrm>
                    <a:off x="-864891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5" name="Freeform: Shape 3144">
                    <a:extLst>
                      <a:ext uri="{FF2B5EF4-FFF2-40B4-BE49-F238E27FC236}">
                        <a16:creationId xmlns:a16="http://schemas.microsoft.com/office/drawing/2014/main" id="{8047E7DD-B990-A786-DC01-07FBF83BDB36}"/>
                      </a:ext>
                    </a:extLst>
                  </p:cNvPr>
                  <p:cNvSpPr/>
                  <p:nvPr/>
                </p:nvSpPr>
                <p:spPr>
                  <a:xfrm>
                    <a:off x="-840415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6" name="Freeform: Shape 3145">
                    <a:extLst>
                      <a:ext uri="{FF2B5EF4-FFF2-40B4-BE49-F238E27FC236}">
                        <a16:creationId xmlns:a16="http://schemas.microsoft.com/office/drawing/2014/main" id="{A00B4F56-4701-792D-1F99-961918B1127A}"/>
                      </a:ext>
                    </a:extLst>
                  </p:cNvPr>
                  <p:cNvSpPr/>
                  <p:nvPr/>
                </p:nvSpPr>
                <p:spPr>
                  <a:xfrm>
                    <a:off x="-815932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7" name="Freeform: Shape 3146">
                    <a:extLst>
                      <a:ext uri="{FF2B5EF4-FFF2-40B4-BE49-F238E27FC236}">
                        <a16:creationId xmlns:a16="http://schemas.microsoft.com/office/drawing/2014/main" id="{3C85F4CE-61DD-05B0-CFFA-09EFD5CFF4F4}"/>
                      </a:ext>
                    </a:extLst>
                  </p:cNvPr>
                  <p:cNvSpPr/>
                  <p:nvPr/>
                </p:nvSpPr>
                <p:spPr>
                  <a:xfrm>
                    <a:off x="-791456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8" name="Freeform: Shape 3147">
                    <a:extLst>
                      <a:ext uri="{FF2B5EF4-FFF2-40B4-BE49-F238E27FC236}">
                        <a16:creationId xmlns:a16="http://schemas.microsoft.com/office/drawing/2014/main" id="{6F4208CA-E353-9053-228F-C395B6770D2D}"/>
                      </a:ext>
                    </a:extLst>
                  </p:cNvPr>
                  <p:cNvSpPr/>
                  <p:nvPr/>
                </p:nvSpPr>
                <p:spPr>
                  <a:xfrm>
                    <a:off x="-1378914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9" name="Freeform: Shape 3148">
                    <a:extLst>
                      <a:ext uri="{FF2B5EF4-FFF2-40B4-BE49-F238E27FC236}">
                        <a16:creationId xmlns:a16="http://schemas.microsoft.com/office/drawing/2014/main" id="{98FB5B3E-8C9F-A5B5-1E17-558FD4F08B51}"/>
                      </a:ext>
                    </a:extLst>
                  </p:cNvPr>
                  <p:cNvSpPr/>
                  <p:nvPr/>
                </p:nvSpPr>
                <p:spPr>
                  <a:xfrm>
                    <a:off x="-1354438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0" name="Freeform: Shape 3149">
                    <a:extLst>
                      <a:ext uri="{FF2B5EF4-FFF2-40B4-BE49-F238E27FC236}">
                        <a16:creationId xmlns:a16="http://schemas.microsoft.com/office/drawing/2014/main" id="{23A18134-D701-CCFA-A7AE-AE7D0FE4BC8B}"/>
                      </a:ext>
                    </a:extLst>
                  </p:cNvPr>
                  <p:cNvSpPr/>
                  <p:nvPr/>
                </p:nvSpPr>
                <p:spPr>
                  <a:xfrm>
                    <a:off x="-1329962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1" name="Freeform: Shape 3150">
                    <a:extLst>
                      <a:ext uri="{FF2B5EF4-FFF2-40B4-BE49-F238E27FC236}">
                        <a16:creationId xmlns:a16="http://schemas.microsoft.com/office/drawing/2014/main" id="{ED59493E-1730-AEB0-A1BA-4C16FEB4E48A}"/>
                      </a:ext>
                    </a:extLst>
                  </p:cNvPr>
                  <p:cNvSpPr/>
                  <p:nvPr/>
                </p:nvSpPr>
                <p:spPr>
                  <a:xfrm>
                    <a:off x="-1305479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2" name="Freeform: Shape 3151">
                    <a:extLst>
                      <a:ext uri="{FF2B5EF4-FFF2-40B4-BE49-F238E27FC236}">
                        <a16:creationId xmlns:a16="http://schemas.microsoft.com/office/drawing/2014/main" id="{7698A0CD-9E45-F184-F087-F44CF6DAA5C9}"/>
                      </a:ext>
                    </a:extLst>
                  </p:cNvPr>
                  <p:cNvSpPr/>
                  <p:nvPr/>
                </p:nvSpPr>
                <p:spPr>
                  <a:xfrm>
                    <a:off x="-1281003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3" name="Freeform: Shape 3152">
                    <a:extLst>
                      <a:ext uri="{FF2B5EF4-FFF2-40B4-BE49-F238E27FC236}">
                        <a16:creationId xmlns:a16="http://schemas.microsoft.com/office/drawing/2014/main" id="{820D6821-441A-9F36-AC25-260C8CF178E1}"/>
                      </a:ext>
                    </a:extLst>
                  </p:cNvPr>
                  <p:cNvSpPr/>
                  <p:nvPr/>
                </p:nvSpPr>
                <p:spPr>
                  <a:xfrm>
                    <a:off x="-1256527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4" name="Freeform: Shape 3153">
                    <a:extLst>
                      <a:ext uri="{FF2B5EF4-FFF2-40B4-BE49-F238E27FC236}">
                        <a16:creationId xmlns:a16="http://schemas.microsoft.com/office/drawing/2014/main" id="{BCAFFDB6-3CFA-2796-8995-28713E6B2732}"/>
                      </a:ext>
                    </a:extLst>
                  </p:cNvPr>
                  <p:cNvSpPr/>
                  <p:nvPr/>
                </p:nvSpPr>
                <p:spPr>
                  <a:xfrm>
                    <a:off x="-1232051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5" name="Freeform: Shape 3154">
                    <a:extLst>
                      <a:ext uri="{FF2B5EF4-FFF2-40B4-BE49-F238E27FC236}">
                        <a16:creationId xmlns:a16="http://schemas.microsoft.com/office/drawing/2014/main" id="{AE53D171-1BA9-94C1-290D-4DC9CAA82C6D}"/>
                      </a:ext>
                    </a:extLst>
                  </p:cNvPr>
                  <p:cNvSpPr/>
                  <p:nvPr/>
                </p:nvSpPr>
                <p:spPr>
                  <a:xfrm>
                    <a:off x="-1207575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6" name="Freeform: Shape 3155">
                    <a:extLst>
                      <a:ext uri="{FF2B5EF4-FFF2-40B4-BE49-F238E27FC236}">
                        <a16:creationId xmlns:a16="http://schemas.microsoft.com/office/drawing/2014/main" id="{F8E22998-522A-DAF1-4C1E-D736DA6434DC}"/>
                      </a:ext>
                    </a:extLst>
                  </p:cNvPr>
                  <p:cNvSpPr/>
                  <p:nvPr/>
                </p:nvSpPr>
                <p:spPr>
                  <a:xfrm>
                    <a:off x="-1183093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7" name="Freeform: Shape 3156">
                    <a:extLst>
                      <a:ext uri="{FF2B5EF4-FFF2-40B4-BE49-F238E27FC236}">
                        <a16:creationId xmlns:a16="http://schemas.microsoft.com/office/drawing/2014/main" id="{2B093BF0-816F-11CC-B352-336BF81F3794}"/>
                      </a:ext>
                    </a:extLst>
                  </p:cNvPr>
                  <p:cNvSpPr/>
                  <p:nvPr/>
                </p:nvSpPr>
                <p:spPr>
                  <a:xfrm>
                    <a:off x="-1158617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8" name="Freeform: Shape 3157">
                    <a:extLst>
                      <a:ext uri="{FF2B5EF4-FFF2-40B4-BE49-F238E27FC236}">
                        <a16:creationId xmlns:a16="http://schemas.microsoft.com/office/drawing/2014/main" id="{67D18FFA-6341-7D0C-193E-3AA4F1C2B3E2}"/>
                      </a:ext>
                    </a:extLst>
                  </p:cNvPr>
                  <p:cNvSpPr/>
                  <p:nvPr/>
                </p:nvSpPr>
                <p:spPr>
                  <a:xfrm>
                    <a:off x="-1134141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9" name="Freeform: Shape 3158">
                    <a:extLst>
                      <a:ext uri="{FF2B5EF4-FFF2-40B4-BE49-F238E27FC236}">
                        <a16:creationId xmlns:a16="http://schemas.microsoft.com/office/drawing/2014/main" id="{B4648569-F058-0639-3F9B-D6AEB463C2D4}"/>
                      </a:ext>
                    </a:extLst>
                  </p:cNvPr>
                  <p:cNvSpPr/>
                  <p:nvPr/>
                </p:nvSpPr>
                <p:spPr>
                  <a:xfrm>
                    <a:off x="-1109665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0" name="Freeform: Shape 3159">
                    <a:extLst>
                      <a:ext uri="{FF2B5EF4-FFF2-40B4-BE49-F238E27FC236}">
                        <a16:creationId xmlns:a16="http://schemas.microsoft.com/office/drawing/2014/main" id="{508C9EE9-CF56-08D5-C931-786BA83D08FE}"/>
                      </a:ext>
                    </a:extLst>
                  </p:cNvPr>
                  <p:cNvSpPr/>
                  <p:nvPr/>
                </p:nvSpPr>
                <p:spPr>
                  <a:xfrm>
                    <a:off x="-1085189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1" name="Freeform: Shape 3160">
                    <a:extLst>
                      <a:ext uri="{FF2B5EF4-FFF2-40B4-BE49-F238E27FC236}">
                        <a16:creationId xmlns:a16="http://schemas.microsoft.com/office/drawing/2014/main" id="{347BE826-F4A4-15F4-B9E8-54034C146FF4}"/>
                      </a:ext>
                    </a:extLst>
                  </p:cNvPr>
                  <p:cNvSpPr/>
                  <p:nvPr/>
                </p:nvSpPr>
                <p:spPr>
                  <a:xfrm>
                    <a:off x="-1060706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2" name="Freeform: Shape 3161">
                    <a:extLst>
                      <a:ext uri="{FF2B5EF4-FFF2-40B4-BE49-F238E27FC236}">
                        <a16:creationId xmlns:a16="http://schemas.microsoft.com/office/drawing/2014/main" id="{ED55C2E8-FFC1-203F-619A-7C8B165EF502}"/>
                      </a:ext>
                    </a:extLst>
                  </p:cNvPr>
                  <p:cNvSpPr/>
                  <p:nvPr/>
                </p:nvSpPr>
                <p:spPr>
                  <a:xfrm>
                    <a:off x="-1036230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3" name="Freeform: Shape 3162">
                    <a:extLst>
                      <a:ext uri="{FF2B5EF4-FFF2-40B4-BE49-F238E27FC236}">
                        <a16:creationId xmlns:a16="http://schemas.microsoft.com/office/drawing/2014/main" id="{EBDF92C3-30FC-552F-99D5-B8B9D523D281}"/>
                      </a:ext>
                    </a:extLst>
                  </p:cNvPr>
                  <p:cNvSpPr/>
                  <p:nvPr/>
                </p:nvSpPr>
                <p:spPr>
                  <a:xfrm>
                    <a:off x="-1011754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4" name="Freeform: Shape 3163">
                    <a:extLst>
                      <a:ext uri="{FF2B5EF4-FFF2-40B4-BE49-F238E27FC236}">
                        <a16:creationId xmlns:a16="http://schemas.microsoft.com/office/drawing/2014/main" id="{21543352-8F60-EC1D-2402-ED7D4C27CC7E}"/>
                      </a:ext>
                    </a:extLst>
                  </p:cNvPr>
                  <p:cNvSpPr/>
                  <p:nvPr/>
                </p:nvSpPr>
                <p:spPr>
                  <a:xfrm>
                    <a:off x="-987278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5" name="Freeform: Shape 3164">
                    <a:extLst>
                      <a:ext uri="{FF2B5EF4-FFF2-40B4-BE49-F238E27FC236}">
                        <a16:creationId xmlns:a16="http://schemas.microsoft.com/office/drawing/2014/main" id="{D022C59C-0B86-39AD-E71C-94982FEC953E}"/>
                      </a:ext>
                    </a:extLst>
                  </p:cNvPr>
                  <p:cNvSpPr/>
                  <p:nvPr/>
                </p:nvSpPr>
                <p:spPr>
                  <a:xfrm>
                    <a:off x="-962802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6" name="Freeform: Shape 3165">
                    <a:extLst>
                      <a:ext uri="{FF2B5EF4-FFF2-40B4-BE49-F238E27FC236}">
                        <a16:creationId xmlns:a16="http://schemas.microsoft.com/office/drawing/2014/main" id="{B9163CE2-28A7-025D-E000-80CAD09D8990}"/>
                      </a:ext>
                    </a:extLst>
                  </p:cNvPr>
                  <p:cNvSpPr/>
                  <p:nvPr/>
                </p:nvSpPr>
                <p:spPr>
                  <a:xfrm>
                    <a:off x="-938319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7" name="Freeform: Shape 3166">
                    <a:extLst>
                      <a:ext uri="{FF2B5EF4-FFF2-40B4-BE49-F238E27FC236}">
                        <a16:creationId xmlns:a16="http://schemas.microsoft.com/office/drawing/2014/main" id="{9A6CC7DB-44C4-0CD3-C93F-3A26221817F5}"/>
                      </a:ext>
                    </a:extLst>
                  </p:cNvPr>
                  <p:cNvSpPr/>
                  <p:nvPr/>
                </p:nvSpPr>
                <p:spPr>
                  <a:xfrm>
                    <a:off x="-913843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8" name="Freeform: Shape 3167">
                    <a:extLst>
                      <a:ext uri="{FF2B5EF4-FFF2-40B4-BE49-F238E27FC236}">
                        <a16:creationId xmlns:a16="http://schemas.microsoft.com/office/drawing/2014/main" id="{9256124C-55D7-BA60-C538-C2321A2DA4D1}"/>
                      </a:ext>
                    </a:extLst>
                  </p:cNvPr>
                  <p:cNvSpPr/>
                  <p:nvPr/>
                </p:nvSpPr>
                <p:spPr>
                  <a:xfrm>
                    <a:off x="-889367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69" name="Freeform: Shape 3168">
                    <a:extLst>
                      <a:ext uri="{FF2B5EF4-FFF2-40B4-BE49-F238E27FC236}">
                        <a16:creationId xmlns:a16="http://schemas.microsoft.com/office/drawing/2014/main" id="{5B3EF6AE-DB96-AEED-26A8-E8CC03399F5B}"/>
                      </a:ext>
                    </a:extLst>
                  </p:cNvPr>
                  <p:cNvSpPr/>
                  <p:nvPr/>
                </p:nvSpPr>
                <p:spPr>
                  <a:xfrm>
                    <a:off x="-864891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0" name="Freeform: Shape 3169">
                    <a:extLst>
                      <a:ext uri="{FF2B5EF4-FFF2-40B4-BE49-F238E27FC236}">
                        <a16:creationId xmlns:a16="http://schemas.microsoft.com/office/drawing/2014/main" id="{16771E0F-F6F3-E193-5F9F-7BBD8C17DCE2}"/>
                      </a:ext>
                    </a:extLst>
                  </p:cNvPr>
                  <p:cNvSpPr/>
                  <p:nvPr/>
                </p:nvSpPr>
                <p:spPr>
                  <a:xfrm>
                    <a:off x="-840415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1" name="Freeform: Shape 3170">
                    <a:extLst>
                      <a:ext uri="{FF2B5EF4-FFF2-40B4-BE49-F238E27FC236}">
                        <a16:creationId xmlns:a16="http://schemas.microsoft.com/office/drawing/2014/main" id="{6BE63347-EDB9-C112-74CB-23B431008F4B}"/>
                      </a:ext>
                    </a:extLst>
                  </p:cNvPr>
                  <p:cNvSpPr/>
                  <p:nvPr/>
                </p:nvSpPr>
                <p:spPr>
                  <a:xfrm>
                    <a:off x="-815932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2" name="Freeform: Shape 3171">
                    <a:extLst>
                      <a:ext uri="{FF2B5EF4-FFF2-40B4-BE49-F238E27FC236}">
                        <a16:creationId xmlns:a16="http://schemas.microsoft.com/office/drawing/2014/main" id="{6CB08BB4-FD31-DA46-5419-F0C9C32F8DE6}"/>
                      </a:ext>
                    </a:extLst>
                  </p:cNvPr>
                  <p:cNvSpPr/>
                  <p:nvPr/>
                </p:nvSpPr>
                <p:spPr>
                  <a:xfrm>
                    <a:off x="-791456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3" name="Freeform: Shape 3172">
                    <a:extLst>
                      <a:ext uri="{FF2B5EF4-FFF2-40B4-BE49-F238E27FC236}">
                        <a16:creationId xmlns:a16="http://schemas.microsoft.com/office/drawing/2014/main" id="{44BD3CAB-BCBC-CDB2-FE82-042B70C890C0}"/>
                      </a:ext>
                    </a:extLst>
                  </p:cNvPr>
                  <p:cNvSpPr/>
                  <p:nvPr/>
                </p:nvSpPr>
                <p:spPr>
                  <a:xfrm>
                    <a:off x="-1378914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4" name="Freeform: Shape 3173">
                    <a:extLst>
                      <a:ext uri="{FF2B5EF4-FFF2-40B4-BE49-F238E27FC236}">
                        <a16:creationId xmlns:a16="http://schemas.microsoft.com/office/drawing/2014/main" id="{1CE507DD-FE02-1195-F209-553C6F2ACB77}"/>
                      </a:ext>
                    </a:extLst>
                  </p:cNvPr>
                  <p:cNvSpPr/>
                  <p:nvPr/>
                </p:nvSpPr>
                <p:spPr>
                  <a:xfrm>
                    <a:off x="-1354438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5" name="Freeform: Shape 3174">
                    <a:extLst>
                      <a:ext uri="{FF2B5EF4-FFF2-40B4-BE49-F238E27FC236}">
                        <a16:creationId xmlns:a16="http://schemas.microsoft.com/office/drawing/2014/main" id="{829AB9E6-3D96-F8C5-ED05-76E5EA2E56AA}"/>
                      </a:ext>
                    </a:extLst>
                  </p:cNvPr>
                  <p:cNvSpPr/>
                  <p:nvPr/>
                </p:nvSpPr>
                <p:spPr>
                  <a:xfrm>
                    <a:off x="-1329962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6" name="Freeform: Shape 3175">
                    <a:extLst>
                      <a:ext uri="{FF2B5EF4-FFF2-40B4-BE49-F238E27FC236}">
                        <a16:creationId xmlns:a16="http://schemas.microsoft.com/office/drawing/2014/main" id="{AF2D97D1-E23B-A23D-9258-DB0E00A24BC4}"/>
                      </a:ext>
                    </a:extLst>
                  </p:cNvPr>
                  <p:cNvSpPr/>
                  <p:nvPr/>
                </p:nvSpPr>
                <p:spPr>
                  <a:xfrm>
                    <a:off x="-1305479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177" name="Freeform: Shape 3176">
                    <a:extLst>
                      <a:ext uri="{FF2B5EF4-FFF2-40B4-BE49-F238E27FC236}">
                        <a16:creationId xmlns:a16="http://schemas.microsoft.com/office/drawing/2014/main" id="{AC5415F6-EE53-1293-F85C-BE10767AB894}"/>
                      </a:ext>
                    </a:extLst>
                  </p:cNvPr>
                  <p:cNvSpPr/>
                  <p:nvPr/>
                </p:nvSpPr>
                <p:spPr>
                  <a:xfrm>
                    <a:off x="-1281003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8" name="Freeform: Shape 3177">
                    <a:extLst>
                      <a:ext uri="{FF2B5EF4-FFF2-40B4-BE49-F238E27FC236}">
                        <a16:creationId xmlns:a16="http://schemas.microsoft.com/office/drawing/2014/main" id="{7F8DC10B-AF10-B3B4-A447-FE4C9B069639}"/>
                      </a:ext>
                    </a:extLst>
                  </p:cNvPr>
                  <p:cNvSpPr/>
                  <p:nvPr/>
                </p:nvSpPr>
                <p:spPr>
                  <a:xfrm>
                    <a:off x="-1256527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79" name="Freeform: Shape 3178">
                    <a:extLst>
                      <a:ext uri="{FF2B5EF4-FFF2-40B4-BE49-F238E27FC236}">
                        <a16:creationId xmlns:a16="http://schemas.microsoft.com/office/drawing/2014/main" id="{06F64A5D-867C-19DE-1FE2-DAF465FEAD35}"/>
                      </a:ext>
                    </a:extLst>
                  </p:cNvPr>
                  <p:cNvSpPr/>
                  <p:nvPr/>
                </p:nvSpPr>
                <p:spPr>
                  <a:xfrm>
                    <a:off x="-1232051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0" name="Freeform: Shape 3179">
                    <a:extLst>
                      <a:ext uri="{FF2B5EF4-FFF2-40B4-BE49-F238E27FC236}">
                        <a16:creationId xmlns:a16="http://schemas.microsoft.com/office/drawing/2014/main" id="{6EDBAD41-CE9F-FD40-A665-8EF93541FF42}"/>
                      </a:ext>
                    </a:extLst>
                  </p:cNvPr>
                  <p:cNvSpPr/>
                  <p:nvPr/>
                </p:nvSpPr>
                <p:spPr>
                  <a:xfrm>
                    <a:off x="-1207575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1" name="Freeform: Shape 3180">
                    <a:extLst>
                      <a:ext uri="{FF2B5EF4-FFF2-40B4-BE49-F238E27FC236}">
                        <a16:creationId xmlns:a16="http://schemas.microsoft.com/office/drawing/2014/main" id="{EE424244-E992-2AF8-B96E-AB70AF7A4EC3}"/>
                      </a:ext>
                    </a:extLst>
                  </p:cNvPr>
                  <p:cNvSpPr/>
                  <p:nvPr/>
                </p:nvSpPr>
                <p:spPr>
                  <a:xfrm>
                    <a:off x="-1183093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2" name="Freeform: Shape 3181">
                    <a:extLst>
                      <a:ext uri="{FF2B5EF4-FFF2-40B4-BE49-F238E27FC236}">
                        <a16:creationId xmlns:a16="http://schemas.microsoft.com/office/drawing/2014/main" id="{A350E1FE-A139-4425-9722-79309002C412}"/>
                      </a:ext>
                    </a:extLst>
                  </p:cNvPr>
                  <p:cNvSpPr/>
                  <p:nvPr/>
                </p:nvSpPr>
                <p:spPr>
                  <a:xfrm>
                    <a:off x="-1158617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3" name="Freeform: Shape 3182">
                    <a:extLst>
                      <a:ext uri="{FF2B5EF4-FFF2-40B4-BE49-F238E27FC236}">
                        <a16:creationId xmlns:a16="http://schemas.microsoft.com/office/drawing/2014/main" id="{54A49AF9-5A5A-D1B0-6588-BE4BC8B0446C}"/>
                      </a:ext>
                    </a:extLst>
                  </p:cNvPr>
                  <p:cNvSpPr/>
                  <p:nvPr/>
                </p:nvSpPr>
                <p:spPr>
                  <a:xfrm>
                    <a:off x="-1134141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4" name="Freeform: Shape 3183">
                    <a:extLst>
                      <a:ext uri="{FF2B5EF4-FFF2-40B4-BE49-F238E27FC236}">
                        <a16:creationId xmlns:a16="http://schemas.microsoft.com/office/drawing/2014/main" id="{96074CA7-FE30-5610-EC82-DEA2E8CB41F1}"/>
                      </a:ext>
                    </a:extLst>
                  </p:cNvPr>
                  <p:cNvSpPr/>
                  <p:nvPr/>
                </p:nvSpPr>
                <p:spPr>
                  <a:xfrm>
                    <a:off x="-1109665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5" name="Freeform: Shape 3184">
                    <a:extLst>
                      <a:ext uri="{FF2B5EF4-FFF2-40B4-BE49-F238E27FC236}">
                        <a16:creationId xmlns:a16="http://schemas.microsoft.com/office/drawing/2014/main" id="{CE8AB1DB-4EAC-D0A1-7BFE-BA86665623F3}"/>
                      </a:ext>
                    </a:extLst>
                  </p:cNvPr>
                  <p:cNvSpPr/>
                  <p:nvPr/>
                </p:nvSpPr>
                <p:spPr>
                  <a:xfrm>
                    <a:off x="-1085189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6" name="Freeform: Shape 3185">
                    <a:extLst>
                      <a:ext uri="{FF2B5EF4-FFF2-40B4-BE49-F238E27FC236}">
                        <a16:creationId xmlns:a16="http://schemas.microsoft.com/office/drawing/2014/main" id="{51894646-B50C-8273-7F54-69599BAE80F0}"/>
                      </a:ext>
                    </a:extLst>
                  </p:cNvPr>
                  <p:cNvSpPr/>
                  <p:nvPr/>
                </p:nvSpPr>
                <p:spPr>
                  <a:xfrm>
                    <a:off x="-1060706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7" name="Freeform: Shape 3186">
                    <a:extLst>
                      <a:ext uri="{FF2B5EF4-FFF2-40B4-BE49-F238E27FC236}">
                        <a16:creationId xmlns:a16="http://schemas.microsoft.com/office/drawing/2014/main" id="{A4977418-C5C6-E16A-D35A-2DE902DDECEA}"/>
                      </a:ext>
                    </a:extLst>
                  </p:cNvPr>
                  <p:cNvSpPr/>
                  <p:nvPr/>
                </p:nvSpPr>
                <p:spPr>
                  <a:xfrm>
                    <a:off x="-1036230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8" name="Freeform: Shape 3187">
                    <a:extLst>
                      <a:ext uri="{FF2B5EF4-FFF2-40B4-BE49-F238E27FC236}">
                        <a16:creationId xmlns:a16="http://schemas.microsoft.com/office/drawing/2014/main" id="{04252BAB-3AC1-D444-D4C9-361B24FD7EF7}"/>
                      </a:ext>
                    </a:extLst>
                  </p:cNvPr>
                  <p:cNvSpPr/>
                  <p:nvPr/>
                </p:nvSpPr>
                <p:spPr>
                  <a:xfrm>
                    <a:off x="-1011754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89" name="Freeform: Shape 3188">
                    <a:extLst>
                      <a:ext uri="{FF2B5EF4-FFF2-40B4-BE49-F238E27FC236}">
                        <a16:creationId xmlns:a16="http://schemas.microsoft.com/office/drawing/2014/main" id="{CC60E489-A777-03FE-4B9D-1BBAD40A38B7}"/>
                      </a:ext>
                    </a:extLst>
                  </p:cNvPr>
                  <p:cNvSpPr/>
                  <p:nvPr/>
                </p:nvSpPr>
                <p:spPr>
                  <a:xfrm>
                    <a:off x="-987278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0" name="Freeform: Shape 3189">
                    <a:extLst>
                      <a:ext uri="{FF2B5EF4-FFF2-40B4-BE49-F238E27FC236}">
                        <a16:creationId xmlns:a16="http://schemas.microsoft.com/office/drawing/2014/main" id="{D68185DE-554C-38CE-3D46-DEBB67A4DA8D}"/>
                      </a:ext>
                    </a:extLst>
                  </p:cNvPr>
                  <p:cNvSpPr/>
                  <p:nvPr/>
                </p:nvSpPr>
                <p:spPr>
                  <a:xfrm>
                    <a:off x="-962802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1" name="Freeform: Shape 3190">
                    <a:extLst>
                      <a:ext uri="{FF2B5EF4-FFF2-40B4-BE49-F238E27FC236}">
                        <a16:creationId xmlns:a16="http://schemas.microsoft.com/office/drawing/2014/main" id="{45CC15DD-11B9-A20C-4A5E-B02BC7BD2C04}"/>
                      </a:ext>
                    </a:extLst>
                  </p:cNvPr>
                  <p:cNvSpPr/>
                  <p:nvPr/>
                </p:nvSpPr>
                <p:spPr>
                  <a:xfrm>
                    <a:off x="-938319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2" name="Freeform: Shape 3191">
                    <a:extLst>
                      <a:ext uri="{FF2B5EF4-FFF2-40B4-BE49-F238E27FC236}">
                        <a16:creationId xmlns:a16="http://schemas.microsoft.com/office/drawing/2014/main" id="{DA38CE8B-7996-92F3-C4CD-932AB8B0C1B9}"/>
                      </a:ext>
                    </a:extLst>
                  </p:cNvPr>
                  <p:cNvSpPr/>
                  <p:nvPr/>
                </p:nvSpPr>
                <p:spPr>
                  <a:xfrm>
                    <a:off x="-913843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3" name="Freeform: Shape 3192">
                    <a:extLst>
                      <a:ext uri="{FF2B5EF4-FFF2-40B4-BE49-F238E27FC236}">
                        <a16:creationId xmlns:a16="http://schemas.microsoft.com/office/drawing/2014/main" id="{D1600818-81E6-256E-98A2-EBB02D634A9A}"/>
                      </a:ext>
                    </a:extLst>
                  </p:cNvPr>
                  <p:cNvSpPr/>
                  <p:nvPr/>
                </p:nvSpPr>
                <p:spPr>
                  <a:xfrm>
                    <a:off x="-889367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4" name="Freeform: Shape 3193">
                    <a:extLst>
                      <a:ext uri="{FF2B5EF4-FFF2-40B4-BE49-F238E27FC236}">
                        <a16:creationId xmlns:a16="http://schemas.microsoft.com/office/drawing/2014/main" id="{A60DEDBC-5A2B-73CA-00AF-746956F7C9A1}"/>
                      </a:ext>
                    </a:extLst>
                  </p:cNvPr>
                  <p:cNvSpPr/>
                  <p:nvPr/>
                </p:nvSpPr>
                <p:spPr>
                  <a:xfrm>
                    <a:off x="-864891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5" name="Freeform: Shape 3194">
                    <a:extLst>
                      <a:ext uri="{FF2B5EF4-FFF2-40B4-BE49-F238E27FC236}">
                        <a16:creationId xmlns:a16="http://schemas.microsoft.com/office/drawing/2014/main" id="{45E62171-7327-9C72-2BEF-66B19A371134}"/>
                      </a:ext>
                    </a:extLst>
                  </p:cNvPr>
                  <p:cNvSpPr/>
                  <p:nvPr/>
                </p:nvSpPr>
                <p:spPr>
                  <a:xfrm>
                    <a:off x="-840415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6" name="Freeform: Shape 3195">
                    <a:extLst>
                      <a:ext uri="{FF2B5EF4-FFF2-40B4-BE49-F238E27FC236}">
                        <a16:creationId xmlns:a16="http://schemas.microsoft.com/office/drawing/2014/main" id="{4A84A6C9-122B-6570-2EC1-B5073B2AC233}"/>
                      </a:ext>
                    </a:extLst>
                  </p:cNvPr>
                  <p:cNvSpPr/>
                  <p:nvPr/>
                </p:nvSpPr>
                <p:spPr>
                  <a:xfrm>
                    <a:off x="-815932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7" name="Freeform: Shape 3196">
                    <a:extLst>
                      <a:ext uri="{FF2B5EF4-FFF2-40B4-BE49-F238E27FC236}">
                        <a16:creationId xmlns:a16="http://schemas.microsoft.com/office/drawing/2014/main" id="{ADB0C1EF-D686-AE94-6D4B-812284386823}"/>
                      </a:ext>
                    </a:extLst>
                  </p:cNvPr>
                  <p:cNvSpPr/>
                  <p:nvPr/>
                </p:nvSpPr>
                <p:spPr>
                  <a:xfrm>
                    <a:off x="-791456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8" name="Freeform: Shape 3197">
                    <a:extLst>
                      <a:ext uri="{FF2B5EF4-FFF2-40B4-BE49-F238E27FC236}">
                        <a16:creationId xmlns:a16="http://schemas.microsoft.com/office/drawing/2014/main" id="{A0672B1A-4808-0FD9-AB27-19110A8000C6}"/>
                      </a:ext>
                    </a:extLst>
                  </p:cNvPr>
                  <p:cNvSpPr/>
                  <p:nvPr/>
                </p:nvSpPr>
                <p:spPr>
                  <a:xfrm>
                    <a:off x="-1378914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99" name="Freeform: Shape 3198">
                    <a:extLst>
                      <a:ext uri="{FF2B5EF4-FFF2-40B4-BE49-F238E27FC236}">
                        <a16:creationId xmlns:a16="http://schemas.microsoft.com/office/drawing/2014/main" id="{DCCC9BD1-391C-CD28-4FF4-163674E5078D}"/>
                      </a:ext>
                    </a:extLst>
                  </p:cNvPr>
                  <p:cNvSpPr/>
                  <p:nvPr/>
                </p:nvSpPr>
                <p:spPr>
                  <a:xfrm>
                    <a:off x="-1354438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200" name="Freeform: Shape 3199">
                    <a:extLst>
                      <a:ext uri="{FF2B5EF4-FFF2-40B4-BE49-F238E27FC236}">
                        <a16:creationId xmlns:a16="http://schemas.microsoft.com/office/drawing/2014/main" id="{F223DE33-C78D-20FF-4D3C-4A4B5D7046C1}"/>
                      </a:ext>
                    </a:extLst>
                  </p:cNvPr>
                  <p:cNvSpPr/>
                  <p:nvPr/>
                </p:nvSpPr>
                <p:spPr>
                  <a:xfrm>
                    <a:off x="-1329962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1" name="Freeform: Shape 3200">
                    <a:extLst>
                      <a:ext uri="{FF2B5EF4-FFF2-40B4-BE49-F238E27FC236}">
                        <a16:creationId xmlns:a16="http://schemas.microsoft.com/office/drawing/2014/main" id="{0C7685BD-49F6-3AFB-4E9C-863C9F69D6CF}"/>
                      </a:ext>
                    </a:extLst>
                  </p:cNvPr>
                  <p:cNvSpPr/>
                  <p:nvPr/>
                </p:nvSpPr>
                <p:spPr>
                  <a:xfrm>
                    <a:off x="-1305479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2" name="Freeform: Shape 3201">
                    <a:extLst>
                      <a:ext uri="{FF2B5EF4-FFF2-40B4-BE49-F238E27FC236}">
                        <a16:creationId xmlns:a16="http://schemas.microsoft.com/office/drawing/2014/main" id="{AA3E9A7C-728B-81A0-EE1F-49BC64E0FD46}"/>
                      </a:ext>
                    </a:extLst>
                  </p:cNvPr>
                  <p:cNvSpPr/>
                  <p:nvPr/>
                </p:nvSpPr>
                <p:spPr>
                  <a:xfrm>
                    <a:off x="-1281003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3" name="Freeform: Shape 3202">
                    <a:extLst>
                      <a:ext uri="{FF2B5EF4-FFF2-40B4-BE49-F238E27FC236}">
                        <a16:creationId xmlns:a16="http://schemas.microsoft.com/office/drawing/2014/main" id="{E540488E-BB14-61E4-131F-C898A11E6079}"/>
                      </a:ext>
                    </a:extLst>
                  </p:cNvPr>
                  <p:cNvSpPr/>
                  <p:nvPr/>
                </p:nvSpPr>
                <p:spPr>
                  <a:xfrm>
                    <a:off x="-1256527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4" name="Freeform: Shape 3203">
                    <a:extLst>
                      <a:ext uri="{FF2B5EF4-FFF2-40B4-BE49-F238E27FC236}">
                        <a16:creationId xmlns:a16="http://schemas.microsoft.com/office/drawing/2014/main" id="{7D7785FE-5B40-3209-AC7C-EAF1789DC2A7}"/>
                      </a:ext>
                    </a:extLst>
                  </p:cNvPr>
                  <p:cNvSpPr/>
                  <p:nvPr/>
                </p:nvSpPr>
                <p:spPr>
                  <a:xfrm>
                    <a:off x="-1232051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5" name="Freeform: Shape 3204">
                    <a:extLst>
                      <a:ext uri="{FF2B5EF4-FFF2-40B4-BE49-F238E27FC236}">
                        <a16:creationId xmlns:a16="http://schemas.microsoft.com/office/drawing/2014/main" id="{76A42B8C-B090-859B-5879-D8AE42DBACC0}"/>
                      </a:ext>
                    </a:extLst>
                  </p:cNvPr>
                  <p:cNvSpPr/>
                  <p:nvPr/>
                </p:nvSpPr>
                <p:spPr>
                  <a:xfrm>
                    <a:off x="-1207575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6" name="Freeform: Shape 3205">
                    <a:extLst>
                      <a:ext uri="{FF2B5EF4-FFF2-40B4-BE49-F238E27FC236}">
                        <a16:creationId xmlns:a16="http://schemas.microsoft.com/office/drawing/2014/main" id="{94A0C6DE-A9B7-38A3-A806-2B42611C3E78}"/>
                      </a:ext>
                    </a:extLst>
                  </p:cNvPr>
                  <p:cNvSpPr/>
                  <p:nvPr/>
                </p:nvSpPr>
                <p:spPr>
                  <a:xfrm>
                    <a:off x="-1183093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7" name="Freeform: Shape 3206">
                    <a:extLst>
                      <a:ext uri="{FF2B5EF4-FFF2-40B4-BE49-F238E27FC236}">
                        <a16:creationId xmlns:a16="http://schemas.microsoft.com/office/drawing/2014/main" id="{3A2360C2-C69F-51DE-5AD4-5C2CD569C8DC}"/>
                      </a:ext>
                    </a:extLst>
                  </p:cNvPr>
                  <p:cNvSpPr/>
                  <p:nvPr/>
                </p:nvSpPr>
                <p:spPr>
                  <a:xfrm>
                    <a:off x="-1158617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8" name="Freeform: Shape 3207">
                    <a:extLst>
                      <a:ext uri="{FF2B5EF4-FFF2-40B4-BE49-F238E27FC236}">
                        <a16:creationId xmlns:a16="http://schemas.microsoft.com/office/drawing/2014/main" id="{A2518FC9-E2AF-339D-D909-7313DD36917C}"/>
                      </a:ext>
                    </a:extLst>
                  </p:cNvPr>
                  <p:cNvSpPr/>
                  <p:nvPr/>
                </p:nvSpPr>
                <p:spPr>
                  <a:xfrm>
                    <a:off x="-1134141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09" name="Freeform: Shape 3208">
                    <a:extLst>
                      <a:ext uri="{FF2B5EF4-FFF2-40B4-BE49-F238E27FC236}">
                        <a16:creationId xmlns:a16="http://schemas.microsoft.com/office/drawing/2014/main" id="{1F7AE538-C627-B544-6B4E-D4A1DD1D89A8}"/>
                      </a:ext>
                    </a:extLst>
                  </p:cNvPr>
                  <p:cNvSpPr/>
                  <p:nvPr/>
                </p:nvSpPr>
                <p:spPr>
                  <a:xfrm>
                    <a:off x="-1109665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0" name="Freeform: Shape 3209">
                    <a:extLst>
                      <a:ext uri="{FF2B5EF4-FFF2-40B4-BE49-F238E27FC236}">
                        <a16:creationId xmlns:a16="http://schemas.microsoft.com/office/drawing/2014/main" id="{5A946843-F293-A4ED-A8E5-9F27734A2C80}"/>
                      </a:ext>
                    </a:extLst>
                  </p:cNvPr>
                  <p:cNvSpPr/>
                  <p:nvPr/>
                </p:nvSpPr>
                <p:spPr>
                  <a:xfrm>
                    <a:off x="-1085189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1" name="Freeform: Shape 3210">
                    <a:extLst>
                      <a:ext uri="{FF2B5EF4-FFF2-40B4-BE49-F238E27FC236}">
                        <a16:creationId xmlns:a16="http://schemas.microsoft.com/office/drawing/2014/main" id="{1499D276-EC8D-9041-CD89-562EA7759BDA}"/>
                      </a:ext>
                    </a:extLst>
                  </p:cNvPr>
                  <p:cNvSpPr/>
                  <p:nvPr/>
                </p:nvSpPr>
                <p:spPr>
                  <a:xfrm>
                    <a:off x="-1060706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2" name="Freeform: Shape 3211">
                    <a:extLst>
                      <a:ext uri="{FF2B5EF4-FFF2-40B4-BE49-F238E27FC236}">
                        <a16:creationId xmlns:a16="http://schemas.microsoft.com/office/drawing/2014/main" id="{CAB1343F-0BBA-27B5-AEB4-59F18B95685E}"/>
                      </a:ext>
                    </a:extLst>
                  </p:cNvPr>
                  <p:cNvSpPr/>
                  <p:nvPr/>
                </p:nvSpPr>
                <p:spPr>
                  <a:xfrm>
                    <a:off x="-1036230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3" name="Freeform: Shape 3212">
                    <a:extLst>
                      <a:ext uri="{FF2B5EF4-FFF2-40B4-BE49-F238E27FC236}">
                        <a16:creationId xmlns:a16="http://schemas.microsoft.com/office/drawing/2014/main" id="{02AB7C14-73D8-AD2C-9AC0-908B946D7DBC}"/>
                      </a:ext>
                    </a:extLst>
                  </p:cNvPr>
                  <p:cNvSpPr/>
                  <p:nvPr/>
                </p:nvSpPr>
                <p:spPr>
                  <a:xfrm>
                    <a:off x="-1011754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4" name="Freeform: Shape 3213">
                    <a:extLst>
                      <a:ext uri="{FF2B5EF4-FFF2-40B4-BE49-F238E27FC236}">
                        <a16:creationId xmlns:a16="http://schemas.microsoft.com/office/drawing/2014/main" id="{0D23B96F-25FA-7135-342F-F9FBE33E1F35}"/>
                      </a:ext>
                    </a:extLst>
                  </p:cNvPr>
                  <p:cNvSpPr/>
                  <p:nvPr/>
                </p:nvSpPr>
                <p:spPr>
                  <a:xfrm>
                    <a:off x="-987278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5" name="Freeform: Shape 3214">
                    <a:extLst>
                      <a:ext uri="{FF2B5EF4-FFF2-40B4-BE49-F238E27FC236}">
                        <a16:creationId xmlns:a16="http://schemas.microsoft.com/office/drawing/2014/main" id="{120D3A6F-6944-63C4-09F4-A13BBA4156DB}"/>
                      </a:ext>
                    </a:extLst>
                  </p:cNvPr>
                  <p:cNvSpPr/>
                  <p:nvPr/>
                </p:nvSpPr>
                <p:spPr>
                  <a:xfrm>
                    <a:off x="-962802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6" name="Freeform: Shape 3215">
                    <a:extLst>
                      <a:ext uri="{FF2B5EF4-FFF2-40B4-BE49-F238E27FC236}">
                        <a16:creationId xmlns:a16="http://schemas.microsoft.com/office/drawing/2014/main" id="{14FA8850-47A4-F8C2-F92C-30B67426039F}"/>
                      </a:ext>
                    </a:extLst>
                  </p:cNvPr>
                  <p:cNvSpPr/>
                  <p:nvPr/>
                </p:nvSpPr>
                <p:spPr>
                  <a:xfrm>
                    <a:off x="-938319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7" name="Freeform: Shape 3216">
                    <a:extLst>
                      <a:ext uri="{FF2B5EF4-FFF2-40B4-BE49-F238E27FC236}">
                        <a16:creationId xmlns:a16="http://schemas.microsoft.com/office/drawing/2014/main" id="{76CC5C23-B1FB-24A4-CCC8-6AF03070AC46}"/>
                      </a:ext>
                    </a:extLst>
                  </p:cNvPr>
                  <p:cNvSpPr/>
                  <p:nvPr/>
                </p:nvSpPr>
                <p:spPr>
                  <a:xfrm>
                    <a:off x="-913843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8" name="Freeform: Shape 3217">
                    <a:extLst>
                      <a:ext uri="{FF2B5EF4-FFF2-40B4-BE49-F238E27FC236}">
                        <a16:creationId xmlns:a16="http://schemas.microsoft.com/office/drawing/2014/main" id="{B9BE10D4-64D6-FFEC-F975-6C5F67A08535}"/>
                      </a:ext>
                    </a:extLst>
                  </p:cNvPr>
                  <p:cNvSpPr/>
                  <p:nvPr/>
                </p:nvSpPr>
                <p:spPr>
                  <a:xfrm>
                    <a:off x="-889367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19" name="Freeform: Shape 3218">
                    <a:extLst>
                      <a:ext uri="{FF2B5EF4-FFF2-40B4-BE49-F238E27FC236}">
                        <a16:creationId xmlns:a16="http://schemas.microsoft.com/office/drawing/2014/main" id="{D80EAE30-5601-EEAE-F34B-8708D3691A5C}"/>
                      </a:ext>
                    </a:extLst>
                  </p:cNvPr>
                  <p:cNvSpPr/>
                  <p:nvPr/>
                </p:nvSpPr>
                <p:spPr>
                  <a:xfrm>
                    <a:off x="-864891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0" name="Freeform: Shape 3219">
                    <a:extLst>
                      <a:ext uri="{FF2B5EF4-FFF2-40B4-BE49-F238E27FC236}">
                        <a16:creationId xmlns:a16="http://schemas.microsoft.com/office/drawing/2014/main" id="{59695D99-7DDB-A96C-08E1-5DD62B12A95C}"/>
                      </a:ext>
                    </a:extLst>
                  </p:cNvPr>
                  <p:cNvSpPr/>
                  <p:nvPr/>
                </p:nvSpPr>
                <p:spPr>
                  <a:xfrm>
                    <a:off x="-840415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1" name="Freeform: Shape 3220">
                    <a:extLst>
                      <a:ext uri="{FF2B5EF4-FFF2-40B4-BE49-F238E27FC236}">
                        <a16:creationId xmlns:a16="http://schemas.microsoft.com/office/drawing/2014/main" id="{E825032E-FF04-32B2-A7C0-9260F25A9318}"/>
                      </a:ext>
                    </a:extLst>
                  </p:cNvPr>
                  <p:cNvSpPr/>
                  <p:nvPr/>
                </p:nvSpPr>
                <p:spPr>
                  <a:xfrm>
                    <a:off x="-815932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2" name="Freeform: Shape 3221">
                    <a:extLst>
                      <a:ext uri="{FF2B5EF4-FFF2-40B4-BE49-F238E27FC236}">
                        <a16:creationId xmlns:a16="http://schemas.microsoft.com/office/drawing/2014/main" id="{B54E6FC3-DD28-5349-DE21-BDF7CD8E5ADA}"/>
                      </a:ext>
                    </a:extLst>
                  </p:cNvPr>
                  <p:cNvSpPr/>
                  <p:nvPr/>
                </p:nvSpPr>
                <p:spPr>
                  <a:xfrm>
                    <a:off x="-791456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3" name="Freeform: Shape 3222">
                    <a:extLst>
                      <a:ext uri="{FF2B5EF4-FFF2-40B4-BE49-F238E27FC236}">
                        <a16:creationId xmlns:a16="http://schemas.microsoft.com/office/drawing/2014/main" id="{AFFFE6CA-84C2-3099-D0F9-9F29E720A4DE}"/>
                      </a:ext>
                    </a:extLst>
                  </p:cNvPr>
                  <p:cNvSpPr/>
                  <p:nvPr/>
                </p:nvSpPr>
                <p:spPr>
                  <a:xfrm>
                    <a:off x="-1378914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4" name="Freeform: Shape 3223">
                    <a:extLst>
                      <a:ext uri="{FF2B5EF4-FFF2-40B4-BE49-F238E27FC236}">
                        <a16:creationId xmlns:a16="http://schemas.microsoft.com/office/drawing/2014/main" id="{38C960FC-67F0-9263-B424-9AA34EE39DF7}"/>
                      </a:ext>
                    </a:extLst>
                  </p:cNvPr>
                  <p:cNvSpPr/>
                  <p:nvPr/>
                </p:nvSpPr>
                <p:spPr>
                  <a:xfrm>
                    <a:off x="-1354438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5" name="Freeform: Shape 3224">
                    <a:extLst>
                      <a:ext uri="{FF2B5EF4-FFF2-40B4-BE49-F238E27FC236}">
                        <a16:creationId xmlns:a16="http://schemas.microsoft.com/office/drawing/2014/main" id="{13FDC07A-875A-5DB2-C648-A4574A4E482D}"/>
                      </a:ext>
                    </a:extLst>
                  </p:cNvPr>
                  <p:cNvSpPr/>
                  <p:nvPr/>
                </p:nvSpPr>
                <p:spPr>
                  <a:xfrm>
                    <a:off x="-1329962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226" name="Freeform: Shape 3225">
                    <a:extLst>
                      <a:ext uri="{FF2B5EF4-FFF2-40B4-BE49-F238E27FC236}">
                        <a16:creationId xmlns:a16="http://schemas.microsoft.com/office/drawing/2014/main" id="{B62F8985-24A2-4B20-E8DB-A2B8E00A4877}"/>
                      </a:ext>
                    </a:extLst>
                  </p:cNvPr>
                  <p:cNvSpPr/>
                  <p:nvPr/>
                </p:nvSpPr>
                <p:spPr>
                  <a:xfrm>
                    <a:off x="-1305479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7" name="Freeform: Shape 3226">
                    <a:extLst>
                      <a:ext uri="{FF2B5EF4-FFF2-40B4-BE49-F238E27FC236}">
                        <a16:creationId xmlns:a16="http://schemas.microsoft.com/office/drawing/2014/main" id="{596272EB-0CED-6D6B-5BD9-B0A615FB9A2B}"/>
                      </a:ext>
                    </a:extLst>
                  </p:cNvPr>
                  <p:cNvSpPr/>
                  <p:nvPr/>
                </p:nvSpPr>
                <p:spPr>
                  <a:xfrm>
                    <a:off x="-1281003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8" name="Freeform: Shape 3227">
                    <a:extLst>
                      <a:ext uri="{FF2B5EF4-FFF2-40B4-BE49-F238E27FC236}">
                        <a16:creationId xmlns:a16="http://schemas.microsoft.com/office/drawing/2014/main" id="{18AD1986-238E-8B69-DF0E-1E0F5F670800}"/>
                      </a:ext>
                    </a:extLst>
                  </p:cNvPr>
                  <p:cNvSpPr/>
                  <p:nvPr/>
                </p:nvSpPr>
                <p:spPr>
                  <a:xfrm>
                    <a:off x="-1256527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29" name="Freeform: Shape 3228">
                    <a:extLst>
                      <a:ext uri="{FF2B5EF4-FFF2-40B4-BE49-F238E27FC236}">
                        <a16:creationId xmlns:a16="http://schemas.microsoft.com/office/drawing/2014/main" id="{81B842C5-BF5B-117E-AD72-FB436B553963}"/>
                      </a:ext>
                    </a:extLst>
                  </p:cNvPr>
                  <p:cNvSpPr/>
                  <p:nvPr/>
                </p:nvSpPr>
                <p:spPr>
                  <a:xfrm>
                    <a:off x="-1232051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0" name="Freeform: Shape 3229">
                    <a:extLst>
                      <a:ext uri="{FF2B5EF4-FFF2-40B4-BE49-F238E27FC236}">
                        <a16:creationId xmlns:a16="http://schemas.microsoft.com/office/drawing/2014/main" id="{BA2E2192-F265-F9F4-2FF2-CA26E625C8F4}"/>
                      </a:ext>
                    </a:extLst>
                  </p:cNvPr>
                  <p:cNvSpPr/>
                  <p:nvPr/>
                </p:nvSpPr>
                <p:spPr>
                  <a:xfrm>
                    <a:off x="-1207575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1" name="Freeform: Shape 3230">
                    <a:extLst>
                      <a:ext uri="{FF2B5EF4-FFF2-40B4-BE49-F238E27FC236}">
                        <a16:creationId xmlns:a16="http://schemas.microsoft.com/office/drawing/2014/main" id="{ECAF48AB-4289-D477-2301-67010D4F3739}"/>
                      </a:ext>
                    </a:extLst>
                  </p:cNvPr>
                  <p:cNvSpPr/>
                  <p:nvPr/>
                </p:nvSpPr>
                <p:spPr>
                  <a:xfrm>
                    <a:off x="-1183093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2" name="Freeform: Shape 3231">
                    <a:extLst>
                      <a:ext uri="{FF2B5EF4-FFF2-40B4-BE49-F238E27FC236}">
                        <a16:creationId xmlns:a16="http://schemas.microsoft.com/office/drawing/2014/main" id="{40959D75-1689-D1DA-A517-BAFAB60DBF76}"/>
                      </a:ext>
                    </a:extLst>
                  </p:cNvPr>
                  <p:cNvSpPr/>
                  <p:nvPr/>
                </p:nvSpPr>
                <p:spPr>
                  <a:xfrm>
                    <a:off x="-1158617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3" name="Freeform: Shape 3232">
                    <a:extLst>
                      <a:ext uri="{FF2B5EF4-FFF2-40B4-BE49-F238E27FC236}">
                        <a16:creationId xmlns:a16="http://schemas.microsoft.com/office/drawing/2014/main" id="{095F0C4D-BE85-A275-B74C-7DA728E3CB1F}"/>
                      </a:ext>
                    </a:extLst>
                  </p:cNvPr>
                  <p:cNvSpPr/>
                  <p:nvPr/>
                </p:nvSpPr>
                <p:spPr>
                  <a:xfrm>
                    <a:off x="-1134141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4" name="Freeform: Shape 3233">
                    <a:extLst>
                      <a:ext uri="{FF2B5EF4-FFF2-40B4-BE49-F238E27FC236}">
                        <a16:creationId xmlns:a16="http://schemas.microsoft.com/office/drawing/2014/main" id="{04B7ED5C-51D4-1A27-0094-3A629ADE0295}"/>
                      </a:ext>
                    </a:extLst>
                  </p:cNvPr>
                  <p:cNvSpPr/>
                  <p:nvPr/>
                </p:nvSpPr>
                <p:spPr>
                  <a:xfrm>
                    <a:off x="-1109665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5" name="Freeform: Shape 3234">
                    <a:extLst>
                      <a:ext uri="{FF2B5EF4-FFF2-40B4-BE49-F238E27FC236}">
                        <a16:creationId xmlns:a16="http://schemas.microsoft.com/office/drawing/2014/main" id="{D2C97760-6371-4A47-0111-9208963F3A5F}"/>
                      </a:ext>
                    </a:extLst>
                  </p:cNvPr>
                  <p:cNvSpPr/>
                  <p:nvPr/>
                </p:nvSpPr>
                <p:spPr>
                  <a:xfrm>
                    <a:off x="-1085189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6" name="Freeform: Shape 3235">
                    <a:extLst>
                      <a:ext uri="{FF2B5EF4-FFF2-40B4-BE49-F238E27FC236}">
                        <a16:creationId xmlns:a16="http://schemas.microsoft.com/office/drawing/2014/main" id="{A30E8E74-7C8B-1B59-8FFA-425FE5C6050C}"/>
                      </a:ext>
                    </a:extLst>
                  </p:cNvPr>
                  <p:cNvSpPr/>
                  <p:nvPr/>
                </p:nvSpPr>
                <p:spPr>
                  <a:xfrm>
                    <a:off x="-1060706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7" name="Freeform: Shape 3236">
                    <a:extLst>
                      <a:ext uri="{FF2B5EF4-FFF2-40B4-BE49-F238E27FC236}">
                        <a16:creationId xmlns:a16="http://schemas.microsoft.com/office/drawing/2014/main" id="{872DA4D2-048E-7D37-129A-C5283E4E92A3}"/>
                      </a:ext>
                    </a:extLst>
                  </p:cNvPr>
                  <p:cNvSpPr/>
                  <p:nvPr/>
                </p:nvSpPr>
                <p:spPr>
                  <a:xfrm>
                    <a:off x="-1036230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8" name="Freeform: Shape 3237">
                    <a:extLst>
                      <a:ext uri="{FF2B5EF4-FFF2-40B4-BE49-F238E27FC236}">
                        <a16:creationId xmlns:a16="http://schemas.microsoft.com/office/drawing/2014/main" id="{FD14E5F6-FDDB-B400-0254-A39DD1512FB0}"/>
                      </a:ext>
                    </a:extLst>
                  </p:cNvPr>
                  <p:cNvSpPr/>
                  <p:nvPr/>
                </p:nvSpPr>
                <p:spPr>
                  <a:xfrm>
                    <a:off x="-1011754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39" name="Freeform: Shape 3238">
                    <a:extLst>
                      <a:ext uri="{FF2B5EF4-FFF2-40B4-BE49-F238E27FC236}">
                        <a16:creationId xmlns:a16="http://schemas.microsoft.com/office/drawing/2014/main" id="{20EA270A-2F38-8069-AEA0-31DEBD609D1F}"/>
                      </a:ext>
                    </a:extLst>
                  </p:cNvPr>
                  <p:cNvSpPr/>
                  <p:nvPr/>
                </p:nvSpPr>
                <p:spPr>
                  <a:xfrm>
                    <a:off x="-987278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0" name="Freeform: Shape 3239">
                    <a:extLst>
                      <a:ext uri="{FF2B5EF4-FFF2-40B4-BE49-F238E27FC236}">
                        <a16:creationId xmlns:a16="http://schemas.microsoft.com/office/drawing/2014/main" id="{7CE0676D-B051-1EE6-EDEA-6A9345D1C5B7}"/>
                      </a:ext>
                    </a:extLst>
                  </p:cNvPr>
                  <p:cNvSpPr/>
                  <p:nvPr/>
                </p:nvSpPr>
                <p:spPr>
                  <a:xfrm>
                    <a:off x="-962802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1" name="Freeform: Shape 3240">
                    <a:extLst>
                      <a:ext uri="{FF2B5EF4-FFF2-40B4-BE49-F238E27FC236}">
                        <a16:creationId xmlns:a16="http://schemas.microsoft.com/office/drawing/2014/main" id="{FA3A8E14-09CA-D54C-8DFF-C6EADA30AC91}"/>
                      </a:ext>
                    </a:extLst>
                  </p:cNvPr>
                  <p:cNvSpPr/>
                  <p:nvPr/>
                </p:nvSpPr>
                <p:spPr>
                  <a:xfrm>
                    <a:off x="-938319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2" name="Freeform: Shape 3241">
                    <a:extLst>
                      <a:ext uri="{FF2B5EF4-FFF2-40B4-BE49-F238E27FC236}">
                        <a16:creationId xmlns:a16="http://schemas.microsoft.com/office/drawing/2014/main" id="{650440EF-4750-BC45-FD54-4EA9DFA1CB83}"/>
                      </a:ext>
                    </a:extLst>
                  </p:cNvPr>
                  <p:cNvSpPr/>
                  <p:nvPr/>
                </p:nvSpPr>
                <p:spPr>
                  <a:xfrm>
                    <a:off x="-913843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3" name="Freeform: Shape 3242">
                    <a:extLst>
                      <a:ext uri="{FF2B5EF4-FFF2-40B4-BE49-F238E27FC236}">
                        <a16:creationId xmlns:a16="http://schemas.microsoft.com/office/drawing/2014/main" id="{2864AB94-3B21-8583-300E-957DE4E56408}"/>
                      </a:ext>
                    </a:extLst>
                  </p:cNvPr>
                  <p:cNvSpPr/>
                  <p:nvPr/>
                </p:nvSpPr>
                <p:spPr>
                  <a:xfrm>
                    <a:off x="-889367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4" name="Freeform: Shape 3243">
                    <a:extLst>
                      <a:ext uri="{FF2B5EF4-FFF2-40B4-BE49-F238E27FC236}">
                        <a16:creationId xmlns:a16="http://schemas.microsoft.com/office/drawing/2014/main" id="{6927D8F3-F1EB-F715-2CF2-2E94E4558DF7}"/>
                      </a:ext>
                    </a:extLst>
                  </p:cNvPr>
                  <p:cNvSpPr/>
                  <p:nvPr/>
                </p:nvSpPr>
                <p:spPr>
                  <a:xfrm>
                    <a:off x="-864891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5" name="Freeform: Shape 3244">
                    <a:extLst>
                      <a:ext uri="{FF2B5EF4-FFF2-40B4-BE49-F238E27FC236}">
                        <a16:creationId xmlns:a16="http://schemas.microsoft.com/office/drawing/2014/main" id="{26771AB0-07FA-9B8B-8DC5-74E6977ABE68}"/>
                      </a:ext>
                    </a:extLst>
                  </p:cNvPr>
                  <p:cNvSpPr/>
                  <p:nvPr/>
                </p:nvSpPr>
                <p:spPr>
                  <a:xfrm>
                    <a:off x="-840415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6" name="Freeform: Shape 3245">
                    <a:extLst>
                      <a:ext uri="{FF2B5EF4-FFF2-40B4-BE49-F238E27FC236}">
                        <a16:creationId xmlns:a16="http://schemas.microsoft.com/office/drawing/2014/main" id="{2E9EFBB0-93A8-3707-2FBC-D54382D5DCA4}"/>
                      </a:ext>
                    </a:extLst>
                  </p:cNvPr>
                  <p:cNvSpPr/>
                  <p:nvPr/>
                </p:nvSpPr>
                <p:spPr>
                  <a:xfrm>
                    <a:off x="-815932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7" name="Freeform: Shape 3246">
                    <a:extLst>
                      <a:ext uri="{FF2B5EF4-FFF2-40B4-BE49-F238E27FC236}">
                        <a16:creationId xmlns:a16="http://schemas.microsoft.com/office/drawing/2014/main" id="{C5974599-AE51-19DF-1C92-6968678CCDE0}"/>
                      </a:ext>
                    </a:extLst>
                  </p:cNvPr>
                  <p:cNvSpPr/>
                  <p:nvPr/>
                </p:nvSpPr>
                <p:spPr>
                  <a:xfrm>
                    <a:off x="-791456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8" name="Freeform: Shape 3247">
                    <a:extLst>
                      <a:ext uri="{FF2B5EF4-FFF2-40B4-BE49-F238E27FC236}">
                        <a16:creationId xmlns:a16="http://schemas.microsoft.com/office/drawing/2014/main" id="{864E5F3E-B1CD-A7AD-7E09-E6C09DE8E562}"/>
                      </a:ext>
                    </a:extLst>
                  </p:cNvPr>
                  <p:cNvSpPr/>
                  <p:nvPr/>
                </p:nvSpPr>
                <p:spPr>
                  <a:xfrm>
                    <a:off x="-1378914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9" name="Freeform: Shape 3248">
                    <a:extLst>
                      <a:ext uri="{FF2B5EF4-FFF2-40B4-BE49-F238E27FC236}">
                        <a16:creationId xmlns:a16="http://schemas.microsoft.com/office/drawing/2014/main" id="{81F166E8-9E93-9C3A-9EC8-C8957815E662}"/>
                      </a:ext>
                    </a:extLst>
                  </p:cNvPr>
                  <p:cNvSpPr/>
                  <p:nvPr/>
                </p:nvSpPr>
                <p:spPr>
                  <a:xfrm>
                    <a:off x="-1354438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0" name="Freeform: Shape 3249">
                    <a:extLst>
                      <a:ext uri="{FF2B5EF4-FFF2-40B4-BE49-F238E27FC236}">
                        <a16:creationId xmlns:a16="http://schemas.microsoft.com/office/drawing/2014/main" id="{5F426A39-A748-9871-F74E-6B1A72AF1402}"/>
                      </a:ext>
                    </a:extLst>
                  </p:cNvPr>
                  <p:cNvSpPr/>
                  <p:nvPr/>
                </p:nvSpPr>
                <p:spPr>
                  <a:xfrm>
                    <a:off x="-1329962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endParaRPr lang="zh-CN" altLang="en-US"/>
                  </a:p>
                </p:txBody>
              </p:sp>
              <p:sp>
                <p:nvSpPr>
                  <p:cNvPr id="3251" name="Freeform: Shape 3250">
                    <a:extLst>
                      <a:ext uri="{FF2B5EF4-FFF2-40B4-BE49-F238E27FC236}">
                        <a16:creationId xmlns:a16="http://schemas.microsoft.com/office/drawing/2014/main" id="{ADE8234A-686F-6E59-F711-A682B1C66771}"/>
                      </a:ext>
                    </a:extLst>
                  </p:cNvPr>
                  <p:cNvSpPr/>
                  <p:nvPr/>
                </p:nvSpPr>
                <p:spPr>
                  <a:xfrm>
                    <a:off x="-1305479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2" name="Freeform: Shape 3251">
                    <a:extLst>
                      <a:ext uri="{FF2B5EF4-FFF2-40B4-BE49-F238E27FC236}">
                        <a16:creationId xmlns:a16="http://schemas.microsoft.com/office/drawing/2014/main" id="{A9FBBD54-E6B0-A02D-C1AC-9613BFAD2402}"/>
                      </a:ext>
                    </a:extLst>
                  </p:cNvPr>
                  <p:cNvSpPr/>
                  <p:nvPr/>
                </p:nvSpPr>
                <p:spPr>
                  <a:xfrm>
                    <a:off x="-1281003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3" name="Freeform: Shape 3252">
                    <a:extLst>
                      <a:ext uri="{FF2B5EF4-FFF2-40B4-BE49-F238E27FC236}">
                        <a16:creationId xmlns:a16="http://schemas.microsoft.com/office/drawing/2014/main" id="{66912571-0D76-E13D-A556-A0C23D602320}"/>
                      </a:ext>
                    </a:extLst>
                  </p:cNvPr>
                  <p:cNvSpPr/>
                  <p:nvPr/>
                </p:nvSpPr>
                <p:spPr>
                  <a:xfrm>
                    <a:off x="-1256527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4" name="Freeform: Shape 3253">
                    <a:extLst>
                      <a:ext uri="{FF2B5EF4-FFF2-40B4-BE49-F238E27FC236}">
                        <a16:creationId xmlns:a16="http://schemas.microsoft.com/office/drawing/2014/main" id="{7D62A2AC-ABED-3D68-80F4-AB8B4076261B}"/>
                      </a:ext>
                    </a:extLst>
                  </p:cNvPr>
                  <p:cNvSpPr/>
                  <p:nvPr/>
                </p:nvSpPr>
                <p:spPr>
                  <a:xfrm>
                    <a:off x="-1232051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5" name="Freeform: Shape 3254">
                    <a:extLst>
                      <a:ext uri="{FF2B5EF4-FFF2-40B4-BE49-F238E27FC236}">
                        <a16:creationId xmlns:a16="http://schemas.microsoft.com/office/drawing/2014/main" id="{76A1B651-FBAF-17CE-1DA7-4BFCDD9539CD}"/>
                      </a:ext>
                    </a:extLst>
                  </p:cNvPr>
                  <p:cNvSpPr/>
                  <p:nvPr/>
                </p:nvSpPr>
                <p:spPr>
                  <a:xfrm>
                    <a:off x="-1207575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6" name="Freeform: Shape 3255">
                    <a:extLst>
                      <a:ext uri="{FF2B5EF4-FFF2-40B4-BE49-F238E27FC236}">
                        <a16:creationId xmlns:a16="http://schemas.microsoft.com/office/drawing/2014/main" id="{CB10172B-D865-7B21-01CA-B91D920288F0}"/>
                      </a:ext>
                    </a:extLst>
                  </p:cNvPr>
                  <p:cNvSpPr/>
                  <p:nvPr/>
                </p:nvSpPr>
                <p:spPr>
                  <a:xfrm>
                    <a:off x="-1183093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7" name="Freeform: Shape 3256">
                    <a:extLst>
                      <a:ext uri="{FF2B5EF4-FFF2-40B4-BE49-F238E27FC236}">
                        <a16:creationId xmlns:a16="http://schemas.microsoft.com/office/drawing/2014/main" id="{07D762E8-0F3E-B145-D9B3-B87DC9F21CA3}"/>
                      </a:ext>
                    </a:extLst>
                  </p:cNvPr>
                  <p:cNvSpPr/>
                  <p:nvPr/>
                </p:nvSpPr>
                <p:spPr>
                  <a:xfrm>
                    <a:off x="-1158617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8" name="Freeform: Shape 3257">
                    <a:extLst>
                      <a:ext uri="{FF2B5EF4-FFF2-40B4-BE49-F238E27FC236}">
                        <a16:creationId xmlns:a16="http://schemas.microsoft.com/office/drawing/2014/main" id="{6227EF53-BF50-5C62-B52F-B440222F77DF}"/>
                      </a:ext>
                    </a:extLst>
                  </p:cNvPr>
                  <p:cNvSpPr/>
                  <p:nvPr/>
                </p:nvSpPr>
                <p:spPr>
                  <a:xfrm>
                    <a:off x="-1134141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9" name="Freeform: Shape 3258">
                    <a:extLst>
                      <a:ext uri="{FF2B5EF4-FFF2-40B4-BE49-F238E27FC236}">
                        <a16:creationId xmlns:a16="http://schemas.microsoft.com/office/drawing/2014/main" id="{88C679B8-46F6-299D-F0E1-5F8C6FC75EA2}"/>
                      </a:ext>
                    </a:extLst>
                  </p:cNvPr>
                  <p:cNvSpPr/>
                  <p:nvPr/>
                </p:nvSpPr>
                <p:spPr>
                  <a:xfrm>
                    <a:off x="-1109665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0" name="Freeform: Shape 3259">
                    <a:extLst>
                      <a:ext uri="{FF2B5EF4-FFF2-40B4-BE49-F238E27FC236}">
                        <a16:creationId xmlns:a16="http://schemas.microsoft.com/office/drawing/2014/main" id="{D8D5324C-883D-6770-1916-B0F7CE0DA812}"/>
                      </a:ext>
                    </a:extLst>
                  </p:cNvPr>
                  <p:cNvSpPr/>
                  <p:nvPr/>
                </p:nvSpPr>
                <p:spPr>
                  <a:xfrm>
                    <a:off x="-1085189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1" name="Freeform: Shape 3260">
                    <a:extLst>
                      <a:ext uri="{FF2B5EF4-FFF2-40B4-BE49-F238E27FC236}">
                        <a16:creationId xmlns:a16="http://schemas.microsoft.com/office/drawing/2014/main" id="{3B4DCBC4-3967-929D-F5D8-5AB68DF4DF42}"/>
                      </a:ext>
                    </a:extLst>
                  </p:cNvPr>
                  <p:cNvSpPr/>
                  <p:nvPr/>
                </p:nvSpPr>
                <p:spPr>
                  <a:xfrm>
                    <a:off x="-1060706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2" name="Freeform: Shape 3261">
                    <a:extLst>
                      <a:ext uri="{FF2B5EF4-FFF2-40B4-BE49-F238E27FC236}">
                        <a16:creationId xmlns:a16="http://schemas.microsoft.com/office/drawing/2014/main" id="{A43D2E27-F396-AE9E-E0D9-89CCEA1BF751}"/>
                      </a:ext>
                    </a:extLst>
                  </p:cNvPr>
                  <p:cNvSpPr/>
                  <p:nvPr/>
                </p:nvSpPr>
                <p:spPr>
                  <a:xfrm>
                    <a:off x="-1036230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3" name="Freeform: Shape 3262">
                    <a:extLst>
                      <a:ext uri="{FF2B5EF4-FFF2-40B4-BE49-F238E27FC236}">
                        <a16:creationId xmlns:a16="http://schemas.microsoft.com/office/drawing/2014/main" id="{D2F8EBB9-3C87-05C1-7CC5-2549A12B9062}"/>
                      </a:ext>
                    </a:extLst>
                  </p:cNvPr>
                  <p:cNvSpPr/>
                  <p:nvPr/>
                </p:nvSpPr>
                <p:spPr>
                  <a:xfrm>
                    <a:off x="-1011754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4" name="Freeform: Shape 3263">
                    <a:extLst>
                      <a:ext uri="{FF2B5EF4-FFF2-40B4-BE49-F238E27FC236}">
                        <a16:creationId xmlns:a16="http://schemas.microsoft.com/office/drawing/2014/main" id="{5057890A-EB7A-C74C-83F3-EB1D6D7DF3CE}"/>
                      </a:ext>
                    </a:extLst>
                  </p:cNvPr>
                  <p:cNvSpPr/>
                  <p:nvPr/>
                </p:nvSpPr>
                <p:spPr>
                  <a:xfrm>
                    <a:off x="-987278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5" name="Freeform: Shape 3264">
                    <a:extLst>
                      <a:ext uri="{FF2B5EF4-FFF2-40B4-BE49-F238E27FC236}">
                        <a16:creationId xmlns:a16="http://schemas.microsoft.com/office/drawing/2014/main" id="{20693F81-4AA5-729D-10FD-F75269FA6877}"/>
                      </a:ext>
                    </a:extLst>
                  </p:cNvPr>
                  <p:cNvSpPr/>
                  <p:nvPr/>
                </p:nvSpPr>
                <p:spPr>
                  <a:xfrm>
                    <a:off x="-962802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6" name="Freeform: Shape 3265">
                    <a:extLst>
                      <a:ext uri="{FF2B5EF4-FFF2-40B4-BE49-F238E27FC236}">
                        <a16:creationId xmlns:a16="http://schemas.microsoft.com/office/drawing/2014/main" id="{24D6CCE1-3A6A-5F7E-6C13-2DEEEB5EA0C1}"/>
                      </a:ext>
                    </a:extLst>
                  </p:cNvPr>
                  <p:cNvSpPr/>
                  <p:nvPr/>
                </p:nvSpPr>
                <p:spPr>
                  <a:xfrm>
                    <a:off x="-938319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7" name="Freeform: Shape 3266">
                    <a:extLst>
                      <a:ext uri="{FF2B5EF4-FFF2-40B4-BE49-F238E27FC236}">
                        <a16:creationId xmlns:a16="http://schemas.microsoft.com/office/drawing/2014/main" id="{52B46C8F-1EF8-8DF1-A530-0344F4A3B314}"/>
                      </a:ext>
                    </a:extLst>
                  </p:cNvPr>
                  <p:cNvSpPr/>
                  <p:nvPr/>
                </p:nvSpPr>
                <p:spPr>
                  <a:xfrm>
                    <a:off x="-913843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8" name="Freeform: Shape 3267">
                    <a:extLst>
                      <a:ext uri="{FF2B5EF4-FFF2-40B4-BE49-F238E27FC236}">
                        <a16:creationId xmlns:a16="http://schemas.microsoft.com/office/drawing/2014/main" id="{B0B0BDA0-6342-8565-89D4-E2E5C79065DF}"/>
                      </a:ext>
                    </a:extLst>
                  </p:cNvPr>
                  <p:cNvSpPr/>
                  <p:nvPr/>
                </p:nvSpPr>
                <p:spPr>
                  <a:xfrm>
                    <a:off x="-889367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9" name="Freeform: Shape 3268">
                    <a:extLst>
                      <a:ext uri="{FF2B5EF4-FFF2-40B4-BE49-F238E27FC236}">
                        <a16:creationId xmlns:a16="http://schemas.microsoft.com/office/drawing/2014/main" id="{B5DF2C2E-4E1A-0629-671A-CCEBC0426B10}"/>
                      </a:ext>
                    </a:extLst>
                  </p:cNvPr>
                  <p:cNvSpPr/>
                  <p:nvPr/>
                </p:nvSpPr>
                <p:spPr>
                  <a:xfrm>
                    <a:off x="-864891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0" name="Freeform: Shape 3269">
                    <a:extLst>
                      <a:ext uri="{FF2B5EF4-FFF2-40B4-BE49-F238E27FC236}">
                        <a16:creationId xmlns:a16="http://schemas.microsoft.com/office/drawing/2014/main" id="{63D9CC24-273A-9208-F6C2-55CEE3CC4F08}"/>
                      </a:ext>
                    </a:extLst>
                  </p:cNvPr>
                  <p:cNvSpPr/>
                  <p:nvPr/>
                </p:nvSpPr>
                <p:spPr>
                  <a:xfrm>
                    <a:off x="-840415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1" name="Freeform: Shape 3270">
                    <a:extLst>
                      <a:ext uri="{FF2B5EF4-FFF2-40B4-BE49-F238E27FC236}">
                        <a16:creationId xmlns:a16="http://schemas.microsoft.com/office/drawing/2014/main" id="{787C0261-B5B5-6175-F02E-FCABB76F60AA}"/>
                      </a:ext>
                    </a:extLst>
                  </p:cNvPr>
                  <p:cNvSpPr/>
                  <p:nvPr/>
                </p:nvSpPr>
                <p:spPr>
                  <a:xfrm>
                    <a:off x="-815932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2" name="Freeform: Shape 3271">
                    <a:extLst>
                      <a:ext uri="{FF2B5EF4-FFF2-40B4-BE49-F238E27FC236}">
                        <a16:creationId xmlns:a16="http://schemas.microsoft.com/office/drawing/2014/main" id="{04E563FD-7405-C79C-FB7A-169B377C50E6}"/>
                      </a:ext>
                    </a:extLst>
                  </p:cNvPr>
                  <p:cNvSpPr/>
                  <p:nvPr/>
                </p:nvSpPr>
                <p:spPr>
                  <a:xfrm>
                    <a:off x="-791456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2572" name="图形 77">
                  <a:extLst>
                    <a:ext uri="{FF2B5EF4-FFF2-40B4-BE49-F238E27FC236}">
                      <a16:creationId xmlns:a16="http://schemas.microsoft.com/office/drawing/2014/main" id="{310283A4-C603-DE3C-D028-838998C08F12}"/>
                    </a:ext>
                  </a:extLst>
                </p:cNvPr>
                <p:cNvGrpSpPr/>
                <p:nvPr/>
              </p:nvGrpSpPr>
              <p:grpSpPr>
                <a:xfrm>
                  <a:off x="-7668420" y="-105666"/>
                  <a:ext cx="6110555" cy="3423554"/>
                  <a:chOff x="-7668420" y="-105666"/>
                  <a:chExt cx="6110555" cy="3423554"/>
                </a:xfrm>
                <a:grpFill/>
              </p:grpSpPr>
              <p:sp>
                <p:nvSpPr>
                  <p:cNvPr id="2573" name="Freeform: Shape 2572">
                    <a:extLst>
                      <a:ext uri="{FF2B5EF4-FFF2-40B4-BE49-F238E27FC236}">
                        <a16:creationId xmlns:a16="http://schemas.microsoft.com/office/drawing/2014/main" id="{BA0260EA-FE9B-906F-D85F-10B83F68EA5B}"/>
                      </a:ext>
                    </a:extLst>
                  </p:cNvPr>
                  <p:cNvSpPr/>
                  <p:nvPr/>
                </p:nvSpPr>
                <p:spPr>
                  <a:xfrm>
                    <a:off x="-766842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4" name="Freeform: Shape 2573">
                    <a:extLst>
                      <a:ext uri="{FF2B5EF4-FFF2-40B4-BE49-F238E27FC236}">
                        <a16:creationId xmlns:a16="http://schemas.microsoft.com/office/drawing/2014/main" id="{12910351-5E71-A58F-937D-65D26FB25355}"/>
                      </a:ext>
                    </a:extLst>
                  </p:cNvPr>
                  <p:cNvSpPr/>
                  <p:nvPr/>
                </p:nvSpPr>
                <p:spPr>
                  <a:xfrm>
                    <a:off x="-742366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5" name="Freeform: Shape 2574">
                    <a:extLst>
                      <a:ext uri="{FF2B5EF4-FFF2-40B4-BE49-F238E27FC236}">
                        <a16:creationId xmlns:a16="http://schemas.microsoft.com/office/drawing/2014/main" id="{B89FFBD0-E39A-1F53-A21C-1948CAE0BDAC}"/>
                      </a:ext>
                    </a:extLst>
                  </p:cNvPr>
                  <p:cNvSpPr/>
                  <p:nvPr/>
                </p:nvSpPr>
                <p:spPr>
                  <a:xfrm>
                    <a:off x="-717890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6" name="Freeform: Shape 2575">
                    <a:extLst>
                      <a:ext uri="{FF2B5EF4-FFF2-40B4-BE49-F238E27FC236}">
                        <a16:creationId xmlns:a16="http://schemas.microsoft.com/office/drawing/2014/main" id="{3BAD0BDE-6E5D-A423-2815-D77291506B54}"/>
                      </a:ext>
                    </a:extLst>
                  </p:cNvPr>
                  <p:cNvSpPr/>
                  <p:nvPr/>
                </p:nvSpPr>
                <p:spPr>
                  <a:xfrm>
                    <a:off x="-693414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7" name="Freeform: Shape 2576">
                    <a:extLst>
                      <a:ext uri="{FF2B5EF4-FFF2-40B4-BE49-F238E27FC236}">
                        <a16:creationId xmlns:a16="http://schemas.microsoft.com/office/drawing/2014/main" id="{7CA55159-7EC5-613A-A217-6461B64A4F0D}"/>
                      </a:ext>
                    </a:extLst>
                  </p:cNvPr>
                  <p:cNvSpPr/>
                  <p:nvPr/>
                </p:nvSpPr>
                <p:spPr>
                  <a:xfrm>
                    <a:off x="-668931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78" name="Freeform: Shape 2577">
                    <a:extLst>
                      <a:ext uri="{FF2B5EF4-FFF2-40B4-BE49-F238E27FC236}">
                        <a16:creationId xmlns:a16="http://schemas.microsoft.com/office/drawing/2014/main" id="{85DC77C3-6D49-FA44-3B46-680380DE79B5}"/>
                      </a:ext>
                    </a:extLst>
                  </p:cNvPr>
                  <p:cNvSpPr/>
                  <p:nvPr/>
                </p:nvSpPr>
                <p:spPr>
                  <a:xfrm>
                    <a:off x="-644455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9" name="Freeform: Shape 2578">
                    <a:extLst>
                      <a:ext uri="{FF2B5EF4-FFF2-40B4-BE49-F238E27FC236}">
                        <a16:creationId xmlns:a16="http://schemas.microsoft.com/office/drawing/2014/main" id="{5AC34CEE-DBB5-4ABF-B64D-0EDCCCC848FB}"/>
                      </a:ext>
                    </a:extLst>
                  </p:cNvPr>
                  <p:cNvSpPr/>
                  <p:nvPr/>
                </p:nvSpPr>
                <p:spPr>
                  <a:xfrm>
                    <a:off x="-619979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0" name="Freeform: Shape 2579">
                    <a:extLst>
                      <a:ext uri="{FF2B5EF4-FFF2-40B4-BE49-F238E27FC236}">
                        <a16:creationId xmlns:a16="http://schemas.microsoft.com/office/drawing/2014/main" id="{3B0B50FB-822A-231D-42B7-483CBF034661}"/>
                      </a:ext>
                    </a:extLst>
                  </p:cNvPr>
                  <p:cNvSpPr/>
                  <p:nvPr/>
                </p:nvSpPr>
                <p:spPr>
                  <a:xfrm>
                    <a:off x="-595503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1" name="Freeform: Shape 2580">
                    <a:extLst>
                      <a:ext uri="{FF2B5EF4-FFF2-40B4-BE49-F238E27FC236}">
                        <a16:creationId xmlns:a16="http://schemas.microsoft.com/office/drawing/2014/main" id="{4A1DB775-A021-74F8-D722-F52793304E22}"/>
                      </a:ext>
                    </a:extLst>
                  </p:cNvPr>
                  <p:cNvSpPr/>
                  <p:nvPr/>
                </p:nvSpPr>
                <p:spPr>
                  <a:xfrm>
                    <a:off x="-571027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2" name="Freeform: Shape 2581">
                    <a:extLst>
                      <a:ext uri="{FF2B5EF4-FFF2-40B4-BE49-F238E27FC236}">
                        <a16:creationId xmlns:a16="http://schemas.microsoft.com/office/drawing/2014/main" id="{FB2B2BEF-A661-61A3-B117-DBD45A24FCA7}"/>
                      </a:ext>
                    </a:extLst>
                  </p:cNvPr>
                  <p:cNvSpPr/>
                  <p:nvPr/>
                </p:nvSpPr>
                <p:spPr>
                  <a:xfrm>
                    <a:off x="-546551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3" name="Freeform: Shape 2582">
                    <a:extLst>
                      <a:ext uri="{FF2B5EF4-FFF2-40B4-BE49-F238E27FC236}">
                        <a16:creationId xmlns:a16="http://schemas.microsoft.com/office/drawing/2014/main" id="{6288F41A-B97B-F74D-145E-657B29D5AD57}"/>
                      </a:ext>
                    </a:extLst>
                  </p:cNvPr>
                  <p:cNvSpPr/>
                  <p:nvPr/>
                </p:nvSpPr>
                <p:spPr>
                  <a:xfrm>
                    <a:off x="-522068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4" name="Freeform: Shape 2583">
                    <a:extLst>
                      <a:ext uri="{FF2B5EF4-FFF2-40B4-BE49-F238E27FC236}">
                        <a16:creationId xmlns:a16="http://schemas.microsoft.com/office/drawing/2014/main" id="{DA28DA7B-D572-C4DA-5D3B-1D89E5F895EE}"/>
                      </a:ext>
                    </a:extLst>
                  </p:cNvPr>
                  <p:cNvSpPr/>
                  <p:nvPr/>
                </p:nvSpPr>
                <p:spPr>
                  <a:xfrm>
                    <a:off x="-497592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5" name="Freeform: Shape 2584">
                    <a:extLst>
                      <a:ext uri="{FF2B5EF4-FFF2-40B4-BE49-F238E27FC236}">
                        <a16:creationId xmlns:a16="http://schemas.microsoft.com/office/drawing/2014/main" id="{2517E0ED-30F8-C900-C2E7-FBA929B12A10}"/>
                      </a:ext>
                    </a:extLst>
                  </p:cNvPr>
                  <p:cNvSpPr/>
                  <p:nvPr/>
                </p:nvSpPr>
                <p:spPr>
                  <a:xfrm>
                    <a:off x="-473116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6" name="Freeform: Shape 2585">
                    <a:extLst>
                      <a:ext uri="{FF2B5EF4-FFF2-40B4-BE49-F238E27FC236}">
                        <a16:creationId xmlns:a16="http://schemas.microsoft.com/office/drawing/2014/main" id="{80C607B4-AC57-AA12-A0D7-A23FAFB1D694}"/>
                      </a:ext>
                    </a:extLst>
                  </p:cNvPr>
                  <p:cNvSpPr/>
                  <p:nvPr/>
                </p:nvSpPr>
                <p:spPr>
                  <a:xfrm>
                    <a:off x="-448640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87" name="Freeform: Shape 2586">
                    <a:extLst>
                      <a:ext uri="{FF2B5EF4-FFF2-40B4-BE49-F238E27FC236}">
                        <a16:creationId xmlns:a16="http://schemas.microsoft.com/office/drawing/2014/main" id="{40B2CBB9-1045-9625-9607-E560BA63F90C}"/>
                      </a:ext>
                    </a:extLst>
                  </p:cNvPr>
                  <p:cNvSpPr/>
                  <p:nvPr/>
                </p:nvSpPr>
                <p:spPr>
                  <a:xfrm>
                    <a:off x="-424164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8" name="Freeform: Shape 2587">
                    <a:extLst>
                      <a:ext uri="{FF2B5EF4-FFF2-40B4-BE49-F238E27FC236}">
                        <a16:creationId xmlns:a16="http://schemas.microsoft.com/office/drawing/2014/main" id="{4704ED6D-0F3E-3AC7-CA9F-559041183626}"/>
                      </a:ext>
                    </a:extLst>
                  </p:cNvPr>
                  <p:cNvSpPr/>
                  <p:nvPr/>
                </p:nvSpPr>
                <p:spPr>
                  <a:xfrm>
                    <a:off x="-399681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9" name="Freeform: Shape 2588">
                    <a:extLst>
                      <a:ext uri="{FF2B5EF4-FFF2-40B4-BE49-F238E27FC236}">
                        <a16:creationId xmlns:a16="http://schemas.microsoft.com/office/drawing/2014/main" id="{084F9124-8B5B-FB6A-A522-F08239236C8C}"/>
                      </a:ext>
                    </a:extLst>
                  </p:cNvPr>
                  <p:cNvSpPr/>
                  <p:nvPr/>
                </p:nvSpPr>
                <p:spPr>
                  <a:xfrm>
                    <a:off x="-375205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0" name="Freeform: Shape 2589">
                    <a:extLst>
                      <a:ext uri="{FF2B5EF4-FFF2-40B4-BE49-F238E27FC236}">
                        <a16:creationId xmlns:a16="http://schemas.microsoft.com/office/drawing/2014/main" id="{9831EB74-E8D4-EE06-F5B8-752791D06EC2}"/>
                      </a:ext>
                    </a:extLst>
                  </p:cNvPr>
                  <p:cNvSpPr/>
                  <p:nvPr/>
                </p:nvSpPr>
                <p:spPr>
                  <a:xfrm>
                    <a:off x="-350729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1" name="Freeform: Shape 2590">
                    <a:extLst>
                      <a:ext uri="{FF2B5EF4-FFF2-40B4-BE49-F238E27FC236}">
                        <a16:creationId xmlns:a16="http://schemas.microsoft.com/office/drawing/2014/main" id="{66BF6EDA-2D98-797E-A415-5B25CF562E5F}"/>
                      </a:ext>
                    </a:extLst>
                  </p:cNvPr>
                  <p:cNvSpPr/>
                  <p:nvPr/>
                </p:nvSpPr>
                <p:spPr>
                  <a:xfrm>
                    <a:off x="-326253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2" name="Freeform: Shape 2591">
                    <a:extLst>
                      <a:ext uri="{FF2B5EF4-FFF2-40B4-BE49-F238E27FC236}">
                        <a16:creationId xmlns:a16="http://schemas.microsoft.com/office/drawing/2014/main" id="{41F876BA-781B-0C9E-1B16-A7F8E71DB1B3}"/>
                      </a:ext>
                    </a:extLst>
                  </p:cNvPr>
                  <p:cNvSpPr/>
                  <p:nvPr/>
                </p:nvSpPr>
                <p:spPr>
                  <a:xfrm>
                    <a:off x="-301777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3" name="Freeform: Shape 2592">
                    <a:extLst>
                      <a:ext uri="{FF2B5EF4-FFF2-40B4-BE49-F238E27FC236}">
                        <a16:creationId xmlns:a16="http://schemas.microsoft.com/office/drawing/2014/main" id="{5142166F-DA94-8A04-F43A-85583AFB398A}"/>
                      </a:ext>
                    </a:extLst>
                  </p:cNvPr>
                  <p:cNvSpPr/>
                  <p:nvPr/>
                </p:nvSpPr>
                <p:spPr>
                  <a:xfrm>
                    <a:off x="-2772944"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4" name="Freeform: Shape 2593">
                    <a:extLst>
                      <a:ext uri="{FF2B5EF4-FFF2-40B4-BE49-F238E27FC236}">
                        <a16:creationId xmlns:a16="http://schemas.microsoft.com/office/drawing/2014/main" id="{3B26FA3C-47B1-9EDD-163D-C597439D4DEA}"/>
                      </a:ext>
                    </a:extLst>
                  </p:cNvPr>
                  <p:cNvSpPr/>
                  <p:nvPr/>
                </p:nvSpPr>
                <p:spPr>
                  <a:xfrm>
                    <a:off x="-252818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5" name="Freeform: Shape 2594">
                    <a:extLst>
                      <a:ext uri="{FF2B5EF4-FFF2-40B4-BE49-F238E27FC236}">
                        <a16:creationId xmlns:a16="http://schemas.microsoft.com/office/drawing/2014/main" id="{E982E2ED-5DB7-29D9-65F3-C1B2F94E3709}"/>
                      </a:ext>
                    </a:extLst>
                  </p:cNvPr>
                  <p:cNvSpPr/>
                  <p:nvPr/>
                </p:nvSpPr>
                <p:spPr>
                  <a:xfrm>
                    <a:off x="-228342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6" name="Freeform: Shape 2595">
                    <a:extLst>
                      <a:ext uri="{FF2B5EF4-FFF2-40B4-BE49-F238E27FC236}">
                        <a16:creationId xmlns:a16="http://schemas.microsoft.com/office/drawing/2014/main" id="{EAA15977-B1B5-7D5C-A2EC-A83759FEFA51}"/>
                      </a:ext>
                    </a:extLst>
                  </p:cNvPr>
                  <p:cNvSpPr/>
                  <p:nvPr/>
                </p:nvSpPr>
                <p:spPr>
                  <a:xfrm>
                    <a:off x="-203866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7" name="Freeform: Shape 2596">
                    <a:extLst>
                      <a:ext uri="{FF2B5EF4-FFF2-40B4-BE49-F238E27FC236}">
                        <a16:creationId xmlns:a16="http://schemas.microsoft.com/office/drawing/2014/main" id="{316378BD-5639-535A-DFBB-9EF5194889CD}"/>
                      </a:ext>
                    </a:extLst>
                  </p:cNvPr>
                  <p:cNvSpPr/>
                  <p:nvPr/>
                </p:nvSpPr>
                <p:spPr>
                  <a:xfrm>
                    <a:off x="-179390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98" name="Freeform: Shape 2597">
                    <a:extLst>
                      <a:ext uri="{FF2B5EF4-FFF2-40B4-BE49-F238E27FC236}">
                        <a16:creationId xmlns:a16="http://schemas.microsoft.com/office/drawing/2014/main" id="{214F7B19-3CBA-FF3C-40AA-5A33EAD63F8B}"/>
                      </a:ext>
                    </a:extLst>
                  </p:cNvPr>
                  <p:cNvSpPr/>
                  <p:nvPr/>
                </p:nvSpPr>
                <p:spPr>
                  <a:xfrm>
                    <a:off x="-766842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9" name="Freeform: Shape 2598">
                    <a:extLst>
                      <a:ext uri="{FF2B5EF4-FFF2-40B4-BE49-F238E27FC236}">
                        <a16:creationId xmlns:a16="http://schemas.microsoft.com/office/drawing/2014/main" id="{D99B76D2-778E-2C60-300D-34073CF294D6}"/>
                      </a:ext>
                    </a:extLst>
                  </p:cNvPr>
                  <p:cNvSpPr/>
                  <p:nvPr/>
                </p:nvSpPr>
                <p:spPr>
                  <a:xfrm>
                    <a:off x="-742366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0" name="Freeform: Shape 2599">
                    <a:extLst>
                      <a:ext uri="{FF2B5EF4-FFF2-40B4-BE49-F238E27FC236}">
                        <a16:creationId xmlns:a16="http://schemas.microsoft.com/office/drawing/2014/main" id="{8CDDF681-7BF0-1F95-0B04-382B120C1CFD}"/>
                      </a:ext>
                    </a:extLst>
                  </p:cNvPr>
                  <p:cNvSpPr/>
                  <p:nvPr/>
                </p:nvSpPr>
                <p:spPr>
                  <a:xfrm>
                    <a:off x="-717890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1" name="Freeform: Shape 2600">
                    <a:extLst>
                      <a:ext uri="{FF2B5EF4-FFF2-40B4-BE49-F238E27FC236}">
                        <a16:creationId xmlns:a16="http://schemas.microsoft.com/office/drawing/2014/main" id="{9193EC8B-5D19-0DCE-64FD-552D74364807}"/>
                      </a:ext>
                    </a:extLst>
                  </p:cNvPr>
                  <p:cNvSpPr/>
                  <p:nvPr/>
                </p:nvSpPr>
                <p:spPr>
                  <a:xfrm>
                    <a:off x="-693414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2" name="Freeform: Shape 2601">
                    <a:extLst>
                      <a:ext uri="{FF2B5EF4-FFF2-40B4-BE49-F238E27FC236}">
                        <a16:creationId xmlns:a16="http://schemas.microsoft.com/office/drawing/2014/main" id="{ACFBE815-4C91-5A8F-E0CC-1C1450099098}"/>
                      </a:ext>
                    </a:extLst>
                  </p:cNvPr>
                  <p:cNvSpPr/>
                  <p:nvPr/>
                </p:nvSpPr>
                <p:spPr>
                  <a:xfrm>
                    <a:off x="-668931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3" name="Freeform: Shape 2602">
                    <a:extLst>
                      <a:ext uri="{FF2B5EF4-FFF2-40B4-BE49-F238E27FC236}">
                        <a16:creationId xmlns:a16="http://schemas.microsoft.com/office/drawing/2014/main" id="{E877CBA1-84F3-93BC-082E-4AB7A95553CD}"/>
                      </a:ext>
                    </a:extLst>
                  </p:cNvPr>
                  <p:cNvSpPr/>
                  <p:nvPr/>
                </p:nvSpPr>
                <p:spPr>
                  <a:xfrm>
                    <a:off x="-644455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4" name="Freeform: Shape 2603">
                    <a:extLst>
                      <a:ext uri="{FF2B5EF4-FFF2-40B4-BE49-F238E27FC236}">
                        <a16:creationId xmlns:a16="http://schemas.microsoft.com/office/drawing/2014/main" id="{D270177B-EE0F-9A79-74BF-28E15600944C}"/>
                      </a:ext>
                    </a:extLst>
                  </p:cNvPr>
                  <p:cNvSpPr/>
                  <p:nvPr/>
                </p:nvSpPr>
                <p:spPr>
                  <a:xfrm>
                    <a:off x="-619979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5" name="Freeform: Shape 2604">
                    <a:extLst>
                      <a:ext uri="{FF2B5EF4-FFF2-40B4-BE49-F238E27FC236}">
                        <a16:creationId xmlns:a16="http://schemas.microsoft.com/office/drawing/2014/main" id="{648C3DC0-A53C-4076-FCEA-7361374E254B}"/>
                      </a:ext>
                    </a:extLst>
                  </p:cNvPr>
                  <p:cNvSpPr/>
                  <p:nvPr/>
                </p:nvSpPr>
                <p:spPr>
                  <a:xfrm>
                    <a:off x="-595503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06" name="Freeform: Shape 2605">
                    <a:extLst>
                      <a:ext uri="{FF2B5EF4-FFF2-40B4-BE49-F238E27FC236}">
                        <a16:creationId xmlns:a16="http://schemas.microsoft.com/office/drawing/2014/main" id="{C1A275EB-3410-2138-447D-BFF868AD6494}"/>
                      </a:ext>
                    </a:extLst>
                  </p:cNvPr>
                  <p:cNvSpPr/>
                  <p:nvPr/>
                </p:nvSpPr>
                <p:spPr>
                  <a:xfrm>
                    <a:off x="-571027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07" name="Freeform: Shape 2606">
                    <a:extLst>
                      <a:ext uri="{FF2B5EF4-FFF2-40B4-BE49-F238E27FC236}">
                        <a16:creationId xmlns:a16="http://schemas.microsoft.com/office/drawing/2014/main" id="{64C85D3C-4A0D-221D-E474-56D2E0BA4127}"/>
                      </a:ext>
                    </a:extLst>
                  </p:cNvPr>
                  <p:cNvSpPr/>
                  <p:nvPr/>
                </p:nvSpPr>
                <p:spPr>
                  <a:xfrm>
                    <a:off x="-546551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08" name="Freeform: Shape 2607">
                    <a:extLst>
                      <a:ext uri="{FF2B5EF4-FFF2-40B4-BE49-F238E27FC236}">
                        <a16:creationId xmlns:a16="http://schemas.microsoft.com/office/drawing/2014/main" id="{7290B92B-61C1-21C1-9951-B3374CC1D256}"/>
                      </a:ext>
                    </a:extLst>
                  </p:cNvPr>
                  <p:cNvSpPr/>
                  <p:nvPr/>
                </p:nvSpPr>
                <p:spPr>
                  <a:xfrm>
                    <a:off x="-522068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09" name="Freeform: Shape 2608">
                    <a:extLst>
                      <a:ext uri="{FF2B5EF4-FFF2-40B4-BE49-F238E27FC236}">
                        <a16:creationId xmlns:a16="http://schemas.microsoft.com/office/drawing/2014/main" id="{755F7276-6057-9D3E-29E7-E447AF62A745}"/>
                      </a:ext>
                    </a:extLst>
                  </p:cNvPr>
                  <p:cNvSpPr/>
                  <p:nvPr/>
                </p:nvSpPr>
                <p:spPr>
                  <a:xfrm>
                    <a:off x="-497592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0" name="Freeform: Shape 2609">
                    <a:extLst>
                      <a:ext uri="{FF2B5EF4-FFF2-40B4-BE49-F238E27FC236}">
                        <a16:creationId xmlns:a16="http://schemas.microsoft.com/office/drawing/2014/main" id="{98714866-7E3E-AD6E-ED9C-210AB52B812D}"/>
                      </a:ext>
                    </a:extLst>
                  </p:cNvPr>
                  <p:cNvSpPr/>
                  <p:nvPr/>
                </p:nvSpPr>
                <p:spPr>
                  <a:xfrm>
                    <a:off x="-473116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1" name="Freeform: Shape 2610">
                    <a:extLst>
                      <a:ext uri="{FF2B5EF4-FFF2-40B4-BE49-F238E27FC236}">
                        <a16:creationId xmlns:a16="http://schemas.microsoft.com/office/drawing/2014/main" id="{895DF9C1-77A8-3ECD-59AF-BD49CD3C9523}"/>
                      </a:ext>
                    </a:extLst>
                  </p:cNvPr>
                  <p:cNvSpPr/>
                  <p:nvPr/>
                </p:nvSpPr>
                <p:spPr>
                  <a:xfrm>
                    <a:off x="-448640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2" name="Freeform: Shape 2611">
                    <a:extLst>
                      <a:ext uri="{FF2B5EF4-FFF2-40B4-BE49-F238E27FC236}">
                        <a16:creationId xmlns:a16="http://schemas.microsoft.com/office/drawing/2014/main" id="{E4F1AD44-50E1-C2A1-4468-5929C6CFBF9E}"/>
                      </a:ext>
                    </a:extLst>
                  </p:cNvPr>
                  <p:cNvSpPr/>
                  <p:nvPr/>
                </p:nvSpPr>
                <p:spPr>
                  <a:xfrm>
                    <a:off x="-424164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3" name="Freeform: Shape 2612">
                    <a:extLst>
                      <a:ext uri="{FF2B5EF4-FFF2-40B4-BE49-F238E27FC236}">
                        <a16:creationId xmlns:a16="http://schemas.microsoft.com/office/drawing/2014/main" id="{C0C20DC0-22EF-5C2F-3755-71164983B610}"/>
                      </a:ext>
                    </a:extLst>
                  </p:cNvPr>
                  <p:cNvSpPr/>
                  <p:nvPr/>
                </p:nvSpPr>
                <p:spPr>
                  <a:xfrm>
                    <a:off x="-399681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4" name="Freeform: Shape 2613">
                    <a:extLst>
                      <a:ext uri="{FF2B5EF4-FFF2-40B4-BE49-F238E27FC236}">
                        <a16:creationId xmlns:a16="http://schemas.microsoft.com/office/drawing/2014/main" id="{E1394C8B-160E-004E-C392-9A2AA65E149D}"/>
                      </a:ext>
                    </a:extLst>
                  </p:cNvPr>
                  <p:cNvSpPr/>
                  <p:nvPr/>
                </p:nvSpPr>
                <p:spPr>
                  <a:xfrm>
                    <a:off x="-375205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5" name="Freeform: Shape 2614">
                    <a:extLst>
                      <a:ext uri="{FF2B5EF4-FFF2-40B4-BE49-F238E27FC236}">
                        <a16:creationId xmlns:a16="http://schemas.microsoft.com/office/drawing/2014/main" id="{EA3407D9-66CA-7CFF-3362-D558AA639029}"/>
                      </a:ext>
                    </a:extLst>
                  </p:cNvPr>
                  <p:cNvSpPr/>
                  <p:nvPr/>
                </p:nvSpPr>
                <p:spPr>
                  <a:xfrm>
                    <a:off x="-350729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6" name="Freeform: Shape 2615">
                    <a:extLst>
                      <a:ext uri="{FF2B5EF4-FFF2-40B4-BE49-F238E27FC236}">
                        <a16:creationId xmlns:a16="http://schemas.microsoft.com/office/drawing/2014/main" id="{8A0B31CC-89AD-8812-F104-4CD361A039CF}"/>
                      </a:ext>
                    </a:extLst>
                  </p:cNvPr>
                  <p:cNvSpPr/>
                  <p:nvPr/>
                </p:nvSpPr>
                <p:spPr>
                  <a:xfrm>
                    <a:off x="-326253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7" name="Freeform: Shape 2616">
                    <a:extLst>
                      <a:ext uri="{FF2B5EF4-FFF2-40B4-BE49-F238E27FC236}">
                        <a16:creationId xmlns:a16="http://schemas.microsoft.com/office/drawing/2014/main" id="{95869863-D57A-BB77-CE60-D53D512272D6}"/>
                      </a:ext>
                    </a:extLst>
                  </p:cNvPr>
                  <p:cNvSpPr/>
                  <p:nvPr/>
                </p:nvSpPr>
                <p:spPr>
                  <a:xfrm>
                    <a:off x="-301777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8" name="Freeform: Shape 2617">
                    <a:extLst>
                      <a:ext uri="{FF2B5EF4-FFF2-40B4-BE49-F238E27FC236}">
                        <a16:creationId xmlns:a16="http://schemas.microsoft.com/office/drawing/2014/main" id="{9805412D-4FF0-91BE-D647-FAE4846A2787}"/>
                      </a:ext>
                    </a:extLst>
                  </p:cNvPr>
                  <p:cNvSpPr/>
                  <p:nvPr/>
                </p:nvSpPr>
                <p:spPr>
                  <a:xfrm>
                    <a:off x="-2772944"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9" name="Freeform: Shape 2618">
                    <a:extLst>
                      <a:ext uri="{FF2B5EF4-FFF2-40B4-BE49-F238E27FC236}">
                        <a16:creationId xmlns:a16="http://schemas.microsoft.com/office/drawing/2014/main" id="{E4A87291-24FD-74C6-1F59-134A9B608A78}"/>
                      </a:ext>
                    </a:extLst>
                  </p:cNvPr>
                  <p:cNvSpPr/>
                  <p:nvPr/>
                </p:nvSpPr>
                <p:spPr>
                  <a:xfrm>
                    <a:off x="-252818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0" name="Freeform: Shape 2619">
                    <a:extLst>
                      <a:ext uri="{FF2B5EF4-FFF2-40B4-BE49-F238E27FC236}">
                        <a16:creationId xmlns:a16="http://schemas.microsoft.com/office/drawing/2014/main" id="{B1CB7D6D-1494-37FB-DA45-EF67D8E5F81C}"/>
                      </a:ext>
                    </a:extLst>
                  </p:cNvPr>
                  <p:cNvSpPr/>
                  <p:nvPr/>
                </p:nvSpPr>
                <p:spPr>
                  <a:xfrm>
                    <a:off x="-228342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21" name="Freeform: Shape 2620">
                    <a:extLst>
                      <a:ext uri="{FF2B5EF4-FFF2-40B4-BE49-F238E27FC236}">
                        <a16:creationId xmlns:a16="http://schemas.microsoft.com/office/drawing/2014/main" id="{023E9ECA-621C-8FB2-FBFF-F37598BA38BD}"/>
                      </a:ext>
                    </a:extLst>
                  </p:cNvPr>
                  <p:cNvSpPr/>
                  <p:nvPr/>
                </p:nvSpPr>
                <p:spPr>
                  <a:xfrm>
                    <a:off x="-203866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2" name="Freeform: Shape 2621">
                    <a:extLst>
                      <a:ext uri="{FF2B5EF4-FFF2-40B4-BE49-F238E27FC236}">
                        <a16:creationId xmlns:a16="http://schemas.microsoft.com/office/drawing/2014/main" id="{2BFF2543-89DE-C6CC-FB37-367240D9E489}"/>
                      </a:ext>
                    </a:extLst>
                  </p:cNvPr>
                  <p:cNvSpPr/>
                  <p:nvPr/>
                </p:nvSpPr>
                <p:spPr>
                  <a:xfrm>
                    <a:off x="-179390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3" name="Freeform: Shape 2622">
                    <a:extLst>
                      <a:ext uri="{FF2B5EF4-FFF2-40B4-BE49-F238E27FC236}">
                        <a16:creationId xmlns:a16="http://schemas.microsoft.com/office/drawing/2014/main" id="{0DA230A9-2E8C-B3AD-D193-4C0B2806CC06}"/>
                      </a:ext>
                    </a:extLst>
                  </p:cNvPr>
                  <p:cNvSpPr/>
                  <p:nvPr/>
                </p:nvSpPr>
                <p:spPr>
                  <a:xfrm>
                    <a:off x="-766842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4" name="Freeform: Shape 2623">
                    <a:extLst>
                      <a:ext uri="{FF2B5EF4-FFF2-40B4-BE49-F238E27FC236}">
                        <a16:creationId xmlns:a16="http://schemas.microsoft.com/office/drawing/2014/main" id="{98DC4A8B-AF35-F1EB-BACE-7FAD6F47D6B5}"/>
                      </a:ext>
                    </a:extLst>
                  </p:cNvPr>
                  <p:cNvSpPr/>
                  <p:nvPr/>
                </p:nvSpPr>
                <p:spPr>
                  <a:xfrm>
                    <a:off x="-742366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5" name="Freeform: Shape 2624">
                    <a:extLst>
                      <a:ext uri="{FF2B5EF4-FFF2-40B4-BE49-F238E27FC236}">
                        <a16:creationId xmlns:a16="http://schemas.microsoft.com/office/drawing/2014/main" id="{167730DF-F262-D300-5DE0-570717218742}"/>
                      </a:ext>
                    </a:extLst>
                  </p:cNvPr>
                  <p:cNvSpPr/>
                  <p:nvPr/>
                </p:nvSpPr>
                <p:spPr>
                  <a:xfrm>
                    <a:off x="-717890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6" name="Freeform: Shape 2625">
                    <a:extLst>
                      <a:ext uri="{FF2B5EF4-FFF2-40B4-BE49-F238E27FC236}">
                        <a16:creationId xmlns:a16="http://schemas.microsoft.com/office/drawing/2014/main" id="{FD43044C-1BC1-0407-9862-D0132DA82E0F}"/>
                      </a:ext>
                    </a:extLst>
                  </p:cNvPr>
                  <p:cNvSpPr/>
                  <p:nvPr/>
                </p:nvSpPr>
                <p:spPr>
                  <a:xfrm>
                    <a:off x="-693414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7" name="Freeform: Shape 2626">
                    <a:extLst>
                      <a:ext uri="{FF2B5EF4-FFF2-40B4-BE49-F238E27FC236}">
                        <a16:creationId xmlns:a16="http://schemas.microsoft.com/office/drawing/2014/main" id="{D8C5A20D-AE99-0268-E9B9-C36627B3C887}"/>
                      </a:ext>
                    </a:extLst>
                  </p:cNvPr>
                  <p:cNvSpPr/>
                  <p:nvPr/>
                </p:nvSpPr>
                <p:spPr>
                  <a:xfrm>
                    <a:off x="-668931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8" name="Freeform: Shape 2627">
                    <a:extLst>
                      <a:ext uri="{FF2B5EF4-FFF2-40B4-BE49-F238E27FC236}">
                        <a16:creationId xmlns:a16="http://schemas.microsoft.com/office/drawing/2014/main" id="{DEBBCC61-A51D-1410-DC3A-BCB7A32A1C11}"/>
                      </a:ext>
                    </a:extLst>
                  </p:cNvPr>
                  <p:cNvSpPr/>
                  <p:nvPr/>
                </p:nvSpPr>
                <p:spPr>
                  <a:xfrm>
                    <a:off x="-644455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9" name="Freeform: Shape 2628">
                    <a:extLst>
                      <a:ext uri="{FF2B5EF4-FFF2-40B4-BE49-F238E27FC236}">
                        <a16:creationId xmlns:a16="http://schemas.microsoft.com/office/drawing/2014/main" id="{D318455C-558A-D3A0-FDCD-F128F7EB332F}"/>
                      </a:ext>
                    </a:extLst>
                  </p:cNvPr>
                  <p:cNvSpPr/>
                  <p:nvPr/>
                </p:nvSpPr>
                <p:spPr>
                  <a:xfrm>
                    <a:off x="-619979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0" name="Freeform: Shape 2629">
                    <a:extLst>
                      <a:ext uri="{FF2B5EF4-FFF2-40B4-BE49-F238E27FC236}">
                        <a16:creationId xmlns:a16="http://schemas.microsoft.com/office/drawing/2014/main" id="{50B3ACAD-54B4-FD66-424A-71B92B090CF5}"/>
                      </a:ext>
                    </a:extLst>
                  </p:cNvPr>
                  <p:cNvSpPr/>
                  <p:nvPr/>
                </p:nvSpPr>
                <p:spPr>
                  <a:xfrm>
                    <a:off x="-595503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1" name="Freeform: Shape 2630">
                    <a:extLst>
                      <a:ext uri="{FF2B5EF4-FFF2-40B4-BE49-F238E27FC236}">
                        <a16:creationId xmlns:a16="http://schemas.microsoft.com/office/drawing/2014/main" id="{D9C82388-F3D3-3D33-D1D1-D88B224A047A}"/>
                      </a:ext>
                    </a:extLst>
                  </p:cNvPr>
                  <p:cNvSpPr/>
                  <p:nvPr/>
                </p:nvSpPr>
                <p:spPr>
                  <a:xfrm>
                    <a:off x="-571027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2" name="Freeform: Shape 2631">
                    <a:extLst>
                      <a:ext uri="{FF2B5EF4-FFF2-40B4-BE49-F238E27FC236}">
                        <a16:creationId xmlns:a16="http://schemas.microsoft.com/office/drawing/2014/main" id="{9E5959F8-59D8-AAC5-3921-C4EAE97AC9E3}"/>
                      </a:ext>
                    </a:extLst>
                  </p:cNvPr>
                  <p:cNvSpPr/>
                  <p:nvPr/>
                </p:nvSpPr>
                <p:spPr>
                  <a:xfrm>
                    <a:off x="-546551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3" name="Freeform: Shape 2632">
                    <a:extLst>
                      <a:ext uri="{FF2B5EF4-FFF2-40B4-BE49-F238E27FC236}">
                        <a16:creationId xmlns:a16="http://schemas.microsoft.com/office/drawing/2014/main" id="{398BD562-741C-BF06-DEA3-70F175F23F13}"/>
                      </a:ext>
                    </a:extLst>
                  </p:cNvPr>
                  <p:cNvSpPr/>
                  <p:nvPr/>
                </p:nvSpPr>
                <p:spPr>
                  <a:xfrm>
                    <a:off x="-522068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4" name="Freeform: Shape 2633">
                    <a:extLst>
                      <a:ext uri="{FF2B5EF4-FFF2-40B4-BE49-F238E27FC236}">
                        <a16:creationId xmlns:a16="http://schemas.microsoft.com/office/drawing/2014/main" id="{69D5D849-232C-D451-EABF-0B5C107BE89F}"/>
                      </a:ext>
                    </a:extLst>
                  </p:cNvPr>
                  <p:cNvSpPr/>
                  <p:nvPr/>
                </p:nvSpPr>
                <p:spPr>
                  <a:xfrm>
                    <a:off x="-497592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5" name="Freeform: Shape 2634">
                    <a:extLst>
                      <a:ext uri="{FF2B5EF4-FFF2-40B4-BE49-F238E27FC236}">
                        <a16:creationId xmlns:a16="http://schemas.microsoft.com/office/drawing/2014/main" id="{25585540-4E43-2225-9AEF-74800666EDAB}"/>
                      </a:ext>
                    </a:extLst>
                  </p:cNvPr>
                  <p:cNvSpPr/>
                  <p:nvPr/>
                </p:nvSpPr>
                <p:spPr>
                  <a:xfrm>
                    <a:off x="-473116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6" name="Freeform: Shape 2635">
                    <a:extLst>
                      <a:ext uri="{FF2B5EF4-FFF2-40B4-BE49-F238E27FC236}">
                        <a16:creationId xmlns:a16="http://schemas.microsoft.com/office/drawing/2014/main" id="{B61A9CCC-2399-F459-E41E-7461C6225EE8}"/>
                      </a:ext>
                    </a:extLst>
                  </p:cNvPr>
                  <p:cNvSpPr/>
                  <p:nvPr/>
                </p:nvSpPr>
                <p:spPr>
                  <a:xfrm>
                    <a:off x="-448640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7" name="Freeform: Shape 2636">
                    <a:extLst>
                      <a:ext uri="{FF2B5EF4-FFF2-40B4-BE49-F238E27FC236}">
                        <a16:creationId xmlns:a16="http://schemas.microsoft.com/office/drawing/2014/main" id="{7D9D423E-8A81-B2EA-312F-F320D8114A31}"/>
                      </a:ext>
                    </a:extLst>
                  </p:cNvPr>
                  <p:cNvSpPr/>
                  <p:nvPr/>
                </p:nvSpPr>
                <p:spPr>
                  <a:xfrm>
                    <a:off x="-424164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8" name="Freeform: Shape 2637">
                    <a:extLst>
                      <a:ext uri="{FF2B5EF4-FFF2-40B4-BE49-F238E27FC236}">
                        <a16:creationId xmlns:a16="http://schemas.microsoft.com/office/drawing/2014/main" id="{DD81B1F9-167D-C2B3-9BAA-BFC59C6E15A5}"/>
                      </a:ext>
                    </a:extLst>
                  </p:cNvPr>
                  <p:cNvSpPr/>
                  <p:nvPr/>
                </p:nvSpPr>
                <p:spPr>
                  <a:xfrm>
                    <a:off x="-399681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9" name="Freeform: Shape 2638">
                    <a:extLst>
                      <a:ext uri="{FF2B5EF4-FFF2-40B4-BE49-F238E27FC236}">
                        <a16:creationId xmlns:a16="http://schemas.microsoft.com/office/drawing/2014/main" id="{6010AAEE-8501-3ABE-C40A-51E2A04F6025}"/>
                      </a:ext>
                    </a:extLst>
                  </p:cNvPr>
                  <p:cNvSpPr/>
                  <p:nvPr/>
                </p:nvSpPr>
                <p:spPr>
                  <a:xfrm>
                    <a:off x="-375205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0" name="Freeform: Shape 2639">
                    <a:extLst>
                      <a:ext uri="{FF2B5EF4-FFF2-40B4-BE49-F238E27FC236}">
                        <a16:creationId xmlns:a16="http://schemas.microsoft.com/office/drawing/2014/main" id="{5C8D4E59-FC17-B3F8-C33F-E4BC0DC3B582}"/>
                      </a:ext>
                    </a:extLst>
                  </p:cNvPr>
                  <p:cNvSpPr/>
                  <p:nvPr/>
                </p:nvSpPr>
                <p:spPr>
                  <a:xfrm>
                    <a:off x="-350729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1" name="Freeform: Shape 2640">
                    <a:extLst>
                      <a:ext uri="{FF2B5EF4-FFF2-40B4-BE49-F238E27FC236}">
                        <a16:creationId xmlns:a16="http://schemas.microsoft.com/office/drawing/2014/main" id="{B77720E2-BCF3-8AF0-EBC1-C5898C23B9ED}"/>
                      </a:ext>
                    </a:extLst>
                  </p:cNvPr>
                  <p:cNvSpPr/>
                  <p:nvPr/>
                </p:nvSpPr>
                <p:spPr>
                  <a:xfrm>
                    <a:off x="-326253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42" name="Freeform: Shape 2641">
                    <a:extLst>
                      <a:ext uri="{FF2B5EF4-FFF2-40B4-BE49-F238E27FC236}">
                        <a16:creationId xmlns:a16="http://schemas.microsoft.com/office/drawing/2014/main" id="{1EA91551-96A6-F3EC-3A0E-9D3C27AAE488}"/>
                      </a:ext>
                    </a:extLst>
                  </p:cNvPr>
                  <p:cNvSpPr/>
                  <p:nvPr/>
                </p:nvSpPr>
                <p:spPr>
                  <a:xfrm>
                    <a:off x="-301777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3" name="Freeform: Shape 2642">
                    <a:extLst>
                      <a:ext uri="{FF2B5EF4-FFF2-40B4-BE49-F238E27FC236}">
                        <a16:creationId xmlns:a16="http://schemas.microsoft.com/office/drawing/2014/main" id="{8E43466D-E3A9-E888-F3C3-90058F7826B1}"/>
                      </a:ext>
                    </a:extLst>
                  </p:cNvPr>
                  <p:cNvSpPr/>
                  <p:nvPr/>
                </p:nvSpPr>
                <p:spPr>
                  <a:xfrm>
                    <a:off x="-2772944"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4" name="Freeform: Shape 2643">
                    <a:extLst>
                      <a:ext uri="{FF2B5EF4-FFF2-40B4-BE49-F238E27FC236}">
                        <a16:creationId xmlns:a16="http://schemas.microsoft.com/office/drawing/2014/main" id="{43CFC701-4847-DEF2-6233-420240292CAB}"/>
                      </a:ext>
                    </a:extLst>
                  </p:cNvPr>
                  <p:cNvSpPr/>
                  <p:nvPr/>
                </p:nvSpPr>
                <p:spPr>
                  <a:xfrm>
                    <a:off x="-252818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5" name="Freeform: Shape 2644">
                    <a:extLst>
                      <a:ext uri="{FF2B5EF4-FFF2-40B4-BE49-F238E27FC236}">
                        <a16:creationId xmlns:a16="http://schemas.microsoft.com/office/drawing/2014/main" id="{1B88FEA4-D9B5-B500-993B-5CEB2301C4EE}"/>
                      </a:ext>
                    </a:extLst>
                  </p:cNvPr>
                  <p:cNvSpPr/>
                  <p:nvPr/>
                </p:nvSpPr>
                <p:spPr>
                  <a:xfrm>
                    <a:off x="-228342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6" name="Freeform: Shape 2645">
                    <a:extLst>
                      <a:ext uri="{FF2B5EF4-FFF2-40B4-BE49-F238E27FC236}">
                        <a16:creationId xmlns:a16="http://schemas.microsoft.com/office/drawing/2014/main" id="{69E35438-6F8E-DB59-0EA0-FA60FC16DF4C}"/>
                      </a:ext>
                    </a:extLst>
                  </p:cNvPr>
                  <p:cNvSpPr/>
                  <p:nvPr/>
                </p:nvSpPr>
                <p:spPr>
                  <a:xfrm>
                    <a:off x="-203866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7" name="Freeform: Shape 2646">
                    <a:extLst>
                      <a:ext uri="{FF2B5EF4-FFF2-40B4-BE49-F238E27FC236}">
                        <a16:creationId xmlns:a16="http://schemas.microsoft.com/office/drawing/2014/main" id="{11655C81-903C-2CD9-D8B2-1FBAC6A9DD01}"/>
                      </a:ext>
                    </a:extLst>
                  </p:cNvPr>
                  <p:cNvSpPr/>
                  <p:nvPr/>
                </p:nvSpPr>
                <p:spPr>
                  <a:xfrm>
                    <a:off x="-179390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8" name="Freeform: Shape 2647">
                    <a:extLst>
                      <a:ext uri="{FF2B5EF4-FFF2-40B4-BE49-F238E27FC236}">
                        <a16:creationId xmlns:a16="http://schemas.microsoft.com/office/drawing/2014/main" id="{8979E438-FB9D-EE23-ACA4-1CACAC5E5A0E}"/>
                      </a:ext>
                    </a:extLst>
                  </p:cNvPr>
                  <p:cNvSpPr/>
                  <p:nvPr/>
                </p:nvSpPr>
                <p:spPr>
                  <a:xfrm>
                    <a:off x="-766842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9" name="Freeform: Shape 2648">
                    <a:extLst>
                      <a:ext uri="{FF2B5EF4-FFF2-40B4-BE49-F238E27FC236}">
                        <a16:creationId xmlns:a16="http://schemas.microsoft.com/office/drawing/2014/main" id="{985E41AF-DCA8-11B0-68CA-638F185C3065}"/>
                      </a:ext>
                    </a:extLst>
                  </p:cNvPr>
                  <p:cNvSpPr/>
                  <p:nvPr/>
                </p:nvSpPr>
                <p:spPr>
                  <a:xfrm>
                    <a:off x="-742366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0" name="Freeform: Shape 2649">
                    <a:extLst>
                      <a:ext uri="{FF2B5EF4-FFF2-40B4-BE49-F238E27FC236}">
                        <a16:creationId xmlns:a16="http://schemas.microsoft.com/office/drawing/2014/main" id="{B6BA01BD-26CC-C404-9A67-67141740095D}"/>
                      </a:ext>
                    </a:extLst>
                  </p:cNvPr>
                  <p:cNvSpPr/>
                  <p:nvPr/>
                </p:nvSpPr>
                <p:spPr>
                  <a:xfrm>
                    <a:off x="-717890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1" name="Freeform: Shape 2650">
                    <a:extLst>
                      <a:ext uri="{FF2B5EF4-FFF2-40B4-BE49-F238E27FC236}">
                        <a16:creationId xmlns:a16="http://schemas.microsoft.com/office/drawing/2014/main" id="{A33E0C32-61A6-A2E9-1ECA-406CC0415FB0}"/>
                      </a:ext>
                    </a:extLst>
                  </p:cNvPr>
                  <p:cNvSpPr/>
                  <p:nvPr/>
                </p:nvSpPr>
                <p:spPr>
                  <a:xfrm>
                    <a:off x="-693414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2" name="Freeform: Shape 2651">
                    <a:extLst>
                      <a:ext uri="{FF2B5EF4-FFF2-40B4-BE49-F238E27FC236}">
                        <a16:creationId xmlns:a16="http://schemas.microsoft.com/office/drawing/2014/main" id="{1AB54B4A-B215-0B27-2F7C-5A533401DE60}"/>
                      </a:ext>
                    </a:extLst>
                  </p:cNvPr>
                  <p:cNvSpPr/>
                  <p:nvPr/>
                </p:nvSpPr>
                <p:spPr>
                  <a:xfrm>
                    <a:off x="-668931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3" name="Freeform: Shape 2652">
                    <a:extLst>
                      <a:ext uri="{FF2B5EF4-FFF2-40B4-BE49-F238E27FC236}">
                        <a16:creationId xmlns:a16="http://schemas.microsoft.com/office/drawing/2014/main" id="{230D976F-F84B-7BCC-BBD3-655B30E5AB23}"/>
                      </a:ext>
                    </a:extLst>
                  </p:cNvPr>
                  <p:cNvSpPr/>
                  <p:nvPr/>
                </p:nvSpPr>
                <p:spPr>
                  <a:xfrm>
                    <a:off x="-644455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4" name="Freeform: Shape 2653">
                    <a:extLst>
                      <a:ext uri="{FF2B5EF4-FFF2-40B4-BE49-F238E27FC236}">
                        <a16:creationId xmlns:a16="http://schemas.microsoft.com/office/drawing/2014/main" id="{2D3FDE4E-C4E6-C972-DB6D-75B06A7BEFFF}"/>
                      </a:ext>
                    </a:extLst>
                  </p:cNvPr>
                  <p:cNvSpPr/>
                  <p:nvPr/>
                </p:nvSpPr>
                <p:spPr>
                  <a:xfrm>
                    <a:off x="-619979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5" name="Freeform: Shape 2654">
                    <a:extLst>
                      <a:ext uri="{FF2B5EF4-FFF2-40B4-BE49-F238E27FC236}">
                        <a16:creationId xmlns:a16="http://schemas.microsoft.com/office/drawing/2014/main" id="{24DD6F50-2E75-C08D-3D79-BD131178A891}"/>
                      </a:ext>
                    </a:extLst>
                  </p:cNvPr>
                  <p:cNvSpPr/>
                  <p:nvPr/>
                </p:nvSpPr>
                <p:spPr>
                  <a:xfrm>
                    <a:off x="-595503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56" name="Freeform: Shape 2655">
                    <a:extLst>
                      <a:ext uri="{FF2B5EF4-FFF2-40B4-BE49-F238E27FC236}">
                        <a16:creationId xmlns:a16="http://schemas.microsoft.com/office/drawing/2014/main" id="{828EC656-B4BC-14C0-9AD5-E21B4F5EE73A}"/>
                      </a:ext>
                    </a:extLst>
                  </p:cNvPr>
                  <p:cNvSpPr/>
                  <p:nvPr/>
                </p:nvSpPr>
                <p:spPr>
                  <a:xfrm>
                    <a:off x="-571027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57" name="Freeform: Shape 2656">
                    <a:extLst>
                      <a:ext uri="{FF2B5EF4-FFF2-40B4-BE49-F238E27FC236}">
                        <a16:creationId xmlns:a16="http://schemas.microsoft.com/office/drawing/2014/main" id="{55D617B1-D710-D710-8C58-062DC41CD23B}"/>
                      </a:ext>
                    </a:extLst>
                  </p:cNvPr>
                  <p:cNvSpPr/>
                  <p:nvPr/>
                </p:nvSpPr>
                <p:spPr>
                  <a:xfrm>
                    <a:off x="-546551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58" name="Freeform: Shape 2657">
                    <a:extLst>
                      <a:ext uri="{FF2B5EF4-FFF2-40B4-BE49-F238E27FC236}">
                        <a16:creationId xmlns:a16="http://schemas.microsoft.com/office/drawing/2014/main" id="{2B94E561-5F74-6162-65F1-FFE47904B6BD}"/>
                      </a:ext>
                    </a:extLst>
                  </p:cNvPr>
                  <p:cNvSpPr/>
                  <p:nvPr/>
                </p:nvSpPr>
                <p:spPr>
                  <a:xfrm>
                    <a:off x="-522068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59" name="Freeform: Shape 2658">
                    <a:extLst>
                      <a:ext uri="{FF2B5EF4-FFF2-40B4-BE49-F238E27FC236}">
                        <a16:creationId xmlns:a16="http://schemas.microsoft.com/office/drawing/2014/main" id="{674C38FB-65B2-E2D0-FC94-56F6C14DC1A6}"/>
                      </a:ext>
                    </a:extLst>
                  </p:cNvPr>
                  <p:cNvSpPr/>
                  <p:nvPr/>
                </p:nvSpPr>
                <p:spPr>
                  <a:xfrm>
                    <a:off x="-497592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0" name="Freeform: Shape 2659">
                    <a:extLst>
                      <a:ext uri="{FF2B5EF4-FFF2-40B4-BE49-F238E27FC236}">
                        <a16:creationId xmlns:a16="http://schemas.microsoft.com/office/drawing/2014/main" id="{632919FB-61CD-C603-E9E5-BF0DB91D62A1}"/>
                      </a:ext>
                    </a:extLst>
                  </p:cNvPr>
                  <p:cNvSpPr/>
                  <p:nvPr/>
                </p:nvSpPr>
                <p:spPr>
                  <a:xfrm>
                    <a:off x="-473116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1" name="Freeform: Shape 2660">
                    <a:extLst>
                      <a:ext uri="{FF2B5EF4-FFF2-40B4-BE49-F238E27FC236}">
                        <a16:creationId xmlns:a16="http://schemas.microsoft.com/office/drawing/2014/main" id="{13AF4B90-A988-4841-9890-2E89CBCF8B0A}"/>
                      </a:ext>
                    </a:extLst>
                  </p:cNvPr>
                  <p:cNvSpPr/>
                  <p:nvPr/>
                </p:nvSpPr>
                <p:spPr>
                  <a:xfrm>
                    <a:off x="-448640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2" name="Freeform: Shape 2661">
                    <a:extLst>
                      <a:ext uri="{FF2B5EF4-FFF2-40B4-BE49-F238E27FC236}">
                        <a16:creationId xmlns:a16="http://schemas.microsoft.com/office/drawing/2014/main" id="{A2E78D23-B3B7-19DC-BEAB-AE2B0411500C}"/>
                      </a:ext>
                    </a:extLst>
                  </p:cNvPr>
                  <p:cNvSpPr/>
                  <p:nvPr/>
                </p:nvSpPr>
                <p:spPr>
                  <a:xfrm>
                    <a:off x="-424164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3" name="Freeform: Shape 2662">
                    <a:extLst>
                      <a:ext uri="{FF2B5EF4-FFF2-40B4-BE49-F238E27FC236}">
                        <a16:creationId xmlns:a16="http://schemas.microsoft.com/office/drawing/2014/main" id="{837362E8-4E00-7922-5D1A-B555639BBD45}"/>
                      </a:ext>
                    </a:extLst>
                  </p:cNvPr>
                  <p:cNvSpPr/>
                  <p:nvPr/>
                </p:nvSpPr>
                <p:spPr>
                  <a:xfrm>
                    <a:off x="-399681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4" name="Freeform: Shape 2663">
                    <a:extLst>
                      <a:ext uri="{FF2B5EF4-FFF2-40B4-BE49-F238E27FC236}">
                        <a16:creationId xmlns:a16="http://schemas.microsoft.com/office/drawing/2014/main" id="{64C613AD-D9AC-2129-09EC-8C34218C37C0}"/>
                      </a:ext>
                    </a:extLst>
                  </p:cNvPr>
                  <p:cNvSpPr/>
                  <p:nvPr/>
                </p:nvSpPr>
                <p:spPr>
                  <a:xfrm>
                    <a:off x="-375205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5" name="Freeform: Shape 2664">
                    <a:extLst>
                      <a:ext uri="{FF2B5EF4-FFF2-40B4-BE49-F238E27FC236}">
                        <a16:creationId xmlns:a16="http://schemas.microsoft.com/office/drawing/2014/main" id="{562037A7-5B5F-2164-93DD-15596F482F37}"/>
                      </a:ext>
                    </a:extLst>
                  </p:cNvPr>
                  <p:cNvSpPr/>
                  <p:nvPr/>
                </p:nvSpPr>
                <p:spPr>
                  <a:xfrm>
                    <a:off x="-350729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6" name="Freeform: Shape 2665">
                    <a:extLst>
                      <a:ext uri="{FF2B5EF4-FFF2-40B4-BE49-F238E27FC236}">
                        <a16:creationId xmlns:a16="http://schemas.microsoft.com/office/drawing/2014/main" id="{1EDEBCF5-410B-A037-1892-1415A55DA809}"/>
                      </a:ext>
                    </a:extLst>
                  </p:cNvPr>
                  <p:cNvSpPr/>
                  <p:nvPr/>
                </p:nvSpPr>
                <p:spPr>
                  <a:xfrm>
                    <a:off x="-326253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7" name="Freeform: Shape 2666">
                    <a:extLst>
                      <a:ext uri="{FF2B5EF4-FFF2-40B4-BE49-F238E27FC236}">
                        <a16:creationId xmlns:a16="http://schemas.microsoft.com/office/drawing/2014/main" id="{18210D69-8ACC-AA07-D4F3-F62915ADC5A4}"/>
                      </a:ext>
                    </a:extLst>
                  </p:cNvPr>
                  <p:cNvSpPr/>
                  <p:nvPr/>
                </p:nvSpPr>
                <p:spPr>
                  <a:xfrm>
                    <a:off x="-301777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8" name="Freeform: Shape 2667">
                    <a:extLst>
                      <a:ext uri="{FF2B5EF4-FFF2-40B4-BE49-F238E27FC236}">
                        <a16:creationId xmlns:a16="http://schemas.microsoft.com/office/drawing/2014/main" id="{D7B40108-D53F-4A9D-A6A9-E3F78DE46644}"/>
                      </a:ext>
                    </a:extLst>
                  </p:cNvPr>
                  <p:cNvSpPr/>
                  <p:nvPr/>
                </p:nvSpPr>
                <p:spPr>
                  <a:xfrm>
                    <a:off x="-2772944"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9" name="Freeform: Shape 2668">
                    <a:extLst>
                      <a:ext uri="{FF2B5EF4-FFF2-40B4-BE49-F238E27FC236}">
                        <a16:creationId xmlns:a16="http://schemas.microsoft.com/office/drawing/2014/main" id="{C7C41EBB-5EA9-A51C-63ED-8F56B9E71EBD}"/>
                      </a:ext>
                    </a:extLst>
                  </p:cNvPr>
                  <p:cNvSpPr/>
                  <p:nvPr/>
                </p:nvSpPr>
                <p:spPr>
                  <a:xfrm>
                    <a:off x="-252818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0" name="Freeform: Shape 2669">
                    <a:extLst>
                      <a:ext uri="{FF2B5EF4-FFF2-40B4-BE49-F238E27FC236}">
                        <a16:creationId xmlns:a16="http://schemas.microsoft.com/office/drawing/2014/main" id="{CB55CE63-62A0-8E26-B291-68034D4903BF}"/>
                      </a:ext>
                    </a:extLst>
                  </p:cNvPr>
                  <p:cNvSpPr/>
                  <p:nvPr/>
                </p:nvSpPr>
                <p:spPr>
                  <a:xfrm>
                    <a:off x="-228342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1" name="Freeform: Shape 2670">
                    <a:extLst>
                      <a:ext uri="{FF2B5EF4-FFF2-40B4-BE49-F238E27FC236}">
                        <a16:creationId xmlns:a16="http://schemas.microsoft.com/office/drawing/2014/main" id="{24D0A96C-1B78-E84E-49E2-93D1721325EE}"/>
                      </a:ext>
                    </a:extLst>
                  </p:cNvPr>
                  <p:cNvSpPr/>
                  <p:nvPr/>
                </p:nvSpPr>
                <p:spPr>
                  <a:xfrm>
                    <a:off x="-203866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72" name="Freeform: Shape 2671">
                    <a:extLst>
                      <a:ext uri="{FF2B5EF4-FFF2-40B4-BE49-F238E27FC236}">
                        <a16:creationId xmlns:a16="http://schemas.microsoft.com/office/drawing/2014/main" id="{82F8F8A9-5E3F-103E-827E-CC9433BF587F}"/>
                      </a:ext>
                    </a:extLst>
                  </p:cNvPr>
                  <p:cNvSpPr/>
                  <p:nvPr/>
                </p:nvSpPr>
                <p:spPr>
                  <a:xfrm>
                    <a:off x="-179390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3" name="Freeform: Shape 2672">
                    <a:extLst>
                      <a:ext uri="{FF2B5EF4-FFF2-40B4-BE49-F238E27FC236}">
                        <a16:creationId xmlns:a16="http://schemas.microsoft.com/office/drawing/2014/main" id="{B867C9C2-AE33-4713-863D-32D5BAFE468D}"/>
                      </a:ext>
                    </a:extLst>
                  </p:cNvPr>
                  <p:cNvSpPr/>
                  <p:nvPr/>
                </p:nvSpPr>
                <p:spPr>
                  <a:xfrm>
                    <a:off x="-766842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4" name="Freeform: Shape 2673">
                    <a:extLst>
                      <a:ext uri="{FF2B5EF4-FFF2-40B4-BE49-F238E27FC236}">
                        <a16:creationId xmlns:a16="http://schemas.microsoft.com/office/drawing/2014/main" id="{B19E180B-7964-D3E4-B83A-ECF60D20C659}"/>
                      </a:ext>
                    </a:extLst>
                  </p:cNvPr>
                  <p:cNvSpPr/>
                  <p:nvPr/>
                </p:nvSpPr>
                <p:spPr>
                  <a:xfrm>
                    <a:off x="-742366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5" name="Freeform: Shape 2674">
                    <a:extLst>
                      <a:ext uri="{FF2B5EF4-FFF2-40B4-BE49-F238E27FC236}">
                        <a16:creationId xmlns:a16="http://schemas.microsoft.com/office/drawing/2014/main" id="{5C477A79-3949-0922-3E9A-D01380ECAF03}"/>
                      </a:ext>
                    </a:extLst>
                  </p:cNvPr>
                  <p:cNvSpPr/>
                  <p:nvPr/>
                </p:nvSpPr>
                <p:spPr>
                  <a:xfrm>
                    <a:off x="-717890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6" name="Freeform: Shape 2675">
                    <a:extLst>
                      <a:ext uri="{FF2B5EF4-FFF2-40B4-BE49-F238E27FC236}">
                        <a16:creationId xmlns:a16="http://schemas.microsoft.com/office/drawing/2014/main" id="{14EC4FEF-B569-4E9D-2E3E-BFE81860951F}"/>
                      </a:ext>
                    </a:extLst>
                  </p:cNvPr>
                  <p:cNvSpPr/>
                  <p:nvPr/>
                </p:nvSpPr>
                <p:spPr>
                  <a:xfrm>
                    <a:off x="-693414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7" name="Freeform: Shape 2676">
                    <a:extLst>
                      <a:ext uri="{FF2B5EF4-FFF2-40B4-BE49-F238E27FC236}">
                        <a16:creationId xmlns:a16="http://schemas.microsoft.com/office/drawing/2014/main" id="{5161B91F-9EBB-854D-D484-118BADEEA245}"/>
                      </a:ext>
                    </a:extLst>
                  </p:cNvPr>
                  <p:cNvSpPr/>
                  <p:nvPr/>
                </p:nvSpPr>
                <p:spPr>
                  <a:xfrm>
                    <a:off x="-668931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8" name="Freeform: Shape 2677">
                    <a:extLst>
                      <a:ext uri="{FF2B5EF4-FFF2-40B4-BE49-F238E27FC236}">
                        <a16:creationId xmlns:a16="http://schemas.microsoft.com/office/drawing/2014/main" id="{75E3CAFD-4F97-323B-FC2B-4777C74ABE08}"/>
                      </a:ext>
                    </a:extLst>
                  </p:cNvPr>
                  <p:cNvSpPr/>
                  <p:nvPr/>
                </p:nvSpPr>
                <p:spPr>
                  <a:xfrm>
                    <a:off x="-644455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9" name="Freeform: Shape 2678">
                    <a:extLst>
                      <a:ext uri="{FF2B5EF4-FFF2-40B4-BE49-F238E27FC236}">
                        <a16:creationId xmlns:a16="http://schemas.microsoft.com/office/drawing/2014/main" id="{0CAD3F8E-BCDD-3FC9-C6D1-294775117681}"/>
                      </a:ext>
                    </a:extLst>
                  </p:cNvPr>
                  <p:cNvSpPr/>
                  <p:nvPr/>
                </p:nvSpPr>
                <p:spPr>
                  <a:xfrm>
                    <a:off x="-619979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0" name="Freeform: Shape 2679">
                    <a:extLst>
                      <a:ext uri="{FF2B5EF4-FFF2-40B4-BE49-F238E27FC236}">
                        <a16:creationId xmlns:a16="http://schemas.microsoft.com/office/drawing/2014/main" id="{56817EE0-04DC-86EF-828B-C30D9C17ABB9}"/>
                      </a:ext>
                    </a:extLst>
                  </p:cNvPr>
                  <p:cNvSpPr/>
                  <p:nvPr/>
                </p:nvSpPr>
                <p:spPr>
                  <a:xfrm>
                    <a:off x="-595503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1" name="Freeform: Shape 2680">
                    <a:extLst>
                      <a:ext uri="{FF2B5EF4-FFF2-40B4-BE49-F238E27FC236}">
                        <a16:creationId xmlns:a16="http://schemas.microsoft.com/office/drawing/2014/main" id="{8FC24F0A-706B-7C5F-201D-A8C8B6D37D86}"/>
                      </a:ext>
                    </a:extLst>
                  </p:cNvPr>
                  <p:cNvSpPr/>
                  <p:nvPr/>
                </p:nvSpPr>
                <p:spPr>
                  <a:xfrm>
                    <a:off x="-571027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2" name="Freeform: Shape 2681">
                    <a:extLst>
                      <a:ext uri="{FF2B5EF4-FFF2-40B4-BE49-F238E27FC236}">
                        <a16:creationId xmlns:a16="http://schemas.microsoft.com/office/drawing/2014/main" id="{15119145-C757-4B26-ADAE-0BF21DC94BD6}"/>
                      </a:ext>
                    </a:extLst>
                  </p:cNvPr>
                  <p:cNvSpPr/>
                  <p:nvPr/>
                </p:nvSpPr>
                <p:spPr>
                  <a:xfrm>
                    <a:off x="-546551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3" name="Freeform: Shape 2682">
                    <a:extLst>
                      <a:ext uri="{FF2B5EF4-FFF2-40B4-BE49-F238E27FC236}">
                        <a16:creationId xmlns:a16="http://schemas.microsoft.com/office/drawing/2014/main" id="{13CABE69-8218-B849-E570-810CCF6BBDF4}"/>
                      </a:ext>
                    </a:extLst>
                  </p:cNvPr>
                  <p:cNvSpPr/>
                  <p:nvPr/>
                </p:nvSpPr>
                <p:spPr>
                  <a:xfrm>
                    <a:off x="-522068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4" name="Freeform: Shape 2683">
                    <a:extLst>
                      <a:ext uri="{FF2B5EF4-FFF2-40B4-BE49-F238E27FC236}">
                        <a16:creationId xmlns:a16="http://schemas.microsoft.com/office/drawing/2014/main" id="{95EF7AAC-390A-D601-925A-5790AFA7B7F8}"/>
                      </a:ext>
                    </a:extLst>
                  </p:cNvPr>
                  <p:cNvSpPr/>
                  <p:nvPr/>
                </p:nvSpPr>
                <p:spPr>
                  <a:xfrm>
                    <a:off x="-497592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5" name="Freeform: Shape 2684">
                    <a:extLst>
                      <a:ext uri="{FF2B5EF4-FFF2-40B4-BE49-F238E27FC236}">
                        <a16:creationId xmlns:a16="http://schemas.microsoft.com/office/drawing/2014/main" id="{831ABD55-7F7E-FB02-3EDE-6F058FAFD1B0}"/>
                      </a:ext>
                    </a:extLst>
                  </p:cNvPr>
                  <p:cNvSpPr/>
                  <p:nvPr/>
                </p:nvSpPr>
                <p:spPr>
                  <a:xfrm>
                    <a:off x="-473116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6" name="Freeform: Shape 2685">
                    <a:extLst>
                      <a:ext uri="{FF2B5EF4-FFF2-40B4-BE49-F238E27FC236}">
                        <a16:creationId xmlns:a16="http://schemas.microsoft.com/office/drawing/2014/main" id="{0F94A5E7-FE9B-5100-28B5-5D11F5C9893A}"/>
                      </a:ext>
                    </a:extLst>
                  </p:cNvPr>
                  <p:cNvSpPr/>
                  <p:nvPr/>
                </p:nvSpPr>
                <p:spPr>
                  <a:xfrm>
                    <a:off x="-448640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7" name="Freeform: Shape 2686">
                    <a:extLst>
                      <a:ext uri="{FF2B5EF4-FFF2-40B4-BE49-F238E27FC236}">
                        <a16:creationId xmlns:a16="http://schemas.microsoft.com/office/drawing/2014/main" id="{10BA5599-11F0-86D8-A67B-8B7FA3543520}"/>
                      </a:ext>
                    </a:extLst>
                  </p:cNvPr>
                  <p:cNvSpPr/>
                  <p:nvPr/>
                </p:nvSpPr>
                <p:spPr>
                  <a:xfrm>
                    <a:off x="-424164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8" name="Freeform: Shape 2687">
                    <a:extLst>
                      <a:ext uri="{FF2B5EF4-FFF2-40B4-BE49-F238E27FC236}">
                        <a16:creationId xmlns:a16="http://schemas.microsoft.com/office/drawing/2014/main" id="{07B0F364-4E1E-96E8-F35E-97B270F5680C}"/>
                      </a:ext>
                    </a:extLst>
                  </p:cNvPr>
                  <p:cNvSpPr/>
                  <p:nvPr/>
                </p:nvSpPr>
                <p:spPr>
                  <a:xfrm>
                    <a:off x="-399681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9" name="Freeform: Shape 2688">
                    <a:extLst>
                      <a:ext uri="{FF2B5EF4-FFF2-40B4-BE49-F238E27FC236}">
                        <a16:creationId xmlns:a16="http://schemas.microsoft.com/office/drawing/2014/main" id="{7487A626-889C-264F-C700-153559164574}"/>
                      </a:ext>
                    </a:extLst>
                  </p:cNvPr>
                  <p:cNvSpPr/>
                  <p:nvPr/>
                </p:nvSpPr>
                <p:spPr>
                  <a:xfrm>
                    <a:off x="-375205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0" name="Freeform: Shape 2689">
                    <a:extLst>
                      <a:ext uri="{FF2B5EF4-FFF2-40B4-BE49-F238E27FC236}">
                        <a16:creationId xmlns:a16="http://schemas.microsoft.com/office/drawing/2014/main" id="{B59C68C9-8F19-9113-3697-0574EFA06358}"/>
                      </a:ext>
                    </a:extLst>
                  </p:cNvPr>
                  <p:cNvSpPr/>
                  <p:nvPr/>
                </p:nvSpPr>
                <p:spPr>
                  <a:xfrm>
                    <a:off x="-350729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1" name="Freeform: Shape 2690">
                    <a:extLst>
                      <a:ext uri="{FF2B5EF4-FFF2-40B4-BE49-F238E27FC236}">
                        <a16:creationId xmlns:a16="http://schemas.microsoft.com/office/drawing/2014/main" id="{E976A578-FEE8-B6A0-186E-534CE7DE8C97}"/>
                      </a:ext>
                    </a:extLst>
                  </p:cNvPr>
                  <p:cNvSpPr/>
                  <p:nvPr/>
                </p:nvSpPr>
                <p:spPr>
                  <a:xfrm>
                    <a:off x="-326253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2" name="Freeform: Shape 2691">
                    <a:extLst>
                      <a:ext uri="{FF2B5EF4-FFF2-40B4-BE49-F238E27FC236}">
                        <a16:creationId xmlns:a16="http://schemas.microsoft.com/office/drawing/2014/main" id="{D4B9F8E4-5D23-4ED3-58DC-89A9D8A2A74A}"/>
                      </a:ext>
                    </a:extLst>
                  </p:cNvPr>
                  <p:cNvSpPr/>
                  <p:nvPr/>
                </p:nvSpPr>
                <p:spPr>
                  <a:xfrm>
                    <a:off x="-301777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3" name="Freeform: Shape 2692">
                    <a:extLst>
                      <a:ext uri="{FF2B5EF4-FFF2-40B4-BE49-F238E27FC236}">
                        <a16:creationId xmlns:a16="http://schemas.microsoft.com/office/drawing/2014/main" id="{88E895F9-41FC-9C83-56D7-4E1F92282033}"/>
                      </a:ext>
                    </a:extLst>
                  </p:cNvPr>
                  <p:cNvSpPr/>
                  <p:nvPr/>
                </p:nvSpPr>
                <p:spPr>
                  <a:xfrm>
                    <a:off x="-2772944"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4" name="Freeform: Shape 2693">
                    <a:extLst>
                      <a:ext uri="{FF2B5EF4-FFF2-40B4-BE49-F238E27FC236}">
                        <a16:creationId xmlns:a16="http://schemas.microsoft.com/office/drawing/2014/main" id="{771231CB-0374-59F5-3703-2C282515D5BB}"/>
                      </a:ext>
                    </a:extLst>
                  </p:cNvPr>
                  <p:cNvSpPr/>
                  <p:nvPr/>
                </p:nvSpPr>
                <p:spPr>
                  <a:xfrm>
                    <a:off x="-252818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5" name="Freeform: Shape 2694">
                    <a:extLst>
                      <a:ext uri="{FF2B5EF4-FFF2-40B4-BE49-F238E27FC236}">
                        <a16:creationId xmlns:a16="http://schemas.microsoft.com/office/drawing/2014/main" id="{FC503D4C-DC10-3679-8F0D-5ED16B41083D}"/>
                      </a:ext>
                    </a:extLst>
                  </p:cNvPr>
                  <p:cNvSpPr/>
                  <p:nvPr/>
                </p:nvSpPr>
                <p:spPr>
                  <a:xfrm>
                    <a:off x="-228342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6" name="Freeform: Shape 2695">
                    <a:extLst>
                      <a:ext uri="{FF2B5EF4-FFF2-40B4-BE49-F238E27FC236}">
                        <a16:creationId xmlns:a16="http://schemas.microsoft.com/office/drawing/2014/main" id="{4B9CC3BB-2148-63C5-E242-C8C3F19ECB6E}"/>
                      </a:ext>
                    </a:extLst>
                  </p:cNvPr>
                  <p:cNvSpPr/>
                  <p:nvPr/>
                </p:nvSpPr>
                <p:spPr>
                  <a:xfrm>
                    <a:off x="-203866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7" name="Freeform: Shape 2696">
                    <a:extLst>
                      <a:ext uri="{FF2B5EF4-FFF2-40B4-BE49-F238E27FC236}">
                        <a16:creationId xmlns:a16="http://schemas.microsoft.com/office/drawing/2014/main" id="{B475EBAE-F00A-E30D-AA5B-A9AC4BB88217}"/>
                      </a:ext>
                    </a:extLst>
                  </p:cNvPr>
                  <p:cNvSpPr/>
                  <p:nvPr/>
                </p:nvSpPr>
                <p:spPr>
                  <a:xfrm>
                    <a:off x="-179390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8" name="Freeform: Shape 2697">
                    <a:extLst>
                      <a:ext uri="{FF2B5EF4-FFF2-40B4-BE49-F238E27FC236}">
                        <a16:creationId xmlns:a16="http://schemas.microsoft.com/office/drawing/2014/main" id="{FE4DD221-A128-C133-C643-9409962CA553}"/>
                      </a:ext>
                    </a:extLst>
                  </p:cNvPr>
                  <p:cNvSpPr/>
                  <p:nvPr/>
                </p:nvSpPr>
                <p:spPr>
                  <a:xfrm>
                    <a:off x="-766842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9" name="Freeform: Shape 2698">
                    <a:extLst>
                      <a:ext uri="{FF2B5EF4-FFF2-40B4-BE49-F238E27FC236}">
                        <a16:creationId xmlns:a16="http://schemas.microsoft.com/office/drawing/2014/main" id="{5A7297DC-8651-6D3C-BC3B-4D7942222FBF}"/>
                      </a:ext>
                    </a:extLst>
                  </p:cNvPr>
                  <p:cNvSpPr/>
                  <p:nvPr/>
                </p:nvSpPr>
                <p:spPr>
                  <a:xfrm>
                    <a:off x="-742366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0" name="Freeform: Shape 2699">
                    <a:extLst>
                      <a:ext uri="{FF2B5EF4-FFF2-40B4-BE49-F238E27FC236}">
                        <a16:creationId xmlns:a16="http://schemas.microsoft.com/office/drawing/2014/main" id="{01F5BB70-DC1E-1029-9D45-CDE934403FFC}"/>
                      </a:ext>
                    </a:extLst>
                  </p:cNvPr>
                  <p:cNvSpPr/>
                  <p:nvPr/>
                </p:nvSpPr>
                <p:spPr>
                  <a:xfrm>
                    <a:off x="-717890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1" name="Freeform: Shape 2700">
                    <a:extLst>
                      <a:ext uri="{FF2B5EF4-FFF2-40B4-BE49-F238E27FC236}">
                        <a16:creationId xmlns:a16="http://schemas.microsoft.com/office/drawing/2014/main" id="{D33D7075-2832-B503-5785-188DBD2F4146}"/>
                      </a:ext>
                    </a:extLst>
                  </p:cNvPr>
                  <p:cNvSpPr/>
                  <p:nvPr/>
                </p:nvSpPr>
                <p:spPr>
                  <a:xfrm>
                    <a:off x="-693414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2" name="Freeform: Shape 2701">
                    <a:extLst>
                      <a:ext uri="{FF2B5EF4-FFF2-40B4-BE49-F238E27FC236}">
                        <a16:creationId xmlns:a16="http://schemas.microsoft.com/office/drawing/2014/main" id="{02AB26E6-5196-106B-4319-2999D9DF5720}"/>
                      </a:ext>
                    </a:extLst>
                  </p:cNvPr>
                  <p:cNvSpPr/>
                  <p:nvPr/>
                </p:nvSpPr>
                <p:spPr>
                  <a:xfrm>
                    <a:off x="-668931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3" name="Freeform: Shape 2702">
                    <a:extLst>
                      <a:ext uri="{FF2B5EF4-FFF2-40B4-BE49-F238E27FC236}">
                        <a16:creationId xmlns:a16="http://schemas.microsoft.com/office/drawing/2014/main" id="{3A39D627-54DC-8429-8158-AE571C63B236}"/>
                      </a:ext>
                    </a:extLst>
                  </p:cNvPr>
                  <p:cNvSpPr/>
                  <p:nvPr/>
                </p:nvSpPr>
                <p:spPr>
                  <a:xfrm>
                    <a:off x="-644455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4" name="Freeform: Shape 2703">
                    <a:extLst>
                      <a:ext uri="{FF2B5EF4-FFF2-40B4-BE49-F238E27FC236}">
                        <a16:creationId xmlns:a16="http://schemas.microsoft.com/office/drawing/2014/main" id="{5CC07E62-E158-FD93-1647-E218E89AF9EB}"/>
                      </a:ext>
                    </a:extLst>
                  </p:cNvPr>
                  <p:cNvSpPr/>
                  <p:nvPr/>
                </p:nvSpPr>
                <p:spPr>
                  <a:xfrm>
                    <a:off x="-619979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5" name="Freeform: Shape 2704">
                    <a:extLst>
                      <a:ext uri="{FF2B5EF4-FFF2-40B4-BE49-F238E27FC236}">
                        <a16:creationId xmlns:a16="http://schemas.microsoft.com/office/drawing/2014/main" id="{EB959AFD-5407-91E3-A8A1-6FFBEC808702}"/>
                      </a:ext>
                    </a:extLst>
                  </p:cNvPr>
                  <p:cNvSpPr/>
                  <p:nvPr/>
                </p:nvSpPr>
                <p:spPr>
                  <a:xfrm>
                    <a:off x="-595503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06" name="Freeform: Shape 2705">
                    <a:extLst>
                      <a:ext uri="{FF2B5EF4-FFF2-40B4-BE49-F238E27FC236}">
                        <a16:creationId xmlns:a16="http://schemas.microsoft.com/office/drawing/2014/main" id="{9572D846-25D8-131A-A5E9-E7274175860C}"/>
                      </a:ext>
                    </a:extLst>
                  </p:cNvPr>
                  <p:cNvSpPr/>
                  <p:nvPr/>
                </p:nvSpPr>
                <p:spPr>
                  <a:xfrm>
                    <a:off x="-571027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07" name="Freeform: Shape 2706">
                    <a:extLst>
                      <a:ext uri="{FF2B5EF4-FFF2-40B4-BE49-F238E27FC236}">
                        <a16:creationId xmlns:a16="http://schemas.microsoft.com/office/drawing/2014/main" id="{8FB8328E-1DA6-4C45-4C44-CE11A692FEC8}"/>
                      </a:ext>
                    </a:extLst>
                  </p:cNvPr>
                  <p:cNvSpPr/>
                  <p:nvPr/>
                </p:nvSpPr>
                <p:spPr>
                  <a:xfrm>
                    <a:off x="-546551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08" name="Freeform: Shape 2707">
                    <a:extLst>
                      <a:ext uri="{FF2B5EF4-FFF2-40B4-BE49-F238E27FC236}">
                        <a16:creationId xmlns:a16="http://schemas.microsoft.com/office/drawing/2014/main" id="{BBDBB6DA-8B0E-1824-DE00-0DE1D4915D6F}"/>
                      </a:ext>
                    </a:extLst>
                  </p:cNvPr>
                  <p:cNvSpPr/>
                  <p:nvPr/>
                </p:nvSpPr>
                <p:spPr>
                  <a:xfrm>
                    <a:off x="-522068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09" name="Freeform: Shape 2708">
                    <a:extLst>
                      <a:ext uri="{FF2B5EF4-FFF2-40B4-BE49-F238E27FC236}">
                        <a16:creationId xmlns:a16="http://schemas.microsoft.com/office/drawing/2014/main" id="{3BB34BFE-A16B-F44E-177D-40B13729A868}"/>
                      </a:ext>
                    </a:extLst>
                  </p:cNvPr>
                  <p:cNvSpPr/>
                  <p:nvPr/>
                </p:nvSpPr>
                <p:spPr>
                  <a:xfrm>
                    <a:off x="-497592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0" name="Freeform: Shape 2709">
                    <a:extLst>
                      <a:ext uri="{FF2B5EF4-FFF2-40B4-BE49-F238E27FC236}">
                        <a16:creationId xmlns:a16="http://schemas.microsoft.com/office/drawing/2014/main" id="{692D3950-8426-D67E-4A57-62E2F12896B8}"/>
                      </a:ext>
                    </a:extLst>
                  </p:cNvPr>
                  <p:cNvSpPr/>
                  <p:nvPr/>
                </p:nvSpPr>
                <p:spPr>
                  <a:xfrm>
                    <a:off x="-473116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1" name="Freeform: Shape 2710">
                    <a:extLst>
                      <a:ext uri="{FF2B5EF4-FFF2-40B4-BE49-F238E27FC236}">
                        <a16:creationId xmlns:a16="http://schemas.microsoft.com/office/drawing/2014/main" id="{AC2F28CD-B82B-D86C-61E1-68D9C0654ACC}"/>
                      </a:ext>
                    </a:extLst>
                  </p:cNvPr>
                  <p:cNvSpPr/>
                  <p:nvPr/>
                </p:nvSpPr>
                <p:spPr>
                  <a:xfrm>
                    <a:off x="-448640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2" name="Freeform: Shape 2711">
                    <a:extLst>
                      <a:ext uri="{FF2B5EF4-FFF2-40B4-BE49-F238E27FC236}">
                        <a16:creationId xmlns:a16="http://schemas.microsoft.com/office/drawing/2014/main" id="{BC1CAD31-63B2-25DF-5ADE-0D2A9F14065D}"/>
                      </a:ext>
                    </a:extLst>
                  </p:cNvPr>
                  <p:cNvSpPr/>
                  <p:nvPr/>
                </p:nvSpPr>
                <p:spPr>
                  <a:xfrm>
                    <a:off x="-424164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3" name="Freeform: Shape 2712">
                    <a:extLst>
                      <a:ext uri="{FF2B5EF4-FFF2-40B4-BE49-F238E27FC236}">
                        <a16:creationId xmlns:a16="http://schemas.microsoft.com/office/drawing/2014/main" id="{81BF2BD7-9A77-7D31-9FD0-7D8FFF15419B}"/>
                      </a:ext>
                    </a:extLst>
                  </p:cNvPr>
                  <p:cNvSpPr/>
                  <p:nvPr/>
                </p:nvSpPr>
                <p:spPr>
                  <a:xfrm>
                    <a:off x="-399681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4" name="Freeform: Shape 2713">
                    <a:extLst>
                      <a:ext uri="{FF2B5EF4-FFF2-40B4-BE49-F238E27FC236}">
                        <a16:creationId xmlns:a16="http://schemas.microsoft.com/office/drawing/2014/main" id="{45158047-17F4-494A-B752-343921C4AB9E}"/>
                      </a:ext>
                    </a:extLst>
                  </p:cNvPr>
                  <p:cNvSpPr/>
                  <p:nvPr/>
                </p:nvSpPr>
                <p:spPr>
                  <a:xfrm>
                    <a:off x="-375205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5" name="Freeform: Shape 2714">
                    <a:extLst>
                      <a:ext uri="{FF2B5EF4-FFF2-40B4-BE49-F238E27FC236}">
                        <a16:creationId xmlns:a16="http://schemas.microsoft.com/office/drawing/2014/main" id="{84269022-84F3-C864-A737-7249882F318D}"/>
                      </a:ext>
                    </a:extLst>
                  </p:cNvPr>
                  <p:cNvSpPr/>
                  <p:nvPr/>
                </p:nvSpPr>
                <p:spPr>
                  <a:xfrm>
                    <a:off x="-350729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6" name="Freeform: Shape 2715">
                    <a:extLst>
                      <a:ext uri="{FF2B5EF4-FFF2-40B4-BE49-F238E27FC236}">
                        <a16:creationId xmlns:a16="http://schemas.microsoft.com/office/drawing/2014/main" id="{125E9331-572A-1B0B-7990-3D0C441A7AFE}"/>
                      </a:ext>
                    </a:extLst>
                  </p:cNvPr>
                  <p:cNvSpPr/>
                  <p:nvPr/>
                </p:nvSpPr>
                <p:spPr>
                  <a:xfrm>
                    <a:off x="-326253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7" name="Freeform: Shape 2716">
                    <a:extLst>
                      <a:ext uri="{FF2B5EF4-FFF2-40B4-BE49-F238E27FC236}">
                        <a16:creationId xmlns:a16="http://schemas.microsoft.com/office/drawing/2014/main" id="{D60B94A8-0437-14A4-5005-1AAE2C544C97}"/>
                      </a:ext>
                    </a:extLst>
                  </p:cNvPr>
                  <p:cNvSpPr/>
                  <p:nvPr/>
                </p:nvSpPr>
                <p:spPr>
                  <a:xfrm>
                    <a:off x="-301777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8" name="Freeform: Shape 2717">
                    <a:extLst>
                      <a:ext uri="{FF2B5EF4-FFF2-40B4-BE49-F238E27FC236}">
                        <a16:creationId xmlns:a16="http://schemas.microsoft.com/office/drawing/2014/main" id="{6624458C-62EF-D986-B895-44CD66E9D149}"/>
                      </a:ext>
                    </a:extLst>
                  </p:cNvPr>
                  <p:cNvSpPr/>
                  <p:nvPr/>
                </p:nvSpPr>
                <p:spPr>
                  <a:xfrm>
                    <a:off x="-2772944"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9" name="Freeform: Shape 2718">
                    <a:extLst>
                      <a:ext uri="{FF2B5EF4-FFF2-40B4-BE49-F238E27FC236}">
                        <a16:creationId xmlns:a16="http://schemas.microsoft.com/office/drawing/2014/main" id="{06A756FC-6D8D-46B6-1420-50CE12C1892E}"/>
                      </a:ext>
                    </a:extLst>
                  </p:cNvPr>
                  <p:cNvSpPr/>
                  <p:nvPr/>
                </p:nvSpPr>
                <p:spPr>
                  <a:xfrm>
                    <a:off x="-252818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0" name="Freeform: Shape 2719">
                    <a:extLst>
                      <a:ext uri="{FF2B5EF4-FFF2-40B4-BE49-F238E27FC236}">
                        <a16:creationId xmlns:a16="http://schemas.microsoft.com/office/drawing/2014/main" id="{62DA5518-B35E-008E-9B30-CDDD8A699BB6}"/>
                      </a:ext>
                    </a:extLst>
                  </p:cNvPr>
                  <p:cNvSpPr/>
                  <p:nvPr/>
                </p:nvSpPr>
                <p:spPr>
                  <a:xfrm>
                    <a:off x="-228342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1" name="Freeform: Shape 2720">
                    <a:extLst>
                      <a:ext uri="{FF2B5EF4-FFF2-40B4-BE49-F238E27FC236}">
                        <a16:creationId xmlns:a16="http://schemas.microsoft.com/office/drawing/2014/main" id="{B3F1E93F-67BF-0E7F-FA2F-48A36E472A58}"/>
                      </a:ext>
                    </a:extLst>
                  </p:cNvPr>
                  <p:cNvSpPr/>
                  <p:nvPr/>
                </p:nvSpPr>
                <p:spPr>
                  <a:xfrm>
                    <a:off x="-203866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2" name="Freeform: Shape 2721">
                    <a:extLst>
                      <a:ext uri="{FF2B5EF4-FFF2-40B4-BE49-F238E27FC236}">
                        <a16:creationId xmlns:a16="http://schemas.microsoft.com/office/drawing/2014/main" id="{0F7A60BC-3BCA-EF46-61E6-D966507B59C9}"/>
                      </a:ext>
                    </a:extLst>
                  </p:cNvPr>
                  <p:cNvSpPr/>
                  <p:nvPr/>
                </p:nvSpPr>
                <p:spPr>
                  <a:xfrm>
                    <a:off x="-179390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3" name="Freeform: Shape 2722">
                    <a:extLst>
                      <a:ext uri="{FF2B5EF4-FFF2-40B4-BE49-F238E27FC236}">
                        <a16:creationId xmlns:a16="http://schemas.microsoft.com/office/drawing/2014/main" id="{0AAD24DE-2B14-4BAF-BA74-8D804FE0AA8D}"/>
                      </a:ext>
                    </a:extLst>
                  </p:cNvPr>
                  <p:cNvSpPr/>
                  <p:nvPr/>
                </p:nvSpPr>
                <p:spPr>
                  <a:xfrm>
                    <a:off x="-766842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4" name="Freeform: Shape 2723">
                    <a:extLst>
                      <a:ext uri="{FF2B5EF4-FFF2-40B4-BE49-F238E27FC236}">
                        <a16:creationId xmlns:a16="http://schemas.microsoft.com/office/drawing/2014/main" id="{44AF9A4F-F465-A394-D333-DAE93473105F}"/>
                      </a:ext>
                    </a:extLst>
                  </p:cNvPr>
                  <p:cNvSpPr/>
                  <p:nvPr/>
                </p:nvSpPr>
                <p:spPr>
                  <a:xfrm>
                    <a:off x="-742366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5" name="Freeform: Shape 2724">
                    <a:extLst>
                      <a:ext uri="{FF2B5EF4-FFF2-40B4-BE49-F238E27FC236}">
                        <a16:creationId xmlns:a16="http://schemas.microsoft.com/office/drawing/2014/main" id="{51BB689E-8CCA-40F6-788A-31A77A14634E}"/>
                      </a:ext>
                    </a:extLst>
                  </p:cNvPr>
                  <p:cNvSpPr/>
                  <p:nvPr/>
                </p:nvSpPr>
                <p:spPr>
                  <a:xfrm>
                    <a:off x="-717890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6" name="Freeform: Shape 2725">
                    <a:extLst>
                      <a:ext uri="{FF2B5EF4-FFF2-40B4-BE49-F238E27FC236}">
                        <a16:creationId xmlns:a16="http://schemas.microsoft.com/office/drawing/2014/main" id="{7173F44C-FB53-9C06-69FE-8DBC68B5F8B4}"/>
                      </a:ext>
                    </a:extLst>
                  </p:cNvPr>
                  <p:cNvSpPr/>
                  <p:nvPr/>
                </p:nvSpPr>
                <p:spPr>
                  <a:xfrm>
                    <a:off x="-693414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7" name="Freeform: Shape 2726">
                    <a:extLst>
                      <a:ext uri="{FF2B5EF4-FFF2-40B4-BE49-F238E27FC236}">
                        <a16:creationId xmlns:a16="http://schemas.microsoft.com/office/drawing/2014/main" id="{95CAD57A-283E-5129-CEE0-6A72592D6057}"/>
                      </a:ext>
                    </a:extLst>
                  </p:cNvPr>
                  <p:cNvSpPr/>
                  <p:nvPr/>
                </p:nvSpPr>
                <p:spPr>
                  <a:xfrm>
                    <a:off x="-668931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8" name="Freeform: Shape 2727">
                    <a:extLst>
                      <a:ext uri="{FF2B5EF4-FFF2-40B4-BE49-F238E27FC236}">
                        <a16:creationId xmlns:a16="http://schemas.microsoft.com/office/drawing/2014/main" id="{04A62FC7-9A29-AE87-69D2-853213AFC6F1}"/>
                      </a:ext>
                    </a:extLst>
                  </p:cNvPr>
                  <p:cNvSpPr/>
                  <p:nvPr/>
                </p:nvSpPr>
                <p:spPr>
                  <a:xfrm>
                    <a:off x="-644455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9" name="Freeform: Shape 2728">
                    <a:extLst>
                      <a:ext uri="{FF2B5EF4-FFF2-40B4-BE49-F238E27FC236}">
                        <a16:creationId xmlns:a16="http://schemas.microsoft.com/office/drawing/2014/main" id="{B57E2962-A80C-FF59-1F55-A172CF7F6873}"/>
                      </a:ext>
                    </a:extLst>
                  </p:cNvPr>
                  <p:cNvSpPr/>
                  <p:nvPr/>
                </p:nvSpPr>
                <p:spPr>
                  <a:xfrm>
                    <a:off x="-619979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0" name="Freeform: Shape 2729">
                    <a:extLst>
                      <a:ext uri="{FF2B5EF4-FFF2-40B4-BE49-F238E27FC236}">
                        <a16:creationId xmlns:a16="http://schemas.microsoft.com/office/drawing/2014/main" id="{965525B1-E5B4-3A7F-94E5-825D7171CD24}"/>
                      </a:ext>
                    </a:extLst>
                  </p:cNvPr>
                  <p:cNvSpPr/>
                  <p:nvPr/>
                </p:nvSpPr>
                <p:spPr>
                  <a:xfrm>
                    <a:off x="-595503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1" name="Freeform: Shape 2730">
                    <a:extLst>
                      <a:ext uri="{FF2B5EF4-FFF2-40B4-BE49-F238E27FC236}">
                        <a16:creationId xmlns:a16="http://schemas.microsoft.com/office/drawing/2014/main" id="{AC92F461-66EC-4DBD-89C5-134BCD331882}"/>
                      </a:ext>
                    </a:extLst>
                  </p:cNvPr>
                  <p:cNvSpPr/>
                  <p:nvPr/>
                </p:nvSpPr>
                <p:spPr>
                  <a:xfrm>
                    <a:off x="-571027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2" name="Freeform: Shape 2731">
                    <a:extLst>
                      <a:ext uri="{FF2B5EF4-FFF2-40B4-BE49-F238E27FC236}">
                        <a16:creationId xmlns:a16="http://schemas.microsoft.com/office/drawing/2014/main" id="{4DCE0D8E-DED2-B184-3077-701508CE6F63}"/>
                      </a:ext>
                    </a:extLst>
                  </p:cNvPr>
                  <p:cNvSpPr/>
                  <p:nvPr/>
                </p:nvSpPr>
                <p:spPr>
                  <a:xfrm>
                    <a:off x="-546551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3" name="Freeform: Shape 2732">
                    <a:extLst>
                      <a:ext uri="{FF2B5EF4-FFF2-40B4-BE49-F238E27FC236}">
                        <a16:creationId xmlns:a16="http://schemas.microsoft.com/office/drawing/2014/main" id="{36BB3C1F-4F6C-09A9-6825-7A71A0B3A6D1}"/>
                      </a:ext>
                    </a:extLst>
                  </p:cNvPr>
                  <p:cNvSpPr/>
                  <p:nvPr/>
                </p:nvSpPr>
                <p:spPr>
                  <a:xfrm>
                    <a:off x="-522068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4" name="Freeform: Shape 2733">
                    <a:extLst>
                      <a:ext uri="{FF2B5EF4-FFF2-40B4-BE49-F238E27FC236}">
                        <a16:creationId xmlns:a16="http://schemas.microsoft.com/office/drawing/2014/main" id="{4BF7EBB1-3AF1-1181-D0FC-77278D3A8EF7}"/>
                      </a:ext>
                    </a:extLst>
                  </p:cNvPr>
                  <p:cNvSpPr/>
                  <p:nvPr/>
                </p:nvSpPr>
                <p:spPr>
                  <a:xfrm>
                    <a:off x="-497592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5" name="Freeform: Shape 2734">
                    <a:extLst>
                      <a:ext uri="{FF2B5EF4-FFF2-40B4-BE49-F238E27FC236}">
                        <a16:creationId xmlns:a16="http://schemas.microsoft.com/office/drawing/2014/main" id="{32E91C6B-4C1F-2C6F-C646-C70B12FE0D95}"/>
                      </a:ext>
                    </a:extLst>
                  </p:cNvPr>
                  <p:cNvSpPr/>
                  <p:nvPr/>
                </p:nvSpPr>
                <p:spPr>
                  <a:xfrm>
                    <a:off x="-473116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6" name="Freeform: Shape 2735">
                    <a:extLst>
                      <a:ext uri="{FF2B5EF4-FFF2-40B4-BE49-F238E27FC236}">
                        <a16:creationId xmlns:a16="http://schemas.microsoft.com/office/drawing/2014/main" id="{8A45A7A1-41C6-F316-1084-7E0E634CB202}"/>
                      </a:ext>
                    </a:extLst>
                  </p:cNvPr>
                  <p:cNvSpPr/>
                  <p:nvPr/>
                </p:nvSpPr>
                <p:spPr>
                  <a:xfrm>
                    <a:off x="-448640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7" name="Freeform: Shape 2736">
                    <a:extLst>
                      <a:ext uri="{FF2B5EF4-FFF2-40B4-BE49-F238E27FC236}">
                        <a16:creationId xmlns:a16="http://schemas.microsoft.com/office/drawing/2014/main" id="{2BB04A6C-A0ED-85FA-438D-DD77ECF84726}"/>
                      </a:ext>
                    </a:extLst>
                  </p:cNvPr>
                  <p:cNvSpPr/>
                  <p:nvPr/>
                </p:nvSpPr>
                <p:spPr>
                  <a:xfrm>
                    <a:off x="-424164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8" name="Freeform: Shape 2737">
                    <a:extLst>
                      <a:ext uri="{FF2B5EF4-FFF2-40B4-BE49-F238E27FC236}">
                        <a16:creationId xmlns:a16="http://schemas.microsoft.com/office/drawing/2014/main" id="{6AFBA05D-DE36-EFB4-41B6-1A324BB7C0C6}"/>
                      </a:ext>
                    </a:extLst>
                  </p:cNvPr>
                  <p:cNvSpPr/>
                  <p:nvPr/>
                </p:nvSpPr>
                <p:spPr>
                  <a:xfrm>
                    <a:off x="-399681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9" name="Freeform: Shape 2738">
                    <a:extLst>
                      <a:ext uri="{FF2B5EF4-FFF2-40B4-BE49-F238E27FC236}">
                        <a16:creationId xmlns:a16="http://schemas.microsoft.com/office/drawing/2014/main" id="{903D7AC9-CFCC-A985-244D-DECB0C399918}"/>
                      </a:ext>
                    </a:extLst>
                  </p:cNvPr>
                  <p:cNvSpPr/>
                  <p:nvPr/>
                </p:nvSpPr>
                <p:spPr>
                  <a:xfrm>
                    <a:off x="-375205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0" name="Freeform: Shape 2739">
                    <a:extLst>
                      <a:ext uri="{FF2B5EF4-FFF2-40B4-BE49-F238E27FC236}">
                        <a16:creationId xmlns:a16="http://schemas.microsoft.com/office/drawing/2014/main" id="{C6967AE5-D453-0FF2-2A2D-D1567DDEC805}"/>
                      </a:ext>
                    </a:extLst>
                  </p:cNvPr>
                  <p:cNvSpPr/>
                  <p:nvPr/>
                </p:nvSpPr>
                <p:spPr>
                  <a:xfrm>
                    <a:off x="-350729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1" name="Freeform: Shape 2740">
                    <a:extLst>
                      <a:ext uri="{FF2B5EF4-FFF2-40B4-BE49-F238E27FC236}">
                        <a16:creationId xmlns:a16="http://schemas.microsoft.com/office/drawing/2014/main" id="{7A0A1EDD-2BE5-D960-E885-5D0069A92C1F}"/>
                      </a:ext>
                    </a:extLst>
                  </p:cNvPr>
                  <p:cNvSpPr/>
                  <p:nvPr/>
                </p:nvSpPr>
                <p:spPr>
                  <a:xfrm>
                    <a:off x="-326253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2" name="Freeform: Shape 2741">
                    <a:extLst>
                      <a:ext uri="{FF2B5EF4-FFF2-40B4-BE49-F238E27FC236}">
                        <a16:creationId xmlns:a16="http://schemas.microsoft.com/office/drawing/2014/main" id="{DA78D132-F040-6C3D-8359-8F3AA03E791C}"/>
                      </a:ext>
                    </a:extLst>
                  </p:cNvPr>
                  <p:cNvSpPr/>
                  <p:nvPr/>
                </p:nvSpPr>
                <p:spPr>
                  <a:xfrm>
                    <a:off x="-301777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3" name="Freeform: Shape 2742">
                    <a:extLst>
                      <a:ext uri="{FF2B5EF4-FFF2-40B4-BE49-F238E27FC236}">
                        <a16:creationId xmlns:a16="http://schemas.microsoft.com/office/drawing/2014/main" id="{C72D77EC-761D-30CD-F39F-E7FDCFC47E26}"/>
                      </a:ext>
                    </a:extLst>
                  </p:cNvPr>
                  <p:cNvSpPr/>
                  <p:nvPr/>
                </p:nvSpPr>
                <p:spPr>
                  <a:xfrm>
                    <a:off x="-2772944"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4" name="Freeform: Shape 2743">
                    <a:extLst>
                      <a:ext uri="{FF2B5EF4-FFF2-40B4-BE49-F238E27FC236}">
                        <a16:creationId xmlns:a16="http://schemas.microsoft.com/office/drawing/2014/main" id="{CA9839DE-4CE7-8FB1-2A58-DDBFC691EB9B}"/>
                      </a:ext>
                    </a:extLst>
                  </p:cNvPr>
                  <p:cNvSpPr/>
                  <p:nvPr/>
                </p:nvSpPr>
                <p:spPr>
                  <a:xfrm>
                    <a:off x="-252818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5" name="Freeform: Shape 2744">
                    <a:extLst>
                      <a:ext uri="{FF2B5EF4-FFF2-40B4-BE49-F238E27FC236}">
                        <a16:creationId xmlns:a16="http://schemas.microsoft.com/office/drawing/2014/main" id="{A5FCAE43-C4EC-2487-E3C2-2304A7C4BCEB}"/>
                      </a:ext>
                    </a:extLst>
                  </p:cNvPr>
                  <p:cNvSpPr/>
                  <p:nvPr/>
                </p:nvSpPr>
                <p:spPr>
                  <a:xfrm>
                    <a:off x="-228342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6" name="Freeform: Shape 2745">
                    <a:extLst>
                      <a:ext uri="{FF2B5EF4-FFF2-40B4-BE49-F238E27FC236}">
                        <a16:creationId xmlns:a16="http://schemas.microsoft.com/office/drawing/2014/main" id="{2810E638-4A46-BEF4-4FE8-11CC35E25CC3}"/>
                      </a:ext>
                    </a:extLst>
                  </p:cNvPr>
                  <p:cNvSpPr/>
                  <p:nvPr/>
                </p:nvSpPr>
                <p:spPr>
                  <a:xfrm>
                    <a:off x="-203866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7" name="Freeform: Shape 2746">
                    <a:extLst>
                      <a:ext uri="{FF2B5EF4-FFF2-40B4-BE49-F238E27FC236}">
                        <a16:creationId xmlns:a16="http://schemas.microsoft.com/office/drawing/2014/main" id="{DF4312D8-5913-3C07-3F99-1D111A331CDB}"/>
                      </a:ext>
                    </a:extLst>
                  </p:cNvPr>
                  <p:cNvSpPr/>
                  <p:nvPr/>
                </p:nvSpPr>
                <p:spPr>
                  <a:xfrm>
                    <a:off x="-179390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8" name="Freeform: Shape 2747">
                    <a:extLst>
                      <a:ext uri="{FF2B5EF4-FFF2-40B4-BE49-F238E27FC236}">
                        <a16:creationId xmlns:a16="http://schemas.microsoft.com/office/drawing/2014/main" id="{90F261D2-C8F7-E8C5-17EF-91126B561D35}"/>
                      </a:ext>
                    </a:extLst>
                  </p:cNvPr>
                  <p:cNvSpPr/>
                  <p:nvPr/>
                </p:nvSpPr>
                <p:spPr>
                  <a:xfrm>
                    <a:off x="-766842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9" name="Freeform: Shape 2748">
                    <a:extLst>
                      <a:ext uri="{FF2B5EF4-FFF2-40B4-BE49-F238E27FC236}">
                        <a16:creationId xmlns:a16="http://schemas.microsoft.com/office/drawing/2014/main" id="{DA4BB655-F943-BF9C-345E-75DBA717E065}"/>
                      </a:ext>
                    </a:extLst>
                  </p:cNvPr>
                  <p:cNvSpPr/>
                  <p:nvPr/>
                </p:nvSpPr>
                <p:spPr>
                  <a:xfrm>
                    <a:off x="-742366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0" name="Freeform: Shape 2749">
                    <a:extLst>
                      <a:ext uri="{FF2B5EF4-FFF2-40B4-BE49-F238E27FC236}">
                        <a16:creationId xmlns:a16="http://schemas.microsoft.com/office/drawing/2014/main" id="{79655B12-1175-7F58-4A47-C8D3F92949ED}"/>
                      </a:ext>
                    </a:extLst>
                  </p:cNvPr>
                  <p:cNvSpPr/>
                  <p:nvPr/>
                </p:nvSpPr>
                <p:spPr>
                  <a:xfrm>
                    <a:off x="-717890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1" name="Freeform: Shape 2750">
                    <a:extLst>
                      <a:ext uri="{FF2B5EF4-FFF2-40B4-BE49-F238E27FC236}">
                        <a16:creationId xmlns:a16="http://schemas.microsoft.com/office/drawing/2014/main" id="{3D317892-B019-77D6-368A-5BB307392B17}"/>
                      </a:ext>
                    </a:extLst>
                  </p:cNvPr>
                  <p:cNvSpPr/>
                  <p:nvPr/>
                </p:nvSpPr>
                <p:spPr>
                  <a:xfrm>
                    <a:off x="-693414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2" name="Freeform: Shape 2751">
                    <a:extLst>
                      <a:ext uri="{FF2B5EF4-FFF2-40B4-BE49-F238E27FC236}">
                        <a16:creationId xmlns:a16="http://schemas.microsoft.com/office/drawing/2014/main" id="{6D1EB96E-DB10-9E97-14FE-B05C285AE196}"/>
                      </a:ext>
                    </a:extLst>
                  </p:cNvPr>
                  <p:cNvSpPr/>
                  <p:nvPr/>
                </p:nvSpPr>
                <p:spPr>
                  <a:xfrm>
                    <a:off x="-668931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3" name="Freeform: Shape 2752">
                    <a:extLst>
                      <a:ext uri="{FF2B5EF4-FFF2-40B4-BE49-F238E27FC236}">
                        <a16:creationId xmlns:a16="http://schemas.microsoft.com/office/drawing/2014/main" id="{9AF264F0-8B08-5E21-8F44-3FB25179E595}"/>
                      </a:ext>
                    </a:extLst>
                  </p:cNvPr>
                  <p:cNvSpPr/>
                  <p:nvPr/>
                </p:nvSpPr>
                <p:spPr>
                  <a:xfrm>
                    <a:off x="-644455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4" name="Freeform: Shape 2753">
                    <a:extLst>
                      <a:ext uri="{FF2B5EF4-FFF2-40B4-BE49-F238E27FC236}">
                        <a16:creationId xmlns:a16="http://schemas.microsoft.com/office/drawing/2014/main" id="{F8F91AF9-30D8-415F-22B7-4CA4AEA2650F}"/>
                      </a:ext>
                    </a:extLst>
                  </p:cNvPr>
                  <p:cNvSpPr/>
                  <p:nvPr/>
                </p:nvSpPr>
                <p:spPr>
                  <a:xfrm>
                    <a:off x="-619979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5" name="Freeform: Shape 2754">
                    <a:extLst>
                      <a:ext uri="{FF2B5EF4-FFF2-40B4-BE49-F238E27FC236}">
                        <a16:creationId xmlns:a16="http://schemas.microsoft.com/office/drawing/2014/main" id="{5A27F073-9472-567A-46E4-EDB23D5C4EB7}"/>
                      </a:ext>
                    </a:extLst>
                  </p:cNvPr>
                  <p:cNvSpPr/>
                  <p:nvPr/>
                </p:nvSpPr>
                <p:spPr>
                  <a:xfrm>
                    <a:off x="-595503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56" name="Freeform: Shape 2755">
                    <a:extLst>
                      <a:ext uri="{FF2B5EF4-FFF2-40B4-BE49-F238E27FC236}">
                        <a16:creationId xmlns:a16="http://schemas.microsoft.com/office/drawing/2014/main" id="{0E478B33-8266-EE1F-3FE7-1B600C2637C6}"/>
                      </a:ext>
                    </a:extLst>
                  </p:cNvPr>
                  <p:cNvSpPr/>
                  <p:nvPr/>
                </p:nvSpPr>
                <p:spPr>
                  <a:xfrm>
                    <a:off x="-571027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57" name="Freeform: Shape 2756">
                    <a:extLst>
                      <a:ext uri="{FF2B5EF4-FFF2-40B4-BE49-F238E27FC236}">
                        <a16:creationId xmlns:a16="http://schemas.microsoft.com/office/drawing/2014/main" id="{C9719F57-651C-DE5C-9323-27706046F98F}"/>
                      </a:ext>
                    </a:extLst>
                  </p:cNvPr>
                  <p:cNvSpPr/>
                  <p:nvPr/>
                </p:nvSpPr>
                <p:spPr>
                  <a:xfrm>
                    <a:off x="-546551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58" name="Freeform: Shape 2757">
                    <a:extLst>
                      <a:ext uri="{FF2B5EF4-FFF2-40B4-BE49-F238E27FC236}">
                        <a16:creationId xmlns:a16="http://schemas.microsoft.com/office/drawing/2014/main" id="{B51FC82E-6F1F-6059-3F1A-6EA9C1A61B04}"/>
                      </a:ext>
                    </a:extLst>
                  </p:cNvPr>
                  <p:cNvSpPr/>
                  <p:nvPr/>
                </p:nvSpPr>
                <p:spPr>
                  <a:xfrm>
                    <a:off x="-522068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59" name="Freeform: Shape 2758">
                    <a:extLst>
                      <a:ext uri="{FF2B5EF4-FFF2-40B4-BE49-F238E27FC236}">
                        <a16:creationId xmlns:a16="http://schemas.microsoft.com/office/drawing/2014/main" id="{CD9BB68A-F6FE-A26C-F350-EA016F873175}"/>
                      </a:ext>
                    </a:extLst>
                  </p:cNvPr>
                  <p:cNvSpPr/>
                  <p:nvPr/>
                </p:nvSpPr>
                <p:spPr>
                  <a:xfrm>
                    <a:off x="-497592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0" name="Freeform: Shape 2759">
                    <a:extLst>
                      <a:ext uri="{FF2B5EF4-FFF2-40B4-BE49-F238E27FC236}">
                        <a16:creationId xmlns:a16="http://schemas.microsoft.com/office/drawing/2014/main" id="{38CFD874-0B09-AB2F-6EDD-5983B9958D10}"/>
                      </a:ext>
                    </a:extLst>
                  </p:cNvPr>
                  <p:cNvSpPr/>
                  <p:nvPr/>
                </p:nvSpPr>
                <p:spPr>
                  <a:xfrm>
                    <a:off x="-473116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1" name="Freeform: Shape 2760">
                    <a:extLst>
                      <a:ext uri="{FF2B5EF4-FFF2-40B4-BE49-F238E27FC236}">
                        <a16:creationId xmlns:a16="http://schemas.microsoft.com/office/drawing/2014/main" id="{7F04E3F1-E14A-7876-A098-5AC62147E7B7}"/>
                      </a:ext>
                    </a:extLst>
                  </p:cNvPr>
                  <p:cNvSpPr/>
                  <p:nvPr/>
                </p:nvSpPr>
                <p:spPr>
                  <a:xfrm>
                    <a:off x="-448640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2" name="Freeform: Shape 2761">
                    <a:extLst>
                      <a:ext uri="{FF2B5EF4-FFF2-40B4-BE49-F238E27FC236}">
                        <a16:creationId xmlns:a16="http://schemas.microsoft.com/office/drawing/2014/main" id="{27774030-4F88-CA48-DF36-3E589B85D1CA}"/>
                      </a:ext>
                    </a:extLst>
                  </p:cNvPr>
                  <p:cNvSpPr/>
                  <p:nvPr/>
                </p:nvSpPr>
                <p:spPr>
                  <a:xfrm>
                    <a:off x="-424164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3" name="Freeform: Shape 2762">
                    <a:extLst>
                      <a:ext uri="{FF2B5EF4-FFF2-40B4-BE49-F238E27FC236}">
                        <a16:creationId xmlns:a16="http://schemas.microsoft.com/office/drawing/2014/main" id="{2C84ACAB-804B-7C3D-C111-0737F76FE17F}"/>
                      </a:ext>
                    </a:extLst>
                  </p:cNvPr>
                  <p:cNvSpPr/>
                  <p:nvPr/>
                </p:nvSpPr>
                <p:spPr>
                  <a:xfrm>
                    <a:off x="-399681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4" name="Freeform: Shape 2763">
                    <a:extLst>
                      <a:ext uri="{FF2B5EF4-FFF2-40B4-BE49-F238E27FC236}">
                        <a16:creationId xmlns:a16="http://schemas.microsoft.com/office/drawing/2014/main" id="{3DA73133-0869-8717-8E45-587E60042650}"/>
                      </a:ext>
                    </a:extLst>
                  </p:cNvPr>
                  <p:cNvSpPr/>
                  <p:nvPr/>
                </p:nvSpPr>
                <p:spPr>
                  <a:xfrm>
                    <a:off x="-375205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5" name="Freeform: Shape 2764">
                    <a:extLst>
                      <a:ext uri="{FF2B5EF4-FFF2-40B4-BE49-F238E27FC236}">
                        <a16:creationId xmlns:a16="http://schemas.microsoft.com/office/drawing/2014/main" id="{51EF5D07-BD51-5A48-B18F-4EF236797DC0}"/>
                      </a:ext>
                    </a:extLst>
                  </p:cNvPr>
                  <p:cNvSpPr/>
                  <p:nvPr/>
                </p:nvSpPr>
                <p:spPr>
                  <a:xfrm>
                    <a:off x="-350729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6" name="Freeform: Shape 2765">
                    <a:extLst>
                      <a:ext uri="{FF2B5EF4-FFF2-40B4-BE49-F238E27FC236}">
                        <a16:creationId xmlns:a16="http://schemas.microsoft.com/office/drawing/2014/main" id="{FE920EC5-8FC2-42DA-1D9D-D3A3D7349291}"/>
                      </a:ext>
                    </a:extLst>
                  </p:cNvPr>
                  <p:cNvSpPr/>
                  <p:nvPr/>
                </p:nvSpPr>
                <p:spPr>
                  <a:xfrm>
                    <a:off x="-326253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7" name="Freeform: Shape 2766">
                    <a:extLst>
                      <a:ext uri="{FF2B5EF4-FFF2-40B4-BE49-F238E27FC236}">
                        <a16:creationId xmlns:a16="http://schemas.microsoft.com/office/drawing/2014/main" id="{71A006F8-24C2-C0FF-410A-F64031B55B94}"/>
                      </a:ext>
                    </a:extLst>
                  </p:cNvPr>
                  <p:cNvSpPr/>
                  <p:nvPr/>
                </p:nvSpPr>
                <p:spPr>
                  <a:xfrm>
                    <a:off x="-301777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8" name="Freeform: Shape 2767">
                    <a:extLst>
                      <a:ext uri="{FF2B5EF4-FFF2-40B4-BE49-F238E27FC236}">
                        <a16:creationId xmlns:a16="http://schemas.microsoft.com/office/drawing/2014/main" id="{CD9D7FC6-A90A-212A-868C-8D1319539F32}"/>
                      </a:ext>
                    </a:extLst>
                  </p:cNvPr>
                  <p:cNvSpPr/>
                  <p:nvPr/>
                </p:nvSpPr>
                <p:spPr>
                  <a:xfrm>
                    <a:off x="-2772944"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9" name="Freeform: Shape 2768">
                    <a:extLst>
                      <a:ext uri="{FF2B5EF4-FFF2-40B4-BE49-F238E27FC236}">
                        <a16:creationId xmlns:a16="http://schemas.microsoft.com/office/drawing/2014/main" id="{FF375723-C13C-B125-8874-F11A209C999F}"/>
                      </a:ext>
                    </a:extLst>
                  </p:cNvPr>
                  <p:cNvSpPr/>
                  <p:nvPr/>
                </p:nvSpPr>
                <p:spPr>
                  <a:xfrm>
                    <a:off x="-252818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0" name="Freeform: Shape 2769">
                    <a:extLst>
                      <a:ext uri="{FF2B5EF4-FFF2-40B4-BE49-F238E27FC236}">
                        <a16:creationId xmlns:a16="http://schemas.microsoft.com/office/drawing/2014/main" id="{BD00FE86-E1B7-427E-C2B9-64DC9C79186D}"/>
                      </a:ext>
                    </a:extLst>
                  </p:cNvPr>
                  <p:cNvSpPr/>
                  <p:nvPr/>
                </p:nvSpPr>
                <p:spPr>
                  <a:xfrm>
                    <a:off x="-228342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1" name="Freeform: Shape 2770">
                    <a:extLst>
                      <a:ext uri="{FF2B5EF4-FFF2-40B4-BE49-F238E27FC236}">
                        <a16:creationId xmlns:a16="http://schemas.microsoft.com/office/drawing/2014/main" id="{CE1FD071-2953-438D-184A-92AF680240D8}"/>
                      </a:ext>
                    </a:extLst>
                  </p:cNvPr>
                  <p:cNvSpPr/>
                  <p:nvPr/>
                </p:nvSpPr>
                <p:spPr>
                  <a:xfrm>
                    <a:off x="-203866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2" name="Freeform: Shape 2771">
                    <a:extLst>
                      <a:ext uri="{FF2B5EF4-FFF2-40B4-BE49-F238E27FC236}">
                        <a16:creationId xmlns:a16="http://schemas.microsoft.com/office/drawing/2014/main" id="{12D024BF-C906-6348-824F-44B5773AAA02}"/>
                      </a:ext>
                    </a:extLst>
                  </p:cNvPr>
                  <p:cNvSpPr/>
                  <p:nvPr/>
                </p:nvSpPr>
                <p:spPr>
                  <a:xfrm>
                    <a:off x="-179390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3" name="Freeform: Shape 2772">
                    <a:extLst>
                      <a:ext uri="{FF2B5EF4-FFF2-40B4-BE49-F238E27FC236}">
                        <a16:creationId xmlns:a16="http://schemas.microsoft.com/office/drawing/2014/main" id="{93A90A63-D0D5-4254-C7D8-B5C594F35DF5}"/>
                      </a:ext>
                    </a:extLst>
                  </p:cNvPr>
                  <p:cNvSpPr/>
                  <p:nvPr/>
                </p:nvSpPr>
                <p:spPr>
                  <a:xfrm>
                    <a:off x="-766842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4" name="Freeform: Shape 2773">
                    <a:extLst>
                      <a:ext uri="{FF2B5EF4-FFF2-40B4-BE49-F238E27FC236}">
                        <a16:creationId xmlns:a16="http://schemas.microsoft.com/office/drawing/2014/main" id="{D401658A-08C2-1F57-31E8-64D163E99E79}"/>
                      </a:ext>
                    </a:extLst>
                  </p:cNvPr>
                  <p:cNvSpPr/>
                  <p:nvPr/>
                </p:nvSpPr>
                <p:spPr>
                  <a:xfrm>
                    <a:off x="-742366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5" name="Freeform: Shape 2774">
                    <a:extLst>
                      <a:ext uri="{FF2B5EF4-FFF2-40B4-BE49-F238E27FC236}">
                        <a16:creationId xmlns:a16="http://schemas.microsoft.com/office/drawing/2014/main" id="{1EC8D076-0121-C47B-61B5-B5DE2BB4C880}"/>
                      </a:ext>
                    </a:extLst>
                  </p:cNvPr>
                  <p:cNvSpPr/>
                  <p:nvPr/>
                </p:nvSpPr>
                <p:spPr>
                  <a:xfrm>
                    <a:off x="-717890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6" name="Freeform: Shape 2775">
                    <a:extLst>
                      <a:ext uri="{FF2B5EF4-FFF2-40B4-BE49-F238E27FC236}">
                        <a16:creationId xmlns:a16="http://schemas.microsoft.com/office/drawing/2014/main" id="{242BAD17-B5C7-C177-187E-317BC9C71202}"/>
                      </a:ext>
                    </a:extLst>
                  </p:cNvPr>
                  <p:cNvSpPr/>
                  <p:nvPr/>
                </p:nvSpPr>
                <p:spPr>
                  <a:xfrm>
                    <a:off x="-693414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7" name="Freeform: Shape 2776">
                    <a:extLst>
                      <a:ext uri="{FF2B5EF4-FFF2-40B4-BE49-F238E27FC236}">
                        <a16:creationId xmlns:a16="http://schemas.microsoft.com/office/drawing/2014/main" id="{5D7DB4D2-91CC-A35B-5433-2FF540D8AD6D}"/>
                      </a:ext>
                    </a:extLst>
                  </p:cNvPr>
                  <p:cNvSpPr/>
                  <p:nvPr/>
                </p:nvSpPr>
                <p:spPr>
                  <a:xfrm>
                    <a:off x="-668931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8" name="Freeform: Shape 2777">
                    <a:extLst>
                      <a:ext uri="{FF2B5EF4-FFF2-40B4-BE49-F238E27FC236}">
                        <a16:creationId xmlns:a16="http://schemas.microsoft.com/office/drawing/2014/main" id="{09D78910-7E1D-2FF2-E371-D7CF2E450E9A}"/>
                      </a:ext>
                    </a:extLst>
                  </p:cNvPr>
                  <p:cNvSpPr/>
                  <p:nvPr/>
                </p:nvSpPr>
                <p:spPr>
                  <a:xfrm>
                    <a:off x="-644455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9" name="Freeform: Shape 2778">
                    <a:extLst>
                      <a:ext uri="{FF2B5EF4-FFF2-40B4-BE49-F238E27FC236}">
                        <a16:creationId xmlns:a16="http://schemas.microsoft.com/office/drawing/2014/main" id="{8B34D796-8D61-D62F-309A-718A59D033DF}"/>
                      </a:ext>
                    </a:extLst>
                  </p:cNvPr>
                  <p:cNvSpPr/>
                  <p:nvPr/>
                </p:nvSpPr>
                <p:spPr>
                  <a:xfrm>
                    <a:off x="-619979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0" name="Freeform: Shape 2779">
                    <a:extLst>
                      <a:ext uri="{FF2B5EF4-FFF2-40B4-BE49-F238E27FC236}">
                        <a16:creationId xmlns:a16="http://schemas.microsoft.com/office/drawing/2014/main" id="{5F7F9A1D-62EA-1C70-EAA6-CDD945AF097A}"/>
                      </a:ext>
                    </a:extLst>
                  </p:cNvPr>
                  <p:cNvSpPr/>
                  <p:nvPr/>
                </p:nvSpPr>
                <p:spPr>
                  <a:xfrm>
                    <a:off x="-595503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1" name="Freeform: Shape 2780">
                    <a:extLst>
                      <a:ext uri="{FF2B5EF4-FFF2-40B4-BE49-F238E27FC236}">
                        <a16:creationId xmlns:a16="http://schemas.microsoft.com/office/drawing/2014/main" id="{72E8F400-8858-61B4-2100-3E20DC4C6713}"/>
                      </a:ext>
                    </a:extLst>
                  </p:cNvPr>
                  <p:cNvSpPr/>
                  <p:nvPr/>
                </p:nvSpPr>
                <p:spPr>
                  <a:xfrm>
                    <a:off x="-571027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2" name="Freeform: Shape 2781">
                    <a:extLst>
                      <a:ext uri="{FF2B5EF4-FFF2-40B4-BE49-F238E27FC236}">
                        <a16:creationId xmlns:a16="http://schemas.microsoft.com/office/drawing/2014/main" id="{C5DD1D89-C667-01E9-D7A6-5EF67F077ECE}"/>
                      </a:ext>
                    </a:extLst>
                  </p:cNvPr>
                  <p:cNvSpPr/>
                  <p:nvPr/>
                </p:nvSpPr>
                <p:spPr>
                  <a:xfrm>
                    <a:off x="-546551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3" name="Freeform: Shape 2782">
                    <a:extLst>
                      <a:ext uri="{FF2B5EF4-FFF2-40B4-BE49-F238E27FC236}">
                        <a16:creationId xmlns:a16="http://schemas.microsoft.com/office/drawing/2014/main" id="{C3EA92E0-7CFD-AD07-6710-69620D6485E4}"/>
                      </a:ext>
                    </a:extLst>
                  </p:cNvPr>
                  <p:cNvSpPr/>
                  <p:nvPr/>
                </p:nvSpPr>
                <p:spPr>
                  <a:xfrm>
                    <a:off x="-522068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4" name="Freeform: Shape 2783">
                    <a:extLst>
                      <a:ext uri="{FF2B5EF4-FFF2-40B4-BE49-F238E27FC236}">
                        <a16:creationId xmlns:a16="http://schemas.microsoft.com/office/drawing/2014/main" id="{B484FBDD-1309-E343-2F22-6508E86C0B8F}"/>
                      </a:ext>
                    </a:extLst>
                  </p:cNvPr>
                  <p:cNvSpPr/>
                  <p:nvPr/>
                </p:nvSpPr>
                <p:spPr>
                  <a:xfrm>
                    <a:off x="-497592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5" name="Freeform: Shape 2784">
                    <a:extLst>
                      <a:ext uri="{FF2B5EF4-FFF2-40B4-BE49-F238E27FC236}">
                        <a16:creationId xmlns:a16="http://schemas.microsoft.com/office/drawing/2014/main" id="{FF3B7B6D-9598-C235-1970-A125C1A4066E}"/>
                      </a:ext>
                    </a:extLst>
                  </p:cNvPr>
                  <p:cNvSpPr/>
                  <p:nvPr/>
                </p:nvSpPr>
                <p:spPr>
                  <a:xfrm>
                    <a:off x="-473116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6" name="Freeform: Shape 2785">
                    <a:extLst>
                      <a:ext uri="{FF2B5EF4-FFF2-40B4-BE49-F238E27FC236}">
                        <a16:creationId xmlns:a16="http://schemas.microsoft.com/office/drawing/2014/main" id="{4ED97657-2127-7F13-32AE-8EB6022F73C6}"/>
                      </a:ext>
                    </a:extLst>
                  </p:cNvPr>
                  <p:cNvSpPr/>
                  <p:nvPr/>
                </p:nvSpPr>
                <p:spPr>
                  <a:xfrm>
                    <a:off x="-448640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7" name="Freeform: Shape 2786">
                    <a:extLst>
                      <a:ext uri="{FF2B5EF4-FFF2-40B4-BE49-F238E27FC236}">
                        <a16:creationId xmlns:a16="http://schemas.microsoft.com/office/drawing/2014/main" id="{582A6E22-ED1F-B175-D79A-3D651E9871B3}"/>
                      </a:ext>
                    </a:extLst>
                  </p:cNvPr>
                  <p:cNvSpPr/>
                  <p:nvPr/>
                </p:nvSpPr>
                <p:spPr>
                  <a:xfrm>
                    <a:off x="-424164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8" name="Freeform: Shape 2787">
                    <a:extLst>
                      <a:ext uri="{FF2B5EF4-FFF2-40B4-BE49-F238E27FC236}">
                        <a16:creationId xmlns:a16="http://schemas.microsoft.com/office/drawing/2014/main" id="{64A55185-ADA7-B895-4E7D-DFDDA5465028}"/>
                      </a:ext>
                    </a:extLst>
                  </p:cNvPr>
                  <p:cNvSpPr/>
                  <p:nvPr/>
                </p:nvSpPr>
                <p:spPr>
                  <a:xfrm>
                    <a:off x="-399681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9" name="Freeform: Shape 2788">
                    <a:extLst>
                      <a:ext uri="{FF2B5EF4-FFF2-40B4-BE49-F238E27FC236}">
                        <a16:creationId xmlns:a16="http://schemas.microsoft.com/office/drawing/2014/main" id="{565B4DA2-0287-7145-29BC-7FA70AA3F142}"/>
                      </a:ext>
                    </a:extLst>
                  </p:cNvPr>
                  <p:cNvSpPr/>
                  <p:nvPr/>
                </p:nvSpPr>
                <p:spPr>
                  <a:xfrm>
                    <a:off x="-375205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0" name="Freeform: Shape 2789">
                    <a:extLst>
                      <a:ext uri="{FF2B5EF4-FFF2-40B4-BE49-F238E27FC236}">
                        <a16:creationId xmlns:a16="http://schemas.microsoft.com/office/drawing/2014/main" id="{40A8879A-DEA7-5A63-FF15-0D386ED2B313}"/>
                      </a:ext>
                    </a:extLst>
                  </p:cNvPr>
                  <p:cNvSpPr/>
                  <p:nvPr/>
                </p:nvSpPr>
                <p:spPr>
                  <a:xfrm>
                    <a:off x="-350729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1" name="Freeform: Shape 2790">
                    <a:extLst>
                      <a:ext uri="{FF2B5EF4-FFF2-40B4-BE49-F238E27FC236}">
                        <a16:creationId xmlns:a16="http://schemas.microsoft.com/office/drawing/2014/main" id="{88F92A29-8473-ACB6-2CF6-3909185F08AF}"/>
                      </a:ext>
                    </a:extLst>
                  </p:cNvPr>
                  <p:cNvSpPr/>
                  <p:nvPr/>
                </p:nvSpPr>
                <p:spPr>
                  <a:xfrm>
                    <a:off x="-326253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2" name="Freeform: Shape 2791">
                    <a:extLst>
                      <a:ext uri="{FF2B5EF4-FFF2-40B4-BE49-F238E27FC236}">
                        <a16:creationId xmlns:a16="http://schemas.microsoft.com/office/drawing/2014/main" id="{D42D10EB-7D8F-8804-F0A0-572CB9BD58B2}"/>
                      </a:ext>
                    </a:extLst>
                  </p:cNvPr>
                  <p:cNvSpPr/>
                  <p:nvPr/>
                </p:nvSpPr>
                <p:spPr>
                  <a:xfrm>
                    <a:off x="-301777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3" name="Freeform: Shape 2792">
                    <a:extLst>
                      <a:ext uri="{FF2B5EF4-FFF2-40B4-BE49-F238E27FC236}">
                        <a16:creationId xmlns:a16="http://schemas.microsoft.com/office/drawing/2014/main" id="{C1D3C310-ABC6-D84A-5291-A6AB2CDBBEFD}"/>
                      </a:ext>
                    </a:extLst>
                  </p:cNvPr>
                  <p:cNvSpPr/>
                  <p:nvPr/>
                </p:nvSpPr>
                <p:spPr>
                  <a:xfrm>
                    <a:off x="-2772944"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4" name="Freeform: Shape 2793">
                    <a:extLst>
                      <a:ext uri="{FF2B5EF4-FFF2-40B4-BE49-F238E27FC236}">
                        <a16:creationId xmlns:a16="http://schemas.microsoft.com/office/drawing/2014/main" id="{530ACA3F-246E-AAC9-1999-CE77634B1046}"/>
                      </a:ext>
                    </a:extLst>
                  </p:cNvPr>
                  <p:cNvSpPr/>
                  <p:nvPr/>
                </p:nvSpPr>
                <p:spPr>
                  <a:xfrm>
                    <a:off x="-252818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5" name="Freeform: Shape 2794">
                    <a:extLst>
                      <a:ext uri="{FF2B5EF4-FFF2-40B4-BE49-F238E27FC236}">
                        <a16:creationId xmlns:a16="http://schemas.microsoft.com/office/drawing/2014/main" id="{A24D07DF-F316-C316-14A6-DEB6F35D0985}"/>
                      </a:ext>
                    </a:extLst>
                  </p:cNvPr>
                  <p:cNvSpPr/>
                  <p:nvPr/>
                </p:nvSpPr>
                <p:spPr>
                  <a:xfrm>
                    <a:off x="-228342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6" name="Freeform: Shape 2795">
                    <a:extLst>
                      <a:ext uri="{FF2B5EF4-FFF2-40B4-BE49-F238E27FC236}">
                        <a16:creationId xmlns:a16="http://schemas.microsoft.com/office/drawing/2014/main" id="{2AC5EBAE-ACE5-6190-2F36-BF39A2A6705B}"/>
                      </a:ext>
                    </a:extLst>
                  </p:cNvPr>
                  <p:cNvSpPr/>
                  <p:nvPr/>
                </p:nvSpPr>
                <p:spPr>
                  <a:xfrm>
                    <a:off x="-203866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7" name="Freeform: Shape 2796">
                    <a:extLst>
                      <a:ext uri="{FF2B5EF4-FFF2-40B4-BE49-F238E27FC236}">
                        <a16:creationId xmlns:a16="http://schemas.microsoft.com/office/drawing/2014/main" id="{A82A07F3-3947-1EAF-BC2A-F2B8393C757B}"/>
                      </a:ext>
                    </a:extLst>
                  </p:cNvPr>
                  <p:cNvSpPr/>
                  <p:nvPr/>
                </p:nvSpPr>
                <p:spPr>
                  <a:xfrm>
                    <a:off x="-179390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8" name="Freeform: Shape 2797">
                    <a:extLst>
                      <a:ext uri="{FF2B5EF4-FFF2-40B4-BE49-F238E27FC236}">
                        <a16:creationId xmlns:a16="http://schemas.microsoft.com/office/drawing/2014/main" id="{A846C11D-4EF7-03BB-1BFF-B74BFBBA3C22}"/>
                      </a:ext>
                    </a:extLst>
                  </p:cNvPr>
                  <p:cNvSpPr/>
                  <p:nvPr/>
                </p:nvSpPr>
                <p:spPr>
                  <a:xfrm>
                    <a:off x="-766842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9" name="Freeform: Shape 2798">
                    <a:extLst>
                      <a:ext uri="{FF2B5EF4-FFF2-40B4-BE49-F238E27FC236}">
                        <a16:creationId xmlns:a16="http://schemas.microsoft.com/office/drawing/2014/main" id="{66425789-250D-3D8C-34DE-5809D26C7219}"/>
                      </a:ext>
                    </a:extLst>
                  </p:cNvPr>
                  <p:cNvSpPr/>
                  <p:nvPr/>
                </p:nvSpPr>
                <p:spPr>
                  <a:xfrm>
                    <a:off x="-742366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0" name="Freeform: Shape 2799">
                    <a:extLst>
                      <a:ext uri="{FF2B5EF4-FFF2-40B4-BE49-F238E27FC236}">
                        <a16:creationId xmlns:a16="http://schemas.microsoft.com/office/drawing/2014/main" id="{0D0BD82D-EAA1-C2C5-3550-0F10A00ECC9A}"/>
                      </a:ext>
                    </a:extLst>
                  </p:cNvPr>
                  <p:cNvSpPr/>
                  <p:nvPr/>
                </p:nvSpPr>
                <p:spPr>
                  <a:xfrm>
                    <a:off x="-717890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1" name="Freeform: Shape 2800">
                    <a:extLst>
                      <a:ext uri="{FF2B5EF4-FFF2-40B4-BE49-F238E27FC236}">
                        <a16:creationId xmlns:a16="http://schemas.microsoft.com/office/drawing/2014/main" id="{A45D1DE9-7014-CCAC-B97A-41B6561E4785}"/>
                      </a:ext>
                    </a:extLst>
                  </p:cNvPr>
                  <p:cNvSpPr/>
                  <p:nvPr/>
                </p:nvSpPr>
                <p:spPr>
                  <a:xfrm>
                    <a:off x="-693414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2" name="Freeform: Shape 2801">
                    <a:extLst>
                      <a:ext uri="{FF2B5EF4-FFF2-40B4-BE49-F238E27FC236}">
                        <a16:creationId xmlns:a16="http://schemas.microsoft.com/office/drawing/2014/main" id="{919F0341-4840-5575-05DF-4702E919F275}"/>
                      </a:ext>
                    </a:extLst>
                  </p:cNvPr>
                  <p:cNvSpPr/>
                  <p:nvPr/>
                </p:nvSpPr>
                <p:spPr>
                  <a:xfrm>
                    <a:off x="-668931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3" name="Freeform: Shape 2802">
                    <a:extLst>
                      <a:ext uri="{FF2B5EF4-FFF2-40B4-BE49-F238E27FC236}">
                        <a16:creationId xmlns:a16="http://schemas.microsoft.com/office/drawing/2014/main" id="{A6203E51-929F-348D-8DB5-565FEB183AEA}"/>
                      </a:ext>
                    </a:extLst>
                  </p:cNvPr>
                  <p:cNvSpPr/>
                  <p:nvPr/>
                </p:nvSpPr>
                <p:spPr>
                  <a:xfrm>
                    <a:off x="-644455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4" name="Freeform: Shape 2803">
                    <a:extLst>
                      <a:ext uri="{FF2B5EF4-FFF2-40B4-BE49-F238E27FC236}">
                        <a16:creationId xmlns:a16="http://schemas.microsoft.com/office/drawing/2014/main" id="{38F22CF7-92CD-54A4-A08E-9831994B2041}"/>
                      </a:ext>
                    </a:extLst>
                  </p:cNvPr>
                  <p:cNvSpPr/>
                  <p:nvPr/>
                </p:nvSpPr>
                <p:spPr>
                  <a:xfrm>
                    <a:off x="-619979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5" name="Freeform: Shape 2804">
                    <a:extLst>
                      <a:ext uri="{FF2B5EF4-FFF2-40B4-BE49-F238E27FC236}">
                        <a16:creationId xmlns:a16="http://schemas.microsoft.com/office/drawing/2014/main" id="{A310B97A-2DBA-19A0-3531-0F542CFF8ADA}"/>
                      </a:ext>
                    </a:extLst>
                  </p:cNvPr>
                  <p:cNvSpPr/>
                  <p:nvPr/>
                </p:nvSpPr>
                <p:spPr>
                  <a:xfrm>
                    <a:off x="-595503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06" name="Freeform: Shape 2805">
                    <a:extLst>
                      <a:ext uri="{FF2B5EF4-FFF2-40B4-BE49-F238E27FC236}">
                        <a16:creationId xmlns:a16="http://schemas.microsoft.com/office/drawing/2014/main" id="{8EA80DFB-3BE3-8E5F-A74A-4A2FAAC60513}"/>
                      </a:ext>
                    </a:extLst>
                  </p:cNvPr>
                  <p:cNvSpPr/>
                  <p:nvPr/>
                </p:nvSpPr>
                <p:spPr>
                  <a:xfrm>
                    <a:off x="-571027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07" name="Freeform: Shape 2806">
                    <a:extLst>
                      <a:ext uri="{FF2B5EF4-FFF2-40B4-BE49-F238E27FC236}">
                        <a16:creationId xmlns:a16="http://schemas.microsoft.com/office/drawing/2014/main" id="{7EF066BC-CB13-BFA8-4755-F1858D7EDA5E}"/>
                      </a:ext>
                    </a:extLst>
                  </p:cNvPr>
                  <p:cNvSpPr/>
                  <p:nvPr/>
                </p:nvSpPr>
                <p:spPr>
                  <a:xfrm>
                    <a:off x="-546551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08" name="Freeform: Shape 2807">
                    <a:extLst>
                      <a:ext uri="{FF2B5EF4-FFF2-40B4-BE49-F238E27FC236}">
                        <a16:creationId xmlns:a16="http://schemas.microsoft.com/office/drawing/2014/main" id="{54A39508-BCF1-D03A-9DC9-29BE9E1ED839}"/>
                      </a:ext>
                    </a:extLst>
                  </p:cNvPr>
                  <p:cNvSpPr/>
                  <p:nvPr/>
                </p:nvSpPr>
                <p:spPr>
                  <a:xfrm>
                    <a:off x="-522068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09" name="Freeform: Shape 2808">
                    <a:extLst>
                      <a:ext uri="{FF2B5EF4-FFF2-40B4-BE49-F238E27FC236}">
                        <a16:creationId xmlns:a16="http://schemas.microsoft.com/office/drawing/2014/main" id="{228A7CC6-1766-3D83-95A0-FC2198071F38}"/>
                      </a:ext>
                    </a:extLst>
                  </p:cNvPr>
                  <p:cNvSpPr/>
                  <p:nvPr/>
                </p:nvSpPr>
                <p:spPr>
                  <a:xfrm>
                    <a:off x="-497592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0" name="Freeform: Shape 2809">
                    <a:extLst>
                      <a:ext uri="{FF2B5EF4-FFF2-40B4-BE49-F238E27FC236}">
                        <a16:creationId xmlns:a16="http://schemas.microsoft.com/office/drawing/2014/main" id="{18FB6253-A515-1E90-4983-D8D3CFF84ED0}"/>
                      </a:ext>
                    </a:extLst>
                  </p:cNvPr>
                  <p:cNvSpPr/>
                  <p:nvPr/>
                </p:nvSpPr>
                <p:spPr>
                  <a:xfrm>
                    <a:off x="-473116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1" name="Freeform: Shape 2810">
                    <a:extLst>
                      <a:ext uri="{FF2B5EF4-FFF2-40B4-BE49-F238E27FC236}">
                        <a16:creationId xmlns:a16="http://schemas.microsoft.com/office/drawing/2014/main" id="{4A450B88-F7C0-C5DB-DA29-FE4DD06CD453}"/>
                      </a:ext>
                    </a:extLst>
                  </p:cNvPr>
                  <p:cNvSpPr/>
                  <p:nvPr/>
                </p:nvSpPr>
                <p:spPr>
                  <a:xfrm>
                    <a:off x="-448640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2" name="Freeform: Shape 2811">
                    <a:extLst>
                      <a:ext uri="{FF2B5EF4-FFF2-40B4-BE49-F238E27FC236}">
                        <a16:creationId xmlns:a16="http://schemas.microsoft.com/office/drawing/2014/main" id="{6E361356-0574-D13D-8F34-179442C90947}"/>
                      </a:ext>
                    </a:extLst>
                  </p:cNvPr>
                  <p:cNvSpPr/>
                  <p:nvPr/>
                </p:nvSpPr>
                <p:spPr>
                  <a:xfrm>
                    <a:off x="-424164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3" name="Freeform: Shape 2812">
                    <a:extLst>
                      <a:ext uri="{FF2B5EF4-FFF2-40B4-BE49-F238E27FC236}">
                        <a16:creationId xmlns:a16="http://schemas.microsoft.com/office/drawing/2014/main" id="{E8AE2624-49A8-B5A6-3648-5DFA3F355E08}"/>
                      </a:ext>
                    </a:extLst>
                  </p:cNvPr>
                  <p:cNvSpPr/>
                  <p:nvPr/>
                </p:nvSpPr>
                <p:spPr>
                  <a:xfrm>
                    <a:off x="-399681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4" name="Freeform: Shape 2813">
                    <a:extLst>
                      <a:ext uri="{FF2B5EF4-FFF2-40B4-BE49-F238E27FC236}">
                        <a16:creationId xmlns:a16="http://schemas.microsoft.com/office/drawing/2014/main" id="{6D9021D8-737B-9B59-94BE-5352861E4B8D}"/>
                      </a:ext>
                    </a:extLst>
                  </p:cNvPr>
                  <p:cNvSpPr/>
                  <p:nvPr/>
                </p:nvSpPr>
                <p:spPr>
                  <a:xfrm>
                    <a:off x="-375205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5" name="Freeform: Shape 2814">
                    <a:extLst>
                      <a:ext uri="{FF2B5EF4-FFF2-40B4-BE49-F238E27FC236}">
                        <a16:creationId xmlns:a16="http://schemas.microsoft.com/office/drawing/2014/main" id="{8C56C0F5-208B-DC50-4EA3-CF45F3341FAB}"/>
                      </a:ext>
                    </a:extLst>
                  </p:cNvPr>
                  <p:cNvSpPr/>
                  <p:nvPr/>
                </p:nvSpPr>
                <p:spPr>
                  <a:xfrm>
                    <a:off x="-350729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6" name="Freeform: Shape 2815">
                    <a:extLst>
                      <a:ext uri="{FF2B5EF4-FFF2-40B4-BE49-F238E27FC236}">
                        <a16:creationId xmlns:a16="http://schemas.microsoft.com/office/drawing/2014/main" id="{DA3C1D85-6EE6-A1FB-5AB8-1BB8DF9A0A0A}"/>
                      </a:ext>
                    </a:extLst>
                  </p:cNvPr>
                  <p:cNvSpPr/>
                  <p:nvPr/>
                </p:nvSpPr>
                <p:spPr>
                  <a:xfrm>
                    <a:off x="-326253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7" name="Freeform: Shape 2816">
                    <a:extLst>
                      <a:ext uri="{FF2B5EF4-FFF2-40B4-BE49-F238E27FC236}">
                        <a16:creationId xmlns:a16="http://schemas.microsoft.com/office/drawing/2014/main" id="{3EB9828C-ABA9-C91A-D813-6493E478370B}"/>
                      </a:ext>
                    </a:extLst>
                  </p:cNvPr>
                  <p:cNvSpPr/>
                  <p:nvPr/>
                </p:nvSpPr>
                <p:spPr>
                  <a:xfrm>
                    <a:off x="-301777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8" name="Freeform: Shape 2817">
                    <a:extLst>
                      <a:ext uri="{FF2B5EF4-FFF2-40B4-BE49-F238E27FC236}">
                        <a16:creationId xmlns:a16="http://schemas.microsoft.com/office/drawing/2014/main" id="{B8F8B00D-BEC4-C6D0-93CE-FDEBACC6929B}"/>
                      </a:ext>
                    </a:extLst>
                  </p:cNvPr>
                  <p:cNvSpPr/>
                  <p:nvPr/>
                </p:nvSpPr>
                <p:spPr>
                  <a:xfrm>
                    <a:off x="-2772944"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19" name="Freeform: Shape 2818">
                    <a:extLst>
                      <a:ext uri="{FF2B5EF4-FFF2-40B4-BE49-F238E27FC236}">
                        <a16:creationId xmlns:a16="http://schemas.microsoft.com/office/drawing/2014/main" id="{61DD188B-318B-C570-E2B3-04B2F2A50AC1}"/>
                      </a:ext>
                    </a:extLst>
                  </p:cNvPr>
                  <p:cNvSpPr/>
                  <p:nvPr/>
                </p:nvSpPr>
                <p:spPr>
                  <a:xfrm>
                    <a:off x="-252818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0" name="Freeform: Shape 2819">
                    <a:extLst>
                      <a:ext uri="{FF2B5EF4-FFF2-40B4-BE49-F238E27FC236}">
                        <a16:creationId xmlns:a16="http://schemas.microsoft.com/office/drawing/2014/main" id="{4A2E353C-F129-AB60-9FED-1020D4037B87}"/>
                      </a:ext>
                    </a:extLst>
                  </p:cNvPr>
                  <p:cNvSpPr/>
                  <p:nvPr/>
                </p:nvSpPr>
                <p:spPr>
                  <a:xfrm>
                    <a:off x="-228342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21" name="Freeform: Shape 2820">
                    <a:extLst>
                      <a:ext uri="{FF2B5EF4-FFF2-40B4-BE49-F238E27FC236}">
                        <a16:creationId xmlns:a16="http://schemas.microsoft.com/office/drawing/2014/main" id="{DE589CC9-959E-B866-6D6F-9B2F0CD52E03}"/>
                      </a:ext>
                    </a:extLst>
                  </p:cNvPr>
                  <p:cNvSpPr/>
                  <p:nvPr/>
                </p:nvSpPr>
                <p:spPr>
                  <a:xfrm>
                    <a:off x="-203866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2" name="Freeform: Shape 2821">
                    <a:extLst>
                      <a:ext uri="{FF2B5EF4-FFF2-40B4-BE49-F238E27FC236}">
                        <a16:creationId xmlns:a16="http://schemas.microsoft.com/office/drawing/2014/main" id="{8735B402-B407-9C9A-9A73-650FC83FE6BD}"/>
                      </a:ext>
                    </a:extLst>
                  </p:cNvPr>
                  <p:cNvSpPr/>
                  <p:nvPr/>
                </p:nvSpPr>
                <p:spPr>
                  <a:xfrm>
                    <a:off x="-179390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3" name="Freeform: Shape 2822">
                    <a:extLst>
                      <a:ext uri="{FF2B5EF4-FFF2-40B4-BE49-F238E27FC236}">
                        <a16:creationId xmlns:a16="http://schemas.microsoft.com/office/drawing/2014/main" id="{F2773EEC-4B49-D085-1D39-314494B690A4}"/>
                      </a:ext>
                    </a:extLst>
                  </p:cNvPr>
                  <p:cNvSpPr/>
                  <p:nvPr/>
                </p:nvSpPr>
                <p:spPr>
                  <a:xfrm>
                    <a:off x="-766842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4" name="Freeform: Shape 2823">
                    <a:extLst>
                      <a:ext uri="{FF2B5EF4-FFF2-40B4-BE49-F238E27FC236}">
                        <a16:creationId xmlns:a16="http://schemas.microsoft.com/office/drawing/2014/main" id="{0A6AED0B-785A-382F-28E4-23A1B0A28D54}"/>
                      </a:ext>
                    </a:extLst>
                  </p:cNvPr>
                  <p:cNvSpPr/>
                  <p:nvPr/>
                </p:nvSpPr>
                <p:spPr>
                  <a:xfrm>
                    <a:off x="-742366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5" name="Freeform: Shape 2824">
                    <a:extLst>
                      <a:ext uri="{FF2B5EF4-FFF2-40B4-BE49-F238E27FC236}">
                        <a16:creationId xmlns:a16="http://schemas.microsoft.com/office/drawing/2014/main" id="{E7A39AD2-9CA6-51F2-8827-8B1D9C909F11}"/>
                      </a:ext>
                    </a:extLst>
                  </p:cNvPr>
                  <p:cNvSpPr/>
                  <p:nvPr/>
                </p:nvSpPr>
                <p:spPr>
                  <a:xfrm>
                    <a:off x="-717890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6" name="Freeform: Shape 2825">
                    <a:extLst>
                      <a:ext uri="{FF2B5EF4-FFF2-40B4-BE49-F238E27FC236}">
                        <a16:creationId xmlns:a16="http://schemas.microsoft.com/office/drawing/2014/main" id="{16D199DB-1A4E-F3EC-25D7-D32B51A65826}"/>
                      </a:ext>
                    </a:extLst>
                  </p:cNvPr>
                  <p:cNvSpPr/>
                  <p:nvPr/>
                </p:nvSpPr>
                <p:spPr>
                  <a:xfrm>
                    <a:off x="-693414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7" name="Freeform: Shape 2826">
                    <a:extLst>
                      <a:ext uri="{FF2B5EF4-FFF2-40B4-BE49-F238E27FC236}">
                        <a16:creationId xmlns:a16="http://schemas.microsoft.com/office/drawing/2014/main" id="{633D74A6-C37F-E742-6673-E9BEC7CC2233}"/>
                      </a:ext>
                    </a:extLst>
                  </p:cNvPr>
                  <p:cNvSpPr/>
                  <p:nvPr/>
                </p:nvSpPr>
                <p:spPr>
                  <a:xfrm>
                    <a:off x="-668931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8" name="Freeform: Shape 2827">
                    <a:extLst>
                      <a:ext uri="{FF2B5EF4-FFF2-40B4-BE49-F238E27FC236}">
                        <a16:creationId xmlns:a16="http://schemas.microsoft.com/office/drawing/2014/main" id="{A97F34C0-1F92-706D-D5F4-7EF301AABED6}"/>
                      </a:ext>
                    </a:extLst>
                  </p:cNvPr>
                  <p:cNvSpPr/>
                  <p:nvPr/>
                </p:nvSpPr>
                <p:spPr>
                  <a:xfrm>
                    <a:off x="-644455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9" name="Freeform: Shape 2828">
                    <a:extLst>
                      <a:ext uri="{FF2B5EF4-FFF2-40B4-BE49-F238E27FC236}">
                        <a16:creationId xmlns:a16="http://schemas.microsoft.com/office/drawing/2014/main" id="{69DA8ED8-C981-FC13-46F6-224FD5DFEEB8}"/>
                      </a:ext>
                    </a:extLst>
                  </p:cNvPr>
                  <p:cNvSpPr/>
                  <p:nvPr/>
                </p:nvSpPr>
                <p:spPr>
                  <a:xfrm>
                    <a:off x="-619979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0" name="Freeform: Shape 2829">
                    <a:extLst>
                      <a:ext uri="{FF2B5EF4-FFF2-40B4-BE49-F238E27FC236}">
                        <a16:creationId xmlns:a16="http://schemas.microsoft.com/office/drawing/2014/main" id="{0C8C1E79-3A7A-187F-ECDE-77C67561618A}"/>
                      </a:ext>
                    </a:extLst>
                  </p:cNvPr>
                  <p:cNvSpPr/>
                  <p:nvPr/>
                </p:nvSpPr>
                <p:spPr>
                  <a:xfrm>
                    <a:off x="-595503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1" name="Freeform: Shape 2830">
                    <a:extLst>
                      <a:ext uri="{FF2B5EF4-FFF2-40B4-BE49-F238E27FC236}">
                        <a16:creationId xmlns:a16="http://schemas.microsoft.com/office/drawing/2014/main" id="{E1E8E53C-79F4-1ADB-B33A-DCE04966807D}"/>
                      </a:ext>
                    </a:extLst>
                  </p:cNvPr>
                  <p:cNvSpPr/>
                  <p:nvPr/>
                </p:nvSpPr>
                <p:spPr>
                  <a:xfrm>
                    <a:off x="-571027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2" name="Freeform: Shape 2831">
                    <a:extLst>
                      <a:ext uri="{FF2B5EF4-FFF2-40B4-BE49-F238E27FC236}">
                        <a16:creationId xmlns:a16="http://schemas.microsoft.com/office/drawing/2014/main" id="{F53B495B-8FB3-ED86-4FA2-6492D56AD515}"/>
                      </a:ext>
                    </a:extLst>
                  </p:cNvPr>
                  <p:cNvSpPr/>
                  <p:nvPr/>
                </p:nvSpPr>
                <p:spPr>
                  <a:xfrm>
                    <a:off x="-546551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3" name="Freeform: Shape 2832">
                    <a:extLst>
                      <a:ext uri="{FF2B5EF4-FFF2-40B4-BE49-F238E27FC236}">
                        <a16:creationId xmlns:a16="http://schemas.microsoft.com/office/drawing/2014/main" id="{AA7BD4CA-AB34-7441-2785-5967DAFA5B27}"/>
                      </a:ext>
                    </a:extLst>
                  </p:cNvPr>
                  <p:cNvSpPr/>
                  <p:nvPr/>
                </p:nvSpPr>
                <p:spPr>
                  <a:xfrm>
                    <a:off x="-522068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4" name="Freeform: Shape 2833">
                    <a:extLst>
                      <a:ext uri="{FF2B5EF4-FFF2-40B4-BE49-F238E27FC236}">
                        <a16:creationId xmlns:a16="http://schemas.microsoft.com/office/drawing/2014/main" id="{33B98384-0696-694C-B23A-DB7F87F17113}"/>
                      </a:ext>
                    </a:extLst>
                  </p:cNvPr>
                  <p:cNvSpPr/>
                  <p:nvPr/>
                </p:nvSpPr>
                <p:spPr>
                  <a:xfrm>
                    <a:off x="-497592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5" name="Freeform: Shape 2834">
                    <a:extLst>
                      <a:ext uri="{FF2B5EF4-FFF2-40B4-BE49-F238E27FC236}">
                        <a16:creationId xmlns:a16="http://schemas.microsoft.com/office/drawing/2014/main" id="{A63BF7AE-EA6D-DEF6-D0F2-EF89CA50CEE8}"/>
                      </a:ext>
                    </a:extLst>
                  </p:cNvPr>
                  <p:cNvSpPr/>
                  <p:nvPr/>
                </p:nvSpPr>
                <p:spPr>
                  <a:xfrm>
                    <a:off x="-473116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6" name="Freeform: Shape 2835">
                    <a:extLst>
                      <a:ext uri="{FF2B5EF4-FFF2-40B4-BE49-F238E27FC236}">
                        <a16:creationId xmlns:a16="http://schemas.microsoft.com/office/drawing/2014/main" id="{FDE9D16A-EAB5-4BAB-5D1A-59A1E3F66DBB}"/>
                      </a:ext>
                    </a:extLst>
                  </p:cNvPr>
                  <p:cNvSpPr/>
                  <p:nvPr/>
                </p:nvSpPr>
                <p:spPr>
                  <a:xfrm>
                    <a:off x="-448640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7" name="Freeform: Shape 2836">
                    <a:extLst>
                      <a:ext uri="{FF2B5EF4-FFF2-40B4-BE49-F238E27FC236}">
                        <a16:creationId xmlns:a16="http://schemas.microsoft.com/office/drawing/2014/main" id="{C248A944-BFC8-B65A-FE82-C3C1FA797832}"/>
                      </a:ext>
                    </a:extLst>
                  </p:cNvPr>
                  <p:cNvSpPr/>
                  <p:nvPr/>
                </p:nvSpPr>
                <p:spPr>
                  <a:xfrm>
                    <a:off x="-424164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8" name="Freeform: Shape 2837">
                    <a:extLst>
                      <a:ext uri="{FF2B5EF4-FFF2-40B4-BE49-F238E27FC236}">
                        <a16:creationId xmlns:a16="http://schemas.microsoft.com/office/drawing/2014/main" id="{6B2DE81B-1DB2-53A7-E4B4-4C8ECAB0CEB3}"/>
                      </a:ext>
                    </a:extLst>
                  </p:cNvPr>
                  <p:cNvSpPr/>
                  <p:nvPr/>
                </p:nvSpPr>
                <p:spPr>
                  <a:xfrm>
                    <a:off x="-399681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39" name="Freeform: Shape 2838">
                    <a:extLst>
                      <a:ext uri="{FF2B5EF4-FFF2-40B4-BE49-F238E27FC236}">
                        <a16:creationId xmlns:a16="http://schemas.microsoft.com/office/drawing/2014/main" id="{AE45D57E-6F51-B345-DB20-FEF1B09B8384}"/>
                      </a:ext>
                    </a:extLst>
                  </p:cNvPr>
                  <p:cNvSpPr/>
                  <p:nvPr/>
                </p:nvSpPr>
                <p:spPr>
                  <a:xfrm>
                    <a:off x="-375205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40" name="Freeform: Shape 2839">
                    <a:extLst>
                      <a:ext uri="{FF2B5EF4-FFF2-40B4-BE49-F238E27FC236}">
                        <a16:creationId xmlns:a16="http://schemas.microsoft.com/office/drawing/2014/main" id="{5EBAE4B7-8DD8-8727-E59B-8D719642F0D3}"/>
                      </a:ext>
                    </a:extLst>
                  </p:cNvPr>
                  <p:cNvSpPr/>
                  <p:nvPr/>
                </p:nvSpPr>
                <p:spPr>
                  <a:xfrm>
                    <a:off x="-350729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41" name="Freeform: Shape 2840">
                    <a:extLst>
                      <a:ext uri="{FF2B5EF4-FFF2-40B4-BE49-F238E27FC236}">
                        <a16:creationId xmlns:a16="http://schemas.microsoft.com/office/drawing/2014/main" id="{92CCF910-9295-BA1B-4255-5213AB970BD4}"/>
                      </a:ext>
                    </a:extLst>
                  </p:cNvPr>
                  <p:cNvSpPr/>
                  <p:nvPr/>
                </p:nvSpPr>
                <p:spPr>
                  <a:xfrm>
                    <a:off x="-326253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42" name="Freeform: Shape 2841">
                    <a:extLst>
                      <a:ext uri="{FF2B5EF4-FFF2-40B4-BE49-F238E27FC236}">
                        <a16:creationId xmlns:a16="http://schemas.microsoft.com/office/drawing/2014/main" id="{85D1F335-7A7E-42D2-F77F-435ED047A9EA}"/>
                      </a:ext>
                    </a:extLst>
                  </p:cNvPr>
                  <p:cNvSpPr/>
                  <p:nvPr/>
                </p:nvSpPr>
                <p:spPr>
                  <a:xfrm>
                    <a:off x="-301777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3" name="Freeform: Shape 2842">
                    <a:extLst>
                      <a:ext uri="{FF2B5EF4-FFF2-40B4-BE49-F238E27FC236}">
                        <a16:creationId xmlns:a16="http://schemas.microsoft.com/office/drawing/2014/main" id="{FBE77E77-CA78-1877-1B39-92ED2B24AA2A}"/>
                      </a:ext>
                    </a:extLst>
                  </p:cNvPr>
                  <p:cNvSpPr/>
                  <p:nvPr/>
                </p:nvSpPr>
                <p:spPr>
                  <a:xfrm>
                    <a:off x="-2772944"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44" name="Freeform: Shape 2843">
                    <a:extLst>
                      <a:ext uri="{FF2B5EF4-FFF2-40B4-BE49-F238E27FC236}">
                        <a16:creationId xmlns:a16="http://schemas.microsoft.com/office/drawing/2014/main" id="{C45C48A0-7A50-AE7A-41F2-395317F2646E}"/>
                      </a:ext>
                    </a:extLst>
                  </p:cNvPr>
                  <p:cNvSpPr/>
                  <p:nvPr/>
                </p:nvSpPr>
                <p:spPr>
                  <a:xfrm>
                    <a:off x="-252818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5" name="Freeform: Shape 2844">
                    <a:extLst>
                      <a:ext uri="{FF2B5EF4-FFF2-40B4-BE49-F238E27FC236}">
                        <a16:creationId xmlns:a16="http://schemas.microsoft.com/office/drawing/2014/main" id="{CE88E3E7-4219-7F47-4517-8946C4B748B1}"/>
                      </a:ext>
                    </a:extLst>
                  </p:cNvPr>
                  <p:cNvSpPr/>
                  <p:nvPr/>
                </p:nvSpPr>
                <p:spPr>
                  <a:xfrm>
                    <a:off x="-228342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6" name="Freeform: Shape 2845">
                    <a:extLst>
                      <a:ext uri="{FF2B5EF4-FFF2-40B4-BE49-F238E27FC236}">
                        <a16:creationId xmlns:a16="http://schemas.microsoft.com/office/drawing/2014/main" id="{4CABCC15-D2D0-AFC2-208B-67EBC8364403}"/>
                      </a:ext>
                    </a:extLst>
                  </p:cNvPr>
                  <p:cNvSpPr/>
                  <p:nvPr/>
                </p:nvSpPr>
                <p:spPr>
                  <a:xfrm>
                    <a:off x="-203866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7" name="Freeform: Shape 2846">
                    <a:extLst>
                      <a:ext uri="{FF2B5EF4-FFF2-40B4-BE49-F238E27FC236}">
                        <a16:creationId xmlns:a16="http://schemas.microsoft.com/office/drawing/2014/main" id="{51EB57AF-3EB0-5D6B-E3F4-7EF275CF8DCB}"/>
                      </a:ext>
                    </a:extLst>
                  </p:cNvPr>
                  <p:cNvSpPr/>
                  <p:nvPr/>
                </p:nvSpPr>
                <p:spPr>
                  <a:xfrm>
                    <a:off x="-179390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8" name="Freeform: Shape 2847">
                    <a:extLst>
                      <a:ext uri="{FF2B5EF4-FFF2-40B4-BE49-F238E27FC236}">
                        <a16:creationId xmlns:a16="http://schemas.microsoft.com/office/drawing/2014/main" id="{055792AD-524D-5A71-FF20-94F0151574A0}"/>
                      </a:ext>
                    </a:extLst>
                  </p:cNvPr>
                  <p:cNvSpPr/>
                  <p:nvPr/>
                </p:nvSpPr>
                <p:spPr>
                  <a:xfrm>
                    <a:off x="-766842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9" name="Freeform: Shape 2848">
                    <a:extLst>
                      <a:ext uri="{FF2B5EF4-FFF2-40B4-BE49-F238E27FC236}">
                        <a16:creationId xmlns:a16="http://schemas.microsoft.com/office/drawing/2014/main" id="{DE373285-89A1-36F8-69B0-731BC424673F}"/>
                      </a:ext>
                    </a:extLst>
                  </p:cNvPr>
                  <p:cNvSpPr/>
                  <p:nvPr/>
                </p:nvSpPr>
                <p:spPr>
                  <a:xfrm>
                    <a:off x="-742366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0" name="Freeform: Shape 2849">
                    <a:extLst>
                      <a:ext uri="{FF2B5EF4-FFF2-40B4-BE49-F238E27FC236}">
                        <a16:creationId xmlns:a16="http://schemas.microsoft.com/office/drawing/2014/main" id="{3BA5D30A-F340-1911-CCEA-3D3228425D10}"/>
                      </a:ext>
                    </a:extLst>
                  </p:cNvPr>
                  <p:cNvSpPr/>
                  <p:nvPr/>
                </p:nvSpPr>
                <p:spPr>
                  <a:xfrm>
                    <a:off x="-717890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1" name="Freeform: Shape 2850">
                    <a:extLst>
                      <a:ext uri="{FF2B5EF4-FFF2-40B4-BE49-F238E27FC236}">
                        <a16:creationId xmlns:a16="http://schemas.microsoft.com/office/drawing/2014/main" id="{095FE6BC-8D78-3630-AC6C-A74DD69D6106}"/>
                      </a:ext>
                    </a:extLst>
                  </p:cNvPr>
                  <p:cNvSpPr/>
                  <p:nvPr/>
                </p:nvSpPr>
                <p:spPr>
                  <a:xfrm>
                    <a:off x="-693414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2" name="Freeform: Shape 2851">
                    <a:extLst>
                      <a:ext uri="{FF2B5EF4-FFF2-40B4-BE49-F238E27FC236}">
                        <a16:creationId xmlns:a16="http://schemas.microsoft.com/office/drawing/2014/main" id="{993794E6-12EA-AF08-2609-CE969AC6ED8B}"/>
                      </a:ext>
                    </a:extLst>
                  </p:cNvPr>
                  <p:cNvSpPr/>
                  <p:nvPr/>
                </p:nvSpPr>
                <p:spPr>
                  <a:xfrm>
                    <a:off x="-668931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3" name="Freeform: Shape 2852">
                    <a:extLst>
                      <a:ext uri="{FF2B5EF4-FFF2-40B4-BE49-F238E27FC236}">
                        <a16:creationId xmlns:a16="http://schemas.microsoft.com/office/drawing/2014/main" id="{CE9A4546-6AE0-126E-F399-56A962C701B5}"/>
                      </a:ext>
                    </a:extLst>
                  </p:cNvPr>
                  <p:cNvSpPr/>
                  <p:nvPr/>
                </p:nvSpPr>
                <p:spPr>
                  <a:xfrm>
                    <a:off x="-644455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4" name="Freeform: Shape 2853">
                    <a:extLst>
                      <a:ext uri="{FF2B5EF4-FFF2-40B4-BE49-F238E27FC236}">
                        <a16:creationId xmlns:a16="http://schemas.microsoft.com/office/drawing/2014/main" id="{EDC8B056-B9EF-695C-F633-5B646D144ACF}"/>
                      </a:ext>
                    </a:extLst>
                  </p:cNvPr>
                  <p:cNvSpPr/>
                  <p:nvPr/>
                </p:nvSpPr>
                <p:spPr>
                  <a:xfrm>
                    <a:off x="-619979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5" name="Freeform: Shape 2854">
                    <a:extLst>
                      <a:ext uri="{FF2B5EF4-FFF2-40B4-BE49-F238E27FC236}">
                        <a16:creationId xmlns:a16="http://schemas.microsoft.com/office/drawing/2014/main" id="{38371E8B-3CC6-59D4-7791-988D73AE82CB}"/>
                      </a:ext>
                    </a:extLst>
                  </p:cNvPr>
                  <p:cNvSpPr/>
                  <p:nvPr/>
                </p:nvSpPr>
                <p:spPr>
                  <a:xfrm>
                    <a:off x="-595503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56" name="Freeform: Shape 2855">
                    <a:extLst>
                      <a:ext uri="{FF2B5EF4-FFF2-40B4-BE49-F238E27FC236}">
                        <a16:creationId xmlns:a16="http://schemas.microsoft.com/office/drawing/2014/main" id="{53F58B95-45CD-3BC4-B4F8-FAAF24083690}"/>
                      </a:ext>
                    </a:extLst>
                  </p:cNvPr>
                  <p:cNvSpPr/>
                  <p:nvPr/>
                </p:nvSpPr>
                <p:spPr>
                  <a:xfrm>
                    <a:off x="-571027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57" name="Freeform: Shape 2856">
                    <a:extLst>
                      <a:ext uri="{FF2B5EF4-FFF2-40B4-BE49-F238E27FC236}">
                        <a16:creationId xmlns:a16="http://schemas.microsoft.com/office/drawing/2014/main" id="{08A75D10-A06D-4B2D-D34F-4FE0FF6EA5B5}"/>
                      </a:ext>
                    </a:extLst>
                  </p:cNvPr>
                  <p:cNvSpPr/>
                  <p:nvPr/>
                </p:nvSpPr>
                <p:spPr>
                  <a:xfrm>
                    <a:off x="-546551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58" name="Freeform: Shape 2857">
                    <a:extLst>
                      <a:ext uri="{FF2B5EF4-FFF2-40B4-BE49-F238E27FC236}">
                        <a16:creationId xmlns:a16="http://schemas.microsoft.com/office/drawing/2014/main" id="{EF332FEF-1F4C-92E3-E861-FD3D0E0EBD04}"/>
                      </a:ext>
                    </a:extLst>
                  </p:cNvPr>
                  <p:cNvSpPr/>
                  <p:nvPr/>
                </p:nvSpPr>
                <p:spPr>
                  <a:xfrm>
                    <a:off x="-522068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59" name="Freeform: Shape 2858">
                    <a:extLst>
                      <a:ext uri="{FF2B5EF4-FFF2-40B4-BE49-F238E27FC236}">
                        <a16:creationId xmlns:a16="http://schemas.microsoft.com/office/drawing/2014/main" id="{E2F8BB1B-3A8B-B63D-FB30-41FAAB21D46B}"/>
                      </a:ext>
                    </a:extLst>
                  </p:cNvPr>
                  <p:cNvSpPr/>
                  <p:nvPr/>
                </p:nvSpPr>
                <p:spPr>
                  <a:xfrm>
                    <a:off x="-497592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0" name="Freeform: Shape 2859">
                    <a:extLst>
                      <a:ext uri="{FF2B5EF4-FFF2-40B4-BE49-F238E27FC236}">
                        <a16:creationId xmlns:a16="http://schemas.microsoft.com/office/drawing/2014/main" id="{C7910BF3-5D43-03A9-88CE-4255C68C1C93}"/>
                      </a:ext>
                    </a:extLst>
                  </p:cNvPr>
                  <p:cNvSpPr/>
                  <p:nvPr/>
                </p:nvSpPr>
                <p:spPr>
                  <a:xfrm>
                    <a:off x="-473116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1" name="Freeform: Shape 2860">
                    <a:extLst>
                      <a:ext uri="{FF2B5EF4-FFF2-40B4-BE49-F238E27FC236}">
                        <a16:creationId xmlns:a16="http://schemas.microsoft.com/office/drawing/2014/main" id="{AC860E19-1281-C2DF-8A04-04E29413FB0A}"/>
                      </a:ext>
                    </a:extLst>
                  </p:cNvPr>
                  <p:cNvSpPr/>
                  <p:nvPr/>
                </p:nvSpPr>
                <p:spPr>
                  <a:xfrm>
                    <a:off x="-448640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2" name="Freeform: Shape 2861">
                    <a:extLst>
                      <a:ext uri="{FF2B5EF4-FFF2-40B4-BE49-F238E27FC236}">
                        <a16:creationId xmlns:a16="http://schemas.microsoft.com/office/drawing/2014/main" id="{693C81FB-84CE-48D5-337C-631899DB66EC}"/>
                      </a:ext>
                    </a:extLst>
                  </p:cNvPr>
                  <p:cNvSpPr/>
                  <p:nvPr/>
                </p:nvSpPr>
                <p:spPr>
                  <a:xfrm>
                    <a:off x="-424164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3" name="Freeform: Shape 2862">
                    <a:extLst>
                      <a:ext uri="{FF2B5EF4-FFF2-40B4-BE49-F238E27FC236}">
                        <a16:creationId xmlns:a16="http://schemas.microsoft.com/office/drawing/2014/main" id="{38D64211-4E35-8DC1-4CD7-4EAD78F866D7}"/>
                      </a:ext>
                    </a:extLst>
                  </p:cNvPr>
                  <p:cNvSpPr/>
                  <p:nvPr/>
                </p:nvSpPr>
                <p:spPr>
                  <a:xfrm>
                    <a:off x="-399681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4" name="Freeform: Shape 2863">
                    <a:extLst>
                      <a:ext uri="{FF2B5EF4-FFF2-40B4-BE49-F238E27FC236}">
                        <a16:creationId xmlns:a16="http://schemas.microsoft.com/office/drawing/2014/main" id="{7CD6E8FB-5761-B51E-D0AB-9A92F963EDFF}"/>
                      </a:ext>
                    </a:extLst>
                  </p:cNvPr>
                  <p:cNvSpPr/>
                  <p:nvPr/>
                </p:nvSpPr>
                <p:spPr>
                  <a:xfrm>
                    <a:off x="-375205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5" name="Freeform: Shape 2864">
                    <a:extLst>
                      <a:ext uri="{FF2B5EF4-FFF2-40B4-BE49-F238E27FC236}">
                        <a16:creationId xmlns:a16="http://schemas.microsoft.com/office/drawing/2014/main" id="{1FAF1EA1-21DD-B617-1732-68F205692B33}"/>
                      </a:ext>
                    </a:extLst>
                  </p:cNvPr>
                  <p:cNvSpPr/>
                  <p:nvPr/>
                </p:nvSpPr>
                <p:spPr>
                  <a:xfrm>
                    <a:off x="-350729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6" name="Freeform: Shape 2865">
                    <a:extLst>
                      <a:ext uri="{FF2B5EF4-FFF2-40B4-BE49-F238E27FC236}">
                        <a16:creationId xmlns:a16="http://schemas.microsoft.com/office/drawing/2014/main" id="{F369A8DE-FD3E-D2CB-4BBD-E665191E31C1}"/>
                      </a:ext>
                    </a:extLst>
                  </p:cNvPr>
                  <p:cNvSpPr/>
                  <p:nvPr/>
                </p:nvSpPr>
                <p:spPr>
                  <a:xfrm>
                    <a:off x="-326253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7" name="Freeform: Shape 2866">
                    <a:extLst>
                      <a:ext uri="{FF2B5EF4-FFF2-40B4-BE49-F238E27FC236}">
                        <a16:creationId xmlns:a16="http://schemas.microsoft.com/office/drawing/2014/main" id="{48821D04-B152-A66C-770E-866E72474287}"/>
                      </a:ext>
                    </a:extLst>
                  </p:cNvPr>
                  <p:cNvSpPr/>
                  <p:nvPr/>
                </p:nvSpPr>
                <p:spPr>
                  <a:xfrm>
                    <a:off x="-301777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8" name="Freeform: Shape 2867">
                    <a:extLst>
                      <a:ext uri="{FF2B5EF4-FFF2-40B4-BE49-F238E27FC236}">
                        <a16:creationId xmlns:a16="http://schemas.microsoft.com/office/drawing/2014/main" id="{2316B033-4A7F-6B82-8309-7AD9B3158A1C}"/>
                      </a:ext>
                    </a:extLst>
                  </p:cNvPr>
                  <p:cNvSpPr/>
                  <p:nvPr/>
                </p:nvSpPr>
                <p:spPr>
                  <a:xfrm>
                    <a:off x="-2772944"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69" name="Freeform: Shape 2868">
                    <a:extLst>
                      <a:ext uri="{FF2B5EF4-FFF2-40B4-BE49-F238E27FC236}">
                        <a16:creationId xmlns:a16="http://schemas.microsoft.com/office/drawing/2014/main" id="{F4516A44-971B-1CAE-77BF-EA3C3F990E4A}"/>
                      </a:ext>
                    </a:extLst>
                  </p:cNvPr>
                  <p:cNvSpPr/>
                  <p:nvPr/>
                </p:nvSpPr>
                <p:spPr>
                  <a:xfrm>
                    <a:off x="-252818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0" name="Freeform: Shape 2869">
                    <a:extLst>
                      <a:ext uri="{FF2B5EF4-FFF2-40B4-BE49-F238E27FC236}">
                        <a16:creationId xmlns:a16="http://schemas.microsoft.com/office/drawing/2014/main" id="{D76FB6A6-0315-9A9F-F89B-58D64115B839}"/>
                      </a:ext>
                    </a:extLst>
                  </p:cNvPr>
                  <p:cNvSpPr/>
                  <p:nvPr/>
                </p:nvSpPr>
                <p:spPr>
                  <a:xfrm>
                    <a:off x="-228342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1" name="Freeform: Shape 2870">
                    <a:extLst>
                      <a:ext uri="{FF2B5EF4-FFF2-40B4-BE49-F238E27FC236}">
                        <a16:creationId xmlns:a16="http://schemas.microsoft.com/office/drawing/2014/main" id="{6734DDA6-C571-C490-379E-65B07D5BEB0C}"/>
                      </a:ext>
                    </a:extLst>
                  </p:cNvPr>
                  <p:cNvSpPr/>
                  <p:nvPr/>
                </p:nvSpPr>
                <p:spPr>
                  <a:xfrm>
                    <a:off x="-203866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2" name="Freeform: Shape 2871">
                    <a:extLst>
                      <a:ext uri="{FF2B5EF4-FFF2-40B4-BE49-F238E27FC236}">
                        <a16:creationId xmlns:a16="http://schemas.microsoft.com/office/drawing/2014/main" id="{1A6ACC56-78DC-0B14-571F-918FDB457C50}"/>
                      </a:ext>
                    </a:extLst>
                  </p:cNvPr>
                  <p:cNvSpPr/>
                  <p:nvPr/>
                </p:nvSpPr>
                <p:spPr>
                  <a:xfrm>
                    <a:off x="-179390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3" name="Freeform: Shape 2872">
                    <a:extLst>
                      <a:ext uri="{FF2B5EF4-FFF2-40B4-BE49-F238E27FC236}">
                        <a16:creationId xmlns:a16="http://schemas.microsoft.com/office/drawing/2014/main" id="{A1C6B371-8F62-0F98-AA89-DCA84A90AE93}"/>
                      </a:ext>
                    </a:extLst>
                  </p:cNvPr>
                  <p:cNvSpPr/>
                  <p:nvPr/>
                </p:nvSpPr>
                <p:spPr>
                  <a:xfrm>
                    <a:off x="-766842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4" name="Freeform: Shape 2873">
                    <a:extLst>
                      <a:ext uri="{FF2B5EF4-FFF2-40B4-BE49-F238E27FC236}">
                        <a16:creationId xmlns:a16="http://schemas.microsoft.com/office/drawing/2014/main" id="{9285B8C0-E49D-245B-A6F3-F86C2662FB2A}"/>
                      </a:ext>
                    </a:extLst>
                  </p:cNvPr>
                  <p:cNvSpPr/>
                  <p:nvPr/>
                </p:nvSpPr>
                <p:spPr>
                  <a:xfrm>
                    <a:off x="-742366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5" name="Freeform: Shape 2874">
                    <a:extLst>
                      <a:ext uri="{FF2B5EF4-FFF2-40B4-BE49-F238E27FC236}">
                        <a16:creationId xmlns:a16="http://schemas.microsoft.com/office/drawing/2014/main" id="{69B29F10-E35C-40A1-C40F-6CDA07912F40}"/>
                      </a:ext>
                    </a:extLst>
                  </p:cNvPr>
                  <p:cNvSpPr/>
                  <p:nvPr/>
                </p:nvSpPr>
                <p:spPr>
                  <a:xfrm>
                    <a:off x="-717890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6" name="Freeform: Shape 2875">
                    <a:extLst>
                      <a:ext uri="{FF2B5EF4-FFF2-40B4-BE49-F238E27FC236}">
                        <a16:creationId xmlns:a16="http://schemas.microsoft.com/office/drawing/2014/main" id="{2C964CC2-2ABF-02E5-7051-2FF40DD44B49}"/>
                      </a:ext>
                    </a:extLst>
                  </p:cNvPr>
                  <p:cNvSpPr/>
                  <p:nvPr/>
                </p:nvSpPr>
                <p:spPr>
                  <a:xfrm>
                    <a:off x="-693414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7" name="Freeform: Shape 2876">
                    <a:extLst>
                      <a:ext uri="{FF2B5EF4-FFF2-40B4-BE49-F238E27FC236}">
                        <a16:creationId xmlns:a16="http://schemas.microsoft.com/office/drawing/2014/main" id="{8B2B08CE-1677-F260-1BC2-A7F2C280138E}"/>
                      </a:ext>
                    </a:extLst>
                  </p:cNvPr>
                  <p:cNvSpPr/>
                  <p:nvPr/>
                </p:nvSpPr>
                <p:spPr>
                  <a:xfrm>
                    <a:off x="-668931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8" name="Freeform: Shape 2877">
                    <a:extLst>
                      <a:ext uri="{FF2B5EF4-FFF2-40B4-BE49-F238E27FC236}">
                        <a16:creationId xmlns:a16="http://schemas.microsoft.com/office/drawing/2014/main" id="{DD5701B6-D791-1048-010E-6B6BBE202D3C}"/>
                      </a:ext>
                    </a:extLst>
                  </p:cNvPr>
                  <p:cNvSpPr/>
                  <p:nvPr/>
                </p:nvSpPr>
                <p:spPr>
                  <a:xfrm>
                    <a:off x="-644455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9" name="Freeform: Shape 2878">
                    <a:extLst>
                      <a:ext uri="{FF2B5EF4-FFF2-40B4-BE49-F238E27FC236}">
                        <a16:creationId xmlns:a16="http://schemas.microsoft.com/office/drawing/2014/main" id="{736F94CF-9672-5BB3-DE31-CBC00576B90B}"/>
                      </a:ext>
                    </a:extLst>
                  </p:cNvPr>
                  <p:cNvSpPr/>
                  <p:nvPr/>
                </p:nvSpPr>
                <p:spPr>
                  <a:xfrm>
                    <a:off x="-619979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0" name="Freeform: Shape 2879">
                    <a:extLst>
                      <a:ext uri="{FF2B5EF4-FFF2-40B4-BE49-F238E27FC236}">
                        <a16:creationId xmlns:a16="http://schemas.microsoft.com/office/drawing/2014/main" id="{8EED9694-2715-C418-45ED-4487F858FF0F}"/>
                      </a:ext>
                    </a:extLst>
                  </p:cNvPr>
                  <p:cNvSpPr/>
                  <p:nvPr/>
                </p:nvSpPr>
                <p:spPr>
                  <a:xfrm>
                    <a:off x="-595503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1" name="Freeform: Shape 2880">
                    <a:extLst>
                      <a:ext uri="{FF2B5EF4-FFF2-40B4-BE49-F238E27FC236}">
                        <a16:creationId xmlns:a16="http://schemas.microsoft.com/office/drawing/2014/main" id="{97428619-4B0B-4D72-A59B-08AA27EA8F7E}"/>
                      </a:ext>
                    </a:extLst>
                  </p:cNvPr>
                  <p:cNvSpPr/>
                  <p:nvPr/>
                </p:nvSpPr>
                <p:spPr>
                  <a:xfrm>
                    <a:off x="-571027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2" name="Freeform: Shape 2881">
                    <a:extLst>
                      <a:ext uri="{FF2B5EF4-FFF2-40B4-BE49-F238E27FC236}">
                        <a16:creationId xmlns:a16="http://schemas.microsoft.com/office/drawing/2014/main" id="{9EEC0129-C00B-B4B5-93D8-2F8C71FAB9E7}"/>
                      </a:ext>
                    </a:extLst>
                  </p:cNvPr>
                  <p:cNvSpPr/>
                  <p:nvPr/>
                </p:nvSpPr>
                <p:spPr>
                  <a:xfrm>
                    <a:off x="-546551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3" name="Freeform: Shape 2882">
                    <a:extLst>
                      <a:ext uri="{FF2B5EF4-FFF2-40B4-BE49-F238E27FC236}">
                        <a16:creationId xmlns:a16="http://schemas.microsoft.com/office/drawing/2014/main" id="{087F9A5E-D2AE-9D96-6B76-55B0330CAED6}"/>
                      </a:ext>
                    </a:extLst>
                  </p:cNvPr>
                  <p:cNvSpPr/>
                  <p:nvPr/>
                </p:nvSpPr>
                <p:spPr>
                  <a:xfrm>
                    <a:off x="-522068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4" name="Freeform: Shape 2883">
                    <a:extLst>
                      <a:ext uri="{FF2B5EF4-FFF2-40B4-BE49-F238E27FC236}">
                        <a16:creationId xmlns:a16="http://schemas.microsoft.com/office/drawing/2014/main" id="{9A5AD562-7E28-31C9-8886-ECEAAB602208}"/>
                      </a:ext>
                    </a:extLst>
                  </p:cNvPr>
                  <p:cNvSpPr/>
                  <p:nvPr/>
                </p:nvSpPr>
                <p:spPr>
                  <a:xfrm>
                    <a:off x="-497592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5" name="Freeform: Shape 2884">
                    <a:extLst>
                      <a:ext uri="{FF2B5EF4-FFF2-40B4-BE49-F238E27FC236}">
                        <a16:creationId xmlns:a16="http://schemas.microsoft.com/office/drawing/2014/main" id="{5E3BD93B-76E3-0B53-CEAC-8F7814D78DAB}"/>
                      </a:ext>
                    </a:extLst>
                  </p:cNvPr>
                  <p:cNvSpPr/>
                  <p:nvPr/>
                </p:nvSpPr>
                <p:spPr>
                  <a:xfrm>
                    <a:off x="-473116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6" name="Freeform: Shape 2885">
                    <a:extLst>
                      <a:ext uri="{FF2B5EF4-FFF2-40B4-BE49-F238E27FC236}">
                        <a16:creationId xmlns:a16="http://schemas.microsoft.com/office/drawing/2014/main" id="{B1698968-C004-E4B8-CC5A-466BC900B146}"/>
                      </a:ext>
                    </a:extLst>
                  </p:cNvPr>
                  <p:cNvSpPr/>
                  <p:nvPr/>
                </p:nvSpPr>
                <p:spPr>
                  <a:xfrm>
                    <a:off x="-448640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7" name="Freeform: Shape 2886">
                    <a:extLst>
                      <a:ext uri="{FF2B5EF4-FFF2-40B4-BE49-F238E27FC236}">
                        <a16:creationId xmlns:a16="http://schemas.microsoft.com/office/drawing/2014/main" id="{EB31BC13-ABF0-5A47-B34C-EE82C5B03E08}"/>
                      </a:ext>
                    </a:extLst>
                  </p:cNvPr>
                  <p:cNvSpPr/>
                  <p:nvPr/>
                </p:nvSpPr>
                <p:spPr>
                  <a:xfrm>
                    <a:off x="-424164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8" name="Freeform: Shape 2887">
                    <a:extLst>
                      <a:ext uri="{FF2B5EF4-FFF2-40B4-BE49-F238E27FC236}">
                        <a16:creationId xmlns:a16="http://schemas.microsoft.com/office/drawing/2014/main" id="{E1B12A32-20F0-7A2E-75B2-6813DE8E9EF7}"/>
                      </a:ext>
                    </a:extLst>
                  </p:cNvPr>
                  <p:cNvSpPr/>
                  <p:nvPr/>
                </p:nvSpPr>
                <p:spPr>
                  <a:xfrm>
                    <a:off x="-399681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89" name="Freeform: Shape 2888">
                    <a:extLst>
                      <a:ext uri="{FF2B5EF4-FFF2-40B4-BE49-F238E27FC236}">
                        <a16:creationId xmlns:a16="http://schemas.microsoft.com/office/drawing/2014/main" id="{7E7DB938-0B59-27CC-C63B-BB3E5504B25B}"/>
                      </a:ext>
                    </a:extLst>
                  </p:cNvPr>
                  <p:cNvSpPr/>
                  <p:nvPr/>
                </p:nvSpPr>
                <p:spPr>
                  <a:xfrm>
                    <a:off x="-375205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90" name="Freeform: Shape 2889">
                    <a:extLst>
                      <a:ext uri="{FF2B5EF4-FFF2-40B4-BE49-F238E27FC236}">
                        <a16:creationId xmlns:a16="http://schemas.microsoft.com/office/drawing/2014/main" id="{8B19E2BB-19F5-FC6A-42C0-9F18FC84CC3B}"/>
                      </a:ext>
                    </a:extLst>
                  </p:cNvPr>
                  <p:cNvSpPr/>
                  <p:nvPr/>
                </p:nvSpPr>
                <p:spPr>
                  <a:xfrm>
                    <a:off x="-350729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91" name="Freeform: Shape 2890">
                    <a:extLst>
                      <a:ext uri="{FF2B5EF4-FFF2-40B4-BE49-F238E27FC236}">
                        <a16:creationId xmlns:a16="http://schemas.microsoft.com/office/drawing/2014/main" id="{1D4683D8-0020-2641-BC0F-EA9D0913D790}"/>
                      </a:ext>
                    </a:extLst>
                  </p:cNvPr>
                  <p:cNvSpPr/>
                  <p:nvPr/>
                </p:nvSpPr>
                <p:spPr>
                  <a:xfrm>
                    <a:off x="-326253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92" name="Freeform: Shape 2891">
                    <a:extLst>
                      <a:ext uri="{FF2B5EF4-FFF2-40B4-BE49-F238E27FC236}">
                        <a16:creationId xmlns:a16="http://schemas.microsoft.com/office/drawing/2014/main" id="{531B005E-CF73-00A5-BD6D-F578678DBECB}"/>
                      </a:ext>
                    </a:extLst>
                  </p:cNvPr>
                  <p:cNvSpPr/>
                  <p:nvPr/>
                </p:nvSpPr>
                <p:spPr>
                  <a:xfrm>
                    <a:off x="-301777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3" name="Freeform: Shape 2892">
                    <a:extLst>
                      <a:ext uri="{FF2B5EF4-FFF2-40B4-BE49-F238E27FC236}">
                        <a16:creationId xmlns:a16="http://schemas.microsoft.com/office/drawing/2014/main" id="{56517013-8BB2-A28F-D2E0-B3BCE8D26A6D}"/>
                      </a:ext>
                    </a:extLst>
                  </p:cNvPr>
                  <p:cNvSpPr/>
                  <p:nvPr/>
                </p:nvSpPr>
                <p:spPr>
                  <a:xfrm>
                    <a:off x="-2772944"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894" name="Freeform: Shape 2893">
                    <a:extLst>
                      <a:ext uri="{FF2B5EF4-FFF2-40B4-BE49-F238E27FC236}">
                        <a16:creationId xmlns:a16="http://schemas.microsoft.com/office/drawing/2014/main" id="{8153B07A-9B92-681F-BABD-26CEBE543AE8}"/>
                      </a:ext>
                    </a:extLst>
                  </p:cNvPr>
                  <p:cNvSpPr/>
                  <p:nvPr/>
                </p:nvSpPr>
                <p:spPr>
                  <a:xfrm>
                    <a:off x="-252818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5" name="Freeform: Shape 2894">
                    <a:extLst>
                      <a:ext uri="{FF2B5EF4-FFF2-40B4-BE49-F238E27FC236}">
                        <a16:creationId xmlns:a16="http://schemas.microsoft.com/office/drawing/2014/main" id="{46B911F3-5510-3DDE-1847-E8BC7F4775C3}"/>
                      </a:ext>
                    </a:extLst>
                  </p:cNvPr>
                  <p:cNvSpPr/>
                  <p:nvPr/>
                </p:nvSpPr>
                <p:spPr>
                  <a:xfrm>
                    <a:off x="-228342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6" name="Freeform: Shape 2895">
                    <a:extLst>
                      <a:ext uri="{FF2B5EF4-FFF2-40B4-BE49-F238E27FC236}">
                        <a16:creationId xmlns:a16="http://schemas.microsoft.com/office/drawing/2014/main" id="{D0F350DA-FDCA-507A-2322-82C2403C098A}"/>
                      </a:ext>
                    </a:extLst>
                  </p:cNvPr>
                  <p:cNvSpPr/>
                  <p:nvPr/>
                </p:nvSpPr>
                <p:spPr>
                  <a:xfrm>
                    <a:off x="-203866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5000"/>
                    </a:schemeClr>
                  </a:solidFill>
                  <a:ln w="6917" cap="flat">
                    <a:noFill/>
                    <a:prstDash val="solid"/>
                    <a:miter/>
                  </a:ln>
                </p:spPr>
                <p:txBody>
                  <a:bodyPr rtlCol="0" anchor="ctr"/>
                  <a:lstStyle/>
                  <a:p>
                    <a:pPr lvl="0"/>
                    <a:endParaRPr lang="zh-CN" altLang="en-US"/>
                  </a:p>
                </p:txBody>
              </p:sp>
              <p:sp>
                <p:nvSpPr>
                  <p:cNvPr id="2897" name="Freeform: Shape 2896">
                    <a:extLst>
                      <a:ext uri="{FF2B5EF4-FFF2-40B4-BE49-F238E27FC236}">
                        <a16:creationId xmlns:a16="http://schemas.microsoft.com/office/drawing/2014/main" id="{50EF68FC-AF9B-0C83-7A14-B42AA6D44BBA}"/>
                      </a:ext>
                    </a:extLst>
                  </p:cNvPr>
                  <p:cNvSpPr/>
                  <p:nvPr/>
                </p:nvSpPr>
                <p:spPr>
                  <a:xfrm>
                    <a:off x="-179390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8" name="Freeform: Shape 2897">
                    <a:extLst>
                      <a:ext uri="{FF2B5EF4-FFF2-40B4-BE49-F238E27FC236}">
                        <a16:creationId xmlns:a16="http://schemas.microsoft.com/office/drawing/2014/main" id="{5939DA26-7C3B-D1D2-3B72-27EDE807F097}"/>
                      </a:ext>
                    </a:extLst>
                  </p:cNvPr>
                  <p:cNvSpPr/>
                  <p:nvPr/>
                </p:nvSpPr>
                <p:spPr>
                  <a:xfrm>
                    <a:off x="-766842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9" name="Freeform: Shape 2898">
                    <a:extLst>
                      <a:ext uri="{FF2B5EF4-FFF2-40B4-BE49-F238E27FC236}">
                        <a16:creationId xmlns:a16="http://schemas.microsoft.com/office/drawing/2014/main" id="{523FE600-EE32-7761-B36C-7AA6622AA74E}"/>
                      </a:ext>
                    </a:extLst>
                  </p:cNvPr>
                  <p:cNvSpPr/>
                  <p:nvPr/>
                </p:nvSpPr>
                <p:spPr>
                  <a:xfrm>
                    <a:off x="-742366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0" name="Freeform: Shape 2899">
                    <a:extLst>
                      <a:ext uri="{FF2B5EF4-FFF2-40B4-BE49-F238E27FC236}">
                        <a16:creationId xmlns:a16="http://schemas.microsoft.com/office/drawing/2014/main" id="{C190EE62-2CB1-B72B-1903-83A119108CA3}"/>
                      </a:ext>
                    </a:extLst>
                  </p:cNvPr>
                  <p:cNvSpPr/>
                  <p:nvPr/>
                </p:nvSpPr>
                <p:spPr>
                  <a:xfrm>
                    <a:off x="-717890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1" name="Freeform: Shape 2900">
                    <a:extLst>
                      <a:ext uri="{FF2B5EF4-FFF2-40B4-BE49-F238E27FC236}">
                        <a16:creationId xmlns:a16="http://schemas.microsoft.com/office/drawing/2014/main" id="{8F095EB5-9CAF-93CC-DAE2-62D769E5B01F}"/>
                      </a:ext>
                    </a:extLst>
                  </p:cNvPr>
                  <p:cNvSpPr/>
                  <p:nvPr/>
                </p:nvSpPr>
                <p:spPr>
                  <a:xfrm>
                    <a:off x="-693414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2" name="Freeform: Shape 2901">
                    <a:extLst>
                      <a:ext uri="{FF2B5EF4-FFF2-40B4-BE49-F238E27FC236}">
                        <a16:creationId xmlns:a16="http://schemas.microsoft.com/office/drawing/2014/main" id="{45E0D0CF-F661-7742-4753-14C0A1CE4F54}"/>
                      </a:ext>
                    </a:extLst>
                  </p:cNvPr>
                  <p:cNvSpPr/>
                  <p:nvPr/>
                </p:nvSpPr>
                <p:spPr>
                  <a:xfrm>
                    <a:off x="-668931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3" name="Freeform: Shape 2902">
                    <a:extLst>
                      <a:ext uri="{FF2B5EF4-FFF2-40B4-BE49-F238E27FC236}">
                        <a16:creationId xmlns:a16="http://schemas.microsoft.com/office/drawing/2014/main" id="{7AFDB30F-0E62-7411-4645-7C12252CBE34}"/>
                      </a:ext>
                    </a:extLst>
                  </p:cNvPr>
                  <p:cNvSpPr/>
                  <p:nvPr/>
                </p:nvSpPr>
                <p:spPr>
                  <a:xfrm>
                    <a:off x="-644455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4" name="Freeform: Shape 2903">
                    <a:extLst>
                      <a:ext uri="{FF2B5EF4-FFF2-40B4-BE49-F238E27FC236}">
                        <a16:creationId xmlns:a16="http://schemas.microsoft.com/office/drawing/2014/main" id="{C09B4DBE-2018-43FE-DAA5-462C31B79802}"/>
                      </a:ext>
                    </a:extLst>
                  </p:cNvPr>
                  <p:cNvSpPr/>
                  <p:nvPr/>
                </p:nvSpPr>
                <p:spPr>
                  <a:xfrm>
                    <a:off x="-619979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5" name="Freeform: Shape 2904">
                    <a:extLst>
                      <a:ext uri="{FF2B5EF4-FFF2-40B4-BE49-F238E27FC236}">
                        <a16:creationId xmlns:a16="http://schemas.microsoft.com/office/drawing/2014/main" id="{8F56147F-A2DC-6A60-462B-F91F42074562}"/>
                      </a:ext>
                    </a:extLst>
                  </p:cNvPr>
                  <p:cNvSpPr/>
                  <p:nvPr/>
                </p:nvSpPr>
                <p:spPr>
                  <a:xfrm>
                    <a:off x="-595503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06" name="Freeform: Shape 2905">
                    <a:extLst>
                      <a:ext uri="{FF2B5EF4-FFF2-40B4-BE49-F238E27FC236}">
                        <a16:creationId xmlns:a16="http://schemas.microsoft.com/office/drawing/2014/main" id="{D5121357-D536-CCE5-1D58-4EC720FDFFEE}"/>
                      </a:ext>
                    </a:extLst>
                  </p:cNvPr>
                  <p:cNvSpPr/>
                  <p:nvPr/>
                </p:nvSpPr>
                <p:spPr>
                  <a:xfrm>
                    <a:off x="-571027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07" name="Freeform: Shape 2906">
                    <a:extLst>
                      <a:ext uri="{FF2B5EF4-FFF2-40B4-BE49-F238E27FC236}">
                        <a16:creationId xmlns:a16="http://schemas.microsoft.com/office/drawing/2014/main" id="{A06BCE1D-8FA6-E9CA-3DA8-A49997F7D0AB}"/>
                      </a:ext>
                    </a:extLst>
                  </p:cNvPr>
                  <p:cNvSpPr/>
                  <p:nvPr/>
                </p:nvSpPr>
                <p:spPr>
                  <a:xfrm>
                    <a:off x="-546551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08" name="Freeform: Shape 2907">
                    <a:extLst>
                      <a:ext uri="{FF2B5EF4-FFF2-40B4-BE49-F238E27FC236}">
                        <a16:creationId xmlns:a16="http://schemas.microsoft.com/office/drawing/2014/main" id="{1FBC569C-DF17-C13A-308D-761E5FE2F623}"/>
                      </a:ext>
                    </a:extLst>
                  </p:cNvPr>
                  <p:cNvSpPr/>
                  <p:nvPr/>
                </p:nvSpPr>
                <p:spPr>
                  <a:xfrm>
                    <a:off x="-522068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09" name="Freeform: Shape 2908">
                    <a:extLst>
                      <a:ext uri="{FF2B5EF4-FFF2-40B4-BE49-F238E27FC236}">
                        <a16:creationId xmlns:a16="http://schemas.microsoft.com/office/drawing/2014/main" id="{3F202928-E2CA-9507-3928-40199C9023A1}"/>
                      </a:ext>
                    </a:extLst>
                  </p:cNvPr>
                  <p:cNvSpPr/>
                  <p:nvPr/>
                </p:nvSpPr>
                <p:spPr>
                  <a:xfrm>
                    <a:off x="-497592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0" name="Freeform: Shape 2909">
                    <a:extLst>
                      <a:ext uri="{FF2B5EF4-FFF2-40B4-BE49-F238E27FC236}">
                        <a16:creationId xmlns:a16="http://schemas.microsoft.com/office/drawing/2014/main" id="{39CC265D-D69F-4FB2-AF71-53CD3EA435CF}"/>
                      </a:ext>
                    </a:extLst>
                  </p:cNvPr>
                  <p:cNvSpPr/>
                  <p:nvPr/>
                </p:nvSpPr>
                <p:spPr>
                  <a:xfrm>
                    <a:off x="-473116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1" name="Freeform: Shape 2910">
                    <a:extLst>
                      <a:ext uri="{FF2B5EF4-FFF2-40B4-BE49-F238E27FC236}">
                        <a16:creationId xmlns:a16="http://schemas.microsoft.com/office/drawing/2014/main" id="{8531211C-5E86-F7CD-0FA3-3283C015EAC9}"/>
                      </a:ext>
                    </a:extLst>
                  </p:cNvPr>
                  <p:cNvSpPr/>
                  <p:nvPr/>
                </p:nvSpPr>
                <p:spPr>
                  <a:xfrm>
                    <a:off x="-448640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2" name="Freeform: Shape 2911">
                    <a:extLst>
                      <a:ext uri="{FF2B5EF4-FFF2-40B4-BE49-F238E27FC236}">
                        <a16:creationId xmlns:a16="http://schemas.microsoft.com/office/drawing/2014/main" id="{201FA298-F547-8865-5FDE-0E207E16B0CB}"/>
                      </a:ext>
                    </a:extLst>
                  </p:cNvPr>
                  <p:cNvSpPr/>
                  <p:nvPr/>
                </p:nvSpPr>
                <p:spPr>
                  <a:xfrm>
                    <a:off x="-424164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3" name="Freeform: Shape 2912">
                    <a:extLst>
                      <a:ext uri="{FF2B5EF4-FFF2-40B4-BE49-F238E27FC236}">
                        <a16:creationId xmlns:a16="http://schemas.microsoft.com/office/drawing/2014/main" id="{887C98C2-B6BC-3114-549C-36B4C36F39A8}"/>
                      </a:ext>
                    </a:extLst>
                  </p:cNvPr>
                  <p:cNvSpPr/>
                  <p:nvPr/>
                </p:nvSpPr>
                <p:spPr>
                  <a:xfrm>
                    <a:off x="-399681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4" name="Freeform: Shape 2913">
                    <a:extLst>
                      <a:ext uri="{FF2B5EF4-FFF2-40B4-BE49-F238E27FC236}">
                        <a16:creationId xmlns:a16="http://schemas.microsoft.com/office/drawing/2014/main" id="{702CAA70-21B9-388C-0140-94DB7DA186FB}"/>
                      </a:ext>
                    </a:extLst>
                  </p:cNvPr>
                  <p:cNvSpPr/>
                  <p:nvPr/>
                </p:nvSpPr>
                <p:spPr>
                  <a:xfrm>
                    <a:off x="-375205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5" name="Freeform: Shape 2914">
                    <a:extLst>
                      <a:ext uri="{FF2B5EF4-FFF2-40B4-BE49-F238E27FC236}">
                        <a16:creationId xmlns:a16="http://schemas.microsoft.com/office/drawing/2014/main" id="{BD8AA08C-BCBE-24E8-D5CE-4E9EBACAB340}"/>
                      </a:ext>
                    </a:extLst>
                  </p:cNvPr>
                  <p:cNvSpPr/>
                  <p:nvPr/>
                </p:nvSpPr>
                <p:spPr>
                  <a:xfrm>
                    <a:off x="-350729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6" name="Freeform: Shape 2915">
                    <a:extLst>
                      <a:ext uri="{FF2B5EF4-FFF2-40B4-BE49-F238E27FC236}">
                        <a16:creationId xmlns:a16="http://schemas.microsoft.com/office/drawing/2014/main" id="{FA7993EB-E4E3-C20D-2C9D-176599B98132}"/>
                      </a:ext>
                    </a:extLst>
                  </p:cNvPr>
                  <p:cNvSpPr/>
                  <p:nvPr/>
                </p:nvSpPr>
                <p:spPr>
                  <a:xfrm>
                    <a:off x="-326253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7" name="Freeform: Shape 2916">
                    <a:extLst>
                      <a:ext uri="{FF2B5EF4-FFF2-40B4-BE49-F238E27FC236}">
                        <a16:creationId xmlns:a16="http://schemas.microsoft.com/office/drawing/2014/main" id="{BB5914CF-4466-869B-506A-B74E9C5D139B}"/>
                      </a:ext>
                    </a:extLst>
                  </p:cNvPr>
                  <p:cNvSpPr/>
                  <p:nvPr/>
                </p:nvSpPr>
                <p:spPr>
                  <a:xfrm>
                    <a:off x="-301777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8" name="Freeform: Shape 2917">
                    <a:extLst>
                      <a:ext uri="{FF2B5EF4-FFF2-40B4-BE49-F238E27FC236}">
                        <a16:creationId xmlns:a16="http://schemas.microsoft.com/office/drawing/2014/main" id="{9616F648-863A-0EE9-69C0-7486C37227D4}"/>
                      </a:ext>
                    </a:extLst>
                  </p:cNvPr>
                  <p:cNvSpPr/>
                  <p:nvPr/>
                </p:nvSpPr>
                <p:spPr>
                  <a:xfrm>
                    <a:off x="-2772944"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919" name="Freeform: Shape 2918">
                    <a:extLst>
                      <a:ext uri="{FF2B5EF4-FFF2-40B4-BE49-F238E27FC236}">
                        <a16:creationId xmlns:a16="http://schemas.microsoft.com/office/drawing/2014/main" id="{101F9A67-F92A-C4B5-6C2A-C8345F679794}"/>
                      </a:ext>
                    </a:extLst>
                  </p:cNvPr>
                  <p:cNvSpPr/>
                  <p:nvPr/>
                </p:nvSpPr>
                <p:spPr>
                  <a:xfrm>
                    <a:off x="-252818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0" name="Freeform: Shape 2919">
                    <a:extLst>
                      <a:ext uri="{FF2B5EF4-FFF2-40B4-BE49-F238E27FC236}">
                        <a16:creationId xmlns:a16="http://schemas.microsoft.com/office/drawing/2014/main" id="{169CE8F4-A8A1-6546-A4A4-2BC0E51A770F}"/>
                      </a:ext>
                    </a:extLst>
                  </p:cNvPr>
                  <p:cNvSpPr/>
                  <p:nvPr/>
                </p:nvSpPr>
                <p:spPr>
                  <a:xfrm>
                    <a:off x="-228342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1" name="Freeform: Shape 2920">
                    <a:extLst>
                      <a:ext uri="{FF2B5EF4-FFF2-40B4-BE49-F238E27FC236}">
                        <a16:creationId xmlns:a16="http://schemas.microsoft.com/office/drawing/2014/main" id="{88D0A04B-0D5E-B985-0055-5E38D69353B4}"/>
                      </a:ext>
                    </a:extLst>
                  </p:cNvPr>
                  <p:cNvSpPr/>
                  <p:nvPr/>
                </p:nvSpPr>
                <p:spPr>
                  <a:xfrm>
                    <a:off x="-203866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2" name="Freeform: Shape 2921">
                    <a:extLst>
                      <a:ext uri="{FF2B5EF4-FFF2-40B4-BE49-F238E27FC236}">
                        <a16:creationId xmlns:a16="http://schemas.microsoft.com/office/drawing/2014/main" id="{243388C0-95AD-D128-9ED3-D705CC7D2441}"/>
                      </a:ext>
                    </a:extLst>
                  </p:cNvPr>
                  <p:cNvSpPr/>
                  <p:nvPr/>
                </p:nvSpPr>
                <p:spPr>
                  <a:xfrm>
                    <a:off x="-179390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nvGrpSpPr>
              <p:cNvPr id="1868" name="图形 77">
                <a:extLst>
                  <a:ext uri="{FF2B5EF4-FFF2-40B4-BE49-F238E27FC236}">
                    <a16:creationId xmlns:a16="http://schemas.microsoft.com/office/drawing/2014/main" id="{CBB9036D-D29D-FB14-9B75-E896670773DC}"/>
                  </a:ext>
                </a:extLst>
              </p:cNvPr>
              <p:cNvGrpSpPr/>
              <p:nvPr/>
            </p:nvGrpSpPr>
            <p:grpSpPr>
              <a:xfrm>
                <a:off x="-13789148" y="3327951"/>
                <a:ext cx="12231283" cy="3423554"/>
                <a:chOff x="-13789148" y="3327951"/>
                <a:chExt cx="12231283" cy="3423554"/>
              </a:xfrm>
              <a:grpFill/>
            </p:grpSpPr>
            <p:grpSp>
              <p:nvGrpSpPr>
                <p:cNvPr id="1869" name="图形 77">
                  <a:extLst>
                    <a:ext uri="{FF2B5EF4-FFF2-40B4-BE49-F238E27FC236}">
                      <a16:creationId xmlns:a16="http://schemas.microsoft.com/office/drawing/2014/main" id="{DD3DFDEF-CD55-C1FC-8423-CEC457CA7768}"/>
                    </a:ext>
                  </a:extLst>
                </p:cNvPr>
                <p:cNvGrpSpPr/>
                <p:nvPr/>
              </p:nvGrpSpPr>
              <p:grpSpPr>
                <a:xfrm>
                  <a:off x="-13789148" y="3327951"/>
                  <a:ext cx="6110624" cy="3423554"/>
                  <a:chOff x="-13789148" y="3327951"/>
                  <a:chExt cx="6110624" cy="3423554"/>
                </a:xfrm>
                <a:grpFill/>
              </p:grpSpPr>
              <p:sp>
                <p:nvSpPr>
                  <p:cNvPr id="2221" name="Freeform: Shape 2220">
                    <a:extLst>
                      <a:ext uri="{FF2B5EF4-FFF2-40B4-BE49-F238E27FC236}">
                        <a16:creationId xmlns:a16="http://schemas.microsoft.com/office/drawing/2014/main" id="{09A99C32-6C19-A1D5-8B7F-A8E393AB947A}"/>
                      </a:ext>
                    </a:extLst>
                  </p:cNvPr>
                  <p:cNvSpPr/>
                  <p:nvPr/>
                </p:nvSpPr>
                <p:spPr>
                  <a:xfrm>
                    <a:off x="-1378914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2" name="Freeform: Shape 2221">
                    <a:extLst>
                      <a:ext uri="{FF2B5EF4-FFF2-40B4-BE49-F238E27FC236}">
                        <a16:creationId xmlns:a16="http://schemas.microsoft.com/office/drawing/2014/main" id="{8B97B81B-AB3E-171B-4964-FE45B96F1053}"/>
                      </a:ext>
                    </a:extLst>
                  </p:cNvPr>
                  <p:cNvSpPr/>
                  <p:nvPr/>
                </p:nvSpPr>
                <p:spPr>
                  <a:xfrm>
                    <a:off x="-1354438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3" name="Freeform: Shape 2222">
                    <a:extLst>
                      <a:ext uri="{FF2B5EF4-FFF2-40B4-BE49-F238E27FC236}">
                        <a16:creationId xmlns:a16="http://schemas.microsoft.com/office/drawing/2014/main" id="{DE9175A1-8E64-4D70-7C32-86A1B16DAA7F}"/>
                      </a:ext>
                    </a:extLst>
                  </p:cNvPr>
                  <p:cNvSpPr/>
                  <p:nvPr/>
                </p:nvSpPr>
                <p:spPr>
                  <a:xfrm>
                    <a:off x="-1329962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4" name="Freeform: Shape 2223">
                    <a:extLst>
                      <a:ext uri="{FF2B5EF4-FFF2-40B4-BE49-F238E27FC236}">
                        <a16:creationId xmlns:a16="http://schemas.microsoft.com/office/drawing/2014/main" id="{12679FEA-9D43-A9CB-7D78-BD0240835906}"/>
                      </a:ext>
                    </a:extLst>
                  </p:cNvPr>
                  <p:cNvSpPr/>
                  <p:nvPr/>
                </p:nvSpPr>
                <p:spPr>
                  <a:xfrm>
                    <a:off x="-1305479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25" name="Freeform: Shape 2224">
                    <a:extLst>
                      <a:ext uri="{FF2B5EF4-FFF2-40B4-BE49-F238E27FC236}">
                        <a16:creationId xmlns:a16="http://schemas.microsoft.com/office/drawing/2014/main" id="{FBA8AAFB-6610-595A-94E9-9EF3E8F343C7}"/>
                      </a:ext>
                    </a:extLst>
                  </p:cNvPr>
                  <p:cNvSpPr/>
                  <p:nvPr/>
                </p:nvSpPr>
                <p:spPr>
                  <a:xfrm>
                    <a:off x="-1281003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6" name="Freeform: Shape 2225">
                    <a:extLst>
                      <a:ext uri="{FF2B5EF4-FFF2-40B4-BE49-F238E27FC236}">
                        <a16:creationId xmlns:a16="http://schemas.microsoft.com/office/drawing/2014/main" id="{48EE76C2-E2C7-EC6C-A4B7-D95D5AF54E92}"/>
                      </a:ext>
                    </a:extLst>
                  </p:cNvPr>
                  <p:cNvSpPr/>
                  <p:nvPr/>
                </p:nvSpPr>
                <p:spPr>
                  <a:xfrm>
                    <a:off x="-1256527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7" name="Freeform: Shape 2226">
                    <a:extLst>
                      <a:ext uri="{FF2B5EF4-FFF2-40B4-BE49-F238E27FC236}">
                        <a16:creationId xmlns:a16="http://schemas.microsoft.com/office/drawing/2014/main" id="{B405FE02-51C2-E71D-50D5-DD32444D6653}"/>
                      </a:ext>
                    </a:extLst>
                  </p:cNvPr>
                  <p:cNvSpPr/>
                  <p:nvPr/>
                </p:nvSpPr>
                <p:spPr>
                  <a:xfrm>
                    <a:off x="-1232051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8" name="Freeform: Shape 2227">
                    <a:extLst>
                      <a:ext uri="{FF2B5EF4-FFF2-40B4-BE49-F238E27FC236}">
                        <a16:creationId xmlns:a16="http://schemas.microsoft.com/office/drawing/2014/main" id="{429E1572-71C4-8AD5-7EE0-FE61112887CD}"/>
                      </a:ext>
                    </a:extLst>
                  </p:cNvPr>
                  <p:cNvSpPr/>
                  <p:nvPr/>
                </p:nvSpPr>
                <p:spPr>
                  <a:xfrm>
                    <a:off x="-1207575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9" name="Freeform: Shape 2228">
                    <a:extLst>
                      <a:ext uri="{FF2B5EF4-FFF2-40B4-BE49-F238E27FC236}">
                        <a16:creationId xmlns:a16="http://schemas.microsoft.com/office/drawing/2014/main" id="{12115258-A69C-C25E-4056-9ABA24B6E471}"/>
                      </a:ext>
                    </a:extLst>
                  </p:cNvPr>
                  <p:cNvSpPr/>
                  <p:nvPr/>
                </p:nvSpPr>
                <p:spPr>
                  <a:xfrm>
                    <a:off x="-1183093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0" name="Freeform: Shape 2229">
                    <a:extLst>
                      <a:ext uri="{FF2B5EF4-FFF2-40B4-BE49-F238E27FC236}">
                        <a16:creationId xmlns:a16="http://schemas.microsoft.com/office/drawing/2014/main" id="{BE122308-4036-AC19-C252-F75F796156FE}"/>
                      </a:ext>
                    </a:extLst>
                  </p:cNvPr>
                  <p:cNvSpPr/>
                  <p:nvPr/>
                </p:nvSpPr>
                <p:spPr>
                  <a:xfrm>
                    <a:off x="-1158617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1" name="Freeform: Shape 2230">
                    <a:extLst>
                      <a:ext uri="{FF2B5EF4-FFF2-40B4-BE49-F238E27FC236}">
                        <a16:creationId xmlns:a16="http://schemas.microsoft.com/office/drawing/2014/main" id="{085B5335-72D4-4D3F-8C0B-B887646BA105}"/>
                      </a:ext>
                    </a:extLst>
                  </p:cNvPr>
                  <p:cNvSpPr/>
                  <p:nvPr/>
                </p:nvSpPr>
                <p:spPr>
                  <a:xfrm>
                    <a:off x="-1134141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2" name="Freeform: Shape 2231">
                    <a:extLst>
                      <a:ext uri="{FF2B5EF4-FFF2-40B4-BE49-F238E27FC236}">
                        <a16:creationId xmlns:a16="http://schemas.microsoft.com/office/drawing/2014/main" id="{57379054-0883-60BC-B3B8-1E4775B20053}"/>
                      </a:ext>
                    </a:extLst>
                  </p:cNvPr>
                  <p:cNvSpPr/>
                  <p:nvPr/>
                </p:nvSpPr>
                <p:spPr>
                  <a:xfrm>
                    <a:off x="-1109665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3" name="Freeform: Shape 2232">
                    <a:extLst>
                      <a:ext uri="{FF2B5EF4-FFF2-40B4-BE49-F238E27FC236}">
                        <a16:creationId xmlns:a16="http://schemas.microsoft.com/office/drawing/2014/main" id="{3DA7A1AA-0046-FFBF-9BF9-54EB07231A98}"/>
                      </a:ext>
                    </a:extLst>
                  </p:cNvPr>
                  <p:cNvSpPr/>
                  <p:nvPr/>
                </p:nvSpPr>
                <p:spPr>
                  <a:xfrm>
                    <a:off x="-1085189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4" name="Freeform: Shape 2233">
                    <a:extLst>
                      <a:ext uri="{FF2B5EF4-FFF2-40B4-BE49-F238E27FC236}">
                        <a16:creationId xmlns:a16="http://schemas.microsoft.com/office/drawing/2014/main" id="{6C8654E9-D209-7CC6-CDD2-7DD52E9A73F7}"/>
                      </a:ext>
                    </a:extLst>
                  </p:cNvPr>
                  <p:cNvSpPr/>
                  <p:nvPr/>
                </p:nvSpPr>
                <p:spPr>
                  <a:xfrm>
                    <a:off x="-1060706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5" name="Freeform: Shape 2234">
                    <a:extLst>
                      <a:ext uri="{FF2B5EF4-FFF2-40B4-BE49-F238E27FC236}">
                        <a16:creationId xmlns:a16="http://schemas.microsoft.com/office/drawing/2014/main" id="{FE691337-325E-112C-BDDC-C3C381727ED3}"/>
                      </a:ext>
                    </a:extLst>
                  </p:cNvPr>
                  <p:cNvSpPr/>
                  <p:nvPr/>
                </p:nvSpPr>
                <p:spPr>
                  <a:xfrm>
                    <a:off x="-1036230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6" name="Freeform: Shape 2235">
                    <a:extLst>
                      <a:ext uri="{FF2B5EF4-FFF2-40B4-BE49-F238E27FC236}">
                        <a16:creationId xmlns:a16="http://schemas.microsoft.com/office/drawing/2014/main" id="{C2F6F66E-449C-2B43-AD7C-E0AAA895C470}"/>
                      </a:ext>
                    </a:extLst>
                  </p:cNvPr>
                  <p:cNvSpPr/>
                  <p:nvPr/>
                </p:nvSpPr>
                <p:spPr>
                  <a:xfrm>
                    <a:off x="-1011754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7" name="Freeform: Shape 2236">
                    <a:extLst>
                      <a:ext uri="{FF2B5EF4-FFF2-40B4-BE49-F238E27FC236}">
                        <a16:creationId xmlns:a16="http://schemas.microsoft.com/office/drawing/2014/main" id="{3E8CB524-05E8-73F9-451F-8C7C47A98887}"/>
                      </a:ext>
                    </a:extLst>
                  </p:cNvPr>
                  <p:cNvSpPr/>
                  <p:nvPr/>
                </p:nvSpPr>
                <p:spPr>
                  <a:xfrm>
                    <a:off x="-987278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8" name="Freeform: Shape 2237">
                    <a:extLst>
                      <a:ext uri="{FF2B5EF4-FFF2-40B4-BE49-F238E27FC236}">
                        <a16:creationId xmlns:a16="http://schemas.microsoft.com/office/drawing/2014/main" id="{BCC45261-99B0-9798-D1AC-9296B434B3DD}"/>
                      </a:ext>
                    </a:extLst>
                  </p:cNvPr>
                  <p:cNvSpPr/>
                  <p:nvPr/>
                </p:nvSpPr>
                <p:spPr>
                  <a:xfrm>
                    <a:off x="-962802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9" name="Freeform: Shape 2238">
                    <a:extLst>
                      <a:ext uri="{FF2B5EF4-FFF2-40B4-BE49-F238E27FC236}">
                        <a16:creationId xmlns:a16="http://schemas.microsoft.com/office/drawing/2014/main" id="{88C41DC1-C220-9272-D3CA-BCFFAA07BD74}"/>
                      </a:ext>
                    </a:extLst>
                  </p:cNvPr>
                  <p:cNvSpPr/>
                  <p:nvPr/>
                </p:nvSpPr>
                <p:spPr>
                  <a:xfrm>
                    <a:off x="-938319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0" name="Freeform: Shape 2239">
                    <a:extLst>
                      <a:ext uri="{FF2B5EF4-FFF2-40B4-BE49-F238E27FC236}">
                        <a16:creationId xmlns:a16="http://schemas.microsoft.com/office/drawing/2014/main" id="{EDF6FE94-0815-5D3B-1C1D-802FA23A88B8}"/>
                      </a:ext>
                    </a:extLst>
                  </p:cNvPr>
                  <p:cNvSpPr/>
                  <p:nvPr/>
                </p:nvSpPr>
                <p:spPr>
                  <a:xfrm>
                    <a:off x="-913843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1" name="Freeform: Shape 2240">
                    <a:extLst>
                      <a:ext uri="{FF2B5EF4-FFF2-40B4-BE49-F238E27FC236}">
                        <a16:creationId xmlns:a16="http://schemas.microsoft.com/office/drawing/2014/main" id="{082A9655-B649-CB2F-973D-863D92ACE68F}"/>
                      </a:ext>
                    </a:extLst>
                  </p:cNvPr>
                  <p:cNvSpPr/>
                  <p:nvPr/>
                </p:nvSpPr>
                <p:spPr>
                  <a:xfrm>
                    <a:off x="-889367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2" name="Freeform: Shape 2241">
                    <a:extLst>
                      <a:ext uri="{FF2B5EF4-FFF2-40B4-BE49-F238E27FC236}">
                        <a16:creationId xmlns:a16="http://schemas.microsoft.com/office/drawing/2014/main" id="{D52CCA11-8893-ABA1-1758-507393DE9E8E}"/>
                      </a:ext>
                    </a:extLst>
                  </p:cNvPr>
                  <p:cNvSpPr/>
                  <p:nvPr/>
                </p:nvSpPr>
                <p:spPr>
                  <a:xfrm>
                    <a:off x="-864891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3" name="Freeform: Shape 2242">
                    <a:extLst>
                      <a:ext uri="{FF2B5EF4-FFF2-40B4-BE49-F238E27FC236}">
                        <a16:creationId xmlns:a16="http://schemas.microsoft.com/office/drawing/2014/main" id="{656FBB43-F95E-EADD-42AA-ED335DB2020F}"/>
                      </a:ext>
                    </a:extLst>
                  </p:cNvPr>
                  <p:cNvSpPr/>
                  <p:nvPr/>
                </p:nvSpPr>
                <p:spPr>
                  <a:xfrm>
                    <a:off x="-840415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4" name="Freeform: Shape 2243">
                    <a:extLst>
                      <a:ext uri="{FF2B5EF4-FFF2-40B4-BE49-F238E27FC236}">
                        <a16:creationId xmlns:a16="http://schemas.microsoft.com/office/drawing/2014/main" id="{F50857D0-447A-AA45-C6C6-F5285563D912}"/>
                      </a:ext>
                    </a:extLst>
                  </p:cNvPr>
                  <p:cNvSpPr/>
                  <p:nvPr/>
                </p:nvSpPr>
                <p:spPr>
                  <a:xfrm>
                    <a:off x="-815932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5" name="Freeform: Shape 2244">
                    <a:extLst>
                      <a:ext uri="{FF2B5EF4-FFF2-40B4-BE49-F238E27FC236}">
                        <a16:creationId xmlns:a16="http://schemas.microsoft.com/office/drawing/2014/main" id="{8C03F84F-90D2-96CF-A05C-8693F12AEF1F}"/>
                      </a:ext>
                    </a:extLst>
                  </p:cNvPr>
                  <p:cNvSpPr/>
                  <p:nvPr/>
                </p:nvSpPr>
                <p:spPr>
                  <a:xfrm>
                    <a:off x="-791456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6" name="Freeform: Shape 2245">
                    <a:extLst>
                      <a:ext uri="{FF2B5EF4-FFF2-40B4-BE49-F238E27FC236}">
                        <a16:creationId xmlns:a16="http://schemas.microsoft.com/office/drawing/2014/main" id="{2EE3B162-15C2-64F4-A554-645F2D675535}"/>
                      </a:ext>
                    </a:extLst>
                  </p:cNvPr>
                  <p:cNvSpPr/>
                  <p:nvPr/>
                </p:nvSpPr>
                <p:spPr>
                  <a:xfrm>
                    <a:off x="-1378914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7" name="Freeform: Shape 2246">
                    <a:extLst>
                      <a:ext uri="{FF2B5EF4-FFF2-40B4-BE49-F238E27FC236}">
                        <a16:creationId xmlns:a16="http://schemas.microsoft.com/office/drawing/2014/main" id="{3A1763E4-CECD-F0B4-BDEC-594991A2379E}"/>
                      </a:ext>
                    </a:extLst>
                  </p:cNvPr>
                  <p:cNvSpPr/>
                  <p:nvPr/>
                </p:nvSpPr>
                <p:spPr>
                  <a:xfrm>
                    <a:off x="-1354438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48" name="Freeform: Shape 2247">
                    <a:extLst>
                      <a:ext uri="{FF2B5EF4-FFF2-40B4-BE49-F238E27FC236}">
                        <a16:creationId xmlns:a16="http://schemas.microsoft.com/office/drawing/2014/main" id="{D1455BBA-2722-6C93-6167-BFBE828E5F30}"/>
                      </a:ext>
                    </a:extLst>
                  </p:cNvPr>
                  <p:cNvSpPr/>
                  <p:nvPr/>
                </p:nvSpPr>
                <p:spPr>
                  <a:xfrm>
                    <a:off x="-1329962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9" name="Freeform: Shape 2248">
                    <a:extLst>
                      <a:ext uri="{FF2B5EF4-FFF2-40B4-BE49-F238E27FC236}">
                        <a16:creationId xmlns:a16="http://schemas.microsoft.com/office/drawing/2014/main" id="{752A6365-C5A4-4EFD-2F5A-8ACD4D5E9E28}"/>
                      </a:ext>
                    </a:extLst>
                  </p:cNvPr>
                  <p:cNvSpPr/>
                  <p:nvPr/>
                </p:nvSpPr>
                <p:spPr>
                  <a:xfrm>
                    <a:off x="-1305479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0" name="Freeform: Shape 2249">
                    <a:extLst>
                      <a:ext uri="{FF2B5EF4-FFF2-40B4-BE49-F238E27FC236}">
                        <a16:creationId xmlns:a16="http://schemas.microsoft.com/office/drawing/2014/main" id="{0450803B-5BA6-1055-4F66-98048D80F0E1}"/>
                      </a:ext>
                    </a:extLst>
                  </p:cNvPr>
                  <p:cNvSpPr/>
                  <p:nvPr/>
                </p:nvSpPr>
                <p:spPr>
                  <a:xfrm>
                    <a:off x="-1281003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1" name="Freeform: Shape 2250">
                    <a:extLst>
                      <a:ext uri="{FF2B5EF4-FFF2-40B4-BE49-F238E27FC236}">
                        <a16:creationId xmlns:a16="http://schemas.microsoft.com/office/drawing/2014/main" id="{DF6B458D-570C-3099-51C7-C7E704F7DBDF}"/>
                      </a:ext>
                    </a:extLst>
                  </p:cNvPr>
                  <p:cNvSpPr/>
                  <p:nvPr/>
                </p:nvSpPr>
                <p:spPr>
                  <a:xfrm>
                    <a:off x="-1256527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2" name="Freeform: Shape 2251">
                    <a:extLst>
                      <a:ext uri="{FF2B5EF4-FFF2-40B4-BE49-F238E27FC236}">
                        <a16:creationId xmlns:a16="http://schemas.microsoft.com/office/drawing/2014/main" id="{950D0495-10EC-7ED4-8D4E-D6933CAAC327}"/>
                      </a:ext>
                    </a:extLst>
                  </p:cNvPr>
                  <p:cNvSpPr/>
                  <p:nvPr/>
                </p:nvSpPr>
                <p:spPr>
                  <a:xfrm>
                    <a:off x="-1232051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3" name="Freeform: Shape 2252">
                    <a:extLst>
                      <a:ext uri="{FF2B5EF4-FFF2-40B4-BE49-F238E27FC236}">
                        <a16:creationId xmlns:a16="http://schemas.microsoft.com/office/drawing/2014/main" id="{2B2D6D08-EDA6-C9F0-21FE-142AEA233324}"/>
                      </a:ext>
                    </a:extLst>
                  </p:cNvPr>
                  <p:cNvSpPr/>
                  <p:nvPr/>
                </p:nvSpPr>
                <p:spPr>
                  <a:xfrm>
                    <a:off x="-1207575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4" name="Freeform: Shape 2253">
                    <a:extLst>
                      <a:ext uri="{FF2B5EF4-FFF2-40B4-BE49-F238E27FC236}">
                        <a16:creationId xmlns:a16="http://schemas.microsoft.com/office/drawing/2014/main" id="{69589D91-03DD-E317-3DE8-1BCD2D98DC05}"/>
                      </a:ext>
                    </a:extLst>
                  </p:cNvPr>
                  <p:cNvSpPr/>
                  <p:nvPr/>
                </p:nvSpPr>
                <p:spPr>
                  <a:xfrm>
                    <a:off x="-1183093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5" name="Freeform: Shape 2254">
                    <a:extLst>
                      <a:ext uri="{FF2B5EF4-FFF2-40B4-BE49-F238E27FC236}">
                        <a16:creationId xmlns:a16="http://schemas.microsoft.com/office/drawing/2014/main" id="{03A0B2C1-3025-DAA8-D39B-99F28D5E5A55}"/>
                      </a:ext>
                    </a:extLst>
                  </p:cNvPr>
                  <p:cNvSpPr/>
                  <p:nvPr/>
                </p:nvSpPr>
                <p:spPr>
                  <a:xfrm>
                    <a:off x="-1158617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6" name="Freeform: Shape 2255">
                    <a:extLst>
                      <a:ext uri="{FF2B5EF4-FFF2-40B4-BE49-F238E27FC236}">
                        <a16:creationId xmlns:a16="http://schemas.microsoft.com/office/drawing/2014/main" id="{77CF9D5D-76EF-DC0E-46CB-10CD0A4540C0}"/>
                      </a:ext>
                    </a:extLst>
                  </p:cNvPr>
                  <p:cNvSpPr/>
                  <p:nvPr/>
                </p:nvSpPr>
                <p:spPr>
                  <a:xfrm>
                    <a:off x="-1134141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7" name="Freeform: Shape 2256">
                    <a:extLst>
                      <a:ext uri="{FF2B5EF4-FFF2-40B4-BE49-F238E27FC236}">
                        <a16:creationId xmlns:a16="http://schemas.microsoft.com/office/drawing/2014/main" id="{54214AB4-BD37-AF65-6501-4779CCD2DACF}"/>
                      </a:ext>
                    </a:extLst>
                  </p:cNvPr>
                  <p:cNvSpPr/>
                  <p:nvPr/>
                </p:nvSpPr>
                <p:spPr>
                  <a:xfrm>
                    <a:off x="-1109665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8" name="Freeform: Shape 2257">
                    <a:extLst>
                      <a:ext uri="{FF2B5EF4-FFF2-40B4-BE49-F238E27FC236}">
                        <a16:creationId xmlns:a16="http://schemas.microsoft.com/office/drawing/2014/main" id="{FA9F71B9-51FD-CEE4-920A-39FE1E5BCAC7}"/>
                      </a:ext>
                    </a:extLst>
                  </p:cNvPr>
                  <p:cNvSpPr/>
                  <p:nvPr/>
                </p:nvSpPr>
                <p:spPr>
                  <a:xfrm>
                    <a:off x="-1085189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9" name="Freeform: Shape 2258">
                    <a:extLst>
                      <a:ext uri="{FF2B5EF4-FFF2-40B4-BE49-F238E27FC236}">
                        <a16:creationId xmlns:a16="http://schemas.microsoft.com/office/drawing/2014/main" id="{626553B3-E562-7FF0-4E31-B4B6E4E5D419}"/>
                      </a:ext>
                    </a:extLst>
                  </p:cNvPr>
                  <p:cNvSpPr/>
                  <p:nvPr/>
                </p:nvSpPr>
                <p:spPr>
                  <a:xfrm>
                    <a:off x="-1060706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0" name="Freeform: Shape 2259">
                    <a:extLst>
                      <a:ext uri="{FF2B5EF4-FFF2-40B4-BE49-F238E27FC236}">
                        <a16:creationId xmlns:a16="http://schemas.microsoft.com/office/drawing/2014/main" id="{C89B5765-941E-EE66-7753-48B0C34644C2}"/>
                      </a:ext>
                    </a:extLst>
                  </p:cNvPr>
                  <p:cNvSpPr/>
                  <p:nvPr/>
                </p:nvSpPr>
                <p:spPr>
                  <a:xfrm>
                    <a:off x="-1036230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1" name="Freeform: Shape 2260">
                    <a:extLst>
                      <a:ext uri="{FF2B5EF4-FFF2-40B4-BE49-F238E27FC236}">
                        <a16:creationId xmlns:a16="http://schemas.microsoft.com/office/drawing/2014/main" id="{8C8F92D3-9968-1B23-2250-27E3FB1D4A11}"/>
                      </a:ext>
                    </a:extLst>
                  </p:cNvPr>
                  <p:cNvSpPr/>
                  <p:nvPr/>
                </p:nvSpPr>
                <p:spPr>
                  <a:xfrm>
                    <a:off x="-1011754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2" name="Freeform: Shape 2261">
                    <a:extLst>
                      <a:ext uri="{FF2B5EF4-FFF2-40B4-BE49-F238E27FC236}">
                        <a16:creationId xmlns:a16="http://schemas.microsoft.com/office/drawing/2014/main" id="{8F734B3C-8934-8E90-408C-76507B033592}"/>
                      </a:ext>
                    </a:extLst>
                  </p:cNvPr>
                  <p:cNvSpPr/>
                  <p:nvPr/>
                </p:nvSpPr>
                <p:spPr>
                  <a:xfrm>
                    <a:off x="-987278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3" name="Freeform: Shape 2262">
                    <a:extLst>
                      <a:ext uri="{FF2B5EF4-FFF2-40B4-BE49-F238E27FC236}">
                        <a16:creationId xmlns:a16="http://schemas.microsoft.com/office/drawing/2014/main" id="{416551E4-D72C-8FB7-66D6-187C2B85FE4F}"/>
                      </a:ext>
                    </a:extLst>
                  </p:cNvPr>
                  <p:cNvSpPr/>
                  <p:nvPr/>
                </p:nvSpPr>
                <p:spPr>
                  <a:xfrm>
                    <a:off x="-962802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4" name="Freeform: Shape 2263">
                    <a:extLst>
                      <a:ext uri="{FF2B5EF4-FFF2-40B4-BE49-F238E27FC236}">
                        <a16:creationId xmlns:a16="http://schemas.microsoft.com/office/drawing/2014/main" id="{D3CE3C74-2108-53A3-F702-6167FACA780A}"/>
                      </a:ext>
                    </a:extLst>
                  </p:cNvPr>
                  <p:cNvSpPr/>
                  <p:nvPr/>
                </p:nvSpPr>
                <p:spPr>
                  <a:xfrm>
                    <a:off x="-938319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5" name="Freeform: Shape 2264">
                    <a:extLst>
                      <a:ext uri="{FF2B5EF4-FFF2-40B4-BE49-F238E27FC236}">
                        <a16:creationId xmlns:a16="http://schemas.microsoft.com/office/drawing/2014/main" id="{DBA24B9D-6530-B57E-C6B7-B0A0A46DD5DE}"/>
                      </a:ext>
                    </a:extLst>
                  </p:cNvPr>
                  <p:cNvSpPr/>
                  <p:nvPr/>
                </p:nvSpPr>
                <p:spPr>
                  <a:xfrm>
                    <a:off x="-913843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6" name="Freeform: Shape 2265">
                    <a:extLst>
                      <a:ext uri="{FF2B5EF4-FFF2-40B4-BE49-F238E27FC236}">
                        <a16:creationId xmlns:a16="http://schemas.microsoft.com/office/drawing/2014/main" id="{7A45CB5E-5B05-0BB9-52FD-3D5D1EE19FDA}"/>
                      </a:ext>
                    </a:extLst>
                  </p:cNvPr>
                  <p:cNvSpPr/>
                  <p:nvPr/>
                </p:nvSpPr>
                <p:spPr>
                  <a:xfrm>
                    <a:off x="-889367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7" name="Freeform: Shape 2266">
                    <a:extLst>
                      <a:ext uri="{FF2B5EF4-FFF2-40B4-BE49-F238E27FC236}">
                        <a16:creationId xmlns:a16="http://schemas.microsoft.com/office/drawing/2014/main" id="{E74B7D7E-5084-B310-EFBC-EFE3851F1C51}"/>
                      </a:ext>
                    </a:extLst>
                  </p:cNvPr>
                  <p:cNvSpPr/>
                  <p:nvPr/>
                </p:nvSpPr>
                <p:spPr>
                  <a:xfrm>
                    <a:off x="-864891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8" name="Freeform: Shape 2267">
                    <a:extLst>
                      <a:ext uri="{FF2B5EF4-FFF2-40B4-BE49-F238E27FC236}">
                        <a16:creationId xmlns:a16="http://schemas.microsoft.com/office/drawing/2014/main" id="{389EB7BE-81F6-982A-9B91-7C93ACD8660A}"/>
                      </a:ext>
                    </a:extLst>
                  </p:cNvPr>
                  <p:cNvSpPr/>
                  <p:nvPr/>
                </p:nvSpPr>
                <p:spPr>
                  <a:xfrm>
                    <a:off x="-840415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9" name="Freeform: Shape 2268">
                    <a:extLst>
                      <a:ext uri="{FF2B5EF4-FFF2-40B4-BE49-F238E27FC236}">
                        <a16:creationId xmlns:a16="http://schemas.microsoft.com/office/drawing/2014/main" id="{08D91A4E-680E-E1A8-7BF8-F4DC1F239700}"/>
                      </a:ext>
                    </a:extLst>
                  </p:cNvPr>
                  <p:cNvSpPr/>
                  <p:nvPr/>
                </p:nvSpPr>
                <p:spPr>
                  <a:xfrm>
                    <a:off x="-815932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0" name="Freeform: Shape 2269">
                    <a:extLst>
                      <a:ext uri="{FF2B5EF4-FFF2-40B4-BE49-F238E27FC236}">
                        <a16:creationId xmlns:a16="http://schemas.microsoft.com/office/drawing/2014/main" id="{80B18076-9CCD-E1C2-0726-E0D734D89E30}"/>
                      </a:ext>
                    </a:extLst>
                  </p:cNvPr>
                  <p:cNvSpPr/>
                  <p:nvPr/>
                </p:nvSpPr>
                <p:spPr>
                  <a:xfrm>
                    <a:off x="-791456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1" name="Freeform: Shape 2270">
                    <a:extLst>
                      <a:ext uri="{FF2B5EF4-FFF2-40B4-BE49-F238E27FC236}">
                        <a16:creationId xmlns:a16="http://schemas.microsoft.com/office/drawing/2014/main" id="{59539659-1FD9-2A77-055E-9355FCC98FB6}"/>
                      </a:ext>
                    </a:extLst>
                  </p:cNvPr>
                  <p:cNvSpPr/>
                  <p:nvPr/>
                </p:nvSpPr>
                <p:spPr>
                  <a:xfrm>
                    <a:off x="-1378914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2" name="Freeform: Shape 2271">
                    <a:extLst>
                      <a:ext uri="{FF2B5EF4-FFF2-40B4-BE49-F238E27FC236}">
                        <a16:creationId xmlns:a16="http://schemas.microsoft.com/office/drawing/2014/main" id="{E4E41A25-9A74-70B1-9627-6F599D580701}"/>
                      </a:ext>
                    </a:extLst>
                  </p:cNvPr>
                  <p:cNvSpPr/>
                  <p:nvPr/>
                </p:nvSpPr>
                <p:spPr>
                  <a:xfrm>
                    <a:off x="-1354438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3" name="Freeform: Shape 2272">
                    <a:extLst>
                      <a:ext uri="{FF2B5EF4-FFF2-40B4-BE49-F238E27FC236}">
                        <a16:creationId xmlns:a16="http://schemas.microsoft.com/office/drawing/2014/main" id="{A0D811C5-7336-CBCD-E183-A262BE4F7419}"/>
                      </a:ext>
                    </a:extLst>
                  </p:cNvPr>
                  <p:cNvSpPr/>
                  <p:nvPr/>
                </p:nvSpPr>
                <p:spPr>
                  <a:xfrm>
                    <a:off x="-1329962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4" name="Freeform: Shape 2273">
                    <a:extLst>
                      <a:ext uri="{FF2B5EF4-FFF2-40B4-BE49-F238E27FC236}">
                        <a16:creationId xmlns:a16="http://schemas.microsoft.com/office/drawing/2014/main" id="{2325FF09-8227-0DA7-72B9-BDEA8A75A91B}"/>
                      </a:ext>
                    </a:extLst>
                  </p:cNvPr>
                  <p:cNvSpPr/>
                  <p:nvPr/>
                </p:nvSpPr>
                <p:spPr>
                  <a:xfrm>
                    <a:off x="-1305479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5" name="Freeform: Shape 2274">
                    <a:extLst>
                      <a:ext uri="{FF2B5EF4-FFF2-40B4-BE49-F238E27FC236}">
                        <a16:creationId xmlns:a16="http://schemas.microsoft.com/office/drawing/2014/main" id="{EDF5F247-56C6-66A5-E0FD-73F77B30260F}"/>
                      </a:ext>
                    </a:extLst>
                  </p:cNvPr>
                  <p:cNvSpPr/>
                  <p:nvPr/>
                </p:nvSpPr>
                <p:spPr>
                  <a:xfrm>
                    <a:off x="-1281003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6" name="Freeform: Shape 2275">
                    <a:extLst>
                      <a:ext uri="{FF2B5EF4-FFF2-40B4-BE49-F238E27FC236}">
                        <a16:creationId xmlns:a16="http://schemas.microsoft.com/office/drawing/2014/main" id="{2405099C-C3C4-DC5F-F672-211E734D63BA}"/>
                      </a:ext>
                    </a:extLst>
                  </p:cNvPr>
                  <p:cNvSpPr/>
                  <p:nvPr/>
                </p:nvSpPr>
                <p:spPr>
                  <a:xfrm>
                    <a:off x="-1256527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7" name="Freeform: Shape 2276">
                    <a:extLst>
                      <a:ext uri="{FF2B5EF4-FFF2-40B4-BE49-F238E27FC236}">
                        <a16:creationId xmlns:a16="http://schemas.microsoft.com/office/drawing/2014/main" id="{7F5880E4-76D9-463B-5371-191F56181F11}"/>
                      </a:ext>
                    </a:extLst>
                  </p:cNvPr>
                  <p:cNvSpPr/>
                  <p:nvPr/>
                </p:nvSpPr>
                <p:spPr>
                  <a:xfrm>
                    <a:off x="-1232051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8" name="Freeform: Shape 2277">
                    <a:extLst>
                      <a:ext uri="{FF2B5EF4-FFF2-40B4-BE49-F238E27FC236}">
                        <a16:creationId xmlns:a16="http://schemas.microsoft.com/office/drawing/2014/main" id="{53C8EF0E-570C-32AD-92A6-9CA3E9DBA431}"/>
                      </a:ext>
                    </a:extLst>
                  </p:cNvPr>
                  <p:cNvSpPr/>
                  <p:nvPr/>
                </p:nvSpPr>
                <p:spPr>
                  <a:xfrm>
                    <a:off x="-1207575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9" name="Freeform: Shape 2278">
                    <a:extLst>
                      <a:ext uri="{FF2B5EF4-FFF2-40B4-BE49-F238E27FC236}">
                        <a16:creationId xmlns:a16="http://schemas.microsoft.com/office/drawing/2014/main" id="{2A2E72A3-1725-AE8A-A257-630600459C3E}"/>
                      </a:ext>
                    </a:extLst>
                  </p:cNvPr>
                  <p:cNvSpPr/>
                  <p:nvPr/>
                </p:nvSpPr>
                <p:spPr>
                  <a:xfrm>
                    <a:off x="-1183093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0" name="Freeform: Shape 2279">
                    <a:extLst>
                      <a:ext uri="{FF2B5EF4-FFF2-40B4-BE49-F238E27FC236}">
                        <a16:creationId xmlns:a16="http://schemas.microsoft.com/office/drawing/2014/main" id="{C294B146-FFCF-88B9-2F8F-1E24CB6D7C9B}"/>
                      </a:ext>
                    </a:extLst>
                  </p:cNvPr>
                  <p:cNvSpPr/>
                  <p:nvPr/>
                </p:nvSpPr>
                <p:spPr>
                  <a:xfrm>
                    <a:off x="-1158617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1" name="Freeform: Shape 2280">
                    <a:extLst>
                      <a:ext uri="{FF2B5EF4-FFF2-40B4-BE49-F238E27FC236}">
                        <a16:creationId xmlns:a16="http://schemas.microsoft.com/office/drawing/2014/main" id="{FC02A177-E1F1-60A3-A180-858BDBD3C57B}"/>
                      </a:ext>
                    </a:extLst>
                  </p:cNvPr>
                  <p:cNvSpPr/>
                  <p:nvPr/>
                </p:nvSpPr>
                <p:spPr>
                  <a:xfrm>
                    <a:off x="-1134141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2" name="Freeform: Shape 2281">
                    <a:extLst>
                      <a:ext uri="{FF2B5EF4-FFF2-40B4-BE49-F238E27FC236}">
                        <a16:creationId xmlns:a16="http://schemas.microsoft.com/office/drawing/2014/main" id="{EADEEE20-60EF-88A4-B6CF-182FF881812F}"/>
                      </a:ext>
                    </a:extLst>
                  </p:cNvPr>
                  <p:cNvSpPr/>
                  <p:nvPr/>
                </p:nvSpPr>
                <p:spPr>
                  <a:xfrm>
                    <a:off x="-1109665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3" name="Freeform: Shape 2282">
                    <a:extLst>
                      <a:ext uri="{FF2B5EF4-FFF2-40B4-BE49-F238E27FC236}">
                        <a16:creationId xmlns:a16="http://schemas.microsoft.com/office/drawing/2014/main" id="{3F9FC475-8800-D7E7-D5D2-FA900C95C3B0}"/>
                      </a:ext>
                    </a:extLst>
                  </p:cNvPr>
                  <p:cNvSpPr/>
                  <p:nvPr/>
                </p:nvSpPr>
                <p:spPr>
                  <a:xfrm>
                    <a:off x="-1085189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4" name="Freeform: Shape 2283">
                    <a:extLst>
                      <a:ext uri="{FF2B5EF4-FFF2-40B4-BE49-F238E27FC236}">
                        <a16:creationId xmlns:a16="http://schemas.microsoft.com/office/drawing/2014/main" id="{3EE4379C-EE0A-C0D4-6FA6-44EB4B3CF8B9}"/>
                      </a:ext>
                    </a:extLst>
                  </p:cNvPr>
                  <p:cNvSpPr/>
                  <p:nvPr/>
                </p:nvSpPr>
                <p:spPr>
                  <a:xfrm>
                    <a:off x="-1060706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5" name="Freeform: Shape 2284">
                    <a:extLst>
                      <a:ext uri="{FF2B5EF4-FFF2-40B4-BE49-F238E27FC236}">
                        <a16:creationId xmlns:a16="http://schemas.microsoft.com/office/drawing/2014/main" id="{20AECB73-2685-78F5-756C-50B2F281AF4C}"/>
                      </a:ext>
                    </a:extLst>
                  </p:cNvPr>
                  <p:cNvSpPr/>
                  <p:nvPr/>
                </p:nvSpPr>
                <p:spPr>
                  <a:xfrm>
                    <a:off x="-1036230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6" name="Freeform: Shape 2285">
                    <a:extLst>
                      <a:ext uri="{FF2B5EF4-FFF2-40B4-BE49-F238E27FC236}">
                        <a16:creationId xmlns:a16="http://schemas.microsoft.com/office/drawing/2014/main" id="{3CFCA03B-69CA-5A7E-38A9-A7BBA7AD4817}"/>
                      </a:ext>
                    </a:extLst>
                  </p:cNvPr>
                  <p:cNvSpPr/>
                  <p:nvPr/>
                </p:nvSpPr>
                <p:spPr>
                  <a:xfrm>
                    <a:off x="-1011754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7" name="Freeform: Shape 2286">
                    <a:extLst>
                      <a:ext uri="{FF2B5EF4-FFF2-40B4-BE49-F238E27FC236}">
                        <a16:creationId xmlns:a16="http://schemas.microsoft.com/office/drawing/2014/main" id="{5F5CEF9A-56AD-FF26-DD36-862830FE2E7E}"/>
                      </a:ext>
                    </a:extLst>
                  </p:cNvPr>
                  <p:cNvSpPr/>
                  <p:nvPr/>
                </p:nvSpPr>
                <p:spPr>
                  <a:xfrm>
                    <a:off x="-987278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8" name="Freeform: Shape 2287">
                    <a:extLst>
                      <a:ext uri="{FF2B5EF4-FFF2-40B4-BE49-F238E27FC236}">
                        <a16:creationId xmlns:a16="http://schemas.microsoft.com/office/drawing/2014/main" id="{E329D5D8-3A89-8294-9891-9D8EF5F43EA8}"/>
                      </a:ext>
                    </a:extLst>
                  </p:cNvPr>
                  <p:cNvSpPr/>
                  <p:nvPr/>
                </p:nvSpPr>
                <p:spPr>
                  <a:xfrm>
                    <a:off x="-962802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9" name="Freeform: Shape 2288">
                    <a:extLst>
                      <a:ext uri="{FF2B5EF4-FFF2-40B4-BE49-F238E27FC236}">
                        <a16:creationId xmlns:a16="http://schemas.microsoft.com/office/drawing/2014/main" id="{44BD35FB-9EA5-A394-1FF8-A6F6B8E9349A}"/>
                      </a:ext>
                    </a:extLst>
                  </p:cNvPr>
                  <p:cNvSpPr/>
                  <p:nvPr/>
                </p:nvSpPr>
                <p:spPr>
                  <a:xfrm>
                    <a:off x="-938319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0" name="Freeform: Shape 2289">
                    <a:extLst>
                      <a:ext uri="{FF2B5EF4-FFF2-40B4-BE49-F238E27FC236}">
                        <a16:creationId xmlns:a16="http://schemas.microsoft.com/office/drawing/2014/main" id="{D07E836B-D360-B910-D8D9-F68076F4F822}"/>
                      </a:ext>
                    </a:extLst>
                  </p:cNvPr>
                  <p:cNvSpPr/>
                  <p:nvPr/>
                </p:nvSpPr>
                <p:spPr>
                  <a:xfrm>
                    <a:off x="-913843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1" name="Freeform: Shape 2290">
                    <a:extLst>
                      <a:ext uri="{FF2B5EF4-FFF2-40B4-BE49-F238E27FC236}">
                        <a16:creationId xmlns:a16="http://schemas.microsoft.com/office/drawing/2014/main" id="{05076FC8-1E2E-5AED-7404-89000EAB925C}"/>
                      </a:ext>
                    </a:extLst>
                  </p:cNvPr>
                  <p:cNvSpPr/>
                  <p:nvPr/>
                </p:nvSpPr>
                <p:spPr>
                  <a:xfrm>
                    <a:off x="-889367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2" name="Freeform: Shape 2291">
                    <a:extLst>
                      <a:ext uri="{FF2B5EF4-FFF2-40B4-BE49-F238E27FC236}">
                        <a16:creationId xmlns:a16="http://schemas.microsoft.com/office/drawing/2014/main" id="{1D451B37-9433-8AF7-F307-22394CCD4625}"/>
                      </a:ext>
                    </a:extLst>
                  </p:cNvPr>
                  <p:cNvSpPr/>
                  <p:nvPr/>
                </p:nvSpPr>
                <p:spPr>
                  <a:xfrm>
                    <a:off x="-864891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3" name="Freeform: Shape 2292">
                    <a:extLst>
                      <a:ext uri="{FF2B5EF4-FFF2-40B4-BE49-F238E27FC236}">
                        <a16:creationId xmlns:a16="http://schemas.microsoft.com/office/drawing/2014/main" id="{82698B93-D3B8-85DD-58FE-2356CF5B9B0F}"/>
                      </a:ext>
                    </a:extLst>
                  </p:cNvPr>
                  <p:cNvSpPr/>
                  <p:nvPr/>
                </p:nvSpPr>
                <p:spPr>
                  <a:xfrm>
                    <a:off x="-840415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4" name="Freeform: Shape 2293">
                    <a:extLst>
                      <a:ext uri="{FF2B5EF4-FFF2-40B4-BE49-F238E27FC236}">
                        <a16:creationId xmlns:a16="http://schemas.microsoft.com/office/drawing/2014/main" id="{B322C9E5-D643-31C9-316B-C0BECF0D7ACC}"/>
                      </a:ext>
                    </a:extLst>
                  </p:cNvPr>
                  <p:cNvSpPr/>
                  <p:nvPr/>
                </p:nvSpPr>
                <p:spPr>
                  <a:xfrm>
                    <a:off x="-815932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5" name="Freeform: Shape 2294">
                    <a:extLst>
                      <a:ext uri="{FF2B5EF4-FFF2-40B4-BE49-F238E27FC236}">
                        <a16:creationId xmlns:a16="http://schemas.microsoft.com/office/drawing/2014/main" id="{058D2E7D-7347-2DA1-446A-D7DED41E6059}"/>
                      </a:ext>
                    </a:extLst>
                  </p:cNvPr>
                  <p:cNvSpPr/>
                  <p:nvPr/>
                </p:nvSpPr>
                <p:spPr>
                  <a:xfrm>
                    <a:off x="-791456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6" name="Freeform: Shape 2295">
                    <a:extLst>
                      <a:ext uri="{FF2B5EF4-FFF2-40B4-BE49-F238E27FC236}">
                        <a16:creationId xmlns:a16="http://schemas.microsoft.com/office/drawing/2014/main" id="{9F34DF8A-7A62-926B-7033-5F1130606D3F}"/>
                      </a:ext>
                    </a:extLst>
                  </p:cNvPr>
                  <p:cNvSpPr/>
                  <p:nvPr/>
                </p:nvSpPr>
                <p:spPr>
                  <a:xfrm>
                    <a:off x="-1378914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7" name="Freeform: Shape 2296">
                    <a:extLst>
                      <a:ext uri="{FF2B5EF4-FFF2-40B4-BE49-F238E27FC236}">
                        <a16:creationId xmlns:a16="http://schemas.microsoft.com/office/drawing/2014/main" id="{5AB21A86-6F35-E3F2-7FF5-B437C8884832}"/>
                      </a:ext>
                    </a:extLst>
                  </p:cNvPr>
                  <p:cNvSpPr/>
                  <p:nvPr/>
                </p:nvSpPr>
                <p:spPr>
                  <a:xfrm>
                    <a:off x="-1354438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8" name="Freeform: Shape 2297">
                    <a:extLst>
                      <a:ext uri="{FF2B5EF4-FFF2-40B4-BE49-F238E27FC236}">
                        <a16:creationId xmlns:a16="http://schemas.microsoft.com/office/drawing/2014/main" id="{9E314B65-2CA7-714B-C1E2-61D2AF95AE45}"/>
                      </a:ext>
                    </a:extLst>
                  </p:cNvPr>
                  <p:cNvSpPr/>
                  <p:nvPr/>
                </p:nvSpPr>
                <p:spPr>
                  <a:xfrm>
                    <a:off x="-1329962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99" name="Freeform: Shape 2298">
                    <a:extLst>
                      <a:ext uri="{FF2B5EF4-FFF2-40B4-BE49-F238E27FC236}">
                        <a16:creationId xmlns:a16="http://schemas.microsoft.com/office/drawing/2014/main" id="{E614DE30-F1C9-E204-49B8-82C4388F28F7}"/>
                      </a:ext>
                    </a:extLst>
                  </p:cNvPr>
                  <p:cNvSpPr/>
                  <p:nvPr/>
                </p:nvSpPr>
                <p:spPr>
                  <a:xfrm>
                    <a:off x="-1305479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0" name="Freeform: Shape 2299">
                    <a:extLst>
                      <a:ext uri="{FF2B5EF4-FFF2-40B4-BE49-F238E27FC236}">
                        <a16:creationId xmlns:a16="http://schemas.microsoft.com/office/drawing/2014/main" id="{158CED6A-0040-B498-21E5-F5DF58B7EA1A}"/>
                      </a:ext>
                    </a:extLst>
                  </p:cNvPr>
                  <p:cNvSpPr/>
                  <p:nvPr/>
                </p:nvSpPr>
                <p:spPr>
                  <a:xfrm>
                    <a:off x="-1281003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301" name="Freeform: Shape 2300">
                    <a:extLst>
                      <a:ext uri="{FF2B5EF4-FFF2-40B4-BE49-F238E27FC236}">
                        <a16:creationId xmlns:a16="http://schemas.microsoft.com/office/drawing/2014/main" id="{8C573F22-F862-79BF-97F4-D472DD0C7B91}"/>
                      </a:ext>
                    </a:extLst>
                  </p:cNvPr>
                  <p:cNvSpPr/>
                  <p:nvPr/>
                </p:nvSpPr>
                <p:spPr>
                  <a:xfrm>
                    <a:off x="-1256527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2" name="Freeform: Shape 2301">
                    <a:extLst>
                      <a:ext uri="{FF2B5EF4-FFF2-40B4-BE49-F238E27FC236}">
                        <a16:creationId xmlns:a16="http://schemas.microsoft.com/office/drawing/2014/main" id="{B0124F5E-9C86-6B85-10C7-213BC4785C5E}"/>
                      </a:ext>
                    </a:extLst>
                  </p:cNvPr>
                  <p:cNvSpPr/>
                  <p:nvPr/>
                </p:nvSpPr>
                <p:spPr>
                  <a:xfrm>
                    <a:off x="-1232051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3" name="Freeform: Shape 2302">
                    <a:extLst>
                      <a:ext uri="{FF2B5EF4-FFF2-40B4-BE49-F238E27FC236}">
                        <a16:creationId xmlns:a16="http://schemas.microsoft.com/office/drawing/2014/main" id="{E551888E-2033-8500-5D44-52524CF8BD29}"/>
                      </a:ext>
                    </a:extLst>
                  </p:cNvPr>
                  <p:cNvSpPr/>
                  <p:nvPr/>
                </p:nvSpPr>
                <p:spPr>
                  <a:xfrm>
                    <a:off x="-1207575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4" name="Freeform: Shape 2303">
                    <a:extLst>
                      <a:ext uri="{FF2B5EF4-FFF2-40B4-BE49-F238E27FC236}">
                        <a16:creationId xmlns:a16="http://schemas.microsoft.com/office/drawing/2014/main" id="{78355E1E-F430-179D-A546-880008819DA6}"/>
                      </a:ext>
                    </a:extLst>
                  </p:cNvPr>
                  <p:cNvSpPr/>
                  <p:nvPr/>
                </p:nvSpPr>
                <p:spPr>
                  <a:xfrm>
                    <a:off x="-1183093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5" name="Freeform: Shape 2304">
                    <a:extLst>
                      <a:ext uri="{FF2B5EF4-FFF2-40B4-BE49-F238E27FC236}">
                        <a16:creationId xmlns:a16="http://schemas.microsoft.com/office/drawing/2014/main" id="{7CF4E559-573C-C44D-275F-3413B988AD96}"/>
                      </a:ext>
                    </a:extLst>
                  </p:cNvPr>
                  <p:cNvSpPr/>
                  <p:nvPr/>
                </p:nvSpPr>
                <p:spPr>
                  <a:xfrm>
                    <a:off x="-1158617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6" name="Freeform: Shape 2305">
                    <a:extLst>
                      <a:ext uri="{FF2B5EF4-FFF2-40B4-BE49-F238E27FC236}">
                        <a16:creationId xmlns:a16="http://schemas.microsoft.com/office/drawing/2014/main" id="{679FAED3-7CC0-204A-3DD1-29016B2DBC07}"/>
                      </a:ext>
                    </a:extLst>
                  </p:cNvPr>
                  <p:cNvSpPr/>
                  <p:nvPr/>
                </p:nvSpPr>
                <p:spPr>
                  <a:xfrm>
                    <a:off x="-1134141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7" name="Freeform: Shape 2306">
                    <a:extLst>
                      <a:ext uri="{FF2B5EF4-FFF2-40B4-BE49-F238E27FC236}">
                        <a16:creationId xmlns:a16="http://schemas.microsoft.com/office/drawing/2014/main" id="{4EEE4BCB-31C6-9EE3-37E6-FE7CE4BF05E6}"/>
                      </a:ext>
                    </a:extLst>
                  </p:cNvPr>
                  <p:cNvSpPr/>
                  <p:nvPr/>
                </p:nvSpPr>
                <p:spPr>
                  <a:xfrm>
                    <a:off x="-1109665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8" name="Freeform: Shape 2307">
                    <a:extLst>
                      <a:ext uri="{FF2B5EF4-FFF2-40B4-BE49-F238E27FC236}">
                        <a16:creationId xmlns:a16="http://schemas.microsoft.com/office/drawing/2014/main" id="{985CE453-14E9-65F9-E69E-3EB2FA4801CF}"/>
                      </a:ext>
                    </a:extLst>
                  </p:cNvPr>
                  <p:cNvSpPr/>
                  <p:nvPr/>
                </p:nvSpPr>
                <p:spPr>
                  <a:xfrm>
                    <a:off x="-1085189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9" name="Freeform: Shape 2308">
                    <a:extLst>
                      <a:ext uri="{FF2B5EF4-FFF2-40B4-BE49-F238E27FC236}">
                        <a16:creationId xmlns:a16="http://schemas.microsoft.com/office/drawing/2014/main" id="{512B6A83-3484-36F3-D0F6-DFA686A00EB0}"/>
                      </a:ext>
                    </a:extLst>
                  </p:cNvPr>
                  <p:cNvSpPr/>
                  <p:nvPr/>
                </p:nvSpPr>
                <p:spPr>
                  <a:xfrm>
                    <a:off x="-1060706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0" name="Freeform: Shape 2309">
                    <a:extLst>
                      <a:ext uri="{FF2B5EF4-FFF2-40B4-BE49-F238E27FC236}">
                        <a16:creationId xmlns:a16="http://schemas.microsoft.com/office/drawing/2014/main" id="{B5E153BE-D2BE-7078-7BFD-89245E270C1F}"/>
                      </a:ext>
                    </a:extLst>
                  </p:cNvPr>
                  <p:cNvSpPr/>
                  <p:nvPr/>
                </p:nvSpPr>
                <p:spPr>
                  <a:xfrm>
                    <a:off x="-1036230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1" name="Freeform: Shape 2310">
                    <a:extLst>
                      <a:ext uri="{FF2B5EF4-FFF2-40B4-BE49-F238E27FC236}">
                        <a16:creationId xmlns:a16="http://schemas.microsoft.com/office/drawing/2014/main" id="{E07F73F0-024B-7AC4-BA32-F9F90C0B278E}"/>
                      </a:ext>
                    </a:extLst>
                  </p:cNvPr>
                  <p:cNvSpPr/>
                  <p:nvPr/>
                </p:nvSpPr>
                <p:spPr>
                  <a:xfrm>
                    <a:off x="-1011754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2" name="Freeform: Shape 2311">
                    <a:extLst>
                      <a:ext uri="{FF2B5EF4-FFF2-40B4-BE49-F238E27FC236}">
                        <a16:creationId xmlns:a16="http://schemas.microsoft.com/office/drawing/2014/main" id="{975DE6EC-BBED-A6FC-F250-87ED613E2B17}"/>
                      </a:ext>
                    </a:extLst>
                  </p:cNvPr>
                  <p:cNvSpPr/>
                  <p:nvPr/>
                </p:nvSpPr>
                <p:spPr>
                  <a:xfrm>
                    <a:off x="-987278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3" name="Freeform: Shape 2312">
                    <a:extLst>
                      <a:ext uri="{FF2B5EF4-FFF2-40B4-BE49-F238E27FC236}">
                        <a16:creationId xmlns:a16="http://schemas.microsoft.com/office/drawing/2014/main" id="{62A4B43D-9E7F-0655-66F7-DEA886B2C57E}"/>
                      </a:ext>
                    </a:extLst>
                  </p:cNvPr>
                  <p:cNvSpPr/>
                  <p:nvPr/>
                </p:nvSpPr>
                <p:spPr>
                  <a:xfrm>
                    <a:off x="-962802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4" name="Freeform: Shape 2313">
                    <a:extLst>
                      <a:ext uri="{FF2B5EF4-FFF2-40B4-BE49-F238E27FC236}">
                        <a16:creationId xmlns:a16="http://schemas.microsoft.com/office/drawing/2014/main" id="{2582F22B-CB23-EDCF-FA71-73B44409E280}"/>
                      </a:ext>
                    </a:extLst>
                  </p:cNvPr>
                  <p:cNvSpPr/>
                  <p:nvPr/>
                </p:nvSpPr>
                <p:spPr>
                  <a:xfrm>
                    <a:off x="-938319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5" name="Freeform: Shape 2314">
                    <a:extLst>
                      <a:ext uri="{FF2B5EF4-FFF2-40B4-BE49-F238E27FC236}">
                        <a16:creationId xmlns:a16="http://schemas.microsoft.com/office/drawing/2014/main" id="{02287B12-D6C8-6EB3-68C0-702353E987B3}"/>
                      </a:ext>
                    </a:extLst>
                  </p:cNvPr>
                  <p:cNvSpPr/>
                  <p:nvPr/>
                </p:nvSpPr>
                <p:spPr>
                  <a:xfrm>
                    <a:off x="-913843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6" name="Freeform: Shape 2315">
                    <a:extLst>
                      <a:ext uri="{FF2B5EF4-FFF2-40B4-BE49-F238E27FC236}">
                        <a16:creationId xmlns:a16="http://schemas.microsoft.com/office/drawing/2014/main" id="{8B9D5A63-3213-A1EA-97AF-EB4EF7BF4B8E}"/>
                      </a:ext>
                    </a:extLst>
                  </p:cNvPr>
                  <p:cNvSpPr/>
                  <p:nvPr/>
                </p:nvSpPr>
                <p:spPr>
                  <a:xfrm>
                    <a:off x="-889367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7" name="Freeform: Shape 2316">
                    <a:extLst>
                      <a:ext uri="{FF2B5EF4-FFF2-40B4-BE49-F238E27FC236}">
                        <a16:creationId xmlns:a16="http://schemas.microsoft.com/office/drawing/2014/main" id="{3955B353-55EC-0E55-8ADF-0C0A3DDCDD92}"/>
                      </a:ext>
                    </a:extLst>
                  </p:cNvPr>
                  <p:cNvSpPr/>
                  <p:nvPr/>
                </p:nvSpPr>
                <p:spPr>
                  <a:xfrm>
                    <a:off x="-864891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8" name="Freeform: Shape 2317">
                    <a:extLst>
                      <a:ext uri="{FF2B5EF4-FFF2-40B4-BE49-F238E27FC236}">
                        <a16:creationId xmlns:a16="http://schemas.microsoft.com/office/drawing/2014/main" id="{E0EBB347-808F-A23F-D724-8703E4299374}"/>
                      </a:ext>
                    </a:extLst>
                  </p:cNvPr>
                  <p:cNvSpPr/>
                  <p:nvPr/>
                </p:nvSpPr>
                <p:spPr>
                  <a:xfrm>
                    <a:off x="-840415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9" name="Freeform: Shape 2318">
                    <a:extLst>
                      <a:ext uri="{FF2B5EF4-FFF2-40B4-BE49-F238E27FC236}">
                        <a16:creationId xmlns:a16="http://schemas.microsoft.com/office/drawing/2014/main" id="{28F4D737-F8FE-9E01-8B1B-D21A5050CE8E}"/>
                      </a:ext>
                    </a:extLst>
                  </p:cNvPr>
                  <p:cNvSpPr/>
                  <p:nvPr/>
                </p:nvSpPr>
                <p:spPr>
                  <a:xfrm>
                    <a:off x="-815932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0" name="Freeform: Shape 2319">
                    <a:extLst>
                      <a:ext uri="{FF2B5EF4-FFF2-40B4-BE49-F238E27FC236}">
                        <a16:creationId xmlns:a16="http://schemas.microsoft.com/office/drawing/2014/main" id="{433BF648-0E2A-3A82-C47E-5D3192E7BC85}"/>
                      </a:ext>
                    </a:extLst>
                  </p:cNvPr>
                  <p:cNvSpPr/>
                  <p:nvPr/>
                </p:nvSpPr>
                <p:spPr>
                  <a:xfrm>
                    <a:off x="-791456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1" name="Freeform: Shape 2320">
                    <a:extLst>
                      <a:ext uri="{FF2B5EF4-FFF2-40B4-BE49-F238E27FC236}">
                        <a16:creationId xmlns:a16="http://schemas.microsoft.com/office/drawing/2014/main" id="{13106889-5FDF-9AC6-F59B-4E285E90E728}"/>
                      </a:ext>
                    </a:extLst>
                  </p:cNvPr>
                  <p:cNvSpPr/>
                  <p:nvPr/>
                </p:nvSpPr>
                <p:spPr>
                  <a:xfrm>
                    <a:off x="-1378914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2" name="Freeform: Shape 2321">
                    <a:extLst>
                      <a:ext uri="{FF2B5EF4-FFF2-40B4-BE49-F238E27FC236}">
                        <a16:creationId xmlns:a16="http://schemas.microsoft.com/office/drawing/2014/main" id="{B900BB7D-8F3A-5DCE-A253-8394586100F2}"/>
                      </a:ext>
                    </a:extLst>
                  </p:cNvPr>
                  <p:cNvSpPr/>
                  <p:nvPr/>
                </p:nvSpPr>
                <p:spPr>
                  <a:xfrm>
                    <a:off x="-1354438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3" name="Freeform: Shape 2322">
                    <a:extLst>
                      <a:ext uri="{FF2B5EF4-FFF2-40B4-BE49-F238E27FC236}">
                        <a16:creationId xmlns:a16="http://schemas.microsoft.com/office/drawing/2014/main" id="{75B767DE-DB8A-188C-FD33-497B0874B30E}"/>
                      </a:ext>
                    </a:extLst>
                  </p:cNvPr>
                  <p:cNvSpPr/>
                  <p:nvPr/>
                </p:nvSpPr>
                <p:spPr>
                  <a:xfrm>
                    <a:off x="-1329962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4" name="Freeform: Shape 2323">
                    <a:extLst>
                      <a:ext uri="{FF2B5EF4-FFF2-40B4-BE49-F238E27FC236}">
                        <a16:creationId xmlns:a16="http://schemas.microsoft.com/office/drawing/2014/main" id="{78DB987C-58DB-3ED7-6E52-F86E1A74EEE3}"/>
                      </a:ext>
                    </a:extLst>
                  </p:cNvPr>
                  <p:cNvSpPr/>
                  <p:nvPr/>
                </p:nvSpPr>
                <p:spPr>
                  <a:xfrm>
                    <a:off x="-1305479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5" name="Freeform: Shape 2324">
                    <a:extLst>
                      <a:ext uri="{FF2B5EF4-FFF2-40B4-BE49-F238E27FC236}">
                        <a16:creationId xmlns:a16="http://schemas.microsoft.com/office/drawing/2014/main" id="{80298DA0-92D7-BBB5-DD11-4A8CC7ED4447}"/>
                      </a:ext>
                    </a:extLst>
                  </p:cNvPr>
                  <p:cNvSpPr/>
                  <p:nvPr/>
                </p:nvSpPr>
                <p:spPr>
                  <a:xfrm>
                    <a:off x="-1281003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6" name="Freeform: Shape 2325">
                    <a:extLst>
                      <a:ext uri="{FF2B5EF4-FFF2-40B4-BE49-F238E27FC236}">
                        <a16:creationId xmlns:a16="http://schemas.microsoft.com/office/drawing/2014/main" id="{D5D2DF9A-E056-C876-455F-62C096D0179D}"/>
                      </a:ext>
                    </a:extLst>
                  </p:cNvPr>
                  <p:cNvSpPr/>
                  <p:nvPr/>
                </p:nvSpPr>
                <p:spPr>
                  <a:xfrm>
                    <a:off x="-1256527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7" name="Freeform: Shape 2326">
                    <a:extLst>
                      <a:ext uri="{FF2B5EF4-FFF2-40B4-BE49-F238E27FC236}">
                        <a16:creationId xmlns:a16="http://schemas.microsoft.com/office/drawing/2014/main" id="{8C515A51-9E16-1415-EEF5-3DFDDA614E7B}"/>
                      </a:ext>
                    </a:extLst>
                  </p:cNvPr>
                  <p:cNvSpPr/>
                  <p:nvPr/>
                </p:nvSpPr>
                <p:spPr>
                  <a:xfrm>
                    <a:off x="-1232051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8" name="Freeform: Shape 2327">
                    <a:extLst>
                      <a:ext uri="{FF2B5EF4-FFF2-40B4-BE49-F238E27FC236}">
                        <a16:creationId xmlns:a16="http://schemas.microsoft.com/office/drawing/2014/main" id="{7FEDE43D-BF3E-E13D-40A5-5109D76070DC}"/>
                      </a:ext>
                    </a:extLst>
                  </p:cNvPr>
                  <p:cNvSpPr/>
                  <p:nvPr/>
                </p:nvSpPr>
                <p:spPr>
                  <a:xfrm>
                    <a:off x="-1207575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9" name="Freeform: Shape 2328">
                    <a:extLst>
                      <a:ext uri="{FF2B5EF4-FFF2-40B4-BE49-F238E27FC236}">
                        <a16:creationId xmlns:a16="http://schemas.microsoft.com/office/drawing/2014/main" id="{CD33512F-0BA5-2E41-9728-62CEEE0C3052}"/>
                      </a:ext>
                    </a:extLst>
                  </p:cNvPr>
                  <p:cNvSpPr/>
                  <p:nvPr/>
                </p:nvSpPr>
                <p:spPr>
                  <a:xfrm>
                    <a:off x="-1183093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0" name="Freeform: Shape 2329">
                    <a:extLst>
                      <a:ext uri="{FF2B5EF4-FFF2-40B4-BE49-F238E27FC236}">
                        <a16:creationId xmlns:a16="http://schemas.microsoft.com/office/drawing/2014/main" id="{A2B70F53-32BF-45C5-E7F2-EE410E549331}"/>
                      </a:ext>
                    </a:extLst>
                  </p:cNvPr>
                  <p:cNvSpPr/>
                  <p:nvPr/>
                </p:nvSpPr>
                <p:spPr>
                  <a:xfrm>
                    <a:off x="-1158617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1" name="Freeform: Shape 2330">
                    <a:extLst>
                      <a:ext uri="{FF2B5EF4-FFF2-40B4-BE49-F238E27FC236}">
                        <a16:creationId xmlns:a16="http://schemas.microsoft.com/office/drawing/2014/main" id="{C91B4571-D50D-F77A-5BE1-7309F6322922}"/>
                      </a:ext>
                    </a:extLst>
                  </p:cNvPr>
                  <p:cNvSpPr/>
                  <p:nvPr/>
                </p:nvSpPr>
                <p:spPr>
                  <a:xfrm>
                    <a:off x="-1134141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2" name="Freeform: Shape 2331">
                    <a:extLst>
                      <a:ext uri="{FF2B5EF4-FFF2-40B4-BE49-F238E27FC236}">
                        <a16:creationId xmlns:a16="http://schemas.microsoft.com/office/drawing/2014/main" id="{BDD9B0C3-97BF-79D5-D3C0-53BAEEF9422E}"/>
                      </a:ext>
                    </a:extLst>
                  </p:cNvPr>
                  <p:cNvSpPr/>
                  <p:nvPr/>
                </p:nvSpPr>
                <p:spPr>
                  <a:xfrm>
                    <a:off x="-1109665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3" name="Freeform: Shape 2332">
                    <a:extLst>
                      <a:ext uri="{FF2B5EF4-FFF2-40B4-BE49-F238E27FC236}">
                        <a16:creationId xmlns:a16="http://schemas.microsoft.com/office/drawing/2014/main" id="{AF477BC9-3A78-6AB5-BC3F-3AD0286B33BF}"/>
                      </a:ext>
                    </a:extLst>
                  </p:cNvPr>
                  <p:cNvSpPr/>
                  <p:nvPr/>
                </p:nvSpPr>
                <p:spPr>
                  <a:xfrm>
                    <a:off x="-1085189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4" name="Freeform: Shape 2333">
                    <a:extLst>
                      <a:ext uri="{FF2B5EF4-FFF2-40B4-BE49-F238E27FC236}">
                        <a16:creationId xmlns:a16="http://schemas.microsoft.com/office/drawing/2014/main" id="{B357A83C-353D-8303-8B46-DD65CB8D5446}"/>
                      </a:ext>
                    </a:extLst>
                  </p:cNvPr>
                  <p:cNvSpPr/>
                  <p:nvPr/>
                </p:nvSpPr>
                <p:spPr>
                  <a:xfrm>
                    <a:off x="-1060706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5" name="Freeform: Shape 2334">
                    <a:extLst>
                      <a:ext uri="{FF2B5EF4-FFF2-40B4-BE49-F238E27FC236}">
                        <a16:creationId xmlns:a16="http://schemas.microsoft.com/office/drawing/2014/main" id="{C00E5259-5535-BD79-679C-618BA8612D46}"/>
                      </a:ext>
                    </a:extLst>
                  </p:cNvPr>
                  <p:cNvSpPr/>
                  <p:nvPr/>
                </p:nvSpPr>
                <p:spPr>
                  <a:xfrm>
                    <a:off x="-1036230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6" name="Freeform: Shape 2335">
                    <a:extLst>
                      <a:ext uri="{FF2B5EF4-FFF2-40B4-BE49-F238E27FC236}">
                        <a16:creationId xmlns:a16="http://schemas.microsoft.com/office/drawing/2014/main" id="{A61F7AC7-3219-E1B2-C80F-1E7021DA404D}"/>
                      </a:ext>
                    </a:extLst>
                  </p:cNvPr>
                  <p:cNvSpPr/>
                  <p:nvPr/>
                </p:nvSpPr>
                <p:spPr>
                  <a:xfrm>
                    <a:off x="-1011754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7" name="Freeform: Shape 2336">
                    <a:extLst>
                      <a:ext uri="{FF2B5EF4-FFF2-40B4-BE49-F238E27FC236}">
                        <a16:creationId xmlns:a16="http://schemas.microsoft.com/office/drawing/2014/main" id="{AFF71958-E4A9-5871-7AB1-1BB84E0CB7FF}"/>
                      </a:ext>
                    </a:extLst>
                  </p:cNvPr>
                  <p:cNvSpPr/>
                  <p:nvPr/>
                </p:nvSpPr>
                <p:spPr>
                  <a:xfrm>
                    <a:off x="-987278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8" name="Freeform: Shape 2337">
                    <a:extLst>
                      <a:ext uri="{FF2B5EF4-FFF2-40B4-BE49-F238E27FC236}">
                        <a16:creationId xmlns:a16="http://schemas.microsoft.com/office/drawing/2014/main" id="{9A891D4B-686D-FEDA-41F7-A32D1FFFC16E}"/>
                      </a:ext>
                    </a:extLst>
                  </p:cNvPr>
                  <p:cNvSpPr/>
                  <p:nvPr/>
                </p:nvSpPr>
                <p:spPr>
                  <a:xfrm>
                    <a:off x="-962802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9" name="Freeform: Shape 2338">
                    <a:extLst>
                      <a:ext uri="{FF2B5EF4-FFF2-40B4-BE49-F238E27FC236}">
                        <a16:creationId xmlns:a16="http://schemas.microsoft.com/office/drawing/2014/main" id="{69EAAB16-DED1-86F7-AF84-A45ECB05839A}"/>
                      </a:ext>
                    </a:extLst>
                  </p:cNvPr>
                  <p:cNvSpPr/>
                  <p:nvPr/>
                </p:nvSpPr>
                <p:spPr>
                  <a:xfrm>
                    <a:off x="-938319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0" name="Freeform: Shape 2339">
                    <a:extLst>
                      <a:ext uri="{FF2B5EF4-FFF2-40B4-BE49-F238E27FC236}">
                        <a16:creationId xmlns:a16="http://schemas.microsoft.com/office/drawing/2014/main" id="{6E07F052-32EF-61AE-1A8A-48FEA341D815}"/>
                      </a:ext>
                    </a:extLst>
                  </p:cNvPr>
                  <p:cNvSpPr/>
                  <p:nvPr/>
                </p:nvSpPr>
                <p:spPr>
                  <a:xfrm>
                    <a:off x="-913843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1" name="Freeform: Shape 2340">
                    <a:extLst>
                      <a:ext uri="{FF2B5EF4-FFF2-40B4-BE49-F238E27FC236}">
                        <a16:creationId xmlns:a16="http://schemas.microsoft.com/office/drawing/2014/main" id="{BA5D3393-8A19-D1A2-68CC-4D86C3A5C470}"/>
                      </a:ext>
                    </a:extLst>
                  </p:cNvPr>
                  <p:cNvSpPr/>
                  <p:nvPr/>
                </p:nvSpPr>
                <p:spPr>
                  <a:xfrm>
                    <a:off x="-889367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2" name="Freeform: Shape 2341">
                    <a:extLst>
                      <a:ext uri="{FF2B5EF4-FFF2-40B4-BE49-F238E27FC236}">
                        <a16:creationId xmlns:a16="http://schemas.microsoft.com/office/drawing/2014/main" id="{44B1CA1A-545A-16E4-DCCC-FD82847650F4}"/>
                      </a:ext>
                    </a:extLst>
                  </p:cNvPr>
                  <p:cNvSpPr/>
                  <p:nvPr/>
                </p:nvSpPr>
                <p:spPr>
                  <a:xfrm>
                    <a:off x="-864891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3" name="Freeform: Shape 2342">
                    <a:extLst>
                      <a:ext uri="{FF2B5EF4-FFF2-40B4-BE49-F238E27FC236}">
                        <a16:creationId xmlns:a16="http://schemas.microsoft.com/office/drawing/2014/main" id="{F2CA9449-3A1F-73ED-101C-43DCAF3BE24D}"/>
                      </a:ext>
                    </a:extLst>
                  </p:cNvPr>
                  <p:cNvSpPr/>
                  <p:nvPr/>
                </p:nvSpPr>
                <p:spPr>
                  <a:xfrm>
                    <a:off x="-840415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4" name="Freeform: Shape 2343">
                    <a:extLst>
                      <a:ext uri="{FF2B5EF4-FFF2-40B4-BE49-F238E27FC236}">
                        <a16:creationId xmlns:a16="http://schemas.microsoft.com/office/drawing/2014/main" id="{9E515240-091C-AE95-02B1-E659338F8742}"/>
                      </a:ext>
                    </a:extLst>
                  </p:cNvPr>
                  <p:cNvSpPr/>
                  <p:nvPr/>
                </p:nvSpPr>
                <p:spPr>
                  <a:xfrm>
                    <a:off x="-815932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5" name="Freeform: Shape 2344">
                    <a:extLst>
                      <a:ext uri="{FF2B5EF4-FFF2-40B4-BE49-F238E27FC236}">
                        <a16:creationId xmlns:a16="http://schemas.microsoft.com/office/drawing/2014/main" id="{1DA06985-E850-A365-891C-6E41F2A5BB04}"/>
                      </a:ext>
                    </a:extLst>
                  </p:cNvPr>
                  <p:cNvSpPr/>
                  <p:nvPr/>
                </p:nvSpPr>
                <p:spPr>
                  <a:xfrm>
                    <a:off x="-791456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6" name="Freeform: Shape 2345">
                    <a:extLst>
                      <a:ext uri="{FF2B5EF4-FFF2-40B4-BE49-F238E27FC236}">
                        <a16:creationId xmlns:a16="http://schemas.microsoft.com/office/drawing/2014/main" id="{53AF9FFB-1EC9-473A-B3BE-2B845A628A55}"/>
                      </a:ext>
                    </a:extLst>
                  </p:cNvPr>
                  <p:cNvSpPr/>
                  <p:nvPr/>
                </p:nvSpPr>
                <p:spPr>
                  <a:xfrm>
                    <a:off x="-1378914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7" name="Freeform: Shape 2346">
                    <a:extLst>
                      <a:ext uri="{FF2B5EF4-FFF2-40B4-BE49-F238E27FC236}">
                        <a16:creationId xmlns:a16="http://schemas.microsoft.com/office/drawing/2014/main" id="{6B06B3A1-5433-A1D4-125C-95C8A94F708C}"/>
                      </a:ext>
                    </a:extLst>
                  </p:cNvPr>
                  <p:cNvSpPr/>
                  <p:nvPr/>
                </p:nvSpPr>
                <p:spPr>
                  <a:xfrm>
                    <a:off x="-1354438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8" name="Freeform: Shape 2347">
                    <a:extLst>
                      <a:ext uri="{FF2B5EF4-FFF2-40B4-BE49-F238E27FC236}">
                        <a16:creationId xmlns:a16="http://schemas.microsoft.com/office/drawing/2014/main" id="{ECFD14EE-BE5B-F566-B01B-1960F90F32BE}"/>
                      </a:ext>
                    </a:extLst>
                  </p:cNvPr>
                  <p:cNvSpPr/>
                  <p:nvPr/>
                </p:nvSpPr>
                <p:spPr>
                  <a:xfrm>
                    <a:off x="-1329962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9" name="Freeform: Shape 2348">
                    <a:extLst>
                      <a:ext uri="{FF2B5EF4-FFF2-40B4-BE49-F238E27FC236}">
                        <a16:creationId xmlns:a16="http://schemas.microsoft.com/office/drawing/2014/main" id="{E7A7FE5B-548E-EBB2-6BB2-535E7DEB98DA}"/>
                      </a:ext>
                    </a:extLst>
                  </p:cNvPr>
                  <p:cNvSpPr/>
                  <p:nvPr/>
                </p:nvSpPr>
                <p:spPr>
                  <a:xfrm>
                    <a:off x="-1305479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0" name="Freeform: Shape 2349">
                    <a:extLst>
                      <a:ext uri="{FF2B5EF4-FFF2-40B4-BE49-F238E27FC236}">
                        <a16:creationId xmlns:a16="http://schemas.microsoft.com/office/drawing/2014/main" id="{67D96A66-7AB3-1761-B843-419EBEE88641}"/>
                      </a:ext>
                    </a:extLst>
                  </p:cNvPr>
                  <p:cNvSpPr/>
                  <p:nvPr/>
                </p:nvSpPr>
                <p:spPr>
                  <a:xfrm>
                    <a:off x="-1281003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1" name="Freeform: Shape 2350">
                    <a:extLst>
                      <a:ext uri="{FF2B5EF4-FFF2-40B4-BE49-F238E27FC236}">
                        <a16:creationId xmlns:a16="http://schemas.microsoft.com/office/drawing/2014/main" id="{90916CFC-7EDD-FFE6-8312-146C087722D8}"/>
                      </a:ext>
                    </a:extLst>
                  </p:cNvPr>
                  <p:cNvSpPr/>
                  <p:nvPr/>
                </p:nvSpPr>
                <p:spPr>
                  <a:xfrm>
                    <a:off x="-1256527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2" name="Freeform: Shape 2351">
                    <a:extLst>
                      <a:ext uri="{FF2B5EF4-FFF2-40B4-BE49-F238E27FC236}">
                        <a16:creationId xmlns:a16="http://schemas.microsoft.com/office/drawing/2014/main" id="{34E5CB9D-0984-411B-C4E2-F08F337CA38A}"/>
                      </a:ext>
                    </a:extLst>
                  </p:cNvPr>
                  <p:cNvSpPr/>
                  <p:nvPr/>
                </p:nvSpPr>
                <p:spPr>
                  <a:xfrm>
                    <a:off x="-1232051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3" name="Freeform: Shape 2352">
                    <a:extLst>
                      <a:ext uri="{FF2B5EF4-FFF2-40B4-BE49-F238E27FC236}">
                        <a16:creationId xmlns:a16="http://schemas.microsoft.com/office/drawing/2014/main" id="{DC16CB16-D25D-8105-0F49-DAA8A6DCAE43}"/>
                      </a:ext>
                    </a:extLst>
                  </p:cNvPr>
                  <p:cNvSpPr/>
                  <p:nvPr/>
                </p:nvSpPr>
                <p:spPr>
                  <a:xfrm>
                    <a:off x="-1207575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4" name="Freeform: Shape 2353">
                    <a:extLst>
                      <a:ext uri="{FF2B5EF4-FFF2-40B4-BE49-F238E27FC236}">
                        <a16:creationId xmlns:a16="http://schemas.microsoft.com/office/drawing/2014/main" id="{57E93339-6BEA-22D1-017B-012A76B5C4B6}"/>
                      </a:ext>
                    </a:extLst>
                  </p:cNvPr>
                  <p:cNvSpPr/>
                  <p:nvPr/>
                </p:nvSpPr>
                <p:spPr>
                  <a:xfrm>
                    <a:off x="-1183093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5" name="Freeform: Shape 2354">
                    <a:extLst>
                      <a:ext uri="{FF2B5EF4-FFF2-40B4-BE49-F238E27FC236}">
                        <a16:creationId xmlns:a16="http://schemas.microsoft.com/office/drawing/2014/main" id="{C1FD6437-7424-B1EC-1BB8-6BDE247A154C}"/>
                      </a:ext>
                    </a:extLst>
                  </p:cNvPr>
                  <p:cNvSpPr/>
                  <p:nvPr/>
                </p:nvSpPr>
                <p:spPr>
                  <a:xfrm>
                    <a:off x="-1158617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6" name="Freeform: Shape 2355">
                    <a:extLst>
                      <a:ext uri="{FF2B5EF4-FFF2-40B4-BE49-F238E27FC236}">
                        <a16:creationId xmlns:a16="http://schemas.microsoft.com/office/drawing/2014/main" id="{A35C9B31-5BD6-7FA9-C36F-8C5D398884FE}"/>
                      </a:ext>
                    </a:extLst>
                  </p:cNvPr>
                  <p:cNvSpPr/>
                  <p:nvPr/>
                </p:nvSpPr>
                <p:spPr>
                  <a:xfrm>
                    <a:off x="-1134141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7" name="Freeform: Shape 2356">
                    <a:extLst>
                      <a:ext uri="{FF2B5EF4-FFF2-40B4-BE49-F238E27FC236}">
                        <a16:creationId xmlns:a16="http://schemas.microsoft.com/office/drawing/2014/main" id="{3DD65B2B-DFCA-E741-0BC2-B5B70730948A}"/>
                      </a:ext>
                    </a:extLst>
                  </p:cNvPr>
                  <p:cNvSpPr/>
                  <p:nvPr/>
                </p:nvSpPr>
                <p:spPr>
                  <a:xfrm>
                    <a:off x="-1109665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8" name="Freeform: Shape 2357">
                    <a:extLst>
                      <a:ext uri="{FF2B5EF4-FFF2-40B4-BE49-F238E27FC236}">
                        <a16:creationId xmlns:a16="http://schemas.microsoft.com/office/drawing/2014/main" id="{81036419-6C4C-F931-CA97-02D94CCB99E9}"/>
                      </a:ext>
                    </a:extLst>
                  </p:cNvPr>
                  <p:cNvSpPr/>
                  <p:nvPr/>
                </p:nvSpPr>
                <p:spPr>
                  <a:xfrm>
                    <a:off x="-1085189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9" name="Freeform: Shape 2358">
                    <a:extLst>
                      <a:ext uri="{FF2B5EF4-FFF2-40B4-BE49-F238E27FC236}">
                        <a16:creationId xmlns:a16="http://schemas.microsoft.com/office/drawing/2014/main" id="{C604289D-65D7-DE1D-85CA-A5E4B81D56F8}"/>
                      </a:ext>
                    </a:extLst>
                  </p:cNvPr>
                  <p:cNvSpPr/>
                  <p:nvPr/>
                </p:nvSpPr>
                <p:spPr>
                  <a:xfrm>
                    <a:off x="-1060706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0" name="Freeform: Shape 2359">
                    <a:extLst>
                      <a:ext uri="{FF2B5EF4-FFF2-40B4-BE49-F238E27FC236}">
                        <a16:creationId xmlns:a16="http://schemas.microsoft.com/office/drawing/2014/main" id="{B53068EE-7464-9A18-3750-F023600499C5}"/>
                      </a:ext>
                    </a:extLst>
                  </p:cNvPr>
                  <p:cNvSpPr/>
                  <p:nvPr/>
                </p:nvSpPr>
                <p:spPr>
                  <a:xfrm>
                    <a:off x="-1036230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1" name="Freeform: Shape 2360">
                    <a:extLst>
                      <a:ext uri="{FF2B5EF4-FFF2-40B4-BE49-F238E27FC236}">
                        <a16:creationId xmlns:a16="http://schemas.microsoft.com/office/drawing/2014/main" id="{A96155D2-CC18-2550-E3C6-6521E5DF5339}"/>
                      </a:ext>
                    </a:extLst>
                  </p:cNvPr>
                  <p:cNvSpPr/>
                  <p:nvPr/>
                </p:nvSpPr>
                <p:spPr>
                  <a:xfrm>
                    <a:off x="-1011754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2" name="Freeform: Shape 2361">
                    <a:extLst>
                      <a:ext uri="{FF2B5EF4-FFF2-40B4-BE49-F238E27FC236}">
                        <a16:creationId xmlns:a16="http://schemas.microsoft.com/office/drawing/2014/main" id="{08DC5F8C-9B25-4806-82CB-496A1A5B08F8}"/>
                      </a:ext>
                    </a:extLst>
                  </p:cNvPr>
                  <p:cNvSpPr/>
                  <p:nvPr/>
                </p:nvSpPr>
                <p:spPr>
                  <a:xfrm>
                    <a:off x="-987278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3" name="Freeform: Shape 2362">
                    <a:extLst>
                      <a:ext uri="{FF2B5EF4-FFF2-40B4-BE49-F238E27FC236}">
                        <a16:creationId xmlns:a16="http://schemas.microsoft.com/office/drawing/2014/main" id="{8CE62E48-077A-8577-85AD-F14287DAC06E}"/>
                      </a:ext>
                    </a:extLst>
                  </p:cNvPr>
                  <p:cNvSpPr/>
                  <p:nvPr/>
                </p:nvSpPr>
                <p:spPr>
                  <a:xfrm>
                    <a:off x="-962802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4" name="Freeform: Shape 2363">
                    <a:extLst>
                      <a:ext uri="{FF2B5EF4-FFF2-40B4-BE49-F238E27FC236}">
                        <a16:creationId xmlns:a16="http://schemas.microsoft.com/office/drawing/2014/main" id="{4B2813EE-61CD-D4D6-A182-093FD88EDEAD}"/>
                      </a:ext>
                    </a:extLst>
                  </p:cNvPr>
                  <p:cNvSpPr/>
                  <p:nvPr/>
                </p:nvSpPr>
                <p:spPr>
                  <a:xfrm>
                    <a:off x="-938319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5" name="Freeform: Shape 2364">
                    <a:extLst>
                      <a:ext uri="{FF2B5EF4-FFF2-40B4-BE49-F238E27FC236}">
                        <a16:creationId xmlns:a16="http://schemas.microsoft.com/office/drawing/2014/main" id="{690DB6C3-524C-8E2A-FA7C-68BFC29C9769}"/>
                      </a:ext>
                    </a:extLst>
                  </p:cNvPr>
                  <p:cNvSpPr/>
                  <p:nvPr/>
                </p:nvSpPr>
                <p:spPr>
                  <a:xfrm>
                    <a:off x="-913843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6" name="Freeform: Shape 2365">
                    <a:extLst>
                      <a:ext uri="{FF2B5EF4-FFF2-40B4-BE49-F238E27FC236}">
                        <a16:creationId xmlns:a16="http://schemas.microsoft.com/office/drawing/2014/main" id="{279EFAF1-1FAD-8640-6EDD-58627A4C81FE}"/>
                      </a:ext>
                    </a:extLst>
                  </p:cNvPr>
                  <p:cNvSpPr/>
                  <p:nvPr/>
                </p:nvSpPr>
                <p:spPr>
                  <a:xfrm>
                    <a:off x="-889367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7" name="Freeform: Shape 2366">
                    <a:extLst>
                      <a:ext uri="{FF2B5EF4-FFF2-40B4-BE49-F238E27FC236}">
                        <a16:creationId xmlns:a16="http://schemas.microsoft.com/office/drawing/2014/main" id="{8D3976B4-8589-AE42-CCD9-4A856BBBD75E}"/>
                      </a:ext>
                    </a:extLst>
                  </p:cNvPr>
                  <p:cNvSpPr/>
                  <p:nvPr/>
                </p:nvSpPr>
                <p:spPr>
                  <a:xfrm>
                    <a:off x="-864891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8" name="Freeform: Shape 2367">
                    <a:extLst>
                      <a:ext uri="{FF2B5EF4-FFF2-40B4-BE49-F238E27FC236}">
                        <a16:creationId xmlns:a16="http://schemas.microsoft.com/office/drawing/2014/main" id="{A8A539A1-3AF8-300B-9C7B-0A06C7DF12D4}"/>
                      </a:ext>
                    </a:extLst>
                  </p:cNvPr>
                  <p:cNvSpPr/>
                  <p:nvPr/>
                </p:nvSpPr>
                <p:spPr>
                  <a:xfrm>
                    <a:off x="-840415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9" name="Freeform: Shape 2368">
                    <a:extLst>
                      <a:ext uri="{FF2B5EF4-FFF2-40B4-BE49-F238E27FC236}">
                        <a16:creationId xmlns:a16="http://schemas.microsoft.com/office/drawing/2014/main" id="{1D2790CC-DE37-7A73-DA5B-D9A6D28DEF1B}"/>
                      </a:ext>
                    </a:extLst>
                  </p:cNvPr>
                  <p:cNvSpPr/>
                  <p:nvPr/>
                </p:nvSpPr>
                <p:spPr>
                  <a:xfrm>
                    <a:off x="-815932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0" name="Freeform: Shape 2369">
                    <a:extLst>
                      <a:ext uri="{FF2B5EF4-FFF2-40B4-BE49-F238E27FC236}">
                        <a16:creationId xmlns:a16="http://schemas.microsoft.com/office/drawing/2014/main" id="{08EE7C21-B9BE-DEF4-B67E-E9B6488021D5}"/>
                      </a:ext>
                    </a:extLst>
                  </p:cNvPr>
                  <p:cNvSpPr/>
                  <p:nvPr/>
                </p:nvSpPr>
                <p:spPr>
                  <a:xfrm>
                    <a:off x="-791456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1" name="Freeform: Shape 2370">
                    <a:extLst>
                      <a:ext uri="{FF2B5EF4-FFF2-40B4-BE49-F238E27FC236}">
                        <a16:creationId xmlns:a16="http://schemas.microsoft.com/office/drawing/2014/main" id="{949FF28E-7A6C-A1F4-C9E0-1DFA04B5FD90}"/>
                      </a:ext>
                    </a:extLst>
                  </p:cNvPr>
                  <p:cNvSpPr/>
                  <p:nvPr/>
                </p:nvSpPr>
                <p:spPr>
                  <a:xfrm>
                    <a:off x="-1378914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2" name="Freeform: Shape 2371">
                    <a:extLst>
                      <a:ext uri="{FF2B5EF4-FFF2-40B4-BE49-F238E27FC236}">
                        <a16:creationId xmlns:a16="http://schemas.microsoft.com/office/drawing/2014/main" id="{BCCEB743-687F-8056-A7D3-59FF49EC27D6}"/>
                      </a:ext>
                    </a:extLst>
                  </p:cNvPr>
                  <p:cNvSpPr/>
                  <p:nvPr/>
                </p:nvSpPr>
                <p:spPr>
                  <a:xfrm>
                    <a:off x="-1354438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3" name="Freeform: Shape 2372">
                    <a:extLst>
                      <a:ext uri="{FF2B5EF4-FFF2-40B4-BE49-F238E27FC236}">
                        <a16:creationId xmlns:a16="http://schemas.microsoft.com/office/drawing/2014/main" id="{3B4FE786-E526-79D3-03D0-30E38F8D9439}"/>
                      </a:ext>
                    </a:extLst>
                  </p:cNvPr>
                  <p:cNvSpPr/>
                  <p:nvPr/>
                </p:nvSpPr>
                <p:spPr>
                  <a:xfrm>
                    <a:off x="-1329962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4" name="Freeform: Shape 2373">
                    <a:extLst>
                      <a:ext uri="{FF2B5EF4-FFF2-40B4-BE49-F238E27FC236}">
                        <a16:creationId xmlns:a16="http://schemas.microsoft.com/office/drawing/2014/main" id="{CB3138E3-6034-207F-EB78-8A7D204E78C9}"/>
                      </a:ext>
                    </a:extLst>
                  </p:cNvPr>
                  <p:cNvSpPr/>
                  <p:nvPr/>
                </p:nvSpPr>
                <p:spPr>
                  <a:xfrm>
                    <a:off x="-1305479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5" name="Freeform: Shape 2374">
                    <a:extLst>
                      <a:ext uri="{FF2B5EF4-FFF2-40B4-BE49-F238E27FC236}">
                        <a16:creationId xmlns:a16="http://schemas.microsoft.com/office/drawing/2014/main" id="{8CE62C9D-DD16-E6FD-197F-2D3482F687EF}"/>
                      </a:ext>
                    </a:extLst>
                  </p:cNvPr>
                  <p:cNvSpPr/>
                  <p:nvPr/>
                </p:nvSpPr>
                <p:spPr>
                  <a:xfrm>
                    <a:off x="-1281003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6" name="Freeform: Shape 2375">
                    <a:extLst>
                      <a:ext uri="{FF2B5EF4-FFF2-40B4-BE49-F238E27FC236}">
                        <a16:creationId xmlns:a16="http://schemas.microsoft.com/office/drawing/2014/main" id="{9E0A3F24-79BC-3475-59F5-791557E6C2A4}"/>
                      </a:ext>
                    </a:extLst>
                  </p:cNvPr>
                  <p:cNvSpPr/>
                  <p:nvPr/>
                </p:nvSpPr>
                <p:spPr>
                  <a:xfrm>
                    <a:off x="-1256527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7" name="Freeform: Shape 2376">
                    <a:extLst>
                      <a:ext uri="{FF2B5EF4-FFF2-40B4-BE49-F238E27FC236}">
                        <a16:creationId xmlns:a16="http://schemas.microsoft.com/office/drawing/2014/main" id="{215960AA-32FE-ED8C-7357-4F88046E3675}"/>
                      </a:ext>
                    </a:extLst>
                  </p:cNvPr>
                  <p:cNvSpPr/>
                  <p:nvPr/>
                </p:nvSpPr>
                <p:spPr>
                  <a:xfrm>
                    <a:off x="-1232051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8" name="Freeform: Shape 2377">
                    <a:extLst>
                      <a:ext uri="{FF2B5EF4-FFF2-40B4-BE49-F238E27FC236}">
                        <a16:creationId xmlns:a16="http://schemas.microsoft.com/office/drawing/2014/main" id="{8931856B-9BE5-793E-5F50-2EC878EF5479}"/>
                      </a:ext>
                    </a:extLst>
                  </p:cNvPr>
                  <p:cNvSpPr/>
                  <p:nvPr/>
                </p:nvSpPr>
                <p:spPr>
                  <a:xfrm>
                    <a:off x="-1207575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9" name="Freeform: Shape 2378">
                    <a:extLst>
                      <a:ext uri="{FF2B5EF4-FFF2-40B4-BE49-F238E27FC236}">
                        <a16:creationId xmlns:a16="http://schemas.microsoft.com/office/drawing/2014/main" id="{6C32D53D-8D2B-E06D-1F74-D71841AA028E}"/>
                      </a:ext>
                    </a:extLst>
                  </p:cNvPr>
                  <p:cNvSpPr/>
                  <p:nvPr/>
                </p:nvSpPr>
                <p:spPr>
                  <a:xfrm>
                    <a:off x="-1183093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0" name="Freeform: Shape 2379">
                    <a:extLst>
                      <a:ext uri="{FF2B5EF4-FFF2-40B4-BE49-F238E27FC236}">
                        <a16:creationId xmlns:a16="http://schemas.microsoft.com/office/drawing/2014/main" id="{496490A1-40AA-6F9F-C02C-34654CC75373}"/>
                      </a:ext>
                    </a:extLst>
                  </p:cNvPr>
                  <p:cNvSpPr/>
                  <p:nvPr/>
                </p:nvSpPr>
                <p:spPr>
                  <a:xfrm>
                    <a:off x="-1158617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1" name="Freeform: Shape 2380">
                    <a:extLst>
                      <a:ext uri="{FF2B5EF4-FFF2-40B4-BE49-F238E27FC236}">
                        <a16:creationId xmlns:a16="http://schemas.microsoft.com/office/drawing/2014/main" id="{BDE09783-3D00-B445-9F7F-5555A03D325C}"/>
                      </a:ext>
                    </a:extLst>
                  </p:cNvPr>
                  <p:cNvSpPr/>
                  <p:nvPr/>
                </p:nvSpPr>
                <p:spPr>
                  <a:xfrm>
                    <a:off x="-1134141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2" name="Freeform: Shape 2381">
                    <a:extLst>
                      <a:ext uri="{FF2B5EF4-FFF2-40B4-BE49-F238E27FC236}">
                        <a16:creationId xmlns:a16="http://schemas.microsoft.com/office/drawing/2014/main" id="{52494890-6084-975B-269A-BBA6D0B7B310}"/>
                      </a:ext>
                    </a:extLst>
                  </p:cNvPr>
                  <p:cNvSpPr/>
                  <p:nvPr/>
                </p:nvSpPr>
                <p:spPr>
                  <a:xfrm>
                    <a:off x="-1109665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3" name="Freeform: Shape 2382">
                    <a:extLst>
                      <a:ext uri="{FF2B5EF4-FFF2-40B4-BE49-F238E27FC236}">
                        <a16:creationId xmlns:a16="http://schemas.microsoft.com/office/drawing/2014/main" id="{F1655369-E290-6747-2E18-A0D76C866FA4}"/>
                      </a:ext>
                    </a:extLst>
                  </p:cNvPr>
                  <p:cNvSpPr/>
                  <p:nvPr/>
                </p:nvSpPr>
                <p:spPr>
                  <a:xfrm>
                    <a:off x="-1085189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4" name="Freeform: Shape 2383">
                    <a:extLst>
                      <a:ext uri="{FF2B5EF4-FFF2-40B4-BE49-F238E27FC236}">
                        <a16:creationId xmlns:a16="http://schemas.microsoft.com/office/drawing/2014/main" id="{D6146638-E113-AFA1-8BA7-72B7CD68AF14}"/>
                      </a:ext>
                    </a:extLst>
                  </p:cNvPr>
                  <p:cNvSpPr/>
                  <p:nvPr/>
                </p:nvSpPr>
                <p:spPr>
                  <a:xfrm>
                    <a:off x="-1060706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5" name="Freeform: Shape 2384">
                    <a:extLst>
                      <a:ext uri="{FF2B5EF4-FFF2-40B4-BE49-F238E27FC236}">
                        <a16:creationId xmlns:a16="http://schemas.microsoft.com/office/drawing/2014/main" id="{13D2BA4B-553B-51AD-AFD9-22B6A9D9FE15}"/>
                      </a:ext>
                    </a:extLst>
                  </p:cNvPr>
                  <p:cNvSpPr/>
                  <p:nvPr/>
                </p:nvSpPr>
                <p:spPr>
                  <a:xfrm>
                    <a:off x="-1036230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6" name="Freeform: Shape 2385">
                    <a:extLst>
                      <a:ext uri="{FF2B5EF4-FFF2-40B4-BE49-F238E27FC236}">
                        <a16:creationId xmlns:a16="http://schemas.microsoft.com/office/drawing/2014/main" id="{A4B8B77A-4672-0DFA-1DB1-58A65A57A33F}"/>
                      </a:ext>
                    </a:extLst>
                  </p:cNvPr>
                  <p:cNvSpPr/>
                  <p:nvPr/>
                </p:nvSpPr>
                <p:spPr>
                  <a:xfrm>
                    <a:off x="-1011754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7" name="Freeform: Shape 2386">
                    <a:extLst>
                      <a:ext uri="{FF2B5EF4-FFF2-40B4-BE49-F238E27FC236}">
                        <a16:creationId xmlns:a16="http://schemas.microsoft.com/office/drawing/2014/main" id="{90747CB9-D573-B8A2-5CB8-5BAFBB9F5422}"/>
                      </a:ext>
                    </a:extLst>
                  </p:cNvPr>
                  <p:cNvSpPr/>
                  <p:nvPr/>
                </p:nvSpPr>
                <p:spPr>
                  <a:xfrm>
                    <a:off x="-987278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8" name="Freeform: Shape 2387">
                    <a:extLst>
                      <a:ext uri="{FF2B5EF4-FFF2-40B4-BE49-F238E27FC236}">
                        <a16:creationId xmlns:a16="http://schemas.microsoft.com/office/drawing/2014/main" id="{B83E841D-90B3-3A60-220B-473DE58292A1}"/>
                      </a:ext>
                    </a:extLst>
                  </p:cNvPr>
                  <p:cNvSpPr/>
                  <p:nvPr/>
                </p:nvSpPr>
                <p:spPr>
                  <a:xfrm>
                    <a:off x="-962802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9" name="Freeform: Shape 2388">
                    <a:extLst>
                      <a:ext uri="{FF2B5EF4-FFF2-40B4-BE49-F238E27FC236}">
                        <a16:creationId xmlns:a16="http://schemas.microsoft.com/office/drawing/2014/main" id="{153D84CA-41C1-3379-8C55-3ACAB9D46611}"/>
                      </a:ext>
                    </a:extLst>
                  </p:cNvPr>
                  <p:cNvSpPr/>
                  <p:nvPr/>
                </p:nvSpPr>
                <p:spPr>
                  <a:xfrm>
                    <a:off x="-938319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0" name="Freeform: Shape 2389">
                    <a:extLst>
                      <a:ext uri="{FF2B5EF4-FFF2-40B4-BE49-F238E27FC236}">
                        <a16:creationId xmlns:a16="http://schemas.microsoft.com/office/drawing/2014/main" id="{F1A636FA-E534-A232-DF09-B8798464DCA5}"/>
                      </a:ext>
                    </a:extLst>
                  </p:cNvPr>
                  <p:cNvSpPr/>
                  <p:nvPr/>
                </p:nvSpPr>
                <p:spPr>
                  <a:xfrm>
                    <a:off x="-913843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1" name="Freeform: Shape 2390">
                    <a:extLst>
                      <a:ext uri="{FF2B5EF4-FFF2-40B4-BE49-F238E27FC236}">
                        <a16:creationId xmlns:a16="http://schemas.microsoft.com/office/drawing/2014/main" id="{770D55BA-9771-EF21-D608-A012C81055AE}"/>
                      </a:ext>
                    </a:extLst>
                  </p:cNvPr>
                  <p:cNvSpPr/>
                  <p:nvPr/>
                </p:nvSpPr>
                <p:spPr>
                  <a:xfrm>
                    <a:off x="-889367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2" name="Freeform: Shape 2391">
                    <a:extLst>
                      <a:ext uri="{FF2B5EF4-FFF2-40B4-BE49-F238E27FC236}">
                        <a16:creationId xmlns:a16="http://schemas.microsoft.com/office/drawing/2014/main" id="{268B5A47-A8C4-01A7-D333-3E3E15142D2C}"/>
                      </a:ext>
                    </a:extLst>
                  </p:cNvPr>
                  <p:cNvSpPr/>
                  <p:nvPr/>
                </p:nvSpPr>
                <p:spPr>
                  <a:xfrm>
                    <a:off x="-864891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3" name="Freeform: Shape 2392">
                    <a:extLst>
                      <a:ext uri="{FF2B5EF4-FFF2-40B4-BE49-F238E27FC236}">
                        <a16:creationId xmlns:a16="http://schemas.microsoft.com/office/drawing/2014/main" id="{8A0D8CE2-E15B-53AA-845A-CA9C7AF65E1C}"/>
                      </a:ext>
                    </a:extLst>
                  </p:cNvPr>
                  <p:cNvSpPr/>
                  <p:nvPr/>
                </p:nvSpPr>
                <p:spPr>
                  <a:xfrm>
                    <a:off x="-840415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4" name="Freeform: Shape 2393">
                    <a:extLst>
                      <a:ext uri="{FF2B5EF4-FFF2-40B4-BE49-F238E27FC236}">
                        <a16:creationId xmlns:a16="http://schemas.microsoft.com/office/drawing/2014/main" id="{F9574F71-E9E0-E002-D1C1-EB1382AAACE5}"/>
                      </a:ext>
                    </a:extLst>
                  </p:cNvPr>
                  <p:cNvSpPr/>
                  <p:nvPr/>
                </p:nvSpPr>
                <p:spPr>
                  <a:xfrm>
                    <a:off x="-815932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5" name="Freeform: Shape 2394">
                    <a:extLst>
                      <a:ext uri="{FF2B5EF4-FFF2-40B4-BE49-F238E27FC236}">
                        <a16:creationId xmlns:a16="http://schemas.microsoft.com/office/drawing/2014/main" id="{9FCAE9E5-1C49-195A-E772-7914659E465C}"/>
                      </a:ext>
                    </a:extLst>
                  </p:cNvPr>
                  <p:cNvSpPr/>
                  <p:nvPr/>
                </p:nvSpPr>
                <p:spPr>
                  <a:xfrm>
                    <a:off x="-791456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6" name="Freeform: Shape 2395">
                    <a:extLst>
                      <a:ext uri="{FF2B5EF4-FFF2-40B4-BE49-F238E27FC236}">
                        <a16:creationId xmlns:a16="http://schemas.microsoft.com/office/drawing/2014/main" id="{C4B717FF-A7CC-8A09-DEB3-7AF345AFDFAD}"/>
                      </a:ext>
                    </a:extLst>
                  </p:cNvPr>
                  <p:cNvSpPr/>
                  <p:nvPr/>
                </p:nvSpPr>
                <p:spPr>
                  <a:xfrm>
                    <a:off x="-1378914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7" name="Freeform: Shape 2396">
                    <a:extLst>
                      <a:ext uri="{FF2B5EF4-FFF2-40B4-BE49-F238E27FC236}">
                        <a16:creationId xmlns:a16="http://schemas.microsoft.com/office/drawing/2014/main" id="{95F332AE-8C39-BBD8-9894-A893BA3FBF11}"/>
                      </a:ext>
                    </a:extLst>
                  </p:cNvPr>
                  <p:cNvSpPr/>
                  <p:nvPr/>
                </p:nvSpPr>
                <p:spPr>
                  <a:xfrm>
                    <a:off x="-1354438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8" name="Freeform: Shape 2397">
                    <a:extLst>
                      <a:ext uri="{FF2B5EF4-FFF2-40B4-BE49-F238E27FC236}">
                        <a16:creationId xmlns:a16="http://schemas.microsoft.com/office/drawing/2014/main" id="{EED3FF72-AF89-7619-017C-07804E96106D}"/>
                      </a:ext>
                    </a:extLst>
                  </p:cNvPr>
                  <p:cNvSpPr/>
                  <p:nvPr/>
                </p:nvSpPr>
                <p:spPr>
                  <a:xfrm>
                    <a:off x="-1329962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9" name="Freeform: Shape 2398">
                    <a:extLst>
                      <a:ext uri="{FF2B5EF4-FFF2-40B4-BE49-F238E27FC236}">
                        <a16:creationId xmlns:a16="http://schemas.microsoft.com/office/drawing/2014/main" id="{2C87F02B-45BA-D5FB-FAE6-E633D497AC3C}"/>
                      </a:ext>
                    </a:extLst>
                  </p:cNvPr>
                  <p:cNvSpPr/>
                  <p:nvPr/>
                </p:nvSpPr>
                <p:spPr>
                  <a:xfrm>
                    <a:off x="-1305479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0" name="Freeform: Shape 2399">
                    <a:extLst>
                      <a:ext uri="{FF2B5EF4-FFF2-40B4-BE49-F238E27FC236}">
                        <a16:creationId xmlns:a16="http://schemas.microsoft.com/office/drawing/2014/main" id="{32500387-A56C-7418-3E44-CCE9CD47DA76}"/>
                      </a:ext>
                    </a:extLst>
                  </p:cNvPr>
                  <p:cNvSpPr/>
                  <p:nvPr/>
                </p:nvSpPr>
                <p:spPr>
                  <a:xfrm>
                    <a:off x="-1281003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1" name="Freeform: Shape 2400">
                    <a:extLst>
                      <a:ext uri="{FF2B5EF4-FFF2-40B4-BE49-F238E27FC236}">
                        <a16:creationId xmlns:a16="http://schemas.microsoft.com/office/drawing/2014/main" id="{CD2FFB57-633D-72F3-5C6F-812CEC5F31AF}"/>
                      </a:ext>
                    </a:extLst>
                  </p:cNvPr>
                  <p:cNvSpPr/>
                  <p:nvPr/>
                </p:nvSpPr>
                <p:spPr>
                  <a:xfrm>
                    <a:off x="-1256527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2" name="Freeform: Shape 2401">
                    <a:extLst>
                      <a:ext uri="{FF2B5EF4-FFF2-40B4-BE49-F238E27FC236}">
                        <a16:creationId xmlns:a16="http://schemas.microsoft.com/office/drawing/2014/main" id="{83732773-4185-325E-A05B-0C5F3E64C102}"/>
                      </a:ext>
                    </a:extLst>
                  </p:cNvPr>
                  <p:cNvSpPr/>
                  <p:nvPr/>
                </p:nvSpPr>
                <p:spPr>
                  <a:xfrm>
                    <a:off x="-1232051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3" name="Freeform: Shape 2402">
                    <a:extLst>
                      <a:ext uri="{FF2B5EF4-FFF2-40B4-BE49-F238E27FC236}">
                        <a16:creationId xmlns:a16="http://schemas.microsoft.com/office/drawing/2014/main" id="{5DE69807-2B9C-8005-7562-AAB1F1A59566}"/>
                      </a:ext>
                    </a:extLst>
                  </p:cNvPr>
                  <p:cNvSpPr/>
                  <p:nvPr/>
                </p:nvSpPr>
                <p:spPr>
                  <a:xfrm>
                    <a:off x="-1207575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4" name="Freeform: Shape 2403">
                    <a:extLst>
                      <a:ext uri="{FF2B5EF4-FFF2-40B4-BE49-F238E27FC236}">
                        <a16:creationId xmlns:a16="http://schemas.microsoft.com/office/drawing/2014/main" id="{88841853-3E48-2A83-84FF-D81930ED6C41}"/>
                      </a:ext>
                    </a:extLst>
                  </p:cNvPr>
                  <p:cNvSpPr/>
                  <p:nvPr/>
                </p:nvSpPr>
                <p:spPr>
                  <a:xfrm>
                    <a:off x="-1183093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5" name="Freeform: Shape 2404">
                    <a:extLst>
                      <a:ext uri="{FF2B5EF4-FFF2-40B4-BE49-F238E27FC236}">
                        <a16:creationId xmlns:a16="http://schemas.microsoft.com/office/drawing/2014/main" id="{ADBA0B5E-BC83-F707-8F9E-0D4DC200F9CB}"/>
                      </a:ext>
                    </a:extLst>
                  </p:cNvPr>
                  <p:cNvSpPr/>
                  <p:nvPr/>
                </p:nvSpPr>
                <p:spPr>
                  <a:xfrm>
                    <a:off x="-1158617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6" name="Freeform: Shape 2405">
                    <a:extLst>
                      <a:ext uri="{FF2B5EF4-FFF2-40B4-BE49-F238E27FC236}">
                        <a16:creationId xmlns:a16="http://schemas.microsoft.com/office/drawing/2014/main" id="{27F7A6C4-B7AD-4BC1-809D-0ED19C406A40}"/>
                      </a:ext>
                    </a:extLst>
                  </p:cNvPr>
                  <p:cNvSpPr/>
                  <p:nvPr/>
                </p:nvSpPr>
                <p:spPr>
                  <a:xfrm>
                    <a:off x="-1134141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7" name="Freeform: Shape 2406">
                    <a:extLst>
                      <a:ext uri="{FF2B5EF4-FFF2-40B4-BE49-F238E27FC236}">
                        <a16:creationId xmlns:a16="http://schemas.microsoft.com/office/drawing/2014/main" id="{8BE93AE0-2611-7AA8-BA35-0F992FB9602E}"/>
                      </a:ext>
                    </a:extLst>
                  </p:cNvPr>
                  <p:cNvSpPr/>
                  <p:nvPr/>
                </p:nvSpPr>
                <p:spPr>
                  <a:xfrm>
                    <a:off x="-1109665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8" name="Freeform: Shape 2407">
                    <a:extLst>
                      <a:ext uri="{FF2B5EF4-FFF2-40B4-BE49-F238E27FC236}">
                        <a16:creationId xmlns:a16="http://schemas.microsoft.com/office/drawing/2014/main" id="{60E97A80-A330-301C-4C6C-A8C427ADF842}"/>
                      </a:ext>
                    </a:extLst>
                  </p:cNvPr>
                  <p:cNvSpPr/>
                  <p:nvPr/>
                </p:nvSpPr>
                <p:spPr>
                  <a:xfrm>
                    <a:off x="-1085189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9" name="Freeform: Shape 2408">
                    <a:extLst>
                      <a:ext uri="{FF2B5EF4-FFF2-40B4-BE49-F238E27FC236}">
                        <a16:creationId xmlns:a16="http://schemas.microsoft.com/office/drawing/2014/main" id="{6033E4F8-110D-9F00-7F1A-EEE80A27AAB5}"/>
                      </a:ext>
                    </a:extLst>
                  </p:cNvPr>
                  <p:cNvSpPr/>
                  <p:nvPr/>
                </p:nvSpPr>
                <p:spPr>
                  <a:xfrm>
                    <a:off x="-1060706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0" name="Freeform: Shape 2409">
                    <a:extLst>
                      <a:ext uri="{FF2B5EF4-FFF2-40B4-BE49-F238E27FC236}">
                        <a16:creationId xmlns:a16="http://schemas.microsoft.com/office/drawing/2014/main" id="{8CAAECA9-A96E-851A-8231-75C24972D6DB}"/>
                      </a:ext>
                    </a:extLst>
                  </p:cNvPr>
                  <p:cNvSpPr/>
                  <p:nvPr/>
                </p:nvSpPr>
                <p:spPr>
                  <a:xfrm>
                    <a:off x="-1036230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1" name="Freeform: Shape 2410">
                    <a:extLst>
                      <a:ext uri="{FF2B5EF4-FFF2-40B4-BE49-F238E27FC236}">
                        <a16:creationId xmlns:a16="http://schemas.microsoft.com/office/drawing/2014/main" id="{06245ACB-C8E3-0E25-B561-606E2951FAAF}"/>
                      </a:ext>
                    </a:extLst>
                  </p:cNvPr>
                  <p:cNvSpPr/>
                  <p:nvPr/>
                </p:nvSpPr>
                <p:spPr>
                  <a:xfrm>
                    <a:off x="-1011754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2" name="Freeform: Shape 2411">
                    <a:extLst>
                      <a:ext uri="{FF2B5EF4-FFF2-40B4-BE49-F238E27FC236}">
                        <a16:creationId xmlns:a16="http://schemas.microsoft.com/office/drawing/2014/main" id="{E104D427-3563-7225-1C46-9D29B4D4E265}"/>
                      </a:ext>
                    </a:extLst>
                  </p:cNvPr>
                  <p:cNvSpPr/>
                  <p:nvPr/>
                </p:nvSpPr>
                <p:spPr>
                  <a:xfrm>
                    <a:off x="-987278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3" name="Freeform: Shape 2412">
                    <a:extLst>
                      <a:ext uri="{FF2B5EF4-FFF2-40B4-BE49-F238E27FC236}">
                        <a16:creationId xmlns:a16="http://schemas.microsoft.com/office/drawing/2014/main" id="{D5C8CEA5-1AFB-3BE4-D531-5D4624275962}"/>
                      </a:ext>
                    </a:extLst>
                  </p:cNvPr>
                  <p:cNvSpPr/>
                  <p:nvPr/>
                </p:nvSpPr>
                <p:spPr>
                  <a:xfrm>
                    <a:off x="-962802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4" name="Freeform: Shape 2413">
                    <a:extLst>
                      <a:ext uri="{FF2B5EF4-FFF2-40B4-BE49-F238E27FC236}">
                        <a16:creationId xmlns:a16="http://schemas.microsoft.com/office/drawing/2014/main" id="{71E32C39-D6D8-8878-4EEA-A88DCA1BAEE8}"/>
                      </a:ext>
                    </a:extLst>
                  </p:cNvPr>
                  <p:cNvSpPr/>
                  <p:nvPr/>
                </p:nvSpPr>
                <p:spPr>
                  <a:xfrm>
                    <a:off x="-938319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5" name="Freeform: Shape 2414">
                    <a:extLst>
                      <a:ext uri="{FF2B5EF4-FFF2-40B4-BE49-F238E27FC236}">
                        <a16:creationId xmlns:a16="http://schemas.microsoft.com/office/drawing/2014/main" id="{400A59ED-3A4E-3039-F1A8-4B2D0B416EB4}"/>
                      </a:ext>
                    </a:extLst>
                  </p:cNvPr>
                  <p:cNvSpPr/>
                  <p:nvPr/>
                </p:nvSpPr>
                <p:spPr>
                  <a:xfrm>
                    <a:off x="-913843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6" name="Freeform: Shape 2415">
                    <a:extLst>
                      <a:ext uri="{FF2B5EF4-FFF2-40B4-BE49-F238E27FC236}">
                        <a16:creationId xmlns:a16="http://schemas.microsoft.com/office/drawing/2014/main" id="{1F71936E-41EC-52F1-4239-54CF49E192DE}"/>
                      </a:ext>
                    </a:extLst>
                  </p:cNvPr>
                  <p:cNvSpPr/>
                  <p:nvPr/>
                </p:nvSpPr>
                <p:spPr>
                  <a:xfrm>
                    <a:off x="-889367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7" name="Freeform: Shape 2416">
                    <a:extLst>
                      <a:ext uri="{FF2B5EF4-FFF2-40B4-BE49-F238E27FC236}">
                        <a16:creationId xmlns:a16="http://schemas.microsoft.com/office/drawing/2014/main" id="{6F7AE08C-68D1-2A92-55BF-D28FABDCE8D7}"/>
                      </a:ext>
                    </a:extLst>
                  </p:cNvPr>
                  <p:cNvSpPr/>
                  <p:nvPr/>
                </p:nvSpPr>
                <p:spPr>
                  <a:xfrm>
                    <a:off x="-864891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8" name="Freeform: Shape 2417">
                    <a:extLst>
                      <a:ext uri="{FF2B5EF4-FFF2-40B4-BE49-F238E27FC236}">
                        <a16:creationId xmlns:a16="http://schemas.microsoft.com/office/drawing/2014/main" id="{B4A355D4-31D1-2F2E-BE4A-AA34D3691952}"/>
                      </a:ext>
                    </a:extLst>
                  </p:cNvPr>
                  <p:cNvSpPr/>
                  <p:nvPr/>
                </p:nvSpPr>
                <p:spPr>
                  <a:xfrm>
                    <a:off x="-840415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9" name="Freeform: Shape 2418">
                    <a:extLst>
                      <a:ext uri="{FF2B5EF4-FFF2-40B4-BE49-F238E27FC236}">
                        <a16:creationId xmlns:a16="http://schemas.microsoft.com/office/drawing/2014/main" id="{D84891AB-E7E2-3EB2-FF06-48733D0B6E00}"/>
                      </a:ext>
                    </a:extLst>
                  </p:cNvPr>
                  <p:cNvSpPr/>
                  <p:nvPr/>
                </p:nvSpPr>
                <p:spPr>
                  <a:xfrm>
                    <a:off x="-815932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0" name="Freeform: Shape 2419">
                    <a:extLst>
                      <a:ext uri="{FF2B5EF4-FFF2-40B4-BE49-F238E27FC236}">
                        <a16:creationId xmlns:a16="http://schemas.microsoft.com/office/drawing/2014/main" id="{40B77115-057C-440E-F942-AA70B91270C3}"/>
                      </a:ext>
                    </a:extLst>
                  </p:cNvPr>
                  <p:cNvSpPr/>
                  <p:nvPr/>
                </p:nvSpPr>
                <p:spPr>
                  <a:xfrm>
                    <a:off x="-791456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1" name="Freeform: Shape 2420">
                    <a:extLst>
                      <a:ext uri="{FF2B5EF4-FFF2-40B4-BE49-F238E27FC236}">
                        <a16:creationId xmlns:a16="http://schemas.microsoft.com/office/drawing/2014/main" id="{0BF0D16F-1893-1F62-BDA6-292939973694}"/>
                      </a:ext>
                    </a:extLst>
                  </p:cNvPr>
                  <p:cNvSpPr/>
                  <p:nvPr/>
                </p:nvSpPr>
                <p:spPr>
                  <a:xfrm>
                    <a:off x="-1378914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2" name="Freeform: Shape 2421">
                    <a:extLst>
                      <a:ext uri="{FF2B5EF4-FFF2-40B4-BE49-F238E27FC236}">
                        <a16:creationId xmlns:a16="http://schemas.microsoft.com/office/drawing/2014/main" id="{5A661DBE-8ACD-A6E7-35F2-6264DBACFCE7}"/>
                      </a:ext>
                    </a:extLst>
                  </p:cNvPr>
                  <p:cNvSpPr/>
                  <p:nvPr/>
                </p:nvSpPr>
                <p:spPr>
                  <a:xfrm>
                    <a:off x="-1354438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3" name="Freeform: Shape 2422">
                    <a:extLst>
                      <a:ext uri="{FF2B5EF4-FFF2-40B4-BE49-F238E27FC236}">
                        <a16:creationId xmlns:a16="http://schemas.microsoft.com/office/drawing/2014/main" id="{A93DF6E8-AD4C-71C2-3CB7-122E28FB91D7}"/>
                      </a:ext>
                    </a:extLst>
                  </p:cNvPr>
                  <p:cNvSpPr/>
                  <p:nvPr/>
                </p:nvSpPr>
                <p:spPr>
                  <a:xfrm>
                    <a:off x="-1329962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4" name="Freeform: Shape 2423">
                    <a:extLst>
                      <a:ext uri="{FF2B5EF4-FFF2-40B4-BE49-F238E27FC236}">
                        <a16:creationId xmlns:a16="http://schemas.microsoft.com/office/drawing/2014/main" id="{43590FCC-95BA-0BFD-FEB0-145C968C4674}"/>
                      </a:ext>
                    </a:extLst>
                  </p:cNvPr>
                  <p:cNvSpPr/>
                  <p:nvPr/>
                </p:nvSpPr>
                <p:spPr>
                  <a:xfrm>
                    <a:off x="-1305479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5" name="Freeform: Shape 2424">
                    <a:extLst>
                      <a:ext uri="{FF2B5EF4-FFF2-40B4-BE49-F238E27FC236}">
                        <a16:creationId xmlns:a16="http://schemas.microsoft.com/office/drawing/2014/main" id="{4C768E3E-2ACB-8DAA-4BAF-33941E8D3D58}"/>
                      </a:ext>
                    </a:extLst>
                  </p:cNvPr>
                  <p:cNvSpPr/>
                  <p:nvPr/>
                </p:nvSpPr>
                <p:spPr>
                  <a:xfrm>
                    <a:off x="-1281003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6" name="Freeform: Shape 2425">
                    <a:extLst>
                      <a:ext uri="{FF2B5EF4-FFF2-40B4-BE49-F238E27FC236}">
                        <a16:creationId xmlns:a16="http://schemas.microsoft.com/office/drawing/2014/main" id="{BB89C4FF-63E0-D53F-EBC9-16D49319D845}"/>
                      </a:ext>
                    </a:extLst>
                  </p:cNvPr>
                  <p:cNvSpPr/>
                  <p:nvPr/>
                </p:nvSpPr>
                <p:spPr>
                  <a:xfrm>
                    <a:off x="-1256527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7" name="Freeform: Shape 2426">
                    <a:extLst>
                      <a:ext uri="{FF2B5EF4-FFF2-40B4-BE49-F238E27FC236}">
                        <a16:creationId xmlns:a16="http://schemas.microsoft.com/office/drawing/2014/main" id="{9EA21734-2378-7C1F-BED3-D0F668EADECA}"/>
                      </a:ext>
                    </a:extLst>
                  </p:cNvPr>
                  <p:cNvSpPr/>
                  <p:nvPr/>
                </p:nvSpPr>
                <p:spPr>
                  <a:xfrm>
                    <a:off x="-1232051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8" name="Freeform: Shape 2427">
                    <a:extLst>
                      <a:ext uri="{FF2B5EF4-FFF2-40B4-BE49-F238E27FC236}">
                        <a16:creationId xmlns:a16="http://schemas.microsoft.com/office/drawing/2014/main" id="{F4C55A25-4A1F-0CFD-A132-C33C822D1FF1}"/>
                      </a:ext>
                    </a:extLst>
                  </p:cNvPr>
                  <p:cNvSpPr/>
                  <p:nvPr/>
                </p:nvSpPr>
                <p:spPr>
                  <a:xfrm>
                    <a:off x="-1207575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9" name="Freeform: Shape 2428">
                    <a:extLst>
                      <a:ext uri="{FF2B5EF4-FFF2-40B4-BE49-F238E27FC236}">
                        <a16:creationId xmlns:a16="http://schemas.microsoft.com/office/drawing/2014/main" id="{7DCB707E-6CFD-FC20-5496-5C27D4374C02}"/>
                      </a:ext>
                    </a:extLst>
                  </p:cNvPr>
                  <p:cNvSpPr/>
                  <p:nvPr/>
                </p:nvSpPr>
                <p:spPr>
                  <a:xfrm>
                    <a:off x="-1183093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0" name="Freeform: Shape 2429">
                    <a:extLst>
                      <a:ext uri="{FF2B5EF4-FFF2-40B4-BE49-F238E27FC236}">
                        <a16:creationId xmlns:a16="http://schemas.microsoft.com/office/drawing/2014/main" id="{2EFB72FE-0197-91CC-BFB4-B569EEFCD9BD}"/>
                      </a:ext>
                    </a:extLst>
                  </p:cNvPr>
                  <p:cNvSpPr/>
                  <p:nvPr/>
                </p:nvSpPr>
                <p:spPr>
                  <a:xfrm>
                    <a:off x="-1158617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1" name="Freeform: Shape 2430">
                    <a:extLst>
                      <a:ext uri="{FF2B5EF4-FFF2-40B4-BE49-F238E27FC236}">
                        <a16:creationId xmlns:a16="http://schemas.microsoft.com/office/drawing/2014/main" id="{B4C18E5C-C9A6-CDB6-E02B-FC901CF59251}"/>
                      </a:ext>
                    </a:extLst>
                  </p:cNvPr>
                  <p:cNvSpPr/>
                  <p:nvPr/>
                </p:nvSpPr>
                <p:spPr>
                  <a:xfrm>
                    <a:off x="-1134141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2" name="Freeform: Shape 2431">
                    <a:extLst>
                      <a:ext uri="{FF2B5EF4-FFF2-40B4-BE49-F238E27FC236}">
                        <a16:creationId xmlns:a16="http://schemas.microsoft.com/office/drawing/2014/main" id="{2CF8A3E3-ED3C-D0DF-B9AE-85B435FD7585}"/>
                      </a:ext>
                    </a:extLst>
                  </p:cNvPr>
                  <p:cNvSpPr/>
                  <p:nvPr/>
                </p:nvSpPr>
                <p:spPr>
                  <a:xfrm>
                    <a:off x="-1109665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3" name="Freeform: Shape 2432">
                    <a:extLst>
                      <a:ext uri="{FF2B5EF4-FFF2-40B4-BE49-F238E27FC236}">
                        <a16:creationId xmlns:a16="http://schemas.microsoft.com/office/drawing/2014/main" id="{1CD922CE-66A8-5EA7-9612-DA0FAE2DE755}"/>
                      </a:ext>
                    </a:extLst>
                  </p:cNvPr>
                  <p:cNvSpPr/>
                  <p:nvPr/>
                </p:nvSpPr>
                <p:spPr>
                  <a:xfrm>
                    <a:off x="-1085189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4" name="Freeform: Shape 2433">
                    <a:extLst>
                      <a:ext uri="{FF2B5EF4-FFF2-40B4-BE49-F238E27FC236}">
                        <a16:creationId xmlns:a16="http://schemas.microsoft.com/office/drawing/2014/main" id="{C652E0DB-ECCB-CB39-8ADA-1B9FEEAE9D26}"/>
                      </a:ext>
                    </a:extLst>
                  </p:cNvPr>
                  <p:cNvSpPr/>
                  <p:nvPr/>
                </p:nvSpPr>
                <p:spPr>
                  <a:xfrm>
                    <a:off x="-1060706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5" name="Freeform: Shape 2434">
                    <a:extLst>
                      <a:ext uri="{FF2B5EF4-FFF2-40B4-BE49-F238E27FC236}">
                        <a16:creationId xmlns:a16="http://schemas.microsoft.com/office/drawing/2014/main" id="{65BFD39F-22F4-2676-DC58-161AC5E83017}"/>
                      </a:ext>
                    </a:extLst>
                  </p:cNvPr>
                  <p:cNvSpPr/>
                  <p:nvPr/>
                </p:nvSpPr>
                <p:spPr>
                  <a:xfrm>
                    <a:off x="-1036230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6" name="Freeform: Shape 2435">
                    <a:extLst>
                      <a:ext uri="{FF2B5EF4-FFF2-40B4-BE49-F238E27FC236}">
                        <a16:creationId xmlns:a16="http://schemas.microsoft.com/office/drawing/2014/main" id="{D0453BC3-2002-2A3C-1C33-20BDEE3D5975}"/>
                      </a:ext>
                    </a:extLst>
                  </p:cNvPr>
                  <p:cNvSpPr/>
                  <p:nvPr/>
                </p:nvSpPr>
                <p:spPr>
                  <a:xfrm>
                    <a:off x="-1011754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7" name="Freeform: Shape 2436">
                    <a:extLst>
                      <a:ext uri="{FF2B5EF4-FFF2-40B4-BE49-F238E27FC236}">
                        <a16:creationId xmlns:a16="http://schemas.microsoft.com/office/drawing/2014/main" id="{28CBF9AA-AD79-55AC-A200-D032929D7B81}"/>
                      </a:ext>
                    </a:extLst>
                  </p:cNvPr>
                  <p:cNvSpPr/>
                  <p:nvPr/>
                </p:nvSpPr>
                <p:spPr>
                  <a:xfrm>
                    <a:off x="-987278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8" name="Freeform: Shape 2437">
                    <a:extLst>
                      <a:ext uri="{FF2B5EF4-FFF2-40B4-BE49-F238E27FC236}">
                        <a16:creationId xmlns:a16="http://schemas.microsoft.com/office/drawing/2014/main" id="{BF325CEF-E137-5D52-7C38-6409C7E4D3CF}"/>
                      </a:ext>
                    </a:extLst>
                  </p:cNvPr>
                  <p:cNvSpPr/>
                  <p:nvPr/>
                </p:nvSpPr>
                <p:spPr>
                  <a:xfrm>
                    <a:off x="-962802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9" name="Freeform: Shape 2438">
                    <a:extLst>
                      <a:ext uri="{FF2B5EF4-FFF2-40B4-BE49-F238E27FC236}">
                        <a16:creationId xmlns:a16="http://schemas.microsoft.com/office/drawing/2014/main" id="{BE087189-13C1-07FD-AC26-BCA0320B6E4E}"/>
                      </a:ext>
                    </a:extLst>
                  </p:cNvPr>
                  <p:cNvSpPr/>
                  <p:nvPr/>
                </p:nvSpPr>
                <p:spPr>
                  <a:xfrm>
                    <a:off x="-938319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0" name="Freeform: Shape 2439">
                    <a:extLst>
                      <a:ext uri="{FF2B5EF4-FFF2-40B4-BE49-F238E27FC236}">
                        <a16:creationId xmlns:a16="http://schemas.microsoft.com/office/drawing/2014/main" id="{D00775EF-DAE6-5CD8-4725-F16D4643B70A}"/>
                      </a:ext>
                    </a:extLst>
                  </p:cNvPr>
                  <p:cNvSpPr/>
                  <p:nvPr/>
                </p:nvSpPr>
                <p:spPr>
                  <a:xfrm>
                    <a:off x="-913843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1" name="Freeform: Shape 2440">
                    <a:extLst>
                      <a:ext uri="{FF2B5EF4-FFF2-40B4-BE49-F238E27FC236}">
                        <a16:creationId xmlns:a16="http://schemas.microsoft.com/office/drawing/2014/main" id="{5866A0CC-C0BC-EAA1-62F9-F804EA3BC396}"/>
                      </a:ext>
                    </a:extLst>
                  </p:cNvPr>
                  <p:cNvSpPr/>
                  <p:nvPr/>
                </p:nvSpPr>
                <p:spPr>
                  <a:xfrm>
                    <a:off x="-889367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2" name="Freeform: Shape 2441">
                    <a:extLst>
                      <a:ext uri="{FF2B5EF4-FFF2-40B4-BE49-F238E27FC236}">
                        <a16:creationId xmlns:a16="http://schemas.microsoft.com/office/drawing/2014/main" id="{1D56153F-D518-5203-2DA2-6D007CF331B9}"/>
                      </a:ext>
                    </a:extLst>
                  </p:cNvPr>
                  <p:cNvSpPr/>
                  <p:nvPr/>
                </p:nvSpPr>
                <p:spPr>
                  <a:xfrm>
                    <a:off x="-864891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3" name="Freeform: Shape 2442">
                    <a:extLst>
                      <a:ext uri="{FF2B5EF4-FFF2-40B4-BE49-F238E27FC236}">
                        <a16:creationId xmlns:a16="http://schemas.microsoft.com/office/drawing/2014/main" id="{24AF2C06-3DB0-DEB8-65E7-B458E7BBD098}"/>
                      </a:ext>
                    </a:extLst>
                  </p:cNvPr>
                  <p:cNvSpPr/>
                  <p:nvPr/>
                </p:nvSpPr>
                <p:spPr>
                  <a:xfrm>
                    <a:off x="-840415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4" name="Freeform: Shape 2443">
                    <a:extLst>
                      <a:ext uri="{FF2B5EF4-FFF2-40B4-BE49-F238E27FC236}">
                        <a16:creationId xmlns:a16="http://schemas.microsoft.com/office/drawing/2014/main" id="{712955CA-054C-58F1-B3B0-53602583427F}"/>
                      </a:ext>
                    </a:extLst>
                  </p:cNvPr>
                  <p:cNvSpPr/>
                  <p:nvPr/>
                </p:nvSpPr>
                <p:spPr>
                  <a:xfrm>
                    <a:off x="-815932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5" name="Freeform: Shape 2444">
                    <a:extLst>
                      <a:ext uri="{FF2B5EF4-FFF2-40B4-BE49-F238E27FC236}">
                        <a16:creationId xmlns:a16="http://schemas.microsoft.com/office/drawing/2014/main" id="{47F40357-DB20-8B6B-A316-D2BD0302EB30}"/>
                      </a:ext>
                    </a:extLst>
                  </p:cNvPr>
                  <p:cNvSpPr/>
                  <p:nvPr/>
                </p:nvSpPr>
                <p:spPr>
                  <a:xfrm>
                    <a:off x="-791456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6" name="Freeform: Shape 2445">
                    <a:extLst>
                      <a:ext uri="{FF2B5EF4-FFF2-40B4-BE49-F238E27FC236}">
                        <a16:creationId xmlns:a16="http://schemas.microsoft.com/office/drawing/2014/main" id="{3E097E7D-6EC1-54E1-0423-30D907872C27}"/>
                      </a:ext>
                    </a:extLst>
                  </p:cNvPr>
                  <p:cNvSpPr/>
                  <p:nvPr/>
                </p:nvSpPr>
                <p:spPr>
                  <a:xfrm>
                    <a:off x="-1378914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7" name="Freeform: Shape 2446">
                    <a:extLst>
                      <a:ext uri="{FF2B5EF4-FFF2-40B4-BE49-F238E27FC236}">
                        <a16:creationId xmlns:a16="http://schemas.microsoft.com/office/drawing/2014/main" id="{5873BEDF-E061-D6CE-208B-4FC92C3D31D0}"/>
                      </a:ext>
                    </a:extLst>
                  </p:cNvPr>
                  <p:cNvSpPr/>
                  <p:nvPr/>
                </p:nvSpPr>
                <p:spPr>
                  <a:xfrm>
                    <a:off x="-1354438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48" name="Freeform: Shape 2447">
                    <a:extLst>
                      <a:ext uri="{FF2B5EF4-FFF2-40B4-BE49-F238E27FC236}">
                        <a16:creationId xmlns:a16="http://schemas.microsoft.com/office/drawing/2014/main" id="{DC7C7CB5-E46A-9A3F-60C4-FC725E352D27}"/>
                      </a:ext>
                    </a:extLst>
                  </p:cNvPr>
                  <p:cNvSpPr/>
                  <p:nvPr/>
                </p:nvSpPr>
                <p:spPr>
                  <a:xfrm>
                    <a:off x="-1329962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9" name="Freeform: Shape 2448">
                    <a:extLst>
                      <a:ext uri="{FF2B5EF4-FFF2-40B4-BE49-F238E27FC236}">
                        <a16:creationId xmlns:a16="http://schemas.microsoft.com/office/drawing/2014/main" id="{80A516F6-F804-E3CC-7E01-4386540568D4}"/>
                      </a:ext>
                    </a:extLst>
                  </p:cNvPr>
                  <p:cNvSpPr/>
                  <p:nvPr/>
                </p:nvSpPr>
                <p:spPr>
                  <a:xfrm>
                    <a:off x="-1305479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0" name="Freeform: Shape 2449">
                    <a:extLst>
                      <a:ext uri="{FF2B5EF4-FFF2-40B4-BE49-F238E27FC236}">
                        <a16:creationId xmlns:a16="http://schemas.microsoft.com/office/drawing/2014/main" id="{75FEA048-D835-3FAF-8518-941B9F093352}"/>
                      </a:ext>
                    </a:extLst>
                  </p:cNvPr>
                  <p:cNvSpPr/>
                  <p:nvPr/>
                </p:nvSpPr>
                <p:spPr>
                  <a:xfrm>
                    <a:off x="-1281003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1" name="Freeform: Shape 2450">
                    <a:extLst>
                      <a:ext uri="{FF2B5EF4-FFF2-40B4-BE49-F238E27FC236}">
                        <a16:creationId xmlns:a16="http://schemas.microsoft.com/office/drawing/2014/main" id="{A14AB4DD-C811-668E-1E63-D2F166843991}"/>
                      </a:ext>
                    </a:extLst>
                  </p:cNvPr>
                  <p:cNvSpPr/>
                  <p:nvPr/>
                </p:nvSpPr>
                <p:spPr>
                  <a:xfrm>
                    <a:off x="-1256527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2" name="Freeform: Shape 2451">
                    <a:extLst>
                      <a:ext uri="{FF2B5EF4-FFF2-40B4-BE49-F238E27FC236}">
                        <a16:creationId xmlns:a16="http://schemas.microsoft.com/office/drawing/2014/main" id="{19DD7375-6858-4531-FF7E-E83F813240DB}"/>
                      </a:ext>
                    </a:extLst>
                  </p:cNvPr>
                  <p:cNvSpPr/>
                  <p:nvPr/>
                </p:nvSpPr>
                <p:spPr>
                  <a:xfrm>
                    <a:off x="-1232051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3" name="Freeform: Shape 2452">
                    <a:extLst>
                      <a:ext uri="{FF2B5EF4-FFF2-40B4-BE49-F238E27FC236}">
                        <a16:creationId xmlns:a16="http://schemas.microsoft.com/office/drawing/2014/main" id="{25F8DB6C-A95C-CB0C-A2F8-E7D956D7F2ED}"/>
                      </a:ext>
                    </a:extLst>
                  </p:cNvPr>
                  <p:cNvSpPr/>
                  <p:nvPr/>
                </p:nvSpPr>
                <p:spPr>
                  <a:xfrm>
                    <a:off x="-1207575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4" name="Freeform: Shape 2453">
                    <a:extLst>
                      <a:ext uri="{FF2B5EF4-FFF2-40B4-BE49-F238E27FC236}">
                        <a16:creationId xmlns:a16="http://schemas.microsoft.com/office/drawing/2014/main" id="{DD9CD26C-BD6A-C896-B531-BE5D93432AEA}"/>
                      </a:ext>
                    </a:extLst>
                  </p:cNvPr>
                  <p:cNvSpPr/>
                  <p:nvPr/>
                </p:nvSpPr>
                <p:spPr>
                  <a:xfrm>
                    <a:off x="-1183093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5" name="Freeform: Shape 2454">
                    <a:extLst>
                      <a:ext uri="{FF2B5EF4-FFF2-40B4-BE49-F238E27FC236}">
                        <a16:creationId xmlns:a16="http://schemas.microsoft.com/office/drawing/2014/main" id="{4C464021-B647-F76D-A6E3-82AE98ABE5B9}"/>
                      </a:ext>
                    </a:extLst>
                  </p:cNvPr>
                  <p:cNvSpPr/>
                  <p:nvPr/>
                </p:nvSpPr>
                <p:spPr>
                  <a:xfrm>
                    <a:off x="-1158617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6" name="Freeform: Shape 2455">
                    <a:extLst>
                      <a:ext uri="{FF2B5EF4-FFF2-40B4-BE49-F238E27FC236}">
                        <a16:creationId xmlns:a16="http://schemas.microsoft.com/office/drawing/2014/main" id="{9777F028-6D23-06E1-979A-6EEE4107A164}"/>
                      </a:ext>
                    </a:extLst>
                  </p:cNvPr>
                  <p:cNvSpPr/>
                  <p:nvPr/>
                </p:nvSpPr>
                <p:spPr>
                  <a:xfrm>
                    <a:off x="-1134141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7" name="Freeform: Shape 2456">
                    <a:extLst>
                      <a:ext uri="{FF2B5EF4-FFF2-40B4-BE49-F238E27FC236}">
                        <a16:creationId xmlns:a16="http://schemas.microsoft.com/office/drawing/2014/main" id="{555FF721-9781-65B1-E052-353FB1B47D21}"/>
                      </a:ext>
                    </a:extLst>
                  </p:cNvPr>
                  <p:cNvSpPr/>
                  <p:nvPr/>
                </p:nvSpPr>
                <p:spPr>
                  <a:xfrm>
                    <a:off x="-1109665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8" name="Freeform: Shape 2457">
                    <a:extLst>
                      <a:ext uri="{FF2B5EF4-FFF2-40B4-BE49-F238E27FC236}">
                        <a16:creationId xmlns:a16="http://schemas.microsoft.com/office/drawing/2014/main" id="{590CB5A1-B75B-8F65-543A-3E9BABB84C54}"/>
                      </a:ext>
                    </a:extLst>
                  </p:cNvPr>
                  <p:cNvSpPr/>
                  <p:nvPr/>
                </p:nvSpPr>
                <p:spPr>
                  <a:xfrm>
                    <a:off x="-1085189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9" name="Freeform: Shape 2458">
                    <a:extLst>
                      <a:ext uri="{FF2B5EF4-FFF2-40B4-BE49-F238E27FC236}">
                        <a16:creationId xmlns:a16="http://schemas.microsoft.com/office/drawing/2014/main" id="{76C283B2-FE42-5466-7967-6087CE181E8A}"/>
                      </a:ext>
                    </a:extLst>
                  </p:cNvPr>
                  <p:cNvSpPr/>
                  <p:nvPr/>
                </p:nvSpPr>
                <p:spPr>
                  <a:xfrm>
                    <a:off x="-1060706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0" name="Freeform: Shape 2459">
                    <a:extLst>
                      <a:ext uri="{FF2B5EF4-FFF2-40B4-BE49-F238E27FC236}">
                        <a16:creationId xmlns:a16="http://schemas.microsoft.com/office/drawing/2014/main" id="{654BC2CB-D1A1-D61C-1AF7-2E8DFCC7206B}"/>
                      </a:ext>
                    </a:extLst>
                  </p:cNvPr>
                  <p:cNvSpPr/>
                  <p:nvPr/>
                </p:nvSpPr>
                <p:spPr>
                  <a:xfrm>
                    <a:off x="-1036230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1" name="Freeform: Shape 2460">
                    <a:extLst>
                      <a:ext uri="{FF2B5EF4-FFF2-40B4-BE49-F238E27FC236}">
                        <a16:creationId xmlns:a16="http://schemas.microsoft.com/office/drawing/2014/main" id="{CC196CC0-BA1F-AB15-4C25-6936A9C82F6F}"/>
                      </a:ext>
                    </a:extLst>
                  </p:cNvPr>
                  <p:cNvSpPr/>
                  <p:nvPr/>
                </p:nvSpPr>
                <p:spPr>
                  <a:xfrm>
                    <a:off x="-1011754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2" name="Freeform: Shape 2461">
                    <a:extLst>
                      <a:ext uri="{FF2B5EF4-FFF2-40B4-BE49-F238E27FC236}">
                        <a16:creationId xmlns:a16="http://schemas.microsoft.com/office/drawing/2014/main" id="{54E18BFF-166A-534E-5F52-60FDB33B4E99}"/>
                      </a:ext>
                    </a:extLst>
                  </p:cNvPr>
                  <p:cNvSpPr/>
                  <p:nvPr/>
                </p:nvSpPr>
                <p:spPr>
                  <a:xfrm>
                    <a:off x="-987278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3" name="Freeform: Shape 2462">
                    <a:extLst>
                      <a:ext uri="{FF2B5EF4-FFF2-40B4-BE49-F238E27FC236}">
                        <a16:creationId xmlns:a16="http://schemas.microsoft.com/office/drawing/2014/main" id="{C30ED46B-16D9-2867-3C7F-1D02D8C9D672}"/>
                      </a:ext>
                    </a:extLst>
                  </p:cNvPr>
                  <p:cNvSpPr/>
                  <p:nvPr/>
                </p:nvSpPr>
                <p:spPr>
                  <a:xfrm>
                    <a:off x="-962802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4" name="Freeform: Shape 2463">
                    <a:extLst>
                      <a:ext uri="{FF2B5EF4-FFF2-40B4-BE49-F238E27FC236}">
                        <a16:creationId xmlns:a16="http://schemas.microsoft.com/office/drawing/2014/main" id="{7ADB2750-548F-4124-EF8D-D7DA395F76D9}"/>
                      </a:ext>
                    </a:extLst>
                  </p:cNvPr>
                  <p:cNvSpPr/>
                  <p:nvPr/>
                </p:nvSpPr>
                <p:spPr>
                  <a:xfrm>
                    <a:off x="-938319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5" name="Freeform: Shape 2464">
                    <a:extLst>
                      <a:ext uri="{FF2B5EF4-FFF2-40B4-BE49-F238E27FC236}">
                        <a16:creationId xmlns:a16="http://schemas.microsoft.com/office/drawing/2014/main" id="{55E5A1D7-BC83-5306-E89C-81D2BDD6F296}"/>
                      </a:ext>
                    </a:extLst>
                  </p:cNvPr>
                  <p:cNvSpPr/>
                  <p:nvPr/>
                </p:nvSpPr>
                <p:spPr>
                  <a:xfrm>
                    <a:off x="-913843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6" name="Freeform: Shape 2465">
                    <a:extLst>
                      <a:ext uri="{FF2B5EF4-FFF2-40B4-BE49-F238E27FC236}">
                        <a16:creationId xmlns:a16="http://schemas.microsoft.com/office/drawing/2014/main" id="{25BC014C-8D06-8B20-3BD9-15E84C869FD4}"/>
                      </a:ext>
                    </a:extLst>
                  </p:cNvPr>
                  <p:cNvSpPr/>
                  <p:nvPr/>
                </p:nvSpPr>
                <p:spPr>
                  <a:xfrm>
                    <a:off x="-889367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7" name="Freeform: Shape 2466">
                    <a:extLst>
                      <a:ext uri="{FF2B5EF4-FFF2-40B4-BE49-F238E27FC236}">
                        <a16:creationId xmlns:a16="http://schemas.microsoft.com/office/drawing/2014/main" id="{FF119256-0A71-DD2E-F954-E834CC6ECA52}"/>
                      </a:ext>
                    </a:extLst>
                  </p:cNvPr>
                  <p:cNvSpPr/>
                  <p:nvPr/>
                </p:nvSpPr>
                <p:spPr>
                  <a:xfrm>
                    <a:off x="-864891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8" name="Freeform: Shape 2467">
                    <a:extLst>
                      <a:ext uri="{FF2B5EF4-FFF2-40B4-BE49-F238E27FC236}">
                        <a16:creationId xmlns:a16="http://schemas.microsoft.com/office/drawing/2014/main" id="{052B3EE3-6A5D-1AF6-4155-684E0A8E02AD}"/>
                      </a:ext>
                    </a:extLst>
                  </p:cNvPr>
                  <p:cNvSpPr/>
                  <p:nvPr/>
                </p:nvSpPr>
                <p:spPr>
                  <a:xfrm>
                    <a:off x="-840415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9" name="Freeform: Shape 2468">
                    <a:extLst>
                      <a:ext uri="{FF2B5EF4-FFF2-40B4-BE49-F238E27FC236}">
                        <a16:creationId xmlns:a16="http://schemas.microsoft.com/office/drawing/2014/main" id="{301DD2B6-9204-83AD-580C-5E4AB4F6FB8D}"/>
                      </a:ext>
                    </a:extLst>
                  </p:cNvPr>
                  <p:cNvSpPr/>
                  <p:nvPr/>
                </p:nvSpPr>
                <p:spPr>
                  <a:xfrm>
                    <a:off x="-815932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0" name="Freeform: Shape 2469">
                    <a:extLst>
                      <a:ext uri="{FF2B5EF4-FFF2-40B4-BE49-F238E27FC236}">
                        <a16:creationId xmlns:a16="http://schemas.microsoft.com/office/drawing/2014/main" id="{9812126C-E68E-91F0-77DC-3AF666E9A876}"/>
                      </a:ext>
                    </a:extLst>
                  </p:cNvPr>
                  <p:cNvSpPr/>
                  <p:nvPr/>
                </p:nvSpPr>
                <p:spPr>
                  <a:xfrm>
                    <a:off x="-791456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1" name="Freeform: Shape 2470">
                    <a:extLst>
                      <a:ext uri="{FF2B5EF4-FFF2-40B4-BE49-F238E27FC236}">
                        <a16:creationId xmlns:a16="http://schemas.microsoft.com/office/drawing/2014/main" id="{79EEBBAD-DDFB-EB96-7D83-C86F6E58F40B}"/>
                      </a:ext>
                    </a:extLst>
                  </p:cNvPr>
                  <p:cNvSpPr/>
                  <p:nvPr/>
                </p:nvSpPr>
                <p:spPr>
                  <a:xfrm>
                    <a:off x="-1378914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2" name="Freeform: Shape 2471">
                    <a:extLst>
                      <a:ext uri="{FF2B5EF4-FFF2-40B4-BE49-F238E27FC236}">
                        <a16:creationId xmlns:a16="http://schemas.microsoft.com/office/drawing/2014/main" id="{537B9367-731F-10FF-F13B-CFA6853DA92D}"/>
                      </a:ext>
                    </a:extLst>
                  </p:cNvPr>
                  <p:cNvSpPr/>
                  <p:nvPr/>
                </p:nvSpPr>
                <p:spPr>
                  <a:xfrm>
                    <a:off x="-1354438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3" name="Freeform: Shape 2472">
                    <a:extLst>
                      <a:ext uri="{FF2B5EF4-FFF2-40B4-BE49-F238E27FC236}">
                        <a16:creationId xmlns:a16="http://schemas.microsoft.com/office/drawing/2014/main" id="{25F49D6F-4C43-3BD6-71ED-B54DAA41352F}"/>
                      </a:ext>
                    </a:extLst>
                  </p:cNvPr>
                  <p:cNvSpPr/>
                  <p:nvPr/>
                </p:nvSpPr>
                <p:spPr>
                  <a:xfrm>
                    <a:off x="-1329962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4" name="Freeform: Shape 2473">
                    <a:extLst>
                      <a:ext uri="{FF2B5EF4-FFF2-40B4-BE49-F238E27FC236}">
                        <a16:creationId xmlns:a16="http://schemas.microsoft.com/office/drawing/2014/main" id="{C2C18543-38CC-AD2C-3475-BA2B4ED5ADA5}"/>
                      </a:ext>
                    </a:extLst>
                  </p:cNvPr>
                  <p:cNvSpPr/>
                  <p:nvPr/>
                </p:nvSpPr>
                <p:spPr>
                  <a:xfrm>
                    <a:off x="-1305479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5" name="Freeform: Shape 2474">
                    <a:extLst>
                      <a:ext uri="{FF2B5EF4-FFF2-40B4-BE49-F238E27FC236}">
                        <a16:creationId xmlns:a16="http://schemas.microsoft.com/office/drawing/2014/main" id="{2508CA9A-7D35-6F49-6AE0-55D70CDD0F4A}"/>
                      </a:ext>
                    </a:extLst>
                  </p:cNvPr>
                  <p:cNvSpPr/>
                  <p:nvPr/>
                </p:nvSpPr>
                <p:spPr>
                  <a:xfrm>
                    <a:off x="-1281003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6" name="Freeform: Shape 2475">
                    <a:extLst>
                      <a:ext uri="{FF2B5EF4-FFF2-40B4-BE49-F238E27FC236}">
                        <a16:creationId xmlns:a16="http://schemas.microsoft.com/office/drawing/2014/main" id="{9C752C9A-1B84-DE9B-311E-536A241F1801}"/>
                      </a:ext>
                    </a:extLst>
                  </p:cNvPr>
                  <p:cNvSpPr/>
                  <p:nvPr/>
                </p:nvSpPr>
                <p:spPr>
                  <a:xfrm>
                    <a:off x="-1256527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7" name="Freeform: Shape 2476">
                    <a:extLst>
                      <a:ext uri="{FF2B5EF4-FFF2-40B4-BE49-F238E27FC236}">
                        <a16:creationId xmlns:a16="http://schemas.microsoft.com/office/drawing/2014/main" id="{E2249698-8692-0316-46AB-DD241686B397}"/>
                      </a:ext>
                    </a:extLst>
                  </p:cNvPr>
                  <p:cNvSpPr/>
                  <p:nvPr/>
                </p:nvSpPr>
                <p:spPr>
                  <a:xfrm>
                    <a:off x="-1232051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8" name="Freeform: Shape 2477">
                    <a:extLst>
                      <a:ext uri="{FF2B5EF4-FFF2-40B4-BE49-F238E27FC236}">
                        <a16:creationId xmlns:a16="http://schemas.microsoft.com/office/drawing/2014/main" id="{B8307050-E0C8-408B-8382-F613EC26369F}"/>
                      </a:ext>
                    </a:extLst>
                  </p:cNvPr>
                  <p:cNvSpPr/>
                  <p:nvPr/>
                </p:nvSpPr>
                <p:spPr>
                  <a:xfrm>
                    <a:off x="-1207575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9" name="Freeform: Shape 2478">
                    <a:extLst>
                      <a:ext uri="{FF2B5EF4-FFF2-40B4-BE49-F238E27FC236}">
                        <a16:creationId xmlns:a16="http://schemas.microsoft.com/office/drawing/2014/main" id="{4F201B5A-0939-4C84-AD01-C0481B2E1596}"/>
                      </a:ext>
                    </a:extLst>
                  </p:cNvPr>
                  <p:cNvSpPr/>
                  <p:nvPr/>
                </p:nvSpPr>
                <p:spPr>
                  <a:xfrm>
                    <a:off x="-1183093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0" name="Freeform: Shape 2479">
                    <a:extLst>
                      <a:ext uri="{FF2B5EF4-FFF2-40B4-BE49-F238E27FC236}">
                        <a16:creationId xmlns:a16="http://schemas.microsoft.com/office/drawing/2014/main" id="{FAF77D41-8BAB-95DE-3F6C-15FE902901FB}"/>
                      </a:ext>
                    </a:extLst>
                  </p:cNvPr>
                  <p:cNvSpPr/>
                  <p:nvPr/>
                </p:nvSpPr>
                <p:spPr>
                  <a:xfrm>
                    <a:off x="-1158617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1" name="Freeform: Shape 2480">
                    <a:extLst>
                      <a:ext uri="{FF2B5EF4-FFF2-40B4-BE49-F238E27FC236}">
                        <a16:creationId xmlns:a16="http://schemas.microsoft.com/office/drawing/2014/main" id="{84868B38-1CDC-89E1-0CB2-C769D5B88EFC}"/>
                      </a:ext>
                    </a:extLst>
                  </p:cNvPr>
                  <p:cNvSpPr/>
                  <p:nvPr/>
                </p:nvSpPr>
                <p:spPr>
                  <a:xfrm>
                    <a:off x="-1134141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2" name="Freeform: Shape 2481">
                    <a:extLst>
                      <a:ext uri="{FF2B5EF4-FFF2-40B4-BE49-F238E27FC236}">
                        <a16:creationId xmlns:a16="http://schemas.microsoft.com/office/drawing/2014/main" id="{E423E55C-44EF-B6E8-815F-11CBCF88FBE3}"/>
                      </a:ext>
                    </a:extLst>
                  </p:cNvPr>
                  <p:cNvSpPr/>
                  <p:nvPr/>
                </p:nvSpPr>
                <p:spPr>
                  <a:xfrm>
                    <a:off x="-1109665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3" name="Freeform: Shape 2482">
                    <a:extLst>
                      <a:ext uri="{FF2B5EF4-FFF2-40B4-BE49-F238E27FC236}">
                        <a16:creationId xmlns:a16="http://schemas.microsoft.com/office/drawing/2014/main" id="{DC024CA9-C020-463A-BB42-64C04CEF4E71}"/>
                      </a:ext>
                    </a:extLst>
                  </p:cNvPr>
                  <p:cNvSpPr/>
                  <p:nvPr/>
                </p:nvSpPr>
                <p:spPr>
                  <a:xfrm>
                    <a:off x="-1085189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4" name="Freeform: Shape 2483">
                    <a:extLst>
                      <a:ext uri="{FF2B5EF4-FFF2-40B4-BE49-F238E27FC236}">
                        <a16:creationId xmlns:a16="http://schemas.microsoft.com/office/drawing/2014/main" id="{6AF4C106-57ED-9F9D-2122-7E9D28276AB4}"/>
                      </a:ext>
                    </a:extLst>
                  </p:cNvPr>
                  <p:cNvSpPr/>
                  <p:nvPr/>
                </p:nvSpPr>
                <p:spPr>
                  <a:xfrm>
                    <a:off x="-1060706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5" name="Freeform: Shape 2484">
                    <a:extLst>
                      <a:ext uri="{FF2B5EF4-FFF2-40B4-BE49-F238E27FC236}">
                        <a16:creationId xmlns:a16="http://schemas.microsoft.com/office/drawing/2014/main" id="{2999FD4E-DA3C-0F65-6D07-AFB1161A29C3}"/>
                      </a:ext>
                    </a:extLst>
                  </p:cNvPr>
                  <p:cNvSpPr/>
                  <p:nvPr/>
                </p:nvSpPr>
                <p:spPr>
                  <a:xfrm>
                    <a:off x="-1036230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6" name="Freeform: Shape 2485">
                    <a:extLst>
                      <a:ext uri="{FF2B5EF4-FFF2-40B4-BE49-F238E27FC236}">
                        <a16:creationId xmlns:a16="http://schemas.microsoft.com/office/drawing/2014/main" id="{BAFE671C-C12E-AFED-6774-281672C9E4C2}"/>
                      </a:ext>
                    </a:extLst>
                  </p:cNvPr>
                  <p:cNvSpPr/>
                  <p:nvPr/>
                </p:nvSpPr>
                <p:spPr>
                  <a:xfrm>
                    <a:off x="-1011754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7" name="Freeform: Shape 2486">
                    <a:extLst>
                      <a:ext uri="{FF2B5EF4-FFF2-40B4-BE49-F238E27FC236}">
                        <a16:creationId xmlns:a16="http://schemas.microsoft.com/office/drawing/2014/main" id="{4349304F-8B40-F882-9C04-498353CC4368}"/>
                      </a:ext>
                    </a:extLst>
                  </p:cNvPr>
                  <p:cNvSpPr/>
                  <p:nvPr/>
                </p:nvSpPr>
                <p:spPr>
                  <a:xfrm>
                    <a:off x="-987278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8" name="Freeform: Shape 2487">
                    <a:extLst>
                      <a:ext uri="{FF2B5EF4-FFF2-40B4-BE49-F238E27FC236}">
                        <a16:creationId xmlns:a16="http://schemas.microsoft.com/office/drawing/2014/main" id="{D389FF0D-ED2A-1547-84A1-1D5299B5D28A}"/>
                      </a:ext>
                    </a:extLst>
                  </p:cNvPr>
                  <p:cNvSpPr/>
                  <p:nvPr/>
                </p:nvSpPr>
                <p:spPr>
                  <a:xfrm>
                    <a:off x="-962802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9" name="Freeform: Shape 2488">
                    <a:extLst>
                      <a:ext uri="{FF2B5EF4-FFF2-40B4-BE49-F238E27FC236}">
                        <a16:creationId xmlns:a16="http://schemas.microsoft.com/office/drawing/2014/main" id="{D053A580-706A-7B84-2E6D-F14A2DBA9311}"/>
                      </a:ext>
                    </a:extLst>
                  </p:cNvPr>
                  <p:cNvSpPr/>
                  <p:nvPr/>
                </p:nvSpPr>
                <p:spPr>
                  <a:xfrm>
                    <a:off x="-938319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0" name="Freeform: Shape 2489">
                    <a:extLst>
                      <a:ext uri="{FF2B5EF4-FFF2-40B4-BE49-F238E27FC236}">
                        <a16:creationId xmlns:a16="http://schemas.microsoft.com/office/drawing/2014/main" id="{3ACF2652-7B3F-1147-2BBF-2A71F32C5FBC}"/>
                      </a:ext>
                    </a:extLst>
                  </p:cNvPr>
                  <p:cNvSpPr/>
                  <p:nvPr/>
                </p:nvSpPr>
                <p:spPr>
                  <a:xfrm>
                    <a:off x="-913843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1" name="Freeform: Shape 2490">
                    <a:extLst>
                      <a:ext uri="{FF2B5EF4-FFF2-40B4-BE49-F238E27FC236}">
                        <a16:creationId xmlns:a16="http://schemas.microsoft.com/office/drawing/2014/main" id="{8D2EBDF5-B149-4412-6C2D-438F3529D303}"/>
                      </a:ext>
                    </a:extLst>
                  </p:cNvPr>
                  <p:cNvSpPr/>
                  <p:nvPr/>
                </p:nvSpPr>
                <p:spPr>
                  <a:xfrm>
                    <a:off x="-889367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2" name="Freeform: Shape 2491">
                    <a:extLst>
                      <a:ext uri="{FF2B5EF4-FFF2-40B4-BE49-F238E27FC236}">
                        <a16:creationId xmlns:a16="http://schemas.microsoft.com/office/drawing/2014/main" id="{AA6C7E38-F8AA-0438-29A4-11F1CE698C29}"/>
                      </a:ext>
                    </a:extLst>
                  </p:cNvPr>
                  <p:cNvSpPr/>
                  <p:nvPr/>
                </p:nvSpPr>
                <p:spPr>
                  <a:xfrm>
                    <a:off x="-864891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3" name="Freeform: Shape 2492">
                    <a:extLst>
                      <a:ext uri="{FF2B5EF4-FFF2-40B4-BE49-F238E27FC236}">
                        <a16:creationId xmlns:a16="http://schemas.microsoft.com/office/drawing/2014/main" id="{A44A1E09-79E5-6EE7-7A29-08DD582755CF}"/>
                      </a:ext>
                    </a:extLst>
                  </p:cNvPr>
                  <p:cNvSpPr/>
                  <p:nvPr/>
                </p:nvSpPr>
                <p:spPr>
                  <a:xfrm>
                    <a:off x="-840415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4" name="Freeform: Shape 2493">
                    <a:extLst>
                      <a:ext uri="{FF2B5EF4-FFF2-40B4-BE49-F238E27FC236}">
                        <a16:creationId xmlns:a16="http://schemas.microsoft.com/office/drawing/2014/main" id="{A9EA2BEA-8D55-0456-51DB-319E93D292EC}"/>
                      </a:ext>
                    </a:extLst>
                  </p:cNvPr>
                  <p:cNvSpPr/>
                  <p:nvPr/>
                </p:nvSpPr>
                <p:spPr>
                  <a:xfrm>
                    <a:off x="-815932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5" name="Freeform: Shape 2494">
                    <a:extLst>
                      <a:ext uri="{FF2B5EF4-FFF2-40B4-BE49-F238E27FC236}">
                        <a16:creationId xmlns:a16="http://schemas.microsoft.com/office/drawing/2014/main" id="{E897F619-8F61-67E3-0CF5-9BC47F1FF082}"/>
                      </a:ext>
                    </a:extLst>
                  </p:cNvPr>
                  <p:cNvSpPr/>
                  <p:nvPr/>
                </p:nvSpPr>
                <p:spPr>
                  <a:xfrm>
                    <a:off x="-791456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6" name="Freeform: Shape 2495">
                    <a:extLst>
                      <a:ext uri="{FF2B5EF4-FFF2-40B4-BE49-F238E27FC236}">
                        <a16:creationId xmlns:a16="http://schemas.microsoft.com/office/drawing/2014/main" id="{188F9849-B10D-49EE-9621-9D28E041252A}"/>
                      </a:ext>
                    </a:extLst>
                  </p:cNvPr>
                  <p:cNvSpPr/>
                  <p:nvPr/>
                </p:nvSpPr>
                <p:spPr>
                  <a:xfrm>
                    <a:off x="-1378914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7" name="Freeform: Shape 2496">
                    <a:extLst>
                      <a:ext uri="{FF2B5EF4-FFF2-40B4-BE49-F238E27FC236}">
                        <a16:creationId xmlns:a16="http://schemas.microsoft.com/office/drawing/2014/main" id="{54309ACF-BCE9-49BD-E44F-252CEA90A266}"/>
                      </a:ext>
                    </a:extLst>
                  </p:cNvPr>
                  <p:cNvSpPr/>
                  <p:nvPr/>
                </p:nvSpPr>
                <p:spPr>
                  <a:xfrm>
                    <a:off x="-1354438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8" name="Freeform: Shape 2497">
                    <a:extLst>
                      <a:ext uri="{FF2B5EF4-FFF2-40B4-BE49-F238E27FC236}">
                        <a16:creationId xmlns:a16="http://schemas.microsoft.com/office/drawing/2014/main" id="{617383C7-CC63-2C8E-5679-81206CBCFE01}"/>
                      </a:ext>
                    </a:extLst>
                  </p:cNvPr>
                  <p:cNvSpPr/>
                  <p:nvPr/>
                </p:nvSpPr>
                <p:spPr>
                  <a:xfrm>
                    <a:off x="-1329962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9" name="Freeform: Shape 2498">
                    <a:extLst>
                      <a:ext uri="{FF2B5EF4-FFF2-40B4-BE49-F238E27FC236}">
                        <a16:creationId xmlns:a16="http://schemas.microsoft.com/office/drawing/2014/main" id="{D5AE9165-1E4A-F5E2-3722-6F521C4DABCF}"/>
                      </a:ext>
                    </a:extLst>
                  </p:cNvPr>
                  <p:cNvSpPr/>
                  <p:nvPr/>
                </p:nvSpPr>
                <p:spPr>
                  <a:xfrm>
                    <a:off x="-1305479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0" name="Freeform: Shape 2499">
                    <a:extLst>
                      <a:ext uri="{FF2B5EF4-FFF2-40B4-BE49-F238E27FC236}">
                        <a16:creationId xmlns:a16="http://schemas.microsoft.com/office/drawing/2014/main" id="{B3E65869-083A-48D4-FF67-AD6D4C1B550A}"/>
                      </a:ext>
                    </a:extLst>
                  </p:cNvPr>
                  <p:cNvSpPr/>
                  <p:nvPr/>
                </p:nvSpPr>
                <p:spPr>
                  <a:xfrm>
                    <a:off x="-1281003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1" name="Freeform: Shape 2500">
                    <a:extLst>
                      <a:ext uri="{FF2B5EF4-FFF2-40B4-BE49-F238E27FC236}">
                        <a16:creationId xmlns:a16="http://schemas.microsoft.com/office/drawing/2014/main" id="{AE7B3BF3-6A96-4CCE-3DAE-A7D6330EE540}"/>
                      </a:ext>
                    </a:extLst>
                  </p:cNvPr>
                  <p:cNvSpPr/>
                  <p:nvPr/>
                </p:nvSpPr>
                <p:spPr>
                  <a:xfrm>
                    <a:off x="-1256527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2" name="Freeform: Shape 2501">
                    <a:extLst>
                      <a:ext uri="{FF2B5EF4-FFF2-40B4-BE49-F238E27FC236}">
                        <a16:creationId xmlns:a16="http://schemas.microsoft.com/office/drawing/2014/main" id="{37C374E8-6FC4-726F-0AAA-EB393BBD9682}"/>
                      </a:ext>
                    </a:extLst>
                  </p:cNvPr>
                  <p:cNvSpPr/>
                  <p:nvPr/>
                </p:nvSpPr>
                <p:spPr>
                  <a:xfrm>
                    <a:off x="-1232051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3" name="Freeform: Shape 2502">
                    <a:extLst>
                      <a:ext uri="{FF2B5EF4-FFF2-40B4-BE49-F238E27FC236}">
                        <a16:creationId xmlns:a16="http://schemas.microsoft.com/office/drawing/2014/main" id="{0A60532B-30C4-E14B-FB21-E10A4D24B85C}"/>
                      </a:ext>
                    </a:extLst>
                  </p:cNvPr>
                  <p:cNvSpPr/>
                  <p:nvPr/>
                </p:nvSpPr>
                <p:spPr>
                  <a:xfrm>
                    <a:off x="-1207575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4" name="Freeform: Shape 2503">
                    <a:extLst>
                      <a:ext uri="{FF2B5EF4-FFF2-40B4-BE49-F238E27FC236}">
                        <a16:creationId xmlns:a16="http://schemas.microsoft.com/office/drawing/2014/main" id="{FE23D6A3-715F-CCD7-6584-AE189129A09B}"/>
                      </a:ext>
                    </a:extLst>
                  </p:cNvPr>
                  <p:cNvSpPr/>
                  <p:nvPr/>
                </p:nvSpPr>
                <p:spPr>
                  <a:xfrm>
                    <a:off x="-1183093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5" name="Freeform: Shape 2504">
                    <a:extLst>
                      <a:ext uri="{FF2B5EF4-FFF2-40B4-BE49-F238E27FC236}">
                        <a16:creationId xmlns:a16="http://schemas.microsoft.com/office/drawing/2014/main" id="{0AE59437-33DC-9EA7-1D5D-A33A29730B7B}"/>
                      </a:ext>
                    </a:extLst>
                  </p:cNvPr>
                  <p:cNvSpPr/>
                  <p:nvPr/>
                </p:nvSpPr>
                <p:spPr>
                  <a:xfrm>
                    <a:off x="-1158617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6" name="Freeform: Shape 2505">
                    <a:extLst>
                      <a:ext uri="{FF2B5EF4-FFF2-40B4-BE49-F238E27FC236}">
                        <a16:creationId xmlns:a16="http://schemas.microsoft.com/office/drawing/2014/main" id="{AAE85108-443C-1DC9-E23A-8469162E5A4A}"/>
                      </a:ext>
                    </a:extLst>
                  </p:cNvPr>
                  <p:cNvSpPr/>
                  <p:nvPr/>
                </p:nvSpPr>
                <p:spPr>
                  <a:xfrm>
                    <a:off x="-1134141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7" name="Freeform: Shape 2506">
                    <a:extLst>
                      <a:ext uri="{FF2B5EF4-FFF2-40B4-BE49-F238E27FC236}">
                        <a16:creationId xmlns:a16="http://schemas.microsoft.com/office/drawing/2014/main" id="{3D34DEE9-6043-8736-67AF-E9728DA1E07E}"/>
                      </a:ext>
                    </a:extLst>
                  </p:cNvPr>
                  <p:cNvSpPr/>
                  <p:nvPr/>
                </p:nvSpPr>
                <p:spPr>
                  <a:xfrm>
                    <a:off x="-1109665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8" name="Freeform: Shape 2507">
                    <a:extLst>
                      <a:ext uri="{FF2B5EF4-FFF2-40B4-BE49-F238E27FC236}">
                        <a16:creationId xmlns:a16="http://schemas.microsoft.com/office/drawing/2014/main" id="{4A14FE32-32F4-1005-BC56-77DFE80F9D02}"/>
                      </a:ext>
                    </a:extLst>
                  </p:cNvPr>
                  <p:cNvSpPr/>
                  <p:nvPr/>
                </p:nvSpPr>
                <p:spPr>
                  <a:xfrm>
                    <a:off x="-1085189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9" name="Freeform: Shape 2508">
                    <a:extLst>
                      <a:ext uri="{FF2B5EF4-FFF2-40B4-BE49-F238E27FC236}">
                        <a16:creationId xmlns:a16="http://schemas.microsoft.com/office/drawing/2014/main" id="{C3DCDC5A-BB9A-AE21-E14E-ECF7C5CE455B}"/>
                      </a:ext>
                    </a:extLst>
                  </p:cNvPr>
                  <p:cNvSpPr/>
                  <p:nvPr/>
                </p:nvSpPr>
                <p:spPr>
                  <a:xfrm>
                    <a:off x="-1060706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0" name="Freeform: Shape 2509">
                    <a:extLst>
                      <a:ext uri="{FF2B5EF4-FFF2-40B4-BE49-F238E27FC236}">
                        <a16:creationId xmlns:a16="http://schemas.microsoft.com/office/drawing/2014/main" id="{54124006-4A7D-02DB-F141-193614342905}"/>
                      </a:ext>
                    </a:extLst>
                  </p:cNvPr>
                  <p:cNvSpPr/>
                  <p:nvPr/>
                </p:nvSpPr>
                <p:spPr>
                  <a:xfrm>
                    <a:off x="-1036230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11" name="Freeform: Shape 2510">
                    <a:extLst>
                      <a:ext uri="{FF2B5EF4-FFF2-40B4-BE49-F238E27FC236}">
                        <a16:creationId xmlns:a16="http://schemas.microsoft.com/office/drawing/2014/main" id="{2A13BAD6-707F-680F-1418-56901B4650BB}"/>
                      </a:ext>
                    </a:extLst>
                  </p:cNvPr>
                  <p:cNvSpPr/>
                  <p:nvPr/>
                </p:nvSpPr>
                <p:spPr>
                  <a:xfrm>
                    <a:off x="-1011754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2" name="Freeform: Shape 2511">
                    <a:extLst>
                      <a:ext uri="{FF2B5EF4-FFF2-40B4-BE49-F238E27FC236}">
                        <a16:creationId xmlns:a16="http://schemas.microsoft.com/office/drawing/2014/main" id="{A3C9D552-E97B-9CF6-ABC6-A291C4B83AE0}"/>
                      </a:ext>
                    </a:extLst>
                  </p:cNvPr>
                  <p:cNvSpPr/>
                  <p:nvPr/>
                </p:nvSpPr>
                <p:spPr>
                  <a:xfrm>
                    <a:off x="-987278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3" name="Freeform: Shape 2512">
                    <a:extLst>
                      <a:ext uri="{FF2B5EF4-FFF2-40B4-BE49-F238E27FC236}">
                        <a16:creationId xmlns:a16="http://schemas.microsoft.com/office/drawing/2014/main" id="{125CC39D-B97E-7AD0-A99C-F6A5F0629F8A}"/>
                      </a:ext>
                    </a:extLst>
                  </p:cNvPr>
                  <p:cNvSpPr/>
                  <p:nvPr/>
                </p:nvSpPr>
                <p:spPr>
                  <a:xfrm>
                    <a:off x="-962802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4" name="Freeform: Shape 2513">
                    <a:extLst>
                      <a:ext uri="{FF2B5EF4-FFF2-40B4-BE49-F238E27FC236}">
                        <a16:creationId xmlns:a16="http://schemas.microsoft.com/office/drawing/2014/main" id="{5402FAA6-F27A-3CF2-F3A4-C8BC1192E5FC}"/>
                      </a:ext>
                    </a:extLst>
                  </p:cNvPr>
                  <p:cNvSpPr/>
                  <p:nvPr/>
                </p:nvSpPr>
                <p:spPr>
                  <a:xfrm>
                    <a:off x="-938319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5" name="Freeform: Shape 2514">
                    <a:extLst>
                      <a:ext uri="{FF2B5EF4-FFF2-40B4-BE49-F238E27FC236}">
                        <a16:creationId xmlns:a16="http://schemas.microsoft.com/office/drawing/2014/main" id="{D0C9739A-0A5F-C716-0C99-2A11C14E9C22}"/>
                      </a:ext>
                    </a:extLst>
                  </p:cNvPr>
                  <p:cNvSpPr/>
                  <p:nvPr/>
                </p:nvSpPr>
                <p:spPr>
                  <a:xfrm>
                    <a:off x="-913843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6" name="Freeform: Shape 2515">
                    <a:extLst>
                      <a:ext uri="{FF2B5EF4-FFF2-40B4-BE49-F238E27FC236}">
                        <a16:creationId xmlns:a16="http://schemas.microsoft.com/office/drawing/2014/main" id="{57D75B6D-8B56-3E4F-EFE0-ABD32891A122}"/>
                      </a:ext>
                    </a:extLst>
                  </p:cNvPr>
                  <p:cNvSpPr/>
                  <p:nvPr/>
                </p:nvSpPr>
                <p:spPr>
                  <a:xfrm>
                    <a:off x="-889367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7" name="Freeform: Shape 2516">
                    <a:extLst>
                      <a:ext uri="{FF2B5EF4-FFF2-40B4-BE49-F238E27FC236}">
                        <a16:creationId xmlns:a16="http://schemas.microsoft.com/office/drawing/2014/main" id="{DA7004A6-D4DF-A12C-4690-182FABE9210A}"/>
                      </a:ext>
                    </a:extLst>
                  </p:cNvPr>
                  <p:cNvSpPr/>
                  <p:nvPr/>
                </p:nvSpPr>
                <p:spPr>
                  <a:xfrm>
                    <a:off x="-864891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8" name="Freeform: Shape 2517">
                    <a:extLst>
                      <a:ext uri="{FF2B5EF4-FFF2-40B4-BE49-F238E27FC236}">
                        <a16:creationId xmlns:a16="http://schemas.microsoft.com/office/drawing/2014/main" id="{E4D1D2FE-38C1-3971-18C7-DFCBDBE4B967}"/>
                      </a:ext>
                    </a:extLst>
                  </p:cNvPr>
                  <p:cNvSpPr/>
                  <p:nvPr/>
                </p:nvSpPr>
                <p:spPr>
                  <a:xfrm>
                    <a:off x="-840415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9" name="Freeform: Shape 2518">
                    <a:extLst>
                      <a:ext uri="{FF2B5EF4-FFF2-40B4-BE49-F238E27FC236}">
                        <a16:creationId xmlns:a16="http://schemas.microsoft.com/office/drawing/2014/main" id="{FC7F102A-15D0-25D3-01D6-4D8336182C25}"/>
                      </a:ext>
                    </a:extLst>
                  </p:cNvPr>
                  <p:cNvSpPr/>
                  <p:nvPr/>
                </p:nvSpPr>
                <p:spPr>
                  <a:xfrm>
                    <a:off x="-815932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0" name="Freeform: Shape 2519">
                    <a:extLst>
                      <a:ext uri="{FF2B5EF4-FFF2-40B4-BE49-F238E27FC236}">
                        <a16:creationId xmlns:a16="http://schemas.microsoft.com/office/drawing/2014/main" id="{FAFC2278-563E-02C5-13AF-9BEF2A7E3BC4}"/>
                      </a:ext>
                    </a:extLst>
                  </p:cNvPr>
                  <p:cNvSpPr/>
                  <p:nvPr/>
                </p:nvSpPr>
                <p:spPr>
                  <a:xfrm>
                    <a:off x="-791456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1" name="Freeform: Shape 2520">
                    <a:extLst>
                      <a:ext uri="{FF2B5EF4-FFF2-40B4-BE49-F238E27FC236}">
                        <a16:creationId xmlns:a16="http://schemas.microsoft.com/office/drawing/2014/main" id="{667677D9-E62F-00CE-8493-744B4EA95997}"/>
                      </a:ext>
                    </a:extLst>
                  </p:cNvPr>
                  <p:cNvSpPr/>
                  <p:nvPr/>
                </p:nvSpPr>
                <p:spPr>
                  <a:xfrm>
                    <a:off x="-1378914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2" name="Freeform: Shape 2521">
                    <a:extLst>
                      <a:ext uri="{FF2B5EF4-FFF2-40B4-BE49-F238E27FC236}">
                        <a16:creationId xmlns:a16="http://schemas.microsoft.com/office/drawing/2014/main" id="{B1A7828C-50BA-3057-55A7-70D15B5FD748}"/>
                      </a:ext>
                    </a:extLst>
                  </p:cNvPr>
                  <p:cNvSpPr/>
                  <p:nvPr/>
                </p:nvSpPr>
                <p:spPr>
                  <a:xfrm>
                    <a:off x="-1354438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3" name="Freeform: Shape 2522">
                    <a:extLst>
                      <a:ext uri="{FF2B5EF4-FFF2-40B4-BE49-F238E27FC236}">
                        <a16:creationId xmlns:a16="http://schemas.microsoft.com/office/drawing/2014/main" id="{699F8C26-A00F-8D90-71CC-18A825F9AE54}"/>
                      </a:ext>
                    </a:extLst>
                  </p:cNvPr>
                  <p:cNvSpPr/>
                  <p:nvPr/>
                </p:nvSpPr>
                <p:spPr>
                  <a:xfrm>
                    <a:off x="-1329962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4" name="Freeform: Shape 2523">
                    <a:extLst>
                      <a:ext uri="{FF2B5EF4-FFF2-40B4-BE49-F238E27FC236}">
                        <a16:creationId xmlns:a16="http://schemas.microsoft.com/office/drawing/2014/main" id="{D91C3959-D1D0-2F34-4739-15DC3E87D8C6}"/>
                      </a:ext>
                    </a:extLst>
                  </p:cNvPr>
                  <p:cNvSpPr/>
                  <p:nvPr/>
                </p:nvSpPr>
                <p:spPr>
                  <a:xfrm>
                    <a:off x="-1305479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5" name="Freeform: Shape 2524">
                    <a:extLst>
                      <a:ext uri="{FF2B5EF4-FFF2-40B4-BE49-F238E27FC236}">
                        <a16:creationId xmlns:a16="http://schemas.microsoft.com/office/drawing/2014/main" id="{33F035F6-2648-65E0-7C89-C3E4E2267E9C}"/>
                      </a:ext>
                    </a:extLst>
                  </p:cNvPr>
                  <p:cNvSpPr/>
                  <p:nvPr/>
                </p:nvSpPr>
                <p:spPr>
                  <a:xfrm>
                    <a:off x="-1281003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6" name="Freeform: Shape 2525">
                    <a:extLst>
                      <a:ext uri="{FF2B5EF4-FFF2-40B4-BE49-F238E27FC236}">
                        <a16:creationId xmlns:a16="http://schemas.microsoft.com/office/drawing/2014/main" id="{41A73F33-E7D0-A01B-2121-576C3D157ED9}"/>
                      </a:ext>
                    </a:extLst>
                  </p:cNvPr>
                  <p:cNvSpPr/>
                  <p:nvPr/>
                </p:nvSpPr>
                <p:spPr>
                  <a:xfrm>
                    <a:off x="-1256527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7" name="Freeform: Shape 2526">
                    <a:extLst>
                      <a:ext uri="{FF2B5EF4-FFF2-40B4-BE49-F238E27FC236}">
                        <a16:creationId xmlns:a16="http://schemas.microsoft.com/office/drawing/2014/main" id="{B7F878CD-E56D-ADC3-D569-17A0C5860B3C}"/>
                      </a:ext>
                    </a:extLst>
                  </p:cNvPr>
                  <p:cNvSpPr/>
                  <p:nvPr/>
                </p:nvSpPr>
                <p:spPr>
                  <a:xfrm>
                    <a:off x="-1232051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8" name="Freeform: Shape 2527">
                    <a:extLst>
                      <a:ext uri="{FF2B5EF4-FFF2-40B4-BE49-F238E27FC236}">
                        <a16:creationId xmlns:a16="http://schemas.microsoft.com/office/drawing/2014/main" id="{004D021D-BC10-93DB-8F43-E98C872B8F8B}"/>
                      </a:ext>
                    </a:extLst>
                  </p:cNvPr>
                  <p:cNvSpPr/>
                  <p:nvPr/>
                </p:nvSpPr>
                <p:spPr>
                  <a:xfrm>
                    <a:off x="-1207575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9" name="Freeform: Shape 2528">
                    <a:extLst>
                      <a:ext uri="{FF2B5EF4-FFF2-40B4-BE49-F238E27FC236}">
                        <a16:creationId xmlns:a16="http://schemas.microsoft.com/office/drawing/2014/main" id="{BC69785F-1BC6-B2A7-BFBC-CCFD6C50CF57}"/>
                      </a:ext>
                    </a:extLst>
                  </p:cNvPr>
                  <p:cNvSpPr/>
                  <p:nvPr/>
                </p:nvSpPr>
                <p:spPr>
                  <a:xfrm>
                    <a:off x="-1183093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0" name="Freeform: Shape 2529">
                    <a:extLst>
                      <a:ext uri="{FF2B5EF4-FFF2-40B4-BE49-F238E27FC236}">
                        <a16:creationId xmlns:a16="http://schemas.microsoft.com/office/drawing/2014/main" id="{2E08E67B-6FF3-824E-B180-E6C7AC1266D6}"/>
                      </a:ext>
                    </a:extLst>
                  </p:cNvPr>
                  <p:cNvSpPr/>
                  <p:nvPr/>
                </p:nvSpPr>
                <p:spPr>
                  <a:xfrm>
                    <a:off x="-1158617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1" name="Freeform: Shape 2530">
                    <a:extLst>
                      <a:ext uri="{FF2B5EF4-FFF2-40B4-BE49-F238E27FC236}">
                        <a16:creationId xmlns:a16="http://schemas.microsoft.com/office/drawing/2014/main" id="{E19F090E-0608-CB8A-029F-252BB3CA7B30}"/>
                      </a:ext>
                    </a:extLst>
                  </p:cNvPr>
                  <p:cNvSpPr/>
                  <p:nvPr/>
                </p:nvSpPr>
                <p:spPr>
                  <a:xfrm>
                    <a:off x="-1134141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2" name="Freeform: Shape 2531">
                    <a:extLst>
                      <a:ext uri="{FF2B5EF4-FFF2-40B4-BE49-F238E27FC236}">
                        <a16:creationId xmlns:a16="http://schemas.microsoft.com/office/drawing/2014/main" id="{775183C6-DFBA-B9A7-D32B-A19DD618761C}"/>
                      </a:ext>
                    </a:extLst>
                  </p:cNvPr>
                  <p:cNvSpPr/>
                  <p:nvPr/>
                </p:nvSpPr>
                <p:spPr>
                  <a:xfrm>
                    <a:off x="-1109665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3" name="Freeform: Shape 2532">
                    <a:extLst>
                      <a:ext uri="{FF2B5EF4-FFF2-40B4-BE49-F238E27FC236}">
                        <a16:creationId xmlns:a16="http://schemas.microsoft.com/office/drawing/2014/main" id="{39ABBCA0-CF32-0464-FB71-C154F4C9F4B2}"/>
                      </a:ext>
                    </a:extLst>
                  </p:cNvPr>
                  <p:cNvSpPr/>
                  <p:nvPr/>
                </p:nvSpPr>
                <p:spPr>
                  <a:xfrm>
                    <a:off x="-1085189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4" name="Freeform: Shape 2533">
                    <a:extLst>
                      <a:ext uri="{FF2B5EF4-FFF2-40B4-BE49-F238E27FC236}">
                        <a16:creationId xmlns:a16="http://schemas.microsoft.com/office/drawing/2014/main" id="{2ED42A57-3B23-5F29-EA37-339F8905DF45}"/>
                      </a:ext>
                    </a:extLst>
                  </p:cNvPr>
                  <p:cNvSpPr/>
                  <p:nvPr/>
                </p:nvSpPr>
                <p:spPr>
                  <a:xfrm>
                    <a:off x="-1060706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5" name="Freeform: Shape 2534">
                    <a:extLst>
                      <a:ext uri="{FF2B5EF4-FFF2-40B4-BE49-F238E27FC236}">
                        <a16:creationId xmlns:a16="http://schemas.microsoft.com/office/drawing/2014/main" id="{3FBE0D0E-DBE9-9657-C9DA-23796FBE4759}"/>
                      </a:ext>
                    </a:extLst>
                  </p:cNvPr>
                  <p:cNvSpPr/>
                  <p:nvPr/>
                </p:nvSpPr>
                <p:spPr>
                  <a:xfrm>
                    <a:off x="-1036230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6" name="Freeform: Shape 2535">
                    <a:extLst>
                      <a:ext uri="{FF2B5EF4-FFF2-40B4-BE49-F238E27FC236}">
                        <a16:creationId xmlns:a16="http://schemas.microsoft.com/office/drawing/2014/main" id="{7DE6A311-E939-E047-C3D7-B629B1113CE1}"/>
                      </a:ext>
                    </a:extLst>
                  </p:cNvPr>
                  <p:cNvSpPr/>
                  <p:nvPr/>
                </p:nvSpPr>
                <p:spPr>
                  <a:xfrm>
                    <a:off x="-1011754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7" name="Freeform: Shape 2536">
                    <a:extLst>
                      <a:ext uri="{FF2B5EF4-FFF2-40B4-BE49-F238E27FC236}">
                        <a16:creationId xmlns:a16="http://schemas.microsoft.com/office/drawing/2014/main" id="{05107EF3-F5FF-9AA2-AAE1-9C5FFACCAA17}"/>
                      </a:ext>
                    </a:extLst>
                  </p:cNvPr>
                  <p:cNvSpPr/>
                  <p:nvPr/>
                </p:nvSpPr>
                <p:spPr>
                  <a:xfrm>
                    <a:off x="-987278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8" name="Freeform: Shape 2537">
                    <a:extLst>
                      <a:ext uri="{FF2B5EF4-FFF2-40B4-BE49-F238E27FC236}">
                        <a16:creationId xmlns:a16="http://schemas.microsoft.com/office/drawing/2014/main" id="{1E2EC9E1-F898-A529-47B0-ABDCE8C28E35}"/>
                      </a:ext>
                    </a:extLst>
                  </p:cNvPr>
                  <p:cNvSpPr/>
                  <p:nvPr/>
                </p:nvSpPr>
                <p:spPr>
                  <a:xfrm>
                    <a:off x="-962802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9" name="Freeform: Shape 2538">
                    <a:extLst>
                      <a:ext uri="{FF2B5EF4-FFF2-40B4-BE49-F238E27FC236}">
                        <a16:creationId xmlns:a16="http://schemas.microsoft.com/office/drawing/2014/main" id="{95F487A8-50FC-48C4-A14A-4FA1D169DEA9}"/>
                      </a:ext>
                    </a:extLst>
                  </p:cNvPr>
                  <p:cNvSpPr/>
                  <p:nvPr/>
                </p:nvSpPr>
                <p:spPr>
                  <a:xfrm>
                    <a:off x="-938319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0" name="Freeform: Shape 2539">
                    <a:extLst>
                      <a:ext uri="{FF2B5EF4-FFF2-40B4-BE49-F238E27FC236}">
                        <a16:creationId xmlns:a16="http://schemas.microsoft.com/office/drawing/2014/main" id="{533CCBC2-F5CB-ED20-F26E-40DD4FE22C87}"/>
                      </a:ext>
                    </a:extLst>
                  </p:cNvPr>
                  <p:cNvSpPr/>
                  <p:nvPr/>
                </p:nvSpPr>
                <p:spPr>
                  <a:xfrm>
                    <a:off x="-913843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1" name="Freeform: Shape 2540">
                    <a:extLst>
                      <a:ext uri="{FF2B5EF4-FFF2-40B4-BE49-F238E27FC236}">
                        <a16:creationId xmlns:a16="http://schemas.microsoft.com/office/drawing/2014/main" id="{AC110900-DBB8-7934-09CE-2D9009A8F89C}"/>
                      </a:ext>
                    </a:extLst>
                  </p:cNvPr>
                  <p:cNvSpPr/>
                  <p:nvPr/>
                </p:nvSpPr>
                <p:spPr>
                  <a:xfrm>
                    <a:off x="-889367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2" name="Freeform: Shape 2541">
                    <a:extLst>
                      <a:ext uri="{FF2B5EF4-FFF2-40B4-BE49-F238E27FC236}">
                        <a16:creationId xmlns:a16="http://schemas.microsoft.com/office/drawing/2014/main" id="{7964D459-A31B-D9C2-576F-B5458FDB182A}"/>
                      </a:ext>
                    </a:extLst>
                  </p:cNvPr>
                  <p:cNvSpPr/>
                  <p:nvPr/>
                </p:nvSpPr>
                <p:spPr>
                  <a:xfrm>
                    <a:off x="-864891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3" name="Freeform: Shape 2542">
                    <a:extLst>
                      <a:ext uri="{FF2B5EF4-FFF2-40B4-BE49-F238E27FC236}">
                        <a16:creationId xmlns:a16="http://schemas.microsoft.com/office/drawing/2014/main" id="{55F46EEB-E381-97ED-7784-8FD59DBA50ED}"/>
                      </a:ext>
                    </a:extLst>
                  </p:cNvPr>
                  <p:cNvSpPr/>
                  <p:nvPr/>
                </p:nvSpPr>
                <p:spPr>
                  <a:xfrm>
                    <a:off x="-840415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44" name="Freeform: Shape 2543">
                    <a:extLst>
                      <a:ext uri="{FF2B5EF4-FFF2-40B4-BE49-F238E27FC236}">
                        <a16:creationId xmlns:a16="http://schemas.microsoft.com/office/drawing/2014/main" id="{973FCA5B-AFB6-AFA6-68F7-897FDEC1539D}"/>
                      </a:ext>
                    </a:extLst>
                  </p:cNvPr>
                  <p:cNvSpPr/>
                  <p:nvPr/>
                </p:nvSpPr>
                <p:spPr>
                  <a:xfrm>
                    <a:off x="-815932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5" name="Freeform: Shape 2544">
                    <a:extLst>
                      <a:ext uri="{FF2B5EF4-FFF2-40B4-BE49-F238E27FC236}">
                        <a16:creationId xmlns:a16="http://schemas.microsoft.com/office/drawing/2014/main" id="{BE836E97-C7CC-D0BD-E011-7C1A7E3AB519}"/>
                      </a:ext>
                    </a:extLst>
                  </p:cNvPr>
                  <p:cNvSpPr/>
                  <p:nvPr/>
                </p:nvSpPr>
                <p:spPr>
                  <a:xfrm>
                    <a:off x="-791456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6" name="Freeform: Shape 2545">
                    <a:extLst>
                      <a:ext uri="{FF2B5EF4-FFF2-40B4-BE49-F238E27FC236}">
                        <a16:creationId xmlns:a16="http://schemas.microsoft.com/office/drawing/2014/main" id="{A51ED80C-A841-FA17-6EDE-1DC86A2F4BAC}"/>
                      </a:ext>
                    </a:extLst>
                  </p:cNvPr>
                  <p:cNvSpPr/>
                  <p:nvPr/>
                </p:nvSpPr>
                <p:spPr>
                  <a:xfrm>
                    <a:off x="-1378914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7" name="Freeform: Shape 2546">
                    <a:extLst>
                      <a:ext uri="{FF2B5EF4-FFF2-40B4-BE49-F238E27FC236}">
                        <a16:creationId xmlns:a16="http://schemas.microsoft.com/office/drawing/2014/main" id="{4A04C9AA-C718-F065-97A3-7242ADF4382E}"/>
                      </a:ext>
                    </a:extLst>
                  </p:cNvPr>
                  <p:cNvSpPr/>
                  <p:nvPr/>
                </p:nvSpPr>
                <p:spPr>
                  <a:xfrm>
                    <a:off x="-1354438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8" name="Freeform: Shape 2547">
                    <a:extLst>
                      <a:ext uri="{FF2B5EF4-FFF2-40B4-BE49-F238E27FC236}">
                        <a16:creationId xmlns:a16="http://schemas.microsoft.com/office/drawing/2014/main" id="{5CEB8B9D-6641-556F-A1B4-C8185785D0F6}"/>
                      </a:ext>
                    </a:extLst>
                  </p:cNvPr>
                  <p:cNvSpPr/>
                  <p:nvPr/>
                </p:nvSpPr>
                <p:spPr>
                  <a:xfrm>
                    <a:off x="-1329962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9" name="Freeform: Shape 2548">
                    <a:extLst>
                      <a:ext uri="{FF2B5EF4-FFF2-40B4-BE49-F238E27FC236}">
                        <a16:creationId xmlns:a16="http://schemas.microsoft.com/office/drawing/2014/main" id="{A19FA2F4-385B-1A56-2CC4-C3E71E2A2FB7}"/>
                      </a:ext>
                    </a:extLst>
                  </p:cNvPr>
                  <p:cNvSpPr/>
                  <p:nvPr/>
                </p:nvSpPr>
                <p:spPr>
                  <a:xfrm>
                    <a:off x="-1305479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0" name="Freeform: Shape 2549">
                    <a:extLst>
                      <a:ext uri="{FF2B5EF4-FFF2-40B4-BE49-F238E27FC236}">
                        <a16:creationId xmlns:a16="http://schemas.microsoft.com/office/drawing/2014/main" id="{A8806705-9D12-BDF1-C5A5-B9B30BB945CB}"/>
                      </a:ext>
                    </a:extLst>
                  </p:cNvPr>
                  <p:cNvSpPr/>
                  <p:nvPr/>
                </p:nvSpPr>
                <p:spPr>
                  <a:xfrm>
                    <a:off x="-1281003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1" name="Freeform: Shape 2550">
                    <a:extLst>
                      <a:ext uri="{FF2B5EF4-FFF2-40B4-BE49-F238E27FC236}">
                        <a16:creationId xmlns:a16="http://schemas.microsoft.com/office/drawing/2014/main" id="{5D6D6B69-3548-A9A3-040D-CBD4E46DBE78}"/>
                      </a:ext>
                    </a:extLst>
                  </p:cNvPr>
                  <p:cNvSpPr/>
                  <p:nvPr/>
                </p:nvSpPr>
                <p:spPr>
                  <a:xfrm>
                    <a:off x="-1256527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2" name="Freeform: Shape 2551">
                    <a:extLst>
                      <a:ext uri="{FF2B5EF4-FFF2-40B4-BE49-F238E27FC236}">
                        <a16:creationId xmlns:a16="http://schemas.microsoft.com/office/drawing/2014/main" id="{0AFD858D-81F7-5D8A-9D92-A1BC20936AFB}"/>
                      </a:ext>
                    </a:extLst>
                  </p:cNvPr>
                  <p:cNvSpPr/>
                  <p:nvPr/>
                </p:nvSpPr>
                <p:spPr>
                  <a:xfrm>
                    <a:off x="-1232051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3" name="Freeform: Shape 2552">
                    <a:extLst>
                      <a:ext uri="{FF2B5EF4-FFF2-40B4-BE49-F238E27FC236}">
                        <a16:creationId xmlns:a16="http://schemas.microsoft.com/office/drawing/2014/main" id="{9B6AAA1B-0CAA-7326-068B-8B3529C63AC7}"/>
                      </a:ext>
                    </a:extLst>
                  </p:cNvPr>
                  <p:cNvSpPr/>
                  <p:nvPr/>
                </p:nvSpPr>
                <p:spPr>
                  <a:xfrm>
                    <a:off x="-1207575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4" name="Freeform: Shape 2553">
                    <a:extLst>
                      <a:ext uri="{FF2B5EF4-FFF2-40B4-BE49-F238E27FC236}">
                        <a16:creationId xmlns:a16="http://schemas.microsoft.com/office/drawing/2014/main" id="{4DD794FD-4953-8082-8C17-EA20B502B6E4}"/>
                      </a:ext>
                    </a:extLst>
                  </p:cNvPr>
                  <p:cNvSpPr/>
                  <p:nvPr/>
                </p:nvSpPr>
                <p:spPr>
                  <a:xfrm>
                    <a:off x="-1183093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5" name="Freeform: Shape 2554">
                    <a:extLst>
                      <a:ext uri="{FF2B5EF4-FFF2-40B4-BE49-F238E27FC236}">
                        <a16:creationId xmlns:a16="http://schemas.microsoft.com/office/drawing/2014/main" id="{A08400E5-47AC-63A0-C619-0892C0E50B34}"/>
                      </a:ext>
                    </a:extLst>
                  </p:cNvPr>
                  <p:cNvSpPr/>
                  <p:nvPr/>
                </p:nvSpPr>
                <p:spPr>
                  <a:xfrm>
                    <a:off x="-1158617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6" name="Freeform: Shape 2555">
                    <a:extLst>
                      <a:ext uri="{FF2B5EF4-FFF2-40B4-BE49-F238E27FC236}">
                        <a16:creationId xmlns:a16="http://schemas.microsoft.com/office/drawing/2014/main" id="{309735DC-A6F6-23A2-3A26-1045CBD1C560}"/>
                      </a:ext>
                    </a:extLst>
                  </p:cNvPr>
                  <p:cNvSpPr/>
                  <p:nvPr/>
                </p:nvSpPr>
                <p:spPr>
                  <a:xfrm>
                    <a:off x="-1134141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7" name="Freeform: Shape 2556">
                    <a:extLst>
                      <a:ext uri="{FF2B5EF4-FFF2-40B4-BE49-F238E27FC236}">
                        <a16:creationId xmlns:a16="http://schemas.microsoft.com/office/drawing/2014/main" id="{921C92F7-066B-A93C-AD0A-45AD35C2F777}"/>
                      </a:ext>
                    </a:extLst>
                  </p:cNvPr>
                  <p:cNvSpPr/>
                  <p:nvPr/>
                </p:nvSpPr>
                <p:spPr>
                  <a:xfrm>
                    <a:off x="-1109665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8" name="Freeform: Shape 2557">
                    <a:extLst>
                      <a:ext uri="{FF2B5EF4-FFF2-40B4-BE49-F238E27FC236}">
                        <a16:creationId xmlns:a16="http://schemas.microsoft.com/office/drawing/2014/main" id="{7E117888-9063-EF71-859D-B945417D7810}"/>
                      </a:ext>
                    </a:extLst>
                  </p:cNvPr>
                  <p:cNvSpPr/>
                  <p:nvPr/>
                </p:nvSpPr>
                <p:spPr>
                  <a:xfrm>
                    <a:off x="-1085189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9" name="Freeform: Shape 2558">
                    <a:extLst>
                      <a:ext uri="{FF2B5EF4-FFF2-40B4-BE49-F238E27FC236}">
                        <a16:creationId xmlns:a16="http://schemas.microsoft.com/office/drawing/2014/main" id="{9532A2B2-45B0-80BC-97A8-E63B0ADE303A}"/>
                      </a:ext>
                    </a:extLst>
                  </p:cNvPr>
                  <p:cNvSpPr/>
                  <p:nvPr/>
                </p:nvSpPr>
                <p:spPr>
                  <a:xfrm>
                    <a:off x="-1060706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0" name="Freeform: Shape 2559">
                    <a:extLst>
                      <a:ext uri="{FF2B5EF4-FFF2-40B4-BE49-F238E27FC236}">
                        <a16:creationId xmlns:a16="http://schemas.microsoft.com/office/drawing/2014/main" id="{ACB1117B-76CF-19F4-98D7-DA7B0FB88BE0}"/>
                      </a:ext>
                    </a:extLst>
                  </p:cNvPr>
                  <p:cNvSpPr/>
                  <p:nvPr/>
                </p:nvSpPr>
                <p:spPr>
                  <a:xfrm>
                    <a:off x="-1036230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1" name="Freeform: Shape 2560">
                    <a:extLst>
                      <a:ext uri="{FF2B5EF4-FFF2-40B4-BE49-F238E27FC236}">
                        <a16:creationId xmlns:a16="http://schemas.microsoft.com/office/drawing/2014/main" id="{7E9FC560-1BAB-CF9B-E02C-120DC9A0FEEC}"/>
                      </a:ext>
                    </a:extLst>
                  </p:cNvPr>
                  <p:cNvSpPr/>
                  <p:nvPr/>
                </p:nvSpPr>
                <p:spPr>
                  <a:xfrm>
                    <a:off x="-1011754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2" name="Freeform: Shape 2561">
                    <a:extLst>
                      <a:ext uri="{FF2B5EF4-FFF2-40B4-BE49-F238E27FC236}">
                        <a16:creationId xmlns:a16="http://schemas.microsoft.com/office/drawing/2014/main" id="{F9201AB1-348C-A7BC-CC00-04A1AC15FFCF}"/>
                      </a:ext>
                    </a:extLst>
                  </p:cNvPr>
                  <p:cNvSpPr/>
                  <p:nvPr/>
                </p:nvSpPr>
                <p:spPr>
                  <a:xfrm>
                    <a:off x="-987278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63" name="Freeform: Shape 2562">
                    <a:extLst>
                      <a:ext uri="{FF2B5EF4-FFF2-40B4-BE49-F238E27FC236}">
                        <a16:creationId xmlns:a16="http://schemas.microsoft.com/office/drawing/2014/main" id="{1F98D26E-F3CA-E3DB-C610-D20E4C7FA830}"/>
                      </a:ext>
                    </a:extLst>
                  </p:cNvPr>
                  <p:cNvSpPr/>
                  <p:nvPr/>
                </p:nvSpPr>
                <p:spPr>
                  <a:xfrm>
                    <a:off x="-962802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4" name="Freeform: Shape 2563">
                    <a:extLst>
                      <a:ext uri="{FF2B5EF4-FFF2-40B4-BE49-F238E27FC236}">
                        <a16:creationId xmlns:a16="http://schemas.microsoft.com/office/drawing/2014/main" id="{2A6336E2-DBD6-6ED2-DD0F-51A1125FDAB3}"/>
                      </a:ext>
                    </a:extLst>
                  </p:cNvPr>
                  <p:cNvSpPr/>
                  <p:nvPr/>
                </p:nvSpPr>
                <p:spPr>
                  <a:xfrm>
                    <a:off x="-938319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5" name="Freeform: Shape 2564">
                    <a:extLst>
                      <a:ext uri="{FF2B5EF4-FFF2-40B4-BE49-F238E27FC236}">
                        <a16:creationId xmlns:a16="http://schemas.microsoft.com/office/drawing/2014/main" id="{518401B8-0629-F0FF-B173-ECA501B174B1}"/>
                      </a:ext>
                    </a:extLst>
                  </p:cNvPr>
                  <p:cNvSpPr/>
                  <p:nvPr/>
                </p:nvSpPr>
                <p:spPr>
                  <a:xfrm>
                    <a:off x="-913843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6" name="Freeform: Shape 2565">
                    <a:extLst>
                      <a:ext uri="{FF2B5EF4-FFF2-40B4-BE49-F238E27FC236}">
                        <a16:creationId xmlns:a16="http://schemas.microsoft.com/office/drawing/2014/main" id="{69C0C85A-792C-6B02-5C8B-71CCE14A014C}"/>
                      </a:ext>
                    </a:extLst>
                  </p:cNvPr>
                  <p:cNvSpPr/>
                  <p:nvPr/>
                </p:nvSpPr>
                <p:spPr>
                  <a:xfrm>
                    <a:off x="-889367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7" name="Freeform: Shape 2566">
                    <a:extLst>
                      <a:ext uri="{FF2B5EF4-FFF2-40B4-BE49-F238E27FC236}">
                        <a16:creationId xmlns:a16="http://schemas.microsoft.com/office/drawing/2014/main" id="{A4894A18-6630-3176-2E2C-A7C0B3CE86BD}"/>
                      </a:ext>
                    </a:extLst>
                  </p:cNvPr>
                  <p:cNvSpPr/>
                  <p:nvPr/>
                </p:nvSpPr>
                <p:spPr>
                  <a:xfrm>
                    <a:off x="-864891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8" name="Freeform: Shape 2567">
                    <a:extLst>
                      <a:ext uri="{FF2B5EF4-FFF2-40B4-BE49-F238E27FC236}">
                        <a16:creationId xmlns:a16="http://schemas.microsoft.com/office/drawing/2014/main" id="{5087928E-6A54-753B-AD93-960095D53433}"/>
                      </a:ext>
                    </a:extLst>
                  </p:cNvPr>
                  <p:cNvSpPr/>
                  <p:nvPr/>
                </p:nvSpPr>
                <p:spPr>
                  <a:xfrm>
                    <a:off x="-840415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9" name="Freeform: Shape 2568">
                    <a:extLst>
                      <a:ext uri="{FF2B5EF4-FFF2-40B4-BE49-F238E27FC236}">
                        <a16:creationId xmlns:a16="http://schemas.microsoft.com/office/drawing/2014/main" id="{1291FDF5-CE03-DDB3-1C17-61904A729EEC}"/>
                      </a:ext>
                    </a:extLst>
                  </p:cNvPr>
                  <p:cNvSpPr/>
                  <p:nvPr/>
                </p:nvSpPr>
                <p:spPr>
                  <a:xfrm>
                    <a:off x="-815932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0" name="Freeform: Shape 2569">
                    <a:extLst>
                      <a:ext uri="{FF2B5EF4-FFF2-40B4-BE49-F238E27FC236}">
                        <a16:creationId xmlns:a16="http://schemas.microsoft.com/office/drawing/2014/main" id="{D3DA4B23-9A10-6320-96D8-5C8E1CFCBF52}"/>
                      </a:ext>
                    </a:extLst>
                  </p:cNvPr>
                  <p:cNvSpPr/>
                  <p:nvPr/>
                </p:nvSpPr>
                <p:spPr>
                  <a:xfrm>
                    <a:off x="-791456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1870" name="图形 77">
                  <a:extLst>
                    <a:ext uri="{FF2B5EF4-FFF2-40B4-BE49-F238E27FC236}">
                      <a16:creationId xmlns:a16="http://schemas.microsoft.com/office/drawing/2014/main" id="{00FE1B3F-73D7-67FD-0469-F8371CC60D08}"/>
                    </a:ext>
                  </a:extLst>
                </p:cNvPr>
                <p:cNvGrpSpPr/>
                <p:nvPr/>
              </p:nvGrpSpPr>
              <p:grpSpPr>
                <a:xfrm>
                  <a:off x="-7668420" y="3327951"/>
                  <a:ext cx="6110555" cy="3423554"/>
                  <a:chOff x="-7668420" y="3327951"/>
                  <a:chExt cx="6110555" cy="3423554"/>
                </a:xfrm>
                <a:grpFill/>
              </p:grpSpPr>
              <p:sp>
                <p:nvSpPr>
                  <p:cNvPr id="1871" name="Freeform: Shape 1870">
                    <a:extLst>
                      <a:ext uri="{FF2B5EF4-FFF2-40B4-BE49-F238E27FC236}">
                        <a16:creationId xmlns:a16="http://schemas.microsoft.com/office/drawing/2014/main" id="{0A31ACC0-67E7-A83D-BDCB-19F599F5508A}"/>
                      </a:ext>
                    </a:extLst>
                  </p:cNvPr>
                  <p:cNvSpPr/>
                  <p:nvPr/>
                </p:nvSpPr>
                <p:spPr>
                  <a:xfrm>
                    <a:off x="-766842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2" name="Freeform: Shape 1871">
                    <a:extLst>
                      <a:ext uri="{FF2B5EF4-FFF2-40B4-BE49-F238E27FC236}">
                        <a16:creationId xmlns:a16="http://schemas.microsoft.com/office/drawing/2014/main" id="{23CFD2E3-A9EA-9B55-BBD7-9B1E07C3E71B}"/>
                      </a:ext>
                    </a:extLst>
                  </p:cNvPr>
                  <p:cNvSpPr/>
                  <p:nvPr/>
                </p:nvSpPr>
                <p:spPr>
                  <a:xfrm>
                    <a:off x="-742366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3" name="Freeform: Shape 1872">
                    <a:extLst>
                      <a:ext uri="{FF2B5EF4-FFF2-40B4-BE49-F238E27FC236}">
                        <a16:creationId xmlns:a16="http://schemas.microsoft.com/office/drawing/2014/main" id="{872152D0-8BA6-A1C3-87FD-D420C8F44EE4}"/>
                      </a:ext>
                    </a:extLst>
                  </p:cNvPr>
                  <p:cNvSpPr/>
                  <p:nvPr/>
                </p:nvSpPr>
                <p:spPr>
                  <a:xfrm>
                    <a:off x="-717890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4" name="Freeform: Shape 1873">
                    <a:extLst>
                      <a:ext uri="{FF2B5EF4-FFF2-40B4-BE49-F238E27FC236}">
                        <a16:creationId xmlns:a16="http://schemas.microsoft.com/office/drawing/2014/main" id="{FCC1D63A-E2B5-E4A4-3FCB-F6EED89554A5}"/>
                      </a:ext>
                    </a:extLst>
                  </p:cNvPr>
                  <p:cNvSpPr/>
                  <p:nvPr/>
                </p:nvSpPr>
                <p:spPr>
                  <a:xfrm>
                    <a:off x="-693414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5" name="Freeform: Shape 1874">
                    <a:extLst>
                      <a:ext uri="{FF2B5EF4-FFF2-40B4-BE49-F238E27FC236}">
                        <a16:creationId xmlns:a16="http://schemas.microsoft.com/office/drawing/2014/main" id="{B6E20DDA-7436-57D5-436E-C3D46216A466}"/>
                      </a:ext>
                    </a:extLst>
                  </p:cNvPr>
                  <p:cNvSpPr/>
                  <p:nvPr/>
                </p:nvSpPr>
                <p:spPr>
                  <a:xfrm>
                    <a:off x="-668931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6" name="Freeform: Shape 1875">
                    <a:extLst>
                      <a:ext uri="{FF2B5EF4-FFF2-40B4-BE49-F238E27FC236}">
                        <a16:creationId xmlns:a16="http://schemas.microsoft.com/office/drawing/2014/main" id="{31965DDF-10AF-B19F-C35C-9A47A7B19FE5}"/>
                      </a:ext>
                    </a:extLst>
                  </p:cNvPr>
                  <p:cNvSpPr/>
                  <p:nvPr/>
                </p:nvSpPr>
                <p:spPr>
                  <a:xfrm>
                    <a:off x="-644455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7" name="Freeform: Shape 1876">
                    <a:extLst>
                      <a:ext uri="{FF2B5EF4-FFF2-40B4-BE49-F238E27FC236}">
                        <a16:creationId xmlns:a16="http://schemas.microsoft.com/office/drawing/2014/main" id="{0818D19D-CD74-51CE-46CF-45C27B8DEAD0}"/>
                      </a:ext>
                    </a:extLst>
                  </p:cNvPr>
                  <p:cNvSpPr/>
                  <p:nvPr/>
                </p:nvSpPr>
                <p:spPr>
                  <a:xfrm>
                    <a:off x="-619979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8" name="Freeform: Shape 1877">
                    <a:extLst>
                      <a:ext uri="{FF2B5EF4-FFF2-40B4-BE49-F238E27FC236}">
                        <a16:creationId xmlns:a16="http://schemas.microsoft.com/office/drawing/2014/main" id="{2FC3381B-0BFD-ADB4-6FD6-14541FC431CF}"/>
                      </a:ext>
                    </a:extLst>
                  </p:cNvPr>
                  <p:cNvSpPr/>
                  <p:nvPr/>
                </p:nvSpPr>
                <p:spPr>
                  <a:xfrm>
                    <a:off x="-595503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9" name="Freeform: Shape 1878">
                    <a:extLst>
                      <a:ext uri="{FF2B5EF4-FFF2-40B4-BE49-F238E27FC236}">
                        <a16:creationId xmlns:a16="http://schemas.microsoft.com/office/drawing/2014/main" id="{756B79FE-D01A-22C0-FC88-C984F965C35D}"/>
                      </a:ext>
                    </a:extLst>
                  </p:cNvPr>
                  <p:cNvSpPr/>
                  <p:nvPr/>
                </p:nvSpPr>
                <p:spPr>
                  <a:xfrm>
                    <a:off x="-571027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0" name="Freeform: Shape 1879">
                    <a:extLst>
                      <a:ext uri="{FF2B5EF4-FFF2-40B4-BE49-F238E27FC236}">
                        <a16:creationId xmlns:a16="http://schemas.microsoft.com/office/drawing/2014/main" id="{A06B78D5-652C-3036-C565-C7E887639B94}"/>
                      </a:ext>
                    </a:extLst>
                  </p:cNvPr>
                  <p:cNvSpPr/>
                  <p:nvPr/>
                </p:nvSpPr>
                <p:spPr>
                  <a:xfrm>
                    <a:off x="-546551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1" name="Freeform: Shape 1880">
                    <a:extLst>
                      <a:ext uri="{FF2B5EF4-FFF2-40B4-BE49-F238E27FC236}">
                        <a16:creationId xmlns:a16="http://schemas.microsoft.com/office/drawing/2014/main" id="{43B2346D-8B06-6248-4915-5C2A0E816099}"/>
                      </a:ext>
                    </a:extLst>
                  </p:cNvPr>
                  <p:cNvSpPr/>
                  <p:nvPr/>
                </p:nvSpPr>
                <p:spPr>
                  <a:xfrm>
                    <a:off x="-522068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2" name="Freeform: Shape 1881">
                    <a:extLst>
                      <a:ext uri="{FF2B5EF4-FFF2-40B4-BE49-F238E27FC236}">
                        <a16:creationId xmlns:a16="http://schemas.microsoft.com/office/drawing/2014/main" id="{202648AE-BF99-D4B9-A0E8-68ABBD5A9B20}"/>
                      </a:ext>
                    </a:extLst>
                  </p:cNvPr>
                  <p:cNvSpPr/>
                  <p:nvPr/>
                </p:nvSpPr>
                <p:spPr>
                  <a:xfrm>
                    <a:off x="-497592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3" name="Freeform: Shape 1882">
                    <a:extLst>
                      <a:ext uri="{FF2B5EF4-FFF2-40B4-BE49-F238E27FC236}">
                        <a16:creationId xmlns:a16="http://schemas.microsoft.com/office/drawing/2014/main" id="{A8F59FD5-145F-CFBB-FE71-5419590E8F84}"/>
                      </a:ext>
                    </a:extLst>
                  </p:cNvPr>
                  <p:cNvSpPr/>
                  <p:nvPr/>
                </p:nvSpPr>
                <p:spPr>
                  <a:xfrm>
                    <a:off x="-473116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4" name="Freeform: Shape 1883">
                    <a:extLst>
                      <a:ext uri="{FF2B5EF4-FFF2-40B4-BE49-F238E27FC236}">
                        <a16:creationId xmlns:a16="http://schemas.microsoft.com/office/drawing/2014/main" id="{1B42C956-881C-1118-99BF-4F86547D8398}"/>
                      </a:ext>
                    </a:extLst>
                  </p:cNvPr>
                  <p:cNvSpPr/>
                  <p:nvPr/>
                </p:nvSpPr>
                <p:spPr>
                  <a:xfrm>
                    <a:off x="-448640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5" name="Freeform: Shape 1884">
                    <a:extLst>
                      <a:ext uri="{FF2B5EF4-FFF2-40B4-BE49-F238E27FC236}">
                        <a16:creationId xmlns:a16="http://schemas.microsoft.com/office/drawing/2014/main" id="{97223B38-AA04-58D5-FE67-F7874B61A7E2}"/>
                      </a:ext>
                    </a:extLst>
                  </p:cNvPr>
                  <p:cNvSpPr/>
                  <p:nvPr/>
                </p:nvSpPr>
                <p:spPr>
                  <a:xfrm>
                    <a:off x="-424164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6" name="Freeform: Shape 1885">
                    <a:extLst>
                      <a:ext uri="{FF2B5EF4-FFF2-40B4-BE49-F238E27FC236}">
                        <a16:creationId xmlns:a16="http://schemas.microsoft.com/office/drawing/2014/main" id="{F39028D5-E9BB-4CA2-48BD-4ABF39FCD9F9}"/>
                      </a:ext>
                    </a:extLst>
                  </p:cNvPr>
                  <p:cNvSpPr/>
                  <p:nvPr/>
                </p:nvSpPr>
                <p:spPr>
                  <a:xfrm>
                    <a:off x="-399681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7" name="Freeform: Shape 1886">
                    <a:extLst>
                      <a:ext uri="{FF2B5EF4-FFF2-40B4-BE49-F238E27FC236}">
                        <a16:creationId xmlns:a16="http://schemas.microsoft.com/office/drawing/2014/main" id="{BCD88AEF-7DB0-4D74-8A04-1D8D41E88775}"/>
                      </a:ext>
                    </a:extLst>
                  </p:cNvPr>
                  <p:cNvSpPr/>
                  <p:nvPr/>
                </p:nvSpPr>
                <p:spPr>
                  <a:xfrm>
                    <a:off x="-375205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8" name="Freeform: Shape 1887">
                    <a:extLst>
                      <a:ext uri="{FF2B5EF4-FFF2-40B4-BE49-F238E27FC236}">
                        <a16:creationId xmlns:a16="http://schemas.microsoft.com/office/drawing/2014/main" id="{E635742B-0CF7-28A8-1504-791EB0637E4D}"/>
                      </a:ext>
                    </a:extLst>
                  </p:cNvPr>
                  <p:cNvSpPr/>
                  <p:nvPr/>
                </p:nvSpPr>
                <p:spPr>
                  <a:xfrm>
                    <a:off x="-350729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9" name="Freeform: Shape 1888">
                    <a:extLst>
                      <a:ext uri="{FF2B5EF4-FFF2-40B4-BE49-F238E27FC236}">
                        <a16:creationId xmlns:a16="http://schemas.microsoft.com/office/drawing/2014/main" id="{E3DE83B8-6DB6-F65C-3A1E-3B21538BF26D}"/>
                      </a:ext>
                    </a:extLst>
                  </p:cNvPr>
                  <p:cNvSpPr/>
                  <p:nvPr/>
                </p:nvSpPr>
                <p:spPr>
                  <a:xfrm>
                    <a:off x="-326253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0" name="Freeform: Shape 1889">
                    <a:extLst>
                      <a:ext uri="{FF2B5EF4-FFF2-40B4-BE49-F238E27FC236}">
                        <a16:creationId xmlns:a16="http://schemas.microsoft.com/office/drawing/2014/main" id="{1B6F5E05-D99F-A38A-B146-DB846FCB774B}"/>
                      </a:ext>
                    </a:extLst>
                  </p:cNvPr>
                  <p:cNvSpPr/>
                  <p:nvPr/>
                </p:nvSpPr>
                <p:spPr>
                  <a:xfrm>
                    <a:off x="-301777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1" name="Freeform: Shape 1890">
                    <a:extLst>
                      <a:ext uri="{FF2B5EF4-FFF2-40B4-BE49-F238E27FC236}">
                        <a16:creationId xmlns:a16="http://schemas.microsoft.com/office/drawing/2014/main" id="{7047DCF6-C2DE-7CA8-9251-DD5E28557E21}"/>
                      </a:ext>
                    </a:extLst>
                  </p:cNvPr>
                  <p:cNvSpPr/>
                  <p:nvPr/>
                </p:nvSpPr>
                <p:spPr>
                  <a:xfrm>
                    <a:off x="-2772944"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2" name="Freeform: Shape 1891">
                    <a:extLst>
                      <a:ext uri="{FF2B5EF4-FFF2-40B4-BE49-F238E27FC236}">
                        <a16:creationId xmlns:a16="http://schemas.microsoft.com/office/drawing/2014/main" id="{1FE4828F-459D-B3FD-A5CC-B8A8FD97ED41}"/>
                      </a:ext>
                    </a:extLst>
                  </p:cNvPr>
                  <p:cNvSpPr/>
                  <p:nvPr/>
                </p:nvSpPr>
                <p:spPr>
                  <a:xfrm>
                    <a:off x="-252818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3" name="Freeform: Shape 1892">
                    <a:extLst>
                      <a:ext uri="{FF2B5EF4-FFF2-40B4-BE49-F238E27FC236}">
                        <a16:creationId xmlns:a16="http://schemas.microsoft.com/office/drawing/2014/main" id="{E7479410-CCB3-F15E-B3C9-D2F6C47FF61F}"/>
                      </a:ext>
                    </a:extLst>
                  </p:cNvPr>
                  <p:cNvSpPr/>
                  <p:nvPr/>
                </p:nvSpPr>
                <p:spPr>
                  <a:xfrm>
                    <a:off x="-228342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4" name="Freeform: Shape 1893">
                    <a:extLst>
                      <a:ext uri="{FF2B5EF4-FFF2-40B4-BE49-F238E27FC236}">
                        <a16:creationId xmlns:a16="http://schemas.microsoft.com/office/drawing/2014/main" id="{CF97CBC7-4071-1741-ED11-B726BAD3D884}"/>
                      </a:ext>
                    </a:extLst>
                  </p:cNvPr>
                  <p:cNvSpPr/>
                  <p:nvPr/>
                </p:nvSpPr>
                <p:spPr>
                  <a:xfrm>
                    <a:off x="-203866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5" name="Freeform: Shape 1894">
                    <a:extLst>
                      <a:ext uri="{FF2B5EF4-FFF2-40B4-BE49-F238E27FC236}">
                        <a16:creationId xmlns:a16="http://schemas.microsoft.com/office/drawing/2014/main" id="{AD80B11F-1121-2AA8-4583-EFC90C7D1D15}"/>
                      </a:ext>
                    </a:extLst>
                  </p:cNvPr>
                  <p:cNvSpPr/>
                  <p:nvPr/>
                </p:nvSpPr>
                <p:spPr>
                  <a:xfrm>
                    <a:off x="-179390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6" name="Freeform: Shape 1895">
                    <a:extLst>
                      <a:ext uri="{FF2B5EF4-FFF2-40B4-BE49-F238E27FC236}">
                        <a16:creationId xmlns:a16="http://schemas.microsoft.com/office/drawing/2014/main" id="{76E60386-D7A8-3666-C3B4-762BF56F4951}"/>
                      </a:ext>
                    </a:extLst>
                  </p:cNvPr>
                  <p:cNvSpPr/>
                  <p:nvPr/>
                </p:nvSpPr>
                <p:spPr>
                  <a:xfrm>
                    <a:off x="-766842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7" name="Freeform: Shape 1896">
                    <a:extLst>
                      <a:ext uri="{FF2B5EF4-FFF2-40B4-BE49-F238E27FC236}">
                        <a16:creationId xmlns:a16="http://schemas.microsoft.com/office/drawing/2014/main" id="{3B8C67B3-7DE0-125C-9136-100836DB82C2}"/>
                      </a:ext>
                    </a:extLst>
                  </p:cNvPr>
                  <p:cNvSpPr/>
                  <p:nvPr/>
                </p:nvSpPr>
                <p:spPr>
                  <a:xfrm>
                    <a:off x="-742366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8" name="Freeform: Shape 1897">
                    <a:extLst>
                      <a:ext uri="{FF2B5EF4-FFF2-40B4-BE49-F238E27FC236}">
                        <a16:creationId xmlns:a16="http://schemas.microsoft.com/office/drawing/2014/main" id="{F1A5726A-F65A-CAB0-AC13-BDEFB554F5B7}"/>
                      </a:ext>
                    </a:extLst>
                  </p:cNvPr>
                  <p:cNvSpPr/>
                  <p:nvPr/>
                </p:nvSpPr>
                <p:spPr>
                  <a:xfrm>
                    <a:off x="-717890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9" name="Freeform: Shape 1898">
                    <a:extLst>
                      <a:ext uri="{FF2B5EF4-FFF2-40B4-BE49-F238E27FC236}">
                        <a16:creationId xmlns:a16="http://schemas.microsoft.com/office/drawing/2014/main" id="{C27BEBDB-911C-E86D-DD72-A2303BCE553E}"/>
                      </a:ext>
                    </a:extLst>
                  </p:cNvPr>
                  <p:cNvSpPr/>
                  <p:nvPr/>
                </p:nvSpPr>
                <p:spPr>
                  <a:xfrm>
                    <a:off x="-693414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0" name="Freeform: Shape 1899">
                    <a:extLst>
                      <a:ext uri="{FF2B5EF4-FFF2-40B4-BE49-F238E27FC236}">
                        <a16:creationId xmlns:a16="http://schemas.microsoft.com/office/drawing/2014/main" id="{2DDE9534-521E-4032-1C65-8284BDEDDEE6}"/>
                      </a:ext>
                    </a:extLst>
                  </p:cNvPr>
                  <p:cNvSpPr/>
                  <p:nvPr/>
                </p:nvSpPr>
                <p:spPr>
                  <a:xfrm>
                    <a:off x="-668931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1" name="Freeform: Shape 1900">
                    <a:extLst>
                      <a:ext uri="{FF2B5EF4-FFF2-40B4-BE49-F238E27FC236}">
                        <a16:creationId xmlns:a16="http://schemas.microsoft.com/office/drawing/2014/main" id="{C31DF6A4-F068-68E2-8B9D-B00896BB8E7C}"/>
                      </a:ext>
                    </a:extLst>
                  </p:cNvPr>
                  <p:cNvSpPr/>
                  <p:nvPr/>
                </p:nvSpPr>
                <p:spPr>
                  <a:xfrm>
                    <a:off x="-644455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2" name="Freeform: Shape 1901">
                    <a:extLst>
                      <a:ext uri="{FF2B5EF4-FFF2-40B4-BE49-F238E27FC236}">
                        <a16:creationId xmlns:a16="http://schemas.microsoft.com/office/drawing/2014/main" id="{5A11776A-41AD-5489-92B6-8B9D4649D90A}"/>
                      </a:ext>
                    </a:extLst>
                  </p:cNvPr>
                  <p:cNvSpPr/>
                  <p:nvPr/>
                </p:nvSpPr>
                <p:spPr>
                  <a:xfrm>
                    <a:off x="-619979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3" name="Freeform: Shape 1902">
                    <a:extLst>
                      <a:ext uri="{FF2B5EF4-FFF2-40B4-BE49-F238E27FC236}">
                        <a16:creationId xmlns:a16="http://schemas.microsoft.com/office/drawing/2014/main" id="{E5531BB0-F4C9-51B8-2782-588AC80BA92F}"/>
                      </a:ext>
                    </a:extLst>
                  </p:cNvPr>
                  <p:cNvSpPr/>
                  <p:nvPr/>
                </p:nvSpPr>
                <p:spPr>
                  <a:xfrm>
                    <a:off x="-595503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4" name="Freeform: Shape 1903">
                    <a:extLst>
                      <a:ext uri="{FF2B5EF4-FFF2-40B4-BE49-F238E27FC236}">
                        <a16:creationId xmlns:a16="http://schemas.microsoft.com/office/drawing/2014/main" id="{F29ECBDA-71DC-6BFE-A486-A848A50BD9A4}"/>
                      </a:ext>
                    </a:extLst>
                  </p:cNvPr>
                  <p:cNvSpPr/>
                  <p:nvPr/>
                </p:nvSpPr>
                <p:spPr>
                  <a:xfrm>
                    <a:off x="-571027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5" name="Freeform: Shape 1904">
                    <a:extLst>
                      <a:ext uri="{FF2B5EF4-FFF2-40B4-BE49-F238E27FC236}">
                        <a16:creationId xmlns:a16="http://schemas.microsoft.com/office/drawing/2014/main" id="{411A6A17-BF6E-BC82-6A1E-6C3092BAEBAB}"/>
                      </a:ext>
                    </a:extLst>
                  </p:cNvPr>
                  <p:cNvSpPr/>
                  <p:nvPr/>
                </p:nvSpPr>
                <p:spPr>
                  <a:xfrm>
                    <a:off x="-546551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6" name="Freeform: Shape 1905">
                    <a:extLst>
                      <a:ext uri="{FF2B5EF4-FFF2-40B4-BE49-F238E27FC236}">
                        <a16:creationId xmlns:a16="http://schemas.microsoft.com/office/drawing/2014/main" id="{2C936199-4387-A4F6-5A6F-910AE70D6198}"/>
                      </a:ext>
                    </a:extLst>
                  </p:cNvPr>
                  <p:cNvSpPr/>
                  <p:nvPr/>
                </p:nvSpPr>
                <p:spPr>
                  <a:xfrm>
                    <a:off x="-522068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7" name="Freeform: Shape 1906">
                    <a:extLst>
                      <a:ext uri="{FF2B5EF4-FFF2-40B4-BE49-F238E27FC236}">
                        <a16:creationId xmlns:a16="http://schemas.microsoft.com/office/drawing/2014/main" id="{CF0A4A92-171A-A77C-B466-FA2F4EB9EDDB}"/>
                      </a:ext>
                    </a:extLst>
                  </p:cNvPr>
                  <p:cNvSpPr/>
                  <p:nvPr/>
                </p:nvSpPr>
                <p:spPr>
                  <a:xfrm>
                    <a:off x="-497592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8" name="Freeform: Shape 1907">
                    <a:extLst>
                      <a:ext uri="{FF2B5EF4-FFF2-40B4-BE49-F238E27FC236}">
                        <a16:creationId xmlns:a16="http://schemas.microsoft.com/office/drawing/2014/main" id="{A0FBB733-682B-9CC2-DDE1-210A410ACF58}"/>
                      </a:ext>
                    </a:extLst>
                  </p:cNvPr>
                  <p:cNvSpPr/>
                  <p:nvPr/>
                </p:nvSpPr>
                <p:spPr>
                  <a:xfrm>
                    <a:off x="-473116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9" name="Freeform: Shape 1908">
                    <a:extLst>
                      <a:ext uri="{FF2B5EF4-FFF2-40B4-BE49-F238E27FC236}">
                        <a16:creationId xmlns:a16="http://schemas.microsoft.com/office/drawing/2014/main" id="{CE1CF4F6-A520-D5BB-E15F-70B9977439BA}"/>
                      </a:ext>
                    </a:extLst>
                  </p:cNvPr>
                  <p:cNvSpPr/>
                  <p:nvPr/>
                </p:nvSpPr>
                <p:spPr>
                  <a:xfrm>
                    <a:off x="-448640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0" name="Freeform: Shape 1909">
                    <a:extLst>
                      <a:ext uri="{FF2B5EF4-FFF2-40B4-BE49-F238E27FC236}">
                        <a16:creationId xmlns:a16="http://schemas.microsoft.com/office/drawing/2014/main" id="{BEA56826-8E25-AE04-A163-A42E09DE28A9}"/>
                      </a:ext>
                    </a:extLst>
                  </p:cNvPr>
                  <p:cNvSpPr/>
                  <p:nvPr/>
                </p:nvSpPr>
                <p:spPr>
                  <a:xfrm>
                    <a:off x="-424164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1" name="Freeform: Shape 1910">
                    <a:extLst>
                      <a:ext uri="{FF2B5EF4-FFF2-40B4-BE49-F238E27FC236}">
                        <a16:creationId xmlns:a16="http://schemas.microsoft.com/office/drawing/2014/main" id="{927CFC65-E5CD-4EDB-B6F4-AE86BF69F380}"/>
                      </a:ext>
                    </a:extLst>
                  </p:cNvPr>
                  <p:cNvSpPr/>
                  <p:nvPr/>
                </p:nvSpPr>
                <p:spPr>
                  <a:xfrm>
                    <a:off x="-399681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2" name="Freeform: Shape 1911">
                    <a:extLst>
                      <a:ext uri="{FF2B5EF4-FFF2-40B4-BE49-F238E27FC236}">
                        <a16:creationId xmlns:a16="http://schemas.microsoft.com/office/drawing/2014/main" id="{E9476B1A-8968-111F-F0DB-39003F0CEF1E}"/>
                      </a:ext>
                    </a:extLst>
                  </p:cNvPr>
                  <p:cNvSpPr/>
                  <p:nvPr/>
                </p:nvSpPr>
                <p:spPr>
                  <a:xfrm>
                    <a:off x="-375205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3" name="Freeform: Shape 1912">
                    <a:extLst>
                      <a:ext uri="{FF2B5EF4-FFF2-40B4-BE49-F238E27FC236}">
                        <a16:creationId xmlns:a16="http://schemas.microsoft.com/office/drawing/2014/main" id="{9262F34B-BFBA-5D96-462B-31F0B52B3F87}"/>
                      </a:ext>
                    </a:extLst>
                  </p:cNvPr>
                  <p:cNvSpPr/>
                  <p:nvPr/>
                </p:nvSpPr>
                <p:spPr>
                  <a:xfrm>
                    <a:off x="-350729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4" name="Freeform: Shape 1913">
                    <a:extLst>
                      <a:ext uri="{FF2B5EF4-FFF2-40B4-BE49-F238E27FC236}">
                        <a16:creationId xmlns:a16="http://schemas.microsoft.com/office/drawing/2014/main" id="{9F1C785B-14C0-8912-5223-A8CCDFDC8883}"/>
                      </a:ext>
                    </a:extLst>
                  </p:cNvPr>
                  <p:cNvSpPr/>
                  <p:nvPr/>
                </p:nvSpPr>
                <p:spPr>
                  <a:xfrm>
                    <a:off x="-326253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5" name="Freeform: Shape 1914">
                    <a:extLst>
                      <a:ext uri="{FF2B5EF4-FFF2-40B4-BE49-F238E27FC236}">
                        <a16:creationId xmlns:a16="http://schemas.microsoft.com/office/drawing/2014/main" id="{1F1D2F12-53F0-A6CC-0BCA-3FDD19072DB2}"/>
                      </a:ext>
                    </a:extLst>
                  </p:cNvPr>
                  <p:cNvSpPr/>
                  <p:nvPr/>
                </p:nvSpPr>
                <p:spPr>
                  <a:xfrm>
                    <a:off x="-301777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6" name="Freeform: Shape 1915">
                    <a:extLst>
                      <a:ext uri="{FF2B5EF4-FFF2-40B4-BE49-F238E27FC236}">
                        <a16:creationId xmlns:a16="http://schemas.microsoft.com/office/drawing/2014/main" id="{07A16382-A92C-B8B4-0DB1-1FF53C56E3AF}"/>
                      </a:ext>
                    </a:extLst>
                  </p:cNvPr>
                  <p:cNvSpPr/>
                  <p:nvPr/>
                </p:nvSpPr>
                <p:spPr>
                  <a:xfrm>
                    <a:off x="-2772944"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7" name="Freeform: Shape 1916">
                    <a:extLst>
                      <a:ext uri="{FF2B5EF4-FFF2-40B4-BE49-F238E27FC236}">
                        <a16:creationId xmlns:a16="http://schemas.microsoft.com/office/drawing/2014/main" id="{6F977274-F70B-B9C7-A5FF-7763493E4591}"/>
                      </a:ext>
                    </a:extLst>
                  </p:cNvPr>
                  <p:cNvSpPr/>
                  <p:nvPr/>
                </p:nvSpPr>
                <p:spPr>
                  <a:xfrm>
                    <a:off x="-252818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8" name="Freeform: Shape 1917">
                    <a:extLst>
                      <a:ext uri="{FF2B5EF4-FFF2-40B4-BE49-F238E27FC236}">
                        <a16:creationId xmlns:a16="http://schemas.microsoft.com/office/drawing/2014/main" id="{E722959F-48C9-FF80-AE71-5E8F250A7032}"/>
                      </a:ext>
                    </a:extLst>
                  </p:cNvPr>
                  <p:cNvSpPr/>
                  <p:nvPr/>
                </p:nvSpPr>
                <p:spPr>
                  <a:xfrm>
                    <a:off x="-228342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9" name="Freeform: Shape 1918">
                    <a:extLst>
                      <a:ext uri="{FF2B5EF4-FFF2-40B4-BE49-F238E27FC236}">
                        <a16:creationId xmlns:a16="http://schemas.microsoft.com/office/drawing/2014/main" id="{A907FF20-D7B5-4306-7ED9-EA53C04BEFFE}"/>
                      </a:ext>
                    </a:extLst>
                  </p:cNvPr>
                  <p:cNvSpPr/>
                  <p:nvPr/>
                </p:nvSpPr>
                <p:spPr>
                  <a:xfrm>
                    <a:off x="-203866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20" name="Freeform: Shape 1919">
                    <a:extLst>
                      <a:ext uri="{FF2B5EF4-FFF2-40B4-BE49-F238E27FC236}">
                        <a16:creationId xmlns:a16="http://schemas.microsoft.com/office/drawing/2014/main" id="{E90BB81E-969F-A75B-7AC1-7517D20DA0AD}"/>
                      </a:ext>
                    </a:extLst>
                  </p:cNvPr>
                  <p:cNvSpPr/>
                  <p:nvPr/>
                </p:nvSpPr>
                <p:spPr>
                  <a:xfrm>
                    <a:off x="-179390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1" name="Freeform: Shape 1920">
                    <a:extLst>
                      <a:ext uri="{FF2B5EF4-FFF2-40B4-BE49-F238E27FC236}">
                        <a16:creationId xmlns:a16="http://schemas.microsoft.com/office/drawing/2014/main" id="{7F51718A-A412-3B67-A9EA-F37335E362CB}"/>
                      </a:ext>
                    </a:extLst>
                  </p:cNvPr>
                  <p:cNvSpPr/>
                  <p:nvPr/>
                </p:nvSpPr>
                <p:spPr>
                  <a:xfrm>
                    <a:off x="-766842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2" name="Freeform: Shape 1921">
                    <a:extLst>
                      <a:ext uri="{FF2B5EF4-FFF2-40B4-BE49-F238E27FC236}">
                        <a16:creationId xmlns:a16="http://schemas.microsoft.com/office/drawing/2014/main" id="{7F318A89-7215-22D7-5CE3-E73312D0E9C3}"/>
                      </a:ext>
                    </a:extLst>
                  </p:cNvPr>
                  <p:cNvSpPr/>
                  <p:nvPr/>
                </p:nvSpPr>
                <p:spPr>
                  <a:xfrm>
                    <a:off x="-742366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3" name="Freeform: Shape 1922">
                    <a:extLst>
                      <a:ext uri="{FF2B5EF4-FFF2-40B4-BE49-F238E27FC236}">
                        <a16:creationId xmlns:a16="http://schemas.microsoft.com/office/drawing/2014/main" id="{5E4ECD0D-9329-7F12-309A-24D596F23571}"/>
                      </a:ext>
                    </a:extLst>
                  </p:cNvPr>
                  <p:cNvSpPr/>
                  <p:nvPr/>
                </p:nvSpPr>
                <p:spPr>
                  <a:xfrm>
                    <a:off x="-717890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4" name="Freeform: Shape 1923">
                    <a:extLst>
                      <a:ext uri="{FF2B5EF4-FFF2-40B4-BE49-F238E27FC236}">
                        <a16:creationId xmlns:a16="http://schemas.microsoft.com/office/drawing/2014/main" id="{038EC94C-F93C-CE86-31A1-CCFEE22F5EF2}"/>
                      </a:ext>
                    </a:extLst>
                  </p:cNvPr>
                  <p:cNvSpPr/>
                  <p:nvPr/>
                </p:nvSpPr>
                <p:spPr>
                  <a:xfrm>
                    <a:off x="-693414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5" name="Freeform: Shape 1924">
                    <a:extLst>
                      <a:ext uri="{FF2B5EF4-FFF2-40B4-BE49-F238E27FC236}">
                        <a16:creationId xmlns:a16="http://schemas.microsoft.com/office/drawing/2014/main" id="{46B51957-F950-0F38-CE5D-56A777E5FE96}"/>
                      </a:ext>
                    </a:extLst>
                  </p:cNvPr>
                  <p:cNvSpPr/>
                  <p:nvPr/>
                </p:nvSpPr>
                <p:spPr>
                  <a:xfrm>
                    <a:off x="-668931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6" name="Freeform: Shape 1925">
                    <a:extLst>
                      <a:ext uri="{FF2B5EF4-FFF2-40B4-BE49-F238E27FC236}">
                        <a16:creationId xmlns:a16="http://schemas.microsoft.com/office/drawing/2014/main" id="{F2600CE5-D822-6CE4-8D97-50E36EDD0B75}"/>
                      </a:ext>
                    </a:extLst>
                  </p:cNvPr>
                  <p:cNvSpPr/>
                  <p:nvPr/>
                </p:nvSpPr>
                <p:spPr>
                  <a:xfrm>
                    <a:off x="-644455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7" name="Freeform: Shape 1926">
                    <a:extLst>
                      <a:ext uri="{FF2B5EF4-FFF2-40B4-BE49-F238E27FC236}">
                        <a16:creationId xmlns:a16="http://schemas.microsoft.com/office/drawing/2014/main" id="{0FF302AC-AF8E-6825-E63A-3D67B81F325A}"/>
                      </a:ext>
                    </a:extLst>
                  </p:cNvPr>
                  <p:cNvSpPr/>
                  <p:nvPr/>
                </p:nvSpPr>
                <p:spPr>
                  <a:xfrm>
                    <a:off x="-619979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8" name="Freeform: Shape 1927">
                    <a:extLst>
                      <a:ext uri="{FF2B5EF4-FFF2-40B4-BE49-F238E27FC236}">
                        <a16:creationId xmlns:a16="http://schemas.microsoft.com/office/drawing/2014/main" id="{1B3C6222-5C66-9C2D-163B-B9C6727FBC25}"/>
                      </a:ext>
                    </a:extLst>
                  </p:cNvPr>
                  <p:cNvSpPr/>
                  <p:nvPr/>
                </p:nvSpPr>
                <p:spPr>
                  <a:xfrm>
                    <a:off x="-595503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9" name="Freeform: Shape 1928">
                    <a:extLst>
                      <a:ext uri="{FF2B5EF4-FFF2-40B4-BE49-F238E27FC236}">
                        <a16:creationId xmlns:a16="http://schemas.microsoft.com/office/drawing/2014/main" id="{3E5D927F-AED1-C168-DD25-151203BB8945}"/>
                      </a:ext>
                    </a:extLst>
                  </p:cNvPr>
                  <p:cNvSpPr/>
                  <p:nvPr/>
                </p:nvSpPr>
                <p:spPr>
                  <a:xfrm>
                    <a:off x="-571027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0" name="Freeform: Shape 1929">
                    <a:extLst>
                      <a:ext uri="{FF2B5EF4-FFF2-40B4-BE49-F238E27FC236}">
                        <a16:creationId xmlns:a16="http://schemas.microsoft.com/office/drawing/2014/main" id="{803F1C8F-8165-8FE6-5792-03C75F1618F4}"/>
                      </a:ext>
                    </a:extLst>
                  </p:cNvPr>
                  <p:cNvSpPr/>
                  <p:nvPr/>
                </p:nvSpPr>
                <p:spPr>
                  <a:xfrm>
                    <a:off x="-546551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1" name="Freeform: Shape 1930">
                    <a:extLst>
                      <a:ext uri="{FF2B5EF4-FFF2-40B4-BE49-F238E27FC236}">
                        <a16:creationId xmlns:a16="http://schemas.microsoft.com/office/drawing/2014/main" id="{A6514A47-FB24-5186-A8F4-844764FB1264}"/>
                      </a:ext>
                    </a:extLst>
                  </p:cNvPr>
                  <p:cNvSpPr/>
                  <p:nvPr/>
                </p:nvSpPr>
                <p:spPr>
                  <a:xfrm>
                    <a:off x="-522068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2" name="Freeform: Shape 1931">
                    <a:extLst>
                      <a:ext uri="{FF2B5EF4-FFF2-40B4-BE49-F238E27FC236}">
                        <a16:creationId xmlns:a16="http://schemas.microsoft.com/office/drawing/2014/main" id="{396F0EC6-F17F-0277-9323-6301F0B73B05}"/>
                      </a:ext>
                    </a:extLst>
                  </p:cNvPr>
                  <p:cNvSpPr/>
                  <p:nvPr/>
                </p:nvSpPr>
                <p:spPr>
                  <a:xfrm>
                    <a:off x="-497592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3" name="Freeform: Shape 1932">
                    <a:extLst>
                      <a:ext uri="{FF2B5EF4-FFF2-40B4-BE49-F238E27FC236}">
                        <a16:creationId xmlns:a16="http://schemas.microsoft.com/office/drawing/2014/main" id="{4F53D501-9E41-CEF7-EB34-1A1549BBFF76}"/>
                      </a:ext>
                    </a:extLst>
                  </p:cNvPr>
                  <p:cNvSpPr/>
                  <p:nvPr/>
                </p:nvSpPr>
                <p:spPr>
                  <a:xfrm>
                    <a:off x="-473116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4" name="Freeform: Shape 1933">
                    <a:extLst>
                      <a:ext uri="{FF2B5EF4-FFF2-40B4-BE49-F238E27FC236}">
                        <a16:creationId xmlns:a16="http://schemas.microsoft.com/office/drawing/2014/main" id="{6AC58297-89CD-B0D6-519C-121E5578FD24}"/>
                      </a:ext>
                    </a:extLst>
                  </p:cNvPr>
                  <p:cNvSpPr/>
                  <p:nvPr/>
                </p:nvSpPr>
                <p:spPr>
                  <a:xfrm>
                    <a:off x="-448640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5" name="Freeform: Shape 1934">
                    <a:extLst>
                      <a:ext uri="{FF2B5EF4-FFF2-40B4-BE49-F238E27FC236}">
                        <a16:creationId xmlns:a16="http://schemas.microsoft.com/office/drawing/2014/main" id="{BC0C9FD5-8E37-A199-AAB3-609E6221A1BE}"/>
                      </a:ext>
                    </a:extLst>
                  </p:cNvPr>
                  <p:cNvSpPr/>
                  <p:nvPr/>
                </p:nvSpPr>
                <p:spPr>
                  <a:xfrm>
                    <a:off x="-424164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6" name="Freeform: Shape 1935">
                    <a:extLst>
                      <a:ext uri="{FF2B5EF4-FFF2-40B4-BE49-F238E27FC236}">
                        <a16:creationId xmlns:a16="http://schemas.microsoft.com/office/drawing/2014/main" id="{51CA68EE-5933-868F-1DD8-760320ACE074}"/>
                      </a:ext>
                    </a:extLst>
                  </p:cNvPr>
                  <p:cNvSpPr/>
                  <p:nvPr/>
                </p:nvSpPr>
                <p:spPr>
                  <a:xfrm>
                    <a:off x="-399681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7" name="Freeform: Shape 1936">
                    <a:extLst>
                      <a:ext uri="{FF2B5EF4-FFF2-40B4-BE49-F238E27FC236}">
                        <a16:creationId xmlns:a16="http://schemas.microsoft.com/office/drawing/2014/main" id="{ADDC4DF4-E027-96B1-DE0F-E15C895775A0}"/>
                      </a:ext>
                    </a:extLst>
                  </p:cNvPr>
                  <p:cNvSpPr/>
                  <p:nvPr/>
                </p:nvSpPr>
                <p:spPr>
                  <a:xfrm>
                    <a:off x="-375205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8" name="Freeform: Shape 1937">
                    <a:extLst>
                      <a:ext uri="{FF2B5EF4-FFF2-40B4-BE49-F238E27FC236}">
                        <a16:creationId xmlns:a16="http://schemas.microsoft.com/office/drawing/2014/main" id="{B69A75C6-8DC4-B496-B51E-647051D0E50E}"/>
                      </a:ext>
                    </a:extLst>
                  </p:cNvPr>
                  <p:cNvSpPr/>
                  <p:nvPr/>
                </p:nvSpPr>
                <p:spPr>
                  <a:xfrm>
                    <a:off x="-350729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9" name="Freeform: Shape 1938">
                    <a:extLst>
                      <a:ext uri="{FF2B5EF4-FFF2-40B4-BE49-F238E27FC236}">
                        <a16:creationId xmlns:a16="http://schemas.microsoft.com/office/drawing/2014/main" id="{9D05B36B-7063-20AA-32A0-81D65AF9A499}"/>
                      </a:ext>
                    </a:extLst>
                  </p:cNvPr>
                  <p:cNvSpPr/>
                  <p:nvPr/>
                </p:nvSpPr>
                <p:spPr>
                  <a:xfrm>
                    <a:off x="-326253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0" name="Freeform: Shape 1939">
                    <a:extLst>
                      <a:ext uri="{FF2B5EF4-FFF2-40B4-BE49-F238E27FC236}">
                        <a16:creationId xmlns:a16="http://schemas.microsoft.com/office/drawing/2014/main" id="{0892776C-271A-6A48-1411-4B4EA531316D}"/>
                      </a:ext>
                    </a:extLst>
                  </p:cNvPr>
                  <p:cNvSpPr/>
                  <p:nvPr/>
                </p:nvSpPr>
                <p:spPr>
                  <a:xfrm>
                    <a:off x="-301777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1" name="Freeform: Shape 1940">
                    <a:extLst>
                      <a:ext uri="{FF2B5EF4-FFF2-40B4-BE49-F238E27FC236}">
                        <a16:creationId xmlns:a16="http://schemas.microsoft.com/office/drawing/2014/main" id="{526A25FF-031A-3772-6750-4FC1212319DA}"/>
                      </a:ext>
                    </a:extLst>
                  </p:cNvPr>
                  <p:cNvSpPr/>
                  <p:nvPr/>
                </p:nvSpPr>
                <p:spPr>
                  <a:xfrm>
                    <a:off x="-2772944"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2" name="Freeform: Shape 1941">
                    <a:extLst>
                      <a:ext uri="{FF2B5EF4-FFF2-40B4-BE49-F238E27FC236}">
                        <a16:creationId xmlns:a16="http://schemas.microsoft.com/office/drawing/2014/main" id="{24A1B2CB-6EC5-B855-4074-5141BCB610A4}"/>
                      </a:ext>
                    </a:extLst>
                  </p:cNvPr>
                  <p:cNvSpPr/>
                  <p:nvPr/>
                </p:nvSpPr>
                <p:spPr>
                  <a:xfrm>
                    <a:off x="-252818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3" name="Freeform: Shape 1942">
                    <a:extLst>
                      <a:ext uri="{FF2B5EF4-FFF2-40B4-BE49-F238E27FC236}">
                        <a16:creationId xmlns:a16="http://schemas.microsoft.com/office/drawing/2014/main" id="{1331FE55-73AA-ED16-5A14-007AE50A4D50}"/>
                      </a:ext>
                    </a:extLst>
                  </p:cNvPr>
                  <p:cNvSpPr/>
                  <p:nvPr/>
                </p:nvSpPr>
                <p:spPr>
                  <a:xfrm>
                    <a:off x="-228342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4" name="Freeform: Shape 1943">
                    <a:extLst>
                      <a:ext uri="{FF2B5EF4-FFF2-40B4-BE49-F238E27FC236}">
                        <a16:creationId xmlns:a16="http://schemas.microsoft.com/office/drawing/2014/main" id="{33F7A350-6974-3535-5356-83B5729261D2}"/>
                      </a:ext>
                    </a:extLst>
                  </p:cNvPr>
                  <p:cNvSpPr/>
                  <p:nvPr/>
                </p:nvSpPr>
                <p:spPr>
                  <a:xfrm>
                    <a:off x="-203866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45" name="Freeform: Shape 1944">
                    <a:extLst>
                      <a:ext uri="{FF2B5EF4-FFF2-40B4-BE49-F238E27FC236}">
                        <a16:creationId xmlns:a16="http://schemas.microsoft.com/office/drawing/2014/main" id="{CA655B0C-EBE3-F0A2-69A5-9F7C85A3C637}"/>
                      </a:ext>
                    </a:extLst>
                  </p:cNvPr>
                  <p:cNvSpPr/>
                  <p:nvPr/>
                </p:nvSpPr>
                <p:spPr>
                  <a:xfrm>
                    <a:off x="-179390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6" name="Freeform: Shape 1945">
                    <a:extLst>
                      <a:ext uri="{FF2B5EF4-FFF2-40B4-BE49-F238E27FC236}">
                        <a16:creationId xmlns:a16="http://schemas.microsoft.com/office/drawing/2014/main" id="{D140ACB7-3A64-1C51-FCB5-0EA59961B7A8}"/>
                      </a:ext>
                    </a:extLst>
                  </p:cNvPr>
                  <p:cNvSpPr/>
                  <p:nvPr/>
                </p:nvSpPr>
                <p:spPr>
                  <a:xfrm>
                    <a:off x="-766842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7" name="Freeform: Shape 1946">
                    <a:extLst>
                      <a:ext uri="{FF2B5EF4-FFF2-40B4-BE49-F238E27FC236}">
                        <a16:creationId xmlns:a16="http://schemas.microsoft.com/office/drawing/2014/main" id="{C58CFEF3-9A5A-A45B-4CD1-7FF493EBD011}"/>
                      </a:ext>
                    </a:extLst>
                  </p:cNvPr>
                  <p:cNvSpPr/>
                  <p:nvPr/>
                </p:nvSpPr>
                <p:spPr>
                  <a:xfrm>
                    <a:off x="-742366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8" name="Freeform: Shape 1947">
                    <a:extLst>
                      <a:ext uri="{FF2B5EF4-FFF2-40B4-BE49-F238E27FC236}">
                        <a16:creationId xmlns:a16="http://schemas.microsoft.com/office/drawing/2014/main" id="{5F7DB37B-59B3-EC35-8A16-1649A7AE664B}"/>
                      </a:ext>
                    </a:extLst>
                  </p:cNvPr>
                  <p:cNvSpPr/>
                  <p:nvPr/>
                </p:nvSpPr>
                <p:spPr>
                  <a:xfrm>
                    <a:off x="-717890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9" name="Freeform: Shape 1948">
                    <a:extLst>
                      <a:ext uri="{FF2B5EF4-FFF2-40B4-BE49-F238E27FC236}">
                        <a16:creationId xmlns:a16="http://schemas.microsoft.com/office/drawing/2014/main" id="{C81E80C6-58B0-4B8D-436A-30C6A56459F6}"/>
                      </a:ext>
                    </a:extLst>
                  </p:cNvPr>
                  <p:cNvSpPr/>
                  <p:nvPr/>
                </p:nvSpPr>
                <p:spPr>
                  <a:xfrm>
                    <a:off x="-693414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0" name="Freeform: Shape 1949">
                    <a:extLst>
                      <a:ext uri="{FF2B5EF4-FFF2-40B4-BE49-F238E27FC236}">
                        <a16:creationId xmlns:a16="http://schemas.microsoft.com/office/drawing/2014/main" id="{8B326E4C-F95B-648C-79E6-C57B6CECDE9F}"/>
                      </a:ext>
                    </a:extLst>
                  </p:cNvPr>
                  <p:cNvSpPr/>
                  <p:nvPr/>
                </p:nvSpPr>
                <p:spPr>
                  <a:xfrm>
                    <a:off x="-668931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1" name="Freeform: Shape 1950">
                    <a:extLst>
                      <a:ext uri="{FF2B5EF4-FFF2-40B4-BE49-F238E27FC236}">
                        <a16:creationId xmlns:a16="http://schemas.microsoft.com/office/drawing/2014/main" id="{FA64A16B-DDFF-CFA0-7AE0-1AFBF7960ECA}"/>
                      </a:ext>
                    </a:extLst>
                  </p:cNvPr>
                  <p:cNvSpPr/>
                  <p:nvPr/>
                </p:nvSpPr>
                <p:spPr>
                  <a:xfrm>
                    <a:off x="-644455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2" name="Freeform: Shape 1951">
                    <a:extLst>
                      <a:ext uri="{FF2B5EF4-FFF2-40B4-BE49-F238E27FC236}">
                        <a16:creationId xmlns:a16="http://schemas.microsoft.com/office/drawing/2014/main" id="{BA139EA6-49E1-4E81-0367-F5A4164D665E}"/>
                      </a:ext>
                    </a:extLst>
                  </p:cNvPr>
                  <p:cNvSpPr/>
                  <p:nvPr/>
                </p:nvSpPr>
                <p:spPr>
                  <a:xfrm>
                    <a:off x="-619979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3" name="Freeform: Shape 1952">
                    <a:extLst>
                      <a:ext uri="{FF2B5EF4-FFF2-40B4-BE49-F238E27FC236}">
                        <a16:creationId xmlns:a16="http://schemas.microsoft.com/office/drawing/2014/main" id="{4A7A4941-FAD5-8181-0933-FF60B1B3BD77}"/>
                      </a:ext>
                    </a:extLst>
                  </p:cNvPr>
                  <p:cNvSpPr/>
                  <p:nvPr/>
                </p:nvSpPr>
                <p:spPr>
                  <a:xfrm>
                    <a:off x="-595503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4" name="Freeform: Shape 1953">
                    <a:extLst>
                      <a:ext uri="{FF2B5EF4-FFF2-40B4-BE49-F238E27FC236}">
                        <a16:creationId xmlns:a16="http://schemas.microsoft.com/office/drawing/2014/main" id="{F113D6AC-AF61-7F5C-F8B6-5529F66DA98A}"/>
                      </a:ext>
                    </a:extLst>
                  </p:cNvPr>
                  <p:cNvSpPr/>
                  <p:nvPr/>
                </p:nvSpPr>
                <p:spPr>
                  <a:xfrm>
                    <a:off x="-571027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5" name="Freeform: Shape 1954">
                    <a:extLst>
                      <a:ext uri="{FF2B5EF4-FFF2-40B4-BE49-F238E27FC236}">
                        <a16:creationId xmlns:a16="http://schemas.microsoft.com/office/drawing/2014/main" id="{F8B0F787-776B-E126-70C7-83DE91841507}"/>
                      </a:ext>
                    </a:extLst>
                  </p:cNvPr>
                  <p:cNvSpPr/>
                  <p:nvPr/>
                </p:nvSpPr>
                <p:spPr>
                  <a:xfrm>
                    <a:off x="-546551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6" name="Freeform: Shape 1955">
                    <a:extLst>
                      <a:ext uri="{FF2B5EF4-FFF2-40B4-BE49-F238E27FC236}">
                        <a16:creationId xmlns:a16="http://schemas.microsoft.com/office/drawing/2014/main" id="{396C631B-7D72-57B8-941E-F59EB2F08F11}"/>
                      </a:ext>
                    </a:extLst>
                  </p:cNvPr>
                  <p:cNvSpPr/>
                  <p:nvPr/>
                </p:nvSpPr>
                <p:spPr>
                  <a:xfrm>
                    <a:off x="-522068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7" name="Freeform: Shape 1956">
                    <a:extLst>
                      <a:ext uri="{FF2B5EF4-FFF2-40B4-BE49-F238E27FC236}">
                        <a16:creationId xmlns:a16="http://schemas.microsoft.com/office/drawing/2014/main" id="{29F940F5-0161-E519-381D-DC8D0B35ECBE}"/>
                      </a:ext>
                    </a:extLst>
                  </p:cNvPr>
                  <p:cNvSpPr/>
                  <p:nvPr/>
                </p:nvSpPr>
                <p:spPr>
                  <a:xfrm>
                    <a:off x="-497592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8" name="Freeform: Shape 1957">
                    <a:extLst>
                      <a:ext uri="{FF2B5EF4-FFF2-40B4-BE49-F238E27FC236}">
                        <a16:creationId xmlns:a16="http://schemas.microsoft.com/office/drawing/2014/main" id="{EAC7788C-C30D-0D10-8210-9CD0125923F3}"/>
                      </a:ext>
                    </a:extLst>
                  </p:cNvPr>
                  <p:cNvSpPr/>
                  <p:nvPr/>
                </p:nvSpPr>
                <p:spPr>
                  <a:xfrm>
                    <a:off x="-473116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9" name="Freeform: Shape 1958">
                    <a:extLst>
                      <a:ext uri="{FF2B5EF4-FFF2-40B4-BE49-F238E27FC236}">
                        <a16:creationId xmlns:a16="http://schemas.microsoft.com/office/drawing/2014/main" id="{C3F25387-DEF8-2EAC-C64D-46698577BC8D}"/>
                      </a:ext>
                    </a:extLst>
                  </p:cNvPr>
                  <p:cNvSpPr/>
                  <p:nvPr/>
                </p:nvSpPr>
                <p:spPr>
                  <a:xfrm>
                    <a:off x="-448640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0" name="Freeform: Shape 1959">
                    <a:extLst>
                      <a:ext uri="{FF2B5EF4-FFF2-40B4-BE49-F238E27FC236}">
                        <a16:creationId xmlns:a16="http://schemas.microsoft.com/office/drawing/2014/main" id="{C8AD1D9C-55D2-F537-D348-EBF284C3B317}"/>
                      </a:ext>
                    </a:extLst>
                  </p:cNvPr>
                  <p:cNvSpPr/>
                  <p:nvPr/>
                </p:nvSpPr>
                <p:spPr>
                  <a:xfrm>
                    <a:off x="-424164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1" name="Freeform: Shape 1960">
                    <a:extLst>
                      <a:ext uri="{FF2B5EF4-FFF2-40B4-BE49-F238E27FC236}">
                        <a16:creationId xmlns:a16="http://schemas.microsoft.com/office/drawing/2014/main" id="{8EEB00A0-0244-14C6-E48C-EB747D4343B0}"/>
                      </a:ext>
                    </a:extLst>
                  </p:cNvPr>
                  <p:cNvSpPr/>
                  <p:nvPr/>
                </p:nvSpPr>
                <p:spPr>
                  <a:xfrm>
                    <a:off x="-399681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2" name="Freeform: Shape 1961">
                    <a:extLst>
                      <a:ext uri="{FF2B5EF4-FFF2-40B4-BE49-F238E27FC236}">
                        <a16:creationId xmlns:a16="http://schemas.microsoft.com/office/drawing/2014/main" id="{0306C5CF-253A-F105-638E-26043838EFA7}"/>
                      </a:ext>
                    </a:extLst>
                  </p:cNvPr>
                  <p:cNvSpPr/>
                  <p:nvPr/>
                </p:nvSpPr>
                <p:spPr>
                  <a:xfrm>
                    <a:off x="-375205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3" name="Freeform: Shape 1962">
                    <a:extLst>
                      <a:ext uri="{FF2B5EF4-FFF2-40B4-BE49-F238E27FC236}">
                        <a16:creationId xmlns:a16="http://schemas.microsoft.com/office/drawing/2014/main" id="{E5497F4F-24EE-4615-9B59-9C3CD10A944D}"/>
                      </a:ext>
                    </a:extLst>
                  </p:cNvPr>
                  <p:cNvSpPr/>
                  <p:nvPr/>
                </p:nvSpPr>
                <p:spPr>
                  <a:xfrm>
                    <a:off x="-350729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4" name="Freeform: Shape 1963">
                    <a:extLst>
                      <a:ext uri="{FF2B5EF4-FFF2-40B4-BE49-F238E27FC236}">
                        <a16:creationId xmlns:a16="http://schemas.microsoft.com/office/drawing/2014/main" id="{E01F0F41-7B09-DE52-88B8-D8ACC002A268}"/>
                      </a:ext>
                    </a:extLst>
                  </p:cNvPr>
                  <p:cNvSpPr/>
                  <p:nvPr/>
                </p:nvSpPr>
                <p:spPr>
                  <a:xfrm>
                    <a:off x="-326253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5" name="Freeform: Shape 1964">
                    <a:extLst>
                      <a:ext uri="{FF2B5EF4-FFF2-40B4-BE49-F238E27FC236}">
                        <a16:creationId xmlns:a16="http://schemas.microsoft.com/office/drawing/2014/main" id="{1B871552-8452-4EA1-3DD3-6460EE0CC408}"/>
                      </a:ext>
                    </a:extLst>
                  </p:cNvPr>
                  <p:cNvSpPr/>
                  <p:nvPr/>
                </p:nvSpPr>
                <p:spPr>
                  <a:xfrm>
                    <a:off x="-301777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6" name="Freeform: Shape 1965">
                    <a:extLst>
                      <a:ext uri="{FF2B5EF4-FFF2-40B4-BE49-F238E27FC236}">
                        <a16:creationId xmlns:a16="http://schemas.microsoft.com/office/drawing/2014/main" id="{8FABE451-5547-E9F1-AD7C-4DC11C86295A}"/>
                      </a:ext>
                    </a:extLst>
                  </p:cNvPr>
                  <p:cNvSpPr/>
                  <p:nvPr/>
                </p:nvSpPr>
                <p:spPr>
                  <a:xfrm>
                    <a:off x="-2772944"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7" name="Freeform: Shape 1966">
                    <a:extLst>
                      <a:ext uri="{FF2B5EF4-FFF2-40B4-BE49-F238E27FC236}">
                        <a16:creationId xmlns:a16="http://schemas.microsoft.com/office/drawing/2014/main" id="{A07850F9-9328-8AA1-090C-996645A5D74F}"/>
                      </a:ext>
                    </a:extLst>
                  </p:cNvPr>
                  <p:cNvSpPr/>
                  <p:nvPr/>
                </p:nvSpPr>
                <p:spPr>
                  <a:xfrm>
                    <a:off x="-252818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8" name="Freeform: Shape 1967">
                    <a:extLst>
                      <a:ext uri="{FF2B5EF4-FFF2-40B4-BE49-F238E27FC236}">
                        <a16:creationId xmlns:a16="http://schemas.microsoft.com/office/drawing/2014/main" id="{32987A98-2292-FF3E-4D97-D383AAE887BC}"/>
                      </a:ext>
                    </a:extLst>
                  </p:cNvPr>
                  <p:cNvSpPr/>
                  <p:nvPr/>
                </p:nvSpPr>
                <p:spPr>
                  <a:xfrm>
                    <a:off x="-228342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9" name="Freeform: Shape 1968">
                    <a:extLst>
                      <a:ext uri="{FF2B5EF4-FFF2-40B4-BE49-F238E27FC236}">
                        <a16:creationId xmlns:a16="http://schemas.microsoft.com/office/drawing/2014/main" id="{4B4D1A00-335D-2470-623E-8964B251AE1D}"/>
                      </a:ext>
                    </a:extLst>
                  </p:cNvPr>
                  <p:cNvSpPr/>
                  <p:nvPr/>
                </p:nvSpPr>
                <p:spPr>
                  <a:xfrm>
                    <a:off x="-203866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0" name="Freeform: Shape 1969">
                    <a:extLst>
                      <a:ext uri="{FF2B5EF4-FFF2-40B4-BE49-F238E27FC236}">
                        <a16:creationId xmlns:a16="http://schemas.microsoft.com/office/drawing/2014/main" id="{D486C6DA-B9B5-9E7E-1F27-6FBD96DE750A}"/>
                      </a:ext>
                    </a:extLst>
                  </p:cNvPr>
                  <p:cNvSpPr/>
                  <p:nvPr/>
                </p:nvSpPr>
                <p:spPr>
                  <a:xfrm>
                    <a:off x="-179390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1" name="Freeform: Shape 1970">
                    <a:extLst>
                      <a:ext uri="{FF2B5EF4-FFF2-40B4-BE49-F238E27FC236}">
                        <a16:creationId xmlns:a16="http://schemas.microsoft.com/office/drawing/2014/main" id="{E1618A2B-1B3F-3295-F255-4368B5B71AEF}"/>
                      </a:ext>
                    </a:extLst>
                  </p:cNvPr>
                  <p:cNvSpPr/>
                  <p:nvPr/>
                </p:nvSpPr>
                <p:spPr>
                  <a:xfrm>
                    <a:off x="-766842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2" name="Freeform: Shape 1971">
                    <a:extLst>
                      <a:ext uri="{FF2B5EF4-FFF2-40B4-BE49-F238E27FC236}">
                        <a16:creationId xmlns:a16="http://schemas.microsoft.com/office/drawing/2014/main" id="{309D85A5-213F-4954-0D37-DA8C564A47DB}"/>
                      </a:ext>
                    </a:extLst>
                  </p:cNvPr>
                  <p:cNvSpPr/>
                  <p:nvPr/>
                </p:nvSpPr>
                <p:spPr>
                  <a:xfrm>
                    <a:off x="-742366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3" name="Freeform: Shape 1972">
                    <a:extLst>
                      <a:ext uri="{FF2B5EF4-FFF2-40B4-BE49-F238E27FC236}">
                        <a16:creationId xmlns:a16="http://schemas.microsoft.com/office/drawing/2014/main" id="{C0DC1B94-A04B-BB49-913B-82AE0A58C8F7}"/>
                      </a:ext>
                    </a:extLst>
                  </p:cNvPr>
                  <p:cNvSpPr/>
                  <p:nvPr/>
                </p:nvSpPr>
                <p:spPr>
                  <a:xfrm>
                    <a:off x="-717890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4" name="Freeform: Shape 1973">
                    <a:extLst>
                      <a:ext uri="{FF2B5EF4-FFF2-40B4-BE49-F238E27FC236}">
                        <a16:creationId xmlns:a16="http://schemas.microsoft.com/office/drawing/2014/main" id="{1BD98A9C-02AD-639A-BE9F-A56160FC1233}"/>
                      </a:ext>
                    </a:extLst>
                  </p:cNvPr>
                  <p:cNvSpPr/>
                  <p:nvPr/>
                </p:nvSpPr>
                <p:spPr>
                  <a:xfrm>
                    <a:off x="-693414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5" name="Freeform: Shape 1974">
                    <a:extLst>
                      <a:ext uri="{FF2B5EF4-FFF2-40B4-BE49-F238E27FC236}">
                        <a16:creationId xmlns:a16="http://schemas.microsoft.com/office/drawing/2014/main" id="{43804457-7020-4C9A-1CD7-4F12BD7CCAC5}"/>
                      </a:ext>
                    </a:extLst>
                  </p:cNvPr>
                  <p:cNvSpPr/>
                  <p:nvPr/>
                </p:nvSpPr>
                <p:spPr>
                  <a:xfrm>
                    <a:off x="-668931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6" name="Freeform: Shape 1975">
                    <a:extLst>
                      <a:ext uri="{FF2B5EF4-FFF2-40B4-BE49-F238E27FC236}">
                        <a16:creationId xmlns:a16="http://schemas.microsoft.com/office/drawing/2014/main" id="{91C27785-69E8-7F57-0C24-36DF24A98D8B}"/>
                      </a:ext>
                    </a:extLst>
                  </p:cNvPr>
                  <p:cNvSpPr/>
                  <p:nvPr/>
                </p:nvSpPr>
                <p:spPr>
                  <a:xfrm>
                    <a:off x="-644455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7" name="Freeform: Shape 1976">
                    <a:extLst>
                      <a:ext uri="{FF2B5EF4-FFF2-40B4-BE49-F238E27FC236}">
                        <a16:creationId xmlns:a16="http://schemas.microsoft.com/office/drawing/2014/main" id="{CBE758B6-F988-5429-7A3E-BD8F151FFE51}"/>
                      </a:ext>
                    </a:extLst>
                  </p:cNvPr>
                  <p:cNvSpPr/>
                  <p:nvPr/>
                </p:nvSpPr>
                <p:spPr>
                  <a:xfrm>
                    <a:off x="-619979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8" name="Freeform: Shape 1977">
                    <a:extLst>
                      <a:ext uri="{FF2B5EF4-FFF2-40B4-BE49-F238E27FC236}">
                        <a16:creationId xmlns:a16="http://schemas.microsoft.com/office/drawing/2014/main" id="{C9228527-66F7-B2EC-BA49-2E9892749C23}"/>
                      </a:ext>
                    </a:extLst>
                  </p:cNvPr>
                  <p:cNvSpPr/>
                  <p:nvPr/>
                </p:nvSpPr>
                <p:spPr>
                  <a:xfrm>
                    <a:off x="-595503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9" name="Freeform: Shape 1978">
                    <a:extLst>
                      <a:ext uri="{FF2B5EF4-FFF2-40B4-BE49-F238E27FC236}">
                        <a16:creationId xmlns:a16="http://schemas.microsoft.com/office/drawing/2014/main" id="{BEDECB0B-8F6B-A8FF-EE90-ABC9554D0B21}"/>
                      </a:ext>
                    </a:extLst>
                  </p:cNvPr>
                  <p:cNvSpPr/>
                  <p:nvPr/>
                </p:nvSpPr>
                <p:spPr>
                  <a:xfrm>
                    <a:off x="-571027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0" name="Freeform: Shape 1979">
                    <a:extLst>
                      <a:ext uri="{FF2B5EF4-FFF2-40B4-BE49-F238E27FC236}">
                        <a16:creationId xmlns:a16="http://schemas.microsoft.com/office/drawing/2014/main" id="{095DBC35-9E8B-A6D4-BCCE-685CE73BBC8A}"/>
                      </a:ext>
                    </a:extLst>
                  </p:cNvPr>
                  <p:cNvSpPr/>
                  <p:nvPr/>
                </p:nvSpPr>
                <p:spPr>
                  <a:xfrm>
                    <a:off x="-546551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1" name="Freeform: Shape 1980">
                    <a:extLst>
                      <a:ext uri="{FF2B5EF4-FFF2-40B4-BE49-F238E27FC236}">
                        <a16:creationId xmlns:a16="http://schemas.microsoft.com/office/drawing/2014/main" id="{B0CBF2B9-D032-A940-5B27-2EC68F1C59EB}"/>
                      </a:ext>
                    </a:extLst>
                  </p:cNvPr>
                  <p:cNvSpPr/>
                  <p:nvPr/>
                </p:nvSpPr>
                <p:spPr>
                  <a:xfrm>
                    <a:off x="-522068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2" name="Freeform: Shape 1981">
                    <a:extLst>
                      <a:ext uri="{FF2B5EF4-FFF2-40B4-BE49-F238E27FC236}">
                        <a16:creationId xmlns:a16="http://schemas.microsoft.com/office/drawing/2014/main" id="{58577522-FD78-728F-8B4A-BB4AEBFBCF9A}"/>
                      </a:ext>
                    </a:extLst>
                  </p:cNvPr>
                  <p:cNvSpPr/>
                  <p:nvPr/>
                </p:nvSpPr>
                <p:spPr>
                  <a:xfrm>
                    <a:off x="-497592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3" name="Freeform: Shape 1982">
                    <a:extLst>
                      <a:ext uri="{FF2B5EF4-FFF2-40B4-BE49-F238E27FC236}">
                        <a16:creationId xmlns:a16="http://schemas.microsoft.com/office/drawing/2014/main" id="{58F56A0D-8587-04C8-08E8-533D7ACA0567}"/>
                      </a:ext>
                    </a:extLst>
                  </p:cNvPr>
                  <p:cNvSpPr/>
                  <p:nvPr/>
                </p:nvSpPr>
                <p:spPr>
                  <a:xfrm>
                    <a:off x="-473116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4" name="Freeform: Shape 1983">
                    <a:extLst>
                      <a:ext uri="{FF2B5EF4-FFF2-40B4-BE49-F238E27FC236}">
                        <a16:creationId xmlns:a16="http://schemas.microsoft.com/office/drawing/2014/main" id="{B0EE6961-8F62-014C-DC87-11AF5C9A78EA}"/>
                      </a:ext>
                    </a:extLst>
                  </p:cNvPr>
                  <p:cNvSpPr/>
                  <p:nvPr/>
                </p:nvSpPr>
                <p:spPr>
                  <a:xfrm>
                    <a:off x="-448640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5" name="Freeform: Shape 1984">
                    <a:extLst>
                      <a:ext uri="{FF2B5EF4-FFF2-40B4-BE49-F238E27FC236}">
                        <a16:creationId xmlns:a16="http://schemas.microsoft.com/office/drawing/2014/main" id="{73BA5424-6B66-D770-96FB-E47F9DE69E4D}"/>
                      </a:ext>
                    </a:extLst>
                  </p:cNvPr>
                  <p:cNvSpPr/>
                  <p:nvPr/>
                </p:nvSpPr>
                <p:spPr>
                  <a:xfrm>
                    <a:off x="-424164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6" name="Freeform: Shape 1985">
                    <a:extLst>
                      <a:ext uri="{FF2B5EF4-FFF2-40B4-BE49-F238E27FC236}">
                        <a16:creationId xmlns:a16="http://schemas.microsoft.com/office/drawing/2014/main" id="{7FC022FF-FD97-46AD-9A3E-32A711B2F420}"/>
                      </a:ext>
                    </a:extLst>
                  </p:cNvPr>
                  <p:cNvSpPr/>
                  <p:nvPr/>
                </p:nvSpPr>
                <p:spPr>
                  <a:xfrm>
                    <a:off x="-399681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7" name="Freeform: Shape 1986">
                    <a:extLst>
                      <a:ext uri="{FF2B5EF4-FFF2-40B4-BE49-F238E27FC236}">
                        <a16:creationId xmlns:a16="http://schemas.microsoft.com/office/drawing/2014/main" id="{9789ACCF-2409-42F9-1656-226ABCD36D08}"/>
                      </a:ext>
                    </a:extLst>
                  </p:cNvPr>
                  <p:cNvSpPr/>
                  <p:nvPr/>
                </p:nvSpPr>
                <p:spPr>
                  <a:xfrm>
                    <a:off x="-375205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8" name="Freeform: Shape 1987">
                    <a:extLst>
                      <a:ext uri="{FF2B5EF4-FFF2-40B4-BE49-F238E27FC236}">
                        <a16:creationId xmlns:a16="http://schemas.microsoft.com/office/drawing/2014/main" id="{49936845-591D-C533-617A-56A175D88CBF}"/>
                      </a:ext>
                    </a:extLst>
                  </p:cNvPr>
                  <p:cNvSpPr/>
                  <p:nvPr/>
                </p:nvSpPr>
                <p:spPr>
                  <a:xfrm>
                    <a:off x="-350729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9" name="Freeform: Shape 1988">
                    <a:extLst>
                      <a:ext uri="{FF2B5EF4-FFF2-40B4-BE49-F238E27FC236}">
                        <a16:creationId xmlns:a16="http://schemas.microsoft.com/office/drawing/2014/main" id="{E866FDB1-EB28-E4AA-F37C-F28F4796973B}"/>
                      </a:ext>
                    </a:extLst>
                  </p:cNvPr>
                  <p:cNvSpPr/>
                  <p:nvPr/>
                </p:nvSpPr>
                <p:spPr>
                  <a:xfrm>
                    <a:off x="-326253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0" name="Freeform: Shape 1989">
                    <a:extLst>
                      <a:ext uri="{FF2B5EF4-FFF2-40B4-BE49-F238E27FC236}">
                        <a16:creationId xmlns:a16="http://schemas.microsoft.com/office/drawing/2014/main" id="{9A7F8CAD-96AF-B828-6C1E-4D3532B732C6}"/>
                      </a:ext>
                    </a:extLst>
                  </p:cNvPr>
                  <p:cNvSpPr/>
                  <p:nvPr/>
                </p:nvSpPr>
                <p:spPr>
                  <a:xfrm>
                    <a:off x="-301777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1" name="Freeform: Shape 1990">
                    <a:extLst>
                      <a:ext uri="{FF2B5EF4-FFF2-40B4-BE49-F238E27FC236}">
                        <a16:creationId xmlns:a16="http://schemas.microsoft.com/office/drawing/2014/main" id="{F03BA4EC-DE1B-D30B-9E48-F96683912ADF}"/>
                      </a:ext>
                    </a:extLst>
                  </p:cNvPr>
                  <p:cNvSpPr/>
                  <p:nvPr/>
                </p:nvSpPr>
                <p:spPr>
                  <a:xfrm>
                    <a:off x="-2772944"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2" name="Freeform: Shape 1991">
                    <a:extLst>
                      <a:ext uri="{FF2B5EF4-FFF2-40B4-BE49-F238E27FC236}">
                        <a16:creationId xmlns:a16="http://schemas.microsoft.com/office/drawing/2014/main" id="{19DA1E62-7240-884B-F3F4-E05F97F7CC34}"/>
                      </a:ext>
                    </a:extLst>
                  </p:cNvPr>
                  <p:cNvSpPr/>
                  <p:nvPr/>
                </p:nvSpPr>
                <p:spPr>
                  <a:xfrm>
                    <a:off x="-252818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3" name="Freeform: Shape 1992">
                    <a:extLst>
                      <a:ext uri="{FF2B5EF4-FFF2-40B4-BE49-F238E27FC236}">
                        <a16:creationId xmlns:a16="http://schemas.microsoft.com/office/drawing/2014/main" id="{64BEF123-7B59-4438-4F5B-BB44CA3AD019}"/>
                      </a:ext>
                    </a:extLst>
                  </p:cNvPr>
                  <p:cNvSpPr/>
                  <p:nvPr/>
                </p:nvSpPr>
                <p:spPr>
                  <a:xfrm>
                    <a:off x="-228342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4" name="Freeform: Shape 1993">
                    <a:extLst>
                      <a:ext uri="{FF2B5EF4-FFF2-40B4-BE49-F238E27FC236}">
                        <a16:creationId xmlns:a16="http://schemas.microsoft.com/office/drawing/2014/main" id="{05FFDDDD-7C1F-FB13-7FA4-ED1CDE1D851C}"/>
                      </a:ext>
                    </a:extLst>
                  </p:cNvPr>
                  <p:cNvSpPr/>
                  <p:nvPr/>
                </p:nvSpPr>
                <p:spPr>
                  <a:xfrm>
                    <a:off x="-203866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5" name="Freeform: Shape 1994">
                    <a:extLst>
                      <a:ext uri="{FF2B5EF4-FFF2-40B4-BE49-F238E27FC236}">
                        <a16:creationId xmlns:a16="http://schemas.microsoft.com/office/drawing/2014/main" id="{1CC6149B-517D-D137-4A83-1EABCBD14BB0}"/>
                      </a:ext>
                    </a:extLst>
                  </p:cNvPr>
                  <p:cNvSpPr/>
                  <p:nvPr/>
                </p:nvSpPr>
                <p:spPr>
                  <a:xfrm>
                    <a:off x="-179390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6" name="Freeform: Shape 1995">
                    <a:extLst>
                      <a:ext uri="{FF2B5EF4-FFF2-40B4-BE49-F238E27FC236}">
                        <a16:creationId xmlns:a16="http://schemas.microsoft.com/office/drawing/2014/main" id="{6BBF55D3-1726-21EF-0FED-DEFB135E34E9}"/>
                      </a:ext>
                    </a:extLst>
                  </p:cNvPr>
                  <p:cNvSpPr/>
                  <p:nvPr/>
                </p:nvSpPr>
                <p:spPr>
                  <a:xfrm>
                    <a:off x="-766842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7" name="Freeform: Shape 1996">
                    <a:extLst>
                      <a:ext uri="{FF2B5EF4-FFF2-40B4-BE49-F238E27FC236}">
                        <a16:creationId xmlns:a16="http://schemas.microsoft.com/office/drawing/2014/main" id="{9BDE4208-3174-2C7C-48B8-A5D0A6C0AF5E}"/>
                      </a:ext>
                    </a:extLst>
                  </p:cNvPr>
                  <p:cNvSpPr/>
                  <p:nvPr/>
                </p:nvSpPr>
                <p:spPr>
                  <a:xfrm>
                    <a:off x="-742366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8" name="Freeform: Shape 1997">
                    <a:extLst>
                      <a:ext uri="{FF2B5EF4-FFF2-40B4-BE49-F238E27FC236}">
                        <a16:creationId xmlns:a16="http://schemas.microsoft.com/office/drawing/2014/main" id="{53C33891-2732-1640-149B-6440E15960E0}"/>
                      </a:ext>
                    </a:extLst>
                  </p:cNvPr>
                  <p:cNvSpPr/>
                  <p:nvPr/>
                </p:nvSpPr>
                <p:spPr>
                  <a:xfrm>
                    <a:off x="-717890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9" name="Freeform: Shape 1998">
                    <a:extLst>
                      <a:ext uri="{FF2B5EF4-FFF2-40B4-BE49-F238E27FC236}">
                        <a16:creationId xmlns:a16="http://schemas.microsoft.com/office/drawing/2014/main" id="{999CB4F5-E449-3572-5C64-80D2952B06AA}"/>
                      </a:ext>
                    </a:extLst>
                  </p:cNvPr>
                  <p:cNvSpPr/>
                  <p:nvPr/>
                </p:nvSpPr>
                <p:spPr>
                  <a:xfrm>
                    <a:off x="-693414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0" name="Freeform: Shape 1999">
                    <a:extLst>
                      <a:ext uri="{FF2B5EF4-FFF2-40B4-BE49-F238E27FC236}">
                        <a16:creationId xmlns:a16="http://schemas.microsoft.com/office/drawing/2014/main" id="{62A2A2E7-F104-F20A-98FE-BCDE63AEDD54}"/>
                      </a:ext>
                    </a:extLst>
                  </p:cNvPr>
                  <p:cNvSpPr/>
                  <p:nvPr/>
                </p:nvSpPr>
                <p:spPr>
                  <a:xfrm>
                    <a:off x="-668931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1" name="Freeform: Shape 2000">
                    <a:extLst>
                      <a:ext uri="{FF2B5EF4-FFF2-40B4-BE49-F238E27FC236}">
                        <a16:creationId xmlns:a16="http://schemas.microsoft.com/office/drawing/2014/main" id="{BEE2A090-EE71-5939-1528-10D0288F50FF}"/>
                      </a:ext>
                    </a:extLst>
                  </p:cNvPr>
                  <p:cNvSpPr/>
                  <p:nvPr/>
                </p:nvSpPr>
                <p:spPr>
                  <a:xfrm>
                    <a:off x="-644455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2" name="Freeform: Shape 2001">
                    <a:extLst>
                      <a:ext uri="{FF2B5EF4-FFF2-40B4-BE49-F238E27FC236}">
                        <a16:creationId xmlns:a16="http://schemas.microsoft.com/office/drawing/2014/main" id="{CE5436D9-5D37-D740-DA3B-D8E095762633}"/>
                      </a:ext>
                    </a:extLst>
                  </p:cNvPr>
                  <p:cNvSpPr/>
                  <p:nvPr/>
                </p:nvSpPr>
                <p:spPr>
                  <a:xfrm>
                    <a:off x="-619979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3" name="Freeform: Shape 2002">
                    <a:extLst>
                      <a:ext uri="{FF2B5EF4-FFF2-40B4-BE49-F238E27FC236}">
                        <a16:creationId xmlns:a16="http://schemas.microsoft.com/office/drawing/2014/main" id="{24BE0BB8-423B-B801-7C11-0A10FC3991D4}"/>
                      </a:ext>
                    </a:extLst>
                  </p:cNvPr>
                  <p:cNvSpPr/>
                  <p:nvPr/>
                </p:nvSpPr>
                <p:spPr>
                  <a:xfrm>
                    <a:off x="-595503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4" name="Freeform: Shape 2003">
                    <a:extLst>
                      <a:ext uri="{FF2B5EF4-FFF2-40B4-BE49-F238E27FC236}">
                        <a16:creationId xmlns:a16="http://schemas.microsoft.com/office/drawing/2014/main" id="{96635449-408D-900D-2131-E7FF794E561F}"/>
                      </a:ext>
                    </a:extLst>
                  </p:cNvPr>
                  <p:cNvSpPr/>
                  <p:nvPr/>
                </p:nvSpPr>
                <p:spPr>
                  <a:xfrm>
                    <a:off x="-571027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5" name="Freeform: Shape 2004">
                    <a:extLst>
                      <a:ext uri="{FF2B5EF4-FFF2-40B4-BE49-F238E27FC236}">
                        <a16:creationId xmlns:a16="http://schemas.microsoft.com/office/drawing/2014/main" id="{9A6DD64B-02FC-8A5E-B436-DB1D3C42D4FF}"/>
                      </a:ext>
                    </a:extLst>
                  </p:cNvPr>
                  <p:cNvSpPr/>
                  <p:nvPr/>
                </p:nvSpPr>
                <p:spPr>
                  <a:xfrm>
                    <a:off x="-546551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6" name="Freeform: Shape 2005">
                    <a:extLst>
                      <a:ext uri="{FF2B5EF4-FFF2-40B4-BE49-F238E27FC236}">
                        <a16:creationId xmlns:a16="http://schemas.microsoft.com/office/drawing/2014/main" id="{6EDDF263-04D4-5261-B34C-ADEFE83A55AD}"/>
                      </a:ext>
                    </a:extLst>
                  </p:cNvPr>
                  <p:cNvSpPr/>
                  <p:nvPr/>
                </p:nvSpPr>
                <p:spPr>
                  <a:xfrm>
                    <a:off x="-522068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7" name="Freeform: Shape 2006">
                    <a:extLst>
                      <a:ext uri="{FF2B5EF4-FFF2-40B4-BE49-F238E27FC236}">
                        <a16:creationId xmlns:a16="http://schemas.microsoft.com/office/drawing/2014/main" id="{F0C65AA9-F061-ED86-51DC-346EC1A023FF}"/>
                      </a:ext>
                    </a:extLst>
                  </p:cNvPr>
                  <p:cNvSpPr/>
                  <p:nvPr/>
                </p:nvSpPr>
                <p:spPr>
                  <a:xfrm>
                    <a:off x="-497592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8" name="Freeform: Shape 2007">
                    <a:extLst>
                      <a:ext uri="{FF2B5EF4-FFF2-40B4-BE49-F238E27FC236}">
                        <a16:creationId xmlns:a16="http://schemas.microsoft.com/office/drawing/2014/main" id="{5800D710-6096-C319-6A43-216BA48186CB}"/>
                      </a:ext>
                    </a:extLst>
                  </p:cNvPr>
                  <p:cNvSpPr/>
                  <p:nvPr/>
                </p:nvSpPr>
                <p:spPr>
                  <a:xfrm>
                    <a:off x="-473116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9" name="Freeform: Shape 2008">
                    <a:extLst>
                      <a:ext uri="{FF2B5EF4-FFF2-40B4-BE49-F238E27FC236}">
                        <a16:creationId xmlns:a16="http://schemas.microsoft.com/office/drawing/2014/main" id="{98A5B2E3-FAAE-ED8A-CC78-A822D62276E5}"/>
                      </a:ext>
                    </a:extLst>
                  </p:cNvPr>
                  <p:cNvSpPr/>
                  <p:nvPr/>
                </p:nvSpPr>
                <p:spPr>
                  <a:xfrm>
                    <a:off x="-448640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0" name="Freeform: Shape 2009">
                    <a:extLst>
                      <a:ext uri="{FF2B5EF4-FFF2-40B4-BE49-F238E27FC236}">
                        <a16:creationId xmlns:a16="http://schemas.microsoft.com/office/drawing/2014/main" id="{8D8C1637-664D-C12E-A4AF-3C367551E303}"/>
                      </a:ext>
                    </a:extLst>
                  </p:cNvPr>
                  <p:cNvSpPr/>
                  <p:nvPr/>
                </p:nvSpPr>
                <p:spPr>
                  <a:xfrm>
                    <a:off x="-424164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1" name="Freeform: Shape 2010">
                    <a:extLst>
                      <a:ext uri="{FF2B5EF4-FFF2-40B4-BE49-F238E27FC236}">
                        <a16:creationId xmlns:a16="http://schemas.microsoft.com/office/drawing/2014/main" id="{509668A6-4244-0669-AE13-A9B982194881}"/>
                      </a:ext>
                    </a:extLst>
                  </p:cNvPr>
                  <p:cNvSpPr/>
                  <p:nvPr/>
                </p:nvSpPr>
                <p:spPr>
                  <a:xfrm>
                    <a:off x="-399681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2" name="Freeform: Shape 2011">
                    <a:extLst>
                      <a:ext uri="{FF2B5EF4-FFF2-40B4-BE49-F238E27FC236}">
                        <a16:creationId xmlns:a16="http://schemas.microsoft.com/office/drawing/2014/main" id="{3FCAC31F-1DA4-731D-8629-36F876D9092C}"/>
                      </a:ext>
                    </a:extLst>
                  </p:cNvPr>
                  <p:cNvSpPr/>
                  <p:nvPr/>
                </p:nvSpPr>
                <p:spPr>
                  <a:xfrm>
                    <a:off x="-375205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3" name="Freeform: Shape 2012">
                    <a:extLst>
                      <a:ext uri="{FF2B5EF4-FFF2-40B4-BE49-F238E27FC236}">
                        <a16:creationId xmlns:a16="http://schemas.microsoft.com/office/drawing/2014/main" id="{E9AC2513-4291-C21F-00C8-6DE8DDD7B9D8}"/>
                      </a:ext>
                    </a:extLst>
                  </p:cNvPr>
                  <p:cNvSpPr/>
                  <p:nvPr/>
                </p:nvSpPr>
                <p:spPr>
                  <a:xfrm>
                    <a:off x="-350729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4" name="Freeform: Shape 2013">
                    <a:extLst>
                      <a:ext uri="{FF2B5EF4-FFF2-40B4-BE49-F238E27FC236}">
                        <a16:creationId xmlns:a16="http://schemas.microsoft.com/office/drawing/2014/main" id="{C31BE259-50CA-F734-9942-55EFF314B161}"/>
                      </a:ext>
                    </a:extLst>
                  </p:cNvPr>
                  <p:cNvSpPr/>
                  <p:nvPr/>
                </p:nvSpPr>
                <p:spPr>
                  <a:xfrm>
                    <a:off x="-326253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5" name="Freeform: Shape 2014">
                    <a:extLst>
                      <a:ext uri="{FF2B5EF4-FFF2-40B4-BE49-F238E27FC236}">
                        <a16:creationId xmlns:a16="http://schemas.microsoft.com/office/drawing/2014/main" id="{A1F16F19-DDE0-8E38-B9A8-5336450A2C85}"/>
                      </a:ext>
                    </a:extLst>
                  </p:cNvPr>
                  <p:cNvSpPr/>
                  <p:nvPr/>
                </p:nvSpPr>
                <p:spPr>
                  <a:xfrm>
                    <a:off x="-301777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6" name="Freeform: Shape 2015">
                    <a:extLst>
                      <a:ext uri="{FF2B5EF4-FFF2-40B4-BE49-F238E27FC236}">
                        <a16:creationId xmlns:a16="http://schemas.microsoft.com/office/drawing/2014/main" id="{6CC35E39-176D-5050-1876-F8444589A222}"/>
                      </a:ext>
                    </a:extLst>
                  </p:cNvPr>
                  <p:cNvSpPr/>
                  <p:nvPr/>
                </p:nvSpPr>
                <p:spPr>
                  <a:xfrm>
                    <a:off x="-2772944"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7" name="Freeform: Shape 2016">
                    <a:extLst>
                      <a:ext uri="{FF2B5EF4-FFF2-40B4-BE49-F238E27FC236}">
                        <a16:creationId xmlns:a16="http://schemas.microsoft.com/office/drawing/2014/main" id="{C3D977F1-36B5-C6DA-1DC5-156A2F37F0DC}"/>
                      </a:ext>
                    </a:extLst>
                  </p:cNvPr>
                  <p:cNvSpPr/>
                  <p:nvPr/>
                </p:nvSpPr>
                <p:spPr>
                  <a:xfrm>
                    <a:off x="-252818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8" name="Freeform: Shape 2017">
                    <a:extLst>
                      <a:ext uri="{FF2B5EF4-FFF2-40B4-BE49-F238E27FC236}">
                        <a16:creationId xmlns:a16="http://schemas.microsoft.com/office/drawing/2014/main" id="{0182D21C-E903-21B4-C3AB-AC489279F6AC}"/>
                      </a:ext>
                    </a:extLst>
                  </p:cNvPr>
                  <p:cNvSpPr/>
                  <p:nvPr/>
                </p:nvSpPr>
                <p:spPr>
                  <a:xfrm>
                    <a:off x="-228342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9" name="Freeform: Shape 2018">
                    <a:extLst>
                      <a:ext uri="{FF2B5EF4-FFF2-40B4-BE49-F238E27FC236}">
                        <a16:creationId xmlns:a16="http://schemas.microsoft.com/office/drawing/2014/main" id="{4B098946-62FC-352D-11E2-F33ED70ED9EB}"/>
                      </a:ext>
                    </a:extLst>
                  </p:cNvPr>
                  <p:cNvSpPr/>
                  <p:nvPr/>
                </p:nvSpPr>
                <p:spPr>
                  <a:xfrm>
                    <a:off x="-203866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0" name="Freeform: Shape 2019">
                    <a:extLst>
                      <a:ext uri="{FF2B5EF4-FFF2-40B4-BE49-F238E27FC236}">
                        <a16:creationId xmlns:a16="http://schemas.microsoft.com/office/drawing/2014/main" id="{8ADE6B4A-EB40-3DF6-73BC-56A4460F6712}"/>
                      </a:ext>
                    </a:extLst>
                  </p:cNvPr>
                  <p:cNvSpPr/>
                  <p:nvPr/>
                </p:nvSpPr>
                <p:spPr>
                  <a:xfrm>
                    <a:off x="-179390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1" name="Freeform: Shape 2020">
                    <a:extLst>
                      <a:ext uri="{FF2B5EF4-FFF2-40B4-BE49-F238E27FC236}">
                        <a16:creationId xmlns:a16="http://schemas.microsoft.com/office/drawing/2014/main" id="{D1E0D0AD-A80E-1993-8D5E-C9C04FE02C75}"/>
                      </a:ext>
                    </a:extLst>
                  </p:cNvPr>
                  <p:cNvSpPr/>
                  <p:nvPr/>
                </p:nvSpPr>
                <p:spPr>
                  <a:xfrm>
                    <a:off x="-766842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2" name="Freeform: Shape 2021">
                    <a:extLst>
                      <a:ext uri="{FF2B5EF4-FFF2-40B4-BE49-F238E27FC236}">
                        <a16:creationId xmlns:a16="http://schemas.microsoft.com/office/drawing/2014/main" id="{A2A612F2-6619-94EF-003F-8CABAA92F9D4}"/>
                      </a:ext>
                    </a:extLst>
                  </p:cNvPr>
                  <p:cNvSpPr/>
                  <p:nvPr/>
                </p:nvSpPr>
                <p:spPr>
                  <a:xfrm>
                    <a:off x="-742366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3" name="Freeform: Shape 2022">
                    <a:extLst>
                      <a:ext uri="{FF2B5EF4-FFF2-40B4-BE49-F238E27FC236}">
                        <a16:creationId xmlns:a16="http://schemas.microsoft.com/office/drawing/2014/main" id="{38EC29C0-3CA3-1A89-0FCA-019283E53CF0}"/>
                      </a:ext>
                    </a:extLst>
                  </p:cNvPr>
                  <p:cNvSpPr/>
                  <p:nvPr/>
                </p:nvSpPr>
                <p:spPr>
                  <a:xfrm>
                    <a:off x="-717890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4" name="Freeform: Shape 2023">
                    <a:extLst>
                      <a:ext uri="{FF2B5EF4-FFF2-40B4-BE49-F238E27FC236}">
                        <a16:creationId xmlns:a16="http://schemas.microsoft.com/office/drawing/2014/main" id="{AEAD759C-5CF6-0745-A8C2-90E5AF0E13F6}"/>
                      </a:ext>
                    </a:extLst>
                  </p:cNvPr>
                  <p:cNvSpPr/>
                  <p:nvPr/>
                </p:nvSpPr>
                <p:spPr>
                  <a:xfrm>
                    <a:off x="-693414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5" name="Freeform: Shape 2024">
                    <a:extLst>
                      <a:ext uri="{FF2B5EF4-FFF2-40B4-BE49-F238E27FC236}">
                        <a16:creationId xmlns:a16="http://schemas.microsoft.com/office/drawing/2014/main" id="{658670E1-97DC-FF63-9BB6-5E5E25A5F954}"/>
                      </a:ext>
                    </a:extLst>
                  </p:cNvPr>
                  <p:cNvSpPr/>
                  <p:nvPr/>
                </p:nvSpPr>
                <p:spPr>
                  <a:xfrm>
                    <a:off x="-668931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6" name="Freeform: Shape 2025">
                    <a:extLst>
                      <a:ext uri="{FF2B5EF4-FFF2-40B4-BE49-F238E27FC236}">
                        <a16:creationId xmlns:a16="http://schemas.microsoft.com/office/drawing/2014/main" id="{F74965D2-2E08-4102-822D-5A3B78AF92EB}"/>
                      </a:ext>
                    </a:extLst>
                  </p:cNvPr>
                  <p:cNvSpPr/>
                  <p:nvPr/>
                </p:nvSpPr>
                <p:spPr>
                  <a:xfrm>
                    <a:off x="-644455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7" name="Freeform: Shape 2026">
                    <a:extLst>
                      <a:ext uri="{FF2B5EF4-FFF2-40B4-BE49-F238E27FC236}">
                        <a16:creationId xmlns:a16="http://schemas.microsoft.com/office/drawing/2014/main" id="{4454A33A-A472-7B6C-A300-FFCF55C2849A}"/>
                      </a:ext>
                    </a:extLst>
                  </p:cNvPr>
                  <p:cNvSpPr/>
                  <p:nvPr/>
                </p:nvSpPr>
                <p:spPr>
                  <a:xfrm>
                    <a:off x="-619979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8" name="Freeform: Shape 2027">
                    <a:extLst>
                      <a:ext uri="{FF2B5EF4-FFF2-40B4-BE49-F238E27FC236}">
                        <a16:creationId xmlns:a16="http://schemas.microsoft.com/office/drawing/2014/main" id="{3BC9CFBA-0082-B51C-394E-2049675CEF54}"/>
                      </a:ext>
                    </a:extLst>
                  </p:cNvPr>
                  <p:cNvSpPr/>
                  <p:nvPr/>
                </p:nvSpPr>
                <p:spPr>
                  <a:xfrm>
                    <a:off x="-595503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9" name="Freeform: Shape 2028">
                    <a:extLst>
                      <a:ext uri="{FF2B5EF4-FFF2-40B4-BE49-F238E27FC236}">
                        <a16:creationId xmlns:a16="http://schemas.microsoft.com/office/drawing/2014/main" id="{FFD1B427-D1E6-6E9E-5A7B-912434DDA15F}"/>
                      </a:ext>
                    </a:extLst>
                  </p:cNvPr>
                  <p:cNvSpPr/>
                  <p:nvPr/>
                </p:nvSpPr>
                <p:spPr>
                  <a:xfrm>
                    <a:off x="-571027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0" name="Freeform: Shape 2029">
                    <a:extLst>
                      <a:ext uri="{FF2B5EF4-FFF2-40B4-BE49-F238E27FC236}">
                        <a16:creationId xmlns:a16="http://schemas.microsoft.com/office/drawing/2014/main" id="{83C67A68-E4C3-0D15-85B4-CCF9781F5D0A}"/>
                      </a:ext>
                    </a:extLst>
                  </p:cNvPr>
                  <p:cNvSpPr/>
                  <p:nvPr/>
                </p:nvSpPr>
                <p:spPr>
                  <a:xfrm>
                    <a:off x="-546551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1" name="Freeform: Shape 2030">
                    <a:extLst>
                      <a:ext uri="{FF2B5EF4-FFF2-40B4-BE49-F238E27FC236}">
                        <a16:creationId xmlns:a16="http://schemas.microsoft.com/office/drawing/2014/main" id="{EAAC3BEA-FCEE-EB71-4D46-21D6FDDAB06E}"/>
                      </a:ext>
                    </a:extLst>
                  </p:cNvPr>
                  <p:cNvSpPr/>
                  <p:nvPr/>
                </p:nvSpPr>
                <p:spPr>
                  <a:xfrm>
                    <a:off x="-522068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2" name="Freeform: Shape 2031">
                    <a:extLst>
                      <a:ext uri="{FF2B5EF4-FFF2-40B4-BE49-F238E27FC236}">
                        <a16:creationId xmlns:a16="http://schemas.microsoft.com/office/drawing/2014/main" id="{7FF08EB8-B0DA-877C-0B3A-0F36A3A26EA9}"/>
                      </a:ext>
                    </a:extLst>
                  </p:cNvPr>
                  <p:cNvSpPr/>
                  <p:nvPr/>
                </p:nvSpPr>
                <p:spPr>
                  <a:xfrm>
                    <a:off x="-497592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3" name="Freeform: Shape 2032">
                    <a:extLst>
                      <a:ext uri="{FF2B5EF4-FFF2-40B4-BE49-F238E27FC236}">
                        <a16:creationId xmlns:a16="http://schemas.microsoft.com/office/drawing/2014/main" id="{54C238FC-B646-1C1D-50C7-C0AF10998C5D}"/>
                      </a:ext>
                    </a:extLst>
                  </p:cNvPr>
                  <p:cNvSpPr/>
                  <p:nvPr/>
                </p:nvSpPr>
                <p:spPr>
                  <a:xfrm>
                    <a:off x="-473116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4" name="Freeform: Shape 2033">
                    <a:extLst>
                      <a:ext uri="{FF2B5EF4-FFF2-40B4-BE49-F238E27FC236}">
                        <a16:creationId xmlns:a16="http://schemas.microsoft.com/office/drawing/2014/main" id="{5FBEFB24-05CF-1AE2-07C1-55A78A2BDCD9}"/>
                      </a:ext>
                    </a:extLst>
                  </p:cNvPr>
                  <p:cNvSpPr/>
                  <p:nvPr/>
                </p:nvSpPr>
                <p:spPr>
                  <a:xfrm>
                    <a:off x="-448640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5" name="Freeform: Shape 2034">
                    <a:extLst>
                      <a:ext uri="{FF2B5EF4-FFF2-40B4-BE49-F238E27FC236}">
                        <a16:creationId xmlns:a16="http://schemas.microsoft.com/office/drawing/2014/main" id="{06E5A8AB-1A48-60BF-1DB3-1E5B9D7F0087}"/>
                      </a:ext>
                    </a:extLst>
                  </p:cNvPr>
                  <p:cNvSpPr/>
                  <p:nvPr/>
                </p:nvSpPr>
                <p:spPr>
                  <a:xfrm>
                    <a:off x="-424164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6" name="Freeform: Shape 2035">
                    <a:extLst>
                      <a:ext uri="{FF2B5EF4-FFF2-40B4-BE49-F238E27FC236}">
                        <a16:creationId xmlns:a16="http://schemas.microsoft.com/office/drawing/2014/main" id="{2EDF8157-B37F-EB51-C018-EB0D8411322F}"/>
                      </a:ext>
                    </a:extLst>
                  </p:cNvPr>
                  <p:cNvSpPr/>
                  <p:nvPr/>
                </p:nvSpPr>
                <p:spPr>
                  <a:xfrm>
                    <a:off x="-399681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7" name="Freeform: Shape 2036">
                    <a:extLst>
                      <a:ext uri="{FF2B5EF4-FFF2-40B4-BE49-F238E27FC236}">
                        <a16:creationId xmlns:a16="http://schemas.microsoft.com/office/drawing/2014/main" id="{2327DEF4-107A-598E-5D0B-F8CB538D6BE9}"/>
                      </a:ext>
                    </a:extLst>
                  </p:cNvPr>
                  <p:cNvSpPr/>
                  <p:nvPr/>
                </p:nvSpPr>
                <p:spPr>
                  <a:xfrm>
                    <a:off x="-375205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8" name="Freeform: Shape 2037">
                    <a:extLst>
                      <a:ext uri="{FF2B5EF4-FFF2-40B4-BE49-F238E27FC236}">
                        <a16:creationId xmlns:a16="http://schemas.microsoft.com/office/drawing/2014/main" id="{328DE164-87B7-8545-D91F-1595E3C954A1}"/>
                      </a:ext>
                    </a:extLst>
                  </p:cNvPr>
                  <p:cNvSpPr/>
                  <p:nvPr/>
                </p:nvSpPr>
                <p:spPr>
                  <a:xfrm>
                    <a:off x="-350729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9" name="Freeform: Shape 2038">
                    <a:extLst>
                      <a:ext uri="{FF2B5EF4-FFF2-40B4-BE49-F238E27FC236}">
                        <a16:creationId xmlns:a16="http://schemas.microsoft.com/office/drawing/2014/main" id="{F3DF53AD-32E5-CBBC-8266-32B44399961B}"/>
                      </a:ext>
                    </a:extLst>
                  </p:cNvPr>
                  <p:cNvSpPr/>
                  <p:nvPr/>
                </p:nvSpPr>
                <p:spPr>
                  <a:xfrm>
                    <a:off x="-326253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0" name="Freeform: Shape 2039">
                    <a:extLst>
                      <a:ext uri="{FF2B5EF4-FFF2-40B4-BE49-F238E27FC236}">
                        <a16:creationId xmlns:a16="http://schemas.microsoft.com/office/drawing/2014/main" id="{EC461921-D734-4AB6-4E24-BAF7491C7D6C}"/>
                      </a:ext>
                    </a:extLst>
                  </p:cNvPr>
                  <p:cNvSpPr/>
                  <p:nvPr/>
                </p:nvSpPr>
                <p:spPr>
                  <a:xfrm>
                    <a:off x="-301777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1" name="Freeform: Shape 2040">
                    <a:extLst>
                      <a:ext uri="{FF2B5EF4-FFF2-40B4-BE49-F238E27FC236}">
                        <a16:creationId xmlns:a16="http://schemas.microsoft.com/office/drawing/2014/main" id="{7FA4013E-70F6-8C14-2CB1-92EA0D7A7119}"/>
                      </a:ext>
                    </a:extLst>
                  </p:cNvPr>
                  <p:cNvSpPr/>
                  <p:nvPr/>
                </p:nvSpPr>
                <p:spPr>
                  <a:xfrm>
                    <a:off x="-2772944"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2" name="Freeform: Shape 2041">
                    <a:extLst>
                      <a:ext uri="{FF2B5EF4-FFF2-40B4-BE49-F238E27FC236}">
                        <a16:creationId xmlns:a16="http://schemas.microsoft.com/office/drawing/2014/main" id="{1604E145-74CF-E9E1-861D-B9249BEA5C11}"/>
                      </a:ext>
                    </a:extLst>
                  </p:cNvPr>
                  <p:cNvSpPr/>
                  <p:nvPr/>
                </p:nvSpPr>
                <p:spPr>
                  <a:xfrm>
                    <a:off x="-252818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3" name="Freeform: Shape 2042">
                    <a:extLst>
                      <a:ext uri="{FF2B5EF4-FFF2-40B4-BE49-F238E27FC236}">
                        <a16:creationId xmlns:a16="http://schemas.microsoft.com/office/drawing/2014/main" id="{B18BFD3B-99ED-9992-678B-789CD0FB27D1}"/>
                      </a:ext>
                    </a:extLst>
                  </p:cNvPr>
                  <p:cNvSpPr/>
                  <p:nvPr/>
                </p:nvSpPr>
                <p:spPr>
                  <a:xfrm>
                    <a:off x="-228342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4" name="Freeform: Shape 2043">
                    <a:extLst>
                      <a:ext uri="{FF2B5EF4-FFF2-40B4-BE49-F238E27FC236}">
                        <a16:creationId xmlns:a16="http://schemas.microsoft.com/office/drawing/2014/main" id="{0FF06338-4DE0-5CFF-2303-85729274A9E5}"/>
                      </a:ext>
                    </a:extLst>
                  </p:cNvPr>
                  <p:cNvSpPr/>
                  <p:nvPr/>
                </p:nvSpPr>
                <p:spPr>
                  <a:xfrm>
                    <a:off x="-203866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5" name="Freeform: Shape 2044">
                    <a:extLst>
                      <a:ext uri="{FF2B5EF4-FFF2-40B4-BE49-F238E27FC236}">
                        <a16:creationId xmlns:a16="http://schemas.microsoft.com/office/drawing/2014/main" id="{C9B0A8CE-5946-13CE-3780-79F624C02AC2}"/>
                      </a:ext>
                    </a:extLst>
                  </p:cNvPr>
                  <p:cNvSpPr/>
                  <p:nvPr/>
                </p:nvSpPr>
                <p:spPr>
                  <a:xfrm>
                    <a:off x="-179390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6" name="Freeform: Shape 2045">
                    <a:extLst>
                      <a:ext uri="{FF2B5EF4-FFF2-40B4-BE49-F238E27FC236}">
                        <a16:creationId xmlns:a16="http://schemas.microsoft.com/office/drawing/2014/main" id="{953E4213-D87E-D996-0733-03741EE9240E}"/>
                      </a:ext>
                    </a:extLst>
                  </p:cNvPr>
                  <p:cNvSpPr/>
                  <p:nvPr/>
                </p:nvSpPr>
                <p:spPr>
                  <a:xfrm>
                    <a:off x="-766842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7" name="Freeform: Shape 2046">
                    <a:extLst>
                      <a:ext uri="{FF2B5EF4-FFF2-40B4-BE49-F238E27FC236}">
                        <a16:creationId xmlns:a16="http://schemas.microsoft.com/office/drawing/2014/main" id="{766B5976-A2B7-7B64-9BA5-2A73F7B9E296}"/>
                      </a:ext>
                    </a:extLst>
                  </p:cNvPr>
                  <p:cNvSpPr/>
                  <p:nvPr/>
                </p:nvSpPr>
                <p:spPr>
                  <a:xfrm>
                    <a:off x="-742366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8" name="Freeform: Shape 2047">
                    <a:extLst>
                      <a:ext uri="{FF2B5EF4-FFF2-40B4-BE49-F238E27FC236}">
                        <a16:creationId xmlns:a16="http://schemas.microsoft.com/office/drawing/2014/main" id="{B42CC45C-9605-AF35-AFEF-D5BD9F89D63E}"/>
                      </a:ext>
                    </a:extLst>
                  </p:cNvPr>
                  <p:cNvSpPr/>
                  <p:nvPr/>
                </p:nvSpPr>
                <p:spPr>
                  <a:xfrm>
                    <a:off x="-717890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9" name="Freeform: Shape 2048">
                    <a:extLst>
                      <a:ext uri="{FF2B5EF4-FFF2-40B4-BE49-F238E27FC236}">
                        <a16:creationId xmlns:a16="http://schemas.microsoft.com/office/drawing/2014/main" id="{37205689-49CE-BE40-5BBE-EBEFBA2A20DD}"/>
                      </a:ext>
                    </a:extLst>
                  </p:cNvPr>
                  <p:cNvSpPr/>
                  <p:nvPr/>
                </p:nvSpPr>
                <p:spPr>
                  <a:xfrm>
                    <a:off x="-693414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0" name="Freeform: Shape 2049">
                    <a:extLst>
                      <a:ext uri="{FF2B5EF4-FFF2-40B4-BE49-F238E27FC236}">
                        <a16:creationId xmlns:a16="http://schemas.microsoft.com/office/drawing/2014/main" id="{F14C81A1-996B-B7B4-F67C-48DBA11B4026}"/>
                      </a:ext>
                    </a:extLst>
                  </p:cNvPr>
                  <p:cNvSpPr/>
                  <p:nvPr/>
                </p:nvSpPr>
                <p:spPr>
                  <a:xfrm>
                    <a:off x="-668931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1" name="Freeform: Shape 2050">
                    <a:extLst>
                      <a:ext uri="{FF2B5EF4-FFF2-40B4-BE49-F238E27FC236}">
                        <a16:creationId xmlns:a16="http://schemas.microsoft.com/office/drawing/2014/main" id="{194156F9-F83A-487A-1161-8686263523C7}"/>
                      </a:ext>
                    </a:extLst>
                  </p:cNvPr>
                  <p:cNvSpPr/>
                  <p:nvPr/>
                </p:nvSpPr>
                <p:spPr>
                  <a:xfrm>
                    <a:off x="-644455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2" name="Freeform: Shape 2051">
                    <a:extLst>
                      <a:ext uri="{FF2B5EF4-FFF2-40B4-BE49-F238E27FC236}">
                        <a16:creationId xmlns:a16="http://schemas.microsoft.com/office/drawing/2014/main" id="{7D5615D6-673C-19BB-8B3F-9F7F0A7F1C61}"/>
                      </a:ext>
                    </a:extLst>
                  </p:cNvPr>
                  <p:cNvSpPr/>
                  <p:nvPr/>
                </p:nvSpPr>
                <p:spPr>
                  <a:xfrm>
                    <a:off x="-619979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3" name="Freeform: Shape 2052">
                    <a:extLst>
                      <a:ext uri="{FF2B5EF4-FFF2-40B4-BE49-F238E27FC236}">
                        <a16:creationId xmlns:a16="http://schemas.microsoft.com/office/drawing/2014/main" id="{7B9FC3A5-6DED-BDC4-5A3A-A71D6F0B406B}"/>
                      </a:ext>
                    </a:extLst>
                  </p:cNvPr>
                  <p:cNvSpPr/>
                  <p:nvPr/>
                </p:nvSpPr>
                <p:spPr>
                  <a:xfrm>
                    <a:off x="-595503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4" name="Freeform: Shape 2053">
                    <a:extLst>
                      <a:ext uri="{FF2B5EF4-FFF2-40B4-BE49-F238E27FC236}">
                        <a16:creationId xmlns:a16="http://schemas.microsoft.com/office/drawing/2014/main" id="{27F621B4-7EAE-5CDD-7965-F101D54E2287}"/>
                      </a:ext>
                    </a:extLst>
                  </p:cNvPr>
                  <p:cNvSpPr/>
                  <p:nvPr/>
                </p:nvSpPr>
                <p:spPr>
                  <a:xfrm>
                    <a:off x="-571027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5" name="Freeform: Shape 2054">
                    <a:extLst>
                      <a:ext uri="{FF2B5EF4-FFF2-40B4-BE49-F238E27FC236}">
                        <a16:creationId xmlns:a16="http://schemas.microsoft.com/office/drawing/2014/main" id="{1E93D6D5-338A-55D0-CC08-CA0EECDF609B}"/>
                      </a:ext>
                    </a:extLst>
                  </p:cNvPr>
                  <p:cNvSpPr/>
                  <p:nvPr/>
                </p:nvSpPr>
                <p:spPr>
                  <a:xfrm>
                    <a:off x="-546551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6" name="Freeform: Shape 2055">
                    <a:extLst>
                      <a:ext uri="{FF2B5EF4-FFF2-40B4-BE49-F238E27FC236}">
                        <a16:creationId xmlns:a16="http://schemas.microsoft.com/office/drawing/2014/main" id="{AEEEB02B-2019-835D-FBF1-488AE6CA23A8}"/>
                      </a:ext>
                    </a:extLst>
                  </p:cNvPr>
                  <p:cNvSpPr/>
                  <p:nvPr/>
                </p:nvSpPr>
                <p:spPr>
                  <a:xfrm>
                    <a:off x="-522068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7" name="Freeform: Shape 2056">
                    <a:extLst>
                      <a:ext uri="{FF2B5EF4-FFF2-40B4-BE49-F238E27FC236}">
                        <a16:creationId xmlns:a16="http://schemas.microsoft.com/office/drawing/2014/main" id="{F8E06601-ADCB-79CA-BED0-0AB7592CD194}"/>
                      </a:ext>
                    </a:extLst>
                  </p:cNvPr>
                  <p:cNvSpPr/>
                  <p:nvPr/>
                </p:nvSpPr>
                <p:spPr>
                  <a:xfrm>
                    <a:off x="-497592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8" name="Freeform: Shape 2057">
                    <a:extLst>
                      <a:ext uri="{FF2B5EF4-FFF2-40B4-BE49-F238E27FC236}">
                        <a16:creationId xmlns:a16="http://schemas.microsoft.com/office/drawing/2014/main" id="{92D118C8-BA3E-8842-8BAE-9A5A64D6DBDB}"/>
                      </a:ext>
                    </a:extLst>
                  </p:cNvPr>
                  <p:cNvSpPr/>
                  <p:nvPr/>
                </p:nvSpPr>
                <p:spPr>
                  <a:xfrm>
                    <a:off x="-473116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9" name="Freeform: Shape 2058">
                    <a:extLst>
                      <a:ext uri="{FF2B5EF4-FFF2-40B4-BE49-F238E27FC236}">
                        <a16:creationId xmlns:a16="http://schemas.microsoft.com/office/drawing/2014/main" id="{75191D96-29EE-104E-6D56-1BA5D67D0D71}"/>
                      </a:ext>
                    </a:extLst>
                  </p:cNvPr>
                  <p:cNvSpPr/>
                  <p:nvPr/>
                </p:nvSpPr>
                <p:spPr>
                  <a:xfrm>
                    <a:off x="-448640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0" name="Freeform: Shape 2059">
                    <a:extLst>
                      <a:ext uri="{FF2B5EF4-FFF2-40B4-BE49-F238E27FC236}">
                        <a16:creationId xmlns:a16="http://schemas.microsoft.com/office/drawing/2014/main" id="{F4C55799-A53F-133A-AF4A-EBD5CF3BFE48}"/>
                      </a:ext>
                    </a:extLst>
                  </p:cNvPr>
                  <p:cNvSpPr/>
                  <p:nvPr/>
                </p:nvSpPr>
                <p:spPr>
                  <a:xfrm>
                    <a:off x="-424164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1" name="Freeform: Shape 2060">
                    <a:extLst>
                      <a:ext uri="{FF2B5EF4-FFF2-40B4-BE49-F238E27FC236}">
                        <a16:creationId xmlns:a16="http://schemas.microsoft.com/office/drawing/2014/main" id="{FA649EA1-7176-2BF3-DA87-A3A6ED47893E}"/>
                      </a:ext>
                    </a:extLst>
                  </p:cNvPr>
                  <p:cNvSpPr/>
                  <p:nvPr/>
                </p:nvSpPr>
                <p:spPr>
                  <a:xfrm>
                    <a:off x="-399681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2" name="Freeform: Shape 2061">
                    <a:extLst>
                      <a:ext uri="{FF2B5EF4-FFF2-40B4-BE49-F238E27FC236}">
                        <a16:creationId xmlns:a16="http://schemas.microsoft.com/office/drawing/2014/main" id="{5F3728A7-5A1E-3F39-2CCB-C7B612407FAB}"/>
                      </a:ext>
                    </a:extLst>
                  </p:cNvPr>
                  <p:cNvSpPr/>
                  <p:nvPr/>
                </p:nvSpPr>
                <p:spPr>
                  <a:xfrm>
                    <a:off x="-375205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3" name="Freeform: Shape 2062">
                    <a:extLst>
                      <a:ext uri="{FF2B5EF4-FFF2-40B4-BE49-F238E27FC236}">
                        <a16:creationId xmlns:a16="http://schemas.microsoft.com/office/drawing/2014/main" id="{90347E89-2EE1-67FB-3924-75DFD145FDAB}"/>
                      </a:ext>
                    </a:extLst>
                  </p:cNvPr>
                  <p:cNvSpPr/>
                  <p:nvPr/>
                </p:nvSpPr>
                <p:spPr>
                  <a:xfrm>
                    <a:off x="-350729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4" name="Freeform: Shape 2063">
                    <a:extLst>
                      <a:ext uri="{FF2B5EF4-FFF2-40B4-BE49-F238E27FC236}">
                        <a16:creationId xmlns:a16="http://schemas.microsoft.com/office/drawing/2014/main" id="{A4189F26-3F08-7337-ABF8-285A2B173D45}"/>
                      </a:ext>
                    </a:extLst>
                  </p:cNvPr>
                  <p:cNvSpPr/>
                  <p:nvPr/>
                </p:nvSpPr>
                <p:spPr>
                  <a:xfrm>
                    <a:off x="-326253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5" name="Freeform: Shape 2064">
                    <a:extLst>
                      <a:ext uri="{FF2B5EF4-FFF2-40B4-BE49-F238E27FC236}">
                        <a16:creationId xmlns:a16="http://schemas.microsoft.com/office/drawing/2014/main" id="{51EB4A88-E0A3-CB95-9EE0-28C24697CE6C}"/>
                      </a:ext>
                    </a:extLst>
                  </p:cNvPr>
                  <p:cNvSpPr/>
                  <p:nvPr/>
                </p:nvSpPr>
                <p:spPr>
                  <a:xfrm>
                    <a:off x="-301777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6" name="Freeform: Shape 2065">
                    <a:extLst>
                      <a:ext uri="{FF2B5EF4-FFF2-40B4-BE49-F238E27FC236}">
                        <a16:creationId xmlns:a16="http://schemas.microsoft.com/office/drawing/2014/main" id="{793E1EFF-50C4-6D1B-A8E3-A2EE5D55E748}"/>
                      </a:ext>
                    </a:extLst>
                  </p:cNvPr>
                  <p:cNvSpPr/>
                  <p:nvPr/>
                </p:nvSpPr>
                <p:spPr>
                  <a:xfrm>
                    <a:off x="-2772944"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7" name="Freeform: Shape 2066">
                    <a:extLst>
                      <a:ext uri="{FF2B5EF4-FFF2-40B4-BE49-F238E27FC236}">
                        <a16:creationId xmlns:a16="http://schemas.microsoft.com/office/drawing/2014/main" id="{B44780D5-1B18-B5D1-0D67-B11361901121}"/>
                      </a:ext>
                    </a:extLst>
                  </p:cNvPr>
                  <p:cNvSpPr/>
                  <p:nvPr/>
                </p:nvSpPr>
                <p:spPr>
                  <a:xfrm>
                    <a:off x="-252818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8" name="Freeform: Shape 2067">
                    <a:extLst>
                      <a:ext uri="{FF2B5EF4-FFF2-40B4-BE49-F238E27FC236}">
                        <a16:creationId xmlns:a16="http://schemas.microsoft.com/office/drawing/2014/main" id="{F53ACCC7-6261-C75E-36FE-F0753813E9D4}"/>
                      </a:ext>
                    </a:extLst>
                  </p:cNvPr>
                  <p:cNvSpPr/>
                  <p:nvPr/>
                </p:nvSpPr>
                <p:spPr>
                  <a:xfrm>
                    <a:off x="-228342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9" name="Freeform: Shape 2068">
                    <a:extLst>
                      <a:ext uri="{FF2B5EF4-FFF2-40B4-BE49-F238E27FC236}">
                        <a16:creationId xmlns:a16="http://schemas.microsoft.com/office/drawing/2014/main" id="{160130AB-6A52-158C-3D5B-FB87E307311B}"/>
                      </a:ext>
                    </a:extLst>
                  </p:cNvPr>
                  <p:cNvSpPr/>
                  <p:nvPr/>
                </p:nvSpPr>
                <p:spPr>
                  <a:xfrm>
                    <a:off x="-203866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0" name="Freeform: Shape 2069">
                    <a:extLst>
                      <a:ext uri="{FF2B5EF4-FFF2-40B4-BE49-F238E27FC236}">
                        <a16:creationId xmlns:a16="http://schemas.microsoft.com/office/drawing/2014/main" id="{E66D5176-3EF0-F530-0308-5429DE622485}"/>
                      </a:ext>
                    </a:extLst>
                  </p:cNvPr>
                  <p:cNvSpPr/>
                  <p:nvPr/>
                </p:nvSpPr>
                <p:spPr>
                  <a:xfrm>
                    <a:off x="-179390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1" name="Freeform: Shape 2070">
                    <a:extLst>
                      <a:ext uri="{FF2B5EF4-FFF2-40B4-BE49-F238E27FC236}">
                        <a16:creationId xmlns:a16="http://schemas.microsoft.com/office/drawing/2014/main" id="{8E064F54-6757-9A33-9893-D2DD344FFA0C}"/>
                      </a:ext>
                    </a:extLst>
                  </p:cNvPr>
                  <p:cNvSpPr/>
                  <p:nvPr/>
                </p:nvSpPr>
                <p:spPr>
                  <a:xfrm>
                    <a:off x="-766842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2" name="Freeform: Shape 2071">
                    <a:extLst>
                      <a:ext uri="{FF2B5EF4-FFF2-40B4-BE49-F238E27FC236}">
                        <a16:creationId xmlns:a16="http://schemas.microsoft.com/office/drawing/2014/main" id="{CD331172-CFC2-9517-AA18-45BF5741C440}"/>
                      </a:ext>
                    </a:extLst>
                  </p:cNvPr>
                  <p:cNvSpPr/>
                  <p:nvPr/>
                </p:nvSpPr>
                <p:spPr>
                  <a:xfrm>
                    <a:off x="-742366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3" name="Freeform: Shape 2072">
                    <a:extLst>
                      <a:ext uri="{FF2B5EF4-FFF2-40B4-BE49-F238E27FC236}">
                        <a16:creationId xmlns:a16="http://schemas.microsoft.com/office/drawing/2014/main" id="{4DE989DD-FBF7-E0F2-E53D-AC9B15524276}"/>
                      </a:ext>
                    </a:extLst>
                  </p:cNvPr>
                  <p:cNvSpPr/>
                  <p:nvPr/>
                </p:nvSpPr>
                <p:spPr>
                  <a:xfrm>
                    <a:off x="-717890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4" name="Freeform: Shape 2073">
                    <a:extLst>
                      <a:ext uri="{FF2B5EF4-FFF2-40B4-BE49-F238E27FC236}">
                        <a16:creationId xmlns:a16="http://schemas.microsoft.com/office/drawing/2014/main" id="{41C3B716-AC3A-5F91-2129-86B2A914EE83}"/>
                      </a:ext>
                    </a:extLst>
                  </p:cNvPr>
                  <p:cNvSpPr/>
                  <p:nvPr/>
                </p:nvSpPr>
                <p:spPr>
                  <a:xfrm>
                    <a:off x="-693414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5" name="Freeform: Shape 2074">
                    <a:extLst>
                      <a:ext uri="{FF2B5EF4-FFF2-40B4-BE49-F238E27FC236}">
                        <a16:creationId xmlns:a16="http://schemas.microsoft.com/office/drawing/2014/main" id="{2CE2C238-F865-5C50-A078-685FB8A12B47}"/>
                      </a:ext>
                    </a:extLst>
                  </p:cNvPr>
                  <p:cNvSpPr/>
                  <p:nvPr/>
                </p:nvSpPr>
                <p:spPr>
                  <a:xfrm>
                    <a:off x="-668931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6" name="Freeform: Shape 2075">
                    <a:extLst>
                      <a:ext uri="{FF2B5EF4-FFF2-40B4-BE49-F238E27FC236}">
                        <a16:creationId xmlns:a16="http://schemas.microsoft.com/office/drawing/2014/main" id="{6B0ABF16-7E3D-4445-2A31-2023AE384A18}"/>
                      </a:ext>
                    </a:extLst>
                  </p:cNvPr>
                  <p:cNvSpPr/>
                  <p:nvPr/>
                </p:nvSpPr>
                <p:spPr>
                  <a:xfrm>
                    <a:off x="-644455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7" name="Freeform: Shape 2076">
                    <a:extLst>
                      <a:ext uri="{FF2B5EF4-FFF2-40B4-BE49-F238E27FC236}">
                        <a16:creationId xmlns:a16="http://schemas.microsoft.com/office/drawing/2014/main" id="{217C153B-3225-6B8B-E59C-6D45CC08A15B}"/>
                      </a:ext>
                    </a:extLst>
                  </p:cNvPr>
                  <p:cNvSpPr/>
                  <p:nvPr/>
                </p:nvSpPr>
                <p:spPr>
                  <a:xfrm>
                    <a:off x="-619979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8" name="Freeform: Shape 2077">
                    <a:extLst>
                      <a:ext uri="{FF2B5EF4-FFF2-40B4-BE49-F238E27FC236}">
                        <a16:creationId xmlns:a16="http://schemas.microsoft.com/office/drawing/2014/main" id="{E8425F85-7C11-EDC2-8E3E-E464D35201B8}"/>
                      </a:ext>
                    </a:extLst>
                  </p:cNvPr>
                  <p:cNvSpPr/>
                  <p:nvPr/>
                </p:nvSpPr>
                <p:spPr>
                  <a:xfrm>
                    <a:off x="-595503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9" name="Freeform: Shape 2078">
                    <a:extLst>
                      <a:ext uri="{FF2B5EF4-FFF2-40B4-BE49-F238E27FC236}">
                        <a16:creationId xmlns:a16="http://schemas.microsoft.com/office/drawing/2014/main" id="{E7F0658B-D080-7DBA-BAFF-D3844CBC3E4C}"/>
                      </a:ext>
                    </a:extLst>
                  </p:cNvPr>
                  <p:cNvSpPr/>
                  <p:nvPr/>
                </p:nvSpPr>
                <p:spPr>
                  <a:xfrm>
                    <a:off x="-571027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0" name="Freeform: Shape 2079">
                    <a:extLst>
                      <a:ext uri="{FF2B5EF4-FFF2-40B4-BE49-F238E27FC236}">
                        <a16:creationId xmlns:a16="http://schemas.microsoft.com/office/drawing/2014/main" id="{F40250B4-A6CF-2498-C3BA-D119884B7CF2}"/>
                      </a:ext>
                    </a:extLst>
                  </p:cNvPr>
                  <p:cNvSpPr/>
                  <p:nvPr/>
                </p:nvSpPr>
                <p:spPr>
                  <a:xfrm>
                    <a:off x="-546551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1" name="Freeform: Shape 2080">
                    <a:extLst>
                      <a:ext uri="{FF2B5EF4-FFF2-40B4-BE49-F238E27FC236}">
                        <a16:creationId xmlns:a16="http://schemas.microsoft.com/office/drawing/2014/main" id="{DF370B82-EFC1-1B2F-ED15-0C083FCD3258}"/>
                      </a:ext>
                    </a:extLst>
                  </p:cNvPr>
                  <p:cNvSpPr/>
                  <p:nvPr/>
                </p:nvSpPr>
                <p:spPr>
                  <a:xfrm>
                    <a:off x="-522068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2" name="Freeform: Shape 2081">
                    <a:extLst>
                      <a:ext uri="{FF2B5EF4-FFF2-40B4-BE49-F238E27FC236}">
                        <a16:creationId xmlns:a16="http://schemas.microsoft.com/office/drawing/2014/main" id="{C805771B-16D8-DD39-330B-29FF9CEDC05D}"/>
                      </a:ext>
                    </a:extLst>
                  </p:cNvPr>
                  <p:cNvSpPr/>
                  <p:nvPr/>
                </p:nvSpPr>
                <p:spPr>
                  <a:xfrm>
                    <a:off x="-497592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3" name="Freeform: Shape 2082">
                    <a:extLst>
                      <a:ext uri="{FF2B5EF4-FFF2-40B4-BE49-F238E27FC236}">
                        <a16:creationId xmlns:a16="http://schemas.microsoft.com/office/drawing/2014/main" id="{B4926738-F7D1-709D-14AF-EFC2211CBDFB}"/>
                      </a:ext>
                    </a:extLst>
                  </p:cNvPr>
                  <p:cNvSpPr/>
                  <p:nvPr/>
                </p:nvSpPr>
                <p:spPr>
                  <a:xfrm>
                    <a:off x="-473116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4" name="Freeform: Shape 2083">
                    <a:extLst>
                      <a:ext uri="{FF2B5EF4-FFF2-40B4-BE49-F238E27FC236}">
                        <a16:creationId xmlns:a16="http://schemas.microsoft.com/office/drawing/2014/main" id="{CCDB9965-3A6F-4AC1-A0C5-D9365A478068}"/>
                      </a:ext>
                    </a:extLst>
                  </p:cNvPr>
                  <p:cNvSpPr/>
                  <p:nvPr/>
                </p:nvSpPr>
                <p:spPr>
                  <a:xfrm>
                    <a:off x="-448640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5" name="Freeform: Shape 2084">
                    <a:extLst>
                      <a:ext uri="{FF2B5EF4-FFF2-40B4-BE49-F238E27FC236}">
                        <a16:creationId xmlns:a16="http://schemas.microsoft.com/office/drawing/2014/main" id="{484B0E28-D88A-9B1B-526C-3A71ADEB6B39}"/>
                      </a:ext>
                    </a:extLst>
                  </p:cNvPr>
                  <p:cNvSpPr/>
                  <p:nvPr/>
                </p:nvSpPr>
                <p:spPr>
                  <a:xfrm>
                    <a:off x="-424164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6" name="Freeform: Shape 2085">
                    <a:extLst>
                      <a:ext uri="{FF2B5EF4-FFF2-40B4-BE49-F238E27FC236}">
                        <a16:creationId xmlns:a16="http://schemas.microsoft.com/office/drawing/2014/main" id="{7D773F21-E2D7-6207-83DA-AB5E73EB18E6}"/>
                      </a:ext>
                    </a:extLst>
                  </p:cNvPr>
                  <p:cNvSpPr/>
                  <p:nvPr/>
                </p:nvSpPr>
                <p:spPr>
                  <a:xfrm>
                    <a:off x="-399681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7" name="Freeform: Shape 2086">
                    <a:extLst>
                      <a:ext uri="{FF2B5EF4-FFF2-40B4-BE49-F238E27FC236}">
                        <a16:creationId xmlns:a16="http://schemas.microsoft.com/office/drawing/2014/main" id="{306B092B-87EE-405F-3D28-51D371091DA8}"/>
                      </a:ext>
                    </a:extLst>
                  </p:cNvPr>
                  <p:cNvSpPr/>
                  <p:nvPr/>
                </p:nvSpPr>
                <p:spPr>
                  <a:xfrm>
                    <a:off x="-375205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8" name="Freeform: Shape 2087">
                    <a:extLst>
                      <a:ext uri="{FF2B5EF4-FFF2-40B4-BE49-F238E27FC236}">
                        <a16:creationId xmlns:a16="http://schemas.microsoft.com/office/drawing/2014/main" id="{14F0358B-B0CC-6CF8-260F-1BBE1C1C9D19}"/>
                      </a:ext>
                    </a:extLst>
                  </p:cNvPr>
                  <p:cNvSpPr/>
                  <p:nvPr/>
                </p:nvSpPr>
                <p:spPr>
                  <a:xfrm>
                    <a:off x="-350729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9" name="Freeform: Shape 2088">
                    <a:extLst>
                      <a:ext uri="{FF2B5EF4-FFF2-40B4-BE49-F238E27FC236}">
                        <a16:creationId xmlns:a16="http://schemas.microsoft.com/office/drawing/2014/main" id="{D2BE3C05-780E-51A6-1854-B9D7D22753F8}"/>
                      </a:ext>
                    </a:extLst>
                  </p:cNvPr>
                  <p:cNvSpPr/>
                  <p:nvPr/>
                </p:nvSpPr>
                <p:spPr>
                  <a:xfrm>
                    <a:off x="-326253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0" name="Freeform: Shape 2089">
                    <a:extLst>
                      <a:ext uri="{FF2B5EF4-FFF2-40B4-BE49-F238E27FC236}">
                        <a16:creationId xmlns:a16="http://schemas.microsoft.com/office/drawing/2014/main" id="{C7CA083B-ACC4-DB0B-4FA6-68F462823BAD}"/>
                      </a:ext>
                    </a:extLst>
                  </p:cNvPr>
                  <p:cNvSpPr/>
                  <p:nvPr/>
                </p:nvSpPr>
                <p:spPr>
                  <a:xfrm>
                    <a:off x="-301777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1" name="Freeform: Shape 2090">
                    <a:extLst>
                      <a:ext uri="{FF2B5EF4-FFF2-40B4-BE49-F238E27FC236}">
                        <a16:creationId xmlns:a16="http://schemas.microsoft.com/office/drawing/2014/main" id="{BAE5C2D7-CE9E-D4D5-FDDD-93CBE73FE7C2}"/>
                      </a:ext>
                    </a:extLst>
                  </p:cNvPr>
                  <p:cNvSpPr/>
                  <p:nvPr/>
                </p:nvSpPr>
                <p:spPr>
                  <a:xfrm>
                    <a:off x="-2772944"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2" name="Freeform: Shape 2091">
                    <a:extLst>
                      <a:ext uri="{FF2B5EF4-FFF2-40B4-BE49-F238E27FC236}">
                        <a16:creationId xmlns:a16="http://schemas.microsoft.com/office/drawing/2014/main" id="{72D4E28C-7661-839A-8B5E-D7B98BC05435}"/>
                      </a:ext>
                    </a:extLst>
                  </p:cNvPr>
                  <p:cNvSpPr/>
                  <p:nvPr/>
                </p:nvSpPr>
                <p:spPr>
                  <a:xfrm>
                    <a:off x="-252818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3" name="Freeform: Shape 2092">
                    <a:extLst>
                      <a:ext uri="{FF2B5EF4-FFF2-40B4-BE49-F238E27FC236}">
                        <a16:creationId xmlns:a16="http://schemas.microsoft.com/office/drawing/2014/main" id="{EA767A6E-BAE9-B9B6-D27E-36468E37C536}"/>
                      </a:ext>
                    </a:extLst>
                  </p:cNvPr>
                  <p:cNvSpPr/>
                  <p:nvPr/>
                </p:nvSpPr>
                <p:spPr>
                  <a:xfrm>
                    <a:off x="-228342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4" name="Freeform: Shape 2093">
                    <a:extLst>
                      <a:ext uri="{FF2B5EF4-FFF2-40B4-BE49-F238E27FC236}">
                        <a16:creationId xmlns:a16="http://schemas.microsoft.com/office/drawing/2014/main" id="{9A1277AA-4115-088D-43E1-BC548AB220EC}"/>
                      </a:ext>
                    </a:extLst>
                  </p:cNvPr>
                  <p:cNvSpPr/>
                  <p:nvPr/>
                </p:nvSpPr>
                <p:spPr>
                  <a:xfrm>
                    <a:off x="-203866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5" name="Freeform: Shape 2094">
                    <a:extLst>
                      <a:ext uri="{FF2B5EF4-FFF2-40B4-BE49-F238E27FC236}">
                        <a16:creationId xmlns:a16="http://schemas.microsoft.com/office/drawing/2014/main" id="{45FA7B5A-0D1C-A56D-C125-397EF76435AC}"/>
                      </a:ext>
                    </a:extLst>
                  </p:cNvPr>
                  <p:cNvSpPr/>
                  <p:nvPr/>
                </p:nvSpPr>
                <p:spPr>
                  <a:xfrm>
                    <a:off x="-179390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6" name="Freeform: Shape 2095">
                    <a:extLst>
                      <a:ext uri="{FF2B5EF4-FFF2-40B4-BE49-F238E27FC236}">
                        <a16:creationId xmlns:a16="http://schemas.microsoft.com/office/drawing/2014/main" id="{1DDEDCFB-EA3B-035B-C7E0-DC98191844F7}"/>
                      </a:ext>
                    </a:extLst>
                  </p:cNvPr>
                  <p:cNvSpPr/>
                  <p:nvPr/>
                </p:nvSpPr>
                <p:spPr>
                  <a:xfrm>
                    <a:off x="-766842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7" name="Freeform: Shape 2096">
                    <a:extLst>
                      <a:ext uri="{FF2B5EF4-FFF2-40B4-BE49-F238E27FC236}">
                        <a16:creationId xmlns:a16="http://schemas.microsoft.com/office/drawing/2014/main" id="{7278FF20-925B-34B6-D1F4-AE71A9B309D6}"/>
                      </a:ext>
                    </a:extLst>
                  </p:cNvPr>
                  <p:cNvSpPr/>
                  <p:nvPr/>
                </p:nvSpPr>
                <p:spPr>
                  <a:xfrm>
                    <a:off x="-742366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8" name="Freeform: Shape 2097">
                    <a:extLst>
                      <a:ext uri="{FF2B5EF4-FFF2-40B4-BE49-F238E27FC236}">
                        <a16:creationId xmlns:a16="http://schemas.microsoft.com/office/drawing/2014/main" id="{F7508AD7-75A6-68C6-076C-AE7D8077B330}"/>
                      </a:ext>
                    </a:extLst>
                  </p:cNvPr>
                  <p:cNvSpPr/>
                  <p:nvPr/>
                </p:nvSpPr>
                <p:spPr>
                  <a:xfrm>
                    <a:off x="-717890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9" name="Freeform: Shape 2098">
                    <a:extLst>
                      <a:ext uri="{FF2B5EF4-FFF2-40B4-BE49-F238E27FC236}">
                        <a16:creationId xmlns:a16="http://schemas.microsoft.com/office/drawing/2014/main" id="{EC3A0E4C-1F7B-017C-EBE5-071907BA87FC}"/>
                      </a:ext>
                    </a:extLst>
                  </p:cNvPr>
                  <p:cNvSpPr/>
                  <p:nvPr/>
                </p:nvSpPr>
                <p:spPr>
                  <a:xfrm>
                    <a:off x="-693414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0" name="Freeform: Shape 2099">
                    <a:extLst>
                      <a:ext uri="{FF2B5EF4-FFF2-40B4-BE49-F238E27FC236}">
                        <a16:creationId xmlns:a16="http://schemas.microsoft.com/office/drawing/2014/main" id="{169503B0-D1FD-8F9C-3A62-1A322E906495}"/>
                      </a:ext>
                    </a:extLst>
                  </p:cNvPr>
                  <p:cNvSpPr/>
                  <p:nvPr/>
                </p:nvSpPr>
                <p:spPr>
                  <a:xfrm>
                    <a:off x="-668931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1" name="Freeform: Shape 2100">
                    <a:extLst>
                      <a:ext uri="{FF2B5EF4-FFF2-40B4-BE49-F238E27FC236}">
                        <a16:creationId xmlns:a16="http://schemas.microsoft.com/office/drawing/2014/main" id="{A7741606-F553-5B35-A4BB-594698A636C9}"/>
                      </a:ext>
                    </a:extLst>
                  </p:cNvPr>
                  <p:cNvSpPr/>
                  <p:nvPr/>
                </p:nvSpPr>
                <p:spPr>
                  <a:xfrm>
                    <a:off x="-644455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2" name="Freeform: Shape 2101">
                    <a:extLst>
                      <a:ext uri="{FF2B5EF4-FFF2-40B4-BE49-F238E27FC236}">
                        <a16:creationId xmlns:a16="http://schemas.microsoft.com/office/drawing/2014/main" id="{D83CEA5C-40A5-E801-50DF-B5AFA2EC2BE7}"/>
                      </a:ext>
                    </a:extLst>
                  </p:cNvPr>
                  <p:cNvSpPr/>
                  <p:nvPr/>
                </p:nvSpPr>
                <p:spPr>
                  <a:xfrm>
                    <a:off x="-619979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3" name="Freeform: Shape 2102">
                    <a:extLst>
                      <a:ext uri="{FF2B5EF4-FFF2-40B4-BE49-F238E27FC236}">
                        <a16:creationId xmlns:a16="http://schemas.microsoft.com/office/drawing/2014/main" id="{876B3BA3-04AA-8936-BD10-48A9C4D8174B}"/>
                      </a:ext>
                    </a:extLst>
                  </p:cNvPr>
                  <p:cNvSpPr/>
                  <p:nvPr/>
                </p:nvSpPr>
                <p:spPr>
                  <a:xfrm>
                    <a:off x="-595503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4" name="Freeform: Shape 2103">
                    <a:extLst>
                      <a:ext uri="{FF2B5EF4-FFF2-40B4-BE49-F238E27FC236}">
                        <a16:creationId xmlns:a16="http://schemas.microsoft.com/office/drawing/2014/main" id="{613E1FEA-CA56-D5EA-2F05-01723BAB7D4D}"/>
                      </a:ext>
                    </a:extLst>
                  </p:cNvPr>
                  <p:cNvSpPr/>
                  <p:nvPr/>
                </p:nvSpPr>
                <p:spPr>
                  <a:xfrm>
                    <a:off x="-571027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5" name="Freeform: Shape 2104">
                    <a:extLst>
                      <a:ext uri="{FF2B5EF4-FFF2-40B4-BE49-F238E27FC236}">
                        <a16:creationId xmlns:a16="http://schemas.microsoft.com/office/drawing/2014/main" id="{154FB410-FDA1-6C15-C97A-39F78680F96B}"/>
                      </a:ext>
                    </a:extLst>
                  </p:cNvPr>
                  <p:cNvSpPr/>
                  <p:nvPr/>
                </p:nvSpPr>
                <p:spPr>
                  <a:xfrm>
                    <a:off x="-546551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6" name="Freeform: Shape 2105">
                    <a:extLst>
                      <a:ext uri="{FF2B5EF4-FFF2-40B4-BE49-F238E27FC236}">
                        <a16:creationId xmlns:a16="http://schemas.microsoft.com/office/drawing/2014/main" id="{2F61BA96-52AD-1EF7-687A-6AA57151D509}"/>
                      </a:ext>
                    </a:extLst>
                  </p:cNvPr>
                  <p:cNvSpPr/>
                  <p:nvPr/>
                </p:nvSpPr>
                <p:spPr>
                  <a:xfrm>
                    <a:off x="-522068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7" name="Freeform: Shape 2106">
                    <a:extLst>
                      <a:ext uri="{FF2B5EF4-FFF2-40B4-BE49-F238E27FC236}">
                        <a16:creationId xmlns:a16="http://schemas.microsoft.com/office/drawing/2014/main" id="{067786CF-F957-4608-A54A-B1830B32ADF3}"/>
                      </a:ext>
                    </a:extLst>
                  </p:cNvPr>
                  <p:cNvSpPr/>
                  <p:nvPr/>
                </p:nvSpPr>
                <p:spPr>
                  <a:xfrm>
                    <a:off x="-497592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8" name="Freeform: Shape 2107">
                    <a:extLst>
                      <a:ext uri="{FF2B5EF4-FFF2-40B4-BE49-F238E27FC236}">
                        <a16:creationId xmlns:a16="http://schemas.microsoft.com/office/drawing/2014/main" id="{C51D3A3C-8D00-A6C9-2903-F7E82845D345}"/>
                      </a:ext>
                    </a:extLst>
                  </p:cNvPr>
                  <p:cNvSpPr/>
                  <p:nvPr/>
                </p:nvSpPr>
                <p:spPr>
                  <a:xfrm>
                    <a:off x="-473116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09" name="Freeform: Shape 2108">
                    <a:extLst>
                      <a:ext uri="{FF2B5EF4-FFF2-40B4-BE49-F238E27FC236}">
                        <a16:creationId xmlns:a16="http://schemas.microsoft.com/office/drawing/2014/main" id="{9841BF71-D4B3-EEAD-1A02-7D05EC2B8D72}"/>
                      </a:ext>
                    </a:extLst>
                  </p:cNvPr>
                  <p:cNvSpPr/>
                  <p:nvPr/>
                </p:nvSpPr>
                <p:spPr>
                  <a:xfrm>
                    <a:off x="-448640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0" name="Freeform: Shape 2109">
                    <a:extLst>
                      <a:ext uri="{FF2B5EF4-FFF2-40B4-BE49-F238E27FC236}">
                        <a16:creationId xmlns:a16="http://schemas.microsoft.com/office/drawing/2014/main" id="{0BCB145F-04A0-FDB7-1502-C4CE722EC3BA}"/>
                      </a:ext>
                    </a:extLst>
                  </p:cNvPr>
                  <p:cNvSpPr/>
                  <p:nvPr/>
                </p:nvSpPr>
                <p:spPr>
                  <a:xfrm>
                    <a:off x="-424164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1" name="Freeform: Shape 2110">
                    <a:extLst>
                      <a:ext uri="{FF2B5EF4-FFF2-40B4-BE49-F238E27FC236}">
                        <a16:creationId xmlns:a16="http://schemas.microsoft.com/office/drawing/2014/main" id="{10D711C0-FBEE-E53F-49E9-B1A223F579FA}"/>
                      </a:ext>
                    </a:extLst>
                  </p:cNvPr>
                  <p:cNvSpPr/>
                  <p:nvPr/>
                </p:nvSpPr>
                <p:spPr>
                  <a:xfrm>
                    <a:off x="-399681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2" name="Freeform: Shape 2111">
                    <a:extLst>
                      <a:ext uri="{FF2B5EF4-FFF2-40B4-BE49-F238E27FC236}">
                        <a16:creationId xmlns:a16="http://schemas.microsoft.com/office/drawing/2014/main" id="{86E6EB3B-E098-8F46-85C1-4E093F937436}"/>
                      </a:ext>
                    </a:extLst>
                  </p:cNvPr>
                  <p:cNvSpPr/>
                  <p:nvPr/>
                </p:nvSpPr>
                <p:spPr>
                  <a:xfrm>
                    <a:off x="-375205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3" name="Freeform: Shape 2112">
                    <a:extLst>
                      <a:ext uri="{FF2B5EF4-FFF2-40B4-BE49-F238E27FC236}">
                        <a16:creationId xmlns:a16="http://schemas.microsoft.com/office/drawing/2014/main" id="{AFAB5B97-EE4A-BFD3-C6AA-E2A585C0494C}"/>
                      </a:ext>
                    </a:extLst>
                  </p:cNvPr>
                  <p:cNvSpPr/>
                  <p:nvPr/>
                </p:nvSpPr>
                <p:spPr>
                  <a:xfrm>
                    <a:off x="-350729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4" name="Freeform: Shape 2113">
                    <a:extLst>
                      <a:ext uri="{FF2B5EF4-FFF2-40B4-BE49-F238E27FC236}">
                        <a16:creationId xmlns:a16="http://schemas.microsoft.com/office/drawing/2014/main" id="{BE325035-4DBD-82F4-01E1-03CDAA0DFB7F}"/>
                      </a:ext>
                    </a:extLst>
                  </p:cNvPr>
                  <p:cNvSpPr/>
                  <p:nvPr/>
                </p:nvSpPr>
                <p:spPr>
                  <a:xfrm>
                    <a:off x="-326253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5" name="Freeform: Shape 2114">
                    <a:extLst>
                      <a:ext uri="{FF2B5EF4-FFF2-40B4-BE49-F238E27FC236}">
                        <a16:creationId xmlns:a16="http://schemas.microsoft.com/office/drawing/2014/main" id="{24220C10-D5DF-F32B-DB30-EDF74618ADA2}"/>
                      </a:ext>
                    </a:extLst>
                  </p:cNvPr>
                  <p:cNvSpPr/>
                  <p:nvPr/>
                </p:nvSpPr>
                <p:spPr>
                  <a:xfrm>
                    <a:off x="-301777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6" name="Freeform: Shape 2115">
                    <a:extLst>
                      <a:ext uri="{FF2B5EF4-FFF2-40B4-BE49-F238E27FC236}">
                        <a16:creationId xmlns:a16="http://schemas.microsoft.com/office/drawing/2014/main" id="{10AE9E64-A80A-19CF-4B8F-875AE9DDEC38}"/>
                      </a:ext>
                    </a:extLst>
                  </p:cNvPr>
                  <p:cNvSpPr/>
                  <p:nvPr/>
                </p:nvSpPr>
                <p:spPr>
                  <a:xfrm>
                    <a:off x="-2772944"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17" name="Freeform: Shape 2116">
                    <a:extLst>
                      <a:ext uri="{FF2B5EF4-FFF2-40B4-BE49-F238E27FC236}">
                        <a16:creationId xmlns:a16="http://schemas.microsoft.com/office/drawing/2014/main" id="{3CFBB94C-B9AA-05B9-0F98-281070533FF2}"/>
                      </a:ext>
                    </a:extLst>
                  </p:cNvPr>
                  <p:cNvSpPr/>
                  <p:nvPr/>
                </p:nvSpPr>
                <p:spPr>
                  <a:xfrm>
                    <a:off x="-252818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8" name="Freeform: Shape 2117">
                    <a:extLst>
                      <a:ext uri="{FF2B5EF4-FFF2-40B4-BE49-F238E27FC236}">
                        <a16:creationId xmlns:a16="http://schemas.microsoft.com/office/drawing/2014/main" id="{CAE1DA21-C564-B650-50AA-54169E25968D}"/>
                      </a:ext>
                    </a:extLst>
                  </p:cNvPr>
                  <p:cNvSpPr/>
                  <p:nvPr/>
                </p:nvSpPr>
                <p:spPr>
                  <a:xfrm>
                    <a:off x="-228342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19" name="Freeform: Shape 2118">
                    <a:extLst>
                      <a:ext uri="{FF2B5EF4-FFF2-40B4-BE49-F238E27FC236}">
                        <a16:creationId xmlns:a16="http://schemas.microsoft.com/office/drawing/2014/main" id="{F1C38124-13F0-5B3B-0459-B432EFB53EFE}"/>
                      </a:ext>
                    </a:extLst>
                  </p:cNvPr>
                  <p:cNvSpPr/>
                  <p:nvPr/>
                </p:nvSpPr>
                <p:spPr>
                  <a:xfrm>
                    <a:off x="-203866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0" name="Freeform: Shape 2119">
                    <a:extLst>
                      <a:ext uri="{FF2B5EF4-FFF2-40B4-BE49-F238E27FC236}">
                        <a16:creationId xmlns:a16="http://schemas.microsoft.com/office/drawing/2014/main" id="{71145BE7-CF0A-C9A6-963D-B532A7D84955}"/>
                      </a:ext>
                    </a:extLst>
                  </p:cNvPr>
                  <p:cNvSpPr/>
                  <p:nvPr/>
                </p:nvSpPr>
                <p:spPr>
                  <a:xfrm>
                    <a:off x="-179390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1" name="Freeform: Shape 2120">
                    <a:extLst>
                      <a:ext uri="{FF2B5EF4-FFF2-40B4-BE49-F238E27FC236}">
                        <a16:creationId xmlns:a16="http://schemas.microsoft.com/office/drawing/2014/main" id="{2551B23D-5ECA-7153-0522-C3E060A8B83B}"/>
                      </a:ext>
                    </a:extLst>
                  </p:cNvPr>
                  <p:cNvSpPr/>
                  <p:nvPr/>
                </p:nvSpPr>
                <p:spPr>
                  <a:xfrm>
                    <a:off x="-766842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2" name="Freeform: Shape 2121">
                    <a:extLst>
                      <a:ext uri="{FF2B5EF4-FFF2-40B4-BE49-F238E27FC236}">
                        <a16:creationId xmlns:a16="http://schemas.microsoft.com/office/drawing/2014/main" id="{8B91B1E5-A112-9282-8EFC-392F195B9F98}"/>
                      </a:ext>
                    </a:extLst>
                  </p:cNvPr>
                  <p:cNvSpPr/>
                  <p:nvPr/>
                </p:nvSpPr>
                <p:spPr>
                  <a:xfrm>
                    <a:off x="-742366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3" name="Freeform: Shape 2122">
                    <a:extLst>
                      <a:ext uri="{FF2B5EF4-FFF2-40B4-BE49-F238E27FC236}">
                        <a16:creationId xmlns:a16="http://schemas.microsoft.com/office/drawing/2014/main" id="{791DD2B3-A50C-954E-7DD2-EA4190C244EC}"/>
                      </a:ext>
                    </a:extLst>
                  </p:cNvPr>
                  <p:cNvSpPr/>
                  <p:nvPr/>
                </p:nvSpPr>
                <p:spPr>
                  <a:xfrm>
                    <a:off x="-717890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4" name="Freeform: Shape 2123">
                    <a:extLst>
                      <a:ext uri="{FF2B5EF4-FFF2-40B4-BE49-F238E27FC236}">
                        <a16:creationId xmlns:a16="http://schemas.microsoft.com/office/drawing/2014/main" id="{2677B06A-A07C-4982-C712-B9ACCFC6325E}"/>
                      </a:ext>
                    </a:extLst>
                  </p:cNvPr>
                  <p:cNvSpPr/>
                  <p:nvPr/>
                </p:nvSpPr>
                <p:spPr>
                  <a:xfrm>
                    <a:off x="-693414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5" name="Freeform: Shape 2124">
                    <a:extLst>
                      <a:ext uri="{FF2B5EF4-FFF2-40B4-BE49-F238E27FC236}">
                        <a16:creationId xmlns:a16="http://schemas.microsoft.com/office/drawing/2014/main" id="{CDC64795-ADB0-E568-C7DB-10569165B3B3}"/>
                      </a:ext>
                    </a:extLst>
                  </p:cNvPr>
                  <p:cNvSpPr/>
                  <p:nvPr/>
                </p:nvSpPr>
                <p:spPr>
                  <a:xfrm>
                    <a:off x="-668931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6" name="Freeform: Shape 2125">
                    <a:extLst>
                      <a:ext uri="{FF2B5EF4-FFF2-40B4-BE49-F238E27FC236}">
                        <a16:creationId xmlns:a16="http://schemas.microsoft.com/office/drawing/2014/main" id="{BE37F0A2-55BA-1EE8-9AD0-8EA1D1166B2D}"/>
                      </a:ext>
                    </a:extLst>
                  </p:cNvPr>
                  <p:cNvSpPr/>
                  <p:nvPr/>
                </p:nvSpPr>
                <p:spPr>
                  <a:xfrm>
                    <a:off x="-644455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7" name="Freeform: Shape 2126">
                    <a:extLst>
                      <a:ext uri="{FF2B5EF4-FFF2-40B4-BE49-F238E27FC236}">
                        <a16:creationId xmlns:a16="http://schemas.microsoft.com/office/drawing/2014/main" id="{5691AF7C-B8DD-6229-72E6-860448C78EF7}"/>
                      </a:ext>
                    </a:extLst>
                  </p:cNvPr>
                  <p:cNvSpPr/>
                  <p:nvPr/>
                </p:nvSpPr>
                <p:spPr>
                  <a:xfrm>
                    <a:off x="-619979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8" name="Freeform: Shape 2127">
                    <a:extLst>
                      <a:ext uri="{FF2B5EF4-FFF2-40B4-BE49-F238E27FC236}">
                        <a16:creationId xmlns:a16="http://schemas.microsoft.com/office/drawing/2014/main" id="{F97D4982-A761-A8C8-6A45-AD68D3F483C0}"/>
                      </a:ext>
                    </a:extLst>
                  </p:cNvPr>
                  <p:cNvSpPr/>
                  <p:nvPr/>
                </p:nvSpPr>
                <p:spPr>
                  <a:xfrm>
                    <a:off x="-595503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29" name="Freeform: Shape 2128">
                    <a:extLst>
                      <a:ext uri="{FF2B5EF4-FFF2-40B4-BE49-F238E27FC236}">
                        <a16:creationId xmlns:a16="http://schemas.microsoft.com/office/drawing/2014/main" id="{427246B8-183E-5007-3C1D-B2089578C84B}"/>
                      </a:ext>
                    </a:extLst>
                  </p:cNvPr>
                  <p:cNvSpPr/>
                  <p:nvPr/>
                </p:nvSpPr>
                <p:spPr>
                  <a:xfrm>
                    <a:off x="-571027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0" name="Freeform: Shape 2129">
                    <a:extLst>
                      <a:ext uri="{FF2B5EF4-FFF2-40B4-BE49-F238E27FC236}">
                        <a16:creationId xmlns:a16="http://schemas.microsoft.com/office/drawing/2014/main" id="{F4F00331-5BD4-C396-739D-9F042DA6F5B8}"/>
                      </a:ext>
                    </a:extLst>
                  </p:cNvPr>
                  <p:cNvSpPr/>
                  <p:nvPr/>
                </p:nvSpPr>
                <p:spPr>
                  <a:xfrm>
                    <a:off x="-546551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1" name="Freeform: Shape 2130">
                    <a:extLst>
                      <a:ext uri="{FF2B5EF4-FFF2-40B4-BE49-F238E27FC236}">
                        <a16:creationId xmlns:a16="http://schemas.microsoft.com/office/drawing/2014/main" id="{33DC731D-1466-1BF3-450C-F47A7AF8CF2D}"/>
                      </a:ext>
                    </a:extLst>
                  </p:cNvPr>
                  <p:cNvSpPr/>
                  <p:nvPr/>
                </p:nvSpPr>
                <p:spPr>
                  <a:xfrm>
                    <a:off x="-522068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2" name="Freeform: Shape 2131">
                    <a:extLst>
                      <a:ext uri="{FF2B5EF4-FFF2-40B4-BE49-F238E27FC236}">
                        <a16:creationId xmlns:a16="http://schemas.microsoft.com/office/drawing/2014/main" id="{8A2C7325-8448-5B72-B1E9-360D77B3F25F}"/>
                      </a:ext>
                    </a:extLst>
                  </p:cNvPr>
                  <p:cNvSpPr/>
                  <p:nvPr/>
                </p:nvSpPr>
                <p:spPr>
                  <a:xfrm>
                    <a:off x="-497592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3" name="Freeform: Shape 2132">
                    <a:extLst>
                      <a:ext uri="{FF2B5EF4-FFF2-40B4-BE49-F238E27FC236}">
                        <a16:creationId xmlns:a16="http://schemas.microsoft.com/office/drawing/2014/main" id="{FC50567A-9E46-A4D8-137B-8B8F5BA81479}"/>
                      </a:ext>
                    </a:extLst>
                  </p:cNvPr>
                  <p:cNvSpPr/>
                  <p:nvPr/>
                </p:nvSpPr>
                <p:spPr>
                  <a:xfrm>
                    <a:off x="-473116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4" name="Freeform: Shape 2133">
                    <a:extLst>
                      <a:ext uri="{FF2B5EF4-FFF2-40B4-BE49-F238E27FC236}">
                        <a16:creationId xmlns:a16="http://schemas.microsoft.com/office/drawing/2014/main" id="{DC021259-8E00-D90C-B3FD-90C36A0049CB}"/>
                      </a:ext>
                    </a:extLst>
                  </p:cNvPr>
                  <p:cNvSpPr/>
                  <p:nvPr/>
                </p:nvSpPr>
                <p:spPr>
                  <a:xfrm>
                    <a:off x="-448640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5" name="Freeform: Shape 2134">
                    <a:extLst>
                      <a:ext uri="{FF2B5EF4-FFF2-40B4-BE49-F238E27FC236}">
                        <a16:creationId xmlns:a16="http://schemas.microsoft.com/office/drawing/2014/main" id="{EA9ED29E-DA86-A6BB-C1CC-4F5D3E2E6297}"/>
                      </a:ext>
                    </a:extLst>
                  </p:cNvPr>
                  <p:cNvSpPr/>
                  <p:nvPr/>
                </p:nvSpPr>
                <p:spPr>
                  <a:xfrm>
                    <a:off x="-424164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6" name="Freeform: Shape 2135">
                    <a:extLst>
                      <a:ext uri="{FF2B5EF4-FFF2-40B4-BE49-F238E27FC236}">
                        <a16:creationId xmlns:a16="http://schemas.microsoft.com/office/drawing/2014/main" id="{C42D6B1A-69FD-FF42-79C5-21A710C62A2B}"/>
                      </a:ext>
                    </a:extLst>
                  </p:cNvPr>
                  <p:cNvSpPr/>
                  <p:nvPr/>
                </p:nvSpPr>
                <p:spPr>
                  <a:xfrm>
                    <a:off x="-399681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7" name="Freeform: Shape 2136">
                    <a:extLst>
                      <a:ext uri="{FF2B5EF4-FFF2-40B4-BE49-F238E27FC236}">
                        <a16:creationId xmlns:a16="http://schemas.microsoft.com/office/drawing/2014/main" id="{C3D2DC1C-C53C-4983-524F-7310F5210671}"/>
                      </a:ext>
                    </a:extLst>
                  </p:cNvPr>
                  <p:cNvSpPr/>
                  <p:nvPr/>
                </p:nvSpPr>
                <p:spPr>
                  <a:xfrm>
                    <a:off x="-375205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8" name="Freeform: Shape 2137">
                    <a:extLst>
                      <a:ext uri="{FF2B5EF4-FFF2-40B4-BE49-F238E27FC236}">
                        <a16:creationId xmlns:a16="http://schemas.microsoft.com/office/drawing/2014/main" id="{65BEC109-5FAC-F529-2DD4-6FA081316C8C}"/>
                      </a:ext>
                    </a:extLst>
                  </p:cNvPr>
                  <p:cNvSpPr/>
                  <p:nvPr/>
                </p:nvSpPr>
                <p:spPr>
                  <a:xfrm>
                    <a:off x="-350729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39" name="Freeform: Shape 2138">
                    <a:extLst>
                      <a:ext uri="{FF2B5EF4-FFF2-40B4-BE49-F238E27FC236}">
                        <a16:creationId xmlns:a16="http://schemas.microsoft.com/office/drawing/2014/main" id="{7DECD0D1-726B-5A3A-A415-A65DD6C81C1E}"/>
                      </a:ext>
                    </a:extLst>
                  </p:cNvPr>
                  <p:cNvSpPr/>
                  <p:nvPr/>
                </p:nvSpPr>
                <p:spPr>
                  <a:xfrm>
                    <a:off x="-326253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40" name="Freeform: Shape 2139">
                    <a:extLst>
                      <a:ext uri="{FF2B5EF4-FFF2-40B4-BE49-F238E27FC236}">
                        <a16:creationId xmlns:a16="http://schemas.microsoft.com/office/drawing/2014/main" id="{166BFDED-64F0-5B96-BBEC-C7251C9E95AE}"/>
                      </a:ext>
                    </a:extLst>
                  </p:cNvPr>
                  <p:cNvSpPr/>
                  <p:nvPr/>
                </p:nvSpPr>
                <p:spPr>
                  <a:xfrm>
                    <a:off x="-301777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1" name="Freeform: Shape 2140">
                    <a:extLst>
                      <a:ext uri="{FF2B5EF4-FFF2-40B4-BE49-F238E27FC236}">
                        <a16:creationId xmlns:a16="http://schemas.microsoft.com/office/drawing/2014/main" id="{725AF53A-9022-6F93-5148-B338C545B381}"/>
                      </a:ext>
                    </a:extLst>
                  </p:cNvPr>
                  <p:cNvSpPr/>
                  <p:nvPr/>
                </p:nvSpPr>
                <p:spPr>
                  <a:xfrm>
                    <a:off x="-2772944"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42" name="Freeform: Shape 2141">
                    <a:extLst>
                      <a:ext uri="{FF2B5EF4-FFF2-40B4-BE49-F238E27FC236}">
                        <a16:creationId xmlns:a16="http://schemas.microsoft.com/office/drawing/2014/main" id="{0D06759F-C799-43BF-225B-838888821C87}"/>
                      </a:ext>
                    </a:extLst>
                  </p:cNvPr>
                  <p:cNvSpPr/>
                  <p:nvPr/>
                </p:nvSpPr>
                <p:spPr>
                  <a:xfrm>
                    <a:off x="-252818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3" name="Freeform: Shape 2142">
                    <a:extLst>
                      <a:ext uri="{FF2B5EF4-FFF2-40B4-BE49-F238E27FC236}">
                        <a16:creationId xmlns:a16="http://schemas.microsoft.com/office/drawing/2014/main" id="{4B0211F8-4979-6824-0E74-C35BCBBF15F8}"/>
                      </a:ext>
                    </a:extLst>
                  </p:cNvPr>
                  <p:cNvSpPr/>
                  <p:nvPr/>
                </p:nvSpPr>
                <p:spPr>
                  <a:xfrm>
                    <a:off x="-228342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44" name="Freeform: Shape 2143">
                    <a:extLst>
                      <a:ext uri="{FF2B5EF4-FFF2-40B4-BE49-F238E27FC236}">
                        <a16:creationId xmlns:a16="http://schemas.microsoft.com/office/drawing/2014/main" id="{E4E4FC9B-3CA2-6664-616C-FC5406C66974}"/>
                      </a:ext>
                    </a:extLst>
                  </p:cNvPr>
                  <p:cNvSpPr/>
                  <p:nvPr/>
                </p:nvSpPr>
                <p:spPr>
                  <a:xfrm>
                    <a:off x="-203866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5" name="Freeform: Shape 2144">
                    <a:extLst>
                      <a:ext uri="{FF2B5EF4-FFF2-40B4-BE49-F238E27FC236}">
                        <a16:creationId xmlns:a16="http://schemas.microsoft.com/office/drawing/2014/main" id="{969D9AE3-75FC-7CF7-A58E-585EB245E76E}"/>
                      </a:ext>
                    </a:extLst>
                  </p:cNvPr>
                  <p:cNvSpPr/>
                  <p:nvPr/>
                </p:nvSpPr>
                <p:spPr>
                  <a:xfrm>
                    <a:off x="-179390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6" name="Freeform: Shape 2145">
                    <a:extLst>
                      <a:ext uri="{FF2B5EF4-FFF2-40B4-BE49-F238E27FC236}">
                        <a16:creationId xmlns:a16="http://schemas.microsoft.com/office/drawing/2014/main" id="{CE889DD5-26BB-4BD3-10EB-7F134B5F769B}"/>
                      </a:ext>
                    </a:extLst>
                  </p:cNvPr>
                  <p:cNvSpPr/>
                  <p:nvPr/>
                </p:nvSpPr>
                <p:spPr>
                  <a:xfrm>
                    <a:off x="-766842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7" name="Freeform: Shape 2146">
                    <a:extLst>
                      <a:ext uri="{FF2B5EF4-FFF2-40B4-BE49-F238E27FC236}">
                        <a16:creationId xmlns:a16="http://schemas.microsoft.com/office/drawing/2014/main" id="{D03B8708-2009-C725-510F-87CF47C76CF3}"/>
                      </a:ext>
                    </a:extLst>
                  </p:cNvPr>
                  <p:cNvSpPr/>
                  <p:nvPr/>
                </p:nvSpPr>
                <p:spPr>
                  <a:xfrm>
                    <a:off x="-742366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8" name="Freeform: Shape 2147">
                    <a:extLst>
                      <a:ext uri="{FF2B5EF4-FFF2-40B4-BE49-F238E27FC236}">
                        <a16:creationId xmlns:a16="http://schemas.microsoft.com/office/drawing/2014/main" id="{26BC72C9-5BC7-258D-951F-E3E7D5E5E3F4}"/>
                      </a:ext>
                    </a:extLst>
                  </p:cNvPr>
                  <p:cNvSpPr/>
                  <p:nvPr/>
                </p:nvSpPr>
                <p:spPr>
                  <a:xfrm>
                    <a:off x="-717890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9" name="Freeform: Shape 2148">
                    <a:extLst>
                      <a:ext uri="{FF2B5EF4-FFF2-40B4-BE49-F238E27FC236}">
                        <a16:creationId xmlns:a16="http://schemas.microsoft.com/office/drawing/2014/main" id="{DA8BD967-12FE-E064-5EBB-FF2103200B00}"/>
                      </a:ext>
                    </a:extLst>
                  </p:cNvPr>
                  <p:cNvSpPr/>
                  <p:nvPr/>
                </p:nvSpPr>
                <p:spPr>
                  <a:xfrm>
                    <a:off x="-693414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0" name="Freeform: Shape 2149">
                    <a:extLst>
                      <a:ext uri="{FF2B5EF4-FFF2-40B4-BE49-F238E27FC236}">
                        <a16:creationId xmlns:a16="http://schemas.microsoft.com/office/drawing/2014/main" id="{CC0D6518-E1EB-69E9-521D-C253E4757527}"/>
                      </a:ext>
                    </a:extLst>
                  </p:cNvPr>
                  <p:cNvSpPr/>
                  <p:nvPr/>
                </p:nvSpPr>
                <p:spPr>
                  <a:xfrm>
                    <a:off x="-668931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51" name="Freeform: Shape 2150">
                    <a:extLst>
                      <a:ext uri="{FF2B5EF4-FFF2-40B4-BE49-F238E27FC236}">
                        <a16:creationId xmlns:a16="http://schemas.microsoft.com/office/drawing/2014/main" id="{22F5BB2C-1D74-D010-CA6A-1312E134BD9A}"/>
                      </a:ext>
                    </a:extLst>
                  </p:cNvPr>
                  <p:cNvSpPr/>
                  <p:nvPr/>
                </p:nvSpPr>
                <p:spPr>
                  <a:xfrm>
                    <a:off x="-644455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2" name="Freeform: Shape 2151">
                    <a:extLst>
                      <a:ext uri="{FF2B5EF4-FFF2-40B4-BE49-F238E27FC236}">
                        <a16:creationId xmlns:a16="http://schemas.microsoft.com/office/drawing/2014/main" id="{95B67A26-ED90-F7D2-62AF-87CA5252EAF3}"/>
                      </a:ext>
                    </a:extLst>
                  </p:cNvPr>
                  <p:cNvSpPr/>
                  <p:nvPr/>
                </p:nvSpPr>
                <p:spPr>
                  <a:xfrm>
                    <a:off x="-619979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3" name="Freeform: Shape 2152">
                    <a:extLst>
                      <a:ext uri="{FF2B5EF4-FFF2-40B4-BE49-F238E27FC236}">
                        <a16:creationId xmlns:a16="http://schemas.microsoft.com/office/drawing/2014/main" id="{70994FEE-40CC-FD6A-9B0F-37FB518263C6}"/>
                      </a:ext>
                    </a:extLst>
                  </p:cNvPr>
                  <p:cNvSpPr/>
                  <p:nvPr/>
                </p:nvSpPr>
                <p:spPr>
                  <a:xfrm>
                    <a:off x="-595503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4" name="Freeform: Shape 2153">
                    <a:extLst>
                      <a:ext uri="{FF2B5EF4-FFF2-40B4-BE49-F238E27FC236}">
                        <a16:creationId xmlns:a16="http://schemas.microsoft.com/office/drawing/2014/main" id="{0C2D52D7-5005-39BC-772B-DDCDC14947DD}"/>
                      </a:ext>
                    </a:extLst>
                  </p:cNvPr>
                  <p:cNvSpPr/>
                  <p:nvPr/>
                </p:nvSpPr>
                <p:spPr>
                  <a:xfrm>
                    <a:off x="-571027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5" name="Freeform: Shape 2154">
                    <a:extLst>
                      <a:ext uri="{FF2B5EF4-FFF2-40B4-BE49-F238E27FC236}">
                        <a16:creationId xmlns:a16="http://schemas.microsoft.com/office/drawing/2014/main" id="{99C130EC-CCBE-633A-AD20-D57D18A9A382}"/>
                      </a:ext>
                    </a:extLst>
                  </p:cNvPr>
                  <p:cNvSpPr/>
                  <p:nvPr/>
                </p:nvSpPr>
                <p:spPr>
                  <a:xfrm>
                    <a:off x="-546551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56" name="Freeform: Shape 2155">
                    <a:extLst>
                      <a:ext uri="{FF2B5EF4-FFF2-40B4-BE49-F238E27FC236}">
                        <a16:creationId xmlns:a16="http://schemas.microsoft.com/office/drawing/2014/main" id="{2F7F9D01-70A8-1DBD-2826-D6802D6C5F8D}"/>
                      </a:ext>
                    </a:extLst>
                  </p:cNvPr>
                  <p:cNvSpPr/>
                  <p:nvPr/>
                </p:nvSpPr>
                <p:spPr>
                  <a:xfrm>
                    <a:off x="-522068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7" name="Freeform: Shape 2156">
                    <a:extLst>
                      <a:ext uri="{FF2B5EF4-FFF2-40B4-BE49-F238E27FC236}">
                        <a16:creationId xmlns:a16="http://schemas.microsoft.com/office/drawing/2014/main" id="{EC7C0049-3375-0230-5A4B-2F6F5EAB68B7}"/>
                      </a:ext>
                    </a:extLst>
                  </p:cNvPr>
                  <p:cNvSpPr/>
                  <p:nvPr/>
                </p:nvSpPr>
                <p:spPr>
                  <a:xfrm>
                    <a:off x="-497592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8" name="Freeform: Shape 2157">
                    <a:extLst>
                      <a:ext uri="{FF2B5EF4-FFF2-40B4-BE49-F238E27FC236}">
                        <a16:creationId xmlns:a16="http://schemas.microsoft.com/office/drawing/2014/main" id="{790A636D-EF57-9108-7BB5-C9556B525E67}"/>
                      </a:ext>
                    </a:extLst>
                  </p:cNvPr>
                  <p:cNvSpPr/>
                  <p:nvPr/>
                </p:nvSpPr>
                <p:spPr>
                  <a:xfrm>
                    <a:off x="-473116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59" name="Freeform: Shape 2158">
                    <a:extLst>
                      <a:ext uri="{FF2B5EF4-FFF2-40B4-BE49-F238E27FC236}">
                        <a16:creationId xmlns:a16="http://schemas.microsoft.com/office/drawing/2014/main" id="{0E615F69-0EE6-FDAF-F722-FF99E535B5F6}"/>
                      </a:ext>
                    </a:extLst>
                  </p:cNvPr>
                  <p:cNvSpPr/>
                  <p:nvPr/>
                </p:nvSpPr>
                <p:spPr>
                  <a:xfrm>
                    <a:off x="-448640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0" name="Freeform: Shape 2159">
                    <a:extLst>
                      <a:ext uri="{FF2B5EF4-FFF2-40B4-BE49-F238E27FC236}">
                        <a16:creationId xmlns:a16="http://schemas.microsoft.com/office/drawing/2014/main" id="{05103DA6-C620-2D5A-32F2-42956E898D37}"/>
                      </a:ext>
                    </a:extLst>
                  </p:cNvPr>
                  <p:cNvSpPr/>
                  <p:nvPr/>
                </p:nvSpPr>
                <p:spPr>
                  <a:xfrm>
                    <a:off x="-424164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1" name="Freeform: Shape 2160">
                    <a:extLst>
                      <a:ext uri="{FF2B5EF4-FFF2-40B4-BE49-F238E27FC236}">
                        <a16:creationId xmlns:a16="http://schemas.microsoft.com/office/drawing/2014/main" id="{09F22947-1B46-56D4-0E75-7DFA71A21061}"/>
                      </a:ext>
                    </a:extLst>
                  </p:cNvPr>
                  <p:cNvSpPr/>
                  <p:nvPr/>
                </p:nvSpPr>
                <p:spPr>
                  <a:xfrm>
                    <a:off x="-399681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2" name="Freeform: Shape 2161">
                    <a:extLst>
                      <a:ext uri="{FF2B5EF4-FFF2-40B4-BE49-F238E27FC236}">
                        <a16:creationId xmlns:a16="http://schemas.microsoft.com/office/drawing/2014/main" id="{3091C6DA-47F4-8F78-5A2B-F7FFD027297F}"/>
                      </a:ext>
                    </a:extLst>
                  </p:cNvPr>
                  <p:cNvSpPr/>
                  <p:nvPr/>
                </p:nvSpPr>
                <p:spPr>
                  <a:xfrm>
                    <a:off x="-375205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3" name="Freeform: Shape 2162">
                    <a:extLst>
                      <a:ext uri="{FF2B5EF4-FFF2-40B4-BE49-F238E27FC236}">
                        <a16:creationId xmlns:a16="http://schemas.microsoft.com/office/drawing/2014/main" id="{FCF040A1-1750-A772-4C42-4D6BFF8DDECC}"/>
                      </a:ext>
                    </a:extLst>
                  </p:cNvPr>
                  <p:cNvSpPr/>
                  <p:nvPr/>
                </p:nvSpPr>
                <p:spPr>
                  <a:xfrm>
                    <a:off x="-350729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4" name="Freeform: Shape 2163">
                    <a:extLst>
                      <a:ext uri="{FF2B5EF4-FFF2-40B4-BE49-F238E27FC236}">
                        <a16:creationId xmlns:a16="http://schemas.microsoft.com/office/drawing/2014/main" id="{6E300B6F-6E7A-A10E-887A-D3F361A4B2BE}"/>
                      </a:ext>
                    </a:extLst>
                  </p:cNvPr>
                  <p:cNvSpPr/>
                  <p:nvPr/>
                </p:nvSpPr>
                <p:spPr>
                  <a:xfrm>
                    <a:off x="-326253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5" name="Freeform: Shape 2164">
                    <a:extLst>
                      <a:ext uri="{FF2B5EF4-FFF2-40B4-BE49-F238E27FC236}">
                        <a16:creationId xmlns:a16="http://schemas.microsoft.com/office/drawing/2014/main" id="{D7CB080A-7AE6-2ED5-714D-218A02FE611F}"/>
                      </a:ext>
                    </a:extLst>
                  </p:cNvPr>
                  <p:cNvSpPr/>
                  <p:nvPr/>
                </p:nvSpPr>
                <p:spPr>
                  <a:xfrm>
                    <a:off x="-301777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6" name="Freeform: Shape 2165">
                    <a:extLst>
                      <a:ext uri="{FF2B5EF4-FFF2-40B4-BE49-F238E27FC236}">
                        <a16:creationId xmlns:a16="http://schemas.microsoft.com/office/drawing/2014/main" id="{A8241BE9-44F9-94E7-AF57-02AF3EBB5284}"/>
                      </a:ext>
                    </a:extLst>
                  </p:cNvPr>
                  <p:cNvSpPr/>
                  <p:nvPr/>
                </p:nvSpPr>
                <p:spPr>
                  <a:xfrm>
                    <a:off x="-2772944"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67" name="Freeform: Shape 2166">
                    <a:extLst>
                      <a:ext uri="{FF2B5EF4-FFF2-40B4-BE49-F238E27FC236}">
                        <a16:creationId xmlns:a16="http://schemas.microsoft.com/office/drawing/2014/main" id="{EF36917D-DBAF-058F-9030-B0EA05DA27CE}"/>
                      </a:ext>
                    </a:extLst>
                  </p:cNvPr>
                  <p:cNvSpPr/>
                  <p:nvPr/>
                </p:nvSpPr>
                <p:spPr>
                  <a:xfrm>
                    <a:off x="-252818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8" name="Freeform: Shape 2167">
                    <a:extLst>
                      <a:ext uri="{FF2B5EF4-FFF2-40B4-BE49-F238E27FC236}">
                        <a16:creationId xmlns:a16="http://schemas.microsoft.com/office/drawing/2014/main" id="{7316599B-E336-6462-F106-367F65F914C0}"/>
                      </a:ext>
                    </a:extLst>
                  </p:cNvPr>
                  <p:cNvSpPr/>
                  <p:nvPr/>
                </p:nvSpPr>
                <p:spPr>
                  <a:xfrm>
                    <a:off x="-228342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9" name="Freeform: Shape 2168">
                    <a:extLst>
                      <a:ext uri="{FF2B5EF4-FFF2-40B4-BE49-F238E27FC236}">
                        <a16:creationId xmlns:a16="http://schemas.microsoft.com/office/drawing/2014/main" id="{D76FEB41-2CA1-42A0-A46C-24BA3D79FE60}"/>
                      </a:ext>
                    </a:extLst>
                  </p:cNvPr>
                  <p:cNvSpPr/>
                  <p:nvPr/>
                </p:nvSpPr>
                <p:spPr>
                  <a:xfrm>
                    <a:off x="-203866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0" name="Freeform: Shape 2169">
                    <a:extLst>
                      <a:ext uri="{FF2B5EF4-FFF2-40B4-BE49-F238E27FC236}">
                        <a16:creationId xmlns:a16="http://schemas.microsoft.com/office/drawing/2014/main" id="{E73EB7D1-AAB6-45CF-FBAC-98349112864C}"/>
                      </a:ext>
                    </a:extLst>
                  </p:cNvPr>
                  <p:cNvSpPr/>
                  <p:nvPr/>
                </p:nvSpPr>
                <p:spPr>
                  <a:xfrm>
                    <a:off x="-179390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1" name="Freeform: Shape 2170">
                    <a:extLst>
                      <a:ext uri="{FF2B5EF4-FFF2-40B4-BE49-F238E27FC236}">
                        <a16:creationId xmlns:a16="http://schemas.microsoft.com/office/drawing/2014/main" id="{51CC18CE-4BE4-DA2F-E9FD-20B2DCC826F6}"/>
                      </a:ext>
                    </a:extLst>
                  </p:cNvPr>
                  <p:cNvSpPr/>
                  <p:nvPr/>
                </p:nvSpPr>
                <p:spPr>
                  <a:xfrm>
                    <a:off x="-766842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2" name="Freeform: Shape 2171">
                    <a:extLst>
                      <a:ext uri="{FF2B5EF4-FFF2-40B4-BE49-F238E27FC236}">
                        <a16:creationId xmlns:a16="http://schemas.microsoft.com/office/drawing/2014/main" id="{60717F3A-0895-C2EF-2D1A-CDC6C0B41FBE}"/>
                      </a:ext>
                    </a:extLst>
                  </p:cNvPr>
                  <p:cNvSpPr/>
                  <p:nvPr/>
                </p:nvSpPr>
                <p:spPr>
                  <a:xfrm>
                    <a:off x="-742366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3" name="Freeform: Shape 2172">
                    <a:extLst>
                      <a:ext uri="{FF2B5EF4-FFF2-40B4-BE49-F238E27FC236}">
                        <a16:creationId xmlns:a16="http://schemas.microsoft.com/office/drawing/2014/main" id="{3F502063-9B10-471C-01D7-5F76925AB5BC}"/>
                      </a:ext>
                    </a:extLst>
                  </p:cNvPr>
                  <p:cNvSpPr/>
                  <p:nvPr/>
                </p:nvSpPr>
                <p:spPr>
                  <a:xfrm>
                    <a:off x="-717890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74" name="Freeform: Shape 2173">
                    <a:extLst>
                      <a:ext uri="{FF2B5EF4-FFF2-40B4-BE49-F238E27FC236}">
                        <a16:creationId xmlns:a16="http://schemas.microsoft.com/office/drawing/2014/main" id="{4794DCD1-2BB8-1F41-5D93-03BEB52F7E22}"/>
                      </a:ext>
                    </a:extLst>
                  </p:cNvPr>
                  <p:cNvSpPr/>
                  <p:nvPr/>
                </p:nvSpPr>
                <p:spPr>
                  <a:xfrm>
                    <a:off x="-693414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5" name="Freeform: Shape 2174">
                    <a:extLst>
                      <a:ext uri="{FF2B5EF4-FFF2-40B4-BE49-F238E27FC236}">
                        <a16:creationId xmlns:a16="http://schemas.microsoft.com/office/drawing/2014/main" id="{48FC7823-0D62-3338-A584-7DCB91046544}"/>
                      </a:ext>
                    </a:extLst>
                  </p:cNvPr>
                  <p:cNvSpPr/>
                  <p:nvPr/>
                </p:nvSpPr>
                <p:spPr>
                  <a:xfrm>
                    <a:off x="-668931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6" name="Freeform: Shape 2175">
                    <a:extLst>
                      <a:ext uri="{FF2B5EF4-FFF2-40B4-BE49-F238E27FC236}">
                        <a16:creationId xmlns:a16="http://schemas.microsoft.com/office/drawing/2014/main" id="{1B4AD860-1298-0F46-830C-53ADCE012AE7}"/>
                      </a:ext>
                    </a:extLst>
                  </p:cNvPr>
                  <p:cNvSpPr/>
                  <p:nvPr/>
                </p:nvSpPr>
                <p:spPr>
                  <a:xfrm>
                    <a:off x="-644455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7" name="Freeform: Shape 2176">
                    <a:extLst>
                      <a:ext uri="{FF2B5EF4-FFF2-40B4-BE49-F238E27FC236}">
                        <a16:creationId xmlns:a16="http://schemas.microsoft.com/office/drawing/2014/main" id="{1079F69E-7461-C3C7-BA67-93DD26CC119A}"/>
                      </a:ext>
                    </a:extLst>
                  </p:cNvPr>
                  <p:cNvSpPr/>
                  <p:nvPr/>
                </p:nvSpPr>
                <p:spPr>
                  <a:xfrm>
                    <a:off x="-619979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78" name="Freeform: Shape 2177">
                    <a:extLst>
                      <a:ext uri="{FF2B5EF4-FFF2-40B4-BE49-F238E27FC236}">
                        <a16:creationId xmlns:a16="http://schemas.microsoft.com/office/drawing/2014/main" id="{5DA48515-4B46-00EF-462C-AC6774BB8FBF}"/>
                      </a:ext>
                    </a:extLst>
                  </p:cNvPr>
                  <p:cNvSpPr/>
                  <p:nvPr/>
                </p:nvSpPr>
                <p:spPr>
                  <a:xfrm>
                    <a:off x="-595503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79" name="Freeform: Shape 2178">
                    <a:extLst>
                      <a:ext uri="{FF2B5EF4-FFF2-40B4-BE49-F238E27FC236}">
                        <a16:creationId xmlns:a16="http://schemas.microsoft.com/office/drawing/2014/main" id="{08692BA0-3098-098C-7E88-C20E7C85B05F}"/>
                      </a:ext>
                    </a:extLst>
                  </p:cNvPr>
                  <p:cNvSpPr/>
                  <p:nvPr/>
                </p:nvSpPr>
                <p:spPr>
                  <a:xfrm>
                    <a:off x="-571027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0" name="Freeform: Shape 2179">
                    <a:extLst>
                      <a:ext uri="{FF2B5EF4-FFF2-40B4-BE49-F238E27FC236}">
                        <a16:creationId xmlns:a16="http://schemas.microsoft.com/office/drawing/2014/main" id="{1B09D039-2511-8313-0A09-287C58B3838F}"/>
                      </a:ext>
                    </a:extLst>
                  </p:cNvPr>
                  <p:cNvSpPr/>
                  <p:nvPr/>
                </p:nvSpPr>
                <p:spPr>
                  <a:xfrm>
                    <a:off x="-546551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1" name="Freeform: Shape 2180">
                    <a:extLst>
                      <a:ext uri="{FF2B5EF4-FFF2-40B4-BE49-F238E27FC236}">
                        <a16:creationId xmlns:a16="http://schemas.microsoft.com/office/drawing/2014/main" id="{B105F578-778F-C17C-F54A-7CF78673C843}"/>
                      </a:ext>
                    </a:extLst>
                  </p:cNvPr>
                  <p:cNvSpPr/>
                  <p:nvPr/>
                </p:nvSpPr>
                <p:spPr>
                  <a:xfrm>
                    <a:off x="-522068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2" name="Freeform: Shape 2181">
                    <a:extLst>
                      <a:ext uri="{FF2B5EF4-FFF2-40B4-BE49-F238E27FC236}">
                        <a16:creationId xmlns:a16="http://schemas.microsoft.com/office/drawing/2014/main" id="{DACDD880-9A47-F42F-366C-483407FD4DBD}"/>
                      </a:ext>
                    </a:extLst>
                  </p:cNvPr>
                  <p:cNvSpPr/>
                  <p:nvPr/>
                </p:nvSpPr>
                <p:spPr>
                  <a:xfrm>
                    <a:off x="-497592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3" name="Freeform: Shape 2182">
                    <a:extLst>
                      <a:ext uri="{FF2B5EF4-FFF2-40B4-BE49-F238E27FC236}">
                        <a16:creationId xmlns:a16="http://schemas.microsoft.com/office/drawing/2014/main" id="{0FCDCA29-82BE-B39E-BCAE-802B268BE3EB}"/>
                      </a:ext>
                    </a:extLst>
                  </p:cNvPr>
                  <p:cNvSpPr/>
                  <p:nvPr/>
                </p:nvSpPr>
                <p:spPr>
                  <a:xfrm>
                    <a:off x="-473116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4" name="Freeform: Shape 2183">
                    <a:extLst>
                      <a:ext uri="{FF2B5EF4-FFF2-40B4-BE49-F238E27FC236}">
                        <a16:creationId xmlns:a16="http://schemas.microsoft.com/office/drawing/2014/main" id="{091DC30F-FDFF-0FEB-5DE5-8E47ACA6FA63}"/>
                      </a:ext>
                    </a:extLst>
                  </p:cNvPr>
                  <p:cNvSpPr/>
                  <p:nvPr/>
                </p:nvSpPr>
                <p:spPr>
                  <a:xfrm>
                    <a:off x="-448640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5" name="Freeform: Shape 2184">
                    <a:extLst>
                      <a:ext uri="{FF2B5EF4-FFF2-40B4-BE49-F238E27FC236}">
                        <a16:creationId xmlns:a16="http://schemas.microsoft.com/office/drawing/2014/main" id="{4ED25FD9-1D9D-5E31-995A-73879364AF10}"/>
                      </a:ext>
                    </a:extLst>
                  </p:cNvPr>
                  <p:cNvSpPr/>
                  <p:nvPr/>
                </p:nvSpPr>
                <p:spPr>
                  <a:xfrm>
                    <a:off x="-424164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6" name="Freeform: Shape 2185">
                    <a:extLst>
                      <a:ext uri="{FF2B5EF4-FFF2-40B4-BE49-F238E27FC236}">
                        <a16:creationId xmlns:a16="http://schemas.microsoft.com/office/drawing/2014/main" id="{663495F0-3D7F-2BC7-CECB-EB423BF81F9A}"/>
                      </a:ext>
                    </a:extLst>
                  </p:cNvPr>
                  <p:cNvSpPr/>
                  <p:nvPr/>
                </p:nvSpPr>
                <p:spPr>
                  <a:xfrm>
                    <a:off x="-399681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7" name="Freeform: Shape 2186">
                    <a:extLst>
                      <a:ext uri="{FF2B5EF4-FFF2-40B4-BE49-F238E27FC236}">
                        <a16:creationId xmlns:a16="http://schemas.microsoft.com/office/drawing/2014/main" id="{AEBA717E-75B2-872F-CD35-4B419688BCBD}"/>
                      </a:ext>
                    </a:extLst>
                  </p:cNvPr>
                  <p:cNvSpPr/>
                  <p:nvPr/>
                </p:nvSpPr>
                <p:spPr>
                  <a:xfrm>
                    <a:off x="-375205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8" name="Freeform: Shape 2187">
                    <a:extLst>
                      <a:ext uri="{FF2B5EF4-FFF2-40B4-BE49-F238E27FC236}">
                        <a16:creationId xmlns:a16="http://schemas.microsoft.com/office/drawing/2014/main" id="{CEB9DE3D-2C64-9C30-5B7E-0A470E5BFBAE}"/>
                      </a:ext>
                    </a:extLst>
                  </p:cNvPr>
                  <p:cNvSpPr/>
                  <p:nvPr/>
                </p:nvSpPr>
                <p:spPr>
                  <a:xfrm>
                    <a:off x="-350729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89" name="Freeform: Shape 2188">
                    <a:extLst>
                      <a:ext uri="{FF2B5EF4-FFF2-40B4-BE49-F238E27FC236}">
                        <a16:creationId xmlns:a16="http://schemas.microsoft.com/office/drawing/2014/main" id="{C52A32AA-C4F8-69EC-9983-E7507650C7B1}"/>
                      </a:ext>
                    </a:extLst>
                  </p:cNvPr>
                  <p:cNvSpPr/>
                  <p:nvPr/>
                </p:nvSpPr>
                <p:spPr>
                  <a:xfrm>
                    <a:off x="-326253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90" name="Freeform: Shape 2189">
                    <a:extLst>
                      <a:ext uri="{FF2B5EF4-FFF2-40B4-BE49-F238E27FC236}">
                        <a16:creationId xmlns:a16="http://schemas.microsoft.com/office/drawing/2014/main" id="{2A8C6180-8A00-955C-7396-8A5F63DCD554}"/>
                      </a:ext>
                    </a:extLst>
                  </p:cNvPr>
                  <p:cNvSpPr/>
                  <p:nvPr/>
                </p:nvSpPr>
                <p:spPr>
                  <a:xfrm>
                    <a:off x="-301777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1" name="Freeform: Shape 2190">
                    <a:extLst>
                      <a:ext uri="{FF2B5EF4-FFF2-40B4-BE49-F238E27FC236}">
                        <a16:creationId xmlns:a16="http://schemas.microsoft.com/office/drawing/2014/main" id="{F014385A-97E3-F33E-B14C-E37437BEF94F}"/>
                      </a:ext>
                    </a:extLst>
                  </p:cNvPr>
                  <p:cNvSpPr/>
                  <p:nvPr/>
                </p:nvSpPr>
                <p:spPr>
                  <a:xfrm>
                    <a:off x="-2772944"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192" name="Freeform: Shape 2191">
                    <a:extLst>
                      <a:ext uri="{FF2B5EF4-FFF2-40B4-BE49-F238E27FC236}">
                        <a16:creationId xmlns:a16="http://schemas.microsoft.com/office/drawing/2014/main" id="{8056C574-095E-B333-2320-B69A20DB2A05}"/>
                      </a:ext>
                    </a:extLst>
                  </p:cNvPr>
                  <p:cNvSpPr/>
                  <p:nvPr/>
                </p:nvSpPr>
                <p:spPr>
                  <a:xfrm>
                    <a:off x="-252818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3" name="Freeform: Shape 2192">
                    <a:extLst>
                      <a:ext uri="{FF2B5EF4-FFF2-40B4-BE49-F238E27FC236}">
                        <a16:creationId xmlns:a16="http://schemas.microsoft.com/office/drawing/2014/main" id="{6016E82A-EFCF-3236-9676-BB45D1D4CCB8}"/>
                      </a:ext>
                    </a:extLst>
                  </p:cNvPr>
                  <p:cNvSpPr/>
                  <p:nvPr/>
                </p:nvSpPr>
                <p:spPr>
                  <a:xfrm>
                    <a:off x="-228342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4" name="Freeform: Shape 2193">
                    <a:extLst>
                      <a:ext uri="{FF2B5EF4-FFF2-40B4-BE49-F238E27FC236}">
                        <a16:creationId xmlns:a16="http://schemas.microsoft.com/office/drawing/2014/main" id="{3EFE455A-7EA2-4CBE-45DE-E2C76D94D2ED}"/>
                      </a:ext>
                    </a:extLst>
                  </p:cNvPr>
                  <p:cNvSpPr/>
                  <p:nvPr/>
                </p:nvSpPr>
                <p:spPr>
                  <a:xfrm>
                    <a:off x="-203866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5" name="Freeform: Shape 2194">
                    <a:extLst>
                      <a:ext uri="{FF2B5EF4-FFF2-40B4-BE49-F238E27FC236}">
                        <a16:creationId xmlns:a16="http://schemas.microsoft.com/office/drawing/2014/main" id="{E2FEBDBF-013A-0E66-A09C-1EDF764C02F1}"/>
                      </a:ext>
                    </a:extLst>
                  </p:cNvPr>
                  <p:cNvSpPr/>
                  <p:nvPr/>
                </p:nvSpPr>
                <p:spPr>
                  <a:xfrm>
                    <a:off x="-179390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6" name="Freeform: Shape 2195">
                    <a:extLst>
                      <a:ext uri="{FF2B5EF4-FFF2-40B4-BE49-F238E27FC236}">
                        <a16:creationId xmlns:a16="http://schemas.microsoft.com/office/drawing/2014/main" id="{967B25D7-8C76-2A18-734C-6DC2C2E9782B}"/>
                      </a:ext>
                    </a:extLst>
                  </p:cNvPr>
                  <p:cNvSpPr/>
                  <p:nvPr/>
                </p:nvSpPr>
                <p:spPr>
                  <a:xfrm>
                    <a:off x="-766842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7" name="Freeform: Shape 2196">
                    <a:extLst>
                      <a:ext uri="{FF2B5EF4-FFF2-40B4-BE49-F238E27FC236}">
                        <a16:creationId xmlns:a16="http://schemas.microsoft.com/office/drawing/2014/main" id="{D1F5EE1A-C2C3-E1E5-449B-2D4E65DC9701}"/>
                      </a:ext>
                    </a:extLst>
                  </p:cNvPr>
                  <p:cNvSpPr/>
                  <p:nvPr/>
                </p:nvSpPr>
                <p:spPr>
                  <a:xfrm>
                    <a:off x="-742366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8" name="Freeform: Shape 2197">
                    <a:extLst>
                      <a:ext uri="{FF2B5EF4-FFF2-40B4-BE49-F238E27FC236}">
                        <a16:creationId xmlns:a16="http://schemas.microsoft.com/office/drawing/2014/main" id="{77D9F905-1DB3-8896-F2C5-92B171E521E9}"/>
                      </a:ext>
                    </a:extLst>
                  </p:cNvPr>
                  <p:cNvSpPr/>
                  <p:nvPr/>
                </p:nvSpPr>
                <p:spPr>
                  <a:xfrm>
                    <a:off x="-717890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9" name="Freeform: Shape 2198">
                    <a:extLst>
                      <a:ext uri="{FF2B5EF4-FFF2-40B4-BE49-F238E27FC236}">
                        <a16:creationId xmlns:a16="http://schemas.microsoft.com/office/drawing/2014/main" id="{A06600ED-7285-FF77-3147-1B2707EB9650}"/>
                      </a:ext>
                    </a:extLst>
                  </p:cNvPr>
                  <p:cNvSpPr/>
                  <p:nvPr/>
                </p:nvSpPr>
                <p:spPr>
                  <a:xfrm>
                    <a:off x="-693414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0" name="Freeform: Shape 2199">
                    <a:extLst>
                      <a:ext uri="{FF2B5EF4-FFF2-40B4-BE49-F238E27FC236}">
                        <a16:creationId xmlns:a16="http://schemas.microsoft.com/office/drawing/2014/main" id="{18F91A7D-B54B-A166-9387-9CE54F24E350}"/>
                      </a:ext>
                    </a:extLst>
                  </p:cNvPr>
                  <p:cNvSpPr/>
                  <p:nvPr/>
                </p:nvSpPr>
                <p:spPr>
                  <a:xfrm>
                    <a:off x="-668931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1" name="Freeform: Shape 2200">
                    <a:extLst>
                      <a:ext uri="{FF2B5EF4-FFF2-40B4-BE49-F238E27FC236}">
                        <a16:creationId xmlns:a16="http://schemas.microsoft.com/office/drawing/2014/main" id="{F75BA7C3-D62C-CA15-C0F2-7497CBACC08F}"/>
                      </a:ext>
                    </a:extLst>
                  </p:cNvPr>
                  <p:cNvSpPr/>
                  <p:nvPr/>
                </p:nvSpPr>
                <p:spPr>
                  <a:xfrm>
                    <a:off x="-644455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2" name="Freeform: Shape 2201">
                    <a:extLst>
                      <a:ext uri="{FF2B5EF4-FFF2-40B4-BE49-F238E27FC236}">
                        <a16:creationId xmlns:a16="http://schemas.microsoft.com/office/drawing/2014/main" id="{29130529-130C-C4B6-2199-199B61E9A199}"/>
                      </a:ext>
                    </a:extLst>
                  </p:cNvPr>
                  <p:cNvSpPr/>
                  <p:nvPr/>
                </p:nvSpPr>
                <p:spPr>
                  <a:xfrm>
                    <a:off x="-619979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3" name="Freeform: Shape 2202">
                    <a:extLst>
                      <a:ext uri="{FF2B5EF4-FFF2-40B4-BE49-F238E27FC236}">
                        <a16:creationId xmlns:a16="http://schemas.microsoft.com/office/drawing/2014/main" id="{716D5F80-DA71-C3A0-0F0F-58ADC78BBDDF}"/>
                      </a:ext>
                    </a:extLst>
                  </p:cNvPr>
                  <p:cNvSpPr/>
                  <p:nvPr/>
                </p:nvSpPr>
                <p:spPr>
                  <a:xfrm>
                    <a:off x="-595503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4" name="Freeform: Shape 2203">
                    <a:extLst>
                      <a:ext uri="{FF2B5EF4-FFF2-40B4-BE49-F238E27FC236}">
                        <a16:creationId xmlns:a16="http://schemas.microsoft.com/office/drawing/2014/main" id="{A650BBAB-E3F3-8B21-F89D-651E6E73BD95}"/>
                      </a:ext>
                    </a:extLst>
                  </p:cNvPr>
                  <p:cNvSpPr/>
                  <p:nvPr/>
                </p:nvSpPr>
                <p:spPr>
                  <a:xfrm>
                    <a:off x="-571027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5" name="Freeform: Shape 2204">
                    <a:extLst>
                      <a:ext uri="{FF2B5EF4-FFF2-40B4-BE49-F238E27FC236}">
                        <a16:creationId xmlns:a16="http://schemas.microsoft.com/office/drawing/2014/main" id="{2B1BAF4D-E09D-92FA-19F4-1EDD6AE6CAF6}"/>
                      </a:ext>
                    </a:extLst>
                  </p:cNvPr>
                  <p:cNvSpPr/>
                  <p:nvPr/>
                </p:nvSpPr>
                <p:spPr>
                  <a:xfrm>
                    <a:off x="-546551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6" name="Freeform: Shape 2205">
                    <a:extLst>
                      <a:ext uri="{FF2B5EF4-FFF2-40B4-BE49-F238E27FC236}">
                        <a16:creationId xmlns:a16="http://schemas.microsoft.com/office/drawing/2014/main" id="{E10B3039-BDD4-AE81-2A0D-05F10A22DFF0}"/>
                      </a:ext>
                    </a:extLst>
                  </p:cNvPr>
                  <p:cNvSpPr/>
                  <p:nvPr/>
                </p:nvSpPr>
                <p:spPr>
                  <a:xfrm>
                    <a:off x="-522068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7" name="Freeform: Shape 2206">
                    <a:extLst>
                      <a:ext uri="{FF2B5EF4-FFF2-40B4-BE49-F238E27FC236}">
                        <a16:creationId xmlns:a16="http://schemas.microsoft.com/office/drawing/2014/main" id="{4C69D1A8-2557-3EF4-A96A-597AC698428E}"/>
                      </a:ext>
                    </a:extLst>
                  </p:cNvPr>
                  <p:cNvSpPr/>
                  <p:nvPr/>
                </p:nvSpPr>
                <p:spPr>
                  <a:xfrm>
                    <a:off x="-497592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8" name="Freeform: Shape 2207">
                    <a:extLst>
                      <a:ext uri="{FF2B5EF4-FFF2-40B4-BE49-F238E27FC236}">
                        <a16:creationId xmlns:a16="http://schemas.microsoft.com/office/drawing/2014/main" id="{054E0B59-48D1-EEBC-113D-E95298D24984}"/>
                      </a:ext>
                    </a:extLst>
                  </p:cNvPr>
                  <p:cNvSpPr/>
                  <p:nvPr/>
                </p:nvSpPr>
                <p:spPr>
                  <a:xfrm>
                    <a:off x="-473116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9" name="Freeform: Shape 2208">
                    <a:extLst>
                      <a:ext uri="{FF2B5EF4-FFF2-40B4-BE49-F238E27FC236}">
                        <a16:creationId xmlns:a16="http://schemas.microsoft.com/office/drawing/2014/main" id="{F5103BDB-6E59-D427-01A3-957F209DDC39}"/>
                      </a:ext>
                    </a:extLst>
                  </p:cNvPr>
                  <p:cNvSpPr/>
                  <p:nvPr/>
                </p:nvSpPr>
                <p:spPr>
                  <a:xfrm>
                    <a:off x="-448640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0" name="Freeform: Shape 2209">
                    <a:extLst>
                      <a:ext uri="{FF2B5EF4-FFF2-40B4-BE49-F238E27FC236}">
                        <a16:creationId xmlns:a16="http://schemas.microsoft.com/office/drawing/2014/main" id="{7DBA664F-B488-4136-8D25-1D1C681677CC}"/>
                      </a:ext>
                    </a:extLst>
                  </p:cNvPr>
                  <p:cNvSpPr/>
                  <p:nvPr/>
                </p:nvSpPr>
                <p:spPr>
                  <a:xfrm>
                    <a:off x="-424164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11" name="Freeform: Shape 2210">
                    <a:extLst>
                      <a:ext uri="{FF2B5EF4-FFF2-40B4-BE49-F238E27FC236}">
                        <a16:creationId xmlns:a16="http://schemas.microsoft.com/office/drawing/2014/main" id="{8F9BFEFA-CF2B-FB8F-A7BF-D3EFAB154166}"/>
                      </a:ext>
                    </a:extLst>
                  </p:cNvPr>
                  <p:cNvSpPr/>
                  <p:nvPr/>
                </p:nvSpPr>
                <p:spPr>
                  <a:xfrm>
                    <a:off x="-399681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2" name="Freeform: Shape 2211">
                    <a:extLst>
                      <a:ext uri="{FF2B5EF4-FFF2-40B4-BE49-F238E27FC236}">
                        <a16:creationId xmlns:a16="http://schemas.microsoft.com/office/drawing/2014/main" id="{6448D222-5823-C39B-D0EE-9F48928F8D6B}"/>
                      </a:ext>
                    </a:extLst>
                  </p:cNvPr>
                  <p:cNvSpPr/>
                  <p:nvPr/>
                </p:nvSpPr>
                <p:spPr>
                  <a:xfrm>
                    <a:off x="-375205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3" name="Freeform: Shape 2212">
                    <a:extLst>
                      <a:ext uri="{FF2B5EF4-FFF2-40B4-BE49-F238E27FC236}">
                        <a16:creationId xmlns:a16="http://schemas.microsoft.com/office/drawing/2014/main" id="{644051B4-B7AE-D89D-4869-1AED504581E9}"/>
                      </a:ext>
                    </a:extLst>
                  </p:cNvPr>
                  <p:cNvSpPr/>
                  <p:nvPr/>
                </p:nvSpPr>
                <p:spPr>
                  <a:xfrm>
                    <a:off x="-350729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4" name="Freeform: Shape 2213">
                    <a:extLst>
                      <a:ext uri="{FF2B5EF4-FFF2-40B4-BE49-F238E27FC236}">
                        <a16:creationId xmlns:a16="http://schemas.microsoft.com/office/drawing/2014/main" id="{3DA19BA6-F92E-A3BE-FCAA-28A7A4A29A64}"/>
                      </a:ext>
                    </a:extLst>
                  </p:cNvPr>
                  <p:cNvSpPr/>
                  <p:nvPr/>
                </p:nvSpPr>
                <p:spPr>
                  <a:xfrm>
                    <a:off x="-326253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5" name="Freeform: Shape 2214">
                    <a:extLst>
                      <a:ext uri="{FF2B5EF4-FFF2-40B4-BE49-F238E27FC236}">
                        <a16:creationId xmlns:a16="http://schemas.microsoft.com/office/drawing/2014/main" id="{81F7EB08-5A45-0A3D-088C-B1B4550A2AAB}"/>
                      </a:ext>
                    </a:extLst>
                  </p:cNvPr>
                  <p:cNvSpPr/>
                  <p:nvPr/>
                </p:nvSpPr>
                <p:spPr>
                  <a:xfrm>
                    <a:off x="-301777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6" name="Freeform: Shape 2215">
                    <a:extLst>
                      <a:ext uri="{FF2B5EF4-FFF2-40B4-BE49-F238E27FC236}">
                        <a16:creationId xmlns:a16="http://schemas.microsoft.com/office/drawing/2014/main" id="{BC4BF554-6929-EEF6-A3FF-F05FFA318D8E}"/>
                      </a:ext>
                    </a:extLst>
                  </p:cNvPr>
                  <p:cNvSpPr/>
                  <p:nvPr/>
                </p:nvSpPr>
                <p:spPr>
                  <a:xfrm>
                    <a:off x="-2772944"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7" name="Freeform: Shape 2216">
                    <a:extLst>
                      <a:ext uri="{FF2B5EF4-FFF2-40B4-BE49-F238E27FC236}">
                        <a16:creationId xmlns:a16="http://schemas.microsoft.com/office/drawing/2014/main" id="{3BEE320B-A018-09AA-B630-91A00AC7324D}"/>
                      </a:ext>
                    </a:extLst>
                  </p:cNvPr>
                  <p:cNvSpPr/>
                  <p:nvPr/>
                </p:nvSpPr>
                <p:spPr>
                  <a:xfrm>
                    <a:off x="-252818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8" name="Freeform: Shape 2217">
                    <a:extLst>
                      <a:ext uri="{FF2B5EF4-FFF2-40B4-BE49-F238E27FC236}">
                        <a16:creationId xmlns:a16="http://schemas.microsoft.com/office/drawing/2014/main" id="{80594D0C-E188-7CBF-FFD9-676161D785DE}"/>
                      </a:ext>
                    </a:extLst>
                  </p:cNvPr>
                  <p:cNvSpPr/>
                  <p:nvPr/>
                </p:nvSpPr>
                <p:spPr>
                  <a:xfrm>
                    <a:off x="-228342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9" name="Freeform: Shape 2218">
                    <a:extLst>
                      <a:ext uri="{FF2B5EF4-FFF2-40B4-BE49-F238E27FC236}">
                        <a16:creationId xmlns:a16="http://schemas.microsoft.com/office/drawing/2014/main" id="{40097BBD-94B2-43F4-BCFE-904847133A16}"/>
                      </a:ext>
                    </a:extLst>
                  </p:cNvPr>
                  <p:cNvSpPr/>
                  <p:nvPr/>
                </p:nvSpPr>
                <p:spPr>
                  <a:xfrm>
                    <a:off x="-203866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0" name="Freeform: Shape 2219">
                    <a:extLst>
                      <a:ext uri="{FF2B5EF4-FFF2-40B4-BE49-F238E27FC236}">
                        <a16:creationId xmlns:a16="http://schemas.microsoft.com/office/drawing/2014/main" id="{5EEBEF8B-B2CF-2F99-E57D-8A1DAA6B0FD0}"/>
                      </a:ext>
                    </a:extLst>
                  </p:cNvPr>
                  <p:cNvSpPr/>
                  <p:nvPr/>
                </p:nvSpPr>
                <p:spPr>
                  <a:xfrm>
                    <a:off x="-179390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grpSp>
      <p:grpSp>
        <p:nvGrpSpPr>
          <p:cNvPr id="10" name="Group 9">
            <a:extLst>
              <a:ext uri="{FF2B5EF4-FFF2-40B4-BE49-F238E27FC236}">
                <a16:creationId xmlns:a16="http://schemas.microsoft.com/office/drawing/2014/main" id="{58749A82-BC6E-50B0-BB51-9C631773DCE0}"/>
              </a:ext>
            </a:extLst>
          </p:cNvPr>
          <p:cNvGrpSpPr/>
          <p:nvPr userDrawn="1"/>
        </p:nvGrpSpPr>
        <p:grpSpPr>
          <a:xfrm>
            <a:off x="418964" y="0"/>
            <a:ext cx="11433361" cy="6887940"/>
            <a:chOff x="418964" y="0"/>
            <a:chExt cx="11433361" cy="6887940"/>
          </a:xfrm>
        </p:grpSpPr>
        <p:grpSp>
          <p:nvGrpSpPr>
            <p:cNvPr id="3" name="Group 2">
              <a:extLst>
                <a:ext uri="{FF2B5EF4-FFF2-40B4-BE49-F238E27FC236}">
                  <a16:creationId xmlns:a16="http://schemas.microsoft.com/office/drawing/2014/main" id="{FF99ECBB-B1CD-05E1-27A7-460345747BF2}"/>
                </a:ext>
              </a:extLst>
            </p:cNvPr>
            <p:cNvGrpSpPr/>
            <p:nvPr userDrawn="1"/>
          </p:nvGrpSpPr>
          <p:grpSpPr>
            <a:xfrm>
              <a:off x="418964" y="0"/>
              <a:ext cx="469504" cy="6887940"/>
              <a:chOff x="418964" y="0"/>
              <a:chExt cx="469504" cy="6887940"/>
            </a:xfrm>
          </p:grpSpPr>
          <p:grpSp>
            <p:nvGrpSpPr>
              <p:cNvPr id="7" name="图形 15">
                <a:extLst>
                  <a:ext uri="{FF2B5EF4-FFF2-40B4-BE49-F238E27FC236}">
                    <a16:creationId xmlns:a16="http://schemas.microsoft.com/office/drawing/2014/main" id="{DE139F93-1C7A-6736-CB58-DDEB703F3A9B}"/>
                  </a:ext>
                </a:extLst>
              </p:cNvPr>
              <p:cNvGrpSpPr/>
              <p:nvPr/>
            </p:nvGrpSpPr>
            <p:grpSpPr>
              <a:xfrm>
                <a:off x="418964" y="0"/>
                <a:ext cx="469504" cy="6887940"/>
                <a:chOff x="418964" y="-34230"/>
                <a:chExt cx="469504" cy="6887940"/>
              </a:xfrm>
              <a:solidFill>
                <a:schemeClr val="accent1"/>
              </a:solidFill>
            </p:grpSpPr>
            <p:sp>
              <p:nvSpPr>
                <p:cNvPr id="18" name="任意多边形: 形状 17">
                  <a:extLst>
                    <a:ext uri="{FF2B5EF4-FFF2-40B4-BE49-F238E27FC236}">
                      <a16:creationId xmlns:a16="http://schemas.microsoft.com/office/drawing/2014/main" id="{7A6F61D4-DBFF-FDAA-7970-428136E26B3E}"/>
                    </a:ext>
                  </a:extLst>
                </p:cNvPr>
                <p:cNvSpPr/>
                <p:nvPr/>
              </p:nvSpPr>
              <p:spPr>
                <a:xfrm>
                  <a:off x="553662"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 name="任意多边形: 形状 18">
                  <a:extLst>
                    <a:ext uri="{FF2B5EF4-FFF2-40B4-BE49-F238E27FC236}">
                      <a16:creationId xmlns:a16="http://schemas.microsoft.com/office/drawing/2014/main" id="{7E7BED1D-47EA-4E0F-7B8C-0CFF2FAC2023}"/>
                    </a:ext>
                  </a:extLst>
                </p:cNvPr>
                <p:cNvSpPr/>
                <p:nvPr/>
              </p:nvSpPr>
              <p:spPr>
                <a:xfrm>
                  <a:off x="688360"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 name="任意多边形: 形状 19">
                  <a:extLst>
                    <a:ext uri="{FF2B5EF4-FFF2-40B4-BE49-F238E27FC236}">
                      <a16:creationId xmlns:a16="http://schemas.microsoft.com/office/drawing/2014/main" id="{D6D3DE46-DB1C-2E5C-E743-B50D4D7ECB50}"/>
                    </a:ext>
                  </a:extLst>
                </p:cNvPr>
                <p:cNvSpPr/>
                <p:nvPr/>
              </p:nvSpPr>
              <p:spPr>
                <a:xfrm>
                  <a:off x="418964"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 name="任意多边形: 形状 21">
                  <a:extLst>
                    <a:ext uri="{FF2B5EF4-FFF2-40B4-BE49-F238E27FC236}">
                      <a16:creationId xmlns:a16="http://schemas.microsoft.com/office/drawing/2014/main" id="{EDB47B7A-2850-EED6-504E-FFF8CDC7B887}"/>
                    </a:ext>
                  </a:extLst>
                </p:cNvPr>
                <p:cNvSpPr/>
                <p:nvPr/>
              </p:nvSpPr>
              <p:spPr>
                <a:xfrm>
                  <a:off x="823058"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9" name="图形 15">
                <a:extLst>
                  <a:ext uri="{FF2B5EF4-FFF2-40B4-BE49-F238E27FC236}">
                    <a16:creationId xmlns:a16="http://schemas.microsoft.com/office/drawing/2014/main" id="{E24246D0-7EEB-71B3-1C63-61B2307C0D84}"/>
                  </a:ext>
                </a:extLst>
              </p:cNvPr>
              <p:cNvGrpSpPr/>
              <p:nvPr/>
            </p:nvGrpSpPr>
            <p:grpSpPr>
              <a:xfrm>
                <a:off x="437510" y="5744433"/>
                <a:ext cx="432863" cy="950937"/>
                <a:chOff x="437510" y="5710203"/>
                <a:chExt cx="432863" cy="950937"/>
              </a:xfrm>
            </p:grpSpPr>
            <p:grpSp>
              <p:nvGrpSpPr>
                <p:cNvPr id="11" name="图形 15">
                  <a:extLst>
                    <a:ext uri="{FF2B5EF4-FFF2-40B4-BE49-F238E27FC236}">
                      <a16:creationId xmlns:a16="http://schemas.microsoft.com/office/drawing/2014/main" id="{3CBBBB5C-D901-3326-4C32-D09E8492C032}"/>
                    </a:ext>
                  </a:extLst>
                </p:cNvPr>
                <p:cNvGrpSpPr/>
                <p:nvPr/>
              </p:nvGrpSpPr>
              <p:grpSpPr>
                <a:xfrm>
                  <a:off x="438067" y="6228834"/>
                  <a:ext cx="432306" cy="432306"/>
                  <a:chOff x="438067" y="6228834"/>
                  <a:chExt cx="432306" cy="432306"/>
                </a:xfrm>
              </p:grpSpPr>
              <p:sp>
                <p:nvSpPr>
                  <p:cNvPr id="16" name="任意多边形: 形状 15">
                    <a:extLst>
                      <a:ext uri="{FF2B5EF4-FFF2-40B4-BE49-F238E27FC236}">
                        <a16:creationId xmlns:a16="http://schemas.microsoft.com/office/drawing/2014/main" id="{95E94D3A-3602-3CB5-C42F-50FA5569EDD4}"/>
                      </a:ext>
                    </a:extLst>
                  </p:cNvPr>
                  <p:cNvSpPr/>
                  <p:nvPr/>
                </p:nvSpPr>
                <p:spPr>
                  <a:xfrm rot="-792561">
                    <a:off x="474400" y="6265167"/>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8"/>
                          <a:pt x="80508" y="0"/>
                          <a:pt x="179820" y="0"/>
                        </a:cubicBezTo>
                        <a:cubicBezTo>
                          <a:pt x="279132" y="0"/>
                          <a:pt x="359641" y="80508"/>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17" name="任意多边形: 形状 16">
                    <a:extLst>
                      <a:ext uri="{FF2B5EF4-FFF2-40B4-BE49-F238E27FC236}">
                        <a16:creationId xmlns:a16="http://schemas.microsoft.com/office/drawing/2014/main" id="{71126513-C66B-B197-2771-357BF8C8956A}"/>
                      </a:ext>
                    </a:extLst>
                  </p:cNvPr>
                  <p:cNvSpPr/>
                  <p:nvPr/>
                </p:nvSpPr>
                <p:spPr>
                  <a:xfrm>
                    <a:off x="525214" y="631131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2" name="图形 15">
                  <a:extLst>
                    <a:ext uri="{FF2B5EF4-FFF2-40B4-BE49-F238E27FC236}">
                      <a16:creationId xmlns:a16="http://schemas.microsoft.com/office/drawing/2014/main" id="{67475FEF-BD93-5848-4EE7-5A592976AF0B}"/>
                    </a:ext>
                  </a:extLst>
                </p:cNvPr>
                <p:cNvGrpSpPr/>
                <p:nvPr/>
              </p:nvGrpSpPr>
              <p:grpSpPr>
                <a:xfrm>
                  <a:off x="437510" y="5710203"/>
                  <a:ext cx="432306" cy="432306"/>
                  <a:chOff x="437510" y="5710203"/>
                  <a:chExt cx="432306" cy="432306"/>
                </a:xfrm>
              </p:grpSpPr>
              <p:sp>
                <p:nvSpPr>
                  <p:cNvPr id="14" name="任意多边形: 形状 13">
                    <a:extLst>
                      <a:ext uri="{FF2B5EF4-FFF2-40B4-BE49-F238E27FC236}">
                        <a16:creationId xmlns:a16="http://schemas.microsoft.com/office/drawing/2014/main" id="{2C98784C-97FB-B155-6F7C-FEDCE830FDE1}"/>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15" name="任意多边形: 形状 14">
                    <a:extLst>
                      <a:ext uri="{FF2B5EF4-FFF2-40B4-BE49-F238E27FC236}">
                        <a16:creationId xmlns:a16="http://schemas.microsoft.com/office/drawing/2014/main" id="{580FE723-BD52-EF66-B5C7-8AB52F74F956}"/>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13" name="任意多边形: 形状 12">
                  <a:extLst>
                    <a:ext uri="{FF2B5EF4-FFF2-40B4-BE49-F238E27FC236}">
                      <a16:creationId xmlns:a16="http://schemas.microsoft.com/office/drawing/2014/main" id="{BCE1BD3D-3D97-A47D-34AB-83703A78E45C}"/>
                    </a:ext>
                  </a:extLst>
                </p:cNvPr>
                <p:cNvSpPr/>
                <p:nvPr/>
              </p:nvSpPr>
              <p:spPr>
                <a:xfrm flipV="1">
                  <a:off x="569652" y="589852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51" name="组合 50">
                <a:extLst>
                  <a:ext uri="{FF2B5EF4-FFF2-40B4-BE49-F238E27FC236}">
                    <a16:creationId xmlns:a16="http://schemas.microsoft.com/office/drawing/2014/main" id="{2E8D12E4-3108-9762-BC6A-4CB55DB89C6A}"/>
                  </a:ext>
                </a:extLst>
              </p:cNvPr>
              <p:cNvGrpSpPr/>
              <p:nvPr userDrawn="1"/>
            </p:nvGrpSpPr>
            <p:grpSpPr>
              <a:xfrm flipV="1">
                <a:off x="437510" y="5217648"/>
                <a:ext cx="432306" cy="432306"/>
                <a:chOff x="437510" y="5744433"/>
                <a:chExt cx="432306" cy="432306"/>
              </a:xfrm>
            </p:grpSpPr>
            <p:grpSp>
              <p:nvGrpSpPr>
                <p:cNvPr id="52" name="图形 15">
                  <a:extLst>
                    <a:ext uri="{FF2B5EF4-FFF2-40B4-BE49-F238E27FC236}">
                      <a16:creationId xmlns:a16="http://schemas.microsoft.com/office/drawing/2014/main" id="{BE0D4783-9A14-D8B5-219A-52F51C2FA503}"/>
                    </a:ext>
                  </a:extLst>
                </p:cNvPr>
                <p:cNvGrpSpPr/>
                <p:nvPr/>
              </p:nvGrpSpPr>
              <p:grpSpPr>
                <a:xfrm>
                  <a:off x="437510" y="5744433"/>
                  <a:ext cx="432306" cy="432306"/>
                  <a:chOff x="437510" y="5710203"/>
                  <a:chExt cx="432306" cy="432306"/>
                </a:xfrm>
              </p:grpSpPr>
              <p:sp>
                <p:nvSpPr>
                  <p:cNvPr id="54" name="任意多边形: 形状 53">
                    <a:extLst>
                      <a:ext uri="{FF2B5EF4-FFF2-40B4-BE49-F238E27FC236}">
                        <a16:creationId xmlns:a16="http://schemas.microsoft.com/office/drawing/2014/main" id="{44A02CB0-56C9-E3C1-350B-A88E0C2207FA}"/>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55" name="任意多边形: 形状 54">
                    <a:extLst>
                      <a:ext uri="{FF2B5EF4-FFF2-40B4-BE49-F238E27FC236}">
                        <a16:creationId xmlns:a16="http://schemas.microsoft.com/office/drawing/2014/main" id="{0C0C810B-354B-D804-C6EA-3279A31EC551}"/>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53" name="任意多边形: 形状 52">
                  <a:extLst>
                    <a:ext uri="{FF2B5EF4-FFF2-40B4-BE49-F238E27FC236}">
                      <a16:creationId xmlns:a16="http://schemas.microsoft.com/office/drawing/2014/main" id="{4B2B4247-F90B-42C4-E6A9-6BE732DE8E22}"/>
                    </a:ext>
                  </a:extLst>
                </p:cNvPr>
                <p:cNvSpPr/>
                <p:nvPr/>
              </p:nvSpPr>
              <p:spPr>
                <a:xfrm flipV="1">
                  <a:off x="569652" y="593275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8" name="Group 7">
              <a:extLst>
                <a:ext uri="{FF2B5EF4-FFF2-40B4-BE49-F238E27FC236}">
                  <a16:creationId xmlns:a16="http://schemas.microsoft.com/office/drawing/2014/main" id="{E840EF83-3C20-556B-1615-FA0B06DBAFFB}"/>
                </a:ext>
              </a:extLst>
            </p:cNvPr>
            <p:cNvGrpSpPr/>
            <p:nvPr userDrawn="1"/>
          </p:nvGrpSpPr>
          <p:grpSpPr>
            <a:xfrm>
              <a:off x="1070102" y="82666"/>
              <a:ext cx="10782223" cy="6528975"/>
              <a:chOff x="1070102" y="82666"/>
              <a:chExt cx="10782223" cy="6528975"/>
            </a:xfrm>
          </p:grpSpPr>
          <p:grpSp>
            <p:nvGrpSpPr>
              <p:cNvPr id="23" name="组合 22">
                <a:extLst>
                  <a:ext uri="{FF2B5EF4-FFF2-40B4-BE49-F238E27FC236}">
                    <a16:creationId xmlns:a16="http://schemas.microsoft.com/office/drawing/2014/main" id="{12DF2B46-6537-98F0-D9FF-510C1AAAA01C}"/>
                  </a:ext>
                </a:extLst>
              </p:cNvPr>
              <p:cNvGrpSpPr/>
              <p:nvPr userDrawn="1"/>
            </p:nvGrpSpPr>
            <p:grpSpPr>
              <a:xfrm>
                <a:off x="1070102" y="6408695"/>
                <a:ext cx="812878" cy="202946"/>
                <a:chOff x="1070102" y="6375967"/>
                <a:chExt cx="812878" cy="202946"/>
              </a:xfrm>
            </p:grpSpPr>
            <p:sp>
              <p:nvSpPr>
                <p:cNvPr id="24" name="任意多边形: 形状 23">
                  <a:extLst>
                    <a:ext uri="{FF2B5EF4-FFF2-40B4-BE49-F238E27FC236}">
                      <a16:creationId xmlns:a16="http://schemas.microsoft.com/office/drawing/2014/main" id="{9237D55F-EF27-C881-0142-0E4807614ACC}"/>
                    </a:ext>
                  </a:extLst>
                </p:cNvPr>
                <p:cNvSpPr/>
                <p:nvPr/>
              </p:nvSpPr>
              <p:spPr>
                <a:xfrm>
                  <a:off x="1354720" y="6375967"/>
                  <a:ext cx="101473" cy="202946"/>
                </a:xfrm>
                <a:custGeom>
                  <a:avLst/>
                  <a:gdLst>
                    <a:gd name="connsiteX0" fmla="*/ 0 w 101473"/>
                    <a:gd name="connsiteY0" fmla="*/ 0 h 202946"/>
                    <a:gd name="connsiteX1" fmla="*/ 101474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5" name="任意多边形: 形状 24">
                  <a:extLst>
                    <a:ext uri="{FF2B5EF4-FFF2-40B4-BE49-F238E27FC236}">
                      <a16:creationId xmlns:a16="http://schemas.microsoft.com/office/drawing/2014/main" id="{807F68F2-5D10-CA9C-5DF6-B376AEE663D6}"/>
                    </a:ext>
                  </a:extLst>
                </p:cNvPr>
                <p:cNvSpPr/>
                <p:nvPr/>
              </p:nvSpPr>
              <p:spPr>
                <a:xfrm>
                  <a:off x="1497029"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6" name="任意多边形: 形状 25">
                  <a:extLst>
                    <a:ext uri="{FF2B5EF4-FFF2-40B4-BE49-F238E27FC236}">
                      <a16:creationId xmlns:a16="http://schemas.microsoft.com/office/drawing/2014/main" id="{19A31F3F-1387-5592-28A6-76DDCEB54CE3}"/>
                    </a:ext>
                  </a:extLst>
                </p:cNvPr>
                <p:cNvSpPr/>
                <p:nvPr/>
              </p:nvSpPr>
              <p:spPr>
                <a:xfrm>
                  <a:off x="1639338"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7" name="任意多边形: 形状 26">
                  <a:extLst>
                    <a:ext uri="{FF2B5EF4-FFF2-40B4-BE49-F238E27FC236}">
                      <a16:creationId xmlns:a16="http://schemas.microsoft.com/office/drawing/2014/main" id="{15B48609-596F-39D0-0BEA-F55988181B45}"/>
                    </a:ext>
                  </a:extLst>
                </p:cNvPr>
                <p:cNvSpPr/>
                <p:nvPr/>
              </p:nvSpPr>
              <p:spPr>
                <a:xfrm>
                  <a:off x="1212411"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8" name="任意多边形: 形状 27">
                  <a:extLst>
                    <a:ext uri="{FF2B5EF4-FFF2-40B4-BE49-F238E27FC236}">
                      <a16:creationId xmlns:a16="http://schemas.microsoft.com/office/drawing/2014/main" id="{7F2F5FC0-F817-DCD0-E354-ABAA40F8C589}"/>
                    </a:ext>
                  </a:extLst>
                </p:cNvPr>
                <p:cNvSpPr/>
                <p:nvPr/>
              </p:nvSpPr>
              <p:spPr>
                <a:xfrm>
                  <a:off x="1070102"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 name="任意多边形: 形状 28">
                  <a:extLst>
                    <a:ext uri="{FF2B5EF4-FFF2-40B4-BE49-F238E27FC236}">
                      <a16:creationId xmlns:a16="http://schemas.microsoft.com/office/drawing/2014/main" id="{C1EDB0BB-8E41-6B3B-87FB-0886F97CACA9}"/>
                    </a:ext>
                  </a:extLst>
                </p:cNvPr>
                <p:cNvSpPr/>
                <p:nvPr/>
              </p:nvSpPr>
              <p:spPr>
                <a:xfrm>
                  <a:off x="1781576"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nvGrpSpPr>
              <p:cNvPr id="30" name="组合 29">
                <a:extLst>
                  <a:ext uri="{FF2B5EF4-FFF2-40B4-BE49-F238E27FC236}">
                    <a16:creationId xmlns:a16="http://schemas.microsoft.com/office/drawing/2014/main" id="{A7AB72C3-3060-7685-BC24-C035127D583D}"/>
                  </a:ext>
                </a:extLst>
              </p:cNvPr>
              <p:cNvGrpSpPr/>
              <p:nvPr userDrawn="1"/>
            </p:nvGrpSpPr>
            <p:grpSpPr>
              <a:xfrm>
                <a:off x="2025323" y="6412513"/>
                <a:ext cx="9478317" cy="195310"/>
                <a:chOff x="1846840" y="6408420"/>
                <a:chExt cx="9478317" cy="195310"/>
              </a:xfrm>
              <a:solidFill>
                <a:schemeClr val="accent4"/>
              </a:solidFill>
            </p:grpSpPr>
            <p:sp>
              <p:nvSpPr>
                <p:cNvPr id="31" name="矩形 30">
                  <a:extLst>
                    <a:ext uri="{FF2B5EF4-FFF2-40B4-BE49-F238E27FC236}">
                      <a16:creationId xmlns:a16="http://schemas.microsoft.com/office/drawing/2014/main" id="{5EEC2D8B-E9ED-0C60-266B-3A62833D91C8}"/>
                    </a:ext>
                  </a:extLst>
                </p:cNvPr>
                <p:cNvSpPr/>
                <p:nvPr/>
              </p:nvSpPr>
              <p:spPr>
                <a:xfrm>
                  <a:off x="1846840"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2" name="矩形 31">
                  <a:extLst>
                    <a:ext uri="{FF2B5EF4-FFF2-40B4-BE49-F238E27FC236}">
                      <a16:creationId xmlns:a16="http://schemas.microsoft.com/office/drawing/2014/main" id="{A2568383-0B60-DFAD-3E2E-8E9399903EBB}"/>
                    </a:ext>
                  </a:extLst>
                </p:cNvPr>
                <p:cNvSpPr/>
                <p:nvPr/>
              </p:nvSpPr>
              <p:spPr>
                <a:xfrm>
                  <a:off x="2713684"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3" name="矩形 32">
                  <a:extLst>
                    <a:ext uri="{FF2B5EF4-FFF2-40B4-BE49-F238E27FC236}">
                      <a16:creationId xmlns:a16="http://schemas.microsoft.com/office/drawing/2014/main" id="{E7839376-8C82-A2AF-3840-A39509632D51}"/>
                    </a:ext>
                  </a:extLst>
                </p:cNvPr>
                <p:cNvSpPr/>
                <p:nvPr/>
              </p:nvSpPr>
              <p:spPr>
                <a:xfrm>
                  <a:off x="3580528"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4" name="矩形 33">
                  <a:extLst>
                    <a:ext uri="{FF2B5EF4-FFF2-40B4-BE49-F238E27FC236}">
                      <a16:creationId xmlns:a16="http://schemas.microsoft.com/office/drawing/2014/main" id="{B0EC5C43-3046-1025-4342-C724F7FEE0EC}"/>
                    </a:ext>
                  </a:extLst>
                </p:cNvPr>
                <p:cNvSpPr/>
                <p:nvPr/>
              </p:nvSpPr>
              <p:spPr>
                <a:xfrm>
                  <a:off x="4447372"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5" name="矩形 34">
                  <a:extLst>
                    <a:ext uri="{FF2B5EF4-FFF2-40B4-BE49-F238E27FC236}">
                      <a16:creationId xmlns:a16="http://schemas.microsoft.com/office/drawing/2014/main" id="{BA21A9F7-419C-942F-F89E-C8CF62AFDF17}"/>
                    </a:ext>
                  </a:extLst>
                </p:cNvPr>
                <p:cNvSpPr/>
                <p:nvPr/>
              </p:nvSpPr>
              <p:spPr>
                <a:xfrm>
                  <a:off x="5314216"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6" name="矩形 35">
                  <a:extLst>
                    <a:ext uri="{FF2B5EF4-FFF2-40B4-BE49-F238E27FC236}">
                      <a16:creationId xmlns:a16="http://schemas.microsoft.com/office/drawing/2014/main" id="{C8256E7E-9369-0CA5-B533-4B4C6FBC2345}"/>
                    </a:ext>
                  </a:extLst>
                </p:cNvPr>
                <p:cNvSpPr/>
                <p:nvPr/>
              </p:nvSpPr>
              <p:spPr>
                <a:xfrm>
                  <a:off x="618105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7" name="矩形 36">
                  <a:extLst>
                    <a:ext uri="{FF2B5EF4-FFF2-40B4-BE49-F238E27FC236}">
                      <a16:creationId xmlns:a16="http://schemas.microsoft.com/office/drawing/2014/main" id="{ACF1CF65-D0F2-3580-514D-4ED831440848}"/>
                    </a:ext>
                  </a:extLst>
                </p:cNvPr>
                <p:cNvSpPr/>
                <p:nvPr/>
              </p:nvSpPr>
              <p:spPr>
                <a:xfrm>
                  <a:off x="7047903"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8" name="矩形 37">
                  <a:extLst>
                    <a:ext uri="{FF2B5EF4-FFF2-40B4-BE49-F238E27FC236}">
                      <a16:creationId xmlns:a16="http://schemas.microsoft.com/office/drawing/2014/main" id="{7FA3BA99-D5CF-A845-1A19-54A4F24C8292}"/>
                    </a:ext>
                  </a:extLst>
                </p:cNvPr>
                <p:cNvSpPr/>
                <p:nvPr/>
              </p:nvSpPr>
              <p:spPr>
                <a:xfrm>
                  <a:off x="7914747"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9" name="矩形 38">
                  <a:extLst>
                    <a:ext uri="{FF2B5EF4-FFF2-40B4-BE49-F238E27FC236}">
                      <a16:creationId xmlns:a16="http://schemas.microsoft.com/office/drawing/2014/main" id="{E9DE2519-5583-3150-D2CB-151673890F7D}"/>
                    </a:ext>
                  </a:extLst>
                </p:cNvPr>
                <p:cNvSpPr/>
                <p:nvPr/>
              </p:nvSpPr>
              <p:spPr>
                <a:xfrm>
                  <a:off x="8781591"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0" name="矩形 39">
                  <a:extLst>
                    <a:ext uri="{FF2B5EF4-FFF2-40B4-BE49-F238E27FC236}">
                      <a16:creationId xmlns:a16="http://schemas.microsoft.com/office/drawing/2014/main" id="{101E5C33-89A6-4FD7-0917-D31290628790}"/>
                    </a:ext>
                  </a:extLst>
                </p:cNvPr>
                <p:cNvSpPr/>
                <p:nvPr/>
              </p:nvSpPr>
              <p:spPr>
                <a:xfrm>
                  <a:off x="9648435"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1" name="矩形 40">
                  <a:extLst>
                    <a:ext uri="{FF2B5EF4-FFF2-40B4-BE49-F238E27FC236}">
                      <a16:creationId xmlns:a16="http://schemas.microsoft.com/office/drawing/2014/main" id="{06822311-AF38-44FE-9F4B-1A5467EC1F6C}"/>
                    </a:ext>
                  </a:extLst>
                </p:cNvPr>
                <p:cNvSpPr/>
                <p:nvPr/>
              </p:nvSpPr>
              <p:spPr>
                <a:xfrm>
                  <a:off x="1051527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42" name="组合 41">
                <a:extLst>
                  <a:ext uri="{FF2B5EF4-FFF2-40B4-BE49-F238E27FC236}">
                    <a16:creationId xmlns:a16="http://schemas.microsoft.com/office/drawing/2014/main" id="{10D40F67-2942-449F-77F4-2E1C8542A0B8}"/>
                  </a:ext>
                </a:extLst>
              </p:cNvPr>
              <p:cNvGrpSpPr/>
              <p:nvPr userDrawn="1"/>
            </p:nvGrpSpPr>
            <p:grpSpPr>
              <a:xfrm>
                <a:off x="11657015" y="592790"/>
                <a:ext cx="195310" cy="6010940"/>
                <a:chOff x="11657015" y="225072"/>
                <a:chExt cx="195310" cy="6010940"/>
              </a:xfrm>
              <a:solidFill>
                <a:schemeClr val="accent4"/>
              </a:solidFill>
            </p:grpSpPr>
            <p:sp>
              <p:nvSpPr>
                <p:cNvPr id="43" name="矩形 42">
                  <a:extLst>
                    <a:ext uri="{FF2B5EF4-FFF2-40B4-BE49-F238E27FC236}">
                      <a16:creationId xmlns:a16="http://schemas.microsoft.com/office/drawing/2014/main" id="{6489347A-D0A6-F8DC-D0E7-838B3D45BE28}"/>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4" name="矩形 43">
                  <a:extLst>
                    <a:ext uri="{FF2B5EF4-FFF2-40B4-BE49-F238E27FC236}">
                      <a16:creationId xmlns:a16="http://schemas.microsoft.com/office/drawing/2014/main" id="{E67AA765-2EC6-32BD-08F1-16F78A26D3C2}"/>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5" name="矩形 44">
                  <a:extLst>
                    <a:ext uri="{FF2B5EF4-FFF2-40B4-BE49-F238E27FC236}">
                      <a16:creationId xmlns:a16="http://schemas.microsoft.com/office/drawing/2014/main" id="{5A482B14-6B98-452D-38D3-E95873F6457B}"/>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 name="矩形 45">
                  <a:extLst>
                    <a:ext uri="{FF2B5EF4-FFF2-40B4-BE49-F238E27FC236}">
                      <a16:creationId xmlns:a16="http://schemas.microsoft.com/office/drawing/2014/main" id="{E5B0EDA1-B096-26B2-804B-4B3A84BE92CD}"/>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7" name="矩形 46">
                  <a:extLst>
                    <a:ext uri="{FF2B5EF4-FFF2-40B4-BE49-F238E27FC236}">
                      <a16:creationId xmlns:a16="http://schemas.microsoft.com/office/drawing/2014/main" id="{3FEA4A27-3340-4F03-D4F3-C8BC235B9BF9}"/>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8" name="矩形 47">
                  <a:extLst>
                    <a:ext uri="{FF2B5EF4-FFF2-40B4-BE49-F238E27FC236}">
                      <a16:creationId xmlns:a16="http://schemas.microsoft.com/office/drawing/2014/main" id="{540A0197-C85D-85CC-CD97-A7C16666B2F5}"/>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 name="矩形 48">
                  <a:extLst>
                    <a:ext uri="{FF2B5EF4-FFF2-40B4-BE49-F238E27FC236}">
                      <a16:creationId xmlns:a16="http://schemas.microsoft.com/office/drawing/2014/main" id="{D617EE60-BCBD-9D5C-4602-AEAE87EB7DD2}"/>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2" name="组合 1">
                <a:extLst>
                  <a:ext uri="{FF2B5EF4-FFF2-40B4-BE49-F238E27FC236}">
                    <a16:creationId xmlns:a16="http://schemas.microsoft.com/office/drawing/2014/main" id="{1691CA67-A344-F0EF-B0B7-A795FD027F58}"/>
                  </a:ext>
                </a:extLst>
              </p:cNvPr>
              <p:cNvGrpSpPr/>
              <p:nvPr userDrawn="1"/>
            </p:nvGrpSpPr>
            <p:grpSpPr>
              <a:xfrm>
                <a:off x="11638338" y="82666"/>
                <a:ext cx="202947" cy="385951"/>
                <a:chOff x="11653838" y="82666"/>
                <a:chExt cx="202947" cy="385951"/>
              </a:xfrm>
            </p:grpSpPr>
            <p:sp>
              <p:nvSpPr>
                <p:cNvPr id="85" name="任意多边形: 形状 84">
                  <a:extLst>
                    <a:ext uri="{FF2B5EF4-FFF2-40B4-BE49-F238E27FC236}">
                      <a16:creationId xmlns:a16="http://schemas.microsoft.com/office/drawing/2014/main" id="{6AE34992-794D-84CC-740A-02B0C51E2F1A}"/>
                    </a:ext>
                  </a:extLst>
                </p:cNvPr>
                <p:cNvSpPr/>
                <p:nvPr/>
              </p:nvSpPr>
              <p:spPr>
                <a:xfrm rot="5400000">
                  <a:off x="11704575" y="31930"/>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86" name="任意多边形: 形状 85">
                  <a:extLst>
                    <a:ext uri="{FF2B5EF4-FFF2-40B4-BE49-F238E27FC236}">
                      <a16:creationId xmlns:a16="http://schemas.microsoft.com/office/drawing/2014/main" id="{302C0BE3-542A-90E7-5B3C-DD05D98FEFEF}"/>
                    </a:ext>
                  </a:extLst>
                </p:cNvPr>
                <p:cNvSpPr/>
                <p:nvPr/>
              </p:nvSpPr>
              <p:spPr>
                <a:xfrm rot="5400000">
                  <a:off x="11704609" y="174204"/>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89" name="任意多边形: 形状 88">
                  <a:extLst>
                    <a:ext uri="{FF2B5EF4-FFF2-40B4-BE49-F238E27FC236}">
                      <a16:creationId xmlns:a16="http://schemas.microsoft.com/office/drawing/2014/main" id="{1621C178-23AF-FD36-BD0B-0054DDFA9F7E}"/>
                    </a:ext>
                  </a:extLst>
                </p:cNvPr>
                <p:cNvSpPr/>
                <p:nvPr/>
              </p:nvSpPr>
              <p:spPr>
                <a:xfrm rot="5400000">
                  <a:off x="11704609" y="316442"/>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grpSp>
      <p:sp>
        <p:nvSpPr>
          <p:cNvPr id="90" name="灯片编号占位符 3">
            <a:extLst>
              <a:ext uri="{FF2B5EF4-FFF2-40B4-BE49-F238E27FC236}">
                <a16:creationId xmlns:a16="http://schemas.microsoft.com/office/drawing/2014/main" id="{4F84F385-C3AA-95B7-3F7E-EB23839D6AEC}"/>
              </a:ext>
            </a:extLst>
          </p:cNvPr>
          <p:cNvSpPr>
            <a:spLocks noGrp="1"/>
          </p:cNvSpPr>
          <p:nvPr userDrawn="1">
            <p:ph type="sldNum" sz="quarter" idx="12"/>
          </p:nvPr>
        </p:nvSpPr>
        <p:spPr>
          <a:xfrm>
            <a:off x="496043" y="6384809"/>
            <a:ext cx="308610" cy="180000"/>
          </a:xfrm>
        </p:spPr>
        <p:txBody>
          <a:bodyPr/>
          <a:lstStyle>
            <a:lvl1pPr algn="ctr">
              <a:defRPr sz="900" b="1" baseline="0">
                <a:solidFill>
                  <a:schemeClr val="accent1"/>
                </a:solidFill>
                <a:latin typeface="Arial" panose="020B0604020202020204" pitchFamily="34" charset="0"/>
                <a:ea typeface="微软雅黑" panose="020B0503020204020204" pitchFamily="34" charset="-122"/>
              </a:defRPr>
            </a:lvl1pPr>
          </a:lstStyle>
          <a:p>
            <a:fld id="{85CA836D-944C-42ED-9798-D6A62236A655}" type="slidenum">
              <a:rPr lang="zh-CN" altLang="en-US" smtClean="0"/>
              <a:pPr/>
              <a:t>‹#›</a:t>
            </a:fld>
            <a:endParaRPr lang="zh-CN" altLang="en-US" dirty="0"/>
          </a:p>
        </p:txBody>
      </p:sp>
      <p:pic>
        <p:nvPicPr>
          <p:cNvPr id="59" name="图片 58">
            <a:extLst>
              <a:ext uri="{FF2B5EF4-FFF2-40B4-BE49-F238E27FC236}">
                <a16:creationId xmlns:a16="http://schemas.microsoft.com/office/drawing/2014/main" id="{C6B59AC4-2255-4EA7-645F-0E5A539EE214}"/>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sp>
        <p:nvSpPr>
          <p:cNvPr id="57" name="任意多边形: 形状 1058">
            <a:extLst>
              <a:ext uri="{FF2B5EF4-FFF2-40B4-BE49-F238E27FC236}">
                <a16:creationId xmlns:a16="http://schemas.microsoft.com/office/drawing/2014/main" id="{91CC6FB7-25AD-3E09-B9E2-528FE56FA8EC}"/>
              </a:ext>
            </a:extLst>
          </p:cNvPr>
          <p:cNvSpPr/>
          <p:nvPr userDrawn="1"/>
        </p:nvSpPr>
        <p:spPr>
          <a:xfrm>
            <a:off x="1005655" y="0"/>
            <a:ext cx="3527413" cy="6140664"/>
          </a:xfrm>
          <a:custGeom>
            <a:avLst/>
            <a:gdLst>
              <a:gd name="connsiteX0" fmla="*/ 0 w 4543737"/>
              <a:gd name="connsiteY0" fmla="*/ 0 h 6140664"/>
              <a:gd name="connsiteX1" fmla="*/ 4543738 w 4543737"/>
              <a:gd name="connsiteY1" fmla="*/ 0 h 6140664"/>
              <a:gd name="connsiteX2" fmla="*/ 4543738 w 4543737"/>
              <a:gd name="connsiteY2" fmla="*/ 6140664 h 6140664"/>
              <a:gd name="connsiteX3" fmla="*/ 0 w 4543737"/>
              <a:gd name="connsiteY3" fmla="*/ 6140664 h 6140664"/>
              <a:gd name="connsiteX4" fmla="*/ 0 w 4543737"/>
              <a:gd name="connsiteY4" fmla="*/ 0 h 6140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3737" h="6140664">
                <a:moveTo>
                  <a:pt x="0" y="0"/>
                </a:moveTo>
                <a:lnTo>
                  <a:pt x="4543738" y="0"/>
                </a:lnTo>
                <a:lnTo>
                  <a:pt x="4543738" y="6140664"/>
                </a:lnTo>
                <a:lnTo>
                  <a:pt x="0" y="6140664"/>
                </a:lnTo>
                <a:lnTo>
                  <a:pt x="0" y="0"/>
                </a:lnTo>
                <a:close/>
              </a:path>
            </a:pathLst>
          </a:custGeom>
          <a:solidFill>
            <a:schemeClr val="accent1"/>
          </a:solidFill>
          <a:ln w="38100"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0" name="任意多边形: 形状 1059">
            <a:extLst>
              <a:ext uri="{FF2B5EF4-FFF2-40B4-BE49-F238E27FC236}">
                <a16:creationId xmlns:a16="http://schemas.microsoft.com/office/drawing/2014/main" id="{C88EE93B-4FDA-6489-7670-822F4586C426}"/>
              </a:ext>
            </a:extLst>
          </p:cNvPr>
          <p:cNvSpPr/>
          <p:nvPr userDrawn="1"/>
        </p:nvSpPr>
        <p:spPr>
          <a:xfrm>
            <a:off x="1005655" y="3032901"/>
            <a:ext cx="866261" cy="3172790"/>
          </a:xfrm>
          <a:custGeom>
            <a:avLst/>
            <a:gdLst>
              <a:gd name="connsiteX0" fmla="*/ 0 w 866261"/>
              <a:gd name="connsiteY0" fmla="*/ 0 h 3139792"/>
              <a:gd name="connsiteX1" fmla="*/ 866262 w 866261"/>
              <a:gd name="connsiteY1" fmla="*/ 0 h 3139792"/>
              <a:gd name="connsiteX2" fmla="*/ 866262 w 866261"/>
              <a:gd name="connsiteY2" fmla="*/ 3139792 h 3139792"/>
              <a:gd name="connsiteX3" fmla="*/ 0 w 866261"/>
              <a:gd name="connsiteY3" fmla="*/ 3139792 h 3139792"/>
              <a:gd name="connsiteX4" fmla="*/ 0 w 866261"/>
              <a:gd name="connsiteY4" fmla="*/ 0 h 313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61" h="3139792">
                <a:moveTo>
                  <a:pt x="0" y="0"/>
                </a:moveTo>
                <a:lnTo>
                  <a:pt x="866262" y="0"/>
                </a:lnTo>
                <a:lnTo>
                  <a:pt x="866262" y="3139792"/>
                </a:lnTo>
                <a:lnTo>
                  <a:pt x="0" y="3139792"/>
                </a:lnTo>
                <a:lnTo>
                  <a:pt x="0" y="0"/>
                </a:lnTo>
                <a:close/>
              </a:path>
            </a:pathLst>
          </a:custGeom>
          <a:solidFill>
            <a:srgbClr val="FFFFFF"/>
          </a:solidFill>
          <a:ln w="38100"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1" name="任意多边形: 形状 1060">
            <a:extLst>
              <a:ext uri="{FF2B5EF4-FFF2-40B4-BE49-F238E27FC236}">
                <a16:creationId xmlns:a16="http://schemas.microsoft.com/office/drawing/2014/main" id="{541196BE-30E7-8758-8368-556C5BC1AF81}"/>
              </a:ext>
            </a:extLst>
          </p:cNvPr>
          <p:cNvSpPr/>
          <p:nvPr userDrawn="1"/>
        </p:nvSpPr>
        <p:spPr>
          <a:xfrm>
            <a:off x="1867833" y="5073998"/>
            <a:ext cx="3700802" cy="1131693"/>
          </a:xfrm>
          <a:custGeom>
            <a:avLst/>
            <a:gdLst>
              <a:gd name="connsiteX0" fmla="*/ 0 w 3665778"/>
              <a:gd name="connsiteY0" fmla="*/ 0 h 1098695"/>
              <a:gd name="connsiteX1" fmla="*/ 3665779 w 3665778"/>
              <a:gd name="connsiteY1" fmla="*/ 0 h 1098695"/>
              <a:gd name="connsiteX2" fmla="*/ 3665779 w 3665778"/>
              <a:gd name="connsiteY2" fmla="*/ 1098695 h 1098695"/>
              <a:gd name="connsiteX3" fmla="*/ 0 w 3665778"/>
              <a:gd name="connsiteY3" fmla="*/ 1098695 h 1098695"/>
              <a:gd name="connsiteX4" fmla="*/ 0 w 3665778"/>
              <a:gd name="connsiteY4" fmla="*/ 0 h 1098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778" h="1098695">
                <a:moveTo>
                  <a:pt x="0" y="0"/>
                </a:moveTo>
                <a:lnTo>
                  <a:pt x="3665779" y="0"/>
                </a:lnTo>
                <a:lnTo>
                  <a:pt x="3665779" y="1098695"/>
                </a:lnTo>
                <a:lnTo>
                  <a:pt x="0" y="1098695"/>
                </a:lnTo>
                <a:lnTo>
                  <a:pt x="0" y="0"/>
                </a:lnTo>
                <a:close/>
              </a:path>
            </a:pathLst>
          </a:custGeom>
          <a:solidFill>
            <a:srgbClr val="FFFFFF"/>
          </a:solidFill>
          <a:ln w="38100"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2" name="任意多边形: 形状 1061">
            <a:extLst>
              <a:ext uri="{FF2B5EF4-FFF2-40B4-BE49-F238E27FC236}">
                <a16:creationId xmlns:a16="http://schemas.microsoft.com/office/drawing/2014/main" id="{61891A78-917B-B43F-B9FC-56D91BC2F250}"/>
              </a:ext>
            </a:extLst>
          </p:cNvPr>
          <p:cNvSpPr/>
          <p:nvPr userDrawn="1"/>
        </p:nvSpPr>
        <p:spPr>
          <a:xfrm>
            <a:off x="4519500" y="1571088"/>
            <a:ext cx="1049135" cy="3502909"/>
          </a:xfrm>
          <a:custGeom>
            <a:avLst/>
            <a:gdLst>
              <a:gd name="connsiteX0" fmla="*/ 0 w 1049135"/>
              <a:gd name="connsiteY0" fmla="*/ 0 h 1708435"/>
              <a:gd name="connsiteX1" fmla="*/ 1049135 w 1049135"/>
              <a:gd name="connsiteY1" fmla="*/ 0 h 1708435"/>
              <a:gd name="connsiteX2" fmla="*/ 1049135 w 1049135"/>
              <a:gd name="connsiteY2" fmla="*/ 1708436 h 1708435"/>
              <a:gd name="connsiteX3" fmla="*/ 0 w 1049135"/>
              <a:gd name="connsiteY3" fmla="*/ 1708436 h 1708435"/>
              <a:gd name="connsiteX4" fmla="*/ 0 w 1049135"/>
              <a:gd name="connsiteY4" fmla="*/ 0 h 170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135" h="1708435">
                <a:moveTo>
                  <a:pt x="0" y="0"/>
                </a:moveTo>
                <a:lnTo>
                  <a:pt x="1049135" y="0"/>
                </a:lnTo>
                <a:lnTo>
                  <a:pt x="1049135" y="1708436"/>
                </a:lnTo>
                <a:lnTo>
                  <a:pt x="0" y="1708436"/>
                </a:lnTo>
                <a:lnTo>
                  <a:pt x="0" y="0"/>
                </a:lnTo>
                <a:close/>
              </a:path>
            </a:pathLst>
          </a:custGeom>
          <a:solidFill>
            <a:schemeClr val="accent1"/>
          </a:solidFill>
          <a:ln w="38100"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3" name="任意多边形: 形状 1164">
            <a:extLst>
              <a:ext uri="{FF2B5EF4-FFF2-40B4-BE49-F238E27FC236}">
                <a16:creationId xmlns:a16="http://schemas.microsoft.com/office/drawing/2014/main" id="{1F8888FE-81B1-8F7D-40F9-1B83BA30A678}"/>
              </a:ext>
            </a:extLst>
          </p:cNvPr>
          <p:cNvSpPr/>
          <p:nvPr userDrawn="1"/>
        </p:nvSpPr>
        <p:spPr>
          <a:xfrm>
            <a:off x="1867833" y="1571089"/>
            <a:ext cx="2645953" cy="3473957"/>
          </a:xfrm>
          <a:custGeom>
            <a:avLst/>
            <a:gdLst>
              <a:gd name="connsiteX0" fmla="*/ 0 w 2651667"/>
              <a:gd name="connsiteY0" fmla="*/ 0 h 3379632"/>
              <a:gd name="connsiteX1" fmla="*/ 2651668 w 2651667"/>
              <a:gd name="connsiteY1" fmla="*/ 0 h 3379632"/>
              <a:gd name="connsiteX2" fmla="*/ 2651668 w 2651667"/>
              <a:gd name="connsiteY2" fmla="*/ 3379632 h 3379632"/>
              <a:gd name="connsiteX3" fmla="*/ 0 w 2651667"/>
              <a:gd name="connsiteY3" fmla="*/ 3379632 h 3379632"/>
              <a:gd name="connsiteX4" fmla="*/ 0 w 2651667"/>
              <a:gd name="connsiteY4" fmla="*/ 0 h 337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667" h="3379632">
                <a:moveTo>
                  <a:pt x="0" y="0"/>
                </a:moveTo>
                <a:lnTo>
                  <a:pt x="2651668" y="0"/>
                </a:lnTo>
                <a:lnTo>
                  <a:pt x="2651668" y="3379632"/>
                </a:lnTo>
                <a:lnTo>
                  <a:pt x="0" y="3379632"/>
                </a:lnTo>
                <a:lnTo>
                  <a:pt x="0" y="0"/>
                </a:lnTo>
                <a:close/>
              </a:path>
            </a:pathLst>
          </a:custGeom>
          <a:solidFill>
            <a:schemeClr val="accent3"/>
          </a:solidFill>
          <a:ln w="25400"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64" name="图形 15">
            <a:extLst>
              <a:ext uri="{FF2B5EF4-FFF2-40B4-BE49-F238E27FC236}">
                <a16:creationId xmlns:a16="http://schemas.microsoft.com/office/drawing/2014/main" id="{05AF86D9-4F88-5D3E-20E2-450278190F29}"/>
              </a:ext>
            </a:extLst>
          </p:cNvPr>
          <p:cNvGrpSpPr/>
          <p:nvPr userDrawn="1"/>
        </p:nvGrpSpPr>
        <p:grpSpPr>
          <a:xfrm>
            <a:off x="2419568" y="-43021"/>
            <a:ext cx="1548196" cy="4168992"/>
            <a:chOff x="2419568" y="-43021"/>
            <a:chExt cx="1548196" cy="4168992"/>
          </a:xfrm>
          <a:solidFill>
            <a:schemeClr val="bg1"/>
          </a:solidFill>
        </p:grpSpPr>
        <p:grpSp>
          <p:nvGrpSpPr>
            <p:cNvPr id="65" name="图形 15">
              <a:extLst>
                <a:ext uri="{FF2B5EF4-FFF2-40B4-BE49-F238E27FC236}">
                  <a16:creationId xmlns:a16="http://schemas.microsoft.com/office/drawing/2014/main" id="{DB76B658-E8CF-309E-F745-28BAA2D2E2FF}"/>
                </a:ext>
              </a:extLst>
            </p:cNvPr>
            <p:cNvGrpSpPr/>
            <p:nvPr/>
          </p:nvGrpSpPr>
          <p:grpSpPr>
            <a:xfrm>
              <a:off x="3254059" y="-43021"/>
              <a:ext cx="713705" cy="4168992"/>
              <a:chOff x="3254059" y="-43021"/>
              <a:chExt cx="713705" cy="4168992"/>
            </a:xfrm>
            <a:grpFill/>
          </p:grpSpPr>
          <p:sp>
            <p:nvSpPr>
              <p:cNvPr id="198" name="任意多边形: 形状 1167">
                <a:extLst>
                  <a:ext uri="{FF2B5EF4-FFF2-40B4-BE49-F238E27FC236}">
                    <a16:creationId xmlns:a16="http://schemas.microsoft.com/office/drawing/2014/main" id="{9AB4273C-76F0-045A-DE63-6D53B6588DE2}"/>
                  </a:ext>
                </a:extLst>
              </p:cNvPr>
              <p:cNvSpPr/>
              <p:nvPr/>
            </p:nvSpPr>
            <p:spPr>
              <a:xfrm>
                <a:off x="3254059"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9" name="任意多边形: 形状 1168">
                <a:extLst>
                  <a:ext uri="{FF2B5EF4-FFF2-40B4-BE49-F238E27FC236}">
                    <a16:creationId xmlns:a16="http://schemas.microsoft.com/office/drawing/2014/main" id="{02D86B32-3F67-F3F4-6982-ADED34456052}"/>
                  </a:ext>
                </a:extLst>
              </p:cNvPr>
              <p:cNvSpPr/>
              <p:nvPr/>
            </p:nvSpPr>
            <p:spPr>
              <a:xfrm>
                <a:off x="3254059"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0" name="任意多边形: 形状 1169">
                <a:extLst>
                  <a:ext uri="{FF2B5EF4-FFF2-40B4-BE49-F238E27FC236}">
                    <a16:creationId xmlns:a16="http://schemas.microsoft.com/office/drawing/2014/main" id="{61909398-A8AC-DCE2-F589-9810B50DC60B}"/>
                  </a:ext>
                </a:extLst>
              </p:cNvPr>
              <p:cNvSpPr/>
              <p:nvPr/>
            </p:nvSpPr>
            <p:spPr>
              <a:xfrm>
                <a:off x="3254059"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1" name="任意多边形: 形状 1170">
                <a:extLst>
                  <a:ext uri="{FF2B5EF4-FFF2-40B4-BE49-F238E27FC236}">
                    <a16:creationId xmlns:a16="http://schemas.microsoft.com/office/drawing/2014/main" id="{642EE24E-FB7B-3059-D67F-717A9EA911CC}"/>
                  </a:ext>
                </a:extLst>
              </p:cNvPr>
              <p:cNvSpPr/>
              <p:nvPr/>
            </p:nvSpPr>
            <p:spPr>
              <a:xfrm>
                <a:off x="3254059"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2" name="任意多边形: 形状 1171">
                <a:extLst>
                  <a:ext uri="{FF2B5EF4-FFF2-40B4-BE49-F238E27FC236}">
                    <a16:creationId xmlns:a16="http://schemas.microsoft.com/office/drawing/2014/main" id="{C8C027A7-CE8E-FC74-9752-A0ED44184943}"/>
                  </a:ext>
                </a:extLst>
              </p:cNvPr>
              <p:cNvSpPr/>
              <p:nvPr/>
            </p:nvSpPr>
            <p:spPr>
              <a:xfrm>
                <a:off x="3425443"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3" name="任意多边形: 形状 1172">
                <a:extLst>
                  <a:ext uri="{FF2B5EF4-FFF2-40B4-BE49-F238E27FC236}">
                    <a16:creationId xmlns:a16="http://schemas.microsoft.com/office/drawing/2014/main" id="{C8EA54AB-6B50-0AEE-F346-457E84CD387C}"/>
                  </a:ext>
                </a:extLst>
              </p:cNvPr>
              <p:cNvSpPr/>
              <p:nvPr/>
            </p:nvSpPr>
            <p:spPr>
              <a:xfrm>
                <a:off x="3425443"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4" name="任意多边形: 形状 1173">
                <a:extLst>
                  <a:ext uri="{FF2B5EF4-FFF2-40B4-BE49-F238E27FC236}">
                    <a16:creationId xmlns:a16="http://schemas.microsoft.com/office/drawing/2014/main" id="{6953118B-7D75-BDF2-EE29-D2F6D8C52793}"/>
                  </a:ext>
                </a:extLst>
              </p:cNvPr>
              <p:cNvSpPr/>
              <p:nvPr/>
            </p:nvSpPr>
            <p:spPr>
              <a:xfrm>
                <a:off x="3425443"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5" name="任意多边形: 形状 1174">
                <a:extLst>
                  <a:ext uri="{FF2B5EF4-FFF2-40B4-BE49-F238E27FC236}">
                    <a16:creationId xmlns:a16="http://schemas.microsoft.com/office/drawing/2014/main" id="{9868C029-C510-75E2-6389-76B176DECF5D}"/>
                  </a:ext>
                </a:extLst>
              </p:cNvPr>
              <p:cNvSpPr/>
              <p:nvPr/>
            </p:nvSpPr>
            <p:spPr>
              <a:xfrm>
                <a:off x="3425443"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6" name="任意多边形: 形状 1175">
                <a:extLst>
                  <a:ext uri="{FF2B5EF4-FFF2-40B4-BE49-F238E27FC236}">
                    <a16:creationId xmlns:a16="http://schemas.microsoft.com/office/drawing/2014/main" id="{1F0579FF-4708-388C-90C4-F260B52EF632}"/>
                  </a:ext>
                </a:extLst>
              </p:cNvPr>
              <p:cNvSpPr/>
              <p:nvPr/>
            </p:nvSpPr>
            <p:spPr>
              <a:xfrm>
                <a:off x="3254059"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7" name="任意多边形: 形状 1176">
                <a:extLst>
                  <a:ext uri="{FF2B5EF4-FFF2-40B4-BE49-F238E27FC236}">
                    <a16:creationId xmlns:a16="http://schemas.microsoft.com/office/drawing/2014/main" id="{FF0A5447-601A-D85A-C3C2-226996FD0D2C}"/>
                  </a:ext>
                </a:extLst>
              </p:cNvPr>
              <p:cNvSpPr/>
              <p:nvPr/>
            </p:nvSpPr>
            <p:spPr>
              <a:xfrm>
                <a:off x="3254059"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8" name="任意多边形: 形状 1177">
                <a:extLst>
                  <a:ext uri="{FF2B5EF4-FFF2-40B4-BE49-F238E27FC236}">
                    <a16:creationId xmlns:a16="http://schemas.microsoft.com/office/drawing/2014/main" id="{B1C96E3B-704F-B49A-ED25-31C0A6BDF6E0}"/>
                  </a:ext>
                </a:extLst>
              </p:cNvPr>
              <p:cNvSpPr/>
              <p:nvPr/>
            </p:nvSpPr>
            <p:spPr>
              <a:xfrm>
                <a:off x="3254059"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9" name="任意多边形: 形状 1178">
                <a:extLst>
                  <a:ext uri="{FF2B5EF4-FFF2-40B4-BE49-F238E27FC236}">
                    <a16:creationId xmlns:a16="http://schemas.microsoft.com/office/drawing/2014/main" id="{91B7D23E-F69D-12DD-8DCD-AD6463AC9414}"/>
                  </a:ext>
                </a:extLst>
              </p:cNvPr>
              <p:cNvSpPr/>
              <p:nvPr/>
            </p:nvSpPr>
            <p:spPr>
              <a:xfrm>
                <a:off x="3254059"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0" name="任意多边形: 形状 1179">
                <a:extLst>
                  <a:ext uri="{FF2B5EF4-FFF2-40B4-BE49-F238E27FC236}">
                    <a16:creationId xmlns:a16="http://schemas.microsoft.com/office/drawing/2014/main" id="{7E7FCCE8-2D63-F839-C29C-A12E97042A74}"/>
                  </a:ext>
                </a:extLst>
              </p:cNvPr>
              <p:cNvSpPr/>
              <p:nvPr/>
            </p:nvSpPr>
            <p:spPr>
              <a:xfrm>
                <a:off x="3254059"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1" name="任意多边形: 形状 1180">
                <a:extLst>
                  <a:ext uri="{FF2B5EF4-FFF2-40B4-BE49-F238E27FC236}">
                    <a16:creationId xmlns:a16="http://schemas.microsoft.com/office/drawing/2014/main" id="{0D2CCE33-CFB4-DCFB-5418-47D059E63E8A}"/>
                  </a:ext>
                </a:extLst>
              </p:cNvPr>
              <p:cNvSpPr/>
              <p:nvPr/>
            </p:nvSpPr>
            <p:spPr>
              <a:xfrm>
                <a:off x="3254059"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2" name="任意多边形: 形状 1181">
                <a:extLst>
                  <a:ext uri="{FF2B5EF4-FFF2-40B4-BE49-F238E27FC236}">
                    <a16:creationId xmlns:a16="http://schemas.microsoft.com/office/drawing/2014/main" id="{3FD98757-2C7B-71C9-A61E-BECF800BE4A1}"/>
                  </a:ext>
                </a:extLst>
              </p:cNvPr>
              <p:cNvSpPr/>
              <p:nvPr/>
            </p:nvSpPr>
            <p:spPr>
              <a:xfrm>
                <a:off x="3254059"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3" name="任意多边形: 形状 1182">
                <a:extLst>
                  <a:ext uri="{FF2B5EF4-FFF2-40B4-BE49-F238E27FC236}">
                    <a16:creationId xmlns:a16="http://schemas.microsoft.com/office/drawing/2014/main" id="{B71FD943-6A95-F258-61C3-72782BF3848F}"/>
                  </a:ext>
                </a:extLst>
              </p:cNvPr>
              <p:cNvSpPr/>
              <p:nvPr/>
            </p:nvSpPr>
            <p:spPr>
              <a:xfrm>
                <a:off x="3254059"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4" name="任意多边形: 形状 1183">
                <a:extLst>
                  <a:ext uri="{FF2B5EF4-FFF2-40B4-BE49-F238E27FC236}">
                    <a16:creationId xmlns:a16="http://schemas.microsoft.com/office/drawing/2014/main" id="{488F906C-66DF-EC45-32B3-EA592AFC8A30}"/>
                  </a:ext>
                </a:extLst>
              </p:cNvPr>
              <p:cNvSpPr/>
              <p:nvPr/>
            </p:nvSpPr>
            <p:spPr>
              <a:xfrm>
                <a:off x="3254059"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5" name="任意多边形: 形状 1184">
                <a:extLst>
                  <a:ext uri="{FF2B5EF4-FFF2-40B4-BE49-F238E27FC236}">
                    <a16:creationId xmlns:a16="http://schemas.microsoft.com/office/drawing/2014/main" id="{4B1E2612-B9B5-F571-41EA-48B24DDB5D5B}"/>
                  </a:ext>
                </a:extLst>
              </p:cNvPr>
              <p:cNvSpPr/>
              <p:nvPr/>
            </p:nvSpPr>
            <p:spPr>
              <a:xfrm>
                <a:off x="3254059"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6" name="任意多边形: 形状 1185">
                <a:extLst>
                  <a:ext uri="{FF2B5EF4-FFF2-40B4-BE49-F238E27FC236}">
                    <a16:creationId xmlns:a16="http://schemas.microsoft.com/office/drawing/2014/main" id="{2228C27F-1B3C-86F9-1125-B45F3C92C78B}"/>
                  </a:ext>
                </a:extLst>
              </p:cNvPr>
              <p:cNvSpPr/>
              <p:nvPr/>
            </p:nvSpPr>
            <p:spPr>
              <a:xfrm>
                <a:off x="3254059"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7" name="任意多边形: 形状 1186">
                <a:extLst>
                  <a:ext uri="{FF2B5EF4-FFF2-40B4-BE49-F238E27FC236}">
                    <a16:creationId xmlns:a16="http://schemas.microsoft.com/office/drawing/2014/main" id="{CF9026E6-841D-F077-895F-41151D63BEA6}"/>
                  </a:ext>
                </a:extLst>
              </p:cNvPr>
              <p:cNvSpPr/>
              <p:nvPr/>
            </p:nvSpPr>
            <p:spPr>
              <a:xfrm>
                <a:off x="3254059"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8" name="任意多边形: 形状 1187">
                <a:extLst>
                  <a:ext uri="{FF2B5EF4-FFF2-40B4-BE49-F238E27FC236}">
                    <a16:creationId xmlns:a16="http://schemas.microsoft.com/office/drawing/2014/main" id="{1E8F8A2A-F7CB-9616-E18E-2DD625F5D408}"/>
                  </a:ext>
                </a:extLst>
              </p:cNvPr>
              <p:cNvSpPr/>
              <p:nvPr/>
            </p:nvSpPr>
            <p:spPr>
              <a:xfrm>
                <a:off x="3254059"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9" name="任意多边形: 形状 1188">
                <a:extLst>
                  <a:ext uri="{FF2B5EF4-FFF2-40B4-BE49-F238E27FC236}">
                    <a16:creationId xmlns:a16="http://schemas.microsoft.com/office/drawing/2014/main" id="{93093B4A-B15A-C761-0322-870B8C57F43A}"/>
                  </a:ext>
                </a:extLst>
              </p:cNvPr>
              <p:cNvSpPr/>
              <p:nvPr/>
            </p:nvSpPr>
            <p:spPr>
              <a:xfrm>
                <a:off x="3254059"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0" name="任意多边形: 形状 1189">
                <a:extLst>
                  <a:ext uri="{FF2B5EF4-FFF2-40B4-BE49-F238E27FC236}">
                    <a16:creationId xmlns:a16="http://schemas.microsoft.com/office/drawing/2014/main" id="{541396E3-7246-4D45-50D2-B091A7310ED9}"/>
                  </a:ext>
                </a:extLst>
              </p:cNvPr>
              <p:cNvSpPr/>
              <p:nvPr/>
            </p:nvSpPr>
            <p:spPr>
              <a:xfrm>
                <a:off x="3254059"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1190">
                <a:extLst>
                  <a:ext uri="{FF2B5EF4-FFF2-40B4-BE49-F238E27FC236}">
                    <a16:creationId xmlns:a16="http://schemas.microsoft.com/office/drawing/2014/main" id="{D5CC994E-3412-C6E8-6578-5C22D87CE641}"/>
                  </a:ext>
                </a:extLst>
              </p:cNvPr>
              <p:cNvSpPr/>
              <p:nvPr/>
            </p:nvSpPr>
            <p:spPr>
              <a:xfrm>
                <a:off x="3254059"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1191">
                <a:extLst>
                  <a:ext uri="{FF2B5EF4-FFF2-40B4-BE49-F238E27FC236}">
                    <a16:creationId xmlns:a16="http://schemas.microsoft.com/office/drawing/2014/main" id="{698A4C7F-BC12-B045-A67E-2906ACFD0015}"/>
                  </a:ext>
                </a:extLst>
              </p:cNvPr>
              <p:cNvSpPr/>
              <p:nvPr/>
            </p:nvSpPr>
            <p:spPr>
              <a:xfrm>
                <a:off x="3254059"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1192">
                <a:extLst>
                  <a:ext uri="{FF2B5EF4-FFF2-40B4-BE49-F238E27FC236}">
                    <a16:creationId xmlns:a16="http://schemas.microsoft.com/office/drawing/2014/main" id="{D054A604-C672-A7A2-BA3B-64AC7809AB70}"/>
                  </a:ext>
                </a:extLst>
              </p:cNvPr>
              <p:cNvSpPr/>
              <p:nvPr/>
            </p:nvSpPr>
            <p:spPr>
              <a:xfrm>
                <a:off x="3254059"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1193">
                <a:extLst>
                  <a:ext uri="{FF2B5EF4-FFF2-40B4-BE49-F238E27FC236}">
                    <a16:creationId xmlns:a16="http://schemas.microsoft.com/office/drawing/2014/main" id="{AEB4C7B7-1E2C-A037-7436-0121FE6DF741}"/>
                  </a:ext>
                </a:extLst>
              </p:cNvPr>
              <p:cNvSpPr/>
              <p:nvPr/>
            </p:nvSpPr>
            <p:spPr>
              <a:xfrm>
                <a:off x="3254059"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1194">
                <a:extLst>
                  <a:ext uri="{FF2B5EF4-FFF2-40B4-BE49-F238E27FC236}">
                    <a16:creationId xmlns:a16="http://schemas.microsoft.com/office/drawing/2014/main" id="{F3ABB529-9248-34CF-64E3-C5D2EB501512}"/>
                  </a:ext>
                </a:extLst>
              </p:cNvPr>
              <p:cNvSpPr/>
              <p:nvPr/>
            </p:nvSpPr>
            <p:spPr>
              <a:xfrm>
                <a:off x="3254059"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6" name="任意多边形: 形状 1195">
                <a:extLst>
                  <a:ext uri="{FF2B5EF4-FFF2-40B4-BE49-F238E27FC236}">
                    <a16:creationId xmlns:a16="http://schemas.microsoft.com/office/drawing/2014/main" id="{864CCB4C-DAAB-C11D-62EE-4DF26D3A7D71}"/>
                  </a:ext>
                </a:extLst>
              </p:cNvPr>
              <p:cNvSpPr/>
              <p:nvPr/>
            </p:nvSpPr>
            <p:spPr>
              <a:xfrm>
                <a:off x="3254059"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7" name="任意多边形: 形状 1196">
                <a:extLst>
                  <a:ext uri="{FF2B5EF4-FFF2-40B4-BE49-F238E27FC236}">
                    <a16:creationId xmlns:a16="http://schemas.microsoft.com/office/drawing/2014/main" id="{4732D6DA-6045-D0D8-D8E7-EEA824F3B4E1}"/>
                  </a:ext>
                </a:extLst>
              </p:cNvPr>
              <p:cNvSpPr/>
              <p:nvPr/>
            </p:nvSpPr>
            <p:spPr>
              <a:xfrm>
                <a:off x="3425443"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8" name="任意多边形: 形状 1197">
                <a:extLst>
                  <a:ext uri="{FF2B5EF4-FFF2-40B4-BE49-F238E27FC236}">
                    <a16:creationId xmlns:a16="http://schemas.microsoft.com/office/drawing/2014/main" id="{AB8EF936-FA9D-B1BE-E904-F18F620EB83E}"/>
                  </a:ext>
                </a:extLst>
              </p:cNvPr>
              <p:cNvSpPr/>
              <p:nvPr/>
            </p:nvSpPr>
            <p:spPr>
              <a:xfrm>
                <a:off x="3425443"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1198">
                <a:extLst>
                  <a:ext uri="{FF2B5EF4-FFF2-40B4-BE49-F238E27FC236}">
                    <a16:creationId xmlns:a16="http://schemas.microsoft.com/office/drawing/2014/main" id="{D7E1901C-DFEA-5D9D-F350-8E81033474B8}"/>
                  </a:ext>
                </a:extLst>
              </p:cNvPr>
              <p:cNvSpPr/>
              <p:nvPr/>
            </p:nvSpPr>
            <p:spPr>
              <a:xfrm>
                <a:off x="3425443"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1199">
                <a:extLst>
                  <a:ext uri="{FF2B5EF4-FFF2-40B4-BE49-F238E27FC236}">
                    <a16:creationId xmlns:a16="http://schemas.microsoft.com/office/drawing/2014/main" id="{025B6876-73A2-0929-0744-6247D49B15E2}"/>
                  </a:ext>
                </a:extLst>
              </p:cNvPr>
              <p:cNvSpPr/>
              <p:nvPr/>
            </p:nvSpPr>
            <p:spPr>
              <a:xfrm>
                <a:off x="3425443"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1200">
                <a:extLst>
                  <a:ext uri="{FF2B5EF4-FFF2-40B4-BE49-F238E27FC236}">
                    <a16:creationId xmlns:a16="http://schemas.microsoft.com/office/drawing/2014/main" id="{20C844F8-1459-7B6B-7EE9-3F4810098995}"/>
                  </a:ext>
                </a:extLst>
              </p:cNvPr>
              <p:cNvSpPr/>
              <p:nvPr/>
            </p:nvSpPr>
            <p:spPr>
              <a:xfrm>
                <a:off x="3425443"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1201">
                <a:extLst>
                  <a:ext uri="{FF2B5EF4-FFF2-40B4-BE49-F238E27FC236}">
                    <a16:creationId xmlns:a16="http://schemas.microsoft.com/office/drawing/2014/main" id="{5EF64DC4-FC96-910A-5358-608FEE95CA21}"/>
                  </a:ext>
                </a:extLst>
              </p:cNvPr>
              <p:cNvSpPr/>
              <p:nvPr/>
            </p:nvSpPr>
            <p:spPr>
              <a:xfrm>
                <a:off x="3425443"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1202">
                <a:extLst>
                  <a:ext uri="{FF2B5EF4-FFF2-40B4-BE49-F238E27FC236}">
                    <a16:creationId xmlns:a16="http://schemas.microsoft.com/office/drawing/2014/main" id="{1AFC00E9-6ACC-2AE1-112E-8A5CCE78C690}"/>
                  </a:ext>
                </a:extLst>
              </p:cNvPr>
              <p:cNvSpPr/>
              <p:nvPr/>
            </p:nvSpPr>
            <p:spPr>
              <a:xfrm>
                <a:off x="3425443"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1203">
                <a:extLst>
                  <a:ext uri="{FF2B5EF4-FFF2-40B4-BE49-F238E27FC236}">
                    <a16:creationId xmlns:a16="http://schemas.microsoft.com/office/drawing/2014/main" id="{A3D5622D-5771-1E13-A706-9951281D1425}"/>
                  </a:ext>
                </a:extLst>
              </p:cNvPr>
              <p:cNvSpPr/>
              <p:nvPr/>
            </p:nvSpPr>
            <p:spPr>
              <a:xfrm>
                <a:off x="3425443"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1204">
                <a:extLst>
                  <a:ext uri="{FF2B5EF4-FFF2-40B4-BE49-F238E27FC236}">
                    <a16:creationId xmlns:a16="http://schemas.microsoft.com/office/drawing/2014/main" id="{A2CBEBF2-D6C6-492C-EB4B-77A78C4521C3}"/>
                  </a:ext>
                </a:extLst>
              </p:cNvPr>
              <p:cNvSpPr/>
              <p:nvPr/>
            </p:nvSpPr>
            <p:spPr>
              <a:xfrm>
                <a:off x="3425443"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1205">
                <a:extLst>
                  <a:ext uri="{FF2B5EF4-FFF2-40B4-BE49-F238E27FC236}">
                    <a16:creationId xmlns:a16="http://schemas.microsoft.com/office/drawing/2014/main" id="{46E63A91-1F06-2636-6CAA-35BB46037A93}"/>
                  </a:ext>
                </a:extLst>
              </p:cNvPr>
              <p:cNvSpPr/>
              <p:nvPr/>
            </p:nvSpPr>
            <p:spPr>
              <a:xfrm>
                <a:off x="3425443"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1206">
                <a:extLst>
                  <a:ext uri="{FF2B5EF4-FFF2-40B4-BE49-F238E27FC236}">
                    <a16:creationId xmlns:a16="http://schemas.microsoft.com/office/drawing/2014/main" id="{3B71F658-CD8E-617F-8A91-51E25DB8BE22}"/>
                  </a:ext>
                </a:extLst>
              </p:cNvPr>
              <p:cNvSpPr/>
              <p:nvPr/>
            </p:nvSpPr>
            <p:spPr>
              <a:xfrm>
                <a:off x="3425443"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1207">
                <a:extLst>
                  <a:ext uri="{FF2B5EF4-FFF2-40B4-BE49-F238E27FC236}">
                    <a16:creationId xmlns:a16="http://schemas.microsoft.com/office/drawing/2014/main" id="{491BDA1C-BACE-69E5-86E3-DA4BB2423EAB}"/>
                  </a:ext>
                </a:extLst>
              </p:cNvPr>
              <p:cNvSpPr/>
              <p:nvPr/>
            </p:nvSpPr>
            <p:spPr>
              <a:xfrm>
                <a:off x="3425443"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1208">
                <a:extLst>
                  <a:ext uri="{FF2B5EF4-FFF2-40B4-BE49-F238E27FC236}">
                    <a16:creationId xmlns:a16="http://schemas.microsoft.com/office/drawing/2014/main" id="{58A7E507-6C08-F992-8B51-CCF6C19B22CA}"/>
                  </a:ext>
                </a:extLst>
              </p:cNvPr>
              <p:cNvSpPr/>
              <p:nvPr/>
            </p:nvSpPr>
            <p:spPr>
              <a:xfrm>
                <a:off x="3425443"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1209">
                <a:extLst>
                  <a:ext uri="{FF2B5EF4-FFF2-40B4-BE49-F238E27FC236}">
                    <a16:creationId xmlns:a16="http://schemas.microsoft.com/office/drawing/2014/main" id="{52632BCD-4E34-299F-419B-9D192E32202A}"/>
                  </a:ext>
                </a:extLst>
              </p:cNvPr>
              <p:cNvSpPr/>
              <p:nvPr/>
            </p:nvSpPr>
            <p:spPr>
              <a:xfrm>
                <a:off x="3425443"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1210">
                <a:extLst>
                  <a:ext uri="{FF2B5EF4-FFF2-40B4-BE49-F238E27FC236}">
                    <a16:creationId xmlns:a16="http://schemas.microsoft.com/office/drawing/2014/main" id="{AA0E74E4-A047-39FC-488D-55DD456DAC08}"/>
                  </a:ext>
                </a:extLst>
              </p:cNvPr>
              <p:cNvSpPr/>
              <p:nvPr/>
            </p:nvSpPr>
            <p:spPr>
              <a:xfrm>
                <a:off x="3425443"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1211">
                <a:extLst>
                  <a:ext uri="{FF2B5EF4-FFF2-40B4-BE49-F238E27FC236}">
                    <a16:creationId xmlns:a16="http://schemas.microsoft.com/office/drawing/2014/main" id="{3552E366-1D78-FE5B-C6C9-BFA75536E16E}"/>
                  </a:ext>
                </a:extLst>
              </p:cNvPr>
              <p:cNvSpPr/>
              <p:nvPr/>
            </p:nvSpPr>
            <p:spPr>
              <a:xfrm>
                <a:off x="3425443"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1212">
                <a:extLst>
                  <a:ext uri="{FF2B5EF4-FFF2-40B4-BE49-F238E27FC236}">
                    <a16:creationId xmlns:a16="http://schemas.microsoft.com/office/drawing/2014/main" id="{5B6C718A-8AB4-5BBE-17EE-54C25247EC71}"/>
                  </a:ext>
                </a:extLst>
              </p:cNvPr>
              <p:cNvSpPr/>
              <p:nvPr/>
            </p:nvSpPr>
            <p:spPr>
              <a:xfrm>
                <a:off x="3425443"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1213">
                <a:extLst>
                  <a:ext uri="{FF2B5EF4-FFF2-40B4-BE49-F238E27FC236}">
                    <a16:creationId xmlns:a16="http://schemas.microsoft.com/office/drawing/2014/main" id="{A7DFDB22-59C5-2FD4-FDE8-DA50106C5D32}"/>
                  </a:ext>
                </a:extLst>
              </p:cNvPr>
              <p:cNvSpPr/>
              <p:nvPr/>
            </p:nvSpPr>
            <p:spPr>
              <a:xfrm>
                <a:off x="3425443"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1214">
                <a:extLst>
                  <a:ext uri="{FF2B5EF4-FFF2-40B4-BE49-F238E27FC236}">
                    <a16:creationId xmlns:a16="http://schemas.microsoft.com/office/drawing/2014/main" id="{5CD8EB97-0379-D6B4-F5AD-2796D9E4E669}"/>
                  </a:ext>
                </a:extLst>
              </p:cNvPr>
              <p:cNvSpPr/>
              <p:nvPr/>
            </p:nvSpPr>
            <p:spPr>
              <a:xfrm>
                <a:off x="3425443"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1215">
                <a:extLst>
                  <a:ext uri="{FF2B5EF4-FFF2-40B4-BE49-F238E27FC236}">
                    <a16:creationId xmlns:a16="http://schemas.microsoft.com/office/drawing/2014/main" id="{69DC1379-3C23-3152-099A-8D87C5B78001}"/>
                  </a:ext>
                </a:extLst>
              </p:cNvPr>
              <p:cNvSpPr/>
              <p:nvPr/>
            </p:nvSpPr>
            <p:spPr>
              <a:xfrm>
                <a:off x="3425443"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1216">
                <a:extLst>
                  <a:ext uri="{FF2B5EF4-FFF2-40B4-BE49-F238E27FC236}">
                    <a16:creationId xmlns:a16="http://schemas.microsoft.com/office/drawing/2014/main" id="{9A0D3D13-3C3B-E355-20E1-F108F0104F8E}"/>
                  </a:ext>
                </a:extLst>
              </p:cNvPr>
              <p:cNvSpPr/>
              <p:nvPr/>
            </p:nvSpPr>
            <p:spPr>
              <a:xfrm>
                <a:off x="3425443"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nvGrpSpPr>
              <p:cNvPr id="248" name="图形 15">
                <a:extLst>
                  <a:ext uri="{FF2B5EF4-FFF2-40B4-BE49-F238E27FC236}">
                    <a16:creationId xmlns:a16="http://schemas.microsoft.com/office/drawing/2014/main" id="{1931A9CE-5219-A532-04A6-F18DE64D9002}"/>
                  </a:ext>
                </a:extLst>
              </p:cNvPr>
              <p:cNvGrpSpPr/>
              <p:nvPr/>
            </p:nvGrpSpPr>
            <p:grpSpPr>
              <a:xfrm>
                <a:off x="3596826" y="-43021"/>
                <a:ext cx="28102" cy="4168992"/>
                <a:chOff x="3596826" y="-43021"/>
                <a:chExt cx="28102" cy="4168992"/>
              </a:xfrm>
              <a:grpFill/>
            </p:grpSpPr>
            <p:sp>
              <p:nvSpPr>
                <p:cNvPr id="300" name="任意多边形: 形状 1218">
                  <a:extLst>
                    <a:ext uri="{FF2B5EF4-FFF2-40B4-BE49-F238E27FC236}">
                      <a16:creationId xmlns:a16="http://schemas.microsoft.com/office/drawing/2014/main" id="{A640D47B-4848-D8FE-C248-AE3F7BD1FA2E}"/>
                    </a:ext>
                  </a:extLst>
                </p:cNvPr>
                <p:cNvSpPr/>
                <p:nvPr/>
              </p:nvSpPr>
              <p:spPr>
                <a:xfrm>
                  <a:off x="3596826"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1" name="任意多边形: 形状 1219">
                  <a:extLst>
                    <a:ext uri="{FF2B5EF4-FFF2-40B4-BE49-F238E27FC236}">
                      <a16:creationId xmlns:a16="http://schemas.microsoft.com/office/drawing/2014/main" id="{9E0D3092-7C0C-15F5-1315-FE9FB58B3939}"/>
                    </a:ext>
                  </a:extLst>
                </p:cNvPr>
                <p:cNvSpPr/>
                <p:nvPr/>
              </p:nvSpPr>
              <p:spPr>
                <a:xfrm>
                  <a:off x="3596826"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2" name="任意多边形: 形状 1220">
                  <a:extLst>
                    <a:ext uri="{FF2B5EF4-FFF2-40B4-BE49-F238E27FC236}">
                      <a16:creationId xmlns:a16="http://schemas.microsoft.com/office/drawing/2014/main" id="{E4E90551-75AD-25E9-1E7B-DD6C15B08FFA}"/>
                    </a:ext>
                  </a:extLst>
                </p:cNvPr>
                <p:cNvSpPr/>
                <p:nvPr/>
              </p:nvSpPr>
              <p:spPr>
                <a:xfrm>
                  <a:off x="3596826"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3" name="任意多边形: 形状 1221">
                  <a:extLst>
                    <a:ext uri="{FF2B5EF4-FFF2-40B4-BE49-F238E27FC236}">
                      <a16:creationId xmlns:a16="http://schemas.microsoft.com/office/drawing/2014/main" id="{FB9F0860-CBEB-E24B-557D-B33F855129BB}"/>
                    </a:ext>
                  </a:extLst>
                </p:cNvPr>
                <p:cNvSpPr/>
                <p:nvPr/>
              </p:nvSpPr>
              <p:spPr>
                <a:xfrm>
                  <a:off x="3596826"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4" name="任意多边形: 形状 1222">
                  <a:extLst>
                    <a:ext uri="{FF2B5EF4-FFF2-40B4-BE49-F238E27FC236}">
                      <a16:creationId xmlns:a16="http://schemas.microsoft.com/office/drawing/2014/main" id="{A22918CC-F0EE-8DEB-32D0-7889BD995E1A}"/>
                    </a:ext>
                  </a:extLst>
                </p:cNvPr>
                <p:cNvSpPr/>
                <p:nvPr/>
              </p:nvSpPr>
              <p:spPr>
                <a:xfrm>
                  <a:off x="3596826"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5" name="任意多边形: 形状 1223">
                  <a:extLst>
                    <a:ext uri="{FF2B5EF4-FFF2-40B4-BE49-F238E27FC236}">
                      <a16:creationId xmlns:a16="http://schemas.microsoft.com/office/drawing/2014/main" id="{A9D8813E-1904-7191-5DEF-06B8FD221896}"/>
                    </a:ext>
                  </a:extLst>
                </p:cNvPr>
                <p:cNvSpPr/>
                <p:nvPr/>
              </p:nvSpPr>
              <p:spPr>
                <a:xfrm>
                  <a:off x="3596826"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6" name="任意多边形: 形状 1224">
                  <a:extLst>
                    <a:ext uri="{FF2B5EF4-FFF2-40B4-BE49-F238E27FC236}">
                      <a16:creationId xmlns:a16="http://schemas.microsoft.com/office/drawing/2014/main" id="{B1EE42D5-C838-F9D7-C6F7-B0F780C47841}"/>
                    </a:ext>
                  </a:extLst>
                </p:cNvPr>
                <p:cNvSpPr/>
                <p:nvPr/>
              </p:nvSpPr>
              <p:spPr>
                <a:xfrm>
                  <a:off x="3596826"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7" name="任意多边形: 形状 1225">
                  <a:extLst>
                    <a:ext uri="{FF2B5EF4-FFF2-40B4-BE49-F238E27FC236}">
                      <a16:creationId xmlns:a16="http://schemas.microsoft.com/office/drawing/2014/main" id="{503F729E-91DC-187A-83AC-6DA567F40764}"/>
                    </a:ext>
                  </a:extLst>
                </p:cNvPr>
                <p:cNvSpPr/>
                <p:nvPr/>
              </p:nvSpPr>
              <p:spPr>
                <a:xfrm>
                  <a:off x="3596826"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8" name="任意多边形: 形状 1226">
                  <a:extLst>
                    <a:ext uri="{FF2B5EF4-FFF2-40B4-BE49-F238E27FC236}">
                      <a16:creationId xmlns:a16="http://schemas.microsoft.com/office/drawing/2014/main" id="{B0DC4C5B-0966-0794-D3D2-A42A8007181F}"/>
                    </a:ext>
                  </a:extLst>
                </p:cNvPr>
                <p:cNvSpPr/>
                <p:nvPr/>
              </p:nvSpPr>
              <p:spPr>
                <a:xfrm>
                  <a:off x="3596826"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9" name="任意多边形: 形状 1227">
                  <a:extLst>
                    <a:ext uri="{FF2B5EF4-FFF2-40B4-BE49-F238E27FC236}">
                      <a16:creationId xmlns:a16="http://schemas.microsoft.com/office/drawing/2014/main" id="{E2AE5465-0566-C752-FC14-ED1F4682AFF0}"/>
                    </a:ext>
                  </a:extLst>
                </p:cNvPr>
                <p:cNvSpPr/>
                <p:nvPr/>
              </p:nvSpPr>
              <p:spPr>
                <a:xfrm>
                  <a:off x="3596826"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0" name="任意多边形: 形状 1228">
                  <a:extLst>
                    <a:ext uri="{FF2B5EF4-FFF2-40B4-BE49-F238E27FC236}">
                      <a16:creationId xmlns:a16="http://schemas.microsoft.com/office/drawing/2014/main" id="{4DBC7F96-77C1-686E-6A5A-3B857872B230}"/>
                    </a:ext>
                  </a:extLst>
                </p:cNvPr>
                <p:cNvSpPr/>
                <p:nvPr/>
              </p:nvSpPr>
              <p:spPr>
                <a:xfrm>
                  <a:off x="3596826"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1" name="任意多边形: 形状 1229">
                  <a:extLst>
                    <a:ext uri="{FF2B5EF4-FFF2-40B4-BE49-F238E27FC236}">
                      <a16:creationId xmlns:a16="http://schemas.microsoft.com/office/drawing/2014/main" id="{8D59F1AA-8085-13A3-47E8-1CFE3C2DB341}"/>
                    </a:ext>
                  </a:extLst>
                </p:cNvPr>
                <p:cNvSpPr/>
                <p:nvPr/>
              </p:nvSpPr>
              <p:spPr>
                <a:xfrm>
                  <a:off x="3596826"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2" name="任意多边形: 形状 1230">
                  <a:extLst>
                    <a:ext uri="{FF2B5EF4-FFF2-40B4-BE49-F238E27FC236}">
                      <a16:creationId xmlns:a16="http://schemas.microsoft.com/office/drawing/2014/main" id="{DA2D07AC-9CA9-FE1E-BFCC-2023678EF6E2}"/>
                    </a:ext>
                  </a:extLst>
                </p:cNvPr>
                <p:cNvSpPr/>
                <p:nvPr/>
              </p:nvSpPr>
              <p:spPr>
                <a:xfrm>
                  <a:off x="3596826"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3" name="任意多边形: 形状 1231">
                  <a:extLst>
                    <a:ext uri="{FF2B5EF4-FFF2-40B4-BE49-F238E27FC236}">
                      <a16:creationId xmlns:a16="http://schemas.microsoft.com/office/drawing/2014/main" id="{43DAC8C7-3F7B-B996-ADB0-E4CDBCF184F6}"/>
                    </a:ext>
                  </a:extLst>
                </p:cNvPr>
                <p:cNvSpPr/>
                <p:nvPr/>
              </p:nvSpPr>
              <p:spPr>
                <a:xfrm>
                  <a:off x="3596826"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4" name="任意多边形: 形状 1232">
                  <a:extLst>
                    <a:ext uri="{FF2B5EF4-FFF2-40B4-BE49-F238E27FC236}">
                      <a16:creationId xmlns:a16="http://schemas.microsoft.com/office/drawing/2014/main" id="{60AB099B-ADEC-8751-A1D0-05DC6DED3783}"/>
                    </a:ext>
                  </a:extLst>
                </p:cNvPr>
                <p:cNvSpPr/>
                <p:nvPr/>
              </p:nvSpPr>
              <p:spPr>
                <a:xfrm>
                  <a:off x="3596826"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5" name="任意多边形: 形状 1233">
                  <a:extLst>
                    <a:ext uri="{FF2B5EF4-FFF2-40B4-BE49-F238E27FC236}">
                      <a16:creationId xmlns:a16="http://schemas.microsoft.com/office/drawing/2014/main" id="{0C556DC0-D6F5-2849-9973-DE220048E8D3}"/>
                    </a:ext>
                  </a:extLst>
                </p:cNvPr>
                <p:cNvSpPr/>
                <p:nvPr/>
              </p:nvSpPr>
              <p:spPr>
                <a:xfrm>
                  <a:off x="3596826"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6" name="任意多边形: 形状 1234">
                  <a:extLst>
                    <a:ext uri="{FF2B5EF4-FFF2-40B4-BE49-F238E27FC236}">
                      <a16:creationId xmlns:a16="http://schemas.microsoft.com/office/drawing/2014/main" id="{4221EB8A-6A05-0EF9-4E40-505F8DF7FBEB}"/>
                    </a:ext>
                  </a:extLst>
                </p:cNvPr>
                <p:cNvSpPr/>
                <p:nvPr/>
              </p:nvSpPr>
              <p:spPr>
                <a:xfrm>
                  <a:off x="3596826"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7" name="任意多边形: 形状 1235">
                  <a:extLst>
                    <a:ext uri="{FF2B5EF4-FFF2-40B4-BE49-F238E27FC236}">
                      <a16:creationId xmlns:a16="http://schemas.microsoft.com/office/drawing/2014/main" id="{B69B6FAC-61AE-EBE1-219A-9F7062C5B48C}"/>
                    </a:ext>
                  </a:extLst>
                </p:cNvPr>
                <p:cNvSpPr/>
                <p:nvPr/>
              </p:nvSpPr>
              <p:spPr>
                <a:xfrm>
                  <a:off x="3596826"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8" name="任意多边形: 形状 1236">
                  <a:extLst>
                    <a:ext uri="{FF2B5EF4-FFF2-40B4-BE49-F238E27FC236}">
                      <a16:creationId xmlns:a16="http://schemas.microsoft.com/office/drawing/2014/main" id="{05026884-81FD-1BCC-965A-54C322BF7635}"/>
                    </a:ext>
                  </a:extLst>
                </p:cNvPr>
                <p:cNvSpPr/>
                <p:nvPr/>
              </p:nvSpPr>
              <p:spPr>
                <a:xfrm>
                  <a:off x="3596826"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9" name="任意多边形: 形状 1237">
                  <a:extLst>
                    <a:ext uri="{FF2B5EF4-FFF2-40B4-BE49-F238E27FC236}">
                      <a16:creationId xmlns:a16="http://schemas.microsoft.com/office/drawing/2014/main" id="{C536C4A8-0756-9281-2D80-C93AC05618B8}"/>
                    </a:ext>
                  </a:extLst>
                </p:cNvPr>
                <p:cNvSpPr/>
                <p:nvPr/>
              </p:nvSpPr>
              <p:spPr>
                <a:xfrm>
                  <a:off x="3596826"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0" name="任意多边形: 形状 1238">
                  <a:extLst>
                    <a:ext uri="{FF2B5EF4-FFF2-40B4-BE49-F238E27FC236}">
                      <a16:creationId xmlns:a16="http://schemas.microsoft.com/office/drawing/2014/main" id="{7E7A64CB-5085-1FC2-1251-AF9519BFD50F}"/>
                    </a:ext>
                  </a:extLst>
                </p:cNvPr>
                <p:cNvSpPr/>
                <p:nvPr/>
              </p:nvSpPr>
              <p:spPr>
                <a:xfrm>
                  <a:off x="3596826"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1" name="任意多边形: 形状 1239">
                  <a:extLst>
                    <a:ext uri="{FF2B5EF4-FFF2-40B4-BE49-F238E27FC236}">
                      <a16:creationId xmlns:a16="http://schemas.microsoft.com/office/drawing/2014/main" id="{93F41869-E26E-8266-BC13-092DD1FEFBCF}"/>
                    </a:ext>
                  </a:extLst>
                </p:cNvPr>
                <p:cNvSpPr/>
                <p:nvPr/>
              </p:nvSpPr>
              <p:spPr>
                <a:xfrm>
                  <a:off x="3596826"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2" name="任意多边形: 形状 1240">
                  <a:extLst>
                    <a:ext uri="{FF2B5EF4-FFF2-40B4-BE49-F238E27FC236}">
                      <a16:creationId xmlns:a16="http://schemas.microsoft.com/office/drawing/2014/main" id="{EB7A1C04-BC2A-7E16-D136-305B8A2BAF1E}"/>
                    </a:ext>
                  </a:extLst>
                </p:cNvPr>
                <p:cNvSpPr/>
                <p:nvPr/>
              </p:nvSpPr>
              <p:spPr>
                <a:xfrm>
                  <a:off x="3596826"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3" name="任意多边形: 形状 1241">
                  <a:extLst>
                    <a:ext uri="{FF2B5EF4-FFF2-40B4-BE49-F238E27FC236}">
                      <a16:creationId xmlns:a16="http://schemas.microsoft.com/office/drawing/2014/main" id="{D60F3CD4-3126-2E9B-FDC6-7659F8EF5C37}"/>
                    </a:ext>
                  </a:extLst>
                </p:cNvPr>
                <p:cNvSpPr/>
                <p:nvPr/>
              </p:nvSpPr>
              <p:spPr>
                <a:xfrm>
                  <a:off x="3596826"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4" name="任意多边形: 形状 1242">
                  <a:extLst>
                    <a:ext uri="{FF2B5EF4-FFF2-40B4-BE49-F238E27FC236}">
                      <a16:creationId xmlns:a16="http://schemas.microsoft.com/office/drawing/2014/main" id="{B3903053-4973-028B-0513-38696E690C94}"/>
                    </a:ext>
                  </a:extLst>
                </p:cNvPr>
                <p:cNvSpPr/>
                <p:nvPr/>
              </p:nvSpPr>
              <p:spPr>
                <a:xfrm>
                  <a:off x="3596826"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249" name="图形 15">
                <a:extLst>
                  <a:ext uri="{FF2B5EF4-FFF2-40B4-BE49-F238E27FC236}">
                    <a16:creationId xmlns:a16="http://schemas.microsoft.com/office/drawing/2014/main" id="{A3B38867-D36B-1F24-3731-DB0B89BD00FA}"/>
                  </a:ext>
                </a:extLst>
              </p:cNvPr>
              <p:cNvGrpSpPr/>
              <p:nvPr/>
            </p:nvGrpSpPr>
            <p:grpSpPr>
              <a:xfrm>
                <a:off x="3768279" y="-43021"/>
                <a:ext cx="28102" cy="4168992"/>
                <a:chOff x="3768279" y="-43021"/>
                <a:chExt cx="28102" cy="4168992"/>
              </a:xfrm>
              <a:grpFill/>
            </p:grpSpPr>
            <p:sp>
              <p:nvSpPr>
                <p:cNvPr id="275" name="任意多边形: 形状 1244">
                  <a:extLst>
                    <a:ext uri="{FF2B5EF4-FFF2-40B4-BE49-F238E27FC236}">
                      <a16:creationId xmlns:a16="http://schemas.microsoft.com/office/drawing/2014/main" id="{301B3724-327D-2EF7-5745-010FB592C0D1}"/>
                    </a:ext>
                  </a:extLst>
                </p:cNvPr>
                <p:cNvSpPr/>
                <p:nvPr/>
              </p:nvSpPr>
              <p:spPr>
                <a:xfrm>
                  <a:off x="3768279" y="409773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6" name="任意多边形: 形状 1245">
                  <a:extLst>
                    <a:ext uri="{FF2B5EF4-FFF2-40B4-BE49-F238E27FC236}">
                      <a16:creationId xmlns:a16="http://schemas.microsoft.com/office/drawing/2014/main" id="{FC6A8C43-214F-4DC4-FB20-32248E7992CD}"/>
                    </a:ext>
                  </a:extLst>
                </p:cNvPr>
                <p:cNvSpPr/>
                <p:nvPr/>
              </p:nvSpPr>
              <p:spPr>
                <a:xfrm>
                  <a:off x="3768279" y="392537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1246">
                  <a:extLst>
                    <a:ext uri="{FF2B5EF4-FFF2-40B4-BE49-F238E27FC236}">
                      <a16:creationId xmlns:a16="http://schemas.microsoft.com/office/drawing/2014/main" id="{0D29A13D-6212-02F5-B9BA-EBF98C36B8AC}"/>
                    </a:ext>
                  </a:extLst>
                </p:cNvPr>
                <p:cNvSpPr/>
                <p:nvPr/>
              </p:nvSpPr>
              <p:spPr>
                <a:xfrm>
                  <a:off x="3768279" y="375309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1247">
                  <a:extLst>
                    <a:ext uri="{FF2B5EF4-FFF2-40B4-BE49-F238E27FC236}">
                      <a16:creationId xmlns:a16="http://schemas.microsoft.com/office/drawing/2014/main" id="{6109CF67-6B2D-C09D-D14A-9D7B43D9A9AA}"/>
                    </a:ext>
                  </a:extLst>
                </p:cNvPr>
                <p:cNvSpPr/>
                <p:nvPr/>
              </p:nvSpPr>
              <p:spPr>
                <a:xfrm>
                  <a:off x="3768279" y="358074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9" name="任意多边形: 形状 1248">
                  <a:extLst>
                    <a:ext uri="{FF2B5EF4-FFF2-40B4-BE49-F238E27FC236}">
                      <a16:creationId xmlns:a16="http://schemas.microsoft.com/office/drawing/2014/main" id="{5AD37BF1-8497-E76D-26CA-67E9FD463417}"/>
                    </a:ext>
                  </a:extLst>
                </p:cNvPr>
                <p:cNvSpPr/>
                <p:nvPr/>
              </p:nvSpPr>
              <p:spPr>
                <a:xfrm>
                  <a:off x="3768279" y="3403405"/>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1249">
                  <a:extLst>
                    <a:ext uri="{FF2B5EF4-FFF2-40B4-BE49-F238E27FC236}">
                      <a16:creationId xmlns:a16="http://schemas.microsoft.com/office/drawing/2014/main" id="{D37AECBF-F7D5-FDBF-06FA-F7D6D7D38649}"/>
                    </a:ext>
                  </a:extLst>
                </p:cNvPr>
                <p:cNvSpPr/>
                <p:nvPr/>
              </p:nvSpPr>
              <p:spPr>
                <a:xfrm>
                  <a:off x="3768279" y="323112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1" name="任意多边形: 形状 1250">
                  <a:extLst>
                    <a:ext uri="{FF2B5EF4-FFF2-40B4-BE49-F238E27FC236}">
                      <a16:creationId xmlns:a16="http://schemas.microsoft.com/office/drawing/2014/main" id="{04C8D750-CE21-A555-EE89-1E23383741BE}"/>
                    </a:ext>
                  </a:extLst>
                </p:cNvPr>
                <p:cNvSpPr/>
                <p:nvPr/>
              </p:nvSpPr>
              <p:spPr>
                <a:xfrm>
                  <a:off x="3768279" y="305877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1251">
                  <a:extLst>
                    <a:ext uri="{FF2B5EF4-FFF2-40B4-BE49-F238E27FC236}">
                      <a16:creationId xmlns:a16="http://schemas.microsoft.com/office/drawing/2014/main" id="{792502BC-5202-02BE-C330-619423684B4B}"/>
                    </a:ext>
                  </a:extLst>
                </p:cNvPr>
                <p:cNvSpPr/>
                <p:nvPr/>
              </p:nvSpPr>
              <p:spPr>
                <a:xfrm>
                  <a:off x="3768279" y="288648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3" name="任意多边形: 形状 1252">
                  <a:extLst>
                    <a:ext uri="{FF2B5EF4-FFF2-40B4-BE49-F238E27FC236}">
                      <a16:creationId xmlns:a16="http://schemas.microsoft.com/office/drawing/2014/main" id="{0395156A-2877-4717-0E64-A41E118DC07E}"/>
                    </a:ext>
                  </a:extLst>
                </p:cNvPr>
                <p:cNvSpPr/>
                <p:nvPr/>
              </p:nvSpPr>
              <p:spPr>
                <a:xfrm>
                  <a:off x="3768279" y="271413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4" name="任意多边形: 形状 1253">
                  <a:extLst>
                    <a:ext uri="{FF2B5EF4-FFF2-40B4-BE49-F238E27FC236}">
                      <a16:creationId xmlns:a16="http://schemas.microsoft.com/office/drawing/2014/main" id="{E8DE6CCF-B095-6660-9E5D-8F9B83BA1D1A}"/>
                    </a:ext>
                  </a:extLst>
                </p:cNvPr>
                <p:cNvSpPr/>
                <p:nvPr/>
              </p:nvSpPr>
              <p:spPr>
                <a:xfrm>
                  <a:off x="3768279" y="25418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5" name="任意多边形: 形状 1254">
                  <a:extLst>
                    <a:ext uri="{FF2B5EF4-FFF2-40B4-BE49-F238E27FC236}">
                      <a16:creationId xmlns:a16="http://schemas.microsoft.com/office/drawing/2014/main" id="{19E97AA5-CF9B-30C6-4219-FD8B4F3BFEE8}"/>
                    </a:ext>
                  </a:extLst>
                </p:cNvPr>
                <p:cNvSpPr/>
                <p:nvPr/>
              </p:nvSpPr>
              <p:spPr>
                <a:xfrm>
                  <a:off x="3768279" y="23694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6" name="任意多边形: 形状 1255">
                  <a:extLst>
                    <a:ext uri="{FF2B5EF4-FFF2-40B4-BE49-F238E27FC236}">
                      <a16:creationId xmlns:a16="http://schemas.microsoft.com/office/drawing/2014/main" id="{3F83CFE0-27D4-2173-B1DA-FF4C0FE166B8}"/>
                    </a:ext>
                  </a:extLst>
                </p:cNvPr>
                <p:cNvSpPr/>
                <p:nvPr/>
              </p:nvSpPr>
              <p:spPr>
                <a:xfrm>
                  <a:off x="3768279" y="21972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7" name="任意多边形: 形状 1256">
                  <a:extLst>
                    <a:ext uri="{FF2B5EF4-FFF2-40B4-BE49-F238E27FC236}">
                      <a16:creationId xmlns:a16="http://schemas.microsoft.com/office/drawing/2014/main" id="{BF79F66E-E1AA-29AD-1336-729E3CBC3BB1}"/>
                    </a:ext>
                  </a:extLst>
                </p:cNvPr>
                <p:cNvSpPr/>
                <p:nvPr/>
              </p:nvSpPr>
              <p:spPr>
                <a:xfrm>
                  <a:off x="3768279" y="202486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8" name="任意多边形: 形状 1257">
                  <a:extLst>
                    <a:ext uri="{FF2B5EF4-FFF2-40B4-BE49-F238E27FC236}">
                      <a16:creationId xmlns:a16="http://schemas.microsoft.com/office/drawing/2014/main" id="{F003AC4F-2EDA-9F86-C23B-29A1DB4DE7E5}"/>
                    </a:ext>
                  </a:extLst>
                </p:cNvPr>
                <p:cNvSpPr/>
                <p:nvPr/>
              </p:nvSpPr>
              <p:spPr>
                <a:xfrm>
                  <a:off x="3768279" y="185251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9" name="任意多边形: 形状 1258">
                  <a:extLst>
                    <a:ext uri="{FF2B5EF4-FFF2-40B4-BE49-F238E27FC236}">
                      <a16:creationId xmlns:a16="http://schemas.microsoft.com/office/drawing/2014/main" id="{6FABE45C-89DA-60F9-6F5B-5C7D049236A7}"/>
                    </a:ext>
                  </a:extLst>
                </p:cNvPr>
                <p:cNvSpPr/>
                <p:nvPr/>
              </p:nvSpPr>
              <p:spPr>
                <a:xfrm>
                  <a:off x="3768279" y="16802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0" name="任意多边形: 形状 1259">
                  <a:extLst>
                    <a:ext uri="{FF2B5EF4-FFF2-40B4-BE49-F238E27FC236}">
                      <a16:creationId xmlns:a16="http://schemas.microsoft.com/office/drawing/2014/main" id="{84D9537B-B8F8-996E-56E3-D7CAD8C4B260}"/>
                    </a:ext>
                  </a:extLst>
                </p:cNvPr>
                <p:cNvSpPr/>
                <p:nvPr/>
              </p:nvSpPr>
              <p:spPr>
                <a:xfrm>
                  <a:off x="3768279" y="150787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1" name="任意多边形: 形状 1260">
                  <a:extLst>
                    <a:ext uri="{FF2B5EF4-FFF2-40B4-BE49-F238E27FC236}">
                      <a16:creationId xmlns:a16="http://schemas.microsoft.com/office/drawing/2014/main" id="{0C3ABE21-B26F-3330-A230-15052BB03852}"/>
                    </a:ext>
                  </a:extLst>
                </p:cNvPr>
                <p:cNvSpPr/>
                <p:nvPr/>
              </p:nvSpPr>
              <p:spPr>
                <a:xfrm>
                  <a:off x="3768279" y="13355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2" name="任意多边形: 形状 1261">
                  <a:extLst>
                    <a:ext uri="{FF2B5EF4-FFF2-40B4-BE49-F238E27FC236}">
                      <a16:creationId xmlns:a16="http://schemas.microsoft.com/office/drawing/2014/main" id="{71617FA6-540F-9691-0819-5439DDE153C3}"/>
                    </a:ext>
                  </a:extLst>
                </p:cNvPr>
                <p:cNvSpPr/>
                <p:nvPr/>
              </p:nvSpPr>
              <p:spPr>
                <a:xfrm>
                  <a:off x="3768279" y="116323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3" name="任意多边形: 形状 1262">
                  <a:extLst>
                    <a:ext uri="{FF2B5EF4-FFF2-40B4-BE49-F238E27FC236}">
                      <a16:creationId xmlns:a16="http://schemas.microsoft.com/office/drawing/2014/main" id="{AC80DB09-3AE2-F69B-6710-929E87BB4724}"/>
                    </a:ext>
                  </a:extLst>
                </p:cNvPr>
                <p:cNvSpPr/>
                <p:nvPr/>
              </p:nvSpPr>
              <p:spPr>
                <a:xfrm>
                  <a:off x="3768279" y="9909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4" name="任意多边形: 形状 1263">
                  <a:extLst>
                    <a:ext uri="{FF2B5EF4-FFF2-40B4-BE49-F238E27FC236}">
                      <a16:creationId xmlns:a16="http://schemas.microsoft.com/office/drawing/2014/main" id="{CD842369-D1DD-2CBA-95CC-68388744FD6B}"/>
                    </a:ext>
                  </a:extLst>
                </p:cNvPr>
                <p:cNvSpPr/>
                <p:nvPr/>
              </p:nvSpPr>
              <p:spPr>
                <a:xfrm>
                  <a:off x="3768279" y="81860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5" name="任意多边形: 形状 1264">
                  <a:extLst>
                    <a:ext uri="{FF2B5EF4-FFF2-40B4-BE49-F238E27FC236}">
                      <a16:creationId xmlns:a16="http://schemas.microsoft.com/office/drawing/2014/main" id="{F76D343E-CD9F-218E-9EFD-6BDD5DF25C3B}"/>
                    </a:ext>
                  </a:extLst>
                </p:cNvPr>
                <p:cNvSpPr/>
                <p:nvPr/>
              </p:nvSpPr>
              <p:spPr>
                <a:xfrm>
                  <a:off x="3768279" y="6463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6" name="任意多边形: 形状 1265">
                  <a:extLst>
                    <a:ext uri="{FF2B5EF4-FFF2-40B4-BE49-F238E27FC236}">
                      <a16:creationId xmlns:a16="http://schemas.microsoft.com/office/drawing/2014/main" id="{D9C7FD26-93BE-9034-4F4F-D6B1DE08D542}"/>
                    </a:ext>
                  </a:extLst>
                </p:cNvPr>
                <p:cNvSpPr/>
                <p:nvPr/>
              </p:nvSpPr>
              <p:spPr>
                <a:xfrm>
                  <a:off x="3768279" y="47396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7" name="任意多边形: 形状 1266">
                  <a:extLst>
                    <a:ext uri="{FF2B5EF4-FFF2-40B4-BE49-F238E27FC236}">
                      <a16:creationId xmlns:a16="http://schemas.microsoft.com/office/drawing/2014/main" id="{23A72A57-C5D3-F121-03E0-8E1076C1E17F}"/>
                    </a:ext>
                  </a:extLst>
                </p:cNvPr>
                <p:cNvSpPr/>
                <p:nvPr/>
              </p:nvSpPr>
              <p:spPr>
                <a:xfrm>
                  <a:off x="3768279" y="3016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8" name="任意多边形: 形状 1267">
                  <a:extLst>
                    <a:ext uri="{FF2B5EF4-FFF2-40B4-BE49-F238E27FC236}">
                      <a16:creationId xmlns:a16="http://schemas.microsoft.com/office/drawing/2014/main" id="{C205EDDC-CC9A-DC55-B351-D3FFCAB1FE29}"/>
                    </a:ext>
                  </a:extLst>
                </p:cNvPr>
                <p:cNvSpPr/>
                <p:nvPr/>
              </p:nvSpPr>
              <p:spPr>
                <a:xfrm>
                  <a:off x="3768279" y="1293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9" name="任意多边形: 形状 1268">
                  <a:extLst>
                    <a:ext uri="{FF2B5EF4-FFF2-40B4-BE49-F238E27FC236}">
                      <a16:creationId xmlns:a16="http://schemas.microsoft.com/office/drawing/2014/main" id="{6B373887-BD3E-C6AD-15F5-0F3866B6D1AA}"/>
                    </a:ext>
                  </a:extLst>
                </p:cNvPr>
                <p:cNvSpPr/>
                <p:nvPr/>
              </p:nvSpPr>
              <p:spPr>
                <a:xfrm>
                  <a:off x="3768279" y="-4302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sp>
            <p:nvSpPr>
              <p:cNvPr id="250" name="任意多边形: 形状 1269">
                <a:extLst>
                  <a:ext uri="{FF2B5EF4-FFF2-40B4-BE49-F238E27FC236}">
                    <a16:creationId xmlns:a16="http://schemas.microsoft.com/office/drawing/2014/main" id="{A5CBD10F-4E30-D2D7-B585-F51E2029F41F}"/>
                  </a:ext>
                </a:extLst>
              </p:cNvPr>
              <p:cNvSpPr/>
              <p:nvPr/>
            </p:nvSpPr>
            <p:spPr>
              <a:xfrm>
                <a:off x="3939662"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1" name="任意多边形: 形状 1270">
                <a:extLst>
                  <a:ext uri="{FF2B5EF4-FFF2-40B4-BE49-F238E27FC236}">
                    <a16:creationId xmlns:a16="http://schemas.microsoft.com/office/drawing/2014/main" id="{9E969C12-CB72-F61B-0CED-7586717C6CFA}"/>
                  </a:ext>
                </a:extLst>
              </p:cNvPr>
              <p:cNvSpPr/>
              <p:nvPr/>
            </p:nvSpPr>
            <p:spPr>
              <a:xfrm>
                <a:off x="3939662"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2" name="任意多边形: 形状 1271">
                <a:extLst>
                  <a:ext uri="{FF2B5EF4-FFF2-40B4-BE49-F238E27FC236}">
                    <a16:creationId xmlns:a16="http://schemas.microsoft.com/office/drawing/2014/main" id="{1432954B-B8BF-3798-CB32-46AB96FA5C51}"/>
                  </a:ext>
                </a:extLst>
              </p:cNvPr>
              <p:cNvSpPr/>
              <p:nvPr/>
            </p:nvSpPr>
            <p:spPr>
              <a:xfrm>
                <a:off x="3939662"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1272">
                <a:extLst>
                  <a:ext uri="{FF2B5EF4-FFF2-40B4-BE49-F238E27FC236}">
                    <a16:creationId xmlns:a16="http://schemas.microsoft.com/office/drawing/2014/main" id="{A71794C3-1E0D-5DD2-EDCA-5DC27D7769B9}"/>
                  </a:ext>
                </a:extLst>
              </p:cNvPr>
              <p:cNvSpPr/>
              <p:nvPr/>
            </p:nvSpPr>
            <p:spPr>
              <a:xfrm>
                <a:off x="3939662"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4" name="任意多边形: 形状 1273">
                <a:extLst>
                  <a:ext uri="{FF2B5EF4-FFF2-40B4-BE49-F238E27FC236}">
                    <a16:creationId xmlns:a16="http://schemas.microsoft.com/office/drawing/2014/main" id="{37F95D3F-C046-A0AF-8C03-664279870AA4}"/>
                  </a:ext>
                </a:extLst>
              </p:cNvPr>
              <p:cNvSpPr/>
              <p:nvPr/>
            </p:nvSpPr>
            <p:spPr>
              <a:xfrm>
                <a:off x="3939662"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5" name="任意多边形: 形状 1274">
                <a:extLst>
                  <a:ext uri="{FF2B5EF4-FFF2-40B4-BE49-F238E27FC236}">
                    <a16:creationId xmlns:a16="http://schemas.microsoft.com/office/drawing/2014/main" id="{E1C237AF-BAA3-7307-BB54-DD0A12BFE714}"/>
                  </a:ext>
                </a:extLst>
              </p:cNvPr>
              <p:cNvSpPr/>
              <p:nvPr/>
            </p:nvSpPr>
            <p:spPr>
              <a:xfrm>
                <a:off x="3939662"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6" name="任意多边形: 形状 1275">
                <a:extLst>
                  <a:ext uri="{FF2B5EF4-FFF2-40B4-BE49-F238E27FC236}">
                    <a16:creationId xmlns:a16="http://schemas.microsoft.com/office/drawing/2014/main" id="{98DE1D8E-2B9D-DE90-CE62-6ACEC9ED3D89}"/>
                  </a:ext>
                </a:extLst>
              </p:cNvPr>
              <p:cNvSpPr/>
              <p:nvPr/>
            </p:nvSpPr>
            <p:spPr>
              <a:xfrm>
                <a:off x="3939662"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7" name="任意多边形: 形状 1276">
                <a:extLst>
                  <a:ext uri="{FF2B5EF4-FFF2-40B4-BE49-F238E27FC236}">
                    <a16:creationId xmlns:a16="http://schemas.microsoft.com/office/drawing/2014/main" id="{677F83A2-AF79-D37D-E553-84DCF65D03E8}"/>
                  </a:ext>
                </a:extLst>
              </p:cNvPr>
              <p:cNvSpPr/>
              <p:nvPr/>
            </p:nvSpPr>
            <p:spPr>
              <a:xfrm>
                <a:off x="3939662"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8" name="任意多边形: 形状 1277">
                <a:extLst>
                  <a:ext uri="{FF2B5EF4-FFF2-40B4-BE49-F238E27FC236}">
                    <a16:creationId xmlns:a16="http://schemas.microsoft.com/office/drawing/2014/main" id="{599CB3E1-CFC7-2E7C-3B46-B8B3998FB097}"/>
                  </a:ext>
                </a:extLst>
              </p:cNvPr>
              <p:cNvSpPr/>
              <p:nvPr/>
            </p:nvSpPr>
            <p:spPr>
              <a:xfrm>
                <a:off x="3939662"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9" name="任意多边形: 形状 1278">
                <a:extLst>
                  <a:ext uri="{FF2B5EF4-FFF2-40B4-BE49-F238E27FC236}">
                    <a16:creationId xmlns:a16="http://schemas.microsoft.com/office/drawing/2014/main" id="{CA523263-8060-E422-89D4-5365A8CE741C}"/>
                  </a:ext>
                </a:extLst>
              </p:cNvPr>
              <p:cNvSpPr/>
              <p:nvPr/>
            </p:nvSpPr>
            <p:spPr>
              <a:xfrm>
                <a:off x="3939662"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0" name="任意多边形: 形状 1279">
                <a:extLst>
                  <a:ext uri="{FF2B5EF4-FFF2-40B4-BE49-F238E27FC236}">
                    <a16:creationId xmlns:a16="http://schemas.microsoft.com/office/drawing/2014/main" id="{61BB1730-BE53-7EF9-9908-C3FA1D64138E}"/>
                  </a:ext>
                </a:extLst>
              </p:cNvPr>
              <p:cNvSpPr/>
              <p:nvPr/>
            </p:nvSpPr>
            <p:spPr>
              <a:xfrm>
                <a:off x="3939662"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1" name="任意多边形: 形状 1280">
                <a:extLst>
                  <a:ext uri="{FF2B5EF4-FFF2-40B4-BE49-F238E27FC236}">
                    <a16:creationId xmlns:a16="http://schemas.microsoft.com/office/drawing/2014/main" id="{768365DA-466E-82C4-B7F0-79D0F27077F8}"/>
                  </a:ext>
                </a:extLst>
              </p:cNvPr>
              <p:cNvSpPr/>
              <p:nvPr/>
            </p:nvSpPr>
            <p:spPr>
              <a:xfrm>
                <a:off x="3939662"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1281">
                <a:extLst>
                  <a:ext uri="{FF2B5EF4-FFF2-40B4-BE49-F238E27FC236}">
                    <a16:creationId xmlns:a16="http://schemas.microsoft.com/office/drawing/2014/main" id="{B29C12E3-8A5C-D6E6-849B-E2BC2A2039BB}"/>
                  </a:ext>
                </a:extLst>
              </p:cNvPr>
              <p:cNvSpPr/>
              <p:nvPr/>
            </p:nvSpPr>
            <p:spPr>
              <a:xfrm>
                <a:off x="3939662"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1282">
                <a:extLst>
                  <a:ext uri="{FF2B5EF4-FFF2-40B4-BE49-F238E27FC236}">
                    <a16:creationId xmlns:a16="http://schemas.microsoft.com/office/drawing/2014/main" id="{A635A613-C283-4D5C-E125-DA06A9B883CB}"/>
                  </a:ext>
                </a:extLst>
              </p:cNvPr>
              <p:cNvSpPr/>
              <p:nvPr/>
            </p:nvSpPr>
            <p:spPr>
              <a:xfrm>
                <a:off x="3939662"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1283">
                <a:extLst>
                  <a:ext uri="{FF2B5EF4-FFF2-40B4-BE49-F238E27FC236}">
                    <a16:creationId xmlns:a16="http://schemas.microsoft.com/office/drawing/2014/main" id="{EAE814BE-39D0-7308-F25E-B52930895DEF}"/>
                  </a:ext>
                </a:extLst>
              </p:cNvPr>
              <p:cNvSpPr/>
              <p:nvPr/>
            </p:nvSpPr>
            <p:spPr>
              <a:xfrm>
                <a:off x="3939662"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1284">
                <a:extLst>
                  <a:ext uri="{FF2B5EF4-FFF2-40B4-BE49-F238E27FC236}">
                    <a16:creationId xmlns:a16="http://schemas.microsoft.com/office/drawing/2014/main" id="{AD7E48A1-9EB0-0E02-390A-7E8ADF97C624}"/>
                  </a:ext>
                </a:extLst>
              </p:cNvPr>
              <p:cNvSpPr/>
              <p:nvPr/>
            </p:nvSpPr>
            <p:spPr>
              <a:xfrm>
                <a:off x="3939662"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1285">
                <a:extLst>
                  <a:ext uri="{FF2B5EF4-FFF2-40B4-BE49-F238E27FC236}">
                    <a16:creationId xmlns:a16="http://schemas.microsoft.com/office/drawing/2014/main" id="{7263B665-EF88-33AB-B770-E7E8F72B8A63}"/>
                  </a:ext>
                </a:extLst>
              </p:cNvPr>
              <p:cNvSpPr/>
              <p:nvPr/>
            </p:nvSpPr>
            <p:spPr>
              <a:xfrm>
                <a:off x="3939662"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7" name="任意多边形: 形状 1286">
                <a:extLst>
                  <a:ext uri="{FF2B5EF4-FFF2-40B4-BE49-F238E27FC236}">
                    <a16:creationId xmlns:a16="http://schemas.microsoft.com/office/drawing/2014/main" id="{F2C08366-B5A0-1D2F-D2A3-15FE62C81269}"/>
                  </a:ext>
                </a:extLst>
              </p:cNvPr>
              <p:cNvSpPr/>
              <p:nvPr/>
            </p:nvSpPr>
            <p:spPr>
              <a:xfrm>
                <a:off x="3939662"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8" name="任意多边形: 形状 1287">
                <a:extLst>
                  <a:ext uri="{FF2B5EF4-FFF2-40B4-BE49-F238E27FC236}">
                    <a16:creationId xmlns:a16="http://schemas.microsoft.com/office/drawing/2014/main" id="{7D6D2E8F-8F3F-BB68-B426-1286B1A80D0D}"/>
                  </a:ext>
                </a:extLst>
              </p:cNvPr>
              <p:cNvSpPr/>
              <p:nvPr/>
            </p:nvSpPr>
            <p:spPr>
              <a:xfrm>
                <a:off x="3939662"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9" name="任意多边形: 形状 1288">
                <a:extLst>
                  <a:ext uri="{FF2B5EF4-FFF2-40B4-BE49-F238E27FC236}">
                    <a16:creationId xmlns:a16="http://schemas.microsoft.com/office/drawing/2014/main" id="{95945A4D-8FE6-A036-8229-96D6E781E676}"/>
                  </a:ext>
                </a:extLst>
              </p:cNvPr>
              <p:cNvSpPr/>
              <p:nvPr/>
            </p:nvSpPr>
            <p:spPr>
              <a:xfrm>
                <a:off x="3939662"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1289">
                <a:extLst>
                  <a:ext uri="{FF2B5EF4-FFF2-40B4-BE49-F238E27FC236}">
                    <a16:creationId xmlns:a16="http://schemas.microsoft.com/office/drawing/2014/main" id="{102F67BA-C3BE-3646-0ADE-49EA70499934}"/>
                  </a:ext>
                </a:extLst>
              </p:cNvPr>
              <p:cNvSpPr/>
              <p:nvPr/>
            </p:nvSpPr>
            <p:spPr>
              <a:xfrm>
                <a:off x="3939662"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1290">
                <a:extLst>
                  <a:ext uri="{FF2B5EF4-FFF2-40B4-BE49-F238E27FC236}">
                    <a16:creationId xmlns:a16="http://schemas.microsoft.com/office/drawing/2014/main" id="{DC5984F8-D178-89A0-E2FD-8009E83CAB8A}"/>
                  </a:ext>
                </a:extLst>
              </p:cNvPr>
              <p:cNvSpPr/>
              <p:nvPr/>
            </p:nvSpPr>
            <p:spPr>
              <a:xfrm>
                <a:off x="3939662"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1291">
                <a:extLst>
                  <a:ext uri="{FF2B5EF4-FFF2-40B4-BE49-F238E27FC236}">
                    <a16:creationId xmlns:a16="http://schemas.microsoft.com/office/drawing/2014/main" id="{B3AC6DC9-C741-89F5-BAD1-9EAC269B98E7}"/>
                  </a:ext>
                </a:extLst>
              </p:cNvPr>
              <p:cNvSpPr/>
              <p:nvPr/>
            </p:nvSpPr>
            <p:spPr>
              <a:xfrm>
                <a:off x="3939662"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1292">
                <a:extLst>
                  <a:ext uri="{FF2B5EF4-FFF2-40B4-BE49-F238E27FC236}">
                    <a16:creationId xmlns:a16="http://schemas.microsoft.com/office/drawing/2014/main" id="{183FCD16-E53B-03D1-2BA2-8DBD939963C3}"/>
                  </a:ext>
                </a:extLst>
              </p:cNvPr>
              <p:cNvSpPr/>
              <p:nvPr/>
            </p:nvSpPr>
            <p:spPr>
              <a:xfrm>
                <a:off x="3939662"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1293">
                <a:extLst>
                  <a:ext uri="{FF2B5EF4-FFF2-40B4-BE49-F238E27FC236}">
                    <a16:creationId xmlns:a16="http://schemas.microsoft.com/office/drawing/2014/main" id="{B87D7098-3560-677D-9664-FD137D211200}"/>
                  </a:ext>
                </a:extLst>
              </p:cNvPr>
              <p:cNvSpPr/>
              <p:nvPr/>
            </p:nvSpPr>
            <p:spPr>
              <a:xfrm>
                <a:off x="3939662"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66" name="图形 15">
              <a:extLst>
                <a:ext uri="{FF2B5EF4-FFF2-40B4-BE49-F238E27FC236}">
                  <a16:creationId xmlns:a16="http://schemas.microsoft.com/office/drawing/2014/main" id="{5F9219F5-1F1D-A35E-23E4-29B9DD2995B1}"/>
                </a:ext>
              </a:extLst>
            </p:cNvPr>
            <p:cNvGrpSpPr/>
            <p:nvPr/>
          </p:nvGrpSpPr>
          <p:grpSpPr>
            <a:xfrm>
              <a:off x="2419568" y="-43021"/>
              <a:ext cx="713705" cy="4168992"/>
              <a:chOff x="2419568" y="-43021"/>
              <a:chExt cx="713705" cy="4168992"/>
            </a:xfrm>
            <a:grpFill/>
          </p:grpSpPr>
          <p:sp>
            <p:nvSpPr>
              <p:cNvPr id="67" name="任意多边形: 形状 1295">
                <a:extLst>
                  <a:ext uri="{FF2B5EF4-FFF2-40B4-BE49-F238E27FC236}">
                    <a16:creationId xmlns:a16="http://schemas.microsoft.com/office/drawing/2014/main" id="{FD2E4B21-3816-8F39-56D0-07E4AB17481F}"/>
                  </a:ext>
                </a:extLst>
              </p:cNvPr>
              <p:cNvSpPr/>
              <p:nvPr/>
            </p:nvSpPr>
            <p:spPr>
              <a:xfrm>
                <a:off x="2419568"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68" name="任意多边形: 形状 1296">
                <a:extLst>
                  <a:ext uri="{FF2B5EF4-FFF2-40B4-BE49-F238E27FC236}">
                    <a16:creationId xmlns:a16="http://schemas.microsoft.com/office/drawing/2014/main" id="{6873D7F7-DF03-68BA-63B0-76F411787011}"/>
                  </a:ext>
                </a:extLst>
              </p:cNvPr>
              <p:cNvSpPr/>
              <p:nvPr/>
            </p:nvSpPr>
            <p:spPr>
              <a:xfrm>
                <a:off x="2419568"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69" name="任意多边形: 形状 1297">
                <a:extLst>
                  <a:ext uri="{FF2B5EF4-FFF2-40B4-BE49-F238E27FC236}">
                    <a16:creationId xmlns:a16="http://schemas.microsoft.com/office/drawing/2014/main" id="{194605E9-E0F5-834B-6D37-C727007A763F}"/>
                  </a:ext>
                </a:extLst>
              </p:cNvPr>
              <p:cNvSpPr/>
              <p:nvPr/>
            </p:nvSpPr>
            <p:spPr>
              <a:xfrm>
                <a:off x="2419568"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0" name="任意多边形: 形状 1298">
                <a:extLst>
                  <a:ext uri="{FF2B5EF4-FFF2-40B4-BE49-F238E27FC236}">
                    <a16:creationId xmlns:a16="http://schemas.microsoft.com/office/drawing/2014/main" id="{DACB6A7C-1F91-AA41-0772-36917C5BA2A3}"/>
                  </a:ext>
                </a:extLst>
              </p:cNvPr>
              <p:cNvSpPr/>
              <p:nvPr/>
            </p:nvSpPr>
            <p:spPr>
              <a:xfrm>
                <a:off x="2419568"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1" name="任意多边形: 形状 1299">
                <a:extLst>
                  <a:ext uri="{FF2B5EF4-FFF2-40B4-BE49-F238E27FC236}">
                    <a16:creationId xmlns:a16="http://schemas.microsoft.com/office/drawing/2014/main" id="{80EF8FF9-02A5-B0A3-AB6C-095D9A902410}"/>
                  </a:ext>
                </a:extLst>
              </p:cNvPr>
              <p:cNvSpPr/>
              <p:nvPr/>
            </p:nvSpPr>
            <p:spPr>
              <a:xfrm>
                <a:off x="259102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2" name="任意多边形: 形状 1300">
                <a:extLst>
                  <a:ext uri="{FF2B5EF4-FFF2-40B4-BE49-F238E27FC236}">
                    <a16:creationId xmlns:a16="http://schemas.microsoft.com/office/drawing/2014/main" id="{EE0D3EA3-2A49-5BDB-2877-13DE107FE6F0}"/>
                  </a:ext>
                </a:extLst>
              </p:cNvPr>
              <p:cNvSpPr/>
              <p:nvPr/>
            </p:nvSpPr>
            <p:spPr>
              <a:xfrm>
                <a:off x="259102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3" name="任意多边形: 形状 1301">
                <a:extLst>
                  <a:ext uri="{FF2B5EF4-FFF2-40B4-BE49-F238E27FC236}">
                    <a16:creationId xmlns:a16="http://schemas.microsoft.com/office/drawing/2014/main" id="{042C8069-A6C7-AA4F-74A3-C4C84BC62EA8}"/>
                  </a:ext>
                </a:extLst>
              </p:cNvPr>
              <p:cNvSpPr/>
              <p:nvPr/>
            </p:nvSpPr>
            <p:spPr>
              <a:xfrm>
                <a:off x="259102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4" name="任意多边形: 形状 1302">
                <a:extLst>
                  <a:ext uri="{FF2B5EF4-FFF2-40B4-BE49-F238E27FC236}">
                    <a16:creationId xmlns:a16="http://schemas.microsoft.com/office/drawing/2014/main" id="{968D38A8-9F66-52A4-8D15-F400E0879E94}"/>
                  </a:ext>
                </a:extLst>
              </p:cNvPr>
              <p:cNvSpPr/>
              <p:nvPr/>
            </p:nvSpPr>
            <p:spPr>
              <a:xfrm>
                <a:off x="259102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5" name="任意多边形: 形状 1303">
                <a:extLst>
                  <a:ext uri="{FF2B5EF4-FFF2-40B4-BE49-F238E27FC236}">
                    <a16:creationId xmlns:a16="http://schemas.microsoft.com/office/drawing/2014/main" id="{E56A5D41-4A53-3D6D-EEBF-A05C21D29806}"/>
                  </a:ext>
                </a:extLst>
              </p:cNvPr>
              <p:cNvSpPr/>
              <p:nvPr/>
            </p:nvSpPr>
            <p:spPr>
              <a:xfrm>
                <a:off x="2419568"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6" name="任意多边形: 形状 1304">
                <a:extLst>
                  <a:ext uri="{FF2B5EF4-FFF2-40B4-BE49-F238E27FC236}">
                    <a16:creationId xmlns:a16="http://schemas.microsoft.com/office/drawing/2014/main" id="{9A3E30EC-C0D5-6723-28B8-C57879BBEE79}"/>
                  </a:ext>
                </a:extLst>
              </p:cNvPr>
              <p:cNvSpPr/>
              <p:nvPr/>
            </p:nvSpPr>
            <p:spPr>
              <a:xfrm>
                <a:off x="2419568"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7" name="任意多边形: 形状 1305">
                <a:extLst>
                  <a:ext uri="{FF2B5EF4-FFF2-40B4-BE49-F238E27FC236}">
                    <a16:creationId xmlns:a16="http://schemas.microsoft.com/office/drawing/2014/main" id="{BB176ADD-3905-14A3-6D72-8FD088DC4A2D}"/>
                  </a:ext>
                </a:extLst>
              </p:cNvPr>
              <p:cNvSpPr/>
              <p:nvPr/>
            </p:nvSpPr>
            <p:spPr>
              <a:xfrm>
                <a:off x="2419568"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8" name="任意多边形: 形状 1306">
                <a:extLst>
                  <a:ext uri="{FF2B5EF4-FFF2-40B4-BE49-F238E27FC236}">
                    <a16:creationId xmlns:a16="http://schemas.microsoft.com/office/drawing/2014/main" id="{BF956543-B454-B254-6884-BD4A7C859503}"/>
                  </a:ext>
                </a:extLst>
              </p:cNvPr>
              <p:cNvSpPr/>
              <p:nvPr/>
            </p:nvSpPr>
            <p:spPr>
              <a:xfrm>
                <a:off x="2419568"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79" name="任意多边形: 形状 1307">
                <a:extLst>
                  <a:ext uri="{FF2B5EF4-FFF2-40B4-BE49-F238E27FC236}">
                    <a16:creationId xmlns:a16="http://schemas.microsoft.com/office/drawing/2014/main" id="{E384CAE1-0138-F707-E3E6-4BBEF88FBF27}"/>
                  </a:ext>
                </a:extLst>
              </p:cNvPr>
              <p:cNvSpPr/>
              <p:nvPr/>
            </p:nvSpPr>
            <p:spPr>
              <a:xfrm>
                <a:off x="2419568"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0" name="任意多边形: 形状 1308">
                <a:extLst>
                  <a:ext uri="{FF2B5EF4-FFF2-40B4-BE49-F238E27FC236}">
                    <a16:creationId xmlns:a16="http://schemas.microsoft.com/office/drawing/2014/main" id="{4E379515-4A96-D3BD-A00B-6A4D72A23542}"/>
                  </a:ext>
                </a:extLst>
              </p:cNvPr>
              <p:cNvSpPr/>
              <p:nvPr/>
            </p:nvSpPr>
            <p:spPr>
              <a:xfrm>
                <a:off x="2419568"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1" name="任意多边形: 形状 1309">
                <a:extLst>
                  <a:ext uri="{FF2B5EF4-FFF2-40B4-BE49-F238E27FC236}">
                    <a16:creationId xmlns:a16="http://schemas.microsoft.com/office/drawing/2014/main" id="{DC7E15B4-4A9F-2314-2FE0-B9C2614F65E3}"/>
                  </a:ext>
                </a:extLst>
              </p:cNvPr>
              <p:cNvSpPr/>
              <p:nvPr/>
            </p:nvSpPr>
            <p:spPr>
              <a:xfrm>
                <a:off x="2419568"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2" name="任意多边形: 形状 1310">
                <a:extLst>
                  <a:ext uri="{FF2B5EF4-FFF2-40B4-BE49-F238E27FC236}">
                    <a16:creationId xmlns:a16="http://schemas.microsoft.com/office/drawing/2014/main" id="{5FBCF3B1-A4F8-CC7C-CBBD-0455753E517A}"/>
                  </a:ext>
                </a:extLst>
              </p:cNvPr>
              <p:cNvSpPr/>
              <p:nvPr/>
            </p:nvSpPr>
            <p:spPr>
              <a:xfrm>
                <a:off x="2419568"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3" name="任意多边形: 形状 1311">
                <a:extLst>
                  <a:ext uri="{FF2B5EF4-FFF2-40B4-BE49-F238E27FC236}">
                    <a16:creationId xmlns:a16="http://schemas.microsoft.com/office/drawing/2014/main" id="{39F8B689-EE0A-42EE-7ABD-2C5D120C85C2}"/>
                  </a:ext>
                </a:extLst>
              </p:cNvPr>
              <p:cNvSpPr/>
              <p:nvPr/>
            </p:nvSpPr>
            <p:spPr>
              <a:xfrm>
                <a:off x="2419568"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4" name="任意多边形: 形状 1312">
                <a:extLst>
                  <a:ext uri="{FF2B5EF4-FFF2-40B4-BE49-F238E27FC236}">
                    <a16:creationId xmlns:a16="http://schemas.microsoft.com/office/drawing/2014/main" id="{3ABE0E96-28E3-2DD9-1DEC-8C0BCE5CCB7A}"/>
                  </a:ext>
                </a:extLst>
              </p:cNvPr>
              <p:cNvSpPr/>
              <p:nvPr/>
            </p:nvSpPr>
            <p:spPr>
              <a:xfrm>
                <a:off x="2419568"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7" name="任意多边形: 形状 1313">
                <a:extLst>
                  <a:ext uri="{FF2B5EF4-FFF2-40B4-BE49-F238E27FC236}">
                    <a16:creationId xmlns:a16="http://schemas.microsoft.com/office/drawing/2014/main" id="{7E7B494B-EB78-6074-C1BB-E1A0853159DC}"/>
                  </a:ext>
                </a:extLst>
              </p:cNvPr>
              <p:cNvSpPr/>
              <p:nvPr/>
            </p:nvSpPr>
            <p:spPr>
              <a:xfrm>
                <a:off x="2419568"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8" name="任意多边形: 形状 1314">
                <a:extLst>
                  <a:ext uri="{FF2B5EF4-FFF2-40B4-BE49-F238E27FC236}">
                    <a16:creationId xmlns:a16="http://schemas.microsoft.com/office/drawing/2014/main" id="{282C920D-5EC3-AEC1-F4D5-EBFF40830270}"/>
                  </a:ext>
                </a:extLst>
              </p:cNvPr>
              <p:cNvSpPr/>
              <p:nvPr/>
            </p:nvSpPr>
            <p:spPr>
              <a:xfrm>
                <a:off x="2419568"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1" name="任意多边形: 形状 1315">
                <a:extLst>
                  <a:ext uri="{FF2B5EF4-FFF2-40B4-BE49-F238E27FC236}">
                    <a16:creationId xmlns:a16="http://schemas.microsoft.com/office/drawing/2014/main" id="{30F9B7C1-F591-6B54-DF67-6AAAF2B032E3}"/>
                  </a:ext>
                </a:extLst>
              </p:cNvPr>
              <p:cNvSpPr/>
              <p:nvPr/>
            </p:nvSpPr>
            <p:spPr>
              <a:xfrm>
                <a:off x="2419568"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2" name="任意多边形: 形状 1316">
                <a:extLst>
                  <a:ext uri="{FF2B5EF4-FFF2-40B4-BE49-F238E27FC236}">
                    <a16:creationId xmlns:a16="http://schemas.microsoft.com/office/drawing/2014/main" id="{30B41C04-EFC9-55BB-4D4E-FD7475F63BB6}"/>
                  </a:ext>
                </a:extLst>
              </p:cNvPr>
              <p:cNvSpPr/>
              <p:nvPr/>
            </p:nvSpPr>
            <p:spPr>
              <a:xfrm>
                <a:off x="2419568"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3" name="任意多边形: 形状 1317">
                <a:extLst>
                  <a:ext uri="{FF2B5EF4-FFF2-40B4-BE49-F238E27FC236}">
                    <a16:creationId xmlns:a16="http://schemas.microsoft.com/office/drawing/2014/main" id="{CAA76774-6134-4ED6-3458-093828C74F6B}"/>
                  </a:ext>
                </a:extLst>
              </p:cNvPr>
              <p:cNvSpPr/>
              <p:nvPr/>
            </p:nvSpPr>
            <p:spPr>
              <a:xfrm>
                <a:off x="2419568"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4" name="任意多边形: 形状 1318">
                <a:extLst>
                  <a:ext uri="{FF2B5EF4-FFF2-40B4-BE49-F238E27FC236}">
                    <a16:creationId xmlns:a16="http://schemas.microsoft.com/office/drawing/2014/main" id="{12635DFE-EA27-3978-7A5E-08DFCDEED409}"/>
                  </a:ext>
                </a:extLst>
              </p:cNvPr>
              <p:cNvSpPr/>
              <p:nvPr/>
            </p:nvSpPr>
            <p:spPr>
              <a:xfrm>
                <a:off x="2419568"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5" name="任意多边形: 形状 1319">
                <a:extLst>
                  <a:ext uri="{FF2B5EF4-FFF2-40B4-BE49-F238E27FC236}">
                    <a16:creationId xmlns:a16="http://schemas.microsoft.com/office/drawing/2014/main" id="{E2C802F7-6EB5-B414-CB8F-AD4D556A08D6}"/>
                  </a:ext>
                </a:extLst>
              </p:cNvPr>
              <p:cNvSpPr/>
              <p:nvPr/>
            </p:nvSpPr>
            <p:spPr>
              <a:xfrm>
                <a:off x="2419568"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6" name="任意多边形: 形状 1320">
                <a:extLst>
                  <a:ext uri="{FF2B5EF4-FFF2-40B4-BE49-F238E27FC236}">
                    <a16:creationId xmlns:a16="http://schemas.microsoft.com/office/drawing/2014/main" id="{660CAAF1-5CC7-0A50-B92B-054BEF43F7A3}"/>
                  </a:ext>
                </a:extLst>
              </p:cNvPr>
              <p:cNvSpPr/>
              <p:nvPr/>
            </p:nvSpPr>
            <p:spPr>
              <a:xfrm>
                <a:off x="2419568"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7" name="任意多边形: 形状 1321">
                <a:extLst>
                  <a:ext uri="{FF2B5EF4-FFF2-40B4-BE49-F238E27FC236}">
                    <a16:creationId xmlns:a16="http://schemas.microsoft.com/office/drawing/2014/main" id="{B7CE4C87-757F-DE69-9954-FD6D44C9ABBE}"/>
                  </a:ext>
                </a:extLst>
              </p:cNvPr>
              <p:cNvSpPr/>
              <p:nvPr/>
            </p:nvSpPr>
            <p:spPr>
              <a:xfrm>
                <a:off x="2419568"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8" name="任意多边形: 形状 1322">
                <a:extLst>
                  <a:ext uri="{FF2B5EF4-FFF2-40B4-BE49-F238E27FC236}">
                    <a16:creationId xmlns:a16="http://schemas.microsoft.com/office/drawing/2014/main" id="{5820A3E9-03F1-2BF2-632B-C430C590C7E9}"/>
                  </a:ext>
                </a:extLst>
              </p:cNvPr>
              <p:cNvSpPr/>
              <p:nvPr/>
            </p:nvSpPr>
            <p:spPr>
              <a:xfrm>
                <a:off x="2419568"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9" name="任意多边形: 形状 1323">
                <a:extLst>
                  <a:ext uri="{FF2B5EF4-FFF2-40B4-BE49-F238E27FC236}">
                    <a16:creationId xmlns:a16="http://schemas.microsoft.com/office/drawing/2014/main" id="{B1B34248-F048-DCD3-0A39-33A19A2A7DF9}"/>
                  </a:ext>
                </a:extLst>
              </p:cNvPr>
              <p:cNvSpPr/>
              <p:nvPr/>
            </p:nvSpPr>
            <p:spPr>
              <a:xfrm>
                <a:off x="2419568"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0" name="任意多边形: 形状 1324">
                <a:extLst>
                  <a:ext uri="{FF2B5EF4-FFF2-40B4-BE49-F238E27FC236}">
                    <a16:creationId xmlns:a16="http://schemas.microsoft.com/office/drawing/2014/main" id="{BEE696FB-C122-47AE-7703-BF32586A87D0}"/>
                  </a:ext>
                </a:extLst>
              </p:cNvPr>
              <p:cNvSpPr/>
              <p:nvPr/>
            </p:nvSpPr>
            <p:spPr>
              <a:xfrm>
                <a:off x="259102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1" name="任意多边形: 形状 1325">
                <a:extLst>
                  <a:ext uri="{FF2B5EF4-FFF2-40B4-BE49-F238E27FC236}">
                    <a16:creationId xmlns:a16="http://schemas.microsoft.com/office/drawing/2014/main" id="{E2B549C0-69A4-B8EC-B192-16C19506105B}"/>
                  </a:ext>
                </a:extLst>
              </p:cNvPr>
              <p:cNvSpPr/>
              <p:nvPr/>
            </p:nvSpPr>
            <p:spPr>
              <a:xfrm>
                <a:off x="259102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2" name="任意多边形: 形状 1326">
                <a:extLst>
                  <a:ext uri="{FF2B5EF4-FFF2-40B4-BE49-F238E27FC236}">
                    <a16:creationId xmlns:a16="http://schemas.microsoft.com/office/drawing/2014/main" id="{768A8C70-71F2-623C-E722-7F211BBD2DBF}"/>
                  </a:ext>
                </a:extLst>
              </p:cNvPr>
              <p:cNvSpPr/>
              <p:nvPr/>
            </p:nvSpPr>
            <p:spPr>
              <a:xfrm>
                <a:off x="259102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3" name="任意多边形: 形状 1327">
                <a:extLst>
                  <a:ext uri="{FF2B5EF4-FFF2-40B4-BE49-F238E27FC236}">
                    <a16:creationId xmlns:a16="http://schemas.microsoft.com/office/drawing/2014/main" id="{36E80FC6-0E7D-2780-C5E8-44D5864DD687}"/>
                  </a:ext>
                </a:extLst>
              </p:cNvPr>
              <p:cNvSpPr/>
              <p:nvPr/>
            </p:nvSpPr>
            <p:spPr>
              <a:xfrm>
                <a:off x="259102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4" name="任意多边形: 形状 1328">
                <a:extLst>
                  <a:ext uri="{FF2B5EF4-FFF2-40B4-BE49-F238E27FC236}">
                    <a16:creationId xmlns:a16="http://schemas.microsoft.com/office/drawing/2014/main" id="{BF45B8AD-1BEB-29F4-8A8A-4D63B815D904}"/>
                  </a:ext>
                </a:extLst>
              </p:cNvPr>
              <p:cNvSpPr/>
              <p:nvPr/>
            </p:nvSpPr>
            <p:spPr>
              <a:xfrm>
                <a:off x="259102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5" name="任意多边形: 形状 1329">
                <a:extLst>
                  <a:ext uri="{FF2B5EF4-FFF2-40B4-BE49-F238E27FC236}">
                    <a16:creationId xmlns:a16="http://schemas.microsoft.com/office/drawing/2014/main" id="{3549BCE1-079A-7F09-9713-4A4B491C2E47}"/>
                  </a:ext>
                </a:extLst>
              </p:cNvPr>
              <p:cNvSpPr/>
              <p:nvPr/>
            </p:nvSpPr>
            <p:spPr>
              <a:xfrm>
                <a:off x="259102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6" name="任意多边形: 形状 1330">
                <a:extLst>
                  <a:ext uri="{FF2B5EF4-FFF2-40B4-BE49-F238E27FC236}">
                    <a16:creationId xmlns:a16="http://schemas.microsoft.com/office/drawing/2014/main" id="{499DEC63-DE4F-91E3-562D-066822DBC249}"/>
                  </a:ext>
                </a:extLst>
              </p:cNvPr>
              <p:cNvSpPr/>
              <p:nvPr/>
            </p:nvSpPr>
            <p:spPr>
              <a:xfrm>
                <a:off x="259102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7" name="任意多边形: 形状 1331">
                <a:extLst>
                  <a:ext uri="{FF2B5EF4-FFF2-40B4-BE49-F238E27FC236}">
                    <a16:creationId xmlns:a16="http://schemas.microsoft.com/office/drawing/2014/main" id="{EF9AE98E-3A45-B6EC-1491-1326DEDEB4C5}"/>
                  </a:ext>
                </a:extLst>
              </p:cNvPr>
              <p:cNvSpPr/>
              <p:nvPr/>
            </p:nvSpPr>
            <p:spPr>
              <a:xfrm>
                <a:off x="259102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8" name="任意多边形: 形状 1332">
                <a:extLst>
                  <a:ext uri="{FF2B5EF4-FFF2-40B4-BE49-F238E27FC236}">
                    <a16:creationId xmlns:a16="http://schemas.microsoft.com/office/drawing/2014/main" id="{DD4C7098-7746-51AF-1976-9581C2B12A9A}"/>
                  </a:ext>
                </a:extLst>
              </p:cNvPr>
              <p:cNvSpPr/>
              <p:nvPr/>
            </p:nvSpPr>
            <p:spPr>
              <a:xfrm>
                <a:off x="259102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9" name="任意多边形: 形状 1333">
                <a:extLst>
                  <a:ext uri="{FF2B5EF4-FFF2-40B4-BE49-F238E27FC236}">
                    <a16:creationId xmlns:a16="http://schemas.microsoft.com/office/drawing/2014/main" id="{FFB0BD12-F751-DC15-612E-C599030F01CA}"/>
                  </a:ext>
                </a:extLst>
              </p:cNvPr>
              <p:cNvSpPr/>
              <p:nvPr/>
            </p:nvSpPr>
            <p:spPr>
              <a:xfrm>
                <a:off x="259102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0" name="任意多边形: 形状 1334">
                <a:extLst>
                  <a:ext uri="{FF2B5EF4-FFF2-40B4-BE49-F238E27FC236}">
                    <a16:creationId xmlns:a16="http://schemas.microsoft.com/office/drawing/2014/main" id="{B6A86684-1584-2E85-C3D8-97C4A93FF0CF}"/>
                  </a:ext>
                </a:extLst>
              </p:cNvPr>
              <p:cNvSpPr/>
              <p:nvPr/>
            </p:nvSpPr>
            <p:spPr>
              <a:xfrm>
                <a:off x="259102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1" name="任意多边形: 形状 1335">
                <a:extLst>
                  <a:ext uri="{FF2B5EF4-FFF2-40B4-BE49-F238E27FC236}">
                    <a16:creationId xmlns:a16="http://schemas.microsoft.com/office/drawing/2014/main" id="{BC579549-4441-8C67-2350-D73050DE75E9}"/>
                  </a:ext>
                </a:extLst>
              </p:cNvPr>
              <p:cNvSpPr/>
              <p:nvPr/>
            </p:nvSpPr>
            <p:spPr>
              <a:xfrm>
                <a:off x="259102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2" name="任意多边形: 形状 1336">
                <a:extLst>
                  <a:ext uri="{FF2B5EF4-FFF2-40B4-BE49-F238E27FC236}">
                    <a16:creationId xmlns:a16="http://schemas.microsoft.com/office/drawing/2014/main" id="{58EFE749-3A25-ACD0-3879-40DFE777E329}"/>
                  </a:ext>
                </a:extLst>
              </p:cNvPr>
              <p:cNvSpPr/>
              <p:nvPr/>
            </p:nvSpPr>
            <p:spPr>
              <a:xfrm>
                <a:off x="259102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3" name="任意多边形: 形状 1337">
                <a:extLst>
                  <a:ext uri="{FF2B5EF4-FFF2-40B4-BE49-F238E27FC236}">
                    <a16:creationId xmlns:a16="http://schemas.microsoft.com/office/drawing/2014/main" id="{50C2B561-62B9-A988-695D-2FCEA3CE327F}"/>
                  </a:ext>
                </a:extLst>
              </p:cNvPr>
              <p:cNvSpPr/>
              <p:nvPr/>
            </p:nvSpPr>
            <p:spPr>
              <a:xfrm>
                <a:off x="259102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4" name="任意多边形: 形状 1338">
                <a:extLst>
                  <a:ext uri="{FF2B5EF4-FFF2-40B4-BE49-F238E27FC236}">
                    <a16:creationId xmlns:a16="http://schemas.microsoft.com/office/drawing/2014/main" id="{CDFD5A07-B727-31EE-53CE-9515E1AEB42B}"/>
                  </a:ext>
                </a:extLst>
              </p:cNvPr>
              <p:cNvSpPr/>
              <p:nvPr/>
            </p:nvSpPr>
            <p:spPr>
              <a:xfrm>
                <a:off x="259102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5" name="任意多边形: 形状 1339">
                <a:extLst>
                  <a:ext uri="{FF2B5EF4-FFF2-40B4-BE49-F238E27FC236}">
                    <a16:creationId xmlns:a16="http://schemas.microsoft.com/office/drawing/2014/main" id="{72E33118-1808-99A5-1D55-811544A9F33D}"/>
                  </a:ext>
                </a:extLst>
              </p:cNvPr>
              <p:cNvSpPr/>
              <p:nvPr/>
            </p:nvSpPr>
            <p:spPr>
              <a:xfrm>
                <a:off x="259102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6" name="任意多边形: 形状 1340">
                <a:extLst>
                  <a:ext uri="{FF2B5EF4-FFF2-40B4-BE49-F238E27FC236}">
                    <a16:creationId xmlns:a16="http://schemas.microsoft.com/office/drawing/2014/main" id="{657AE016-0E6A-E33E-7CAE-8E39E600ADFC}"/>
                  </a:ext>
                </a:extLst>
              </p:cNvPr>
              <p:cNvSpPr/>
              <p:nvPr/>
            </p:nvSpPr>
            <p:spPr>
              <a:xfrm>
                <a:off x="259102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7" name="任意多边形: 形状 1341">
                <a:extLst>
                  <a:ext uri="{FF2B5EF4-FFF2-40B4-BE49-F238E27FC236}">
                    <a16:creationId xmlns:a16="http://schemas.microsoft.com/office/drawing/2014/main" id="{0B5298F6-BD1F-E487-6819-7A497765161C}"/>
                  </a:ext>
                </a:extLst>
              </p:cNvPr>
              <p:cNvSpPr/>
              <p:nvPr/>
            </p:nvSpPr>
            <p:spPr>
              <a:xfrm>
                <a:off x="259102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8" name="任意多边形: 形状 1342">
                <a:extLst>
                  <a:ext uri="{FF2B5EF4-FFF2-40B4-BE49-F238E27FC236}">
                    <a16:creationId xmlns:a16="http://schemas.microsoft.com/office/drawing/2014/main" id="{6B435943-4B5B-A42B-4775-D468F5F77046}"/>
                  </a:ext>
                </a:extLst>
              </p:cNvPr>
              <p:cNvSpPr/>
              <p:nvPr/>
            </p:nvSpPr>
            <p:spPr>
              <a:xfrm>
                <a:off x="259102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9" name="任意多边形: 形状 1343">
                <a:extLst>
                  <a:ext uri="{FF2B5EF4-FFF2-40B4-BE49-F238E27FC236}">
                    <a16:creationId xmlns:a16="http://schemas.microsoft.com/office/drawing/2014/main" id="{6E914756-995D-47B0-6858-F84E15891699}"/>
                  </a:ext>
                </a:extLst>
              </p:cNvPr>
              <p:cNvSpPr/>
              <p:nvPr/>
            </p:nvSpPr>
            <p:spPr>
              <a:xfrm>
                <a:off x="259102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0" name="任意多边形: 形状 1344">
                <a:extLst>
                  <a:ext uri="{FF2B5EF4-FFF2-40B4-BE49-F238E27FC236}">
                    <a16:creationId xmlns:a16="http://schemas.microsoft.com/office/drawing/2014/main" id="{17338A99-F6F6-C72A-BA13-396651038D26}"/>
                  </a:ext>
                </a:extLst>
              </p:cNvPr>
              <p:cNvSpPr/>
              <p:nvPr/>
            </p:nvSpPr>
            <p:spPr>
              <a:xfrm>
                <a:off x="259102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nvGrpSpPr>
              <p:cNvPr id="121" name="图形 15">
                <a:extLst>
                  <a:ext uri="{FF2B5EF4-FFF2-40B4-BE49-F238E27FC236}">
                    <a16:creationId xmlns:a16="http://schemas.microsoft.com/office/drawing/2014/main" id="{63096ADB-C810-58CC-5193-E7292289A447}"/>
                  </a:ext>
                </a:extLst>
              </p:cNvPr>
              <p:cNvGrpSpPr/>
              <p:nvPr/>
            </p:nvGrpSpPr>
            <p:grpSpPr>
              <a:xfrm>
                <a:off x="2762405" y="-43021"/>
                <a:ext cx="28102" cy="4168992"/>
                <a:chOff x="2762405" y="-43021"/>
                <a:chExt cx="28102" cy="4168992"/>
              </a:xfrm>
              <a:grpFill/>
            </p:grpSpPr>
            <p:sp>
              <p:nvSpPr>
                <p:cNvPr id="173" name="任意多边形: 形状 1346">
                  <a:extLst>
                    <a:ext uri="{FF2B5EF4-FFF2-40B4-BE49-F238E27FC236}">
                      <a16:creationId xmlns:a16="http://schemas.microsoft.com/office/drawing/2014/main" id="{10B67463-C819-A0F1-141E-DAF03B4C85DD}"/>
                    </a:ext>
                  </a:extLst>
                </p:cNvPr>
                <p:cNvSpPr/>
                <p:nvPr/>
              </p:nvSpPr>
              <p:spPr>
                <a:xfrm>
                  <a:off x="2762405"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4" name="任意多边形: 形状 1347">
                  <a:extLst>
                    <a:ext uri="{FF2B5EF4-FFF2-40B4-BE49-F238E27FC236}">
                      <a16:creationId xmlns:a16="http://schemas.microsoft.com/office/drawing/2014/main" id="{AB39C059-BDFB-9154-D319-4790D1EEF6F3}"/>
                    </a:ext>
                  </a:extLst>
                </p:cNvPr>
                <p:cNvSpPr/>
                <p:nvPr/>
              </p:nvSpPr>
              <p:spPr>
                <a:xfrm>
                  <a:off x="2762405"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5" name="任意多边形: 形状 1348">
                  <a:extLst>
                    <a:ext uri="{FF2B5EF4-FFF2-40B4-BE49-F238E27FC236}">
                      <a16:creationId xmlns:a16="http://schemas.microsoft.com/office/drawing/2014/main" id="{785E3BD6-E3DC-A35F-BA3E-E88B63F5DFE9}"/>
                    </a:ext>
                  </a:extLst>
                </p:cNvPr>
                <p:cNvSpPr/>
                <p:nvPr/>
              </p:nvSpPr>
              <p:spPr>
                <a:xfrm>
                  <a:off x="2762405"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6" name="任意多边形: 形状 1349">
                  <a:extLst>
                    <a:ext uri="{FF2B5EF4-FFF2-40B4-BE49-F238E27FC236}">
                      <a16:creationId xmlns:a16="http://schemas.microsoft.com/office/drawing/2014/main" id="{793EC8B1-196C-19C2-29AD-1D7F08552204}"/>
                    </a:ext>
                  </a:extLst>
                </p:cNvPr>
                <p:cNvSpPr/>
                <p:nvPr/>
              </p:nvSpPr>
              <p:spPr>
                <a:xfrm>
                  <a:off x="2762405"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7" name="任意多边形: 形状 1350">
                  <a:extLst>
                    <a:ext uri="{FF2B5EF4-FFF2-40B4-BE49-F238E27FC236}">
                      <a16:creationId xmlns:a16="http://schemas.microsoft.com/office/drawing/2014/main" id="{A2D345CA-0988-CA61-7C2A-FC601913F4AB}"/>
                    </a:ext>
                  </a:extLst>
                </p:cNvPr>
                <p:cNvSpPr/>
                <p:nvPr/>
              </p:nvSpPr>
              <p:spPr>
                <a:xfrm>
                  <a:off x="2762405"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8" name="任意多边形: 形状 1351">
                  <a:extLst>
                    <a:ext uri="{FF2B5EF4-FFF2-40B4-BE49-F238E27FC236}">
                      <a16:creationId xmlns:a16="http://schemas.microsoft.com/office/drawing/2014/main" id="{55572B62-F107-21FF-E757-52E2EF0B8D08}"/>
                    </a:ext>
                  </a:extLst>
                </p:cNvPr>
                <p:cNvSpPr/>
                <p:nvPr/>
              </p:nvSpPr>
              <p:spPr>
                <a:xfrm>
                  <a:off x="2762405"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9" name="任意多边形: 形状 1352">
                  <a:extLst>
                    <a:ext uri="{FF2B5EF4-FFF2-40B4-BE49-F238E27FC236}">
                      <a16:creationId xmlns:a16="http://schemas.microsoft.com/office/drawing/2014/main" id="{15B2006D-1332-1D4D-2733-EBA1C9F59EB9}"/>
                    </a:ext>
                  </a:extLst>
                </p:cNvPr>
                <p:cNvSpPr/>
                <p:nvPr/>
              </p:nvSpPr>
              <p:spPr>
                <a:xfrm>
                  <a:off x="2762405"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0" name="任意多边形: 形状 1353">
                  <a:extLst>
                    <a:ext uri="{FF2B5EF4-FFF2-40B4-BE49-F238E27FC236}">
                      <a16:creationId xmlns:a16="http://schemas.microsoft.com/office/drawing/2014/main" id="{D32B21E6-E5DA-D368-CD46-BA187078DE8D}"/>
                    </a:ext>
                  </a:extLst>
                </p:cNvPr>
                <p:cNvSpPr/>
                <p:nvPr/>
              </p:nvSpPr>
              <p:spPr>
                <a:xfrm>
                  <a:off x="2762405"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1" name="任意多边形: 形状 1354">
                  <a:extLst>
                    <a:ext uri="{FF2B5EF4-FFF2-40B4-BE49-F238E27FC236}">
                      <a16:creationId xmlns:a16="http://schemas.microsoft.com/office/drawing/2014/main" id="{891948D8-03D8-CD58-55B7-181D085158FB}"/>
                    </a:ext>
                  </a:extLst>
                </p:cNvPr>
                <p:cNvSpPr/>
                <p:nvPr/>
              </p:nvSpPr>
              <p:spPr>
                <a:xfrm>
                  <a:off x="2762405"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2" name="任意多边形: 形状 1355">
                  <a:extLst>
                    <a:ext uri="{FF2B5EF4-FFF2-40B4-BE49-F238E27FC236}">
                      <a16:creationId xmlns:a16="http://schemas.microsoft.com/office/drawing/2014/main" id="{9F22343F-ED5D-D7A5-D8D8-09870909D5D1}"/>
                    </a:ext>
                  </a:extLst>
                </p:cNvPr>
                <p:cNvSpPr/>
                <p:nvPr/>
              </p:nvSpPr>
              <p:spPr>
                <a:xfrm>
                  <a:off x="2762405"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3" name="任意多边形: 形状 1356">
                  <a:extLst>
                    <a:ext uri="{FF2B5EF4-FFF2-40B4-BE49-F238E27FC236}">
                      <a16:creationId xmlns:a16="http://schemas.microsoft.com/office/drawing/2014/main" id="{18E784E2-0228-4631-0E46-4D814D201CB5}"/>
                    </a:ext>
                  </a:extLst>
                </p:cNvPr>
                <p:cNvSpPr/>
                <p:nvPr/>
              </p:nvSpPr>
              <p:spPr>
                <a:xfrm>
                  <a:off x="2762405"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4" name="任意多边形: 形状 1357">
                  <a:extLst>
                    <a:ext uri="{FF2B5EF4-FFF2-40B4-BE49-F238E27FC236}">
                      <a16:creationId xmlns:a16="http://schemas.microsoft.com/office/drawing/2014/main" id="{0B2C4D86-6D1F-E25A-E3DC-F0E96EF910B5}"/>
                    </a:ext>
                  </a:extLst>
                </p:cNvPr>
                <p:cNvSpPr/>
                <p:nvPr/>
              </p:nvSpPr>
              <p:spPr>
                <a:xfrm>
                  <a:off x="2762405"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5" name="任意多边形: 形状 1358">
                  <a:extLst>
                    <a:ext uri="{FF2B5EF4-FFF2-40B4-BE49-F238E27FC236}">
                      <a16:creationId xmlns:a16="http://schemas.microsoft.com/office/drawing/2014/main" id="{470CCD22-9E75-BF8E-85D2-19D8C47CFF51}"/>
                    </a:ext>
                  </a:extLst>
                </p:cNvPr>
                <p:cNvSpPr/>
                <p:nvPr/>
              </p:nvSpPr>
              <p:spPr>
                <a:xfrm>
                  <a:off x="2762405"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6" name="任意多边形: 形状 1359">
                  <a:extLst>
                    <a:ext uri="{FF2B5EF4-FFF2-40B4-BE49-F238E27FC236}">
                      <a16:creationId xmlns:a16="http://schemas.microsoft.com/office/drawing/2014/main" id="{8BC0EDD4-BC5B-9705-B6F9-0686B9EF3E99}"/>
                    </a:ext>
                  </a:extLst>
                </p:cNvPr>
                <p:cNvSpPr/>
                <p:nvPr/>
              </p:nvSpPr>
              <p:spPr>
                <a:xfrm>
                  <a:off x="2762405"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7" name="任意多边形: 形状 1360">
                  <a:extLst>
                    <a:ext uri="{FF2B5EF4-FFF2-40B4-BE49-F238E27FC236}">
                      <a16:creationId xmlns:a16="http://schemas.microsoft.com/office/drawing/2014/main" id="{21547322-A123-773A-A996-D6145B9780DD}"/>
                    </a:ext>
                  </a:extLst>
                </p:cNvPr>
                <p:cNvSpPr/>
                <p:nvPr/>
              </p:nvSpPr>
              <p:spPr>
                <a:xfrm>
                  <a:off x="2762405"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8" name="任意多边形: 形状 1361">
                  <a:extLst>
                    <a:ext uri="{FF2B5EF4-FFF2-40B4-BE49-F238E27FC236}">
                      <a16:creationId xmlns:a16="http://schemas.microsoft.com/office/drawing/2014/main" id="{453480EF-A384-D987-376B-F2B8224A97ED}"/>
                    </a:ext>
                  </a:extLst>
                </p:cNvPr>
                <p:cNvSpPr/>
                <p:nvPr/>
              </p:nvSpPr>
              <p:spPr>
                <a:xfrm>
                  <a:off x="2762405"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9" name="任意多边形: 形状 1362">
                  <a:extLst>
                    <a:ext uri="{FF2B5EF4-FFF2-40B4-BE49-F238E27FC236}">
                      <a16:creationId xmlns:a16="http://schemas.microsoft.com/office/drawing/2014/main" id="{94006A2A-4512-1B9F-CBC0-E01285BCD294}"/>
                    </a:ext>
                  </a:extLst>
                </p:cNvPr>
                <p:cNvSpPr/>
                <p:nvPr/>
              </p:nvSpPr>
              <p:spPr>
                <a:xfrm>
                  <a:off x="2762405"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0" name="任意多边形: 形状 1363">
                  <a:extLst>
                    <a:ext uri="{FF2B5EF4-FFF2-40B4-BE49-F238E27FC236}">
                      <a16:creationId xmlns:a16="http://schemas.microsoft.com/office/drawing/2014/main" id="{92B4BE58-48B3-1868-400D-78CA7E763C10}"/>
                    </a:ext>
                  </a:extLst>
                </p:cNvPr>
                <p:cNvSpPr/>
                <p:nvPr/>
              </p:nvSpPr>
              <p:spPr>
                <a:xfrm>
                  <a:off x="2762405"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1" name="任意多边形: 形状 1364">
                  <a:extLst>
                    <a:ext uri="{FF2B5EF4-FFF2-40B4-BE49-F238E27FC236}">
                      <a16:creationId xmlns:a16="http://schemas.microsoft.com/office/drawing/2014/main" id="{7EEEC9F8-49E6-3DC9-6287-191E5342B71D}"/>
                    </a:ext>
                  </a:extLst>
                </p:cNvPr>
                <p:cNvSpPr/>
                <p:nvPr/>
              </p:nvSpPr>
              <p:spPr>
                <a:xfrm>
                  <a:off x="2762405"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2" name="任意多边形: 形状 1365">
                  <a:extLst>
                    <a:ext uri="{FF2B5EF4-FFF2-40B4-BE49-F238E27FC236}">
                      <a16:creationId xmlns:a16="http://schemas.microsoft.com/office/drawing/2014/main" id="{5A11A7C4-9EC8-835E-6113-60EE6D20C2EF}"/>
                    </a:ext>
                  </a:extLst>
                </p:cNvPr>
                <p:cNvSpPr/>
                <p:nvPr/>
              </p:nvSpPr>
              <p:spPr>
                <a:xfrm>
                  <a:off x="2762405"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3" name="任意多边形: 形状 1366">
                  <a:extLst>
                    <a:ext uri="{FF2B5EF4-FFF2-40B4-BE49-F238E27FC236}">
                      <a16:creationId xmlns:a16="http://schemas.microsoft.com/office/drawing/2014/main" id="{0FF1A5C7-7BD0-781E-48D3-35A9F79A8F8C}"/>
                    </a:ext>
                  </a:extLst>
                </p:cNvPr>
                <p:cNvSpPr/>
                <p:nvPr/>
              </p:nvSpPr>
              <p:spPr>
                <a:xfrm>
                  <a:off x="2762405"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4" name="任意多边形: 形状 1367">
                  <a:extLst>
                    <a:ext uri="{FF2B5EF4-FFF2-40B4-BE49-F238E27FC236}">
                      <a16:creationId xmlns:a16="http://schemas.microsoft.com/office/drawing/2014/main" id="{78D920C2-DAA0-11BC-08ED-C73D18B6BFD6}"/>
                    </a:ext>
                  </a:extLst>
                </p:cNvPr>
                <p:cNvSpPr/>
                <p:nvPr/>
              </p:nvSpPr>
              <p:spPr>
                <a:xfrm>
                  <a:off x="2762405"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5" name="任意多边形: 形状 1368">
                  <a:extLst>
                    <a:ext uri="{FF2B5EF4-FFF2-40B4-BE49-F238E27FC236}">
                      <a16:creationId xmlns:a16="http://schemas.microsoft.com/office/drawing/2014/main" id="{56B42FC4-A047-06EE-5955-6EB4822861E0}"/>
                    </a:ext>
                  </a:extLst>
                </p:cNvPr>
                <p:cNvSpPr/>
                <p:nvPr/>
              </p:nvSpPr>
              <p:spPr>
                <a:xfrm>
                  <a:off x="2762405"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6" name="任意多边形: 形状 1369">
                  <a:extLst>
                    <a:ext uri="{FF2B5EF4-FFF2-40B4-BE49-F238E27FC236}">
                      <a16:creationId xmlns:a16="http://schemas.microsoft.com/office/drawing/2014/main" id="{3C2E5756-25CA-B658-9C34-5D6A524D6416}"/>
                    </a:ext>
                  </a:extLst>
                </p:cNvPr>
                <p:cNvSpPr/>
                <p:nvPr/>
              </p:nvSpPr>
              <p:spPr>
                <a:xfrm>
                  <a:off x="2762405"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7" name="任意多边形: 形状 1370">
                  <a:extLst>
                    <a:ext uri="{FF2B5EF4-FFF2-40B4-BE49-F238E27FC236}">
                      <a16:creationId xmlns:a16="http://schemas.microsoft.com/office/drawing/2014/main" id="{ED574D9B-BF66-510D-6EDE-A3A4A1E22630}"/>
                    </a:ext>
                  </a:extLst>
                </p:cNvPr>
                <p:cNvSpPr/>
                <p:nvPr/>
              </p:nvSpPr>
              <p:spPr>
                <a:xfrm>
                  <a:off x="2762405"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22" name="图形 15">
                <a:extLst>
                  <a:ext uri="{FF2B5EF4-FFF2-40B4-BE49-F238E27FC236}">
                    <a16:creationId xmlns:a16="http://schemas.microsoft.com/office/drawing/2014/main" id="{4420A861-EF8A-31CD-5287-057B7E008451}"/>
                  </a:ext>
                </a:extLst>
              </p:cNvPr>
              <p:cNvGrpSpPr/>
              <p:nvPr/>
            </p:nvGrpSpPr>
            <p:grpSpPr>
              <a:xfrm>
                <a:off x="2933788" y="-43021"/>
                <a:ext cx="28102" cy="4168992"/>
                <a:chOff x="2933788" y="-43021"/>
                <a:chExt cx="28102" cy="4168992"/>
              </a:xfrm>
              <a:grpFill/>
            </p:grpSpPr>
            <p:sp>
              <p:nvSpPr>
                <p:cNvPr id="148" name="任意多边形: 形状 1372">
                  <a:extLst>
                    <a:ext uri="{FF2B5EF4-FFF2-40B4-BE49-F238E27FC236}">
                      <a16:creationId xmlns:a16="http://schemas.microsoft.com/office/drawing/2014/main" id="{A7BA1387-F5EA-F849-8DB0-635159ED0248}"/>
                    </a:ext>
                  </a:extLst>
                </p:cNvPr>
                <p:cNvSpPr/>
                <p:nvPr/>
              </p:nvSpPr>
              <p:spPr>
                <a:xfrm>
                  <a:off x="2933788"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9" name="任意多边形: 形状 1373">
                  <a:extLst>
                    <a:ext uri="{FF2B5EF4-FFF2-40B4-BE49-F238E27FC236}">
                      <a16:creationId xmlns:a16="http://schemas.microsoft.com/office/drawing/2014/main" id="{BDD3BC2B-CBB5-2E21-BC12-9E2034E7469F}"/>
                    </a:ext>
                  </a:extLst>
                </p:cNvPr>
                <p:cNvSpPr/>
                <p:nvPr/>
              </p:nvSpPr>
              <p:spPr>
                <a:xfrm>
                  <a:off x="2933788"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0" name="任意多边形: 形状 1374">
                  <a:extLst>
                    <a:ext uri="{FF2B5EF4-FFF2-40B4-BE49-F238E27FC236}">
                      <a16:creationId xmlns:a16="http://schemas.microsoft.com/office/drawing/2014/main" id="{ED7313B1-51AA-4CC1-E4DD-92EC984C39AB}"/>
                    </a:ext>
                  </a:extLst>
                </p:cNvPr>
                <p:cNvSpPr/>
                <p:nvPr/>
              </p:nvSpPr>
              <p:spPr>
                <a:xfrm>
                  <a:off x="2933788"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1" name="任意多边形: 形状 1375">
                  <a:extLst>
                    <a:ext uri="{FF2B5EF4-FFF2-40B4-BE49-F238E27FC236}">
                      <a16:creationId xmlns:a16="http://schemas.microsoft.com/office/drawing/2014/main" id="{DC12C72C-9F9A-BCCD-F958-DCFD8736247F}"/>
                    </a:ext>
                  </a:extLst>
                </p:cNvPr>
                <p:cNvSpPr/>
                <p:nvPr/>
              </p:nvSpPr>
              <p:spPr>
                <a:xfrm>
                  <a:off x="2933788"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2" name="任意多边形: 形状 1376">
                  <a:extLst>
                    <a:ext uri="{FF2B5EF4-FFF2-40B4-BE49-F238E27FC236}">
                      <a16:creationId xmlns:a16="http://schemas.microsoft.com/office/drawing/2014/main" id="{67794AB8-DC20-B46E-86EA-2868F0E3B655}"/>
                    </a:ext>
                  </a:extLst>
                </p:cNvPr>
                <p:cNvSpPr/>
                <p:nvPr/>
              </p:nvSpPr>
              <p:spPr>
                <a:xfrm>
                  <a:off x="2933788"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3" name="任意多边形: 形状 1377">
                  <a:extLst>
                    <a:ext uri="{FF2B5EF4-FFF2-40B4-BE49-F238E27FC236}">
                      <a16:creationId xmlns:a16="http://schemas.microsoft.com/office/drawing/2014/main" id="{740E8422-3365-C72F-169B-F48BB6E1B5CB}"/>
                    </a:ext>
                  </a:extLst>
                </p:cNvPr>
                <p:cNvSpPr/>
                <p:nvPr/>
              </p:nvSpPr>
              <p:spPr>
                <a:xfrm>
                  <a:off x="2933788"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4" name="任意多边形: 形状 1378">
                  <a:extLst>
                    <a:ext uri="{FF2B5EF4-FFF2-40B4-BE49-F238E27FC236}">
                      <a16:creationId xmlns:a16="http://schemas.microsoft.com/office/drawing/2014/main" id="{CB2443B7-4FD0-EAA0-1567-F4C5EBC08349}"/>
                    </a:ext>
                  </a:extLst>
                </p:cNvPr>
                <p:cNvSpPr/>
                <p:nvPr/>
              </p:nvSpPr>
              <p:spPr>
                <a:xfrm>
                  <a:off x="2933788"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5" name="任意多边形: 形状 1379">
                  <a:extLst>
                    <a:ext uri="{FF2B5EF4-FFF2-40B4-BE49-F238E27FC236}">
                      <a16:creationId xmlns:a16="http://schemas.microsoft.com/office/drawing/2014/main" id="{AF857A9F-2E5E-E26B-C06B-475B1249124A}"/>
                    </a:ext>
                  </a:extLst>
                </p:cNvPr>
                <p:cNvSpPr/>
                <p:nvPr/>
              </p:nvSpPr>
              <p:spPr>
                <a:xfrm>
                  <a:off x="2933788"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6" name="任意多边形: 形状 1380">
                  <a:extLst>
                    <a:ext uri="{FF2B5EF4-FFF2-40B4-BE49-F238E27FC236}">
                      <a16:creationId xmlns:a16="http://schemas.microsoft.com/office/drawing/2014/main" id="{4108C392-E5C7-19F8-0BAA-841C702E3CAB}"/>
                    </a:ext>
                  </a:extLst>
                </p:cNvPr>
                <p:cNvSpPr/>
                <p:nvPr/>
              </p:nvSpPr>
              <p:spPr>
                <a:xfrm>
                  <a:off x="2933788"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7" name="任意多边形: 形状 1381">
                  <a:extLst>
                    <a:ext uri="{FF2B5EF4-FFF2-40B4-BE49-F238E27FC236}">
                      <a16:creationId xmlns:a16="http://schemas.microsoft.com/office/drawing/2014/main" id="{94D4B08A-5EB9-D278-64ED-A6FAA8ECE1B7}"/>
                    </a:ext>
                  </a:extLst>
                </p:cNvPr>
                <p:cNvSpPr/>
                <p:nvPr/>
              </p:nvSpPr>
              <p:spPr>
                <a:xfrm>
                  <a:off x="2933788"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8" name="任意多边形: 形状 1382">
                  <a:extLst>
                    <a:ext uri="{FF2B5EF4-FFF2-40B4-BE49-F238E27FC236}">
                      <a16:creationId xmlns:a16="http://schemas.microsoft.com/office/drawing/2014/main" id="{F4E3CDA4-AB4B-E5A0-D2AF-F1E016156BEB}"/>
                    </a:ext>
                  </a:extLst>
                </p:cNvPr>
                <p:cNvSpPr/>
                <p:nvPr/>
              </p:nvSpPr>
              <p:spPr>
                <a:xfrm>
                  <a:off x="2933788"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9" name="任意多边形: 形状 1383">
                  <a:extLst>
                    <a:ext uri="{FF2B5EF4-FFF2-40B4-BE49-F238E27FC236}">
                      <a16:creationId xmlns:a16="http://schemas.microsoft.com/office/drawing/2014/main" id="{5C060861-AB85-636D-16D8-1103D135026B}"/>
                    </a:ext>
                  </a:extLst>
                </p:cNvPr>
                <p:cNvSpPr/>
                <p:nvPr/>
              </p:nvSpPr>
              <p:spPr>
                <a:xfrm>
                  <a:off x="2933788"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0" name="任意多边形: 形状 1384">
                  <a:extLst>
                    <a:ext uri="{FF2B5EF4-FFF2-40B4-BE49-F238E27FC236}">
                      <a16:creationId xmlns:a16="http://schemas.microsoft.com/office/drawing/2014/main" id="{19CD3911-3594-B231-83E7-AC9D6099CE35}"/>
                    </a:ext>
                  </a:extLst>
                </p:cNvPr>
                <p:cNvSpPr/>
                <p:nvPr/>
              </p:nvSpPr>
              <p:spPr>
                <a:xfrm>
                  <a:off x="2933788"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1" name="任意多边形: 形状 1385">
                  <a:extLst>
                    <a:ext uri="{FF2B5EF4-FFF2-40B4-BE49-F238E27FC236}">
                      <a16:creationId xmlns:a16="http://schemas.microsoft.com/office/drawing/2014/main" id="{4DDD3A79-21BF-DAFC-5487-D8321E7AE19C}"/>
                    </a:ext>
                  </a:extLst>
                </p:cNvPr>
                <p:cNvSpPr/>
                <p:nvPr/>
              </p:nvSpPr>
              <p:spPr>
                <a:xfrm>
                  <a:off x="2933788"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2" name="任意多边形: 形状 1386">
                  <a:extLst>
                    <a:ext uri="{FF2B5EF4-FFF2-40B4-BE49-F238E27FC236}">
                      <a16:creationId xmlns:a16="http://schemas.microsoft.com/office/drawing/2014/main" id="{97E55851-5967-A84F-3B4D-10D2B708150C}"/>
                    </a:ext>
                  </a:extLst>
                </p:cNvPr>
                <p:cNvSpPr/>
                <p:nvPr/>
              </p:nvSpPr>
              <p:spPr>
                <a:xfrm>
                  <a:off x="2933788"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3" name="任意多边形: 形状 1387">
                  <a:extLst>
                    <a:ext uri="{FF2B5EF4-FFF2-40B4-BE49-F238E27FC236}">
                      <a16:creationId xmlns:a16="http://schemas.microsoft.com/office/drawing/2014/main" id="{17ED81EF-78EC-1A52-94E2-1408315EF5A4}"/>
                    </a:ext>
                  </a:extLst>
                </p:cNvPr>
                <p:cNvSpPr/>
                <p:nvPr/>
              </p:nvSpPr>
              <p:spPr>
                <a:xfrm>
                  <a:off x="2933788"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4" name="任意多边形: 形状 1388">
                  <a:extLst>
                    <a:ext uri="{FF2B5EF4-FFF2-40B4-BE49-F238E27FC236}">
                      <a16:creationId xmlns:a16="http://schemas.microsoft.com/office/drawing/2014/main" id="{EAFB9224-E67F-5955-0151-2DE15A05CFAA}"/>
                    </a:ext>
                  </a:extLst>
                </p:cNvPr>
                <p:cNvSpPr/>
                <p:nvPr/>
              </p:nvSpPr>
              <p:spPr>
                <a:xfrm>
                  <a:off x="2933788"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5" name="任意多边形: 形状 1389">
                  <a:extLst>
                    <a:ext uri="{FF2B5EF4-FFF2-40B4-BE49-F238E27FC236}">
                      <a16:creationId xmlns:a16="http://schemas.microsoft.com/office/drawing/2014/main" id="{1C6AD31B-6454-7C1D-5A1F-2DE8FA66FF7A}"/>
                    </a:ext>
                  </a:extLst>
                </p:cNvPr>
                <p:cNvSpPr/>
                <p:nvPr/>
              </p:nvSpPr>
              <p:spPr>
                <a:xfrm>
                  <a:off x="2933788"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6" name="任意多边形: 形状 1390">
                  <a:extLst>
                    <a:ext uri="{FF2B5EF4-FFF2-40B4-BE49-F238E27FC236}">
                      <a16:creationId xmlns:a16="http://schemas.microsoft.com/office/drawing/2014/main" id="{C50C4025-0FE0-A1DF-B5B2-5DB7CD882FDB}"/>
                    </a:ext>
                  </a:extLst>
                </p:cNvPr>
                <p:cNvSpPr/>
                <p:nvPr/>
              </p:nvSpPr>
              <p:spPr>
                <a:xfrm>
                  <a:off x="2933788"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7" name="任意多边形: 形状 1391">
                  <a:extLst>
                    <a:ext uri="{FF2B5EF4-FFF2-40B4-BE49-F238E27FC236}">
                      <a16:creationId xmlns:a16="http://schemas.microsoft.com/office/drawing/2014/main" id="{8E8A99C5-BB7B-9257-4618-80D8C50CD4BB}"/>
                    </a:ext>
                  </a:extLst>
                </p:cNvPr>
                <p:cNvSpPr/>
                <p:nvPr/>
              </p:nvSpPr>
              <p:spPr>
                <a:xfrm>
                  <a:off x="2933788"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8" name="任意多边形: 形状 1392">
                  <a:extLst>
                    <a:ext uri="{FF2B5EF4-FFF2-40B4-BE49-F238E27FC236}">
                      <a16:creationId xmlns:a16="http://schemas.microsoft.com/office/drawing/2014/main" id="{984646C2-DEF5-3A99-0246-13ADD5258B84}"/>
                    </a:ext>
                  </a:extLst>
                </p:cNvPr>
                <p:cNvSpPr/>
                <p:nvPr/>
              </p:nvSpPr>
              <p:spPr>
                <a:xfrm>
                  <a:off x="2933788"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9" name="任意多边形: 形状 1393">
                  <a:extLst>
                    <a:ext uri="{FF2B5EF4-FFF2-40B4-BE49-F238E27FC236}">
                      <a16:creationId xmlns:a16="http://schemas.microsoft.com/office/drawing/2014/main" id="{87610BFD-9E94-5D66-21C7-F0C4956C5704}"/>
                    </a:ext>
                  </a:extLst>
                </p:cNvPr>
                <p:cNvSpPr/>
                <p:nvPr/>
              </p:nvSpPr>
              <p:spPr>
                <a:xfrm>
                  <a:off x="2933788"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0" name="任意多边形: 形状 1394">
                  <a:extLst>
                    <a:ext uri="{FF2B5EF4-FFF2-40B4-BE49-F238E27FC236}">
                      <a16:creationId xmlns:a16="http://schemas.microsoft.com/office/drawing/2014/main" id="{023ABC00-F6DB-322A-0981-FF1D20F735C7}"/>
                    </a:ext>
                  </a:extLst>
                </p:cNvPr>
                <p:cNvSpPr/>
                <p:nvPr/>
              </p:nvSpPr>
              <p:spPr>
                <a:xfrm>
                  <a:off x="2933788"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1" name="任意多边形: 形状 1395">
                  <a:extLst>
                    <a:ext uri="{FF2B5EF4-FFF2-40B4-BE49-F238E27FC236}">
                      <a16:creationId xmlns:a16="http://schemas.microsoft.com/office/drawing/2014/main" id="{7F244614-F5FB-3F37-FA2D-F0336B24C74F}"/>
                    </a:ext>
                  </a:extLst>
                </p:cNvPr>
                <p:cNvSpPr/>
                <p:nvPr/>
              </p:nvSpPr>
              <p:spPr>
                <a:xfrm>
                  <a:off x="2933788"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2" name="任意多边形: 形状 1396">
                  <a:extLst>
                    <a:ext uri="{FF2B5EF4-FFF2-40B4-BE49-F238E27FC236}">
                      <a16:creationId xmlns:a16="http://schemas.microsoft.com/office/drawing/2014/main" id="{EF074368-C1C4-9794-4A91-D7E348672CE5}"/>
                    </a:ext>
                  </a:extLst>
                </p:cNvPr>
                <p:cNvSpPr/>
                <p:nvPr/>
              </p:nvSpPr>
              <p:spPr>
                <a:xfrm>
                  <a:off x="2933788"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sp>
            <p:nvSpPr>
              <p:cNvPr id="123" name="任意多边形: 形状 1397">
                <a:extLst>
                  <a:ext uri="{FF2B5EF4-FFF2-40B4-BE49-F238E27FC236}">
                    <a16:creationId xmlns:a16="http://schemas.microsoft.com/office/drawing/2014/main" id="{0DFD8112-6E91-8F49-3104-2EE6B7A64A9E}"/>
                  </a:ext>
                </a:extLst>
              </p:cNvPr>
              <p:cNvSpPr/>
              <p:nvPr/>
            </p:nvSpPr>
            <p:spPr>
              <a:xfrm>
                <a:off x="310517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4" name="任意多边形: 形状 1398">
                <a:extLst>
                  <a:ext uri="{FF2B5EF4-FFF2-40B4-BE49-F238E27FC236}">
                    <a16:creationId xmlns:a16="http://schemas.microsoft.com/office/drawing/2014/main" id="{531AD3E8-FCDC-8F38-448D-3A72E800247A}"/>
                  </a:ext>
                </a:extLst>
              </p:cNvPr>
              <p:cNvSpPr/>
              <p:nvPr/>
            </p:nvSpPr>
            <p:spPr>
              <a:xfrm>
                <a:off x="310517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5" name="任意多边形: 形状 1399">
                <a:extLst>
                  <a:ext uri="{FF2B5EF4-FFF2-40B4-BE49-F238E27FC236}">
                    <a16:creationId xmlns:a16="http://schemas.microsoft.com/office/drawing/2014/main" id="{C427BA1C-28F0-B2A5-87DF-83BEF59B1A8D}"/>
                  </a:ext>
                </a:extLst>
              </p:cNvPr>
              <p:cNvSpPr/>
              <p:nvPr/>
            </p:nvSpPr>
            <p:spPr>
              <a:xfrm>
                <a:off x="310517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6" name="任意多边形: 形状 1400">
                <a:extLst>
                  <a:ext uri="{FF2B5EF4-FFF2-40B4-BE49-F238E27FC236}">
                    <a16:creationId xmlns:a16="http://schemas.microsoft.com/office/drawing/2014/main" id="{932BE66F-6295-9589-1C71-DDB967F52CE8}"/>
                  </a:ext>
                </a:extLst>
              </p:cNvPr>
              <p:cNvSpPr/>
              <p:nvPr/>
            </p:nvSpPr>
            <p:spPr>
              <a:xfrm>
                <a:off x="310517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7" name="任意多边形: 形状 1401">
                <a:extLst>
                  <a:ext uri="{FF2B5EF4-FFF2-40B4-BE49-F238E27FC236}">
                    <a16:creationId xmlns:a16="http://schemas.microsoft.com/office/drawing/2014/main" id="{8770A010-D3BE-9EE7-B5AB-3878B19FCA2C}"/>
                  </a:ext>
                </a:extLst>
              </p:cNvPr>
              <p:cNvSpPr/>
              <p:nvPr/>
            </p:nvSpPr>
            <p:spPr>
              <a:xfrm>
                <a:off x="310517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8" name="任意多边形: 形状 1402">
                <a:extLst>
                  <a:ext uri="{FF2B5EF4-FFF2-40B4-BE49-F238E27FC236}">
                    <a16:creationId xmlns:a16="http://schemas.microsoft.com/office/drawing/2014/main" id="{F2EBF0F1-8D66-68A9-F9CD-3DE7A4D85F85}"/>
                  </a:ext>
                </a:extLst>
              </p:cNvPr>
              <p:cNvSpPr/>
              <p:nvPr/>
            </p:nvSpPr>
            <p:spPr>
              <a:xfrm>
                <a:off x="310517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9" name="任意多边形: 形状 1403">
                <a:extLst>
                  <a:ext uri="{FF2B5EF4-FFF2-40B4-BE49-F238E27FC236}">
                    <a16:creationId xmlns:a16="http://schemas.microsoft.com/office/drawing/2014/main" id="{18F8D220-C0CC-9E17-FE6F-B49179AAD70D}"/>
                  </a:ext>
                </a:extLst>
              </p:cNvPr>
              <p:cNvSpPr/>
              <p:nvPr/>
            </p:nvSpPr>
            <p:spPr>
              <a:xfrm>
                <a:off x="310517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0" name="任意多边形: 形状 1404">
                <a:extLst>
                  <a:ext uri="{FF2B5EF4-FFF2-40B4-BE49-F238E27FC236}">
                    <a16:creationId xmlns:a16="http://schemas.microsoft.com/office/drawing/2014/main" id="{30427F69-00A1-B713-E904-DB128C613AAA}"/>
                  </a:ext>
                </a:extLst>
              </p:cNvPr>
              <p:cNvSpPr/>
              <p:nvPr/>
            </p:nvSpPr>
            <p:spPr>
              <a:xfrm>
                <a:off x="310517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1" name="任意多边形: 形状 1405">
                <a:extLst>
                  <a:ext uri="{FF2B5EF4-FFF2-40B4-BE49-F238E27FC236}">
                    <a16:creationId xmlns:a16="http://schemas.microsoft.com/office/drawing/2014/main" id="{6090E95F-6A2D-93DA-1AC7-4572FACEA8F9}"/>
                  </a:ext>
                </a:extLst>
              </p:cNvPr>
              <p:cNvSpPr/>
              <p:nvPr/>
            </p:nvSpPr>
            <p:spPr>
              <a:xfrm>
                <a:off x="310517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2" name="任意多边形: 形状 1406">
                <a:extLst>
                  <a:ext uri="{FF2B5EF4-FFF2-40B4-BE49-F238E27FC236}">
                    <a16:creationId xmlns:a16="http://schemas.microsoft.com/office/drawing/2014/main" id="{524F0240-608F-459E-6F6A-001DEB2D4BDC}"/>
                  </a:ext>
                </a:extLst>
              </p:cNvPr>
              <p:cNvSpPr/>
              <p:nvPr/>
            </p:nvSpPr>
            <p:spPr>
              <a:xfrm>
                <a:off x="310517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3" name="任意多边形: 形状 1407">
                <a:extLst>
                  <a:ext uri="{FF2B5EF4-FFF2-40B4-BE49-F238E27FC236}">
                    <a16:creationId xmlns:a16="http://schemas.microsoft.com/office/drawing/2014/main" id="{8A5441E4-2572-1827-8875-7176C0F2370D}"/>
                  </a:ext>
                </a:extLst>
              </p:cNvPr>
              <p:cNvSpPr/>
              <p:nvPr/>
            </p:nvSpPr>
            <p:spPr>
              <a:xfrm>
                <a:off x="310517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4" name="任意多边形: 形状 1408">
                <a:extLst>
                  <a:ext uri="{FF2B5EF4-FFF2-40B4-BE49-F238E27FC236}">
                    <a16:creationId xmlns:a16="http://schemas.microsoft.com/office/drawing/2014/main" id="{BB7A84AC-6F94-697A-8A52-96135084195E}"/>
                  </a:ext>
                </a:extLst>
              </p:cNvPr>
              <p:cNvSpPr/>
              <p:nvPr/>
            </p:nvSpPr>
            <p:spPr>
              <a:xfrm>
                <a:off x="310517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5" name="任意多边形: 形状 1409">
                <a:extLst>
                  <a:ext uri="{FF2B5EF4-FFF2-40B4-BE49-F238E27FC236}">
                    <a16:creationId xmlns:a16="http://schemas.microsoft.com/office/drawing/2014/main" id="{72D0932A-FA40-9DC7-33C4-19D310F75542}"/>
                  </a:ext>
                </a:extLst>
              </p:cNvPr>
              <p:cNvSpPr/>
              <p:nvPr/>
            </p:nvSpPr>
            <p:spPr>
              <a:xfrm>
                <a:off x="310517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6" name="任意多边形: 形状 1410">
                <a:extLst>
                  <a:ext uri="{FF2B5EF4-FFF2-40B4-BE49-F238E27FC236}">
                    <a16:creationId xmlns:a16="http://schemas.microsoft.com/office/drawing/2014/main" id="{921B4EA3-4B3D-0FF2-9F07-134DAC68B6ED}"/>
                  </a:ext>
                </a:extLst>
              </p:cNvPr>
              <p:cNvSpPr/>
              <p:nvPr/>
            </p:nvSpPr>
            <p:spPr>
              <a:xfrm>
                <a:off x="310517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7" name="任意多边形: 形状 1411">
                <a:extLst>
                  <a:ext uri="{FF2B5EF4-FFF2-40B4-BE49-F238E27FC236}">
                    <a16:creationId xmlns:a16="http://schemas.microsoft.com/office/drawing/2014/main" id="{5228CCA4-57AD-0155-3B5E-9B2A2FD013F8}"/>
                  </a:ext>
                </a:extLst>
              </p:cNvPr>
              <p:cNvSpPr/>
              <p:nvPr/>
            </p:nvSpPr>
            <p:spPr>
              <a:xfrm>
                <a:off x="310517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8" name="任意多边形: 形状 1412">
                <a:extLst>
                  <a:ext uri="{FF2B5EF4-FFF2-40B4-BE49-F238E27FC236}">
                    <a16:creationId xmlns:a16="http://schemas.microsoft.com/office/drawing/2014/main" id="{4C8A5876-616D-65CA-E34F-B98DD1A830A9}"/>
                  </a:ext>
                </a:extLst>
              </p:cNvPr>
              <p:cNvSpPr/>
              <p:nvPr/>
            </p:nvSpPr>
            <p:spPr>
              <a:xfrm>
                <a:off x="310517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9" name="任意多边形: 形状 1413">
                <a:extLst>
                  <a:ext uri="{FF2B5EF4-FFF2-40B4-BE49-F238E27FC236}">
                    <a16:creationId xmlns:a16="http://schemas.microsoft.com/office/drawing/2014/main" id="{84E4E6D1-55AD-1CF0-7A38-ECEE196D133C}"/>
                  </a:ext>
                </a:extLst>
              </p:cNvPr>
              <p:cNvSpPr/>
              <p:nvPr/>
            </p:nvSpPr>
            <p:spPr>
              <a:xfrm>
                <a:off x="310517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0" name="任意多边形: 形状 1414">
                <a:extLst>
                  <a:ext uri="{FF2B5EF4-FFF2-40B4-BE49-F238E27FC236}">
                    <a16:creationId xmlns:a16="http://schemas.microsoft.com/office/drawing/2014/main" id="{E0619C23-E019-2E58-BFCF-73A812C3C3BB}"/>
                  </a:ext>
                </a:extLst>
              </p:cNvPr>
              <p:cNvSpPr/>
              <p:nvPr/>
            </p:nvSpPr>
            <p:spPr>
              <a:xfrm>
                <a:off x="310517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1" name="任意多边形: 形状 1415">
                <a:extLst>
                  <a:ext uri="{FF2B5EF4-FFF2-40B4-BE49-F238E27FC236}">
                    <a16:creationId xmlns:a16="http://schemas.microsoft.com/office/drawing/2014/main" id="{946F4750-DD9D-5646-4655-1555652CE532}"/>
                  </a:ext>
                </a:extLst>
              </p:cNvPr>
              <p:cNvSpPr/>
              <p:nvPr/>
            </p:nvSpPr>
            <p:spPr>
              <a:xfrm>
                <a:off x="310517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2" name="任意多边形: 形状 1416">
                <a:extLst>
                  <a:ext uri="{FF2B5EF4-FFF2-40B4-BE49-F238E27FC236}">
                    <a16:creationId xmlns:a16="http://schemas.microsoft.com/office/drawing/2014/main" id="{D99170BD-0DC1-6061-CDBB-74648AFFE91D}"/>
                  </a:ext>
                </a:extLst>
              </p:cNvPr>
              <p:cNvSpPr/>
              <p:nvPr/>
            </p:nvSpPr>
            <p:spPr>
              <a:xfrm>
                <a:off x="310517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3" name="任意多边形: 形状 1417">
                <a:extLst>
                  <a:ext uri="{FF2B5EF4-FFF2-40B4-BE49-F238E27FC236}">
                    <a16:creationId xmlns:a16="http://schemas.microsoft.com/office/drawing/2014/main" id="{A5BC818B-C0C7-B3E1-F7E5-57080CE2AD8D}"/>
                  </a:ext>
                </a:extLst>
              </p:cNvPr>
              <p:cNvSpPr/>
              <p:nvPr/>
            </p:nvSpPr>
            <p:spPr>
              <a:xfrm>
                <a:off x="310517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4" name="任意多边形: 形状 1418">
                <a:extLst>
                  <a:ext uri="{FF2B5EF4-FFF2-40B4-BE49-F238E27FC236}">
                    <a16:creationId xmlns:a16="http://schemas.microsoft.com/office/drawing/2014/main" id="{83BFF3F4-F4E8-D57A-E3E2-FAFCE799E12E}"/>
                  </a:ext>
                </a:extLst>
              </p:cNvPr>
              <p:cNvSpPr/>
              <p:nvPr/>
            </p:nvSpPr>
            <p:spPr>
              <a:xfrm>
                <a:off x="310517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5" name="任意多边形: 形状 1419">
                <a:extLst>
                  <a:ext uri="{FF2B5EF4-FFF2-40B4-BE49-F238E27FC236}">
                    <a16:creationId xmlns:a16="http://schemas.microsoft.com/office/drawing/2014/main" id="{78CDD1AC-8C15-CFDD-CC8A-1D46E783444D}"/>
                  </a:ext>
                </a:extLst>
              </p:cNvPr>
              <p:cNvSpPr/>
              <p:nvPr/>
            </p:nvSpPr>
            <p:spPr>
              <a:xfrm>
                <a:off x="310517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6" name="任意多边形: 形状 1420">
                <a:extLst>
                  <a:ext uri="{FF2B5EF4-FFF2-40B4-BE49-F238E27FC236}">
                    <a16:creationId xmlns:a16="http://schemas.microsoft.com/office/drawing/2014/main" id="{796F73C9-E5CC-E5F9-015A-47FDF22C5DB1}"/>
                  </a:ext>
                </a:extLst>
              </p:cNvPr>
              <p:cNvSpPr/>
              <p:nvPr/>
            </p:nvSpPr>
            <p:spPr>
              <a:xfrm>
                <a:off x="310517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7" name="任意多边形: 形状 1421">
                <a:extLst>
                  <a:ext uri="{FF2B5EF4-FFF2-40B4-BE49-F238E27FC236}">
                    <a16:creationId xmlns:a16="http://schemas.microsoft.com/office/drawing/2014/main" id="{BC47FE6E-2288-C304-53E4-B5CD05F195A7}"/>
                  </a:ext>
                </a:extLst>
              </p:cNvPr>
              <p:cNvSpPr/>
              <p:nvPr/>
            </p:nvSpPr>
            <p:spPr>
              <a:xfrm>
                <a:off x="310517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325" name="图形 15">
            <a:extLst>
              <a:ext uri="{FF2B5EF4-FFF2-40B4-BE49-F238E27FC236}">
                <a16:creationId xmlns:a16="http://schemas.microsoft.com/office/drawing/2014/main" id="{E65134D5-A01F-870D-3BFF-EFE19553C709}"/>
              </a:ext>
            </a:extLst>
          </p:cNvPr>
          <p:cNvGrpSpPr/>
          <p:nvPr userDrawn="1"/>
        </p:nvGrpSpPr>
        <p:grpSpPr>
          <a:xfrm>
            <a:off x="4323020" y="5294947"/>
            <a:ext cx="1548196" cy="717512"/>
            <a:chOff x="9706826" y="5185143"/>
            <a:chExt cx="1548196" cy="717512"/>
          </a:xfrm>
          <a:solidFill>
            <a:srgbClr val="000000"/>
          </a:solidFill>
        </p:grpSpPr>
        <p:sp>
          <p:nvSpPr>
            <p:cNvPr id="326" name="任意多边形: 形状 1423">
              <a:extLst>
                <a:ext uri="{FF2B5EF4-FFF2-40B4-BE49-F238E27FC236}">
                  <a16:creationId xmlns:a16="http://schemas.microsoft.com/office/drawing/2014/main" id="{417AB9E6-DDAE-1D70-DC8A-950BA7982E4B}"/>
                </a:ext>
              </a:extLst>
            </p:cNvPr>
            <p:cNvSpPr/>
            <p:nvPr/>
          </p:nvSpPr>
          <p:spPr>
            <a:xfrm>
              <a:off x="10541317" y="58744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27" name="任意多边形: 形状 1424">
              <a:extLst>
                <a:ext uri="{FF2B5EF4-FFF2-40B4-BE49-F238E27FC236}">
                  <a16:creationId xmlns:a16="http://schemas.microsoft.com/office/drawing/2014/main" id="{13829980-2198-C87B-BA7E-5266186A9512}"/>
                </a:ext>
              </a:extLst>
            </p:cNvPr>
            <p:cNvSpPr/>
            <p:nvPr/>
          </p:nvSpPr>
          <p:spPr>
            <a:xfrm>
              <a:off x="10541317" y="57021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28" name="任意多边形: 形状 1425">
              <a:extLst>
                <a:ext uri="{FF2B5EF4-FFF2-40B4-BE49-F238E27FC236}">
                  <a16:creationId xmlns:a16="http://schemas.microsoft.com/office/drawing/2014/main" id="{437A8B8A-9C33-7557-2541-838CC82A91D0}"/>
                </a:ext>
              </a:extLst>
            </p:cNvPr>
            <p:cNvSpPr/>
            <p:nvPr/>
          </p:nvSpPr>
          <p:spPr>
            <a:xfrm>
              <a:off x="10541317" y="5529779"/>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29" name="任意多边形: 形状 1426">
              <a:extLst>
                <a:ext uri="{FF2B5EF4-FFF2-40B4-BE49-F238E27FC236}">
                  <a16:creationId xmlns:a16="http://schemas.microsoft.com/office/drawing/2014/main" id="{B9B15F54-BDFD-0B65-7BB2-ECE9AB02C1B5}"/>
                </a:ext>
              </a:extLst>
            </p:cNvPr>
            <p:cNvSpPr/>
            <p:nvPr/>
          </p:nvSpPr>
          <p:spPr>
            <a:xfrm>
              <a:off x="10541317" y="53574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0" name="任意多边形: 形状 1427">
              <a:extLst>
                <a:ext uri="{FF2B5EF4-FFF2-40B4-BE49-F238E27FC236}">
                  <a16:creationId xmlns:a16="http://schemas.microsoft.com/office/drawing/2014/main" id="{BB2BE18D-993A-9B01-03AB-302192911528}"/>
                </a:ext>
              </a:extLst>
            </p:cNvPr>
            <p:cNvSpPr/>
            <p:nvPr/>
          </p:nvSpPr>
          <p:spPr>
            <a:xfrm>
              <a:off x="10541317" y="5185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1" name="任意多边形: 形状 1428">
              <a:extLst>
                <a:ext uri="{FF2B5EF4-FFF2-40B4-BE49-F238E27FC236}">
                  <a16:creationId xmlns:a16="http://schemas.microsoft.com/office/drawing/2014/main" id="{52347A4B-2D30-489A-4A07-A9CF5E567D9A}"/>
                </a:ext>
              </a:extLst>
            </p:cNvPr>
            <p:cNvSpPr/>
            <p:nvPr/>
          </p:nvSpPr>
          <p:spPr>
            <a:xfrm>
              <a:off x="10712700" y="58744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2" name="任意多边形: 形状 1429">
              <a:extLst>
                <a:ext uri="{FF2B5EF4-FFF2-40B4-BE49-F238E27FC236}">
                  <a16:creationId xmlns:a16="http://schemas.microsoft.com/office/drawing/2014/main" id="{A8BDECFF-5D6F-D7BB-5FE3-B34CC560C94A}"/>
                </a:ext>
              </a:extLst>
            </p:cNvPr>
            <p:cNvSpPr/>
            <p:nvPr/>
          </p:nvSpPr>
          <p:spPr>
            <a:xfrm>
              <a:off x="10712700" y="57021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3" name="任意多边形: 形状 1430">
              <a:extLst>
                <a:ext uri="{FF2B5EF4-FFF2-40B4-BE49-F238E27FC236}">
                  <a16:creationId xmlns:a16="http://schemas.microsoft.com/office/drawing/2014/main" id="{90AEE8F8-741E-8863-E756-B42C759A4C2F}"/>
                </a:ext>
              </a:extLst>
            </p:cNvPr>
            <p:cNvSpPr/>
            <p:nvPr/>
          </p:nvSpPr>
          <p:spPr>
            <a:xfrm>
              <a:off x="10712700" y="5529779"/>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4" name="任意多边形: 形状 1431">
              <a:extLst>
                <a:ext uri="{FF2B5EF4-FFF2-40B4-BE49-F238E27FC236}">
                  <a16:creationId xmlns:a16="http://schemas.microsoft.com/office/drawing/2014/main" id="{7353178D-58CC-9079-0B86-EB524614AAD5}"/>
                </a:ext>
              </a:extLst>
            </p:cNvPr>
            <p:cNvSpPr/>
            <p:nvPr/>
          </p:nvSpPr>
          <p:spPr>
            <a:xfrm>
              <a:off x="10712700" y="53574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5" name="任意多边形: 形状 1432">
              <a:extLst>
                <a:ext uri="{FF2B5EF4-FFF2-40B4-BE49-F238E27FC236}">
                  <a16:creationId xmlns:a16="http://schemas.microsoft.com/office/drawing/2014/main" id="{932FC103-E525-9F51-FC32-63C110418C17}"/>
                </a:ext>
              </a:extLst>
            </p:cNvPr>
            <p:cNvSpPr/>
            <p:nvPr/>
          </p:nvSpPr>
          <p:spPr>
            <a:xfrm>
              <a:off x="10712700" y="518514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6" name="任意多边形: 形状 1433">
              <a:extLst>
                <a:ext uri="{FF2B5EF4-FFF2-40B4-BE49-F238E27FC236}">
                  <a16:creationId xmlns:a16="http://schemas.microsoft.com/office/drawing/2014/main" id="{DDAC147F-48F6-8431-F5C9-05FF4F17515D}"/>
                </a:ext>
              </a:extLst>
            </p:cNvPr>
            <p:cNvSpPr/>
            <p:nvPr/>
          </p:nvSpPr>
          <p:spPr>
            <a:xfrm>
              <a:off x="10884084" y="58744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7" name="任意多边形: 形状 1434">
              <a:extLst>
                <a:ext uri="{FF2B5EF4-FFF2-40B4-BE49-F238E27FC236}">
                  <a16:creationId xmlns:a16="http://schemas.microsoft.com/office/drawing/2014/main" id="{5D29DD13-B13C-0365-5295-8140E147C26F}"/>
                </a:ext>
              </a:extLst>
            </p:cNvPr>
            <p:cNvSpPr/>
            <p:nvPr/>
          </p:nvSpPr>
          <p:spPr>
            <a:xfrm>
              <a:off x="10884084" y="57021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8" name="任意多边形: 形状 1435">
              <a:extLst>
                <a:ext uri="{FF2B5EF4-FFF2-40B4-BE49-F238E27FC236}">
                  <a16:creationId xmlns:a16="http://schemas.microsoft.com/office/drawing/2014/main" id="{6C1891D5-7093-F42F-0F4E-C823791A0AE6}"/>
                </a:ext>
              </a:extLst>
            </p:cNvPr>
            <p:cNvSpPr/>
            <p:nvPr/>
          </p:nvSpPr>
          <p:spPr>
            <a:xfrm>
              <a:off x="10884084" y="5529779"/>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2" y="28241"/>
                    <a:pt x="14051" y="28241"/>
                  </a:cubicBezTo>
                  <a:cubicBezTo>
                    <a:pt x="6291" y="28241"/>
                    <a:pt x="-1" y="21919"/>
                    <a:pt x="-1" y="14121"/>
                  </a:cubicBezTo>
                  <a:cubicBezTo>
                    <a:pt x="-1"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39" name="任意多边形: 形状 1436">
              <a:extLst>
                <a:ext uri="{FF2B5EF4-FFF2-40B4-BE49-F238E27FC236}">
                  <a16:creationId xmlns:a16="http://schemas.microsoft.com/office/drawing/2014/main" id="{9CEE557E-B6DB-1E55-069C-64D0E2AB4A7E}"/>
                </a:ext>
              </a:extLst>
            </p:cNvPr>
            <p:cNvSpPr/>
            <p:nvPr/>
          </p:nvSpPr>
          <p:spPr>
            <a:xfrm>
              <a:off x="10884084" y="53574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0" name="任意多边形: 形状 1437">
              <a:extLst>
                <a:ext uri="{FF2B5EF4-FFF2-40B4-BE49-F238E27FC236}">
                  <a16:creationId xmlns:a16="http://schemas.microsoft.com/office/drawing/2014/main" id="{5C31623D-5DB9-0785-1A8F-A939713F2F1E}"/>
                </a:ext>
              </a:extLst>
            </p:cNvPr>
            <p:cNvSpPr/>
            <p:nvPr/>
          </p:nvSpPr>
          <p:spPr>
            <a:xfrm>
              <a:off x="10884084" y="518514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1" name="任意多边形: 形状 1438">
              <a:extLst>
                <a:ext uri="{FF2B5EF4-FFF2-40B4-BE49-F238E27FC236}">
                  <a16:creationId xmlns:a16="http://schemas.microsoft.com/office/drawing/2014/main" id="{DCF28EE3-050F-D952-891E-30F37048AFE0}"/>
                </a:ext>
              </a:extLst>
            </p:cNvPr>
            <p:cNvSpPr/>
            <p:nvPr/>
          </p:nvSpPr>
          <p:spPr>
            <a:xfrm>
              <a:off x="11055536" y="58744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2" name="任意多边形: 形状 1439">
              <a:extLst>
                <a:ext uri="{FF2B5EF4-FFF2-40B4-BE49-F238E27FC236}">
                  <a16:creationId xmlns:a16="http://schemas.microsoft.com/office/drawing/2014/main" id="{6D29457B-107B-BA23-455B-AEEBA979C337}"/>
                </a:ext>
              </a:extLst>
            </p:cNvPr>
            <p:cNvSpPr/>
            <p:nvPr/>
          </p:nvSpPr>
          <p:spPr>
            <a:xfrm>
              <a:off x="11055536" y="57021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3" name="任意多边形: 形状 1440">
              <a:extLst>
                <a:ext uri="{FF2B5EF4-FFF2-40B4-BE49-F238E27FC236}">
                  <a16:creationId xmlns:a16="http://schemas.microsoft.com/office/drawing/2014/main" id="{C5B511D9-F8F7-9A71-6F33-1E4CBB215715}"/>
                </a:ext>
              </a:extLst>
            </p:cNvPr>
            <p:cNvSpPr/>
            <p:nvPr/>
          </p:nvSpPr>
          <p:spPr>
            <a:xfrm>
              <a:off x="11055536" y="5529779"/>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2" y="28241"/>
                    <a:pt x="14051" y="28241"/>
                  </a:cubicBezTo>
                  <a:cubicBezTo>
                    <a:pt x="6291" y="28241"/>
                    <a:pt x="-1" y="21919"/>
                    <a:pt x="-1" y="14121"/>
                  </a:cubicBezTo>
                  <a:cubicBezTo>
                    <a:pt x="-1"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4" name="任意多边形: 形状 1441">
              <a:extLst>
                <a:ext uri="{FF2B5EF4-FFF2-40B4-BE49-F238E27FC236}">
                  <a16:creationId xmlns:a16="http://schemas.microsoft.com/office/drawing/2014/main" id="{BAB4C1BC-FF57-20F1-B478-F24130A91F30}"/>
                </a:ext>
              </a:extLst>
            </p:cNvPr>
            <p:cNvSpPr/>
            <p:nvPr/>
          </p:nvSpPr>
          <p:spPr>
            <a:xfrm>
              <a:off x="11055536" y="53574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5" name="任意多边形: 形状 1442">
              <a:extLst>
                <a:ext uri="{FF2B5EF4-FFF2-40B4-BE49-F238E27FC236}">
                  <a16:creationId xmlns:a16="http://schemas.microsoft.com/office/drawing/2014/main" id="{4D75BA92-AE75-0230-E428-F3D5AECCCB94}"/>
                </a:ext>
              </a:extLst>
            </p:cNvPr>
            <p:cNvSpPr/>
            <p:nvPr/>
          </p:nvSpPr>
          <p:spPr>
            <a:xfrm>
              <a:off x="11055536" y="518514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6" name="任意多边形: 形状 1443">
              <a:extLst>
                <a:ext uri="{FF2B5EF4-FFF2-40B4-BE49-F238E27FC236}">
                  <a16:creationId xmlns:a16="http://schemas.microsoft.com/office/drawing/2014/main" id="{5C01B315-AB7A-5E26-20CC-ECF65CA4B26C}"/>
                </a:ext>
              </a:extLst>
            </p:cNvPr>
            <p:cNvSpPr/>
            <p:nvPr/>
          </p:nvSpPr>
          <p:spPr>
            <a:xfrm>
              <a:off x="11226920" y="58744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7" name="任意多边形: 形状 1444">
              <a:extLst>
                <a:ext uri="{FF2B5EF4-FFF2-40B4-BE49-F238E27FC236}">
                  <a16:creationId xmlns:a16="http://schemas.microsoft.com/office/drawing/2014/main" id="{14CEBD71-3877-84BB-82B0-3B75EC35A292}"/>
                </a:ext>
              </a:extLst>
            </p:cNvPr>
            <p:cNvSpPr/>
            <p:nvPr/>
          </p:nvSpPr>
          <p:spPr>
            <a:xfrm>
              <a:off x="11226920" y="57021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8" name="任意多边形: 形状 1445">
              <a:extLst>
                <a:ext uri="{FF2B5EF4-FFF2-40B4-BE49-F238E27FC236}">
                  <a16:creationId xmlns:a16="http://schemas.microsoft.com/office/drawing/2014/main" id="{146DE1CF-46BA-758F-E6E7-41948C0AB983}"/>
                </a:ext>
              </a:extLst>
            </p:cNvPr>
            <p:cNvSpPr/>
            <p:nvPr/>
          </p:nvSpPr>
          <p:spPr>
            <a:xfrm>
              <a:off x="11226920" y="5529779"/>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2" y="28241"/>
                    <a:pt x="14051" y="28241"/>
                  </a:cubicBezTo>
                  <a:cubicBezTo>
                    <a:pt x="6291" y="28241"/>
                    <a:pt x="-1" y="21919"/>
                    <a:pt x="-1" y="14121"/>
                  </a:cubicBezTo>
                  <a:cubicBezTo>
                    <a:pt x="-1"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49" name="任意多边形: 形状 1446">
              <a:extLst>
                <a:ext uri="{FF2B5EF4-FFF2-40B4-BE49-F238E27FC236}">
                  <a16:creationId xmlns:a16="http://schemas.microsoft.com/office/drawing/2014/main" id="{666C9328-33CF-EC53-04C7-6E70C3257DB6}"/>
                </a:ext>
              </a:extLst>
            </p:cNvPr>
            <p:cNvSpPr/>
            <p:nvPr/>
          </p:nvSpPr>
          <p:spPr>
            <a:xfrm>
              <a:off x="11226920" y="53574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0" name="任意多边形: 形状 1447">
              <a:extLst>
                <a:ext uri="{FF2B5EF4-FFF2-40B4-BE49-F238E27FC236}">
                  <a16:creationId xmlns:a16="http://schemas.microsoft.com/office/drawing/2014/main" id="{547F64F0-2E36-EA61-EF9E-452CF42F5EAA}"/>
                </a:ext>
              </a:extLst>
            </p:cNvPr>
            <p:cNvSpPr/>
            <p:nvPr/>
          </p:nvSpPr>
          <p:spPr>
            <a:xfrm>
              <a:off x="11226920" y="518514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1" y="21919"/>
                    <a:pt x="-1" y="14120"/>
                  </a:cubicBezTo>
                  <a:cubicBezTo>
                    <a:pt x="-1"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1" name="任意多边形: 形状 1448">
              <a:extLst>
                <a:ext uri="{FF2B5EF4-FFF2-40B4-BE49-F238E27FC236}">
                  <a16:creationId xmlns:a16="http://schemas.microsoft.com/office/drawing/2014/main" id="{78CB0450-5511-F8BE-A4F3-651F0F7E478F}"/>
                </a:ext>
              </a:extLst>
            </p:cNvPr>
            <p:cNvSpPr/>
            <p:nvPr/>
          </p:nvSpPr>
          <p:spPr>
            <a:xfrm>
              <a:off x="9706826" y="58744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0" y="21919"/>
                    <a:pt x="0" y="14120"/>
                  </a:cubicBezTo>
                  <a:cubicBezTo>
                    <a:pt x="0"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2" name="任意多边形: 形状 1449">
              <a:extLst>
                <a:ext uri="{FF2B5EF4-FFF2-40B4-BE49-F238E27FC236}">
                  <a16:creationId xmlns:a16="http://schemas.microsoft.com/office/drawing/2014/main" id="{9962F575-6ECD-F3E2-D5DD-47B7799183C2}"/>
                </a:ext>
              </a:extLst>
            </p:cNvPr>
            <p:cNvSpPr/>
            <p:nvPr/>
          </p:nvSpPr>
          <p:spPr>
            <a:xfrm>
              <a:off x="9706826" y="57021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0" y="21919"/>
                    <a:pt x="0" y="14120"/>
                  </a:cubicBezTo>
                  <a:cubicBezTo>
                    <a:pt x="0"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3" name="任意多边形: 形状 1450">
              <a:extLst>
                <a:ext uri="{FF2B5EF4-FFF2-40B4-BE49-F238E27FC236}">
                  <a16:creationId xmlns:a16="http://schemas.microsoft.com/office/drawing/2014/main" id="{89E0241B-BA4E-4C1A-6552-F70181E0AE27}"/>
                </a:ext>
              </a:extLst>
            </p:cNvPr>
            <p:cNvSpPr/>
            <p:nvPr/>
          </p:nvSpPr>
          <p:spPr>
            <a:xfrm>
              <a:off x="9706826" y="5529779"/>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2" y="28241"/>
                    <a:pt x="14051" y="28241"/>
                  </a:cubicBezTo>
                  <a:cubicBezTo>
                    <a:pt x="6291" y="28241"/>
                    <a:pt x="0" y="21919"/>
                    <a:pt x="0" y="14121"/>
                  </a:cubicBezTo>
                  <a:cubicBezTo>
                    <a:pt x="0"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4" name="任意多边形: 形状 1451">
              <a:extLst>
                <a:ext uri="{FF2B5EF4-FFF2-40B4-BE49-F238E27FC236}">
                  <a16:creationId xmlns:a16="http://schemas.microsoft.com/office/drawing/2014/main" id="{17309755-9238-2E8E-0299-E4B794D4C309}"/>
                </a:ext>
              </a:extLst>
            </p:cNvPr>
            <p:cNvSpPr/>
            <p:nvPr/>
          </p:nvSpPr>
          <p:spPr>
            <a:xfrm>
              <a:off x="9706826" y="535749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2" y="28241"/>
                    <a:pt x="14051" y="28241"/>
                  </a:cubicBezTo>
                  <a:cubicBezTo>
                    <a:pt x="6291" y="28241"/>
                    <a:pt x="0" y="21919"/>
                    <a:pt x="0" y="14121"/>
                  </a:cubicBezTo>
                  <a:cubicBezTo>
                    <a:pt x="0" y="6322"/>
                    <a:pt x="6290" y="0"/>
                    <a:pt x="14051" y="0"/>
                  </a:cubicBezTo>
                  <a:cubicBezTo>
                    <a:pt x="21811" y="0"/>
                    <a:pt x="28102" y="6322"/>
                    <a:pt x="28102"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5" name="任意多边形: 形状 1452">
              <a:extLst>
                <a:ext uri="{FF2B5EF4-FFF2-40B4-BE49-F238E27FC236}">
                  <a16:creationId xmlns:a16="http://schemas.microsoft.com/office/drawing/2014/main" id="{5B9DE39C-5519-F7D3-1BEC-4A86EB934D3A}"/>
                </a:ext>
              </a:extLst>
            </p:cNvPr>
            <p:cNvSpPr/>
            <p:nvPr/>
          </p:nvSpPr>
          <p:spPr>
            <a:xfrm>
              <a:off x="9706826" y="5185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2" y="28241"/>
                    <a:pt x="14051" y="28241"/>
                  </a:cubicBezTo>
                  <a:cubicBezTo>
                    <a:pt x="6291" y="28241"/>
                    <a:pt x="0" y="21919"/>
                    <a:pt x="0" y="14120"/>
                  </a:cubicBezTo>
                  <a:cubicBezTo>
                    <a:pt x="0" y="6322"/>
                    <a:pt x="6290" y="0"/>
                    <a:pt x="14051" y="0"/>
                  </a:cubicBezTo>
                  <a:cubicBezTo>
                    <a:pt x="21811" y="0"/>
                    <a:pt x="28102" y="6322"/>
                    <a:pt x="28102"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6" name="任意多边形: 形状 1453">
              <a:extLst>
                <a:ext uri="{FF2B5EF4-FFF2-40B4-BE49-F238E27FC236}">
                  <a16:creationId xmlns:a16="http://schemas.microsoft.com/office/drawing/2014/main" id="{9F1F7659-4D7B-79EA-99EE-E55DBA658A10}"/>
                </a:ext>
              </a:extLst>
            </p:cNvPr>
            <p:cNvSpPr/>
            <p:nvPr/>
          </p:nvSpPr>
          <p:spPr>
            <a:xfrm>
              <a:off x="9878279" y="58744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7" name="任意多边形: 形状 1454">
              <a:extLst>
                <a:ext uri="{FF2B5EF4-FFF2-40B4-BE49-F238E27FC236}">
                  <a16:creationId xmlns:a16="http://schemas.microsoft.com/office/drawing/2014/main" id="{8BE2661C-6F76-0150-D491-C0E3D0CCEAF8}"/>
                </a:ext>
              </a:extLst>
            </p:cNvPr>
            <p:cNvSpPr/>
            <p:nvPr/>
          </p:nvSpPr>
          <p:spPr>
            <a:xfrm>
              <a:off x="9878279" y="57021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8" name="任意多边形: 形状 1455">
              <a:extLst>
                <a:ext uri="{FF2B5EF4-FFF2-40B4-BE49-F238E27FC236}">
                  <a16:creationId xmlns:a16="http://schemas.microsoft.com/office/drawing/2014/main" id="{F02B8122-E610-1E58-E5A6-4D10516A3311}"/>
                </a:ext>
              </a:extLst>
            </p:cNvPr>
            <p:cNvSpPr/>
            <p:nvPr/>
          </p:nvSpPr>
          <p:spPr>
            <a:xfrm>
              <a:off x="9878279" y="5529779"/>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59" name="任意多边形: 形状 1456">
              <a:extLst>
                <a:ext uri="{FF2B5EF4-FFF2-40B4-BE49-F238E27FC236}">
                  <a16:creationId xmlns:a16="http://schemas.microsoft.com/office/drawing/2014/main" id="{4143519E-4524-387D-A3FA-4AF60FC5404E}"/>
                </a:ext>
              </a:extLst>
            </p:cNvPr>
            <p:cNvSpPr/>
            <p:nvPr/>
          </p:nvSpPr>
          <p:spPr>
            <a:xfrm>
              <a:off x="9878279" y="535749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0" name="任意多边形: 形状 1457">
              <a:extLst>
                <a:ext uri="{FF2B5EF4-FFF2-40B4-BE49-F238E27FC236}">
                  <a16:creationId xmlns:a16="http://schemas.microsoft.com/office/drawing/2014/main" id="{283EFB5D-8D5C-20C0-25A9-298916888592}"/>
                </a:ext>
              </a:extLst>
            </p:cNvPr>
            <p:cNvSpPr/>
            <p:nvPr/>
          </p:nvSpPr>
          <p:spPr>
            <a:xfrm>
              <a:off x="9878279" y="5185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1" name="任意多边形: 形状 1458">
              <a:extLst>
                <a:ext uri="{FF2B5EF4-FFF2-40B4-BE49-F238E27FC236}">
                  <a16:creationId xmlns:a16="http://schemas.microsoft.com/office/drawing/2014/main" id="{4FD1734A-26E9-05C3-057A-0E88C6623EE4}"/>
                </a:ext>
              </a:extLst>
            </p:cNvPr>
            <p:cNvSpPr/>
            <p:nvPr/>
          </p:nvSpPr>
          <p:spPr>
            <a:xfrm>
              <a:off x="10049662" y="58744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2" name="任意多边形: 形状 1459">
              <a:extLst>
                <a:ext uri="{FF2B5EF4-FFF2-40B4-BE49-F238E27FC236}">
                  <a16:creationId xmlns:a16="http://schemas.microsoft.com/office/drawing/2014/main" id="{5BF09622-EE12-D44C-43A9-885451E904C6}"/>
                </a:ext>
              </a:extLst>
            </p:cNvPr>
            <p:cNvSpPr/>
            <p:nvPr/>
          </p:nvSpPr>
          <p:spPr>
            <a:xfrm>
              <a:off x="10049662" y="57021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3" name="任意多边形: 形状 1460">
              <a:extLst>
                <a:ext uri="{FF2B5EF4-FFF2-40B4-BE49-F238E27FC236}">
                  <a16:creationId xmlns:a16="http://schemas.microsoft.com/office/drawing/2014/main" id="{64E30255-AFAD-E395-7F8E-506BBCB68D16}"/>
                </a:ext>
              </a:extLst>
            </p:cNvPr>
            <p:cNvSpPr/>
            <p:nvPr/>
          </p:nvSpPr>
          <p:spPr>
            <a:xfrm>
              <a:off x="10049662" y="5529779"/>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4" name="任意多边形: 形状 1461">
              <a:extLst>
                <a:ext uri="{FF2B5EF4-FFF2-40B4-BE49-F238E27FC236}">
                  <a16:creationId xmlns:a16="http://schemas.microsoft.com/office/drawing/2014/main" id="{7E8FC476-85FC-CD9E-10E9-7171EAEF6855}"/>
                </a:ext>
              </a:extLst>
            </p:cNvPr>
            <p:cNvSpPr/>
            <p:nvPr/>
          </p:nvSpPr>
          <p:spPr>
            <a:xfrm>
              <a:off x="10049662" y="535749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5" name="任意多边形: 形状 1462">
              <a:extLst>
                <a:ext uri="{FF2B5EF4-FFF2-40B4-BE49-F238E27FC236}">
                  <a16:creationId xmlns:a16="http://schemas.microsoft.com/office/drawing/2014/main" id="{85356812-7A22-52FF-08B2-1DAE229F0BBF}"/>
                </a:ext>
              </a:extLst>
            </p:cNvPr>
            <p:cNvSpPr/>
            <p:nvPr/>
          </p:nvSpPr>
          <p:spPr>
            <a:xfrm>
              <a:off x="10049662" y="5185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6" name="任意多边形: 形状 1463">
              <a:extLst>
                <a:ext uri="{FF2B5EF4-FFF2-40B4-BE49-F238E27FC236}">
                  <a16:creationId xmlns:a16="http://schemas.microsoft.com/office/drawing/2014/main" id="{2615E741-6307-EBBC-53BD-233ED7CA1C0A}"/>
                </a:ext>
              </a:extLst>
            </p:cNvPr>
            <p:cNvSpPr/>
            <p:nvPr/>
          </p:nvSpPr>
          <p:spPr>
            <a:xfrm>
              <a:off x="10221046" y="58744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7" name="任意多边形: 形状 1464">
              <a:extLst>
                <a:ext uri="{FF2B5EF4-FFF2-40B4-BE49-F238E27FC236}">
                  <a16:creationId xmlns:a16="http://schemas.microsoft.com/office/drawing/2014/main" id="{CCC4752D-792D-7683-982D-225B2B4CD498}"/>
                </a:ext>
              </a:extLst>
            </p:cNvPr>
            <p:cNvSpPr/>
            <p:nvPr/>
          </p:nvSpPr>
          <p:spPr>
            <a:xfrm>
              <a:off x="10221046" y="57021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8" name="任意多边形: 形状 1465">
              <a:extLst>
                <a:ext uri="{FF2B5EF4-FFF2-40B4-BE49-F238E27FC236}">
                  <a16:creationId xmlns:a16="http://schemas.microsoft.com/office/drawing/2014/main" id="{232EA9B9-876C-62D4-6F03-25E14DF51966}"/>
                </a:ext>
              </a:extLst>
            </p:cNvPr>
            <p:cNvSpPr/>
            <p:nvPr/>
          </p:nvSpPr>
          <p:spPr>
            <a:xfrm>
              <a:off x="10221046" y="5529779"/>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69" name="任意多边形: 形状 1466">
              <a:extLst>
                <a:ext uri="{FF2B5EF4-FFF2-40B4-BE49-F238E27FC236}">
                  <a16:creationId xmlns:a16="http://schemas.microsoft.com/office/drawing/2014/main" id="{9C812074-5F4B-3FD8-225B-9E15157FC4BC}"/>
                </a:ext>
              </a:extLst>
            </p:cNvPr>
            <p:cNvSpPr/>
            <p:nvPr/>
          </p:nvSpPr>
          <p:spPr>
            <a:xfrm>
              <a:off x="10221046" y="535749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0"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0" name="任意多边形: 形状 1467">
              <a:extLst>
                <a:ext uri="{FF2B5EF4-FFF2-40B4-BE49-F238E27FC236}">
                  <a16:creationId xmlns:a16="http://schemas.microsoft.com/office/drawing/2014/main" id="{F7F38EDF-E46B-BEB9-005B-CE55FA757F06}"/>
                </a:ext>
              </a:extLst>
            </p:cNvPr>
            <p:cNvSpPr/>
            <p:nvPr/>
          </p:nvSpPr>
          <p:spPr>
            <a:xfrm>
              <a:off x="10221046" y="5185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0"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1" name="任意多边形: 形状 1468">
              <a:extLst>
                <a:ext uri="{FF2B5EF4-FFF2-40B4-BE49-F238E27FC236}">
                  <a16:creationId xmlns:a16="http://schemas.microsoft.com/office/drawing/2014/main" id="{B8382A7E-7837-A78C-92AA-DC01044C054E}"/>
                </a:ext>
              </a:extLst>
            </p:cNvPr>
            <p:cNvSpPr/>
            <p:nvPr/>
          </p:nvSpPr>
          <p:spPr>
            <a:xfrm>
              <a:off x="10392429" y="58744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2" name="任意多边形: 形状 1469">
              <a:extLst>
                <a:ext uri="{FF2B5EF4-FFF2-40B4-BE49-F238E27FC236}">
                  <a16:creationId xmlns:a16="http://schemas.microsoft.com/office/drawing/2014/main" id="{C3B0D364-A6D0-9367-26E0-9291F0FABF0C}"/>
                </a:ext>
              </a:extLst>
            </p:cNvPr>
            <p:cNvSpPr/>
            <p:nvPr/>
          </p:nvSpPr>
          <p:spPr>
            <a:xfrm>
              <a:off x="10392429" y="57021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3" name="任意多边形: 形状 1470">
              <a:extLst>
                <a:ext uri="{FF2B5EF4-FFF2-40B4-BE49-F238E27FC236}">
                  <a16:creationId xmlns:a16="http://schemas.microsoft.com/office/drawing/2014/main" id="{44F45237-C988-EB70-4FAE-CEF99BE4C87F}"/>
                </a:ext>
              </a:extLst>
            </p:cNvPr>
            <p:cNvSpPr/>
            <p:nvPr/>
          </p:nvSpPr>
          <p:spPr>
            <a:xfrm>
              <a:off x="10392429" y="5529779"/>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4" name="任意多边形: 形状 1471">
              <a:extLst>
                <a:ext uri="{FF2B5EF4-FFF2-40B4-BE49-F238E27FC236}">
                  <a16:creationId xmlns:a16="http://schemas.microsoft.com/office/drawing/2014/main" id="{29F969C4-C9DD-8939-51C2-892CF056E8E6}"/>
                </a:ext>
              </a:extLst>
            </p:cNvPr>
            <p:cNvSpPr/>
            <p:nvPr/>
          </p:nvSpPr>
          <p:spPr>
            <a:xfrm>
              <a:off x="10392429" y="535749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sp>
          <p:nvSpPr>
            <p:cNvPr id="375" name="任意多边形: 形状 1472">
              <a:extLst>
                <a:ext uri="{FF2B5EF4-FFF2-40B4-BE49-F238E27FC236}">
                  <a16:creationId xmlns:a16="http://schemas.microsoft.com/office/drawing/2014/main" id="{9813EAA0-D6F8-9ED5-D70E-7ADCF2AD81B1}"/>
                </a:ext>
              </a:extLst>
            </p:cNvPr>
            <p:cNvSpPr/>
            <p:nvPr/>
          </p:nvSpPr>
          <p:spPr>
            <a:xfrm>
              <a:off x="10392429" y="5185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000000"/>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76" name="Group 375">
            <a:extLst>
              <a:ext uri="{FF2B5EF4-FFF2-40B4-BE49-F238E27FC236}">
                <a16:creationId xmlns:a16="http://schemas.microsoft.com/office/drawing/2014/main" id="{24007D50-7484-776A-E16F-6DEAC08E36C7}"/>
              </a:ext>
            </a:extLst>
          </p:cNvPr>
          <p:cNvGrpSpPr/>
          <p:nvPr userDrawn="1"/>
        </p:nvGrpSpPr>
        <p:grpSpPr>
          <a:xfrm>
            <a:off x="1280316" y="3514914"/>
            <a:ext cx="2626253" cy="2306834"/>
            <a:chOff x="1198424" y="3185319"/>
            <a:chExt cx="3025127" cy="2657195"/>
          </a:xfrm>
        </p:grpSpPr>
        <p:grpSp>
          <p:nvGrpSpPr>
            <p:cNvPr id="377" name="图形 15">
              <a:extLst>
                <a:ext uri="{FF2B5EF4-FFF2-40B4-BE49-F238E27FC236}">
                  <a16:creationId xmlns:a16="http://schemas.microsoft.com/office/drawing/2014/main" id="{7066DC7C-ABAB-6F29-A12F-D32548AAF4A5}"/>
                </a:ext>
              </a:extLst>
            </p:cNvPr>
            <p:cNvGrpSpPr/>
            <p:nvPr/>
          </p:nvGrpSpPr>
          <p:grpSpPr>
            <a:xfrm>
              <a:off x="2120713" y="5437175"/>
              <a:ext cx="2102838" cy="405339"/>
              <a:chOff x="2012637" y="5391758"/>
              <a:chExt cx="2102838" cy="405339"/>
            </a:xfrm>
          </p:grpSpPr>
          <p:grpSp>
            <p:nvGrpSpPr>
              <p:cNvPr id="422" name="图形 15">
                <a:extLst>
                  <a:ext uri="{FF2B5EF4-FFF2-40B4-BE49-F238E27FC236}">
                    <a16:creationId xmlns:a16="http://schemas.microsoft.com/office/drawing/2014/main" id="{313E7A51-9522-03CE-F60D-C6D680C865FE}"/>
                  </a:ext>
                </a:extLst>
              </p:cNvPr>
              <p:cNvGrpSpPr/>
              <p:nvPr/>
            </p:nvGrpSpPr>
            <p:grpSpPr>
              <a:xfrm>
                <a:off x="2012637" y="5391758"/>
                <a:ext cx="405339" cy="405339"/>
                <a:chOff x="2012637" y="5391758"/>
                <a:chExt cx="405339" cy="405339"/>
              </a:xfrm>
            </p:grpSpPr>
            <p:sp>
              <p:nvSpPr>
                <p:cNvPr id="451" name="任意多边形: 形状 1082">
                  <a:extLst>
                    <a:ext uri="{FF2B5EF4-FFF2-40B4-BE49-F238E27FC236}">
                      <a16:creationId xmlns:a16="http://schemas.microsoft.com/office/drawing/2014/main" id="{2BA88869-8407-15BF-E09B-F665FD1A550E}"/>
                    </a:ext>
                  </a:extLst>
                </p:cNvPr>
                <p:cNvSpPr/>
                <p:nvPr/>
              </p:nvSpPr>
              <p:spPr>
                <a:xfrm>
                  <a:off x="2012637"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52" name="任意多边形: 形状 1083">
                  <a:extLst>
                    <a:ext uri="{FF2B5EF4-FFF2-40B4-BE49-F238E27FC236}">
                      <a16:creationId xmlns:a16="http://schemas.microsoft.com/office/drawing/2014/main" id="{0F4C36DF-D4DE-CB25-C03A-BD5B38F23149}"/>
                    </a:ext>
                  </a:extLst>
                </p:cNvPr>
                <p:cNvSpPr/>
                <p:nvPr/>
              </p:nvSpPr>
              <p:spPr>
                <a:xfrm>
                  <a:off x="2071610"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53" name="任意多边形: 形状 1084">
                  <a:extLst>
                    <a:ext uri="{FF2B5EF4-FFF2-40B4-BE49-F238E27FC236}">
                      <a16:creationId xmlns:a16="http://schemas.microsoft.com/office/drawing/2014/main" id="{A5DC33C1-37AF-7BB1-5621-FF592832EE1B}"/>
                    </a:ext>
                  </a:extLst>
                </p:cNvPr>
                <p:cNvSpPr/>
                <p:nvPr/>
              </p:nvSpPr>
              <p:spPr>
                <a:xfrm>
                  <a:off x="2144981"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3" name="图形 15">
                <a:extLst>
                  <a:ext uri="{FF2B5EF4-FFF2-40B4-BE49-F238E27FC236}">
                    <a16:creationId xmlns:a16="http://schemas.microsoft.com/office/drawing/2014/main" id="{8355B4DB-E9FC-CC18-C2DA-63B0EE411182}"/>
                  </a:ext>
                </a:extLst>
              </p:cNvPr>
              <p:cNvGrpSpPr/>
              <p:nvPr/>
            </p:nvGrpSpPr>
            <p:grpSpPr>
              <a:xfrm>
                <a:off x="2255176" y="5391758"/>
                <a:ext cx="405339" cy="405339"/>
                <a:chOff x="2255176" y="5391758"/>
                <a:chExt cx="405339" cy="405339"/>
              </a:xfrm>
            </p:grpSpPr>
            <p:sp>
              <p:nvSpPr>
                <p:cNvPr id="448" name="任意多边形: 形状 1086">
                  <a:extLst>
                    <a:ext uri="{FF2B5EF4-FFF2-40B4-BE49-F238E27FC236}">
                      <a16:creationId xmlns:a16="http://schemas.microsoft.com/office/drawing/2014/main" id="{209A3F21-A6D9-56D8-C9AE-66F7AA9690C1}"/>
                    </a:ext>
                  </a:extLst>
                </p:cNvPr>
                <p:cNvSpPr/>
                <p:nvPr/>
              </p:nvSpPr>
              <p:spPr>
                <a:xfrm>
                  <a:off x="225517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2" y="405340"/>
                        <a:pt x="202670" y="405340"/>
                      </a:cubicBezTo>
                      <a:cubicBezTo>
                        <a:pt x="90738" y="405340"/>
                        <a:pt x="0" y="314602"/>
                        <a:pt x="0" y="202670"/>
                      </a:cubicBezTo>
                      <a:cubicBezTo>
                        <a:pt x="0" y="90739"/>
                        <a:pt x="90738" y="0"/>
                        <a:pt x="202670" y="0"/>
                      </a:cubicBezTo>
                      <a:cubicBezTo>
                        <a:pt x="314602"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49" name="任意多边形: 形状 1087">
                  <a:extLst>
                    <a:ext uri="{FF2B5EF4-FFF2-40B4-BE49-F238E27FC236}">
                      <a16:creationId xmlns:a16="http://schemas.microsoft.com/office/drawing/2014/main" id="{62E582F5-D8AE-12DD-DDA0-E90DF764FE02}"/>
                    </a:ext>
                  </a:extLst>
                </p:cNvPr>
                <p:cNvSpPr/>
                <p:nvPr/>
              </p:nvSpPr>
              <p:spPr>
                <a:xfrm>
                  <a:off x="2314150"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7"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50" name="任意多边形: 形状 1088">
                  <a:extLst>
                    <a:ext uri="{FF2B5EF4-FFF2-40B4-BE49-F238E27FC236}">
                      <a16:creationId xmlns:a16="http://schemas.microsoft.com/office/drawing/2014/main" id="{40F75C01-0E9A-F0F5-DDBC-C5BAB4437413}"/>
                    </a:ext>
                  </a:extLst>
                </p:cNvPr>
                <p:cNvSpPr/>
                <p:nvPr/>
              </p:nvSpPr>
              <p:spPr>
                <a:xfrm>
                  <a:off x="2387521"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4" name="图形 15">
                <a:extLst>
                  <a:ext uri="{FF2B5EF4-FFF2-40B4-BE49-F238E27FC236}">
                    <a16:creationId xmlns:a16="http://schemas.microsoft.com/office/drawing/2014/main" id="{A29DA606-BE8F-1991-1F36-C798D18C961A}"/>
                  </a:ext>
                </a:extLst>
              </p:cNvPr>
              <p:cNvGrpSpPr/>
              <p:nvPr/>
            </p:nvGrpSpPr>
            <p:grpSpPr>
              <a:xfrm>
                <a:off x="2497646" y="5391758"/>
                <a:ext cx="405339" cy="405339"/>
                <a:chOff x="2497646" y="5391758"/>
                <a:chExt cx="405339" cy="405339"/>
              </a:xfrm>
            </p:grpSpPr>
            <p:sp>
              <p:nvSpPr>
                <p:cNvPr id="445" name="任意多边形: 形状 1090">
                  <a:extLst>
                    <a:ext uri="{FF2B5EF4-FFF2-40B4-BE49-F238E27FC236}">
                      <a16:creationId xmlns:a16="http://schemas.microsoft.com/office/drawing/2014/main" id="{37C70837-C118-2BF3-A9A3-8E9E4D7ABFA8}"/>
                    </a:ext>
                  </a:extLst>
                </p:cNvPr>
                <p:cNvSpPr/>
                <p:nvPr/>
              </p:nvSpPr>
              <p:spPr>
                <a:xfrm>
                  <a:off x="249764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2" y="405340"/>
                        <a:pt x="202670" y="405340"/>
                      </a:cubicBezTo>
                      <a:cubicBezTo>
                        <a:pt x="90738" y="405340"/>
                        <a:pt x="0" y="314602"/>
                        <a:pt x="0" y="202670"/>
                      </a:cubicBezTo>
                      <a:cubicBezTo>
                        <a:pt x="0" y="90739"/>
                        <a:pt x="90738" y="0"/>
                        <a:pt x="202670" y="0"/>
                      </a:cubicBezTo>
                      <a:cubicBezTo>
                        <a:pt x="314602"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46" name="任意多边形: 形状 1091">
                  <a:extLst>
                    <a:ext uri="{FF2B5EF4-FFF2-40B4-BE49-F238E27FC236}">
                      <a16:creationId xmlns:a16="http://schemas.microsoft.com/office/drawing/2014/main" id="{BDB08AAA-29DC-5FC2-3E26-A735877F2CF2}"/>
                    </a:ext>
                  </a:extLst>
                </p:cNvPr>
                <p:cNvSpPr/>
                <p:nvPr/>
              </p:nvSpPr>
              <p:spPr>
                <a:xfrm>
                  <a:off x="2556620"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7"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47" name="任意多边形: 形状 1092">
                  <a:extLst>
                    <a:ext uri="{FF2B5EF4-FFF2-40B4-BE49-F238E27FC236}">
                      <a16:creationId xmlns:a16="http://schemas.microsoft.com/office/drawing/2014/main" id="{1E717E4F-E5C7-306D-3CFB-2AE0FB3FA5D7}"/>
                    </a:ext>
                  </a:extLst>
                </p:cNvPr>
                <p:cNvSpPr/>
                <p:nvPr/>
              </p:nvSpPr>
              <p:spPr>
                <a:xfrm>
                  <a:off x="2629991"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5" name="图形 15">
                <a:extLst>
                  <a:ext uri="{FF2B5EF4-FFF2-40B4-BE49-F238E27FC236}">
                    <a16:creationId xmlns:a16="http://schemas.microsoft.com/office/drawing/2014/main" id="{4D661F50-DF3E-A573-9A55-5D23E59A3D0A}"/>
                  </a:ext>
                </a:extLst>
              </p:cNvPr>
              <p:cNvGrpSpPr/>
              <p:nvPr/>
            </p:nvGrpSpPr>
            <p:grpSpPr>
              <a:xfrm>
                <a:off x="2740116" y="5391758"/>
                <a:ext cx="405339" cy="405339"/>
                <a:chOff x="2740116" y="5391758"/>
                <a:chExt cx="405339" cy="405339"/>
              </a:xfrm>
            </p:grpSpPr>
            <p:sp>
              <p:nvSpPr>
                <p:cNvPr id="442" name="任意多边形: 形状 1094">
                  <a:extLst>
                    <a:ext uri="{FF2B5EF4-FFF2-40B4-BE49-F238E27FC236}">
                      <a16:creationId xmlns:a16="http://schemas.microsoft.com/office/drawing/2014/main" id="{B8A80692-D00C-9BCB-6658-24CD422D43AC}"/>
                    </a:ext>
                  </a:extLst>
                </p:cNvPr>
                <p:cNvSpPr/>
                <p:nvPr/>
              </p:nvSpPr>
              <p:spPr>
                <a:xfrm>
                  <a:off x="274011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2" y="405340"/>
                        <a:pt x="202670" y="405340"/>
                      </a:cubicBezTo>
                      <a:cubicBezTo>
                        <a:pt x="90738" y="405340"/>
                        <a:pt x="0" y="314602"/>
                        <a:pt x="0" y="202670"/>
                      </a:cubicBezTo>
                      <a:cubicBezTo>
                        <a:pt x="0" y="90739"/>
                        <a:pt x="90738" y="0"/>
                        <a:pt x="202670" y="0"/>
                      </a:cubicBezTo>
                      <a:cubicBezTo>
                        <a:pt x="314602"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43" name="任意多边形: 形状 1095">
                  <a:extLst>
                    <a:ext uri="{FF2B5EF4-FFF2-40B4-BE49-F238E27FC236}">
                      <a16:creationId xmlns:a16="http://schemas.microsoft.com/office/drawing/2014/main" id="{DF9B198B-C7A5-7200-58E0-D902C932E47D}"/>
                    </a:ext>
                  </a:extLst>
                </p:cNvPr>
                <p:cNvSpPr/>
                <p:nvPr/>
              </p:nvSpPr>
              <p:spPr>
                <a:xfrm>
                  <a:off x="2799090"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7"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44" name="任意多边形: 形状 1096">
                  <a:extLst>
                    <a:ext uri="{FF2B5EF4-FFF2-40B4-BE49-F238E27FC236}">
                      <a16:creationId xmlns:a16="http://schemas.microsoft.com/office/drawing/2014/main" id="{C5565B9A-3F50-1A43-5851-501FB22C0C37}"/>
                    </a:ext>
                  </a:extLst>
                </p:cNvPr>
                <p:cNvSpPr/>
                <p:nvPr/>
              </p:nvSpPr>
              <p:spPr>
                <a:xfrm>
                  <a:off x="2872461"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6" name="图形 15">
                <a:extLst>
                  <a:ext uri="{FF2B5EF4-FFF2-40B4-BE49-F238E27FC236}">
                    <a16:creationId xmlns:a16="http://schemas.microsoft.com/office/drawing/2014/main" id="{4CE24CD9-9B70-D754-8CFF-18E044FD303F}"/>
                  </a:ext>
                </a:extLst>
              </p:cNvPr>
              <p:cNvGrpSpPr/>
              <p:nvPr/>
            </p:nvGrpSpPr>
            <p:grpSpPr>
              <a:xfrm>
                <a:off x="2982656" y="5391758"/>
                <a:ext cx="405339" cy="405339"/>
                <a:chOff x="2982656" y="5391758"/>
                <a:chExt cx="405339" cy="405339"/>
              </a:xfrm>
            </p:grpSpPr>
            <p:sp>
              <p:nvSpPr>
                <p:cNvPr id="439" name="任意多边形: 形状 1098">
                  <a:extLst>
                    <a:ext uri="{FF2B5EF4-FFF2-40B4-BE49-F238E27FC236}">
                      <a16:creationId xmlns:a16="http://schemas.microsoft.com/office/drawing/2014/main" id="{983400F3-2E38-A2DB-A95D-8BDE33E93011}"/>
                    </a:ext>
                  </a:extLst>
                </p:cNvPr>
                <p:cNvSpPr/>
                <p:nvPr/>
              </p:nvSpPr>
              <p:spPr>
                <a:xfrm>
                  <a:off x="298265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2" y="405340"/>
                        <a:pt x="202670" y="405340"/>
                      </a:cubicBezTo>
                      <a:cubicBezTo>
                        <a:pt x="90739" y="405340"/>
                        <a:pt x="0" y="314602"/>
                        <a:pt x="0" y="202670"/>
                      </a:cubicBezTo>
                      <a:cubicBezTo>
                        <a:pt x="0" y="90739"/>
                        <a:pt x="90739" y="0"/>
                        <a:pt x="202670" y="0"/>
                      </a:cubicBezTo>
                      <a:cubicBezTo>
                        <a:pt x="314602"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40" name="任意多边形: 形状 1099">
                  <a:extLst>
                    <a:ext uri="{FF2B5EF4-FFF2-40B4-BE49-F238E27FC236}">
                      <a16:creationId xmlns:a16="http://schemas.microsoft.com/office/drawing/2014/main" id="{DDD0E516-E461-D3BD-B8B2-D668002DE7BC}"/>
                    </a:ext>
                  </a:extLst>
                </p:cNvPr>
                <p:cNvSpPr/>
                <p:nvPr/>
              </p:nvSpPr>
              <p:spPr>
                <a:xfrm>
                  <a:off x="3041629"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7"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41" name="任意多边形: 形状 1100">
                  <a:extLst>
                    <a:ext uri="{FF2B5EF4-FFF2-40B4-BE49-F238E27FC236}">
                      <a16:creationId xmlns:a16="http://schemas.microsoft.com/office/drawing/2014/main" id="{701F16C0-5877-3E3E-D023-FE0421FDD615}"/>
                    </a:ext>
                  </a:extLst>
                </p:cNvPr>
                <p:cNvSpPr/>
                <p:nvPr/>
              </p:nvSpPr>
              <p:spPr>
                <a:xfrm>
                  <a:off x="3115000"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7" name="图形 15">
                <a:extLst>
                  <a:ext uri="{FF2B5EF4-FFF2-40B4-BE49-F238E27FC236}">
                    <a16:creationId xmlns:a16="http://schemas.microsoft.com/office/drawing/2014/main" id="{460E7AB4-A78C-B78D-0075-B0442D8698E9}"/>
                  </a:ext>
                </a:extLst>
              </p:cNvPr>
              <p:cNvGrpSpPr/>
              <p:nvPr/>
            </p:nvGrpSpPr>
            <p:grpSpPr>
              <a:xfrm>
                <a:off x="3225126" y="5391758"/>
                <a:ext cx="405339" cy="405339"/>
                <a:chOff x="3225126" y="5391758"/>
                <a:chExt cx="405339" cy="405339"/>
              </a:xfrm>
            </p:grpSpPr>
            <p:sp>
              <p:nvSpPr>
                <p:cNvPr id="436" name="任意多边形: 形状 1102">
                  <a:extLst>
                    <a:ext uri="{FF2B5EF4-FFF2-40B4-BE49-F238E27FC236}">
                      <a16:creationId xmlns:a16="http://schemas.microsoft.com/office/drawing/2014/main" id="{307AC867-F871-98B1-C27A-20DE5983209D}"/>
                    </a:ext>
                  </a:extLst>
                </p:cNvPr>
                <p:cNvSpPr/>
                <p:nvPr/>
              </p:nvSpPr>
              <p:spPr>
                <a:xfrm>
                  <a:off x="322512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9" y="405340"/>
                        <a:pt x="0" y="314602"/>
                        <a:pt x="0" y="202670"/>
                      </a:cubicBezTo>
                      <a:cubicBezTo>
                        <a:pt x="0" y="90739"/>
                        <a:pt x="90739"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37" name="任意多边形: 形状 1103">
                  <a:extLst>
                    <a:ext uri="{FF2B5EF4-FFF2-40B4-BE49-F238E27FC236}">
                      <a16:creationId xmlns:a16="http://schemas.microsoft.com/office/drawing/2014/main" id="{2358D098-8C9E-3F81-6E52-3DA25EBC0111}"/>
                    </a:ext>
                  </a:extLst>
                </p:cNvPr>
                <p:cNvSpPr/>
                <p:nvPr/>
              </p:nvSpPr>
              <p:spPr>
                <a:xfrm>
                  <a:off x="3284100"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7"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38" name="任意多边形: 形状 1104">
                  <a:extLst>
                    <a:ext uri="{FF2B5EF4-FFF2-40B4-BE49-F238E27FC236}">
                      <a16:creationId xmlns:a16="http://schemas.microsoft.com/office/drawing/2014/main" id="{74374847-15B0-00D7-8999-5CDF7D0300F3}"/>
                    </a:ext>
                  </a:extLst>
                </p:cNvPr>
                <p:cNvSpPr/>
                <p:nvPr/>
              </p:nvSpPr>
              <p:spPr>
                <a:xfrm>
                  <a:off x="3357471"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8" name="图形 15">
                <a:extLst>
                  <a:ext uri="{FF2B5EF4-FFF2-40B4-BE49-F238E27FC236}">
                    <a16:creationId xmlns:a16="http://schemas.microsoft.com/office/drawing/2014/main" id="{0829D15F-E5D0-50D2-0002-D639E7708990}"/>
                  </a:ext>
                </a:extLst>
              </p:cNvPr>
              <p:cNvGrpSpPr/>
              <p:nvPr/>
            </p:nvGrpSpPr>
            <p:grpSpPr>
              <a:xfrm>
                <a:off x="3467665" y="5391758"/>
                <a:ext cx="405339" cy="405339"/>
                <a:chOff x="3467665" y="5391758"/>
                <a:chExt cx="405339" cy="405339"/>
              </a:xfrm>
            </p:grpSpPr>
            <p:sp>
              <p:nvSpPr>
                <p:cNvPr id="433" name="任意多边形: 形状 1106">
                  <a:extLst>
                    <a:ext uri="{FF2B5EF4-FFF2-40B4-BE49-F238E27FC236}">
                      <a16:creationId xmlns:a16="http://schemas.microsoft.com/office/drawing/2014/main" id="{EC5D9CC7-025B-9F40-AA83-6B8D8853BB86}"/>
                    </a:ext>
                  </a:extLst>
                </p:cNvPr>
                <p:cNvSpPr/>
                <p:nvPr/>
              </p:nvSpPr>
              <p:spPr>
                <a:xfrm>
                  <a:off x="3467665"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34" name="任意多边形: 形状 1107">
                  <a:extLst>
                    <a:ext uri="{FF2B5EF4-FFF2-40B4-BE49-F238E27FC236}">
                      <a16:creationId xmlns:a16="http://schemas.microsoft.com/office/drawing/2014/main" id="{B864C8AF-6AA1-6AB5-91E8-B20849E9256E}"/>
                    </a:ext>
                  </a:extLst>
                </p:cNvPr>
                <p:cNvSpPr/>
                <p:nvPr/>
              </p:nvSpPr>
              <p:spPr>
                <a:xfrm>
                  <a:off x="3526639" y="5450732"/>
                  <a:ext cx="287392" cy="287392"/>
                </a:xfrm>
                <a:custGeom>
                  <a:avLst/>
                  <a:gdLst>
                    <a:gd name="connsiteX0" fmla="*/ 287392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2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2" y="143696"/>
                      </a:moveTo>
                      <a:cubicBezTo>
                        <a:pt x="287392" y="223058"/>
                        <a:pt x="223057" y="287393"/>
                        <a:pt x="143696" y="287393"/>
                      </a:cubicBezTo>
                      <a:cubicBezTo>
                        <a:pt x="64335" y="287393"/>
                        <a:pt x="0" y="223058"/>
                        <a:pt x="0" y="143696"/>
                      </a:cubicBezTo>
                      <a:cubicBezTo>
                        <a:pt x="0" y="64335"/>
                        <a:pt x="64335" y="0"/>
                        <a:pt x="143696" y="0"/>
                      </a:cubicBezTo>
                      <a:cubicBezTo>
                        <a:pt x="223057" y="0"/>
                        <a:pt x="287392" y="64335"/>
                        <a:pt x="287392"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35" name="任意多边形: 形状 1108">
                  <a:extLst>
                    <a:ext uri="{FF2B5EF4-FFF2-40B4-BE49-F238E27FC236}">
                      <a16:creationId xmlns:a16="http://schemas.microsoft.com/office/drawing/2014/main" id="{A93C8AF7-782D-D184-D563-5465978992BF}"/>
                    </a:ext>
                  </a:extLst>
                </p:cNvPr>
                <p:cNvSpPr/>
                <p:nvPr/>
              </p:nvSpPr>
              <p:spPr>
                <a:xfrm>
                  <a:off x="3600010" y="5524103"/>
                  <a:ext cx="140650" cy="140650"/>
                </a:xfrm>
                <a:custGeom>
                  <a:avLst/>
                  <a:gdLst>
                    <a:gd name="connsiteX0" fmla="*/ 140651 w 140650"/>
                    <a:gd name="connsiteY0" fmla="*/ 70325 h 140650"/>
                    <a:gd name="connsiteX1" fmla="*/ 70326 w 140650"/>
                    <a:gd name="connsiteY1" fmla="*/ 140651 h 140650"/>
                    <a:gd name="connsiteX2" fmla="*/ 0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0" y="109165"/>
                        <a:pt x="0" y="70325"/>
                      </a:cubicBezTo>
                      <a:cubicBezTo>
                        <a:pt x="0"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9" name="图形 15">
                <a:extLst>
                  <a:ext uri="{FF2B5EF4-FFF2-40B4-BE49-F238E27FC236}">
                    <a16:creationId xmlns:a16="http://schemas.microsoft.com/office/drawing/2014/main" id="{20BB4E0B-3692-D53D-9DF2-069798D35F9E}"/>
                  </a:ext>
                </a:extLst>
              </p:cNvPr>
              <p:cNvGrpSpPr/>
              <p:nvPr/>
            </p:nvGrpSpPr>
            <p:grpSpPr>
              <a:xfrm>
                <a:off x="3710136" y="5391758"/>
                <a:ext cx="405339" cy="405339"/>
                <a:chOff x="3710136" y="5391758"/>
                <a:chExt cx="405339" cy="405339"/>
              </a:xfrm>
            </p:grpSpPr>
            <p:sp>
              <p:nvSpPr>
                <p:cNvPr id="430" name="任意多边形: 形状 1110">
                  <a:extLst>
                    <a:ext uri="{FF2B5EF4-FFF2-40B4-BE49-F238E27FC236}">
                      <a16:creationId xmlns:a16="http://schemas.microsoft.com/office/drawing/2014/main" id="{F1B3D364-3D3C-8F34-CABC-BB384D009FFC}"/>
                    </a:ext>
                  </a:extLst>
                </p:cNvPr>
                <p:cNvSpPr/>
                <p:nvPr/>
              </p:nvSpPr>
              <p:spPr>
                <a:xfrm>
                  <a:off x="3710136"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31" name="任意多边形: 形状 1111">
                  <a:extLst>
                    <a:ext uri="{FF2B5EF4-FFF2-40B4-BE49-F238E27FC236}">
                      <a16:creationId xmlns:a16="http://schemas.microsoft.com/office/drawing/2014/main" id="{F521F038-DA2B-E558-2FD2-8FB22F92AF9F}"/>
                    </a:ext>
                  </a:extLst>
                </p:cNvPr>
                <p:cNvSpPr/>
                <p:nvPr/>
              </p:nvSpPr>
              <p:spPr>
                <a:xfrm>
                  <a:off x="3769109"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32" name="任意多边形: 形状 1112">
                  <a:extLst>
                    <a:ext uri="{FF2B5EF4-FFF2-40B4-BE49-F238E27FC236}">
                      <a16:creationId xmlns:a16="http://schemas.microsoft.com/office/drawing/2014/main" id="{A5B82ADF-9A1F-E1C6-B9B8-E9A4C09C0008}"/>
                    </a:ext>
                  </a:extLst>
                </p:cNvPr>
                <p:cNvSpPr/>
                <p:nvPr/>
              </p:nvSpPr>
              <p:spPr>
                <a:xfrm>
                  <a:off x="3842480" y="5524103"/>
                  <a:ext cx="140650" cy="140650"/>
                </a:xfrm>
                <a:custGeom>
                  <a:avLst/>
                  <a:gdLst>
                    <a:gd name="connsiteX0" fmla="*/ 140651 w 140650"/>
                    <a:gd name="connsiteY0" fmla="*/ 70325 h 140650"/>
                    <a:gd name="connsiteX1" fmla="*/ 70326 w 140650"/>
                    <a:gd name="connsiteY1" fmla="*/ 140651 h 140650"/>
                    <a:gd name="connsiteX2" fmla="*/ 1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1" y="109165"/>
                        <a:pt x="1" y="70325"/>
                      </a:cubicBezTo>
                      <a:cubicBezTo>
                        <a:pt x="1"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378" name="图形 6">
              <a:extLst>
                <a:ext uri="{FF2B5EF4-FFF2-40B4-BE49-F238E27FC236}">
                  <a16:creationId xmlns:a16="http://schemas.microsoft.com/office/drawing/2014/main" id="{66F3BB5F-D656-B926-03D1-5316083A2E41}"/>
                </a:ext>
              </a:extLst>
            </p:cNvPr>
            <p:cNvGrpSpPr/>
            <p:nvPr/>
          </p:nvGrpSpPr>
          <p:grpSpPr>
            <a:xfrm rot="5400000">
              <a:off x="1757206" y="5468733"/>
              <a:ext cx="226931" cy="347116"/>
              <a:chOff x="6941088" y="3694771"/>
              <a:chExt cx="329792" cy="379950"/>
            </a:xfrm>
            <a:solidFill>
              <a:srgbClr val="1737BF"/>
            </a:solidFill>
          </p:grpSpPr>
          <p:sp>
            <p:nvSpPr>
              <p:cNvPr id="420" name="矩形: 圆角 612">
                <a:extLst>
                  <a:ext uri="{FF2B5EF4-FFF2-40B4-BE49-F238E27FC236}">
                    <a16:creationId xmlns:a16="http://schemas.microsoft.com/office/drawing/2014/main" id="{1849234E-FD47-935A-DF0B-B7C251A41DAD}"/>
                  </a:ext>
                </a:extLst>
              </p:cNvPr>
              <p:cNvSpPr/>
              <p:nvPr/>
            </p:nvSpPr>
            <p:spPr>
              <a:xfrm>
                <a:off x="6941089" y="3694772"/>
                <a:ext cx="127330" cy="379949"/>
              </a:xfrm>
              <a:prstGeom prst="rect">
                <a:avLst/>
              </a:prstGeom>
              <a:solidFill>
                <a:schemeClr val="accent1"/>
              </a:solid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21" name="矩形: 圆角 613">
                <a:extLst>
                  <a:ext uri="{FF2B5EF4-FFF2-40B4-BE49-F238E27FC236}">
                    <a16:creationId xmlns:a16="http://schemas.microsoft.com/office/drawing/2014/main" id="{214CEAB5-1AB5-266E-E328-2D8CFA2FB110}"/>
                  </a:ext>
                </a:extLst>
              </p:cNvPr>
              <p:cNvSpPr/>
              <p:nvPr/>
            </p:nvSpPr>
            <p:spPr>
              <a:xfrm>
                <a:off x="7143549" y="3694771"/>
                <a:ext cx="127331" cy="379949"/>
              </a:xfrm>
              <a:prstGeom prst="rect">
                <a:avLst/>
              </a:prstGeom>
              <a:solidFill>
                <a:schemeClr val="accent1"/>
              </a:solid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nvGrpSpPr>
            <p:cNvPr id="379" name="组合 11">
              <a:extLst>
                <a:ext uri="{FF2B5EF4-FFF2-40B4-BE49-F238E27FC236}">
                  <a16:creationId xmlns:a16="http://schemas.microsoft.com/office/drawing/2014/main" id="{E9AA4CA7-87C7-EDBC-5D23-CEC44AC01983}"/>
                </a:ext>
              </a:extLst>
            </p:cNvPr>
            <p:cNvGrpSpPr/>
            <p:nvPr/>
          </p:nvGrpSpPr>
          <p:grpSpPr>
            <a:xfrm>
              <a:off x="1198424" y="3185319"/>
              <a:ext cx="405339" cy="2570438"/>
              <a:chOff x="1204520" y="3215983"/>
              <a:chExt cx="405339" cy="2570438"/>
            </a:xfrm>
          </p:grpSpPr>
          <p:grpSp>
            <p:nvGrpSpPr>
              <p:cNvPr id="380" name="图形 15">
                <a:extLst>
                  <a:ext uri="{FF2B5EF4-FFF2-40B4-BE49-F238E27FC236}">
                    <a16:creationId xmlns:a16="http://schemas.microsoft.com/office/drawing/2014/main" id="{7B12A172-DD39-4754-C874-89BC8D9349F3}"/>
                  </a:ext>
                </a:extLst>
              </p:cNvPr>
              <p:cNvGrpSpPr/>
              <p:nvPr/>
            </p:nvGrpSpPr>
            <p:grpSpPr>
              <a:xfrm rot="5400000">
                <a:off x="1204520" y="3215983"/>
                <a:ext cx="405339" cy="405339"/>
                <a:chOff x="4367290" y="5391758"/>
                <a:chExt cx="405339" cy="405339"/>
              </a:xfrm>
            </p:grpSpPr>
            <p:sp>
              <p:nvSpPr>
                <p:cNvPr id="417" name="任意多边形: 形状 483">
                  <a:extLst>
                    <a:ext uri="{FF2B5EF4-FFF2-40B4-BE49-F238E27FC236}">
                      <a16:creationId xmlns:a16="http://schemas.microsoft.com/office/drawing/2014/main" id="{1EADA474-76F9-0904-35D2-0227BE1B5887}"/>
                    </a:ext>
                  </a:extLst>
                </p:cNvPr>
                <p:cNvSpPr/>
                <p:nvPr/>
              </p:nvSpPr>
              <p:spPr>
                <a:xfrm>
                  <a:off x="436729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18" name="任意多边形: 形状 484">
                  <a:extLst>
                    <a:ext uri="{FF2B5EF4-FFF2-40B4-BE49-F238E27FC236}">
                      <a16:creationId xmlns:a16="http://schemas.microsoft.com/office/drawing/2014/main" id="{7CD595A6-D82A-9635-C5CD-BDD9642924E6}"/>
                    </a:ext>
                  </a:extLst>
                </p:cNvPr>
                <p:cNvSpPr/>
                <p:nvPr/>
              </p:nvSpPr>
              <p:spPr>
                <a:xfrm>
                  <a:off x="4426264"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19" name="任意多边形: 形状 485">
                  <a:extLst>
                    <a:ext uri="{FF2B5EF4-FFF2-40B4-BE49-F238E27FC236}">
                      <a16:creationId xmlns:a16="http://schemas.microsoft.com/office/drawing/2014/main" id="{5E9BCAEE-C0DB-A096-8AB9-B3577B6214A1}"/>
                    </a:ext>
                  </a:extLst>
                </p:cNvPr>
                <p:cNvSpPr/>
                <p:nvPr/>
              </p:nvSpPr>
              <p:spPr>
                <a:xfrm>
                  <a:off x="4499635" y="5524103"/>
                  <a:ext cx="140650" cy="140650"/>
                </a:xfrm>
                <a:custGeom>
                  <a:avLst/>
                  <a:gdLst>
                    <a:gd name="connsiteX0" fmla="*/ 140651 w 140650"/>
                    <a:gd name="connsiteY0" fmla="*/ 70325 h 140650"/>
                    <a:gd name="connsiteX1" fmla="*/ 70326 w 140650"/>
                    <a:gd name="connsiteY1" fmla="*/ 140651 h 140650"/>
                    <a:gd name="connsiteX2" fmla="*/ 1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1" y="109165"/>
                        <a:pt x="1" y="70325"/>
                      </a:cubicBezTo>
                      <a:cubicBezTo>
                        <a:pt x="1"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1" name="图形 15">
                <a:extLst>
                  <a:ext uri="{FF2B5EF4-FFF2-40B4-BE49-F238E27FC236}">
                    <a16:creationId xmlns:a16="http://schemas.microsoft.com/office/drawing/2014/main" id="{211520A1-3ECB-2EC1-4CB0-5B75C07554AD}"/>
                  </a:ext>
                </a:extLst>
              </p:cNvPr>
              <p:cNvGrpSpPr/>
              <p:nvPr/>
            </p:nvGrpSpPr>
            <p:grpSpPr>
              <a:xfrm rot="5400000">
                <a:off x="1204520" y="3456550"/>
                <a:ext cx="405339" cy="405339"/>
                <a:chOff x="4367290" y="5391758"/>
                <a:chExt cx="405339" cy="405339"/>
              </a:xfrm>
            </p:grpSpPr>
            <p:sp>
              <p:nvSpPr>
                <p:cNvPr id="414" name="任意多边形: 形状 479">
                  <a:extLst>
                    <a:ext uri="{FF2B5EF4-FFF2-40B4-BE49-F238E27FC236}">
                      <a16:creationId xmlns:a16="http://schemas.microsoft.com/office/drawing/2014/main" id="{D9B36645-CCF4-81D0-7B73-A46D3C6D24D5}"/>
                    </a:ext>
                  </a:extLst>
                </p:cNvPr>
                <p:cNvSpPr/>
                <p:nvPr/>
              </p:nvSpPr>
              <p:spPr>
                <a:xfrm>
                  <a:off x="436729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15" name="任意多边形: 形状 480">
                  <a:extLst>
                    <a:ext uri="{FF2B5EF4-FFF2-40B4-BE49-F238E27FC236}">
                      <a16:creationId xmlns:a16="http://schemas.microsoft.com/office/drawing/2014/main" id="{E18C2933-E210-E873-4512-55D3A510AB60}"/>
                    </a:ext>
                  </a:extLst>
                </p:cNvPr>
                <p:cNvSpPr/>
                <p:nvPr/>
              </p:nvSpPr>
              <p:spPr>
                <a:xfrm>
                  <a:off x="4426264"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16" name="任意多边形: 形状 481">
                  <a:extLst>
                    <a:ext uri="{FF2B5EF4-FFF2-40B4-BE49-F238E27FC236}">
                      <a16:creationId xmlns:a16="http://schemas.microsoft.com/office/drawing/2014/main" id="{4753875C-01E6-415F-E69F-14F2B5E0572F}"/>
                    </a:ext>
                  </a:extLst>
                </p:cNvPr>
                <p:cNvSpPr/>
                <p:nvPr/>
              </p:nvSpPr>
              <p:spPr>
                <a:xfrm>
                  <a:off x="4499635" y="5524103"/>
                  <a:ext cx="140650" cy="140650"/>
                </a:xfrm>
                <a:custGeom>
                  <a:avLst/>
                  <a:gdLst>
                    <a:gd name="connsiteX0" fmla="*/ 140651 w 140650"/>
                    <a:gd name="connsiteY0" fmla="*/ 70325 h 140650"/>
                    <a:gd name="connsiteX1" fmla="*/ 70326 w 140650"/>
                    <a:gd name="connsiteY1" fmla="*/ 140651 h 140650"/>
                    <a:gd name="connsiteX2" fmla="*/ 1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1" y="109165"/>
                        <a:pt x="1" y="70325"/>
                      </a:cubicBezTo>
                      <a:cubicBezTo>
                        <a:pt x="1"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2" name="图形 15">
                <a:extLst>
                  <a:ext uri="{FF2B5EF4-FFF2-40B4-BE49-F238E27FC236}">
                    <a16:creationId xmlns:a16="http://schemas.microsoft.com/office/drawing/2014/main" id="{11221397-0B11-B241-0724-E93634FE6686}"/>
                  </a:ext>
                </a:extLst>
              </p:cNvPr>
              <p:cNvGrpSpPr/>
              <p:nvPr/>
            </p:nvGrpSpPr>
            <p:grpSpPr>
              <a:xfrm rot="5400000">
                <a:off x="1204520" y="3697117"/>
                <a:ext cx="405339" cy="405339"/>
                <a:chOff x="4367290" y="5391758"/>
                <a:chExt cx="405339" cy="405339"/>
              </a:xfrm>
            </p:grpSpPr>
            <p:sp>
              <p:nvSpPr>
                <p:cNvPr id="411" name="任意多边形: 形状 455">
                  <a:extLst>
                    <a:ext uri="{FF2B5EF4-FFF2-40B4-BE49-F238E27FC236}">
                      <a16:creationId xmlns:a16="http://schemas.microsoft.com/office/drawing/2014/main" id="{7262D33F-9505-A82D-1AFA-EA1250D72BAE}"/>
                    </a:ext>
                  </a:extLst>
                </p:cNvPr>
                <p:cNvSpPr/>
                <p:nvPr/>
              </p:nvSpPr>
              <p:spPr>
                <a:xfrm>
                  <a:off x="436729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12" name="任意多边形: 形状 456">
                  <a:extLst>
                    <a:ext uri="{FF2B5EF4-FFF2-40B4-BE49-F238E27FC236}">
                      <a16:creationId xmlns:a16="http://schemas.microsoft.com/office/drawing/2014/main" id="{75C1BF59-FCB8-DDC3-5E5F-994B5DC2F674}"/>
                    </a:ext>
                  </a:extLst>
                </p:cNvPr>
                <p:cNvSpPr/>
                <p:nvPr/>
              </p:nvSpPr>
              <p:spPr>
                <a:xfrm>
                  <a:off x="4426264"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13" name="任意多边形: 形状 457">
                  <a:extLst>
                    <a:ext uri="{FF2B5EF4-FFF2-40B4-BE49-F238E27FC236}">
                      <a16:creationId xmlns:a16="http://schemas.microsoft.com/office/drawing/2014/main" id="{AA73546D-9F02-9A2A-5B59-242AEF83D8B3}"/>
                    </a:ext>
                  </a:extLst>
                </p:cNvPr>
                <p:cNvSpPr/>
                <p:nvPr/>
              </p:nvSpPr>
              <p:spPr>
                <a:xfrm>
                  <a:off x="4499635" y="5524103"/>
                  <a:ext cx="140650" cy="140650"/>
                </a:xfrm>
                <a:custGeom>
                  <a:avLst/>
                  <a:gdLst>
                    <a:gd name="connsiteX0" fmla="*/ 140651 w 140650"/>
                    <a:gd name="connsiteY0" fmla="*/ 70325 h 140650"/>
                    <a:gd name="connsiteX1" fmla="*/ 70326 w 140650"/>
                    <a:gd name="connsiteY1" fmla="*/ 140651 h 140650"/>
                    <a:gd name="connsiteX2" fmla="*/ 1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1" y="109165"/>
                        <a:pt x="1" y="70325"/>
                      </a:cubicBezTo>
                      <a:cubicBezTo>
                        <a:pt x="1"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3" name="图形 15">
                <a:extLst>
                  <a:ext uri="{FF2B5EF4-FFF2-40B4-BE49-F238E27FC236}">
                    <a16:creationId xmlns:a16="http://schemas.microsoft.com/office/drawing/2014/main" id="{F00BA9DC-D5B0-DBC2-7D29-FC7442AFFC2C}"/>
                  </a:ext>
                </a:extLst>
              </p:cNvPr>
              <p:cNvGrpSpPr/>
              <p:nvPr/>
            </p:nvGrpSpPr>
            <p:grpSpPr>
              <a:xfrm rot="5400000">
                <a:off x="1204520" y="3937684"/>
                <a:ext cx="405339" cy="405339"/>
                <a:chOff x="4609760" y="5391758"/>
                <a:chExt cx="405339" cy="405339"/>
              </a:xfrm>
            </p:grpSpPr>
            <p:sp>
              <p:nvSpPr>
                <p:cNvPr id="408" name="任意多边形: 形状 452">
                  <a:extLst>
                    <a:ext uri="{FF2B5EF4-FFF2-40B4-BE49-F238E27FC236}">
                      <a16:creationId xmlns:a16="http://schemas.microsoft.com/office/drawing/2014/main" id="{0766D11A-2EB7-42FD-B7FD-59D320D66FE5}"/>
                    </a:ext>
                  </a:extLst>
                </p:cNvPr>
                <p:cNvSpPr/>
                <p:nvPr/>
              </p:nvSpPr>
              <p:spPr>
                <a:xfrm>
                  <a:off x="460976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09" name="任意多边形: 形状 453">
                  <a:extLst>
                    <a:ext uri="{FF2B5EF4-FFF2-40B4-BE49-F238E27FC236}">
                      <a16:creationId xmlns:a16="http://schemas.microsoft.com/office/drawing/2014/main" id="{C8ACDC7B-AF14-7EE0-47A1-F98F5164401C}"/>
                    </a:ext>
                  </a:extLst>
                </p:cNvPr>
                <p:cNvSpPr/>
                <p:nvPr/>
              </p:nvSpPr>
              <p:spPr>
                <a:xfrm>
                  <a:off x="4668734" y="5450732"/>
                  <a:ext cx="287392" cy="287392"/>
                </a:xfrm>
                <a:custGeom>
                  <a:avLst/>
                  <a:gdLst>
                    <a:gd name="connsiteX0" fmla="*/ 287392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2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2" y="143696"/>
                      </a:moveTo>
                      <a:cubicBezTo>
                        <a:pt x="287392" y="223058"/>
                        <a:pt x="223057" y="287393"/>
                        <a:pt x="143696" y="287393"/>
                      </a:cubicBezTo>
                      <a:cubicBezTo>
                        <a:pt x="64335" y="287393"/>
                        <a:pt x="0" y="223058"/>
                        <a:pt x="0" y="143696"/>
                      </a:cubicBezTo>
                      <a:cubicBezTo>
                        <a:pt x="0" y="64335"/>
                        <a:pt x="64335" y="0"/>
                        <a:pt x="143696" y="0"/>
                      </a:cubicBezTo>
                      <a:cubicBezTo>
                        <a:pt x="223057" y="0"/>
                        <a:pt x="287392" y="64335"/>
                        <a:pt x="287392"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10" name="任意多边形: 形状 454">
                  <a:extLst>
                    <a:ext uri="{FF2B5EF4-FFF2-40B4-BE49-F238E27FC236}">
                      <a16:creationId xmlns:a16="http://schemas.microsoft.com/office/drawing/2014/main" id="{A6B4C092-B54F-2C93-C50E-915B1493F9EB}"/>
                    </a:ext>
                  </a:extLst>
                </p:cNvPr>
                <p:cNvSpPr/>
                <p:nvPr/>
              </p:nvSpPr>
              <p:spPr>
                <a:xfrm>
                  <a:off x="4742105" y="5524103"/>
                  <a:ext cx="140650" cy="140650"/>
                </a:xfrm>
                <a:custGeom>
                  <a:avLst/>
                  <a:gdLst>
                    <a:gd name="connsiteX0" fmla="*/ 140651 w 140650"/>
                    <a:gd name="connsiteY0" fmla="*/ 70325 h 140650"/>
                    <a:gd name="connsiteX1" fmla="*/ 70326 w 140650"/>
                    <a:gd name="connsiteY1" fmla="*/ 140651 h 140650"/>
                    <a:gd name="connsiteX2" fmla="*/ 0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0" y="109165"/>
                        <a:pt x="0" y="70325"/>
                      </a:cubicBezTo>
                      <a:cubicBezTo>
                        <a:pt x="0"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4" name="图形 15">
                <a:extLst>
                  <a:ext uri="{FF2B5EF4-FFF2-40B4-BE49-F238E27FC236}">
                    <a16:creationId xmlns:a16="http://schemas.microsoft.com/office/drawing/2014/main" id="{05A2C773-F123-ECC5-130B-90016CD4F551}"/>
                  </a:ext>
                </a:extLst>
              </p:cNvPr>
              <p:cNvGrpSpPr/>
              <p:nvPr/>
            </p:nvGrpSpPr>
            <p:grpSpPr>
              <a:xfrm rot="5400000">
                <a:off x="1204520" y="4178251"/>
                <a:ext cx="405339" cy="405339"/>
                <a:chOff x="4852300" y="5391758"/>
                <a:chExt cx="405339" cy="405339"/>
              </a:xfrm>
            </p:grpSpPr>
            <p:sp>
              <p:nvSpPr>
                <p:cNvPr id="405" name="任意多边形: 形状 449">
                  <a:extLst>
                    <a:ext uri="{FF2B5EF4-FFF2-40B4-BE49-F238E27FC236}">
                      <a16:creationId xmlns:a16="http://schemas.microsoft.com/office/drawing/2014/main" id="{44A31884-6F59-EB1B-BF57-7BEE8D8E2332}"/>
                    </a:ext>
                  </a:extLst>
                </p:cNvPr>
                <p:cNvSpPr/>
                <p:nvPr/>
              </p:nvSpPr>
              <p:spPr>
                <a:xfrm>
                  <a:off x="485230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06" name="任意多边形: 形状 450">
                  <a:extLst>
                    <a:ext uri="{FF2B5EF4-FFF2-40B4-BE49-F238E27FC236}">
                      <a16:creationId xmlns:a16="http://schemas.microsoft.com/office/drawing/2014/main" id="{9DB6DDFB-E2AC-D148-4BBB-76B65394A76F}"/>
                    </a:ext>
                  </a:extLst>
                </p:cNvPr>
                <p:cNvSpPr/>
                <p:nvPr/>
              </p:nvSpPr>
              <p:spPr>
                <a:xfrm>
                  <a:off x="4911273"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07" name="任意多边形: 形状 451">
                  <a:extLst>
                    <a:ext uri="{FF2B5EF4-FFF2-40B4-BE49-F238E27FC236}">
                      <a16:creationId xmlns:a16="http://schemas.microsoft.com/office/drawing/2014/main" id="{EB605343-4244-DD41-DFAB-08D4E1B81603}"/>
                    </a:ext>
                  </a:extLst>
                </p:cNvPr>
                <p:cNvSpPr/>
                <p:nvPr/>
              </p:nvSpPr>
              <p:spPr>
                <a:xfrm>
                  <a:off x="4984644"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5" name="图形 15">
                <a:extLst>
                  <a:ext uri="{FF2B5EF4-FFF2-40B4-BE49-F238E27FC236}">
                    <a16:creationId xmlns:a16="http://schemas.microsoft.com/office/drawing/2014/main" id="{3B8934B3-FC48-90F9-942D-11DE5B2905C0}"/>
                  </a:ext>
                </a:extLst>
              </p:cNvPr>
              <p:cNvGrpSpPr/>
              <p:nvPr/>
            </p:nvGrpSpPr>
            <p:grpSpPr>
              <a:xfrm rot="5400000">
                <a:off x="1204520" y="4418818"/>
                <a:ext cx="405339" cy="405339"/>
                <a:chOff x="5094770" y="5391758"/>
                <a:chExt cx="405339" cy="405339"/>
              </a:xfrm>
            </p:grpSpPr>
            <p:sp>
              <p:nvSpPr>
                <p:cNvPr id="402" name="任意多边形: 形状 446">
                  <a:extLst>
                    <a:ext uri="{FF2B5EF4-FFF2-40B4-BE49-F238E27FC236}">
                      <a16:creationId xmlns:a16="http://schemas.microsoft.com/office/drawing/2014/main" id="{BF18AEDD-F690-2461-8DAF-2AE633C3AEDC}"/>
                    </a:ext>
                  </a:extLst>
                </p:cNvPr>
                <p:cNvSpPr/>
                <p:nvPr/>
              </p:nvSpPr>
              <p:spPr>
                <a:xfrm>
                  <a:off x="509477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03" name="任意多边形: 形状 447">
                  <a:extLst>
                    <a:ext uri="{FF2B5EF4-FFF2-40B4-BE49-F238E27FC236}">
                      <a16:creationId xmlns:a16="http://schemas.microsoft.com/office/drawing/2014/main" id="{F777A91A-8F55-65F3-03C6-3D4057EC1E1D}"/>
                    </a:ext>
                  </a:extLst>
                </p:cNvPr>
                <p:cNvSpPr/>
                <p:nvPr/>
              </p:nvSpPr>
              <p:spPr>
                <a:xfrm>
                  <a:off x="5153744" y="5450732"/>
                  <a:ext cx="287392" cy="287392"/>
                </a:xfrm>
                <a:custGeom>
                  <a:avLst/>
                  <a:gdLst>
                    <a:gd name="connsiteX0" fmla="*/ 287392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2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2" y="143696"/>
                      </a:moveTo>
                      <a:cubicBezTo>
                        <a:pt x="287392" y="223058"/>
                        <a:pt x="223058" y="287393"/>
                        <a:pt x="143696" y="287393"/>
                      </a:cubicBezTo>
                      <a:cubicBezTo>
                        <a:pt x="64335" y="287393"/>
                        <a:pt x="0" y="223058"/>
                        <a:pt x="0" y="143696"/>
                      </a:cubicBezTo>
                      <a:cubicBezTo>
                        <a:pt x="0" y="64335"/>
                        <a:pt x="64335" y="0"/>
                        <a:pt x="143696" y="0"/>
                      </a:cubicBezTo>
                      <a:cubicBezTo>
                        <a:pt x="223058" y="0"/>
                        <a:pt x="287392" y="64335"/>
                        <a:pt x="287392"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04" name="任意多边形: 形状 448">
                  <a:extLst>
                    <a:ext uri="{FF2B5EF4-FFF2-40B4-BE49-F238E27FC236}">
                      <a16:creationId xmlns:a16="http://schemas.microsoft.com/office/drawing/2014/main" id="{71EF9051-4D03-02A8-AEC8-14773A1A9D6F}"/>
                    </a:ext>
                  </a:extLst>
                </p:cNvPr>
                <p:cNvSpPr/>
                <p:nvPr/>
              </p:nvSpPr>
              <p:spPr>
                <a:xfrm>
                  <a:off x="5227115" y="5524103"/>
                  <a:ext cx="140650" cy="140650"/>
                </a:xfrm>
                <a:custGeom>
                  <a:avLst/>
                  <a:gdLst>
                    <a:gd name="connsiteX0" fmla="*/ 140651 w 140650"/>
                    <a:gd name="connsiteY0" fmla="*/ 70325 h 140650"/>
                    <a:gd name="connsiteX1" fmla="*/ 70326 w 140650"/>
                    <a:gd name="connsiteY1" fmla="*/ 140651 h 140650"/>
                    <a:gd name="connsiteX2" fmla="*/ 0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0" y="109165"/>
                        <a:pt x="0" y="70325"/>
                      </a:cubicBezTo>
                      <a:cubicBezTo>
                        <a:pt x="0"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6" name="图形 15">
                <a:extLst>
                  <a:ext uri="{FF2B5EF4-FFF2-40B4-BE49-F238E27FC236}">
                    <a16:creationId xmlns:a16="http://schemas.microsoft.com/office/drawing/2014/main" id="{06046994-C490-4A4B-520F-E1B201066891}"/>
                  </a:ext>
                </a:extLst>
              </p:cNvPr>
              <p:cNvGrpSpPr/>
              <p:nvPr/>
            </p:nvGrpSpPr>
            <p:grpSpPr>
              <a:xfrm rot="5400000">
                <a:off x="1204520" y="4659385"/>
                <a:ext cx="405339" cy="405339"/>
                <a:chOff x="5337309" y="5391758"/>
                <a:chExt cx="405339" cy="405339"/>
              </a:xfrm>
            </p:grpSpPr>
            <p:sp>
              <p:nvSpPr>
                <p:cNvPr id="399" name="任意多边形: 形状 443">
                  <a:extLst>
                    <a:ext uri="{FF2B5EF4-FFF2-40B4-BE49-F238E27FC236}">
                      <a16:creationId xmlns:a16="http://schemas.microsoft.com/office/drawing/2014/main" id="{DF911BD7-4C0F-E73F-3AE0-561D947988DC}"/>
                    </a:ext>
                  </a:extLst>
                </p:cNvPr>
                <p:cNvSpPr/>
                <p:nvPr/>
              </p:nvSpPr>
              <p:spPr>
                <a:xfrm>
                  <a:off x="5337309" y="5391758"/>
                  <a:ext cx="405339" cy="405339"/>
                </a:xfrm>
                <a:custGeom>
                  <a:avLst/>
                  <a:gdLst>
                    <a:gd name="connsiteX0" fmla="*/ 405340 w 405339"/>
                    <a:gd name="connsiteY0" fmla="*/ 202670 h 405339"/>
                    <a:gd name="connsiteX1" fmla="*/ 202670 w 405339"/>
                    <a:gd name="connsiteY1" fmla="*/ 405340 h 405339"/>
                    <a:gd name="connsiteX2" fmla="*/ -1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1" y="314602"/>
                        <a:pt x="-1" y="202670"/>
                      </a:cubicBezTo>
                      <a:cubicBezTo>
                        <a:pt x="-1"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00" name="任意多边形: 形状 444">
                  <a:extLst>
                    <a:ext uri="{FF2B5EF4-FFF2-40B4-BE49-F238E27FC236}">
                      <a16:creationId xmlns:a16="http://schemas.microsoft.com/office/drawing/2014/main" id="{EF6CF337-1AF1-569B-AAA3-26D480579FD3}"/>
                    </a:ext>
                  </a:extLst>
                </p:cNvPr>
                <p:cNvSpPr/>
                <p:nvPr/>
              </p:nvSpPr>
              <p:spPr>
                <a:xfrm>
                  <a:off x="5396283"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401" name="任意多边形: 形状 445">
                  <a:extLst>
                    <a:ext uri="{FF2B5EF4-FFF2-40B4-BE49-F238E27FC236}">
                      <a16:creationId xmlns:a16="http://schemas.microsoft.com/office/drawing/2014/main" id="{2E858DDD-F91E-73E2-DF34-986729E341F8}"/>
                    </a:ext>
                  </a:extLst>
                </p:cNvPr>
                <p:cNvSpPr/>
                <p:nvPr/>
              </p:nvSpPr>
              <p:spPr>
                <a:xfrm>
                  <a:off x="5469654"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7" name="图形 15">
                <a:extLst>
                  <a:ext uri="{FF2B5EF4-FFF2-40B4-BE49-F238E27FC236}">
                    <a16:creationId xmlns:a16="http://schemas.microsoft.com/office/drawing/2014/main" id="{B7874C5D-295E-47DB-F584-C28B6BB1ED99}"/>
                  </a:ext>
                </a:extLst>
              </p:cNvPr>
              <p:cNvGrpSpPr/>
              <p:nvPr/>
            </p:nvGrpSpPr>
            <p:grpSpPr>
              <a:xfrm rot="5400000">
                <a:off x="1204520" y="4899952"/>
                <a:ext cx="405339" cy="405339"/>
                <a:chOff x="5579780" y="5391758"/>
                <a:chExt cx="405339" cy="405339"/>
              </a:xfrm>
            </p:grpSpPr>
            <p:sp>
              <p:nvSpPr>
                <p:cNvPr id="396" name="任意多边形: 形状 440">
                  <a:extLst>
                    <a:ext uri="{FF2B5EF4-FFF2-40B4-BE49-F238E27FC236}">
                      <a16:creationId xmlns:a16="http://schemas.microsoft.com/office/drawing/2014/main" id="{43F05DFD-8AB9-8EB1-24CE-87E13E06DE49}"/>
                    </a:ext>
                  </a:extLst>
                </p:cNvPr>
                <p:cNvSpPr/>
                <p:nvPr/>
              </p:nvSpPr>
              <p:spPr>
                <a:xfrm>
                  <a:off x="5579780"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97" name="任意多边形: 形状 441">
                  <a:extLst>
                    <a:ext uri="{FF2B5EF4-FFF2-40B4-BE49-F238E27FC236}">
                      <a16:creationId xmlns:a16="http://schemas.microsoft.com/office/drawing/2014/main" id="{DDE6EB80-632C-56FA-E0B9-44B1E1F4E731}"/>
                    </a:ext>
                  </a:extLst>
                </p:cNvPr>
                <p:cNvSpPr/>
                <p:nvPr/>
              </p:nvSpPr>
              <p:spPr>
                <a:xfrm>
                  <a:off x="5638753"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398" name="任意多边形: 形状 442">
                  <a:extLst>
                    <a:ext uri="{FF2B5EF4-FFF2-40B4-BE49-F238E27FC236}">
                      <a16:creationId xmlns:a16="http://schemas.microsoft.com/office/drawing/2014/main" id="{C0BF17D4-B247-67F7-CF02-AFCDE54C64B1}"/>
                    </a:ext>
                  </a:extLst>
                </p:cNvPr>
                <p:cNvSpPr/>
                <p:nvPr/>
              </p:nvSpPr>
              <p:spPr>
                <a:xfrm>
                  <a:off x="5712124" y="5524103"/>
                  <a:ext cx="140650" cy="140650"/>
                </a:xfrm>
                <a:custGeom>
                  <a:avLst/>
                  <a:gdLst>
                    <a:gd name="connsiteX0" fmla="*/ 140651 w 140650"/>
                    <a:gd name="connsiteY0" fmla="*/ 70325 h 140650"/>
                    <a:gd name="connsiteX1" fmla="*/ 70326 w 140650"/>
                    <a:gd name="connsiteY1" fmla="*/ 140651 h 140650"/>
                    <a:gd name="connsiteX2" fmla="*/ 0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0" y="109165"/>
                        <a:pt x="0" y="70325"/>
                      </a:cubicBezTo>
                      <a:cubicBezTo>
                        <a:pt x="0"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8" name="图形 15">
                <a:extLst>
                  <a:ext uri="{FF2B5EF4-FFF2-40B4-BE49-F238E27FC236}">
                    <a16:creationId xmlns:a16="http://schemas.microsoft.com/office/drawing/2014/main" id="{EF2E53A5-D59F-599B-12CD-E7CECA3F1E68}"/>
                  </a:ext>
                </a:extLst>
              </p:cNvPr>
              <p:cNvGrpSpPr/>
              <p:nvPr/>
            </p:nvGrpSpPr>
            <p:grpSpPr>
              <a:xfrm rot="5400000">
                <a:off x="1204520" y="5140519"/>
                <a:ext cx="405339" cy="405339"/>
                <a:chOff x="5822250" y="5391758"/>
                <a:chExt cx="405339" cy="405339"/>
              </a:xfrm>
            </p:grpSpPr>
            <p:sp>
              <p:nvSpPr>
                <p:cNvPr id="393" name="任意多边形: 形状 437">
                  <a:extLst>
                    <a:ext uri="{FF2B5EF4-FFF2-40B4-BE49-F238E27FC236}">
                      <a16:creationId xmlns:a16="http://schemas.microsoft.com/office/drawing/2014/main" id="{A07814AC-1EDC-92D1-37D3-28FF9C8EEE07}"/>
                    </a:ext>
                  </a:extLst>
                </p:cNvPr>
                <p:cNvSpPr/>
                <p:nvPr/>
              </p:nvSpPr>
              <p:spPr>
                <a:xfrm>
                  <a:off x="5822250" y="5391758"/>
                  <a:ext cx="405339" cy="405339"/>
                </a:xfrm>
                <a:custGeom>
                  <a:avLst/>
                  <a:gdLst>
                    <a:gd name="connsiteX0" fmla="*/ 405340 w 405339"/>
                    <a:gd name="connsiteY0" fmla="*/ 202670 h 405339"/>
                    <a:gd name="connsiteX1" fmla="*/ 202670 w 405339"/>
                    <a:gd name="connsiteY1" fmla="*/ 405340 h 405339"/>
                    <a:gd name="connsiteX2" fmla="*/ -1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1" y="314602"/>
                        <a:pt x="-1" y="202670"/>
                      </a:cubicBezTo>
                      <a:cubicBezTo>
                        <a:pt x="-1"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94" name="任意多边形: 形状 438">
                  <a:extLst>
                    <a:ext uri="{FF2B5EF4-FFF2-40B4-BE49-F238E27FC236}">
                      <a16:creationId xmlns:a16="http://schemas.microsoft.com/office/drawing/2014/main" id="{5F700CD5-C01D-887B-C9F8-79FAD506DA97}"/>
                    </a:ext>
                  </a:extLst>
                </p:cNvPr>
                <p:cNvSpPr/>
                <p:nvPr/>
              </p:nvSpPr>
              <p:spPr>
                <a:xfrm>
                  <a:off x="5881223"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395" name="任意多边形: 形状 439">
                  <a:extLst>
                    <a:ext uri="{FF2B5EF4-FFF2-40B4-BE49-F238E27FC236}">
                      <a16:creationId xmlns:a16="http://schemas.microsoft.com/office/drawing/2014/main" id="{F35C97B4-EEB1-0CBB-690F-135D7B68A0A4}"/>
                    </a:ext>
                  </a:extLst>
                </p:cNvPr>
                <p:cNvSpPr/>
                <p:nvPr/>
              </p:nvSpPr>
              <p:spPr>
                <a:xfrm>
                  <a:off x="5954594" y="5524103"/>
                  <a:ext cx="140650" cy="140650"/>
                </a:xfrm>
                <a:custGeom>
                  <a:avLst/>
                  <a:gdLst>
                    <a:gd name="connsiteX0" fmla="*/ 140651 w 140650"/>
                    <a:gd name="connsiteY0" fmla="*/ 70325 h 140650"/>
                    <a:gd name="connsiteX1" fmla="*/ 70325 w 140650"/>
                    <a:gd name="connsiteY1" fmla="*/ 140651 h 140650"/>
                    <a:gd name="connsiteX2" fmla="*/ 0 w 140650"/>
                    <a:gd name="connsiteY2" fmla="*/ 70325 h 140650"/>
                    <a:gd name="connsiteX3" fmla="*/ 70325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5" y="140651"/>
                      </a:cubicBezTo>
                      <a:cubicBezTo>
                        <a:pt x="31486" y="140651"/>
                        <a:pt x="0" y="109165"/>
                        <a:pt x="0" y="70325"/>
                      </a:cubicBezTo>
                      <a:cubicBezTo>
                        <a:pt x="0" y="31486"/>
                        <a:pt x="31486" y="0"/>
                        <a:pt x="70325"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89" name="图形 15">
                <a:extLst>
                  <a:ext uri="{FF2B5EF4-FFF2-40B4-BE49-F238E27FC236}">
                    <a16:creationId xmlns:a16="http://schemas.microsoft.com/office/drawing/2014/main" id="{E43612AA-0BF6-9E54-B2A1-4CBFF42C7DE0}"/>
                  </a:ext>
                </a:extLst>
              </p:cNvPr>
              <p:cNvGrpSpPr/>
              <p:nvPr/>
            </p:nvGrpSpPr>
            <p:grpSpPr>
              <a:xfrm rot="5400000">
                <a:off x="1204520" y="5381082"/>
                <a:ext cx="405339" cy="405339"/>
                <a:chOff x="6064789" y="5391758"/>
                <a:chExt cx="405339" cy="405339"/>
              </a:xfrm>
            </p:grpSpPr>
            <p:sp>
              <p:nvSpPr>
                <p:cNvPr id="390" name="任意多边形: 形状 434">
                  <a:extLst>
                    <a:ext uri="{FF2B5EF4-FFF2-40B4-BE49-F238E27FC236}">
                      <a16:creationId xmlns:a16="http://schemas.microsoft.com/office/drawing/2014/main" id="{9AAF9267-AE10-6656-091F-B7FF3A13A09F}"/>
                    </a:ext>
                  </a:extLst>
                </p:cNvPr>
                <p:cNvSpPr/>
                <p:nvPr/>
              </p:nvSpPr>
              <p:spPr>
                <a:xfrm>
                  <a:off x="6064789" y="5391758"/>
                  <a:ext cx="405339" cy="405339"/>
                </a:xfrm>
                <a:custGeom>
                  <a:avLst/>
                  <a:gdLst>
                    <a:gd name="connsiteX0" fmla="*/ 405340 w 405339"/>
                    <a:gd name="connsiteY0" fmla="*/ 202670 h 405339"/>
                    <a:gd name="connsiteX1" fmla="*/ 202670 w 405339"/>
                    <a:gd name="connsiteY1" fmla="*/ 405340 h 405339"/>
                    <a:gd name="connsiteX2" fmla="*/ 0 w 405339"/>
                    <a:gd name="connsiteY2" fmla="*/ 202670 h 405339"/>
                    <a:gd name="connsiteX3" fmla="*/ 202670 w 405339"/>
                    <a:gd name="connsiteY3" fmla="*/ 0 h 405339"/>
                    <a:gd name="connsiteX4" fmla="*/ 405340 w 405339"/>
                    <a:gd name="connsiteY4" fmla="*/ 202670 h 40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339" h="405339">
                      <a:moveTo>
                        <a:pt x="405340" y="202670"/>
                      </a:moveTo>
                      <a:cubicBezTo>
                        <a:pt x="405340" y="314602"/>
                        <a:pt x="314601" y="405340"/>
                        <a:pt x="202670" y="405340"/>
                      </a:cubicBezTo>
                      <a:cubicBezTo>
                        <a:pt x="90738" y="405340"/>
                        <a:pt x="0" y="314602"/>
                        <a:pt x="0" y="202670"/>
                      </a:cubicBezTo>
                      <a:cubicBezTo>
                        <a:pt x="0" y="90739"/>
                        <a:pt x="90738" y="0"/>
                        <a:pt x="202670" y="0"/>
                      </a:cubicBezTo>
                      <a:cubicBezTo>
                        <a:pt x="314601" y="0"/>
                        <a:pt x="405340" y="90739"/>
                        <a:pt x="405340" y="20267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91" name="任意多边形: 形状 435">
                  <a:extLst>
                    <a:ext uri="{FF2B5EF4-FFF2-40B4-BE49-F238E27FC236}">
                      <a16:creationId xmlns:a16="http://schemas.microsoft.com/office/drawing/2014/main" id="{ED5F7A34-7DAB-D6F7-14C3-035E88CCE54B}"/>
                    </a:ext>
                  </a:extLst>
                </p:cNvPr>
                <p:cNvSpPr/>
                <p:nvPr/>
              </p:nvSpPr>
              <p:spPr>
                <a:xfrm>
                  <a:off x="6123763" y="5450732"/>
                  <a:ext cx="287392" cy="287392"/>
                </a:xfrm>
                <a:custGeom>
                  <a:avLst/>
                  <a:gdLst>
                    <a:gd name="connsiteX0" fmla="*/ 287393 w 287392"/>
                    <a:gd name="connsiteY0" fmla="*/ 143696 h 287392"/>
                    <a:gd name="connsiteX1" fmla="*/ 143696 w 287392"/>
                    <a:gd name="connsiteY1" fmla="*/ 287393 h 287392"/>
                    <a:gd name="connsiteX2" fmla="*/ 0 w 287392"/>
                    <a:gd name="connsiteY2" fmla="*/ 143696 h 287392"/>
                    <a:gd name="connsiteX3" fmla="*/ 143696 w 287392"/>
                    <a:gd name="connsiteY3" fmla="*/ 0 h 287392"/>
                    <a:gd name="connsiteX4" fmla="*/ 287393 w 287392"/>
                    <a:gd name="connsiteY4" fmla="*/ 143696 h 28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92" h="287392">
                      <a:moveTo>
                        <a:pt x="287393" y="143696"/>
                      </a:moveTo>
                      <a:cubicBezTo>
                        <a:pt x="287393" y="223058"/>
                        <a:pt x="223058" y="287393"/>
                        <a:pt x="143696" y="287393"/>
                      </a:cubicBezTo>
                      <a:cubicBezTo>
                        <a:pt x="64335" y="287393"/>
                        <a:pt x="0" y="223058"/>
                        <a:pt x="0" y="143696"/>
                      </a:cubicBezTo>
                      <a:cubicBezTo>
                        <a:pt x="0" y="64335"/>
                        <a:pt x="64335" y="0"/>
                        <a:pt x="143696" y="0"/>
                      </a:cubicBezTo>
                      <a:cubicBezTo>
                        <a:pt x="223058" y="0"/>
                        <a:pt x="287393" y="64335"/>
                        <a:pt x="287393" y="143696"/>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sp>
              <p:nvSpPr>
                <p:cNvPr id="392" name="任意多边形: 形状 436">
                  <a:extLst>
                    <a:ext uri="{FF2B5EF4-FFF2-40B4-BE49-F238E27FC236}">
                      <a16:creationId xmlns:a16="http://schemas.microsoft.com/office/drawing/2014/main" id="{8E68CC07-7C23-154E-F35B-8799E5113049}"/>
                    </a:ext>
                  </a:extLst>
                </p:cNvPr>
                <p:cNvSpPr/>
                <p:nvPr/>
              </p:nvSpPr>
              <p:spPr>
                <a:xfrm>
                  <a:off x="6197134" y="5524103"/>
                  <a:ext cx="140650" cy="140650"/>
                </a:xfrm>
                <a:custGeom>
                  <a:avLst/>
                  <a:gdLst>
                    <a:gd name="connsiteX0" fmla="*/ 140651 w 140650"/>
                    <a:gd name="connsiteY0" fmla="*/ 70325 h 140650"/>
                    <a:gd name="connsiteX1" fmla="*/ 70326 w 140650"/>
                    <a:gd name="connsiteY1" fmla="*/ 140651 h 140650"/>
                    <a:gd name="connsiteX2" fmla="*/ 0 w 140650"/>
                    <a:gd name="connsiteY2" fmla="*/ 70325 h 140650"/>
                    <a:gd name="connsiteX3" fmla="*/ 70326 w 140650"/>
                    <a:gd name="connsiteY3" fmla="*/ 0 h 140650"/>
                    <a:gd name="connsiteX4" fmla="*/ 140651 w 140650"/>
                    <a:gd name="connsiteY4" fmla="*/ 70325 h 14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50" h="140650">
                      <a:moveTo>
                        <a:pt x="140651" y="70325"/>
                      </a:moveTo>
                      <a:cubicBezTo>
                        <a:pt x="140651" y="109165"/>
                        <a:pt x="109165" y="140651"/>
                        <a:pt x="70326" y="140651"/>
                      </a:cubicBezTo>
                      <a:cubicBezTo>
                        <a:pt x="31486" y="140651"/>
                        <a:pt x="0" y="109165"/>
                        <a:pt x="0" y="70325"/>
                      </a:cubicBezTo>
                      <a:cubicBezTo>
                        <a:pt x="0" y="31486"/>
                        <a:pt x="31486" y="0"/>
                        <a:pt x="70326" y="0"/>
                      </a:cubicBezTo>
                      <a:cubicBezTo>
                        <a:pt x="109165" y="0"/>
                        <a:pt x="140651" y="31486"/>
                        <a:pt x="140651" y="70325"/>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grpSp>
        </p:grpSp>
      </p:grpSp>
      <p:sp>
        <p:nvSpPr>
          <p:cNvPr id="5" name="文本占位符 4">
            <a:extLst>
              <a:ext uri="{FF2B5EF4-FFF2-40B4-BE49-F238E27FC236}">
                <a16:creationId xmlns:a16="http://schemas.microsoft.com/office/drawing/2014/main" id="{EC83E94B-5415-C43F-FE80-9BD49748E0B1}"/>
              </a:ext>
            </a:extLst>
          </p:cNvPr>
          <p:cNvSpPr>
            <a:spLocks noGrp="1"/>
          </p:cNvSpPr>
          <p:nvPr userDrawn="1">
            <p:ph type="body" sz="quarter" idx="10" hasCustomPrompt="1"/>
          </p:nvPr>
        </p:nvSpPr>
        <p:spPr>
          <a:xfrm>
            <a:off x="1862118" y="4354691"/>
            <a:ext cx="2670949" cy="586422"/>
          </a:xfrm>
        </p:spPr>
        <p:txBody>
          <a:bodyPr/>
          <a:lstStyle>
            <a:lvl1pPr marL="0" algn="ctr" defTabSz="914400" rtl="0" eaLnBrk="1" latinLnBrk="0" hangingPunct="1">
              <a:defRPr kumimoji="0" lang="zh-CN" altLang="en-US" sz="3200" b="1" i="0" u="none" strike="noStrike" kern="1200" cap="none" spc="0" normalizeH="0" baseline="0" dirty="0">
                <a:ln>
                  <a:noFill/>
                </a:ln>
                <a:solidFill>
                  <a:prstClr val="white"/>
                </a:solidFill>
                <a:effectLst/>
                <a:uLnTx/>
                <a:uFillTx/>
                <a:latin typeface="Arial" panose="020B0604020202020204" pitchFamily="34" charset="0"/>
                <a:ea typeface="微软雅黑" panose="020B0503020204020204" pitchFamily="34" charset="-122"/>
                <a:cs typeface="+mj-cs"/>
              </a:defRPr>
            </a:lvl1pPr>
          </a:lstStyle>
          <a:p>
            <a:pPr lvl="0"/>
            <a:r>
              <a:rPr lang="zh-CN" altLang="en-US"/>
              <a:t>目  录</a:t>
            </a:r>
            <a:endParaRPr lang="zh-CN" altLang="en-US" dirty="0"/>
          </a:p>
        </p:txBody>
      </p:sp>
    </p:spTree>
    <p:extLst>
      <p:ext uri="{BB962C8B-B14F-4D97-AF65-F5344CB8AC3E}">
        <p14:creationId xmlns:p14="http://schemas.microsoft.com/office/powerpoint/2010/main" val="2122385330"/>
      </p:ext>
    </p:extLst>
  </p:cSld>
  <p:clrMapOvr>
    <a:masterClrMapping/>
  </p:clrMapOvr>
  <p:extLst>
    <p:ext uri="{DCECCB84-F9BA-43D5-87BE-67443E8EF086}">
      <p15:sldGuideLst xmlns:p15="http://schemas.microsoft.com/office/powerpoint/2012/main">
        <p15:guide id="2" pos="3840" userDrawn="1">
          <p15:clr>
            <a:srgbClr val="C35EA4"/>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副标题页">
    <p:spTree>
      <p:nvGrpSpPr>
        <p:cNvPr id="1" name=""/>
        <p:cNvGrpSpPr/>
        <p:nvPr/>
      </p:nvGrpSpPr>
      <p:grpSpPr>
        <a:xfrm>
          <a:off x="0" y="0"/>
          <a:ext cx="0" cy="0"/>
          <a:chOff x="0" y="0"/>
          <a:chExt cx="0" cy="0"/>
        </a:xfrm>
      </p:grpSpPr>
      <p:sp>
        <p:nvSpPr>
          <p:cNvPr id="3238" name="任意多边形: 形状 3">
            <a:extLst>
              <a:ext uri="{FF2B5EF4-FFF2-40B4-BE49-F238E27FC236}">
                <a16:creationId xmlns:a16="http://schemas.microsoft.com/office/drawing/2014/main" id="{C4F72228-238E-0D20-139A-4111AFA7A1D3}"/>
              </a:ext>
            </a:extLst>
          </p:cNvPr>
          <p:cNvSpPr/>
          <p:nvPr userDrawn="1"/>
        </p:nvSpPr>
        <p:spPr>
          <a:xfrm>
            <a:off x="-21268" y="-11959"/>
            <a:ext cx="12234536" cy="6881918"/>
          </a:xfrm>
          <a:custGeom>
            <a:avLst/>
            <a:gdLst>
              <a:gd name="connsiteX0" fmla="*/ 0 w 12234536"/>
              <a:gd name="connsiteY0" fmla="*/ 0 h 6881918"/>
              <a:gd name="connsiteX1" fmla="*/ 12234536 w 12234536"/>
              <a:gd name="connsiteY1" fmla="*/ 0 h 6881918"/>
              <a:gd name="connsiteX2" fmla="*/ 12234536 w 12234536"/>
              <a:gd name="connsiteY2" fmla="*/ 6881919 h 6881918"/>
              <a:gd name="connsiteX3" fmla="*/ 0 w 12234536"/>
              <a:gd name="connsiteY3" fmla="*/ 6881919 h 6881918"/>
              <a:gd name="connsiteX4" fmla="*/ 0 w 12234536"/>
              <a:gd name="connsiteY4" fmla="*/ 0 h 68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536" h="6881918">
                <a:moveTo>
                  <a:pt x="0" y="0"/>
                </a:moveTo>
                <a:lnTo>
                  <a:pt x="12234536" y="0"/>
                </a:lnTo>
                <a:lnTo>
                  <a:pt x="12234536" y="6881919"/>
                </a:lnTo>
                <a:lnTo>
                  <a:pt x="0" y="6881919"/>
                </a:lnTo>
                <a:lnTo>
                  <a:pt x="0" y="0"/>
                </a:lnTo>
                <a:close/>
              </a:path>
            </a:pathLst>
          </a:custGeom>
          <a:solidFill>
            <a:schemeClr val="accent3"/>
          </a:solidFill>
          <a:ln w="6917" cap="flat">
            <a:noFill/>
            <a:prstDash val="solid"/>
            <a:miter/>
          </a:ln>
        </p:spPr>
        <p:txBody>
          <a:bodyPr rtlCol="0" anchor="ctr"/>
          <a:lstStyle/>
          <a:p>
            <a:endParaRPr lang="zh-CN" altLang="en-US" dirty="0">
              <a:latin typeface="Arial" panose="020B0604020202020204" pitchFamily="34" charset="0"/>
            </a:endParaRPr>
          </a:p>
        </p:txBody>
      </p:sp>
      <p:grpSp>
        <p:nvGrpSpPr>
          <p:cNvPr id="3239" name="Group 3238">
            <a:extLst>
              <a:ext uri="{FF2B5EF4-FFF2-40B4-BE49-F238E27FC236}">
                <a16:creationId xmlns:a16="http://schemas.microsoft.com/office/drawing/2014/main" id="{D055F0F7-DBDC-DEFA-327D-06B7D5D8A74B}"/>
              </a:ext>
            </a:extLst>
          </p:cNvPr>
          <p:cNvGrpSpPr/>
          <p:nvPr userDrawn="1"/>
        </p:nvGrpSpPr>
        <p:grpSpPr>
          <a:xfrm>
            <a:off x="-19641" y="415"/>
            <a:ext cx="12231283" cy="6857171"/>
            <a:chOff x="-13789148" y="-105666"/>
            <a:chExt cx="12231283" cy="6857171"/>
          </a:xfrm>
          <a:solidFill>
            <a:schemeClr val="accent1">
              <a:alpha val="15000"/>
            </a:schemeClr>
          </a:solidFill>
        </p:grpSpPr>
        <p:grpSp>
          <p:nvGrpSpPr>
            <p:cNvPr id="3240" name="图形 77">
              <a:extLst>
                <a:ext uri="{FF2B5EF4-FFF2-40B4-BE49-F238E27FC236}">
                  <a16:creationId xmlns:a16="http://schemas.microsoft.com/office/drawing/2014/main" id="{145559C2-B800-1E83-1975-951D4F3F24D3}"/>
                </a:ext>
              </a:extLst>
            </p:cNvPr>
            <p:cNvGrpSpPr/>
            <p:nvPr/>
          </p:nvGrpSpPr>
          <p:grpSpPr>
            <a:xfrm>
              <a:off x="-13789148" y="-105666"/>
              <a:ext cx="12231283" cy="3423554"/>
              <a:chOff x="-13789148" y="-105666"/>
              <a:chExt cx="12231283" cy="3423554"/>
            </a:xfrm>
            <a:grpFill/>
          </p:grpSpPr>
          <p:grpSp>
            <p:nvGrpSpPr>
              <p:cNvPr id="3944" name="图形 77">
                <a:extLst>
                  <a:ext uri="{FF2B5EF4-FFF2-40B4-BE49-F238E27FC236}">
                    <a16:creationId xmlns:a16="http://schemas.microsoft.com/office/drawing/2014/main" id="{9F9BA62B-0E71-1CC2-1B90-1B97B62005D1}"/>
                  </a:ext>
                </a:extLst>
              </p:cNvPr>
              <p:cNvGrpSpPr/>
              <p:nvPr/>
            </p:nvGrpSpPr>
            <p:grpSpPr>
              <a:xfrm>
                <a:off x="-13789148" y="-105666"/>
                <a:ext cx="6110624" cy="3423554"/>
                <a:chOff x="-13789148" y="-105666"/>
                <a:chExt cx="6110624" cy="3423554"/>
              </a:xfrm>
              <a:grpFill/>
            </p:grpSpPr>
            <p:sp>
              <p:nvSpPr>
                <p:cNvPr id="4296" name="Freeform: Shape 4295">
                  <a:extLst>
                    <a:ext uri="{FF2B5EF4-FFF2-40B4-BE49-F238E27FC236}">
                      <a16:creationId xmlns:a16="http://schemas.microsoft.com/office/drawing/2014/main" id="{ADBCE441-AB53-4CF2-1ED0-A93BC6E9E43D}"/>
                    </a:ext>
                  </a:extLst>
                </p:cNvPr>
                <p:cNvSpPr/>
                <p:nvPr/>
              </p:nvSpPr>
              <p:spPr>
                <a:xfrm>
                  <a:off x="-1378914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297" name="Freeform: Shape 4296">
                  <a:extLst>
                    <a:ext uri="{FF2B5EF4-FFF2-40B4-BE49-F238E27FC236}">
                      <a16:creationId xmlns:a16="http://schemas.microsoft.com/office/drawing/2014/main" id="{94567E68-550A-AD4F-3EBF-4CB1282953DC}"/>
                    </a:ext>
                  </a:extLst>
                </p:cNvPr>
                <p:cNvSpPr/>
                <p:nvPr/>
              </p:nvSpPr>
              <p:spPr>
                <a:xfrm>
                  <a:off x="-1354438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8" name="Freeform: Shape 4297">
                  <a:extLst>
                    <a:ext uri="{FF2B5EF4-FFF2-40B4-BE49-F238E27FC236}">
                      <a16:creationId xmlns:a16="http://schemas.microsoft.com/office/drawing/2014/main" id="{27537261-A3DE-2913-AFAF-29D9870444D4}"/>
                    </a:ext>
                  </a:extLst>
                </p:cNvPr>
                <p:cNvSpPr/>
                <p:nvPr/>
              </p:nvSpPr>
              <p:spPr>
                <a:xfrm>
                  <a:off x="-1329962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9" name="Freeform: Shape 4298">
                  <a:extLst>
                    <a:ext uri="{FF2B5EF4-FFF2-40B4-BE49-F238E27FC236}">
                      <a16:creationId xmlns:a16="http://schemas.microsoft.com/office/drawing/2014/main" id="{8259575A-387F-05CE-0F4C-19A2CF9DD414}"/>
                    </a:ext>
                  </a:extLst>
                </p:cNvPr>
                <p:cNvSpPr/>
                <p:nvPr/>
              </p:nvSpPr>
              <p:spPr>
                <a:xfrm>
                  <a:off x="-1305479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0" name="Freeform: Shape 4299">
                  <a:extLst>
                    <a:ext uri="{FF2B5EF4-FFF2-40B4-BE49-F238E27FC236}">
                      <a16:creationId xmlns:a16="http://schemas.microsoft.com/office/drawing/2014/main" id="{443A2D2D-F1BD-DB5D-F061-FB04F9DFCAC1}"/>
                    </a:ext>
                  </a:extLst>
                </p:cNvPr>
                <p:cNvSpPr/>
                <p:nvPr/>
              </p:nvSpPr>
              <p:spPr>
                <a:xfrm>
                  <a:off x="-1281003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1" name="Freeform: Shape 4300">
                  <a:extLst>
                    <a:ext uri="{FF2B5EF4-FFF2-40B4-BE49-F238E27FC236}">
                      <a16:creationId xmlns:a16="http://schemas.microsoft.com/office/drawing/2014/main" id="{3E7F2094-6573-2E08-BB61-A4AFC2B3F7B6}"/>
                    </a:ext>
                  </a:extLst>
                </p:cNvPr>
                <p:cNvSpPr/>
                <p:nvPr/>
              </p:nvSpPr>
              <p:spPr>
                <a:xfrm>
                  <a:off x="-1256527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2" name="Freeform: Shape 4301">
                  <a:extLst>
                    <a:ext uri="{FF2B5EF4-FFF2-40B4-BE49-F238E27FC236}">
                      <a16:creationId xmlns:a16="http://schemas.microsoft.com/office/drawing/2014/main" id="{E554ECDC-82BD-E6BC-2915-2D7A005010A8}"/>
                    </a:ext>
                  </a:extLst>
                </p:cNvPr>
                <p:cNvSpPr/>
                <p:nvPr/>
              </p:nvSpPr>
              <p:spPr>
                <a:xfrm>
                  <a:off x="-1232051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3" name="Freeform: Shape 4302">
                  <a:extLst>
                    <a:ext uri="{FF2B5EF4-FFF2-40B4-BE49-F238E27FC236}">
                      <a16:creationId xmlns:a16="http://schemas.microsoft.com/office/drawing/2014/main" id="{BDAB9F13-FA4D-FBF6-8496-D320EA1D7BDB}"/>
                    </a:ext>
                  </a:extLst>
                </p:cNvPr>
                <p:cNvSpPr/>
                <p:nvPr/>
              </p:nvSpPr>
              <p:spPr>
                <a:xfrm>
                  <a:off x="-1207575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4" name="Freeform: Shape 4303">
                  <a:extLst>
                    <a:ext uri="{FF2B5EF4-FFF2-40B4-BE49-F238E27FC236}">
                      <a16:creationId xmlns:a16="http://schemas.microsoft.com/office/drawing/2014/main" id="{22F345CF-1073-1CC2-D458-356BABE55D96}"/>
                    </a:ext>
                  </a:extLst>
                </p:cNvPr>
                <p:cNvSpPr/>
                <p:nvPr/>
              </p:nvSpPr>
              <p:spPr>
                <a:xfrm>
                  <a:off x="-1183093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5" name="Freeform: Shape 4304">
                  <a:extLst>
                    <a:ext uri="{FF2B5EF4-FFF2-40B4-BE49-F238E27FC236}">
                      <a16:creationId xmlns:a16="http://schemas.microsoft.com/office/drawing/2014/main" id="{1ED318CC-87CA-287A-227B-99ED56EDB002}"/>
                    </a:ext>
                  </a:extLst>
                </p:cNvPr>
                <p:cNvSpPr/>
                <p:nvPr/>
              </p:nvSpPr>
              <p:spPr>
                <a:xfrm>
                  <a:off x="-1158617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6" name="Freeform: Shape 4305">
                  <a:extLst>
                    <a:ext uri="{FF2B5EF4-FFF2-40B4-BE49-F238E27FC236}">
                      <a16:creationId xmlns:a16="http://schemas.microsoft.com/office/drawing/2014/main" id="{5AC896AD-5A15-D2E5-E6D6-D8BB28B51FA4}"/>
                    </a:ext>
                  </a:extLst>
                </p:cNvPr>
                <p:cNvSpPr/>
                <p:nvPr/>
              </p:nvSpPr>
              <p:spPr>
                <a:xfrm>
                  <a:off x="-1134141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7" name="Freeform: Shape 4306">
                  <a:extLst>
                    <a:ext uri="{FF2B5EF4-FFF2-40B4-BE49-F238E27FC236}">
                      <a16:creationId xmlns:a16="http://schemas.microsoft.com/office/drawing/2014/main" id="{FCDA9D69-3898-C513-183B-6A7D3404E9FF}"/>
                    </a:ext>
                  </a:extLst>
                </p:cNvPr>
                <p:cNvSpPr/>
                <p:nvPr/>
              </p:nvSpPr>
              <p:spPr>
                <a:xfrm>
                  <a:off x="-1109665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8" name="Freeform: Shape 4307">
                  <a:extLst>
                    <a:ext uri="{FF2B5EF4-FFF2-40B4-BE49-F238E27FC236}">
                      <a16:creationId xmlns:a16="http://schemas.microsoft.com/office/drawing/2014/main" id="{6E1398E7-0436-ADC8-673F-402E70F31A10}"/>
                    </a:ext>
                  </a:extLst>
                </p:cNvPr>
                <p:cNvSpPr/>
                <p:nvPr/>
              </p:nvSpPr>
              <p:spPr>
                <a:xfrm>
                  <a:off x="-1085189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09" name="Freeform: Shape 4308">
                  <a:extLst>
                    <a:ext uri="{FF2B5EF4-FFF2-40B4-BE49-F238E27FC236}">
                      <a16:creationId xmlns:a16="http://schemas.microsoft.com/office/drawing/2014/main" id="{ED5F08C5-B01C-6CDF-7063-3FC3F1CE1ABD}"/>
                    </a:ext>
                  </a:extLst>
                </p:cNvPr>
                <p:cNvSpPr/>
                <p:nvPr/>
              </p:nvSpPr>
              <p:spPr>
                <a:xfrm>
                  <a:off x="-1060706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0" name="Freeform: Shape 4309">
                  <a:extLst>
                    <a:ext uri="{FF2B5EF4-FFF2-40B4-BE49-F238E27FC236}">
                      <a16:creationId xmlns:a16="http://schemas.microsoft.com/office/drawing/2014/main" id="{20EB75F5-7E8C-1884-1E6D-71E6A2FFF06B}"/>
                    </a:ext>
                  </a:extLst>
                </p:cNvPr>
                <p:cNvSpPr/>
                <p:nvPr/>
              </p:nvSpPr>
              <p:spPr>
                <a:xfrm>
                  <a:off x="-1036230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1" name="Freeform: Shape 4310">
                  <a:extLst>
                    <a:ext uri="{FF2B5EF4-FFF2-40B4-BE49-F238E27FC236}">
                      <a16:creationId xmlns:a16="http://schemas.microsoft.com/office/drawing/2014/main" id="{21E175F3-E72B-A445-204B-51CE63860C9A}"/>
                    </a:ext>
                  </a:extLst>
                </p:cNvPr>
                <p:cNvSpPr/>
                <p:nvPr/>
              </p:nvSpPr>
              <p:spPr>
                <a:xfrm>
                  <a:off x="-1011754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2" name="Freeform: Shape 4311">
                  <a:extLst>
                    <a:ext uri="{FF2B5EF4-FFF2-40B4-BE49-F238E27FC236}">
                      <a16:creationId xmlns:a16="http://schemas.microsoft.com/office/drawing/2014/main" id="{C9A9D2C6-5BDD-5C55-C4A3-992FBCEE1AA2}"/>
                    </a:ext>
                  </a:extLst>
                </p:cNvPr>
                <p:cNvSpPr/>
                <p:nvPr/>
              </p:nvSpPr>
              <p:spPr>
                <a:xfrm>
                  <a:off x="-987278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313" name="Freeform: Shape 4312">
                  <a:extLst>
                    <a:ext uri="{FF2B5EF4-FFF2-40B4-BE49-F238E27FC236}">
                      <a16:creationId xmlns:a16="http://schemas.microsoft.com/office/drawing/2014/main" id="{46E30F62-91A9-60C0-364C-1DF721F8A092}"/>
                    </a:ext>
                  </a:extLst>
                </p:cNvPr>
                <p:cNvSpPr/>
                <p:nvPr/>
              </p:nvSpPr>
              <p:spPr>
                <a:xfrm>
                  <a:off x="-962802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4" name="Freeform: Shape 4313">
                  <a:extLst>
                    <a:ext uri="{FF2B5EF4-FFF2-40B4-BE49-F238E27FC236}">
                      <a16:creationId xmlns:a16="http://schemas.microsoft.com/office/drawing/2014/main" id="{30461455-8E1C-65FB-6CF0-45D8FFCA3DFA}"/>
                    </a:ext>
                  </a:extLst>
                </p:cNvPr>
                <p:cNvSpPr/>
                <p:nvPr/>
              </p:nvSpPr>
              <p:spPr>
                <a:xfrm>
                  <a:off x="-938319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5" name="Freeform: Shape 4314">
                  <a:extLst>
                    <a:ext uri="{FF2B5EF4-FFF2-40B4-BE49-F238E27FC236}">
                      <a16:creationId xmlns:a16="http://schemas.microsoft.com/office/drawing/2014/main" id="{FA0907AD-ADAF-13D2-CD9F-6CFC8C1E72CA}"/>
                    </a:ext>
                  </a:extLst>
                </p:cNvPr>
                <p:cNvSpPr/>
                <p:nvPr/>
              </p:nvSpPr>
              <p:spPr>
                <a:xfrm>
                  <a:off x="-913843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6" name="Freeform: Shape 4315">
                  <a:extLst>
                    <a:ext uri="{FF2B5EF4-FFF2-40B4-BE49-F238E27FC236}">
                      <a16:creationId xmlns:a16="http://schemas.microsoft.com/office/drawing/2014/main" id="{2E10F775-9B48-565E-CB52-62829CA849BD}"/>
                    </a:ext>
                  </a:extLst>
                </p:cNvPr>
                <p:cNvSpPr/>
                <p:nvPr/>
              </p:nvSpPr>
              <p:spPr>
                <a:xfrm>
                  <a:off x="-889367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7" name="Freeform: Shape 4316">
                  <a:extLst>
                    <a:ext uri="{FF2B5EF4-FFF2-40B4-BE49-F238E27FC236}">
                      <a16:creationId xmlns:a16="http://schemas.microsoft.com/office/drawing/2014/main" id="{AFEEF924-5B96-F494-2762-57F880C02937}"/>
                    </a:ext>
                  </a:extLst>
                </p:cNvPr>
                <p:cNvSpPr/>
                <p:nvPr/>
              </p:nvSpPr>
              <p:spPr>
                <a:xfrm>
                  <a:off x="-864891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8" name="Freeform: Shape 4317">
                  <a:extLst>
                    <a:ext uri="{FF2B5EF4-FFF2-40B4-BE49-F238E27FC236}">
                      <a16:creationId xmlns:a16="http://schemas.microsoft.com/office/drawing/2014/main" id="{2E551023-CE54-C845-8434-8E4C8B313425}"/>
                    </a:ext>
                  </a:extLst>
                </p:cNvPr>
                <p:cNvSpPr/>
                <p:nvPr/>
              </p:nvSpPr>
              <p:spPr>
                <a:xfrm>
                  <a:off x="-840415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19" name="Freeform: Shape 4318">
                  <a:extLst>
                    <a:ext uri="{FF2B5EF4-FFF2-40B4-BE49-F238E27FC236}">
                      <a16:creationId xmlns:a16="http://schemas.microsoft.com/office/drawing/2014/main" id="{9459FD52-EB05-5A1A-F120-49B0FF872B23}"/>
                    </a:ext>
                  </a:extLst>
                </p:cNvPr>
                <p:cNvSpPr/>
                <p:nvPr/>
              </p:nvSpPr>
              <p:spPr>
                <a:xfrm>
                  <a:off x="-815932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0" name="Freeform: Shape 4319">
                  <a:extLst>
                    <a:ext uri="{FF2B5EF4-FFF2-40B4-BE49-F238E27FC236}">
                      <a16:creationId xmlns:a16="http://schemas.microsoft.com/office/drawing/2014/main" id="{F76FB4FF-32E2-FB32-3B1F-C4FAEA5302EA}"/>
                    </a:ext>
                  </a:extLst>
                </p:cNvPr>
                <p:cNvSpPr/>
                <p:nvPr/>
              </p:nvSpPr>
              <p:spPr>
                <a:xfrm>
                  <a:off x="-791456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1" name="Freeform: Shape 4320">
                  <a:extLst>
                    <a:ext uri="{FF2B5EF4-FFF2-40B4-BE49-F238E27FC236}">
                      <a16:creationId xmlns:a16="http://schemas.microsoft.com/office/drawing/2014/main" id="{8DAE824A-E967-592D-D8C5-DC47E509859B}"/>
                    </a:ext>
                  </a:extLst>
                </p:cNvPr>
                <p:cNvSpPr/>
                <p:nvPr/>
              </p:nvSpPr>
              <p:spPr>
                <a:xfrm>
                  <a:off x="-1378914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2" name="Freeform: Shape 4321">
                  <a:extLst>
                    <a:ext uri="{FF2B5EF4-FFF2-40B4-BE49-F238E27FC236}">
                      <a16:creationId xmlns:a16="http://schemas.microsoft.com/office/drawing/2014/main" id="{190043F0-A362-8656-B635-DA27F4724A2C}"/>
                    </a:ext>
                  </a:extLst>
                </p:cNvPr>
                <p:cNvSpPr/>
                <p:nvPr/>
              </p:nvSpPr>
              <p:spPr>
                <a:xfrm>
                  <a:off x="-1354438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3" name="Freeform: Shape 4322">
                  <a:extLst>
                    <a:ext uri="{FF2B5EF4-FFF2-40B4-BE49-F238E27FC236}">
                      <a16:creationId xmlns:a16="http://schemas.microsoft.com/office/drawing/2014/main" id="{DC61470B-9034-4752-6D59-2B9E643D2597}"/>
                    </a:ext>
                  </a:extLst>
                </p:cNvPr>
                <p:cNvSpPr/>
                <p:nvPr/>
              </p:nvSpPr>
              <p:spPr>
                <a:xfrm>
                  <a:off x="-1329962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4" name="Freeform: Shape 4323">
                  <a:extLst>
                    <a:ext uri="{FF2B5EF4-FFF2-40B4-BE49-F238E27FC236}">
                      <a16:creationId xmlns:a16="http://schemas.microsoft.com/office/drawing/2014/main" id="{C6608D0C-72D1-E866-1E05-23738C6FBE96}"/>
                    </a:ext>
                  </a:extLst>
                </p:cNvPr>
                <p:cNvSpPr/>
                <p:nvPr/>
              </p:nvSpPr>
              <p:spPr>
                <a:xfrm>
                  <a:off x="-1305479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5" name="Freeform: Shape 4324">
                  <a:extLst>
                    <a:ext uri="{FF2B5EF4-FFF2-40B4-BE49-F238E27FC236}">
                      <a16:creationId xmlns:a16="http://schemas.microsoft.com/office/drawing/2014/main" id="{4EA4132F-D2D7-0A0B-1173-7B1657855B07}"/>
                    </a:ext>
                  </a:extLst>
                </p:cNvPr>
                <p:cNvSpPr/>
                <p:nvPr/>
              </p:nvSpPr>
              <p:spPr>
                <a:xfrm>
                  <a:off x="-1281003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6" name="Freeform: Shape 4325">
                  <a:extLst>
                    <a:ext uri="{FF2B5EF4-FFF2-40B4-BE49-F238E27FC236}">
                      <a16:creationId xmlns:a16="http://schemas.microsoft.com/office/drawing/2014/main" id="{2087F772-3D64-3D77-1BB4-90BEBAC60CFC}"/>
                    </a:ext>
                  </a:extLst>
                </p:cNvPr>
                <p:cNvSpPr/>
                <p:nvPr/>
              </p:nvSpPr>
              <p:spPr>
                <a:xfrm>
                  <a:off x="-1256527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7" name="Freeform: Shape 4326">
                  <a:extLst>
                    <a:ext uri="{FF2B5EF4-FFF2-40B4-BE49-F238E27FC236}">
                      <a16:creationId xmlns:a16="http://schemas.microsoft.com/office/drawing/2014/main" id="{9D99DF7E-6E48-80A7-FA80-6F964A4A8DAB}"/>
                    </a:ext>
                  </a:extLst>
                </p:cNvPr>
                <p:cNvSpPr/>
                <p:nvPr/>
              </p:nvSpPr>
              <p:spPr>
                <a:xfrm>
                  <a:off x="-1232051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8" name="Freeform: Shape 4327">
                  <a:extLst>
                    <a:ext uri="{FF2B5EF4-FFF2-40B4-BE49-F238E27FC236}">
                      <a16:creationId xmlns:a16="http://schemas.microsoft.com/office/drawing/2014/main" id="{E5F30F4D-43A1-5C7F-C6DF-6DAE7047A73F}"/>
                    </a:ext>
                  </a:extLst>
                </p:cNvPr>
                <p:cNvSpPr/>
                <p:nvPr/>
              </p:nvSpPr>
              <p:spPr>
                <a:xfrm>
                  <a:off x="-1207575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29" name="Freeform: Shape 4328">
                  <a:extLst>
                    <a:ext uri="{FF2B5EF4-FFF2-40B4-BE49-F238E27FC236}">
                      <a16:creationId xmlns:a16="http://schemas.microsoft.com/office/drawing/2014/main" id="{3CB02841-C3E9-C538-4548-262A7EFBE997}"/>
                    </a:ext>
                  </a:extLst>
                </p:cNvPr>
                <p:cNvSpPr/>
                <p:nvPr/>
              </p:nvSpPr>
              <p:spPr>
                <a:xfrm>
                  <a:off x="-1183093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0" name="Freeform: Shape 4329">
                  <a:extLst>
                    <a:ext uri="{FF2B5EF4-FFF2-40B4-BE49-F238E27FC236}">
                      <a16:creationId xmlns:a16="http://schemas.microsoft.com/office/drawing/2014/main" id="{2497C29D-C4B4-BAC1-C6BE-3AAC3C45AFB7}"/>
                    </a:ext>
                  </a:extLst>
                </p:cNvPr>
                <p:cNvSpPr/>
                <p:nvPr/>
              </p:nvSpPr>
              <p:spPr>
                <a:xfrm>
                  <a:off x="-1158617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1" name="Freeform: Shape 4330">
                  <a:extLst>
                    <a:ext uri="{FF2B5EF4-FFF2-40B4-BE49-F238E27FC236}">
                      <a16:creationId xmlns:a16="http://schemas.microsoft.com/office/drawing/2014/main" id="{3741B868-29DA-FAE4-743D-1612F0B2F699}"/>
                    </a:ext>
                  </a:extLst>
                </p:cNvPr>
                <p:cNvSpPr/>
                <p:nvPr/>
              </p:nvSpPr>
              <p:spPr>
                <a:xfrm>
                  <a:off x="-1134141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2" name="Freeform: Shape 4331">
                  <a:extLst>
                    <a:ext uri="{FF2B5EF4-FFF2-40B4-BE49-F238E27FC236}">
                      <a16:creationId xmlns:a16="http://schemas.microsoft.com/office/drawing/2014/main" id="{44B28AF0-6261-E4AD-1847-0225C543A74C}"/>
                    </a:ext>
                  </a:extLst>
                </p:cNvPr>
                <p:cNvSpPr/>
                <p:nvPr/>
              </p:nvSpPr>
              <p:spPr>
                <a:xfrm>
                  <a:off x="-1109665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3" name="Freeform: Shape 4332">
                  <a:extLst>
                    <a:ext uri="{FF2B5EF4-FFF2-40B4-BE49-F238E27FC236}">
                      <a16:creationId xmlns:a16="http://schemas.microsoft.com/office/drawing/2014/main" id="{747889EC-E02B-2929-1982-16694FD1333F}"/>
                    </a:ext>
                  </a:extLst>
                </p:cNvPr>
                <p:cNvSpPr/>
                <p:nvPr/>
              </p:nvSpPr>
              <p:spPr>
                <a:xfrm>
                  <a:off x="-1085189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4" name="Freeform: Shape 4333">
                  <a:extLst>
                    <a:ext uri="{FF2B5EF4-FFF2-40B4-BE49-F238E27FC236}">
                      <a16:creationId xmlns:a16="http://schemas.microsoft.com/office/drawing/2014/main" id="{24D1AABC-9785-2E4B-258D-DD0949453731}"/>
                    </a:ext>
                  </a:extLst>
                </p:cNvPr>
                <p:cNvSpPr/>
                <p:nvPr/>
              </p:nvSpPr>
              <p:spPr>
                <a:xfrm>
                  <a:off x="-1060706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5" name="Freeform: Shape 4334">
                  <a:extLst>
                    <a:ext uri="{FF2B5EF4-FFF2-40B4-BE49-F238E27FC236}">
                      <a16:creationId xmlns:a16="http://schemas.microsoft.com/office/drawing/2014/main" id="{C2E01116-A831-82CF-8059-26CFF8132EE6}"/>
                    </a:ext>
                  </a:extLst>
                </p:cNvPr>
                <p:cNvSpPr/>
                <p:nvPr/>
              </p:nvSpPr>
              <p:spPr>
                <a:xfrm>
                  <a:off x="-1036230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336" name="Freeform: Shape 4335">
                  <a:extLst>
                    <a:ext uri="{FF2B5EF4-FFF2-40B4-BE49-F238E27FC236}">
                      <a16:creationId xmlns:a16="http://schemas.microsoft.com/office/drawing/2014/main" id="{EC97DB9B-44DC-116B-40A9-C7F839EC50F1}"/>
                    </a:ext>
                  </a:extLst>
                </p:cNvPr>
                <p:cNvSpPr/>
                <p:nvPr/>
              </p:nvSpPr>
              <p:spPr>
                <a:xfrm>
                  <a:off x="-1011754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7" name="Freeform: Shape 4336">
                  <a:extLst>
                    <a:ext uri="{FF2B5EF4-FFF2-40B4-BE49-F238E27FC236}">
                      <a16:creationId xmlns:a16="http://schemas.microsoft.com/office/drawing/2014/main" id="{257E29FA-0DCC-7429-4A1A-32787F1BAB22}"/>
                    </a:ext>
                  </a:extLst>
                </p:cNvPr>
                <p:cNvSpPr/>
                <p:nvPr/>
              </p:nvSpPr>
              <p:spPr>
                <a:xfrm>
                  <a:off x="-987278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8" name="Freeform: Shape 4337">
                  <a:extLst>
                    <a:ext uri="{FF2B5EF4-FFF2-40B4-BE49-F238E27FC236}">
                      <a16:creationId xmlns:a16="http://schemas.microsoft.com/office/drawing/2014/main" id="{FF2A6474-0BAC-C845-875A-9667A4371D4C}"/>
                    </a:ext>
                  </a:extLst>
                </p:cNvPr>
                <p:cNvSpPr/>
                <p:nvPr/>
              </p:nvSpPr>
              <p:spPr>
                <a:xfrm>
                  <a:off x="-962802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39" name="Freeform: Shape 4338">
                  <a:extLst>
                    <a:ext uri="{FF2B5EF4-FFF2-40B4-BE49-F238E27FC236}">
                      <a16:creationId xmlns:a16="http://schemas.microsoft.com/office/drawing/2014/main" id="{6901432C-D098-B9A6-E9B1-B9F45579E010}"/>
                    </a:ext>
                  </a:extLst>
                </p:cNvPr>
                <p:cNvSpPr/>
                <p:nvPr/>
              </p:nvSpPr>
              <p:spPr>
                <a:xfrm>
                  <a:off x="-938319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0" name="Freeform: Shape 4339">
                  <a:extLst>
                    <a:ext uri="{FF2B5EF4-FFF2-40B4-BE49-F238E27FC236}">
                      <a16:creationId xmlns:a16="http://schemas.microsoft.com/office/drawing/2014/main" id="{96E9DF83-F63E-4B88-DDDA-74CDB50B1D58}"/>
                    </a:ext>
                  </a:extLst>
                </p:cNvPr>
                <p:cNvSpPr/>
                <p:nvPr/>
              </p:nvSpPr>
              <p:spPr>
                <a:xfrm>
                  <a:off x="-913843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1" name="Freeform: Shape 4340">
                  <a:extLst>
                    <a:ext uri="{FF2B5EF4-FFF2-40B4-BE49-F238E27FC236}">
                      <a16:creationId xmlns:a16="http://schemas.microsoft.com/office/drawing/2014/main" id="{2AC322DE-642C-72A7-5962-C4A2F60DC615}"/>
                    </a:ext>
                  </a:extLst>
                </p:cNvPr>
                <p:cNvSpPr/>
                <p:nvPr/>
              </p:nvSpPr>
              <p:spPr>
                <a:xfrm>
                  <a:off x="-889367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2" name="Freeform: Shape 4341">
                  <a:extLst>
                    <a:ext uri="{FF2B5EF4-FFF2-40B4-BE49-F238E27FC236}">
                      <a16:creationId xmlns:a16="http://schemas.microsoft.com/office/drawing/2014/main" id="{9283BB4B-0C68-C9A1-4FD5-57D55EF5173C}"/>
                    </a:ext>
                  </a:extLst>
                </p:cNvPr>
                <p:cNvSpPr/>
                <p:nvPr/>
              </p:nvSpPr>
              <p:spPr>
                <a:xfrm>
                  <a:off x="-864891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3" name="Freeform: Shape 4342">
                  <a:extLst>
                    <a:ext uri="{FF2B5EF4-FFF2-40B4-BE49-F238E27FC236}">
                      <a16:creationId xmlns:a16="http://schemas.microsoft.com/office/drawing/2014/main" id="{D92DC78C-943E-4EF9-64C2-E79959D46488}"/>
                    </a:ext>
                  </a:extLst>
                </p:cNvPr>
                <p:cNvSpPr/>
                <p:nvPr/>
              </p:nvSpPr>
              <p:spPr>
                <a:xfrm>
                  <a:off x="-840415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4" name="Freeform: Shape 4343">
                  <a:extLst>
                    <a:ext uri="{FF2B5EF4-FFF2-40B4-BE49-F238E27FC236}">
                      <a16:creationId xmlns:a16="http://schemas.microsoft.com/office/drawing/2014/main" id="{C212F90E-F7B9-D841-4A84-DBDCC8146368}"/>
                    </a:ext>
                  </a:extLst>
                </p:cNvPr>
                <p:cNvSpPr/>
                <p:nvPr/>
              </p:nvSpPr>
              <p:spPr>
                <a:xfrm>
                  <a:off x="-815932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5" name="Freeform: Shape 4344">
                  <a:extLst>
                    <a:ext uri="{FF2B5EF4-FFF2-40B4-BE49-F238E27FC236}">
                      <a16:creationId xmlns:a16="http://schemas.microsoft.com/office/drawing/2014/main" id="{B3D36FCD-CC4A-1537-A0E1-A29C02AEE042}"/>
                    </a:ext>
                  </a:extLst>
                </p:cNvPr>
                <p:cNvSpPr/>
                <p:nvPr/>
              </p:nvSpPr>
              <p:spPr>
                <a:xfrm>
                  <a:off x="-791456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346" name="Freeform: Shape 4345">
                  <a:extLst>
                    <a:ext uri="{FF2B5EF4-FFF2-40B4-BE49-F238E27FC236}">
                      <a16:creationId xmlns:a16="http://schemas.microsoft.com/office/drawing/2014/main" id="{106B8ECB-053D-09BD-4DCB-879ACE7B89B1}"/>
                    </a:ext>
                  </a:extLst>
                </p:cNvPr>
                <p:cNvSpPr/>
                <p:nvPr/>
              </p:nvSpPr>
              <p:spPr>
                <a:xfrm>
                  <a:off x="-1378914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7" name="Freeform: Shape 4346">
                  <a:extLst>
                    <a:ext uri="{FF2B5EF4-FFF2-40B4-BE49-F238E27FC236}">
                      <a16:creationId xmlns:a16="http://schemas.microsoft.com/office/drawing/2014/main" id="{ECA84A72-4596-7134-A1DF-F458975A9FF4}"/>
                    </a:ext>
                  </a:extLst>
                </p:cNvPr>
                <p:cNvSpPr/>
                <p:nvPr/>
              </p:nvSpPr>
              <p:spPr>
                <a:xfrm>
                  <a:off x="-1354438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8" name="Freeform: Shape 4347">
                  <a:extLst>
                    <a:ext uri="{FF2B5EF4-FFF2-40B4-BE49-F238E27FC236}">
                      <a16:creationId xmlns:a16="http://schemas.microsoft.com/office/drawing/2014/main" id="{7CB5A30F-2738-D0F6-86AC-E9A0D25C014D}"/>
                    </a:ext>
                  </a:extLst>
                </p:cNvPr>
                <p:cNvSpPr/>
                <p:nvPr/>
              </p:nvSpPr>
              <p:spPr>
                <a:xfrm>
                  <a:off x="-1329962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49" name="Freeform: Shape 4348">
                  <a:extLst>
                    <a:ext uri="{FF2B5EF4-FFF2-40B4-BE49-F238E27FC236}">
                      <a16:creationId xmlns:a16="http://schemas.microsoft.com/office/drawing/2014/main" id="{26484441-269E-833E-0921-891A187683E7}"/>
                    </a:ext>
                  </a:extLst>
                </p:cNvPr>
                <p:cNvSpPr/>
                <p:nvPr/>
              </p:nvSpPr>
              <p:spPr>
                <a:xfrm>
                  <a:off x="-1305479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0" name="Freeform: Shape 4349">
                  <a:extLst>
                    <a:ext uri="{FF2B5EF4-FFF2-40B4-BE49-F238E27FC236}">
                      <a16:creationId xmlns:a16="http://schemas.microsoft.com/office/drawing/2014/main" id="{6631B209-84BB-D092-3016-E00358BA7CDA}"/>
                    </a:ext>
                  </a:extLst>
                </p:cNvPr>
                <p:cNvSpPr/>
                <p:nvPr/>
              </p:nvSpPr>
              <p:spPr>
                <a:xfrm>
                  <a:off x="-1281003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1" name="Freeform: Shape 4350">
                  <a:extLst>
                    <a:ext uri="{FF2B5EF4-FFF2-40B4-BE49-F238E27FC236}">
                      <a16:creationId xmlns:a16="http://schemas.microsoft.com/office/drawing/2014/main" id="{9ED21B52-4835-CC08-1614-5901BEF89C22}"/>
                    </a:ext>
                  </a:extLst>
                </p:cNvPr>
                <p:cNvSpPr/>
                <p:nvPr/>
              </p:nvSpPr>
              <p:spPr>
                <a:xfrm>
                  <a:off x="-1256527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2" name="Freeform: Shape 4351">
                  <a:extLst>
                    <a:ext uri="{FF2B5EF4-FFF2-40B4-BE49-F238E27FC236}">
                      <a16:creationId xmlns:a16="http://schemas.microsoft.com/office/drawing/2014/main" id="{6F9F82FF-270A-375D-B435-FB401C8D0FEB}"/>
                    </a:ext>
                  </a:extLst>
                </p:cNvPr>
                <p:cNvSpPr/>
                <p:nvPr/>
              </p:nvSpPr>
              <p:spPr>
                <a:xfrm>
                  <a:off x="-1232051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3" name="Freeform: Shape 4352">
                  <a:extLst>
                    <a:ext uri="{FF2B5EF4-FFF2-40B4-BE49-F238E27FC236}">
                      <a16:creationId xmlns:a16="http://schemas.microsoft.com/office/drawing/2014/main" id="{833DA2B0-4A9C-D237-1841-DE1171769E58}"/>
                    </a:ext>
                  </a:extLst>
                </p:cNvPr>
                <p:cNvSpPr/>
                <p:nvPr/>
              </p:nvSpPr>
              <p:spPr>
                <a:xfrm>
                  <a:off x="-1207575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4" name="Freeform: Shape 4353">
                  <a:extLst>
                    <a:ext uri="{FF2B5EF4-FFF2-40B4-BE49-F238E27FC236}">
                      <a16:creationId xmlns:a16="http://schemas.microsoft.com/office/drawing/2014/main" id="{DA271CE0-3CAF-8F37-1CE4-38239184A4B5}"/>
                    </a:ext>
                  </a:extLst>
                </p:cNvPr>
                <p:cNvSpPr/>
                <p:nvPr/>
              </p:nvSpPr>
              <p:spPr>
                <a:xfrm>
                  <a:off x="-1183093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5" name="Freeform: Shape 4354">
                  <a:extLst>
                    <a:ext uri="{FF2B5EF4-FFF2-40B4-BE49-F238E27FC236}">
                      <a16:creationId xmlns:a16="http://schemas.microsoft.com/office/drawing/2014/main" id="{C14BBAF5-66B1-E744-7A1A-72CE2D05F76C}"/>
                    </a:ext>
                  </a:extLst>
                </p:cNvPr>
                <p:cNvSpPr/>
                <p:nvPr/>
              </p:nvSpPr>
              <p:spPr>
                <a:xfrm>
                  <a:off x="-1158617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6" name="Freeform: Shape 4355">
                  <a:extLst>
                    <a:ext uri="{FF2B5EF4-FFF2-40B4-BE49-F238E27FC236}">
                      <a16:creationId xmlns:a16="http://schemas.microsoft.com/office/drawing/2014/main" id="{D13DD213-98D5-5956-895A-35EE20755371}"/>
                    </a:ext>
                  </a:extLst>
                </p:cNvPr>
                <p:cNvSpPr/>
                <p:nvPr/>
              </p:nvSpPr>
              <p:spPr>
                <a:xfrm>
                  <a:off x="-1134141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7" name="Freeform: Shape 4356">
                  <a:extLst>
                    <a:ext uri="{FF2B5EF4-FFF2-40B4-BE49-F238E27FC236}">
                      <a16:creationId xmlns:a16="http://schemas.microsoft.com/office/drawing/2014/main" id="{EA6D615F-0841-E1E8-8108-EF18831B2792}"/>
                    </a:ext>
                  </a:extLst>
                </p:cNvPr>
                <p:cNvSpPr/>
                <p:nvPr/>
              </p:nvSpPr>
              <p:spPr>
                <a:xfrm>
                  <a:off x="-1109665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8" name="Freeform: Shape 4357">
                  <a:extLst>
                    <a:ext uri="{FF2B5EF4-FFF2-40B4-BE49-F238E27FC236}">
                      <a16:creationId xmlns:a16="http://schemas.microsoft.com/office/drawing/2014/main" id="{8E910048-27F7-2799-E5ED-5D8D4052B3A4}"/>
                    </a:ext>
                  </a:extLst>
                </p:cNvPr>
                <p:cNvSpPr/>
                <p:nvPr/>
              </p:nvSpPr>
              <p:spPr>
                <a:xfrm>
                  <a:off x="-1085189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59" name="Freeform: Shape 4358">
                  <a:extLst>
                    <a:ext uri="{FF2B5EF4-FFF2-40B4-BE49-F238E27FC236}">
                      <a16:creationId xmlns:a16="http://schemas.microsoft.com/office/drawing/2014/main" id="{BCEA722A-0067-CB97-C49F-8F90A4C1DB13}"/>
                    </a:ext>
                  </a:extLst>
                </p:cNvPr>
                <p:cNvSpPr/>
                <p:nvPr/>
              </p:nvSpPr>
              <p:spPr>
                <a:xfrm>
                  <a:off x="-1060706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0" name="Freeform: Shape 4359">
                  <a:extLst>
                    <a:ext uri="{FF2B5EF4-FFF2-40B4-BE49-F238E27FC236}">
                      <a16:creationId xmlns:a16="http://schemas.microsoft.com/office/drawing/2014/main" id="{27F25E04-3E40-0939-43D4-B6D300E79350}"/>
                    </a:ext>
                  </a:extLst>
                </p:cNvPr>
                <p:cNvSpPr/>
                <p:nvPr/>
              </p:nvSpPr>
              <p:spPr>
                <a:xfrm>
                  <a:off x="-1036230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1" name="Freeform: Shape 4360">
                  <a:extLst>
                    <a:ext uri="{FF2B5EF4-FFF2-40B4-BE49-F238E27FC236}">
                      <a16:creationId xmlns:a16="http://schemas.microsoft.com/office/drawing/2014/main" id="{83896130-E307-1B0B-F535-6590E06E32CD}"/>
                    </a:ext>
                  </a:extLst>
                </p:cNvPr>
                <p:cNvSpPr/>
                <p:nvPr/>
              </p:nvSpPr>
              <p:spPr>
                <a:xfrm>
                  <a:off x="-1011754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2" name="Freeform: Shape 4361">
                  <a:extLst>
                    <a:ext uri="{FF2B5EF4-FFF2-40B4-BE49-F238E27FC236}">
                      <a16:creationId xmlns:a16="http://schemas.microsoft.com/office/drawing/2014/main" id="{BBE0AE20-7442-9E08-B3C2-D7A67E185B1B}"/>
                    </a:ext>
                  </a:extLst>
                </p:cNvPr>
                <p:cNvSpPr/>
                <p:nvPr/>
              </p:nvSpPr>
              <p:spPr>
                <a:xfrm>
                  <a:off x="-987278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3" name="Freeform: Shape 4362">
                  <a:extLst>
                    <a:ext uri="{FF2B5EF4-FFF2-40B4-BE49-F238E27FC236}">
                      <a16:creationId xmlns:a16="http://schemas.microsoft.com/office/drawing/2014/main" id="{79CA8472-B26E-81A2-24CA-FAB15EAFB108}"/>
                    </a:ext>
                  </a:extLst>
                </p:cNvPr>
                <p:cNvSpPr/>
                <p:nvPr/>
              </p:nvSpPr>
              <p:spPr>
                <a:xfrm>
                  <a:off x="-962802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4" name="Freeform: Shape 4363">
                  <a:extLst>
                    <a:ext uri="{FF2B5EF4-FFF2-40B4-BE49-F238E27FC236}">
                      <a16:creationId xmlns:a16="http://schemas.microsoft.com/office/drawing/2014/main" id="{620F41CB-E06D-46EC-133C-B677164F4306}"/>
                    </a:ext>
                  </a:extLst>
                </p:cNvPr>
                <p:cNvSpPr/>
                <p:nvPr/>
              </p:nvSpPr>
              <p:spPr>
                <a:xfrm>
                  <a:off x="-938319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5" name="Freeform: Shape 4364">
                  <a:extLst>
                    <a:ext uri="{FF2B5EF4-FFF2-40B4-BE49-F238E27FC236}">
                      <a16:creationId xmlns:a16="http://schemas.microsoft.com/office/drawing/2014/main" id="{1DD03B9F-D1A7-4457-FFC3-7501E2A56647}"/>
                    </a:ext>
                  </a:extLst>
                </p:cNvPr>
                <p:cNvSpPr/>
                <p:nvPr/>
              </p:nvSpPr>
              <p:spPr>
                <a:xfrm>
                  <a:off x="-913843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6" name="Freeform: Shape 4365">
                  <a:extLst>
                    <a:ext uri="{FF2B5EF4-FFF2-40B4-BE49-F238E27FC236}">
                      <a16:creationId xmlns:a16="http://schemas.microsoft.com/office/drawing/2014/main" id="{213F722F-1D3E-BBDB-6260-520B19DB516B}"/>
                    </a:ext>
                  </a:extLst>
                </p:cNvPr>
                <p:cNvSpPr/>
                <p:nvPr/>
              </p:nvSpPr>
              <p:spPr>
                <a:xfrm>
                  <a:off x="-889367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7" name="Freeform: Shape 4366">
                  <a:extLst>
                    <a:ext uri="{FF2B5EF4-FFF2-40B4-BE49-F238E27FC236}">
                      <a16:creationId xmlns:a16="http://schemas.microsoft.com/office/drawing/2014/main" id="{BAB34F28-CB7B-2CC4-A4E9-8977F10C355D}"/>
                    </a:ext>
                  </a:extLst>
                </p:cNvPr>
                <p:cNvSpPr/>
                <p:nvPr/>
              </p:nvSpPr>
              <p:spPr>
                <a:xfrm>
                  <a:off x="-864891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8" name="Freeform: Shape 4367">
                  <a:extLst>
                    <a:ext uri="{FF2B5EF4-FFF2-40B4-BE49-F238E27FC236}">
                      <a16:creationId xmlns:a16="http://schemas.microsoft.com/office/drawing/2014/main" id="{91AB1606-49E5-22FF-C99B-07A40E3C40C8}"/>
                    </a:ext>
                  </a:extLst>
                </p:cNvPr>
                <p:cNvSpPr/>
                <p:nvPr/>
              </p:nvSpPr>
              <p:spPr>
                <a:xfrm>
                  <a:off x="-840415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69" name="Freeform: Shape 4368">
                  <a:extLst>
                    <a:ext uri="{FF2B5EF4-FFF2-40B4-BE49-F238E27FC236}">
                      <a16:creationId xmlns:a16="http://schemas.microsoft.com/office/drawing/2014/main" id="{BA772AE1-31A4-DECC-2DCD-C6CE106F169F}"/>
                    </a:ext>
                  </a:extLst>
                </p:cNvPr>
                <p:cNvSpPr/>
                <p:nvPr/>
              </p:nvSpPr>
              <p:spPr>
                <a:xfrm>
                  <a:off x="-815932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0" name="Freeform: Shape 4369">
                  <a:extLst>
                    <a:ext uri="{FF2B5EF4-FFF2-40B4-BE49-F238E27FC236}">
                      <a16:creationId xmlns:a16="http://schemas.microsoft.com/office/drawing/2014/main" id="{D44FDC8E-1B16-67CE-7EC5-D45CD2FFE943}"/>
                    </a:ext>
                  </a:extLst>
                </p:cNvPr>
                <p:cNvSpPr/>
                <p:nvPr/>
              </p:nvSpPr>
              <p:spPr>
                <a:xfrm>
                  <a:off x="-791456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371" name="Freeform: Shape 4370">
                  <a:extLst>
                    <a:ext uri="{FF2B5EF4-FFF2-40B4-BE49-F238E27FC236}">
                      <a16:creationId xmlns:a16="http://schemas.microsoft.com/office/drawing/2014/main" id="{1F322031-BCE2-DF04-1A66-C4DC9AED5A4B}"/>
                    </a:ext>
                  </a:extLst>
                </p:cNvPr>
                <p:cNvSpPr/>
                <p:nvPr/>
              </p:nvSpPr>
              <p:spPr>
                <a:xfrm>
                  <a:off x="-1378914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2" name="Freeform: Shape 4371">
                  <a:extLst>
                    <a:ext uri="{FF2B5EF4-FFF2-40B4-BE49-F238E27FC236}">
                      <a16:creationId xmlns:a16="http://schemas.microsoft.com/office/drawing/2014/main" id="{582E868E-5C10-0E53-3D90-EE97A08F07EE}"/>
                    </a:ext>
                  </a:extLst>
                </p:cNvPr>
                <p:cNvSpPr/>
                <p:nvPr/>
              </p:nvSpPr>
              <p:spPr>
                <a:xfrm>
                  <a:off x="-1354438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3" name="Freeform: Shape 4372">
                  <a:extLst>
                    <a:ext uri="{FF2B5EF4-FFF2-40B4-BE49-F238E27FC236}">
                      <a16:creationId xmlns:a16="http://schemas.microsoft.com/office/drawing/2014/main" id="{07FB034E-A1C2-9093-EF36-1916E43FE360}"/>
                    </a:ext>
                  </a:extLst>
                </p:cNvPr>
                <p:cNvSpPr/>
                <p:nvPr/>
              </p:nvSpPr>
              <p:spPr>
                <a:xfrm>
                  <a:off x="-1329962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374" name="Freeform: Shape 4373">
                  <a:extLst>
                    <a:ext uri="{FF2B5EF4-FFF2-40B4-BE49-F238E27FC236}">
                      <a16:creationId xmlns:a16="http://schemas.microsoft.com/office/drawing/2014/main" id="{A204FAAF-4A5B-AD52-124B-58D968C3C942}"/>
                    </a:ext>
                  </a:extLst>
                </p:cNvPr>
                <p:cNvSpPr/>
                <p:nvPr/>
              </p:nvSpPr>
              <p:spPr>
                <a:xfrm>
                  <a:off x="-1305479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5" name="Freeform: Shape 4374">
                  <a:extLst>
                    <a:ext uri="{FF2B5EF4-FFF2-40B4-BE49-F238E27FC236}">
                      <a16:creationId xmlns:a16="http://schemas.microsoft.com/office/drawing/2014/main" id="{EC185430-405E-9EB2-7FD1-FF826477F654}"/>
                    </a:ext>
                  </a:extLst>
                </p:cNvPr>
                <p:cNvSpPr/>
                <p:nvPr/>
              </p:nvSpPr>
              <p:spPr>
                <a:xfrm>
                  <a:off x="-1281003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6" name="Freeform: Shape 4375">
                  <a:extLst>
                    <a:ext uri="{FF2B5EF4-FFF2-40B4-BE49-F238E27FC236}">
                      <a16:creationId xmlns:a16="http://schemas.microsoft.com/office/drawing/2014/main" id="{3E0F22E3-1BD9-2257-A7E5-6B238AF1C526}"/>
                    </a:ext>
                  </a:extLst>
                </p:cNvPr>
                <p:cNvSpPr/>
                <p:nvPr/>
              </p:nvSpPr>
              <p:spPr>
                <a:xfrm>
                  <a:off x="-1256527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7" name="Freeform: Shape 4376">
                  <a:extLst>
                    <a:ext uri="{FF2B5EF4-FFF2-40B4-BE49-F238E27FC236}">
                      <a16:creationId xmlns:a16="http://schemas.microsoft.com/office/drawing/2014/main" id="{51F335F3-6D1E-E884-6D66-E93554947D77}"/>
                    </a:ext>
                  </a:extLst>
                </p:cNvPr>
                <p:cNvSpPr/>
                <p:nvPr/>
              </p:nvSpPr>
              <p:spPr>
                <a:xfrm>
                  <a:off x="-1232051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8" name="Freeform: Shape 4377">
                  <a:extLst>
                    <a:ext uri="{FF2B5EF4-FFF2-40B4-BE49-F238E27FC236}">
                      <a16:creationId xmlns:a16="http://schemas.microsoft.com/office/drawing/2014/main" id="{9EBEA0A0-259A-E984-648D-B54E39C35D56}"/>
                    </a:ext>
                  </a:extLst>
                </p:cNvPr>
                <p:cNvSpPr/>
                <p:nvPr/>
              </p:nvSpPr>
              <p:spPr>
                <a:xfrm>
                  <a:off x="-1207575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79" name="Freeform: Shape 4378">
                  <a:extLst>
                    <a:ext uri="{FF2B5EF4-FFF2-40B4-BE49-F238E27FC236}">
                      <a16:creationId xmlns:a16="http://schemas.microsoft.com/office/drawing/2014/main" id="{36A24686-1E3A-DAEF-730E-9431FEF4E40B}"/>
                    </a:ext>
                  </a:extLst>
                </p:cNvPr>
                <p:cNvSpPr/>
                <p:nvPr/>
              </p:nvSpPr>
              <p:spPr>
                <a:xfrm>
                  <a:off x="-1183093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0" name="Freeform: Shape 4379">
                  <a:extLst>
                    <a:ext uri="{FF2B5EF4-FFF2-40B4-BE49-F238E27FC236}">
                      <a16:creationId xmlns:a16="http://schemas.microsoft.com/office/drawing/2014/main" id="{070D0627-DD6E-9E82-3A33-05F2806B7B76}"/>
                    </a:ext>
                  </a:extLst>
                </p:cNvPr>
                <p:cNvSpPr/>
                <p:nvPr/>
              </p:nvSpPr>
              <p:spPr>
                <a:xfrm>
                  <a:off x="-1158617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1" name="Freeform: Shape 4380">
                  <a:extLst>
                    <a:ext uri="{FF2B5EF4-FFF2-40B4-BE49-F238E27FC236}">
                      <a16:creationId xmlns:a16="http://schemas.microsoft.com/office/drawing/2014/main" id="{636B0362-0AE3-282B-D37F-010F494BB5A5}"/>
                    </a:ext>
                  </a:extLst>
                </p:cNvPr>
                <p:cNvSpPr/>
                <p:nvPr/>
              </p:nvSpPr>
              <p:spPr>
                <a:xfrm>
                  <a:off x="-1134141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2" name="Freeform: Shape 4381">
                  <a:extLst>
                    <a:ext uri="{FF2B5EF4-FFF2-40B4-BE49-F238E27FC236}">
                      <a16:creationId xmlns:a16="http://schemas.microsoft.com/office/drawing/2014/main" id="{2EA34828-5E22-C0F4-97EA-A31B8831DA97}"/>
                    </a:ext>
                  </a:extLst>
                </p:cNvPr>
                <p:cNvSpPr/>
                <p:nvPr/>
              </p:nvSpPr>
              <p:spPr>
                <a:xfrm>
                  <a:off x="-1109665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3" name="Freeform: Shape 4382">
                  <a:extLst>
                    <a:ext uri="{FF2B5EF4-FFF2-40B4-BE49-F238E27FC236}">
                      <a16:creationId xmlns:a16="http://schemas.microsoft.com/office/drawing/2014/main" id="{0ABD7340-EB01-6138-CA62-F42CD3EB7712}"/>
                    </a:ext>
                  </a:extLst>
                </p:cNvPr>
                <p:cNvSpPr/>
                <p:nvPr/>
              </p:nvSpPr>
              <p:spPr>
                <a:xfrm>
                  <a:off x="-1085189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4" name="Freeform: Shape 4383">
                  <a:extLst>
                    <a:ext uri="{FF2B5EF4-FFF2-40B4-BE49-F238E27FC236}">
                      <a16:creationId xmlns:a16="http://schemas.microsoft.com/office/drawing/2014/main" id="{70205211-232D-012A-A349-C8A037A84282}"/>
                    </a:ext>
                  </a:extLst>
                </p:cNvPr>
                <p:cNvSpPr/>
                <p:nvPr/>
              </p:nvSpPr>
              <p:spPr>
                <a:xfrm>
                  <a:off x="-1060706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5" name="Freeform: Shape 4384">
                  <a:extLst>
                    <a:ext uri="{FF2B5EF4-FFF2-40B4-BE49-F238E27FC236}">
                      <a16:creationId xmlns:a16="http://schemas.microsoft.com/office/drawing/2014/main" id="{10245762-55E2-096B-D7EE-FA50223C2425}"/>
                    </a:ext>
                  </a:extLst>
                </p:cNvPr>
                <p:cNvSpPr/>
                <p:nvPr/>
              </p:nvSpPr>
              <p:spPr>
                <a:xfrm>
                  <a:off x="-1036230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6" name="Freeform: Shape 4385">
                  <a:extLst>
                    <a:ext uri="{FF2B5EF4-FFF2-40B4-BE49-F238E27FC236}">
                      <a16:creationId xmlns:a16="http://schemas.microsoft.com/office/drawing/2014/main" id="{B0C65910-A05F-5449-A984-539CA41447D0}"/>
                    </a:ext>
                  </a:extLst>
                </p:cNvPr>
                <p:cNvSpPr/>
                <p:nvPr/>
              </p:nvSpPr>
              <p:spPr>
                <a:xfrm>
                  <a:off x="-1011754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7" name="Freeform: Shape 4386">
                  <a:extLst>
                    <a:ext uri="{FF2B5EF4-FFF2-40B4-BE49-F238E27FC236}">
                      <a16:creationId xmlns:a16="http://schemas.microsoft.com/office/drawing/2014/main" id="{BF4BEC56-7AB8-1FC7-E2E7-59EF06F58938}"/>
                    </a:ext>
                  </a:extLst>
                </p:cNvPr>
                <p:cNvSpPr/>
                <p:nvPr/>
              </p:nvSpPr>
              <p:spPr>
                <a:xfrm>
                  <a:off x="-987278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8" name="Freeform: Shape 4387">
                  <a:extLst>
                    <a:ext uri="{FF2B5EF4-FFF2-40B4-BE49-F238E27FC236}">
                      <a16:creationId xmlns:a16="http://schemas.microsoft.com/office/drawing/2014/main" id="{2ABC70BC-58C2-99FA-3223-605D5E5D9DF7}"/>
                    </a:ext>
                  </a:extLst>
                </p:cNvPr>
                <p:cNvSpPr/>
                <p:nvPr/>
              </p:nvSpPr>
              <p:spPr>
                <a:xfrm>
                  <a:off x="-962802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89" name="Freeform: Shape 4388">
                  <a:extLst>
                    <a:ext uri="{FF2B5EF4-FFF2-40B4-BE49-F238E27FC236}">
                      <a16:creationId xmlns:a16="http://schemas.microsoft.com/office/drawing/2014/main" id="{8AAEDC5B-31B7-1B65-7DE6-A918FF6E543A}"/>
                    </a:ext>
                  </a:extLst>
                </p:cNvPr>
                <p:cNvSpPr/>
                <p:nvPr/>
              </p:nvSpPr>
              <p:spPr>
                <a:xfrm>
                  <a:off x="-938319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0" name="Freeform: Shape 4389">
                  <a:extLst>
                    <a:ext uri="{FF2B5EF4-FFF2-40B4-BE49-F238E27FC236}">
                      <a16:creationId xmlns:a16="http://schemas.microsoft.com/office/drawing/2014/main" id="{B98CF4DD-C73A-7550-3C74-C19F32AE5F45}"/>
                    </a:ext>
                  </a:extLst>
                </p:cNvPr>
                <p:cNvSpPr/>
                <p:nvPr/>
              </p:nvSpPr>
              <p:spPr>
                <a:xfrm>
                  <a:off x="-913843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1" name="Freeform: Shape 4390">
                  <a:extLst>
                    <a:ext uri="{FF2B5EF4-FFF2-40B4-BE49-F238E27FC236}">
                      <a16:creationId xmlns:a16="http://schemas.microsoft.com/office/drawing/2014/main" id="{DAA79CED-D7C3-01A8-10C9-32C4982379A9}"/>
                    </a:ext>
                  </a:extLst>
                </p:cNvPr>
                <p:cNvSpPr/>
                <p:nvPr/>
              </p:nvSpPr>
              <p:spPr>
                <a:xfrm>
                  <a:off x="-889367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2" name="Freeform: Shape 4391">
                  <a:extLst>
                    <a:ext uri="{FF2B5EF4-FFF2-40B4-BE49-F238E27FC236}">
                      <a16:creationId xmlns:a16="http://schemas.microsoft.com/office/drawing/2014/main" id="{5D78AA47-A2D4-A67C-CFC0-DA0AB2887480}"/>
                    </a:ext>
                  </a:extLst>
                </p:cNvPr>
                <p:cNvSpPr/>
                <p:nvPr/>
              </p:nvSpPr>
              <p:spPr>
                <a:xfrm>
                  <a:off x="-864891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3" name="Freeform: Shape 4392">
                  <a:extLst>
                    <a:ext uri="{FF2B5EF4-FFF2-40B4-BE49-F238E27FC236}">
                      <a16:creationId xmlns:a16="http://schemas.microsoft.com/office/drawing/2014/main" id="{AE4245C8-7FAF-2B7B-A3E1-B132CF0D3C90}"/>
                    </a:ext>
                  </a:extLst>
                </p:cNvPr>
                <p:cNvSpPr/>
                <p:nvPr/>
              </p:nvSpPr>
              <p:spPr>
                <a:xfrm>
                  <a:off x="-840415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4" name="Freeform: Shape 4393">
                  <a:extLst>
                    <a:ext uri="{FF2B5EF4-FFF2-40B4-BE49-F238E27FC236}">
                      <a16:creationId xmlns:a16="http://schemas.microsoft.com/office/drawing/2014/main" id="{B762531F-667D-1A31-B433-580CFAEC8FA8}"/>
                    </a:ext>
                  </a:extLst>
                </p:cNvPr>
                <p:cNvSpPr/>
                <p:nvPr/>
              </p:nvSpPr>
              <p:spPr>
                <a:xfrm>
                  <a:off x="-815932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5" name="Freeform: Shape 4394">
                  <a:extLst>
                    <a:ext uri="{FF2B5EF4-FFF2-40B4-BE49-F238E27FC236}">
                      <a16:creationId xmlns:a16="http://schemas.microsoft.com/office/drawing/2014/main" id="{977F3E47-9315-9E77-C50E-BAC249FF9509}"/>
                    </a:ext>
                  </a:extLst>
                </p:cNvPr>
                <p:cNvSpPr/>
                <p:nvPr/>
              </p:nvSpPr>
              <p:spPr>
                <a:xfrm>
                  <a:off x="-791456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6" name="Freeform: Shape 4395">
                  <a:extLst>
                    <a:ext uri="{FF2B5EF4-FFF2-40B4-BE49-F238E27FC236}">
                      <a16:creationId xmlns:a16="http://schemas.microsoft.com/office/drawing/2014/main" id="{ECD29FDF-0085-5769-B954-F7CF6513DA13}"/>
                    </a:ext>
                  </a:extLst>
                </p:cNvPr>
                <p:cNvSpPr/>
                <p:nvPr/>
              </p:nvSpPr>
              <p:spPr>
                <a:xfrm>
                  <a:off x="-1378914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7" name="Freeform: Shape 4396">
                  <a:extLst>
                    <a:ext uri="{FF2B5EF4-FFF2-40B4-BE49-F238E27FC236}">
                      <a16:creationId xmlns:a16="http://schemas.microsoft.com/office/drawing/2014/main" id="{5B970E67-0AF5-DF2C-FFBB-C8A48B226F3E}"/>
                    </a:ext>
                  </a:extLst>
                </p:cNvPr>
                <p:cNvSpPr/>
                <p:nvPr/>
              </p:nvSpPr>
              <p:spPr>
                <a:xfrm>
                  <a:off x="-1354438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8" name="Freeform: Shape 4397">
                  <a:extLst>
                    <a:ext uri="{FF2B5EF4-FFF2-40B4-BE49-F238E27FC236}">
                      <a16:creationId xmlns:a16="http://schemas.microsoft.com/office/drawing/2014/main" id="{5A0700FB-9F99-9EA6-B636-A680EB76F0E6}"/>
                    </a:ext>
                  </a:extLst>
                </p:cNvPr>
                <p:cNvSpPr/>
                <p:nvPr/>
              </p:nvSpPr>
              <p:spPr>
                <a:xfrm>
                  <a:off x="-1329962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399" name="Freeform: Shape 4398">
                  <a:extLst>
                    <a:ext uri="{FF2B5EF4-FFF2-40B4-BE49-F238E27FC236}">
                      <a16:creationId xmlns:a16="http://schemas.microsoft.com/office/drawing/2014/main" id="{F6A87E09-16C3-B458-751D-9D43970A55C2}"/>
                    </a:ext>
                  </a:extLst>
                </p:cNvPr>
                <p:cNvSpPr/>
                <p:nvPr/>
              </p:nvSpPr>
              <p:spPr>
                <a:xfrm>
                  <a:off x="-1305479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0" name="Freeform: Shape 4399">
                  <a:extLst>
                    <a:ext uri="{FF2B5EF4-FFF2-40B4-BE49-F238E27FC236}">
                      <a16:creationId xmlns:a16="http://schemas.microsoft.com/office/drawing/2014/main" id="{39B29B2D-2B4D-FBDD-BE0B-D66802ECA86C}"/>
                    </a:ext>
                  </a:extLst>
                </p:cNvPr>
                <p:cNvSpPr/>
                <p:nvPr/>
              </p:nvSpPr>
              <p:spPr>
                <a:xfrm>
                  <a:off x="-1281003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1" name="Freeform: Shape 4400">
                  <a:extLst>
                    <a:ext uri="{FF2B5EF4-FFF2-40B4-BE49-F238E27FC236}">
                      <a16:creationId xmlns:a16="http://schemas.microsoft.com/office/drawing/2014/main" id="{77B4613E-0EB9-6F66-7326-698BF2E63BE5}"/>
                    </a:ext>
                  </a:extLst>
                </p:cNvPr>
                <p:cNvSpPr/>
                <p:nvPr/>
              </p:nvSpPr>
              <p:spPr>
                <a:xfrm>
                  <a:off x="-1256527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2" name="Freeform: Shape 4401">
                  <a:extLst>
                    <a:ext uri="{FF2B5EF4-FFF2-40B4-BE49-F238E27FC236}">
                      <a16:creationId xmlns:a16="http://schemas.microsoft.com/office/drawing/2014/main" id="{39B447B8-78BF-C38E-C04D-4CA8583E0320}"/>
                    </a:ext>
                  </a:extLst>
                </p:cNvPr>
                <p:cNvSpPr/>
                <p:nvPr/>
              </p:nvSpPr>
              <p:spPr>
                <a:xfrm>
                  <a:off x="-1232051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3" name="Freeform: Shape 4402">
                  <a:extLst>
                    <a:ext uri="{FF2B5EF4-FFF2-40B4-BE49-F238E27FC236}">
                      <a16:creationId xmlns:a16="http://schemas.microsoft.com/office/drawing/2014/main" id="{8CE4B8C9-E1BA-CF02-B055-7AFF8C99C331}"/>
                    </a:ext>
                  </a:extLst>
                </p:cNvPr>
                <p:cNvSpPr/>
                <p:nvPr/>
              </p:nvSpPr>
              <p:spPr>
                <a:xfrm>
                  <a:off x="-1207575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4" name="Freeform: Shape 4403">
                  <a:extLst>
                    <a:ext uri="{FF2B5EF4-FFF2-40B4-BE49-F238E27FC236}">
                      <a16:creationId xmlns:a16="http://schemas.microsoft.com/office/drawing/2014/main" id="{238CB080-395E-622D-696C-6D90E8F29F5D}"/>
                    </a:ext>
                  </a:extLst>
                </p:cNvPr>
                <p:cNvSpPr/>
                <p:nvPr/>
              </p:nvSpPr>
              <p:spPr>
                <a:xfrm>
                  <a:off x="-1183093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5" name="Freeform: Shape 4404">
                  <a:extLst>
                    <a:ext uri="{FF2B5EF4-FFF2-40B4-BE49-F238E27FC236}">
                      <a16:creationId xmlns:a16="http://schemas.microsoft.com/office/drawing/2014/main" id="{BE088CD9-B680-2D31-A289-5A46EDE020C1}"/>
                    </a:ext>
                  </a:extLst>
                </p:cNvPr>
                <p:cNvSpPr/>
                <p:nvPr/>
              </p:nvSpPr>
              <p:spPr>
                <a:xfrm>
                  <a:off x="-1158617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6" name="Freeform: Shape 4405">
                  <a:extLst>
                    <a:ext uri="{FF2B5EF4-FFF2-40B4-BE49-F238E27FC236}">
                      <a16:creationId xmlns:a16="http://schemas.microsoft.com/office/drawing/2014/main" id="{4A4DA29E-5CB8-B816-485C-FA8CE5D7B844}"/>
                    </a:ext>
                  </a:extLst>
                </p:cNvPr>
                <p:cNvSpPr/>
                <p:nvPr/>
              </p:nvSpPr>
              <p:spPr>
                <a:xfrm>
                  <a:off x="-1134141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7" name="Freeform: Shape 4406">
                  <a:extLst>
                    <a:ext uri="{FF2B5EF4-FFF2-40B4-BE49-F238E27FC236}">
                      <a16:creationId xmlns:a16="http://schemas.microsoft.com/office/drawing/2014/main" id="{33CF3976-561B-F325-48EE-CC68095E8D4D}"/>
                    </a:ext>
                  </a:extLst>
                </p:cNvPr>
                <p:cNvSpPr/>
                <p:nvPr/>
              </p:nvSpPr>
              <p:spPr>
                <a:xfrm>
                  <a:off x="-1109665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8" name="Freeform: Shape 4407">
                  <a:extLst>
                    <a:ext uri="{FF2B5EF4-FFF2-40B4-BE49-F238E27FC236}">
                      <a16:creationId xmlns:a16="http://schemas.microsoft.com/office/drawing/2014/main" id="{88826D07-E094-5426-B8F4-244DFDC7B92D}"/>
                    </a:ext>
                  </a:extLst>
                </p:cNvPr>
                <p:cNvSpPr/>
                <p:nvPr/>
              </p:nvSpPr>
              <p:spPr>
                <a:xfrm>
                  <a:off x="-1085189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09" name="Freeform: Shape 4408">
                  <a:extLst>
                    <a:ext uri="{FF2B5EF4-FFF2-40B4-BE49-F238E27FC236}">
                      <a16:creationId xmlns:a16="http://schemas.microsoft.com/office/drawing/2014/main" id="{9C3E6735-D03E-2FA9-FAA1-E3D6B281DD6F}"/>
                    </a:ext>
                  </a:extLst>
                </p:cNvPr>
                <p:cNvSpPr/>
                <p:nvPr/>
              </p:nvSpPr>
              <p:spPr>
                <a:xfrm>
                  <a:off x="-1060706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0" name="Freeform: Shape 4409">
                  <a:extLst>
                    <a:ext uri="{FF2B5EF4-FFF2-40B4-BE49-F238E27FC236}">
                      <a16:creationId xmlns:a16="http://schemas.microsoft.com/office/drawing/2014/main" id="{198DA0C8-7BF1-F49D-41B8-62182F6A50E7}"/>
                    </a:ext>
                  </a:extLst>
                </p:cNvPr>
                <p:cNvSpPr/>
                <p:nvPr/>
              </p:nvSpPr>
              <p:spPr>
                <a:xfrm>
                  <a:off x="-1036230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1" name="Freeform: Shape 4410">
                  <a:extLst>
                    <a:ext uri="{FF2B5EF4-FFF2-40B4-BE49-F238E27FC236}">
                      <a16:creationId xmlns:a16="http://schemas.microsoft.com/office/drawing/2014/main" id="{31D3FF65-2838-FB8D-F18F-6EF49EF5FB2A}"/>
                    </a:ext>
                  </a:extLst>
                </p:cNvPr>
                <p:cNvSpPr/>
                <p:nvPr/>
              </p:nvSpPr>
              <p:spPr>
                <a:xfrm>
                  <a:off x="-1011754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2" name="Freeform: Shape 4411">
                  <a:extLst>
                    <a:ext uri="{FF2B5EF4-FFF2-40B4-BE49-F238E27FC236}">
                      <a16:creationId xmlns:a16="http://schemas.microsoft.com/office/drawing/2014/main" id="{394AB930-D3F5-65A3-8232-6691C3C2D20B}"/>
                    </a:ext>
                  </a:extLst>
                </p:cNvPr>
                <p:cNvSpPr/>
                <p:nvPr/>
              </p:nvSpPr>
              <p:spPr>
                <a:xfrm>
                  <a:off x="-987278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3" name="Freeform: Shape 4412">
                  <a:extLst>
                    <a:ext uri="{FF2B5EF4-FFF2-40B4-BE49-F238E27FC236}">
                      <a16:creationId xmlns:a16="http://schemas.microsoft.com/office/drawing/2014/main" id="{96AF7220-5359-8D8A-B3CF-DCCB5174BB16}"/>
                    </a:ext>
                  </a:extLst>
                </p:cNvPr>
                <p:cNvSpPr/>
                <p:nvPr/>
              </p:nvSpPr>
              <p:spPr>
                <a:xfrm>
                  <a:off x="-962802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4" name="Freeform: Shape 4413">
                  <a:extLst>
                    <a:ext uri="{FF2B5EF4-FFF2-40B4-BE49-F238E27FC236}">
                      <a16:creationId xmlns:a16="http://schemas.microsoft.com/office/drawing/2014/main" id="{BA603D2A-E42F-41E5-E1E1-D1508097352C}"/>
                    </a:ext>
                  </a:extLst>
                </p:cNvPr>
                <p:cNvSpPr/>
                <p:nvPr/>
              </p:nvSpPr>
              <p:spPr>
                <a:xfrm>
                  <a:off x="-938319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5" name="Freeform: Shape 4414">
                  <a:extLst>
                    <a:ext uri="{FF2B5EF4-FFF2-40B4-BE49-F238E27FC236}">
                      <a16:creationId xmlns:a16="http://schemas.microsoft.com/office/drawing/2014/main" id="{7F499FA9-4CBD-A984-37A2-820F1F9D6075}"/>
                    </a:ext>
                  </a:extLst>
                </p:cNvPr>
                <p:cNvSpPr/>
                <p:nvPr/>
              </p:nvSpPr>
              <p:spPr>
                <a:xfrm>
                  <a:off x="-913843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6" name="Freeform: Shape 4415">
                  <a:extLst>
                    <a:ext uri="{FF2B5EF4-FFF2-40B4-BE49-F238E27FC236}">
                      <a16:creationId xmlns:a16="http://schemas.microsoft.com/office/drawing/2014/main" id="{F7A32E51-2F09-5FA0-2684-411E3D636E1A}"/>
                    </a:ext>
                  </a:extLst>
                </p:cNvPr>
                <p:cNvSpPr/>
                <p:nvPr/>
              </p:nvSpPr>
              <p:spPr>
                <a:xfrm>
                  <a:off x="-889367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7" name="Freeform: Shape 4416">
                  <a:extLst>
                    <a:ext uri="{FF2B5EF4-FFF2-40B4-BE49-F238E27FC236}">
                      <a16:creationId xmlns:a16="http://schemas.microsoft.com/office/drawing/2014/main" id="{6181E696-C559-C86A-D5B7-70D0FF2FC5D6}"/>
                    </a:ext>
                  </a:extLst>
                </p:cNvPr>
                <p:cNvSpPr/>
                <p:nvPr/>
              </p:nvSpPr>
              <p:spPr>
                <a:xfrm>
                  <a:off x="-864891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8" name="Freeform: Shape 4417">
                  <a:extLst>
                    <a:ext uri="{FF2B5EF4-FFF2-40B4-BE49-F238E27FC236}">
                      <a16:creationId xmlns:a16="http://schemas.microsoft.com/office/drawing/2014/main" id="{98A8DC53-DECE-360B-A781-8184B29863C1}"/>
                    </a:ext>
                  </a:extLst>
                </p:cNvPr>
                <p:cNvSpPr/>
                <p:nvPr/>
              </p:nvSpPr>
              <p:spPr>
                <a:xfrm>
                  <a:off x="-840415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19" name="Freeform: Shape 4418">
                  <a:extLst>
                    <a:ext uri="{FF2B5EF4-FFF2-40B4-BE49-F238E27FC236}">
                      <a16:creationId xmlns:a16="http://schemas.microsoft.com/office/drawing/2014/main" id="{79BD7226-6865-8DC5-B5E6-55AF236578C5}"/>
                    </a:ext>
                  </a:extLst>
                </p:cNvPr>
                <p:cNvSpPr/>
                <p:nvPr/>
              </p:nvSpPr>
              <p:spPr>
                <a:xfrm>
                  <a:off x="-815932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0" name="Freeform: Shape 4419">
                  <a:extLst>
                    <a:ext uri="{FF2B5EF4-FFF2-40B4-BE49-F238E27FC236}">
                      <a16:creationId xmlns:a16="http://schemas.microsoft.com/office/drawing/2014/main" id="{B5E7220E-1A16-1DA9-44F6-9E77BBB00523}"/>
                    </a:ext>
                  </a:extLst>
                </p:cNvPr>
                <p:cNvSpPr/>
                <p:nvPr/>
              </p:nvSpPr>
              <p:spPr>
                <a:xfrm>
                  <a:off x="-791456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1" name="Freeform: Shape 4420">
                  <a:extLst>
                    <a:ext uri="{FF2B5EF4-FFF2-40B4-BE49-F238E27FC236}">
                      <a16:creationId xmlns:a16="http://schemas.microsoft.com/office/drawing/2014/main" id="{B7C0E023-E609-84D9-7ABE-6A6832B07CD9}"/>
                    </a:ext>
                  </a:extLst>
                </p:cNvPr>
                <p:cNvSpPr/>
                <p:nvPr/>
              </p:nvSpPr>
              <p:spPr>
                <a:xfrm>
                  <a:off x="-1378914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2" name="Freeform: Shape 4421">
                  <a:extLst>
                    <a:ext uri="{FF2B5EF4-FFF2-40B4-BE49-F238E27FC236}">
                      <a16:creationId xmlns:a16="http://schemas.microsoft.com/office/drawing/2014/main" id="{6EFDE80A-6967-E994-4CFD-104B2FB9882B}"/>
                    </a:ext>
                  </a:extLst>
                </p:cNvPr>
                <p:cNvSpPr/>
                <p:nvPr/>
              </p:nvSpPr>
              <p:spPr>
                <a:xfrm>
                  <a:off x="-1354438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3" name="Freeform: Shape 4422">
                  <a:extLst>
                    <a:ext uri="{FF2B5EF4-FFF2-40B4-BE49-F238E27FC236}">
                      <a16:creationId xmlns:a16="http://schemas.microsoft.com/office/drawing/2014/main" id="{FCB5C68A-730E-691B-E6E2-6ABBE1762933}"/>
                    </a:ext>
                  </a:extLst>
                </p:cNvPr>
                <p:cNvSpPr/>
                <p:nvPr/>
              </p:nvSpPr>
              <p:spPr>
                <a:xfrm>
                  <a:off x="-1329962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4" name="Freeform: Shape 4423">
                  <a:extLst>
                    <a:ext uri="{FF2B5EF4-FFF2-40B4-BE49-F238E27FC236}">
                      <a16:creationId xmlns:a16="http://schemas.microsoft.com/office/drawing/2014/main" id="{776E9ED2-765B-8A8C-551F-A45E2446B2E2}"/>
                    </a:ext>
                  </a:extLst>
                </p:cNvPr>
                <p:cNvSpPr/>
                <p:nvPr/>
              </p:nvSpPr>
              <p:spPr>
                <a:xfrm>
                  <a:off x="-1305479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5" name="Freeform: Shape 4424">
                  <a:extLst>
                    <a:ext uri="{FF2B5EF4-FFF2-40B4-BE49-F238E27FC236}">
                      <a16:creationId xmlns:a16="http://schemas.microsoft.com/office/drawing/2014/main" id="{5F3880C4-5539-3236-A778-9FABAB35D897}"/>
                    </a:ext>
                  </a:extLst>
                </p:cNvPr>
                <p:cNvSpPr/>
                <p:nvPr/>
              </p:nvSpPr>
              <p:spPr>
                <a:xfrm>
                  <a:off x="-1281003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6" name="Freeform: Shape 4425">
                  <a:extLst>
                    <a:ext uri="{FF2B5EF4-FFF2-40B4-BE49-F238E27FC236}">
                      <a16:creationId xmlns:a16="http://schemas.microsoft.com/office/drawing/2014/main" id="{A069AC57-16E3-CD25-08E0-AD9B3CABAA3B}"/>
                    </a:ext>
                  </a:extLst>
                </p:cNvPr>
                <p:cNvSpPr/>
                <p:nvPr/>
              </p:nvSpPr>
              <p:spPr>
                <a:xfrm>
                  <a:off x="-1256527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7" name="Freeform: Shape 4426">
                  <a:extLst>
                    <a:ext uri="{FF2B5EF4-FFF2-40B4-BE49-F238E27FC236}">
                      <a16:creationId xmlns:a16="http://schemas.microsoft.com/office/drawing/2014/main" id="{9990F3DD-940E-F163-C8A6-2BA2A8C707D3}"/>
                    </a:ext>
                  </a:extLst>
                </p:cNvPr>
                <p:cNvSpPr/>
                <p:nvPr/>
              </p:nvSpPr>
              <p:spPr>
                <a:xfrm>
                  <a:off x="-1232051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8" name="Freeform: Shape 4427">
                  <a:extLst>
                    <a:ext uri="{FF2B5EF4-FFF2-40B4-BE49-F238E27FC236}">
                      <a16:creationId xmlns:a16="http://schemas.microsoft.com/office/drawing/2014/main" id="{808D515D-47E0-3114-7D42-F8A73489D6BB}"/>
                    </a:ext>
                  </a:extLst>
                </p:cNvPr>
                <p:cNvSpPr/>
                <p:nvPr/>
              </p:nvSpPr>
              <p:spPr>
                <a:xfrm>
                  <a:off x="-1207575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29" name="Freeform: Shape 4428">
                  <a:extLst>
                    <a:ext uri="{FF2B5EF4-FFF2-40B4-BE49-F238E27FC236}">
                      <a16:creationId xmlns:a16="http://schemas.microsoft.com/office/drawing/2014/main" id="{81340116-F5B2-5003-E794-B2D1E3CC76D5}"/>
                    </a:ext>
                  </a:extLst>
                </p:cNvPr>
                <p:cNvSpPr/>
                <p:nvPr/>
              </p:nvSpPr>
              <p:spPr>
                <a:xfrm>
                  <a:off x="-1183093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0" name="Freeform: Shape 4429">
                  <a:extLst>
                    <a:ext uri="{FF2B5EF4-FFF2-40B4-BE49-F238E27FC236}">
                      <a16:creationId xmlns:a16="http://schemas.microsoft.com/office/drawing/2014/main" id="{1493637E-645D-095B-A967-2F12A17E0421}"/>
                    </a:ext>
                  </a:extLst>
                </p:cNvPr>
                <p:cNvSpPr/>
                <p:nvPr/>
              </p:nvSpPr>
              <p:spPr>
                <a:xfrm>
                  <a:off x="-1158617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1" name="Freeform: Shape 4430">
                  <a:extLst>
                    <a:ext uri="{FF2B5EF4-FFF2-40B4-BE49-F238E27FC236}">
                      <a16:creationId xmlns:a16="http://schemas.microsoft.com/office/drawing/2014/main" id="{37BCE1A9-C25B-E94C-6FDB-14A8E0B1B00D}"/>
                    </a:ext>
                  </a:extLst>
                </p:cNvPr>
                <p:cNvSpPr/>
                <p:nvPr/>
              </p:nvSpPr>
              <p:spPr>
                <a:xfrm>
                  <a:off x="-1134141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2" name="Freeform: Shape 4431">
                  <a:extLst>
                    <a:ext uri="{FF2B5EF4-FFF2-40B4-BE49-F238E27FC236}">
                      <a16:creationId xmlns:a16="http://schemas.microsoft.com/office/drawing/2014/main" id="{0E2AF1DE-FA38-0B3C-6991-8A61964BEFD8}"/>
                    </a:ext>
                  </a:extLst>
                </p:cNvPr>
                <p:cNvSpPr/>
                <p:nvPr/>
              </p:nvSpPr>
              <p:spPr>
                <a:xfrm>
                  <a:off x="-1109665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3" name="Freeform: Shape 4432">
                  <a:extLst>
                    <a:ext uri="{FF2B5EF4-FFF2-40B4-BE49-F238E27FC236}">
                      <a16:creationId xmlns:a16="http://schemas.microsoft.com/office/drawing/2014/main" id="{ECC8BA72-B3A6-87D2-F443-EDAAECD912EF}"/>
                    </a:ext>
                  </a:extLst>
                </p:cNvPr>
                <p:cNvSpPr/>
                <p:nvPr/>
              </p:nvSpPr>
              <p:spPr>
                <a:xfrm>
                  <a:off x="-1085189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4" name="Freeform: Shape 4433">
                  <a:extLst>
                    <a:ext uri="{FF2B5EF4-FFF2-40B4-BE49-F238E27FC236}">
                      <a16:creationId xmlns:a16="http://schemas.microsoft.com/office/drawing/2014/main" id="{37AA803B-6843-2168-09EE-94BC893CF216}"/>
                    </a:ext>
                  </a:extLst>
                </p:cNvPr>
                <p:cNvSpPr/>
                <p:nvPr/>
              </p:nvSpPr>
              <p:spPr>
                <a:xfrm>
                  <a:off x="-1060706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5" name="Freeform: Shape 4434">
                  <a:extLst>
                    <a:ext uri="{FF2B5EF4-FFF2-40B4-BE49-F238E27FC236}">
                      <a16:creationId xmlns:a16="http://schemas.microsoft.com/office/drawing/2014/main" id="{D8E007D3-B8F1-8CAE-4AF1-4FC1E37751A2}"/>
                    </a:ext>
                  </a:extLst>
                </p:cNvPr>
                <p:cNvSpPr/>
                <p:nvPr/>
              </p:nvSpPr>
              <p:spPr>
                <a:xfrm>
                  <a:off x="-1036230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6" name="Freeform: Shape 4435">
                  <a:extLst>
                    <a:ext uri="{FF2B5EF4-FFF2-40B4-BE49-F238E27FC236}">
                      <a16:creationId xmlns:a16="http://schemas.microsoft.com/office/drawing/2014/main" id="{A3D83BCB-D15E-B152-2989-6A16D77701DD}"/>
                    </a:ext>
                  </a:extLst>
                </p:cNvPr>
                <p:cNvSpPr/>
                <p:nvPr/>
              </p:nvSpPr>
              <p:spPr>
                <a:xfrm>
                  <a:off x="-1011754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7" name="Freeform: Shape 4436">
                  <a:extLst>
                    <a:ext uri="{FF2B5EF4-FFF2-40B4-BE49-F238E27FC236}">
                      <a16:creationId xmlns:a16="http://schemas.microsoft.com/office/drawing/2014/main" id="{CF699DE1-19EA-2618-4B42-06D64BD7FE5B}"/>
                    </a:ext>
                  </a:extLst>
                </p:cNvPr>
                <p:cNvSpPr/>
                <p:nvPr/>
              </p:nvSpPr>
              <p:spPr>
                <a:xfrm>
                  <a:off x="-987278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8" name="Freeform: Shape 4437">
                  <a:extLst>
                    <a:ext uri="{FF2B5EF4-FFF2-40B4-BE49-F238E27FC236}">
                      <a16:creationId xmlns:a16="http://schemas.microsoft.com/office/drawing/2014/main" id="{1A42E0E4-0D9A-CA46-8FCD-AE8FA22785B5}"/>
                    </a:ext>
                  </a:extLst>
                </p:cNvPr>
                <p:cNvSpPr/>
                <p:nvPr/>
              </p:nvSpPr>
              <p:spPr>
                <a:xfrm>
                  <a:off x="-962802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39" name="Freeform: Shape 4438">
                  <a:extLst>
                    <a:ext uri="{FF2B5EF4-FFF2-40B4-BE49-F238E27FC236}">
                      <a16:creationId xmlns:a16="http://schemas.microsoft.com/office/drawing/2014/main" id="{F3AFBC03-7D98-39DB-C3E3-20888F60476B}"/>
                    </a:ext>
                  </a:extLst>
                </p:cNvPr>
                <p:cNvSpPr/>
                <p:nvPr/>
              </p:nvSpPr>
              <p:spPr>
                <a:xfrm>
                  <a:off x="-938319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0" name="Freeform: Shape 4439">
                  <a:extLst>
                    <a:ext uri="{FF2B5EF4-FFF2-40B4-BE49-F238E27FC236}">
                      <a16:creationId xmlns:a16="http://schemas.microsoft.com/office/drawing/2014/main" id="{5C7B650B-9952-B005-6D79-CCC90240EDF3}"/>
                    </a:ext>
                  </a:extLst>
                </p:cNvPr>
                <p:cNvSpPr/>
                <p:nvPr/>
              </p:nvSpPr>
              <p:spPr>
                <a:xfrm>
                  <a:off x="-913843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1" name="Freeform: Shape 4440">
                  <a:extLst>
                    <a:ext uri="{FF2B5EF4-FFF2-40B4-BE49-F238E27FC236}">
                      <a16:creationId xmlns:a16="http://schemas.microsoft.com/office/drawing/2014/main" id="{54CFC529-83BE-9A1F-4FAF-1B9429353560}"/>
                    </a:ext>
                  </a:extLst>
                </p:cNvPr>
                <p:cNvSpPr/>
                <p:nvPr/>
              </p:nvSpPr>
              <p:spPr>
                <a:xfrm>
                  <a:off x="-889367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2" name="Freeform: Shape 4441">
                  <a:extLst>
                    <a:ext uri="{FF2B5EF4-FFF2-40B4-BE49-F238E27FC236}">
                      <a16:creationId xmlns:a16="http://schemas.microsoft.com/office/drawing/2014/main" id="{073E65D8-348B-9DF0-A384-916D3CF6C9CC}"/>
                    </a:ext>
                  </a:extLst>
                </p:cNvPr>
                <p:cNvSpPr/>
                <p:nvPr/>
              </p:nvSpPr>
              <p:spPr>
                <a:xfrm>
                  <a:off x="-864891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3" name="Freeform: Shape 4442">
                  <a:extLst>
                    <a:ext uri="{FF2B5EF4-FFF2-40B4-BE49-F238E27FC236}">
                      <a16:creationId xmlns:a16="http://schemas.microsoft.com/office/drawing/2014/main" id="{284887B1-18E6-6B0D-CAEB-61A6AE774DF3}"/>
                    </a:ext>
                  </a:extLst>
                </p:cNvPr>
                <p:cNvSpPr/>
                <p:nvPr/>
              </p:nvSpPr>
              <p:spPr>
                <a:xfrm>
                  <a:off x="-840415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4" name="Freeform: Shape 4443">
                  <a:extLst>
                    <a:ext uri="{FF2B5EF4-FFF2-40B4-BE49-F238E27FC236}">
                      <a16:creationId xmlns:a16="http://schemas.microsoft.com/office/drawing/2014/main" id="{C6DCFAA5-58E7-01DF-8ED6-CFD889566080}"/>
                    </a:ext>
                  </a:extLst>
                </p:cNvPr>
                <p:cNvSpPr/>
                <p:nvPr/>
              </p:nvSpPr>
              <p:spPr>
                <a:xfrm>
                  <a:off x="-815932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5" name="Freeform: Shape 4444">
                  <a:extLst>
                    <a:ext uri="{FF2B5EF4-FFF2-40B4-BE49-F238E27FC236}">
                      <a16:creationId xmlns:a16="http://schemas.microsoft.com/office/drawing/2014/main" id="{F239B62A-981A-D595-DB3C-8C926DB35C21}"/>
                    </a:ext>
                  </a:extLst>
                </p:cNvPr>
                <p:cNvSpPr/>
                <p:nvPr/>
              </p:nvSpPr>
              <p:spPr>
                <a:xfrm>
                  <a:off x="-791456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6" name="Freeform: Shape 4445">
                  <a:extLst>
                    <a:ext uri="{FF2B5EF4-FFF2-40B4-BE49-F238E27FC236}">
                      <a16:creationId xmlns:a16="http://schemas.microsoft.com/office/drawing/2014/main" id="{CDE28E72-9F2F-3738-ACBB-BA4A43D168E5}"/>
                    </a:ext>
                  </a:extLst>
                </p:cNvPr>
                <p:cNvSpPr/>
                <p:nvPr/>
              </p:nvSpPr>
              <p:spPr>
                <a:xfrm>
                  <a:off x="-1378914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7" name="Freeform: Shape 4446">
                  <a:extLst>
                    <a:ext uri="{FF2B5EF4-FFF2-40B4-BE49-F238E27FC236}">
                      <a16:creationId xmlns:a16="http://schemas.microsoft.com/office/drawing/2014/main" id="{666C0DEE-71BC-E78C-26D7-7ADD8ED6A6D9}"/>
                    </a:ext>
                  </a:extLst>
                </p:cNvPr>
                <p:cNvSpPr/>
                <p:nvPr/>
              </p:nvSpPr>
              <p:spPr>
                <a:xfrm>
                  <a:off x="-1354438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8" name="Freeform: Shape 4447">
                  <a:extLst>
                    <a:ext uri="{FF2B5EF4-FFF2-40B4-BE49-F238E27FC236}">
                      <a16:creationId xmlns:a16="http://schemas.microsoft.com/office/drawing/2014/main" id="{790F22EC-D810-CFDE-F693-D7F93544B1EC}"/>
                    </a:ext>
                  </a:extLst>
                </p:cNvPr>
                <p:cNvSpPr/>
                <p:nvPr/>
              </p:nvSpPr>
              <p:spPr>
                <a:xfrm>
                  <a:off x="-1329962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49" name="Freeform: Shape 4448">
                  <a:extLst>
                    <a:ext uri="{FF2B5EF4-FFF2-40B4-BE49-F238E27FC236}">
                      <a16:creationId xmlns:a16="http://schemas.microsoft.com/office/drawing/2014/main" id="{636853D9-4503-3031-5DC1-22A565175A3E}"/>
                    </a:ext>
                  </a:extLst>
                </p:cNvPr>
                <p:cNvSpPr/>
                <p:nvPr/>
              </p:nvSpPr>
              <p:spPr>
                <a:xfrm>
                  <a:off x="-1305479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0" name="Freeform: Shape 4449">
                  <a:extLst>
                    <a:ext uri="{FF2B5EF4-FFF2-40B4-BE49-F238E27FC236}">
                      <a16:creationId xmlns:a16="http://schemas.microsoft.com/office/drawing/2014/main" id="{C67142D4-C4FD-7A29-BDBE-F69A37CFCFC3}"/>
                    </a:ext>
                  </a:extLst>
                </p:cNvPr>
                <p:cNvSpPr/>
                <p:nvPr/>
              </p:nvSpPr>
              <p:spPr>
                <a:xfrm>
                  <a:off x="-1281003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1" name="Freeform: Shape 4450">
                  <a:extLst>
                    <a:ext uri="{FF2B5EF4-FFF2-40B4-BE49-F238E27FC236}">
                      <a16:creationId xmlns:a16="http://schemas.microsoft.com/office/drawing/2014/main" id="{E4A3DFA1-17CF-C0E7-BFA5-08F6E3F9F631}"/>
                    </a:ext>
                  </a:extLst>
                </p:cNvPr>
                <p:cNvSpPr/>
                <p:nvPr/>
              </p:nvSpPr>
              <p:spPr>
                <a:xfrm>
                  <a:off x="-1256527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2" name="Freeform: Shape 4451">
                  <a:extLst>
                    <a:ext uri="{FF2B5EF4-FFF2-40B4-BE49-F238E27FC236}">
                      <a16:creationId xmlns:a16="http://schemas.microsoft.com/office/drawing/2014/main" id="{ACC87A7C-5DD8-FEEB-EB96-30FD19219F2D}"/>
                    </a:ext>
                  </a:extLst>
                </p:cNvPr>
                <p:cNvSpPr/>
                <p:nvPr/>
              </p:nvSpPr>
              <p:spPr>
                <a:xfrm>
                  <a:off x="-1232051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3" name="Freeform: Shape 4452">
                  <a:extLst>
                    <a:ext uri="{FF2B5EF4-FFF2-40B4-BE49-F238E27FC236}">
                      <a16:creationId xmlns:a16="http://schemas.microsoft.com/office/drawing/2014/main" id="{C6E82170-ED5F-CBAF-8AE7-1E542294746B}"/>
                    </a:ext>
                  </a:extLst>
                </p:cNvPr>
                <p:cNvSpPr/>
                <p:nvPr/>
              </p:nvSpPr>
              <p:spPr>
                <a:xfrm>
                  <a:off x="-1207575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4" name="Freeform: Shape 4453">
                  <a:extLst>
                    <a:ext uri="{FF2B5EF4-FFF2-40B4-BE49-F238E27FC236}">
                      <a16:creationId xmlns:a16="http://schemas.microsoft.com/office/drawing/2014/main" id="{DCCA6300-18F3-976F-7474-097C980378F5}"/>
                    </a:ext>
                  </a:extLst>
                </p:cNvPr>
                <p:cNvSpPr/>
                <p:nvPr/>
              </p:nvSpPr>
              <p:spPr>
                <a:xfrm>
                  <a:off x="-1183093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5" name="Freeform: Shape 4454">
                  <a:extLst>
                    <a:ext uri="{FF2B5EF4-FFF2-40B4-BE49-F238E27FC236}">
                      <a16:creationId xmlns:a16="http://schemas.microsoft.com/office/drawing/2014/main" id="{A44A5999-4522-4546-F00F-35DA87315617}"/>
                    </a:ext>
                  </a:extLst>
                </p:cNvPr>
                <p:cNvSpPr/>
                <p:nvPr/>
              </p:nvSpPr>
              <p:spPr>
                <a:xfrm>
                  <a:off x="-1158617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6" name="Freeform: Shape 4455">
                  <a:extLst>
                    <a:ext uri="{FF2B5EF4-FFF2-40B4-BE49-F238E27FC236}">
                      <a16:creationId xmlns:a16="http://schemas.microsoft.com/office/drawing/2014/main" id="{EDBAC3EF-EE68-7D95-662F-EA5FCC81A6B3}"/>
                    </a:ext>
                  </a:extLst>
                </p:cNvPr>
                <p:cNvSpPr/>
                <p:nvPr/>
              </p:nvSpPr>
              <p:spPr>
                <a:xfrm>
                  <a:off x="-1134141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7" name="Freeform: Shape 4456">
                  <a:extLst>
                    <a:ext uri="{FF2B5EF4-FFF2-40B4-BE49-F238E27FC236}">
                      <a16:creationId xmlns:a16="http://schemas.microsoft.com/office/drawing/2014/main" id="{9B96AA41-5D11-EE51-2CB6-C9B54AF8A121}"/>
                    </a:ext>
                  </a:extLst>
                </p:cNvPr>
                <p:cNvSpPr/>
                <p:nvPr/>
              </p:nvSpPr>
              <p:spPr>
                <a:xfrm>
                  <a:off x="-1109665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8" name="Freeform: Shape 4457">
                  <a:extLst>
                    <a:ext uri="{FF2B5EF4-FFF2-40B4-BE49-F238E27FC236}">
                      <a16:creationId xmlns:a16="http://schemas.microsoft.com/office/drawing/2014/main" id="{ADE5D46F-3AF3-58F4-E155-236A7E616196}"/>
                    </a:ext>
                  </a:extLst>
                </p:cNvPr>
                <p:cNvSpPr/>
                <p:nvPr/>
              </p:nvSpPr>
              <p:spPr>
                <a:xfrm>
                  <a:off x="-1085189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59" name="Freeform: Shape 4458">
                  <a:extLst>
                    <a:ext uri="{FF2B5EF4-FFF2-40B4-BE49-F238E27FC236}">
                      <a16:creationId xmlns:a16="http://schemas.microsoft.com/office/drawing/2014/main" id="{F240E980-8D53-D0A2-8F18-728FB15E3352}"/>
                    </a:ext>
                  </a:extLst>
                </p:cNvPr>
                <p:cNvSpPr/>
                <p:nvPr/>
              </p:nvSpPr>
              <p:spPr>
                <a:xfrm>
                  <a:off x="-1060706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0" name="Freeform: Shape 4459">
                  <a:extLst>
                    <a:ext uri="{FF2B5EF4-FFF2-40B4-BE49-F238E27FC236}">
                      <a16:creationId xmlns:a16="http://schemas.microsoft.com/office/drawing/2014/main" id="{E49ADEDE-2F64-11F1-8630-ABB38EF554FF}"/>
                    </a:ext>
                  </a:extLst>
                </p:cNvPr>
                <p:cNvSpPr/>
                <p:nvPr/>
              </p:nvSpPr>
              <p:spPr>
                <a:xfrm>
                  <a:off x="-1036230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1" name="Freeform: Shape 4460">
                  <a:extLst>
                    <a:ext uri="{FF2B5EF4-FFF2-40B4-BE49-F238E27FC236}">
                      <a16:creationId xmlns:a16="http://schemas.microsoft.com/office/drawing/2014/main" id="{B09B89F6-2BBB-5E73-FB68-EEC6FB43B7F1}"/>
                    </a:ext>
                  </a:extLst>
                </p:cNvPr>
                <p:cNvSpPr/>
                <p:nvPr/>
              </p:nvSpPr>
              <p:spPr>
                <a:xfrm>
                  <a:off x="-1011754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2" name="Freeform: Shape 4461">
                  <a:extLst>
                    <a:ext uri="{FF2B5EF4-FFF2-40B4-BE49-F238E27FC236}">
                      <a16:creationId xmlns:a16="http://schemas.microsoft.com/office/drawing/2014/main" id="{049218EE-2879-0D17-3E69-11F0F49CDCFD}"/>
                    </a:ext>
                  </a:extLst>
                </p:cNvPr>
                <p:cNvSpPr/>
                <p:nvPr/>
              </p:nvSpPr>
              <p:spPr>
                <a:xfrm>
                  <a:off x="-987278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3" name="Freeform: Shape 4462">
                  <a:extLst>
                    <a:ext uri="{FF2B5EF4-FFF2-40B4-BE49-F238E27FC236}">
                      <a16:creationId xmlns:a16="http://schemas.microsoft.com/office/drawing/2014/main" id="{B6D58639-C32E-91FE-7D0D-ADAD1CC29CE2}"/>
                    </a:ext>
                  </a:extLst>
                </p:cNvPr>
                <p:cNvSpPr/>
                <p:nvPr/>
              </p:nvSpPr>
              <p:spPr>
                <a:xfrm>
                  <a:off x="-962802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4" name="Freeform: Shape 4463">
                  <a:extLst>
                    <a:ext uri="{FF2B5EF4-FFF2-40B4-BE49-F238E27FC236}">
                      <a16:creationId xmlns:a16="http://schemas.microsoft.com/office/drawing/2014/main" id="{FB9E2A19-64A5-1FC1-ED43-CDCE1D45BEBB}"/>
                    </a:ext>
                  </a:extLst>
                </p:cNvPr>
                <p:cNvSpPr/>
                <p:nvPr/>
              </p:nvSpPr>
              <p:spPr>
                <a:xfrm>
                  <a:off x="-938319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5" name="Freeform: Shape 4464">
                  <a:extLst>
                    <a:ext uri="{FF2B5EF4-FFF2-40B4-BE49-F238E27FC236}">
                      <a16:creationId xmlns:a16="http://schemas.microsoft.com/office/drawing/2014/main" id="{6F780F84-3854-B407-60B6-6303D3ADF64D}"/>
                    </a:ext>
                  </a:extLst>
                </p:cNvPr>
                <p:cNvSpPr/>
                <p:nvPr/>
              </p:nvSpPr>
              <p:spPr>
                <a:xfrm>
                  <a:off x="-913843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6" name="Freeform: Shape 4465">
                  <a:extLst>
                    <a:ext uri="{FF2B5EF4-FFF2-40B4-BE49-F238E27FC236}">
                      <a16:creationId xmlns:a16="http://schemas.microsoft.com/office/drawing/2014/main" id="{0DA9A4B8-C000-59A0-5AFB-0FF1A44A450B}"/>
                    </a:ext>
                  </a:extLst>
                </p:cNvPr>
                <p:cNvSpPr/>
                <p:nvPr/>
              </p:nvSpPr>
              <p:spPr>
                <a:xfrm>
                  <a:off x="-889367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7" name="Freeform: Shape 4466">
                  <a:extLst>
                    <a:ext uri="{FF2B5EF4-FFF2-40B4-BE49-F238E27FC236}">
                      <a16:creationId xmlns:a16="http://schemas.microsoft.com/office/drawing/2014/main" id="{0C8DF7BB-5E4E-CF3E-8616-67C44F5AA7AD}"/>
                    </a:ext>
                  </a:extLst>
                </p:cNvPr>
                <p:cNvSpPr/>
                <p:nvPr/>
              </p:nvSpPr>
              <p:spPr>
                <a:xfrm>
                  <a:off x="-864891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8" name="Freeform: Shape 4467">
                  <a:extLst>
                    <a:ext uri="{FF2B5EF4-FFF2-40B4-BE49-F238E27FC236}">
                      <a16:creationId xmlns:a16="http://schemas.microsoft.com/office/drawing/2014/main" id="{07EAE8C2-C194-D7E3-599A-3E3C46E82394}"/>
                    </a:ext>
                  </a:extLst>
                </p:cNvPr>
                <p:cNvSpPr/>
                <p:nvPr/>
              </p:nvSpPr>
              <p:spPr>
                <a:xfrm>
                  <a:off x="-840415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69" name="Freeform: Shape 4468">
                  <a:extLst>
                    <a:ext uri="{FF2B5EF4-FFF2-40B4-BE49-F238E27FC236}">
                      <a16:creationId xmlns:a16="http://schemas.microsoft.com/office/drawing/2014/main" id="{8631D6CC-9E36-91CE-0D4B-5E2BB7443143}"/>
                    </a:ext>
                  </a:extLst>
                </p:cNvPr>
                <p:cNvSpPr/>
                <p:nvPr/>
              </p:nvSpPr>
              <p:spPr>
                <a:xfrm>
                  <a:off x="-815932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0" name="Freeform: Shape 4469">
                  <a:extLst>
                    <a:ext uri="{FF2B5EF4-FFF2-40B4-BE49-F238E27FC236}">
                      <a16:creationId xmlns:a16="http://schemas.microsoft.com/office/drawing/2014/main" id="{747FD742-6B36-9EA7-A138-BFD46EB67DBB}"/>
                    </a:ext>
                  </a:extLst>
                </p:cNvPr>
                <p:cNvSpPr/>
                <p:nvPr/>
              </p:nvSpPr>
              <p:spPr>
                <a:xfrm>
                  <a:off x="-791456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1" name="Freeform: Shape 4470">
                  <a:extLst>
                    <a:ext uri="{FF2B5EF4-FFF2-40B4-BE49-F238E27FC236}">
                      <a16:creationId xmlns:a16="http://schemas.microsoft.com/office/drawing/2014/main" id="{28A20AF5-105C-ECA6-4DDF-14747EB40963}"/>
                    </a:ext>
                  </a:extLst>
                </p:cNvPr>
                <p:cNvSpPr/>
                <p:nvPr/>
              </p:nvSpPr>
              <p:spPr>
                <a:xfrm>
                  <a:off x="-1378914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472" name="Freeform: Shape 4471">
                  <a:extLst>
                    <a:ext uri="{FF2B5EF4-FFF2-40B4-BE49-F238E27FC236}">
                      <a16:creationId xmlns:a16="http://schemas.microsoft.com/office/drawing/2014/main" id="{E5FAB7A9-3B8B-B8BC-0B14-DF8BAAC9C11B}"/>
                    </a:ext>
                  </a:extLst>
                </p:cNvPr>
                <p:cNvSpPr/>
                <p:nvPr/>
              </p:nvSpPr>
              <p:spPr>
                <a:xfrm>
                  <a:off x="-1354438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3" name="Freeform: Shape 4472">
                  <a:extLst>
                    <a:ext uri="{FF2B5EF4-FFF2-40B4-BE49-F238E27FC236}">
                      <a16:creationId xmlns:a16="http://schemas.microsoft.com/office/drawing/2014/main" id="{72F0EFB3-CFCC-7D08-D6E0-B8816EFC607B}"/>
                    </a:ext>
                  </a:extLst>
                </p:cNvPr>
                <p:cNvSpPr/>
                <p:nvPr/>
              </p:nvSpPr>
              <p:spPr>
                <a:xfrm>
                  <a:off x="-1329962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4" name="Freeform: Shape 4473">
                  <a:extLst>
                    <a:ext uri="{FF2B5EF4-FFF2-40B4-BE49-F238E27FC236}">
                      <a16:creationId xmlns:a16="http://schemas.microsoft.com/office/drawing/2014/main" id="{A471F3DB-FB24-6BED-2278-0A73AE2CFE67}"/>
                    </a:ext>
                  </a:extLst>
                </p:cNvPr>
                <p:cNvSpPr/>
                <p:nvPr/>
              </p:nvSpPr>
              <p:spPr>
                <a:xfrm>
                  <a:off x="-1305479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5" name="Freeform: Shape 4474">
                  <a:extLst>
                    <a:ext uri="{FF2B5EF4-FFF2-40B4-BE49-F238E27FC236}">
                      <a16:creationId xmlns:a16="http://schemas.microsoft.com/office/drawing/2014/main" id="{463F4B39-2107-8E72-7256-B3B186654282}"/>
                    </a:ext>
                  </a:extLst>
                </p:cNvPr>
                <p:cNvSpPr/>
                <p:nvPr/>
              </p:nvSpPr>
              <p:spPr>
                <a:xfrm>
                  <a:off x="-1281003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6" name="Freeform: Shape 4475">
                  <a:extLst>
                    <a:ext uri="{FF2B5EF4-FFF2-40B4-BE49-F238E27FC236}">
                      <a16:creationId xmlns:a16="http://schemas.microsoft.com/office/drawing/2014/main" id="{77911376-64B1-7BAD-81E4-57612200B1FF}"/>
                    </a:ext>
                  </a:extLst>
                </p:cNvPr>
                <p:cNvSpPr/>
                <p:nvPr/>
              </p:nvSpPr>
              <p:spPr>
                <a:xfrm>
                  <a:off x="-1256527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7" name="Freeform: Shape 4476">
                  <a:extLst>
                    <a:ext uri="{FF2B5EF4-FFF2-40B4-BE49-F238E27FC236}">
                      <a16:creationId xmlns:a16="http://schemas.microsoft.com/office/drawing/2014/main" id="{21A36348-4F98-5FC6-706D-ED7AC5097292}"/>
                    </a:ext>
                  </a:extLst>
                </p:cNvPr>
                <p:cNvSpPr/>
                <p:nvPr/>
              </p:nvSpPr>
              <p:spPr>
                <a:xfrm>
                  <a:off x="-1232051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8" name="Freeform: Shape 4477">
                  <a:extLst>
                    <a:ext uri="{FF2B5EF4-FFF2-40B4-BE49-F238E27FC236}">
                      <a16:creationId xmlns:a16="http://schemas.microsoft.com/office/drawing/2014/main" id="{17240933-B435-805D-792D-4E009465005F}"/>
                    </a:ext>
                  </a:extLst>
                </p:cNvPr>
                <p:cNvSpPr/>
                <p:nvPr/>
              </p:nvSpPr>
              <p:spPr>
                <a:xfrm>
                  <a:off x="-1207575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79" name="Freeform: Shape 4478">
                  <a:extLst>
                    <a:ext uri="{FF2B5EF4-FFF2-40B4-BE49-F238E27FC236}">
                      <a16:creationId xmlns:a16="http://schemas.microsoft.com/office/drawing/2014/main" id="{B522AE40-BACF-95D3-7DB4-588A07CD80BF}"/>
                    </a:ext>
                  </a:extLst>
                </p:cNvPr>
                <p:cNvSpPr/>
                <p:nvPr/>
              </p:nvSpPr>
              <p:spPr>
                <a:xfrm>
                  <a:off x="-1183093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0" name="Freeform: Shape 4479">
                  <a:extLst>
                    <a:ext uri="{FF2B5EF4-FFF2-40B4-BE49-F238E27FC236}">
                      <a16:creationId xmlns:a16="http://schemas.microsoft.com/office/drawing/2014/main" id="{527D2A54-EDD1-6F8B-743E-0535F3C92D50}"/>
                    </a:ext>
                  </a:extLst>
                </p:cNvPr>
                <p:cNvSpPr/>
                <p:nvPr/>
              </p:nvSpPr>
              <p:spPr>
                <a:xfrm>
                  <a:off x="-1158617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1" name="Freeform: Shape 4480">
                  <a:extLst>
                    <a:ext uri="{FF2B5EF4-FFF2-40B4-BE49-F238E27FC236}">
                      <a16:creationId xmlns:a16="http://schemas.microsoft.com/office/drawing/2014/main" id="{1D0810A0-8A56-08AD-FD52-10822433F417}"/>
                    </a:ext>
                  </a:extLst>
                </p:cNvPr>
                <p:cNvSpPr/>
                <p:nvPr/>
              </p:nvSpPr>
              <p:spPr>
                <a:xfrm>
                  <a:off x="-1134141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2" name="Freeform: Shape 4481">
                  <a:extLst>
                    <a:ext uri="{FF2B5EF4-FFF2-40B4-BE49-F238E27FC236}">
                      <a16:creationId xmlns:a16="http://schemas.microsoft.com/office/drawing/2014/main" id="{0D4EFD6B-D616-2E15-FC11-2DCDAC762F43}"/>
                    </a:ext>
                  </a:extLst>
                </p:cNvPr>
                <p:cNvSpPr/>
                <p:nvPr/>
              </p:nvSpPr>
              <p:spPr>
                <a:xfrm>
                  <a:off x="-1109665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3" name="Freeform: Shape 4482">
                  <a:extLst>
                    <a:ext uri="{FF2B5EF4-FFF2-40B4-BE49-F238E27FC236}">
                      <a16:creationId xmlns:a16="http://schemas.microsoft.com/office/drawing/2014/main" id="{282B06B7-EDCA-8FB1-34BB-F3FB0A1C8B08}"/>
                    </a:ext>
                  </a:extLst>
                </p:cNvPr>
                <p:cNvSpPr/>
                <p:nvPr/>
              </p:nvSpPr>
              <p:spPr>
                <a:xfrm>
                  <a:off x="-1085189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4" name="Freeform: Shape 4483">
                  <a:extLst>
                    <a:ext uri="{FF2B5EF4-FFF2-40B4-BE49-F238E27FC236}">
                      <a16:creationId xmlns:a16="http://schemas.microsoft.com/office/drawing/2014/main" id="{E002637A-E814-427C-9E1D-9A71A0AF8E75}"/>
                    </a:ext>
                  </a:extLst>
                </p:cNvPr>
                <p:cNvSpPr/>
                <p:nvPr/>
              </p:nvSpPr>
              <p:spPr>
                <a:xfrm>
                  <a:off x="-1060706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5" name="Freeform: Shape 4484">
                  <a:extLst>
                    <a:ext uri="{FF2B5EF4-FFF2-40B4-BE49-F238E27FC236}">
                      <a16:creationId xmlns:a16="http://schemas.microsoft.com/office/drawing/2014/main" id="{4246DD69-D8A9-CBFE-543E-40DA565C8CBE}"/>
                    </a:ext>
                  </a:extLst>
                </p:cNvPr>
                <p:cNvSpPr/>
                <p:nvPr/>
              </p:nvSpPr>
              <p:spPr>
                <a:xfrm>
                  <a:off x="-1036230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6" name="Freeform: Shape 4485">
                  <a:extLst>
                    <a:ext uri="{FF2B5EF4-FFF2-40B4-BE49-F238E27FC236}">
                      <a16:creationId xmlns:a16="http://schemas.microsoft.com/office/drawing/2014/main" id="{162756E2-E546-6771-B720-1869974395B8}"/>
                    </a:ext>
                  </a:extLst>
                </p:cNvPr>
                <p:cNvSpPr/>
                <p:nvPr/>
              </p:nvSpPr>
              <p:spPr>
                <a:xfrm>
                  <a:off x="-1011754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7" name="Freeform: Shape 4486">
                  <a:extLst>
                    <a:ext uri="{FF2B5EF4-FFF2-40B4-BE49-F238E27FC236}">
                      <a16:creationId xmlns:a16="http://schemas.microsoft.com/office/drawing/2014/main" id="{A080C335-322A-0739-8CF6-DDAB1690C661}"/>
                    </a:ext>
                  </a:extLst>
                </p:cNvPr>
                <p:cNvSpPr/>
                <p:nvPr/>
              </p:nvSpPr>
              <p:spPr>
                <a:xfrm>
                  <a:off x="-987278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8" name="Freeform: Shape 4487">
                  <a:extLst>
                    <a:ext uri="{FF2B5EF4-FFF2-40B4-BE49-F238E27FC236}">
                      <a16:creationId xmlns:a16="http://schemas.microsoft.com/office/drawing/2014/main" id="{3191D30E-4CD4-28C9-615D-1DA1EDD77FB5}"/>
                    </a:ext>
                  </a:extLst>
                </p:cNvPr>
                <p:cNvSpPr/>
                <p:nvPr/>
              </p:nvSpPr>
              <p:spPr>
                <a:xfrm>
                  <a:off x="-962802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89" name="Freeform: Shape 4488">
                  <a:extLst>
                    <a:ext uri="{FF2B5EF4-FFF2-40B4-BE49-F238E27FC236}">
                      <a16:creationId xmlns:a16="http://schemas.microsoft.com/office/drawing/2014/main" id="{29C968C9-5B3A-BB44-8574-8757D5BEB078}"/>
                    </a:ext>
                  </a:extLst>
                </p:cNvPr>
                <p:cNvSpPr/>
                <p:nvPr/>
              </p:nvSpPr>
              <p:spPr>
                <a:xfrm>
                  <a:off x="-938319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0" name="Freeform: Shape 4489">
                  <a:extLst>
                    <a:ext uri="{FF2B5EF4-FFF2-40B4-BE49-F238E27FC236}">
                      <a16:creationId xmlns:a16="http://schemas.microsoft.com/office/drawing/2014/main" id="{08189BA7-11D6-5B48-F127-3A0DC74AA43F}"/>
                    </a:ext>
                  </a:extLst>
                </p:cNvPr>
                <p:cNvSpPr/>
                <p:nvPr/>
              </p:nvSpPr>
              <p:spPr>
                <a:xfrm>
                  <a:off x="-913843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1" name="Freeform: Shape 4490">
                  <a:extLst>
                    <a:ext uri="{FF2B5EF4-FFF2-40B4-BE49-F238E27FC236}">
                      <a16:creationId xmlns:a16="http://schemas.microsoft.com/office/drawing/2014/main" id="{3BBF1B5B-AC08-1A2E-8601-46A6EBFFD419}"/>
                    </a:ext>
                  </a:extLst>
                </p:cNvPr>
                <p:cNvSpPr/>
                <p:nvPr/>
              </p:nvSpPr>
              <p:spPr>
                <a:xfrm>
                  <a:off x="-889367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2" name="Freeform: Shape 4491">
                  <a:extLst>
                    <a:ext uri="{FF2B5EF4-FFF2-40B4-BE49-F238E27FC236}">
                      <a16:creationId xmlns:a16="http://schemas.microsoft.com/office/drawing/2014/main" id="{22C2ACEB-3D36-BAE4-EF72-2FB5DFA0B72D}"/>
                    </a:ext>
                  </a:extLst>
                </p:cNvPr>
                <p:cNvSpPr/>
                <p:nvPr/>
              </p:nvSpPr>
              <p:spPr>
                <a:xfrm>
                  <a:off x="-864891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3" name="Freeform: Shape 4492">
                  <a:extLst>
                    <a:ext uri="{FF2B5EF4-FFF2-40B4-BE49-F238E27FC236}">
                      <a16:creationId xmlns:a16="http://schemas.microsoft.com/office/drawing/2014/main" id="{210A3414-6AE4-E0D4-879F-0D42EAF4CF80}"/>
                    </a:ext>
                  </a:extLst>
                </p:cNvPr>
                <p:cNvSpPr/>
                <p:nvPr/>
              </p:nvSpPr>
              <p:spPr>
                <a:xfrm>
                  <a:off x="-840415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4" name="Freeform: Shape 4493">
                  <a:extLst>
                    <a:ext uri="{FF2B5EF4-FFF2-40B4-BE49-F238E27FC236}">
                      <a16:creationId xmlns:a16="http://schemas.microsoft.com/office/drawing/2014/main" id="{03BAD4E8-731C-9536-6C86-3C2D8FED133C}"/>
                    </a:ext>
                  </a:extLst>
                </p:cNvPr>
                <p:cNvSpPr/>
                <p:nvPr/>
              </p:nvSpPr>
              <p:spPr>
                <a:xfrm>
                  <a:off x="-815932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5" name="Freeform: Shape 4494">
                  <a:extLst>
                    <a:ext uri="{FF2B5EF4-FFF2-40B4-BE49-F238E27FC236}">
                      <a16:creationId xmlns:a16="http://schemas.microsoft.com/office/drawing/2014/main" id="{55D64A0B-80D5-5DFC-275E-60C8A3CED12E}"/>
                    </a:ext>
                  </a:extLst>
                </p:cNvPr>
                <p:cNvSpPr/>
                <p:nvPr/>
              </p:nvSpPr>
              <p:spPr>
                <a:xfrm>
                  <a:off x="-791456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6" name="Freeform: Shape 4495">
                  <a:extLst>
                    <a:ext uri="{FF2B5EF4-FFF2-40B4-BE49-F238E27FC236}">
                      <a16:creationId xmlns:a16="http://schemas.microsoft.com/office/drawing/2014/main" id="{4194A631-16E3-3657-3959-2527505CF560}"/>
                    </a:ext>
                  </a:extLst>
                </p:cNvPr>
                <p:cNvSpPr/>
                <p:nvPr/>
              </p:nvSpPr>
              <p:spPr>
                <a:xfrm>
                  <a:off x="-1378914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7" name="Freeform: Shape 4496">
                  <a:extLst>
                    <a:ext uri="{FF2B5EF4-FFF2-40B4-BE49-F238E27FC236}">
                      <a16:creationId xmlns:a16="http://schemas.microsoft.com/office/drawing/2014/main" id="{61088D57-F651-B4E1-F714-D2F88B6478A7}"/>
                    </a:ext>
                  </a:extLst>
                </p:cNvPr>
                <p:cNvSpPr/>
                <p:nvPr/>
              </p:nvSpPr>
              <p:spPr>
                <a:xfrm>
                  <a:off x="-1354438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8" name="Freeform: Shape 4497">
                  <a:extLst>
                    <a:ext uri="{FF2B5EF4-FFF2-40B4-BE49-F238E27FC236}">
                      <a16:creationId xmlns:a16="http://schemas.microsoft.com/office/drawing/2014/main" id="{A9DBF217-3376-FF7C-8077-FC0F967AAFF6}"/>
                    </a:ext>
                  </a:extLst>
                </p:cNvPr>
                <p:cNvSpPr/>
                <p:nvPr/>
              </p:nvSpPr>
              <p:spPr>
                <a:xfrm>
                  <a:off x="-1329962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499" name="Freeform: Shape 4498">
                  <a:extLst>
                    <a:ext uri="{FF2B5EF4-FFF2-40B4-BE49-F238E27FC236}">
                      <a16:creationId xmlns:a16="http://schemas.microsoft.com/office/drawing/2014/main" id="{6F5F0CC2-4E28-A9DB-8A23-641518F32514}"/>
                    </a:ext>
                  </a:extLst>
                </p:cNvPr>
                <p:cNvSpPr/>
                <p:nvPr/>
              </p:nvSpPr>
              <p:spPr>
                <a:xfrm>
                  <a:off x="-1305479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0" name="Freeform: Shape 4499">
                  <a:extLst>
                    <a:ext uri="{FF2B5EF4-FFF2-40B4-BE49-F238E27FC236}">
                      <a16:creationId xmlns:a16="http://schemas.microsoft.com/office/drawing/2014/main" id="{46B2553A-70F9-5C8E-867B-2CA22EF3B238}"/>
                    </a:ext>
                  </a:extLst>
                </p:cNvPr>
                <p:cNvSpPr/>
                <p:nvPr/>
              </p:nvSpPr>
              <p:spPr>
                <a:xfrm>
                  <a:off x="-1281003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1" name="Freeform: Shape 4500">
                  <a:extLst>
                    <a:ext uri="{FF2B5EF4-FFF2-40B4-BE49-F238E27FC236}">
                      <a16:creationId xmlns:a16="http://schemas.microsoft.com/office/drawing/2014/main" id="{132EEE25-2A61-FCCE-BB66-E5A8381E5378}"/>
                    </a:ext>
                  </a:extLst>
                </p:cNvPr>
                <p:cNvSpPr/>
                <p:nvPr/>
              </p:nvSpPr>
              <p:spPr>
                <a:xfrm>
                  <a:off x="-1256527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2" name="Freeform: Shape 4501">
                  <a:extLst>
                    <a:ext uri="{FF2B5EF4-FFF2-40B4-BE49-F238E27FC236}">
                      <a16:creationId xmlns:a16="http://schemas.microsoft.com/office/drawing/2014/main" id="{72D83199-3D82-A212-9CB4-07F0131983A9}"/>
                    </a:ext>
                  </a:extLst>
                </p:cNvPr>
                <p:cNvSpPr/>
                <p:nvPr/>
              </p:nvSpPr>
              <p:spPr>
                <a:xfrm>
                  <a:off x="-1232051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3" name="Freeform: Shape 4502">
                  <a:extLst>
                    <a:ext uri="{FF2B5EF4-FFF2-40B4-BE49-F238E27FC236}">
                      <a16:creationId xmlns:a16="http://schemas.microsoft.com/office/drawing/2014/main" id="{B0C8B4F2-5FF5-7873-3C3C-624DD382EA3D}"/>
                    </a:ext>
                  </a:extLst>
                </p:cNvPr>
                <p:cNvSpPr/>
                <p:nvPr/>
              </p:nvSpPr>
              <p:spPr>
                <a:xfrm>
                  <a:off x="-1207575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4" name="Freeform: Shape 4503">
                  <a:extLst>
                    <a:ext uri="{FF2B5EF4-FFF2-40B4-BE49-F238E27FC236}">
                      <a16:creationId xmlns:a16="http://schemas.microsoft.com/office/drawing/2014/main" id="{F4648A8F-01B1-D48F-6519-1675CCAC6897}"/>
                    </a:ext>
                  </a:extLst>
                </p:cNvPr>
                <p:cNvSpPr/>
                <p:nvPr/>
              </p:nvSpPr>
              <p:spPr>
                <a:xfrm>
                  <a:off x="-1183093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5" name="Freeform: Shape 4504">
                  <a:extLst>
                    <a:ext uri="{FF2B5EF4-FFF2-40B4-BE49-F238E27FC236}">
                      <a16:creationId xmlns:a16="http://schemas.microsoft.com/office/drawing/2014/main" id="{3E1A474F-7300-67B4-48C2-556529AF3404}"/>
                    </a:ext>
                  </a:extLst>
                </p:cNvPr>
                <p:cNvSpPr/>
                <p:nvPr/>
              </p:nvSpPr>
              <p:spPr>
                <a:xfrm>
                  <a:off x="-1158617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6" name="Freeform: Shape 4505">
                  <a:extLst>
                    <a:ext uri="{FF2B5EF4-FFF2-40B4-BE49-F238E27FC236}">
                      <a16:creationId xmlns:a16="http://schemas.microsoft.com/office/drawing/2014/main" id="{2E03B4DF-B3A6-14C2-407B-FD1FF8796DF5}"/>
                    </a:ext>
                  </a:extLst>
                </p:cNvPr>
                <p:cNvSpPr/>
                <p:nvPr/>
              </p:nvSpPr>
              <p:spPr>
                <a:xfrm>
                  <a:off x="-1134141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7" name="Freeform: Shape 4506">
                  <a:extLst>
                    <a:ext uri="{FF2B5EF4-FFF2-40B4-BE49-F238E27FC236}">
                      <a16:creationId xmlns:a16="http://schemas.microsoft.com/office/drawing/2014/main" id="{7A6FCCD4-38A3-C49A-F891-38EF1EFFEF20}"/>
                    </a:ext>
                  </a:extLst>
                </p:cNvPr>
                <p:cNvSpPr/>
                <p:nvPr/>
              </p:nvSpPr>
              <p:spPr>
                <a:xfrm>
                  <a:off x="-1109665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8" name="Freeform: Shape 4507">
                  <a:extLst>
                    <a:ext uri="{FF2B5EF4-FFF2-40B4-BE49-F238E27FC236}">
                      <a16:creationId xmlns:a16="http://schemas.microsoft.com/office/drawing/2014/main" id="{7A41C2AB-36A3-6145-B713-A958AC9B9543}"/>
                    </a:ext>
                  </a:extLst>
                </p:cNvPr>
                <p:cNvSpPr/>
                <p:nvPr/>
              </p:nvSpPr>
              <p:spPr>
                <a:xfrm>
                  <a:off x="-1085189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09" name="Freeform: Shape 4508">
                  <a:extLst>
                    <a:ext uri="{FF2B5EF4-FFF2-40B4-BE49-F238E27FC236}">
                      <a16:creationId xmlns:a16="http://schemas.microsoft.com/office/drawing/2014/main" id="{08B8D6E9-78AD-8E8C-5C4B-63FDF0125B54}"/>
                    </a:ext>
                  </a:extLst>
                </p:cNvPr>
                <p:cNvSpPr/>
                <p:nvPr/>
              </p:nvSpPr>
              <p:spPr>
                <a:xfrm>
                  <a:off x="-1060706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0" name="Freeform: Shape 4509">
                  <a:extLst>
                    <a:ext uri="{FF2B5EF4-FFF2-40B4-BE49-F238E27FC236}">
                      <a16:creationId xmlns:a16="http://schemas.microsoft.com/office/drawing/2014/main" id="{20F4EF38-EBBD-0D08-C384-BA47F3FDDED3}"/>
                    </a:ext>
                  </a:extLst>
                </p:cNvPr>
                <p:cNvSpPr/>
                <p:nvPr/>
              </p:nvSpPr>
              <p:spPr>
                <a:xfrm>
                  <a:off x="-1036230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1" name="Freeform: Shape 4510">
                  <a:extLst>
                    <a:ext uri="{FF2B5EF4-FFF2-40B4-BE49-F238E27FC236}">
                      <a16:creationId xmlns:a16="http://schemas.microsoft.com/office/drawing/2014/main" id="{C49D2D3D-3DF4-A22F-B3F8-547193C0BA8E}"/>
                    </a:ext>
                  </a:extLst>
                </p:cNvPr>
                <p:cNvSpPr/>
                <p:nvPr/>
              </p:nvSpPr>
              <p:spPr>
                <a:xfrm>
                  <a:off x="-1011754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2" name="Freeform: Shape 4511">
                  <a:extLst>
                    <a:ext uri="{FF2B5EF4-FFF2-40B4-BE49-F238E27FC236}">
                      <a16:creationId xmlns:a16="http://schemas.microsoft.com/office/drawing/2014/main" id="{5F368EDC-77C6-1666-6F84-FD3B3D8B9C99}"/>
                    </a:ext>
                  </a:extLst>
                </p:cNvPr>
                <p:cNvSpPr/>
                <p:nvPr/>
              </p:nvSpPr>
              <p:spPr>
                <a:xfrm>
                  <a:off x="-987278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3" name="Freeform: Shape 4512">
                  <a:extLst>
                    <a:ext uri="{FF2B5EF4-FFF2-40B4-BE49-F238E27FC236}">
                      <a16:creationId xmlns:a16="http://schemas.microsoft.com/office/drawing/2014/main" id="{34AF0E78-12DC-7052-5BC6-E7FE7DCD551D}"/>
                    </a:ext>
                  </a:extLst>
                </p:cNvPr>
                <p:cNvSpPr/>
                <p:nvPr/>
              </p:nvSpPr>
              <p:spPr>
                <a:xfrm>
                  <a:off x="-962802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4" name="Freeform: Shape 4513">
                  <a:extLst>
                    <a:ext uri="{FF2B5EF4-FFF2-40B4-BE49-F238E27FC236}">
                      <a16:creationId xmlns:a16="http://schemas.microsoft.com/office/drawing/2014/main" id="{25FA9EC5-DC6C-3167-2B3F-30EE5049AA52}"/>
                    </a:ext>
                  </a:extLst>
                </p:cNvPr>
                <p:cNvSpPr/>
                <p:nvPr/>
              </p:nvSpPr>
              <p:spPr>
                <a:xfrm>
                  <a:off x="-938319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5" name="Freeform: Shape 4514">
                  <a:extLst>
                    <a:ext uri="{FF2B5EF4-FFF2-40B4-BE49-F238E27FC236}">
                      <a16:creationId xmlns:a16="http://schemas.microsoft.com/office/drawing/2014/main" id="{1822679B-9167-76BB-F9D9-6FBC4C8ED85D}"/>
                    </a:ext>
                  </a:extLst>
                </p:cNvPr>
                <p:cNvSpPr/>
                <p:nvPr/>
              </p:nvSpPr>
              <p:spPr>
                <a:xfrm>
                  <a:off x="-913843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6" name="Freeform: Shape 4515">
                  <a:extLst>
                    <a:ext uri="{FF2B5EF4-FFF2-40B4-BE49-F238E27FC236}">
                      <a16:creationId xmlns:a16="http://schemas.microsoft.com/office/drawing/2014/main" id="{DF1A4E97-3ECF-F849-73A7-47BA79BF89EF}"/>
                    </a:ext>
                  </a:extLst>
                </p:cNvPr>
                <p:cNvSpPr/>
                <p:nvPr/>
              </p:nvSpPr>
              <p:spPr>
                <a:xfrm>
                  <a:off x="-889367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7" name="Freeform: Shape 4516">
                  <a:extLst>
                    <a:ext uri="{FF2B5EF4-FFF2-40B4-BE49-F238E27FC236}">
                      <a16:creationId xmlns:a16="http://schemas.microsoft.com/office/drawing/2014/main" id="{894673E9-5CFD-39E9-7CCE-4640B870AE77}"/>
                    </a:ext>
                  </a:extLst>
                </p:cNvPr>
                <p:cNvSpPr/>
                <p:nvPr/>
              </p:nvSpPr>
              <p:spPr>
                <a:xfrm>
                  <a:off x="-864891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8" name="Freeform: Shape 4517">
                  <a:extLst>
                    <a:ext uri="{FF2B5EF4-FFF2-40B4-BE49-F238E27FC236}">
                      <a16:creationId xmlns:a16="http://schemas.microsoft.com/office/drawing/2014/main" id="{02C92FB4-74D5-8C40-8982-DBFECA1E2649}"/>
                    </a:ext>
                  </a:extLst>
                </p:cNvPr>
                <p:cNvSpPr/>
                <p:nvPr/>
              </p:nvSpPr>
              <p:spPr>
                <a:xfrm>
                  <a:off x="-840415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19" name="Freeform: Shape 4518">
                  <a:extLst>
                    <a:ext uri="{FF2B5EF4-FFF2-40B4-BE49-F238E27FC236}">
                      <a16:creationId xmlns:a16="http://schemas.microsoft.com/office/drawing/2014/main" id="{74BB7C15-4D4D-D206-CFA2-F9D31F56C853}"/>
                    </a:ext>
                  </a:extLst>
                </p:cNvPr>
                <p:cNvSpPr/>
                <p:nvPr/>
              </p:nvSpPr>
              <p:spPr>
                <a:xfrm>
                  <a:off x="-815932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0" name="Freeform: Shape 4519">
                  <a:extLst>
                    <a:ext uri="{FF2B5EF4-FFF2-40B4-BE49-F238E27FC236}">
                      <a16:creationId xmlns:a16="http://schemas.microsoft.com/office/drawing/2014/main" id="{6A8FB0C3-07B8-7456-1761-758E34A86FC4}"/>
                    </a:ext>
                  </a:extLst>
                </p:cNvPr>
                <p:cNvSpPr/>
                <p:nvPr/>
              </p:nvSpPr>
              <p:spPr>
                <a:xfrm>
                  <a:off x="-791456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1" name="Freeform: Shape 4520">
                  <a:extLst>
                    <a:ext uri="{FF2B5EF4-FFF2-40B4-BE49-F238E27FC236}">
                      <a16:creationId xmlns:a16="http://schemas.microsoft.com/office/drawing/2014/main" id="{A4C60175-F7F0-D545-588A-3C4D3D004B54}"/>
                    </a:ext>
                  </a:extLst>
                </p:cNvPr>
                <p:cNvSpPr/>
                <p:nvPr/>
              </p:nvSpPr>
              <p:spPr>
                <a:xfrm>
                  <a:off x="-1378914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2" name="Freeform: Shape 4521">
                  <a:extLst>
                    <a:ext uri="{FF2B5EF4-FFF2-40B4-BE49-F238E27FC236}">
                      <a16:creationId xmlns:a16="http://schemas.microsoft.com/office/drawing/2014/main" id="{DAE02C9D-BF5A-298B-7373-79346A9C9C7F}"/>
                    </a:ext>
                  </a:extLst>
                </p:cNvPr>
                <p:cNvSpPr/>
                <p:nvPr/>
              </p:nvSpPr>
              <p:spPr>
                <a:xfrm>
                  <a:off x="-1354438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3" name="Freeform: Shape 4522">
                  <a:extLst>
                    <a:ext uri="{FF2B5EF4-FFF2-40B4-BE49-F238E27FC236}">
                      <a16:creationId xmlns:a16="http://schemas.microsoft.com/office/drawing/2014/main" id="{5C52AECA-103C-EB95-80A3-A3FFC7CCF9CA}"/>
                    </a:ext>
                  </a:extLst>
                </p:cNvPr>
                <p:cNvSpPr/>
                <p:nvPr/>
              </p:nvSpPr>
              <p:spPr>
                <a:xfrm>
                  <a:off x="-1329962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4" name="Freeform: Shape 4523">
                  <a:extLst>
                    <a:ext uri="{FF2B5EF4-FFF2-40B4-BE49-F238E27FC236}">
                      <a16:creationId xmlns:a16="http://schemas.microsoft.com/office/drawing/2014/main" id="{E24BF306-B8B1-781D-9703-21BA1BED916B}"/>
                    </a:ext>
                  </a:extLst>
                </p:cNvPr>
                <p:cNvSpPr/>
                <p:nvPr/>
              </p:nvSpPr>
              <p:spPr>
                <a:xfrm>
                  <a:off x="-1305479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5" name="Freeform: Shape 4524">
                  <a:extLst>
                    <a:ext uri="{FF2B5EF4-FFF2-40B4-BE49-F238E27FC236}">
                      <a16:creationId xmlns:a16="http://schemas.microsoft.com/office/drawing/2014/main" id="{55E1FEF8-ED86-9DEA-927A-EF853F441D0B}"/>
                    </a:ext>
                  </a:extLst>
                </p:cNvPr>
                <p:cNvSpPr/>
                <p:nvPr/>
              </p:nvSpPr>
              <p:spPr>
                <a:xfrm>
                  <a:off x="-1281003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6" name="Freeform: Shape 4525">
                  <a:extLst>
                    <a:ext uri="{FF2B5EF4-FFF2-40B4-BE49-F238E27FC236}">
                      <a16:creationId xmlns:a16="http://schemas.microsoft.com/office/drawing/2014/main" id="{3CBA6F9F-7FC4-4310-C6CC-EA92132D817E}"/>
                    </a:ext>
                  </a:extLst>
                </p:cNvPr>
                <p:cNvSpPr/>
                <p:nvPr/>
              </p:nvSpPr>
              <p:spPr>
                <a:xfrm>
                  <a:off x="-1256527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7" name="Freeform: Shape 4526">
                  <a:extLst>
                    <a:ext uri="{FF2B5EF4-FFF2-40B4-BE49-F238E27FC236}">
                      <a16:creationId xmlns:a16="http://schemas.microsoft.com/office/drawing/2014/main" id="{A72C905E-E550-E9D6-8AAC-4AB406879C2E}"/>
                    </a:ext>
                  </a:extLst>
                </p:cNvPr>
                <p:cNvSpPr/>
                <p:nvPr/>
              </p:nvSpPr>
              <p:spPr>
                <a:xfrm>
                  <a:off x="-1232051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8" name="Freeform: Shape 4527">
                  <a:extLst>
                    <a:ext uri="{FF2B5EF4-FFF2-40B4-BE49-F238E27FC236}">
                      <a16:creationId xmlns:a16="http://schemas.microsoft.com/office/drawing/2014/main" id="{286E7182-6F90-D341-B1BC-160ECC32654F}"/>
                    </a:ext>
                  </a:extLst>
                </p:cNvPr>
                <p:cNvSpPr/>
                <p:nvPr/>
              </p:nvSpPr>
              <p:spPr>
                <a:xfrm>
                  <a:off x="-1207575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29" name="Freeform: Shape 4528">
                  <a:extLst>
                    <a:ext uri="{FF2B5EF4-FFF2-40B4-BE49-F238E27FC236}">
                      <a16:creationId xmlns:a16="http://schemas.microsoft.com/office/drawing/2014/main" id="{B7293A6B-9CC5-B3EB-5B18-0C32DAE5CD2E}"/>
                    </a:ext>
                  </a:extLst>
                </p:cNvPr>
                <p:cNvSpPr/>
                <p:nvPr/>
              </p:nvSpPr>
              <p:spPr>
                <a:xfrm>
                  <a:off x="-1183093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0" name="Freeform: Shape 4529">
                  <a:extLst>
                    <a:ext uri="{FF2B5EF4-FFF2-40B4-BE49-F238E27FC236}">
                      <a16:creationId xmlns:a16="http://schemas.microsoft.com/office/drawing/2014/main" id="{923A37EA-17CA-533D-074D-9ED45DD9371C}"/>
                    </a:ext>
                  </a:extLst>
                </p:cNvPr>
                <p:cNvSpPr/>
                <p:nvPr/>
              </p:nvSpPr>
              <p:spPr>
                <a:xfrm>
                  <a:off x="-1158617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1" name="Freeform: Shape 4530">
                  <a:extLst>
                    <a:ext uri="{FF2B5EF4-FFF2-40B4-BE49-F238E27FC236}">
                      <a16:creationId xmlns:a16="http://schemas.microsoft.com/office/drawing/2014/main" id="{5CCC852F-3E2F-780D-5FA5-EFC8DA681888}"/>
                    </a:ext>
                  </a:extLst>
                </p:cNvPr>
                <p:cNvSpPr/>
                <p:nvPr/>
              </p:nvSpPr>
              <p:spPr>
                <a:xfrm>
                  <a:off x="-1134141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2" name="Freeform: Shape 4531">
                  <a:extLst>
                    <a:ext uri="{FF2B5EF4-FFF2-40B4-BE49-F238E27FC236}">
                      <a16:creationId xmlns:a16="http://schemas.microsoft.com/office/drawing/2014/main" id="{F0FB7F85-EBBF-29C6-2994-8E11BED19913}"/>
                    </a:ext>
                  </a:extLst>
                </p:cNvPr>
                <p:cNvSpPr/>
                <p:nvPr/>
              </p:nvSpPr>
              <p:spPr>
                <a:xfrm>
                  <a:off x="-1109665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3" name="Freeform: Shape 4532">
                  <a:extLst>
                    <a:ext uri="{FF2B5EF4-FFF2-40B4-BE49-F238E27FC236}">
                      <a16:creationId xmlns:a16="http://schemas.microsoft.com/office/drawing/2014/main" id="{4E642FE2-F760-A9E9-4F0C-2283F4FC18D7}"/>
                    </a:ext>
                  </a:extLst>
                </p:cNvPr>
                <p:cNvSpPr/>
                <p:nvPr/>
              </p:nvSpPr>
              <p:spPr>
                <a:xfrm>
                  <a:off x="-1085189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4" name="Freeform: Shape 4533">
                  <a:extLst>
                    <a:ext uri="{FF2B5EF4-FFF2-40B4-BE49-F238E27FC236}">
                      <a16:creationId xmlns:a16="http://schemas.microsoft.com/office/drawing/2014/main" id="{6E7FA801-6F0A-ABF3-3032-AB89C70273DF}"/>
                    </a:ext>
                  </a:extLst>
                </p:cNvPr>
                <p:cNvSpPr/>
                <p:nvPr/>
              </p:nvSpPr>
              <p:spPr>
                <a:xfrm>
                  <a:off x="-1060706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5" name="Freeform: Shape 4534">
                  <a:extLst>
                    <a:ext uri="{FF2B5EF4-FFF2-40B4-BE49-F238E27FC236}">
                      <a16:creationId xmlns:a16="http://schemas.microsoft.com/office/drawing/2014/main" id="{DB432A1A-52D9-A365-EA58-49A7B903811F}"/>
                    </a:ext>
                  </a:extLst>
                </p:cNvPr>
                <p:cNvSpPr/>
                <p:nvPr/>
              </p:nvSpPr>
              <p:spPr>
                <a:xfrm>
                  <a:off x="-1036230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6" name="Freeform: Shape 4535">
                  <a:extLst>
                    <a:ext uri="{FF2B5EF4-FFF2-40B4-BE49-F238E27FC236}">
                      <a16:creationId xmlns:a16="http://schemas.microsoft.com/office/drawing/2014/main" id="{475D9CA1-D5B7-5B87-7E41-4D8E56F130A2}"/>
                    </a:ext>
                  </a:extLst>
                </p:cNvPr>
                <p:cNvSpPr/>
                <p:nvPr/>
              </p:nvSpPr>
              <p:spPr>
                <a:xfrm>
                  <a:off x="-1011754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7" name="Freeform: Shape 4536">
                  <a:extLst>
                    <a:ext uri="{FF2B5EF4-FFF2-40B4-BE49-F238E27FC236}">
                      <a16:creationId xmlns:a16="http://schemas.microsoft.com/office/drawing/2014/main" id="{F092C8C7-8E78-602D-D40A-97CA9C80928B}"/>
                    </a:ext>
                  </a:extLst>
                </p:cNvPr>
                <p:cNvSpPr/>
                <p:nvPr/>
              </p:nvSpPr>
              <p:spPr>
                <a:xfrm>
                  <a:off x="-987278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8" name="Freeform: Shape 4537">
                  <a:extLst>
                    <a:ext uri="{FF2B5EF4-FFF2-40B4-BE49-F238E27FC236}">
                      <a16:creationId xmlns:a16="http://schemas.microsoft.com/office/drawing/2014/main" id="{6CFC9CF9-1613-3E41-F92E-57CA80AA87B0}"/>
                    </a:ext>
                  </a:extLst>
                </p:cNvPr>
                <p:cNvSpPr/>
                <p:nvPr/>
              </p:nvSpPr>
              <p:spPr>
                <a:xfrm>
                  <a:off x="-962802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39" name="Freeform: Shape 4538">
                  <a:extLst>
                    <a:ext uri="{FF2B5EF4-FFF2-40B4-BE49-F238E27FC236}">
                      <a16:creationId xmlns:a16="http://schemas.microsoft.com/office/drawing/2014/main" id="{EF8D7612-E343-20F0-BDC0-633C80958974}"/>
                    </a:ext>
                  </a:extLst>
                </p:cNvPr>
                <p:cNvSpPr/>
                <p:nvPr/>
              </p:nvSpPr>
              <p:spPr>
                <a:xfrm>
                  <a:off x="-938319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0" name="Freeform: Shape 4539">
                  <a:extLst>
                    <a:ext uri="{FF2B5EF4-FFF2-40B4-BE49-F238E27FC236}">
                      <a16:creationId xmlns:a16="http://schemas.microsoft.com/office/drawing/2014/main" id="{E70F2544-841A-6B05-1A27-E16F05ACC2A6}"/>
                    </a:ext>
                  </a:extLst>
                </p:cNvPr>
                <p:cNvSpPr/>
                <p:nvPr/>
              </p:nvSpPr>
              <p:spPr>
                <a:xfrm>
                  <a:off x="-913843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1" name="Freeform: Shape 4540">
                  <a:extLst>
                    <a:ext uri="{FF2B5EF4-FFF2-40B4-BE49-F238E27FC236}">
                      <a16:creationId xmlns:a16="http://schemas.microsoft.com/office/drawing/2014/main" id="{6D812968-E2D3-D89A-0DFA-ADCDC45AC229}"/>
                    </a:ext>
                  </a:extLst>
                </p:cNvPr>
                <p:cNvSpPr/>
                <p:nvPr/>
              </p:nvSpPr>
              <p:spPr>
                <a:xfrm>
                  <a:off x="-889367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2" name="Freeform: Shape 4541">
                  <a:extLst>
                    <a:ext uri="{FF2B5EF4-FFF2-40B4-BE49-F238E27FC236}">
                      <a16:creationId xmlns:a16="http://schemas.microsoft.com/office/drawing/2014/main" id="{C4796747-28A0-59B2-AF15-CF1EFDE42E21}"/>
                    </a:ext>
                  </a:extLst>
                </p:cNvPr>
                <p:cNvSpPr/>
                <p:nvPr/>
              </p:nvSpPr>
              <p:spPr>
                <a:xfrm>
                  <a:off x="-864891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3" name="Freeform: Shape 4542">
                  <a:extLst>
                    <a:ext uri="{FF2B5EF4-FFF2-40B4-BE49-F238E27FC236}">
                      <a16:creationId xmlns:a16="http://schemas.microsoft.com/office/drawing/2014/main" id="{9454DF0F-B460-E67A-46E1-21151F24E04C}"/>
                    </a:ext>
                  </a:extLst>
                </p:cNvPr>
                <p:cNvSpPr/>
                <p:nvPr/>
              </p:nvSpPr>
              <p:spPr>
                <a:xfrm>
                  <a:off x="-840415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4" name="Freeform: Shape 4543">
                  <a:extLst>
                    <a:ext uri="{FF2B5EF4-FFF2-40B4-BE49-F238E27FC236}">
                      <a16:creationId xmlns:a16="http://schemas.microsoft.com/office/drawing/2014/main" id="{43F61C32-CBC9-BFE9-C713-3FD1F869E8F8}"/>
                    </a:ext>
                  </a:extLst>
                </p:cNvPr>
                <p:cNvSpPr/>
                <p:nvPr/>
              </p:nvSpPr>
              <p:spPr>
                <a:xfrm>
                  <a:off x="-815932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5" name="Freeform: Shape 4544">
                  <a:extLst>
                    <a:ext uri="{FF2B5EF4-FFF2-40B4-BE49-F238E27FC236}">
                      <a16:creationId xmlns:a16="http://schemas.microsoft.com/office/drawing/2014/main" id="{91494B1A-E294-A2C2-E169-034D021D3025}"/>
                    </a:ext>
                  </a:extLst>
                </p:cNvPr>
                <p:cNvSpPr/>
                <p:nvPr/>
              </p:nvSpPr>
              <p:spPr>
                <a:xfrm>
                  <a:off x="-791456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6" name="Freeform: Shape 4545">
                  <a:extLst>
                    <a:ext uri="{FF2B5EF4-FFF2-40B4-BE49-F238E27FC236}">
                      <a16:creationId xmlns:a16="http://schemas.microsoft.com/office/drawing/2014/main" id="{83E2D0C3-E654-20A7-191E-2B3F63468B19}"/>
                    </a:ext>
                  </a:extLst>
                </p:cNvPr>
                <p:cNvSpPr/>
                <p:nvPr/>
              </p:nvSpPr>
              <p:spPr>
                <a:xfrm>
                  <a:off x="-1378914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7" name="Freeform: Shape 4546">
                  <a:extLst>
                    <a:ext uri="{FF2B5EF4-FFF2-40B4-BE49-F238E27FC236}">
                      <a16:creationId xmlns:a16="http://schemas.microsoft.com/office/drawing/2014/main" id="{00CF8C56-9E33-2DC7-359E-A5967DFA5527}"/>
                    </a:ext>
                  </a:extLst>
                </p:cNvPr>
                <p:cNvSpPr/>
                <p:nvPr/>
              </p:nvSpPr>
              <p:spPr>
                <a:xfrm>
                  <a:off x="-1354438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8" name="Freeform: Shape 4547">
                  <a:extLst>
                    <a:ext uri="{FF2B5EF4-FFF2-40B4-BE49-F238E27FC236}">
                      <a16:creationId xmlns:a16="http://schemas.microsoft.com/office/drawing/2014/main" id="{400CD99D-38B2-78B4-4B48-D48355372B0A}"/>
                    </a:ext>
                  </a:extLst>
                </p:cNvPr>
                <p:cNvSpPr/>
                <p:nvPr/>
              </p:nvSpPr>
              <p:spPr>
                <a:xfrm>
                  <a:off x="-1329962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49" name="Freeform: Shape 4548">
                  <a:extLst>
                    <a:ext uri="{FF2B5EF4-FFF2-40B4-BE49-F238E27FC236}">
                      <a16:creationId xmlns:a16="http://schemas.microsoft.com/office/drawing/2014/main" id="{34506123-B030-5336-42E7-EF33CA58FB06}"/>
                    </a:ext>
                  </a:extLst>
                </p:cNvPr>
                <p:cNvSpPr/>
                <p:nvPr/>
              </p:nvSpPr>
              <p:spPr>
                <a:xfrm>
                  <a:off x="-1305479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550" name="Freeform: Shape 4549">
                  <a:extLst>
                    <a:ext uri="{FF2B5EF4-FFF2-40B4-BE49-F238E27FC236}">
                      <a16:creationId xmlns:a16="http://schemas.microsoft.com/office/drawing/2014/main" id="{98720D56-2F26-7308-51EC-6E9700DABFE2}"/>
                    </a:ext>
                  </a:extLst>
                </p:cNvPr>
                <p:cNvSpPr/>
                <p:nvPr/>
              </p:nvSpPr>
              <p:spPr>
                <a:xfrm>
                  <a:off x="-1281003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1" name="Freeform: Shape 4550">
                  <a:extLst>
                    <a:ext uri="{FF2B5EF4-FFF2-40B4-BE49-F238E27FC236}">
                      <a16:creationId xmlns:a16="http://schemas.microsoft.com/office/drawing/2014/main" id="{C834981C-4BBE-3FC8-BDF6-8CF90F97F2E2}"/>
                    </a:ext>
                  </a:extLst>
                </p:cNvPr>
                <p:cNvSpPr/>
                <p:nvPr/>
              </p:nvSpPr>
              <p:spPr>
                <a:xfrm>
                  <a:off x="-1256527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2" name="Freeform: Shape 4551">
                  <a:extLst>
                    <a:ext uri="{FF2B5EF4-FFF2-40B4-BE49-F238E27FC236}">
                      <a16:creationId xmlns:a16="http://schemas.microsoft.com/office/drawing/2014/main" id="{5F5E6F33-E0EB-387E-D2D3-D9E11A5BC7C9}"/>
                    </a:ext>
                  </a:extLst>
                </p:cNvPr>
                <p:cNvSpPr/>
                <p:nvPr/>
              </p:nvSpPr>
              <p:spPr>
                <a:xfrm>
                  <a:off x="-1232051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3" name="Freeform: Shape 4552">
                  <a:extLst>
                    <a:ext uri="{FF2B5EF4-FFF2-40B4-BE49-F238E27FC236}">
                      <a16:creationId xmlns:a16="http://schemas.microsoft.com/office/drawing/2014/main" id="{73E60524-2171-CBD9-5259-F83D584A5858}"/>
                    </a:ext>
                  </a:extLst>
                </p:cNvPr>
                <p:cNvSpPr/>
                <p:nvPr/>
              </p:nvSpPr>
              <p:spPr>
                <a:xfrm>
                  <a:off x="-1207575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4" name="Freeform: Shape 4553">
                  <a:extLst>
                    <a:ext uri="{FF2B5EF4-FFF2-40B4-BE49-F238E27FC236}">
                      <a16:creationId xmlns:a16="http://schemas.microsoft.com/office/drawing/2014/main" id="{8827AF3C-A8C0-747C-A68D-2BAAE93C52E5}"/>
                    </a:ext>
                  </a:extLst>
                </p:cNvPr>
                <p:cNvSpPr/>
                <p:nvPr/>
              </p:nvSpPr>
              <p:spPr>
                <a:xfrm>
                  <a:off x="-1183093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5" name="Freeform: Shape 4554">
                  <a:extLst>
                    <a:ext uri="{FF2B5EF4-FFF2-40B4-BE49-F238E27FC236}">
                      <a16:creationId xmlns:a16="http://schemas.microsoft.com/office/drawing/2014/main" id="{03C8D4EB-AB4F-1492-08AA-3F1256419987}"/>
                    </a:ext>
                  </a:extLst>
                </p:cNvPr>
                <p:cNvSpPr/>
                <p:nvPr/>
              </p:nvSpPr>
              <p:spPr>
                <a:xfrm>
                  <a:off x="-1158617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6" name="Freeform: Shape 4555">
                  <a:extLst>
                    <a:ext uri="{FF2B5EF4-FFF2-40B4-BE49-F238E27FC236}">
                      <a16:creationId xmlns:a16="http://schemas.microsoft.com/office/drawing/2014/main" id="{9C4E8B55-3C0E-C2B9-44FC-3FC94BB3FF56}"/>
                    </a:ext>
                  </a:extLst>
                </p:cNvPr>
                <p:cNvSpPr/>
                <p:nvPr/>
              </p:nvSpPr>
              <p:spPr>
                <a:xfrm>
                  <a:off x="-1134141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7" name="Freeform: Shape 4556">
                  <a:extLst>
                    <a:ext uri="{FF2B5EF4-FFF2-40B4-BE49-F238E27FC236}">
                      <a16:creationId xmlns:a16="http://schemas.microsoft.com/office/drawing/2014/main" id="{709EC0D9-389B-D65C-210A-9356D0027916}"/>
                    </a:ext>
                  </a:extLst>
                </p:cNvPr>
                <p:cNvSpPr/>
                <p:nvPr/>
              </p:nvSpPr>
              <p:spPr>
                <a:xfrm>
                  <a:off x="-1109665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8" name="Freeform: Shape 4557">
                  <a:extLst>
                    <a:ext uri="{FF2B5EF4-FFF2-40B4-BE49-F238E27FC236}">
                      <a16:creationId xmlns:a16="http://schemas.microsoft.com/office/drawing/2014/main" id="{66C16981-36A0-A62A-18CE-0F25B782996E}"/>
                    </a:ext>
                  </a:extLst>
                </p:cNvPr>
                <p:cNvSpPr/>
                <p:nvPr/>
              </p:nvSpPr>
              <p:spPr>
                <a:xfrm>
                  <a:off x="-1085189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59" name="Freeform: Shape 4558">
                  <a:extLst>
                    <a:ext uri="{FF2B5EF4-FFF2-40B4-BE49-F238E27FC236}">
                      <a16:creationId xmlns:a16="http://schemas.microsoft.com/office/drawing/2014/main" id="{BDA193A5-6C99-911C-B878-8A987EF7B326}"/>
                    </a:ext>
                  </a:extLst>
                </p:cNvPr>
                <p:cNvSpPr/>
                <p:nvPr/>
              </p:nvSpPr>
              <p:spPr>
                <a:xfrm>
                  <a:off x="-1060706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0" name="Freeform: Shape 4559">
                  <a:extLst>
                    <a:ext uri="{FF2B5EF4-FFF2-40B4-BE49-F238E27FC236}">
                      <a16:creationId xmlns:a16="http://schemas.microsoft.com/office/drawing/2014/main" id="{67111C0A-40AD-2D96-9E86-1042D2C9DE62}"/>
                    </a:ext>
                  </a:extLst>
                </p:cNvPr>
                <p:cNvSpPr/>
                <p:nvPr/>
              </p:nvSpPr>
              <p:spPr>
                <a:xfrm>
                  <a:off x="-1036230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1" name="Freeform: Shape 4560">
                  <a:extLst>
                    <a:ext uri="{FF2B5EF4-FFF2-40B4-BE49-F238E27FC236}">
                      <a16:creationId xmlns:a16="http://schemas.microsoft.com/office/drawing/2014/main" id="{66730925-83FF-1F6F-18D8-8AA4E91ED228}"/>
                    </a:ext>
                  </a:extLst>
                </p:cNvPr>
                <p:cNvSpPr/>
                <p:nvPr/>
              </p:nvSpPr>
              <p:spPr>
                <a:xfrm>
                  <a:off x="-1011754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2" name="Freeform: Shape 4561">
                  <a:extLst>
                    <a:ext uri="{FF2B5EF4-FFF2-40B4-BE49-F238E27FC236}">
                      <a16:creationId xmlns:a16="http://schemas.microsoft.com/office/drawing/2014/main" id="{B8CF89A1-5CF7-653D-6CE8-C0FEF412BBE7}"/>
                    </a:ext>
                  </a:extLst>
                </p:cNvPr>
                <p:cNvSpPr/>
                <p:nvPr/>
              </p:nvSpPr>
              <p:spPr>
                <a:xfrm>
                  <a:off x="-987278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3" name="Freeform: Shape 4562">
                  <a:extLst>
                    <a:ext uri="{FF2B5EF4-FFF2-40B4-BE49-F238E27FC236}">
                      <a16:creationId xmlns:a16="http://schemas.microsoft.com/office/drawing/2014/main" id="{94443684-5FDA-901D-ED83-E34197EF3DD1}"/>
                    </a:ext>
                  </a:extLst>
                </p:cNvPr>
                <p:cNvSpPr/>
                <p:nvPr/>
              </p:nvSpPr>
              <p:spPr>
                <a:xfrm>
                  <a:off x="-962802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4" name="Freeform: Shape 4563">
                  <a:extLst>
                    <a:ext uri="{FF2B5EF4-FFF2-40B4-BE49-F238E27FC236}">
                      <a16:creationId xmlns:a16="http://schemas.microsoft.com/office/drawing/2014/main" id="{28F0C85E-8C86-27CC-0AC0-D0BA5EAD7082}"/>
                    </a:ext>
                  </a:extLst>
                </p:cNvPr>
                <p:cNvSpPr/>
                <p:nvPr/>
              </p:nvSpPr>
              <p:spPr>
                <a:xfrm>
                  <a:off x="-938319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5" name="Freeform: Shape 4564">
                  <a:extLst>
                    <a:ext uri="{FF2B5EF4-FFF2-40B4-BE49-F238E27FC236}">
                      <a16:creationId xmlns:a16="http://schemas.microsoft.com/office/drawing/2014/main" id="{78A08C02-54E4-E2C4-6D87-5E40EDD3E509}"/>
                    </a:ext>
                  </a:extLst>
                </p:cNvPr>
                <p:cNvSpPr/>
                <p:nvPr/>
              </p:nvSpPr>
              <p:spPr>
                <a:xfrm>
                  <a:off x="-913843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6" name="Freeform: Shape 4565">
                  <a:extLst>
                    <a:ext uri="{FF2B5EF4-FFF2-40B4-BE49-F238E27FC236}">
                      <a16:creationId xmlns:a16="http://schemas.microsoft.com/office/drawing/2014/main" id="{E70AB44D-2BC0-0BF1-1671-0560B6885A0A}"/>
                    </a:ext>
                  </a:extLst>
                </p:cNvPr>
                <p:cNvSpPr/>
                <p:nvPr/>
              </p:nvSpPr>
              <p:spPr>
                <a:xfrm>
                  <a:off x="-889367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7" name="Freeform: Shape 4566">
                  <a:extLst>
                    <a:ext uri="{FF2B5EF4-FFF2-40B4-BE49-F238E27FC236}">
                      <a16:creationId xmlns:a16="http://schemas.microsoft.com/office/drawing/2014/main" id="{DD2CFEAB-0D75-A5B3-CA1B-FB3BCFA620B7}"/>
                    </a:ext>
                  </a:extLst>
                </p:cNvPr>
                <p:cNvSpPr/>
                <p:nvPr/>
              </p:nvSpPr>
              <p:spPr>
                <a:xfrm>
                  <a:off x="-864891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8" name="Freeform: Shape 4567">
                  <a:extLst>
                    <a:ext uri="{FF2B5EF4-FFF2-40B4-BE49-F238E27FC236}">
                      <a16:creationId xmlns:a16="http://schemas.microsoft.com/office/drawing/2014/main" id="{A33F268D-929B-9975-E6BC-DC1266AD5AE4}"/>
                    </a:ext>
                  </a:extLst>
                </p:cNvPr>
                <p:cNvSpPr/>
                <p:nvPr/>
              </p:nvSpPr>
              <p:spPr>
                <a:xfrm>
                  <a:off x="-840415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69" name="Freeform: Shape 4568">
                  <a:extLst>
                    <a:ext uri="{FF2B5EF4-FFF2-40B4-BE49-F238E27FC236}">
                      <a16:creationId xmlns:a16="http://schemas.microsoft.com/office/drawing/2014/main" id="{FDFB4708-9D3C-ED1D-1D50-278E391365BA}"/>
                    </a:ext>
                  </a:extLst>
                </p:cNvPr>
                <p:cNvSpPr/>
                <p:nvPr/>
              </p:nvSpPr>
              <p:spPr>
                <a:xfrm>
                  <a:off x="-815932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0" name="Freeform: Shape 4569">
                  <a:extLst>
                    <a:ext uri="{FF2B5EF4-FFF2-40B4-BE49-F238E27FC236}">
                      <a16:creationId xmlns:a16="http://schemas.microsoft.com/office/drawing/2014/main" id="{D5F8FF9A-3EE5-2A35-6C91-0F565B94F5B3}"/>
                    </a:ext>
                  </a:extLst>
                </p:cNvPr>
                <p:cNvSpPr/>
                <p:nvPr/>
              </p:nvSpPr>
              <p:spPr>
                <a:xfrm>
                  <a:off x="-791456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1" name="Freeform: Shape 4570">
                  <a:extLst>
                    <a:ext uri="{FF2B5EF4-FFF2-40B4-BE49-F238E27FC236}">
                      <a16:creationId xmlns:a16="http://schemas.microsoft.com/office/drawing/2014/main" id="{EC821D8E-6E06-4040-A14F-F8D6FAD17D91}"/>
                    </a:ext>
                  </a:extLst>
                </p:cNvPr>
                <p:cNvSpPr/>
                <p:nvPr/>
              </p:nvSpPr>
              <p:spPr>
                <a:xfrm>
                  <a:off x="-1378914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2" name="Freeform: Shape 4571">
                  <a:extLst>
                    <a:ext uri="{FF2B5EF4-FFF2-40B4-BE49-F238E27FC236}">
                      <a16:creationId xmlns:a16="http://schemas.microsoft.com/office/drawing/2014/main" id="{3A8E76DB-6F92-E0A2-6B38-F5DC3EA08572}"/>
                    </a:ext>
                  </a:extLst>
                </p:cNvPr>
                <p:cNvSpPr/>
                <p:nvPr/>
              </p:nvSpPr>
              <p:spPr>
                <a:xfrm>
                  <a:off x="-1354438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573" name="Freeform: Shape 4572">
                  <a:extLst>
                    <a:ext uri="{FF2B5EF4-FFF2-40B4-BE49-F238E27FC236}">
                      <a16:creationId xmlns:a16="http://schemas.microsoft.com/office/drawing/2014/main" id="{BF14F2C2-B024-AF9E-EE64-C25F412E5310}"/>
                    </a:ext>
                  </a:extLst>
                </p:cNvPr>
                <p:cNvSpPr/>
                <p:nvPr/>
              </p:nvSpPr>
              <p:spPr>
                <a:xfrm>
                  <a:off x="-1329962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4" name="Freeform: Shape 4573">
                  <a:extLst>
                    <a:ext uri="{FF2B5EF4-FFF2-40B4-BE49-F238E27FC236}">
                      <a16:creationId xmlns:a16="http://schemas.microsoft.com/office/drawing/2014/main" id="{FF3C7F73-F53D-5DB6-2A3E-ACA500ABEDC7}"/>
                    </a:ext>
                  </a:extLst>
                </p:cNvPr>
                <p:cNvSpPr/>
                <p:nvPr/>
              </p:nvSpPr>
              <p:spPr>
                <a:xfrm>
                  <a:off x="-1305479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5" name="Freeform: Shape 4574">
                  <a:extLst>
                    <a:ext uri="{FF2B5EF4-FFF2-40B4-BE49-F238E27FC236}">
                      <a16:creationId xmlns:a16="http://schemas.microsoft.com/office/drawing/2014/main" id="{4492D8F7-09FC-0A77-4D03-710D737E2E4C}"/>
                    </a:ext>
                  </a:extLst>
                </p:cNvPr>
                <p:cNvSpPr/>
                <p:nvPr/>
              </p:nvSpPr>
              <p:spPr>
                <a:xfrm>
                  <a:off x="-1281003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6" name="Freeform: Shape 4575">
                  <a:extLst>
                    <a:ext uri="{FF2B5EF4-FFF2-40B4-BE49-F238E27FC236}">
                      <a16:creationId xmlns:a16="http://schemas.microsoft.com/office/drawing/2014/main" id="{21451B19-605B-86A0-C7A0-68C2891EBF9B}"/>
                    </a:ext>
                  </a:extLst>
                </p:cNvPr>
                <p:cNvSpPr/>
                <p:nvPr/>
              </p:nvSpPr>
              <p:spPr>
                <a:xfrm>
                  <a:off x="-1256527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7" name="Freeform: Shape 4576">
                  <a:extLst>
                    <a:ext uri="{FF2B5EF4-FFF2-40B4-BE49-F238E27FC236}">
                      <a16:creationId xmlns:a16="http://schemas.microsoft.com/office/drawing/2014/main" id="{833BFBF2-48B8-C047-17DF-AF44D9050EF9}"/>
                    </a:ext>
                  </a:extLst>
                </p:cNvPr>
                <p:cNvSpPr/>
                <p:nvPr/>
              </p:nvSpPr>
              <p:spPr>
                <a:xfrm>
                  <a:off x="-1232051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8" name="Freeform: Shape 4577">
                  <a:extLst>
                    <a:ext uri="{FF2B5EF4-FFF2-40B4-BE49-F238E27FC236}">
                      <a16:creationId xmlns:a16="http://schemas.microsoft.com/office/drawing/2014/main" id="{550DD4CB-CDFE-18B0-A4B5-CDC93D53CDD0}"/>
                    </a:ext>
                  </a:extLst>
                </p:cNvPr>
                <p:cNvSpPr/>
                <p:nvPr/>
              </p:nvSpPr>
              <p:spPr>
                <a:xfrm>
                  <a:off x="-1207575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79" name="Freeform: Shape 4578">
                  <a:extLst>
                    <a:ext uri="{FF2B5EF4-FFF2-40B4-BE49-F238E27FC236}">
                      <a16:creationId xmlns:a16="http://schemas.microsoft.com/office/drawing/2014/main" id="{6CE15E27-7F1E-F618-40BA-E677433BC0B6}"/>
                    </a:ext>
                  </a:extLst>
                </p:cNvPr>
                <p:cNvSpPr/>
                <p:nvPr/>
              </p:nvSpPr>
              <p:spPr>
                <a:xfrm>
                  <a:off x="-1183093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0" name="Freeform: Shape 4579">
                  <a:extLst>
                    <a:ext uri="{FF2B5EF4-FFF2-40B4-BE49-F238E27FC236}">
                      <a16:creationId xmlns:a16="http://schemas.microsoft.com/office/drawing/2014/main" id="{06158F18-C1B4-3C20-CF5D-FA53CE17D8E3}"/>
                    </a:ext>
                  </a:extLst>
                </p:cNvPr>
                <p:cNvSpPr/>
                <p:nvPr/>
              </p:nvSpPr>
              <p:spPr>
                <a:xfrm>
                  <a:off x="-1158617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1" name="Freeform: Shape 4580">
                  <a:extLst>
                    <a:ext uri="{FF2B5EF4-FFF2-40B4-BE49-F238E27FC236}">
                      <a16:creationId xmlns:a16="http://schemas.microsoft.com/office/drawing/2014/main" id="{324F115C-93DB-7632-4B71-41E5E04CCBB7}"/>
                    </a:ext>
                  </a:extLst>
                </p:cNvPr>
                <p:cNvSpPr/>
                <p:nvPr/>
              </p:nvSpPr>
              <p:spPr>
                <a:xfrm>
                  <a:off x="-1134141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2" name="Freeform: Shape 4581">
                  <a:extLst>
                    <a:ext uri="{FF2B5EF4-FFF2-40B4-BE49-F238E27FC236}">
                      <a16:creationId xmlns:a16="http://schemas.microsoft.com/office/drawing/2014/main" id="{C034B61B-337A-E979-4762-CD57D92B368F}"/>
                    </a:ext>
                  </a:extLst>
                </p:cNvPr>
                <p:cNvSpPr/>
                <p:nvPr/>
              </p:nvSpPr>
              <p:spPr>
                <a:xfrm>
                  <a:off x="-1109665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3" name="Freeform: Shape 4582">
                  <a:extLst>
                    <a:ext uri="{FF2B5EF4-FFF2-40B4-BE49-F238E27FC236}">
                      <a16:creationId xmlns:a16="http://schemas.microsoft.com/office/drawing/2014/main" id="{B3AA171F-36AD-3906-6B8A-CB3EB1D1344A}"/>
                    </a:ext>
                  </a:extLst>
                </p:cNvPr>
                <p:cNvSpPr/>
                <p:nvPr/>
              </p:nvSpPr>
              <p:spPr>
                <a:xfrm>
                  <a:off x="-1085189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4" name="Freeform: Shape 4583">
                  <a:extLst>
                    <a:ext uri="{FF2B5EF4-FFF2-40B4-BE49-F238E27FC236}">
                      <a16:creationId xmlns:a16="http://schemas.microsoft.com/office/drawing/2014/main" id="{5771D814-6C2A-C56E-562B-DCA5C615B4E0}"/>
                    </a:ext>
                  </a:extLst>
                </p:cNvPr>
                <p:cNvSpPr/>
                <p:nvPr/>
              </p:nvSpPr>
              <p:spPr>
                <a:xfrm>
                  <a:off x="-1060706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5" name="Freeform: Shape 4584">
                  <a:extLst>
                    <a:ext uri="{FF2B5EF4-FFF2-40B4-BE49-F238E27FC236}">
                      <a16:creationId xmlns:a16="http://schemas.microsoft.com/office/drawing/2014/main" id="{60D322CB-8E4C-850D-F84A-DEDAA6E68A50}"/>
                    </a:ext>
                  </a:extLst>
                </p:cNvPr>
                <p:cNvSpPr/>
                <p:nvPr/>
              </p:nvSpPr>
              <p:spPr>
                <a:xfrm>
                  <a:off x="-1036230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6" name="Freeform: Shape 4585">
                  <a:extLst>
                    <a:ext uri="{FF2B5EF4-FFF2-40B4-BE49-F238E27FC236}">
                      <a16:creationId xmlns:a16="http://schemas.microsoft.com/office/drawing/2014/main" id="{A005E80A-DAB6-4308-048E-ADC19A437FD3}"/>
                    </a:ext>
                  </a:extLst>
                </p:cNvPr>
                <p:cNvSpPr/>
                <p:nvPr/>
              </p:nvSpPr>
              <p:spPr>
                <a:xfrm>
                  <a:off x="-1011754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7" name="Freeform: Shape 4586">
                  <a:extLst>
                    <a:ext uri="{FF2B5EF4-FFF2-40B4-BE49-F238E27FC236}">
                      <a16:creationId xmlns:a16="http://schemas.microsoft.com/office/drawing/2014/main" id="{CE55EB8C-58CE-4F71-D255-F36A8438F0BD}"/>
                    </a:ext>
                  </a:extLst>
                </p:cNvPr>
                <p:cNvSpPr/>
                <p:nvPr/>
              </p:nvSpPr>
              <p:spPr>
                <a:xfrm>
                  <a:off x="-987278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8" name="Freeform: Shape 4587">
                  <a:extLst>
                    <a:ext uri="{FF2B5EF4-FFF2-40B4-BE49-F238E27FC236}">
                      <a16:creationId xmlns:a16="http://schemas.microsoft.com/office/drawing/2014/main" id="{F8E15F8D-908E-1909-B266-6A37BDFB2248}"/>
                    </a:ext>
                  </a:extLst>
                </p:cNvPr>
                <p:cNvSpPr/>
                <p:nvPr/>
              </p:nvSpPr>
              <p:spPr>
                <a:xfrm>
                  <a:off x="-962802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89" name="Freeform: Shape 4588">
                  <a:extLst>
                    <a:ext uri="{FF2B5EF4-FFF2-40B4-BE49-F238E27FC236}">
                      <a16:creationId xmlns:a16="http://schemas.microsoft.com/office/drawing/2014/main" id="{D275177D-BAF5-BC89-5F61-5624DD6C68EC}"/>
                    </a:ext>
                  </a:extLst>
                </p:cNvPr>
                <p:cNvSpPr/>
                <p:nvPr/>
              </p:nvSpPr>
              <p:spPr>
                <a:xfrm>
                  <a:off x="-938319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0" name="Freeform: Shape 4589">
                  <a:extLst>
                    <a:ext uri="{FF2B5EF4-FFF2-40B4-BE49-F238E27FC236}">
                      <a16:creationId xmlns:a16="http://schemas.microsoft.com/office/drawing/2014/main" id="{49704380-D011-EB61-2BC1-483DB0077CA5}"/>
                    </a:ext>
                  </a:extLst>
                </p:cNvPr>
                <p:cNvSpPr/>
                <p:nvPr/>
              </p:nvSpPr>
              <p:spPr>
                <a:xfrm>
                  <a:off x="-913843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1" name="Freeform: Shape 4590">
                  <a:extLst>
                    <a:ext uri="{FF2B5EF4-FFF2-40B4-BE49-F238E27FC236}">
                      <a16:creationId xmlns:a16="http://schemas.microsoft.com/office/drawing/2014/main" id="{196EA3B6-6E4D-D6D7-C48F-4DB5D08C2C3D}"/>
                    </a:ext>
                  </a:extLst>
                </p:cNvPr>
                <p:cNvSpPr/>
                <p:nvPr/>
              </p:nvSpPr>
              <p:spPr>
                <a:xfrm>
                  <a:off x="-889367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2" name="Freeform: Shape 4591">
                  <a:extLst>
                    <a:ext uri="{FF2B5EF4-FFF2-40B4-BE49-F238E27FC236}">
                      <a16:creationId xmlns:a16="http://schemas.microsoft.com/office/drawing/2014/main" id="{B1441929-B91A-E5C9-E946-A450FD397112}"/>
                    </a:ext>
                  </a:extLst>
                </p:cNvPr>
                <p:cNvSpPr/>
                <p:nvPr/>
              </p:nvSpPr>
              <p:spPr>
                <a:xfrm>
                  <a:off x="-864891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3" name="Freeform: Shape 4592">
                  <a:extLst>
                    <a:ext uri="{FF2B5EF4-FFF2-40B4-BE49-F238E27FC236}">
                      <a16:creationId xmlns:a16="http://schemas.microsoft.com/office/drawing/2014/main" id="{BC456577-5236-5EC2-D912-114276ACCF53}"/>
                    </a:ext>
                  </a:extLst>
                </p:cNvPr>
                <p:cNvSpPr/>
                <p:nvPr/>
              </p:nvSpPr>
              <p:spPr>
                <a:xfrm>
                  <a:off x="-840415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4" name="Freeform: Shape 4593">
                  <a:extLst>
                    <a:ext uri="{FF2B5EF4-FFF2-40B4-BE49-F238E27FC236}">
                      <a16:creationId xmlns:a16="http://schemas.microsoft.com/office/drawing/2014/main" id="{B02AF56F-5773-F3D9-61AB-9C5AF267EBB5}"/>
                    </a:ext>
                  </a:extLst>
                </p:cNvPr>
                <p:cNvSpPr/>
                <p:nvPr/>
              </p:nvSpPr>
              <p:spPr>
                <a:xfrm>
                  <a:off x="-815932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5" name="Freeform: Shape 4594">
                  <a:extLst>
                    <a:ext uri="{FF2B5EF4-FFF2-40B4-BE49-F238E27FC236}">
                      <a16:creationId xmlns:a16="http://schemas.microsoft.com/office/drawing/2014/main" id="{2D082AE3-38B6-8836-C57F-B4E4FAAD63E2}"/>
                    </a:ext>
                  </a:extLst>
                </p:cNvPr>
                <p:cNvSpPr/>
                <p:nvPr/>
              </p:nvSpPr>
              <p:spPr>
                <a:xfrm>
                  <a:off x="-791456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6" name="Freeform: Shape 4595">
                  <a:extLst>
                    <a:ext uri="{FF2B5EF4-FFF2-40B4-BE49-F238E27FC236}">
                      <a16:creationId xmlns:a16="http://schemas.microsoft.com/office/drawing/2014/main" id="{AFCE99E2-2B3D-DBDD-D3C5-C03E350B1756}"/>
                    </a:ext>
                  </a:extLst>
                </p:cNvPr>
                <p:cNvSpPr/>
                <p:nvPr/>
              </p:nvSpPr>
              <p:spPr>
                <a:xfrm>
                  <a:off x="-1378914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7" name="Freeform: Shape 4596">
                  <a:extLst>
                    <a:ext uri="{FF2B5EF4-FFF2-40B4-BE49-F238E27FC236}">
                      <a16:creationId xmlns:a16="http://schemas.microsoft.com/office/drawing/2014/main" id="{790BD25E-D4EA-FC47-85DF-87D9A1C6AAA2}"/>
                    </a:ext>
                  </a:extLst>
                </p:cNvPr>
                <p:cNvSpPr/>
                <p:nvPr/>
              </p:nvSpPr>
              <p:spPr>
                <a:xfrm>
                  <a:off x="-1354438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598" name="Freeform: Shape 4597">
                  <a:extLst>
                    <a:ext uri="{FF2B5EF4-FFF2-40B4-BE49-F238E27FC236}">
                      <a16:creationId xmlns:a16="http://schemas.microsoft.com/office/drawing/2014/main" id="{51F889F9-0B38-7299-C526-12176C0E6C8F}"/>
                    </a:ext>
                  </a:extLst>
                </p:cNvPr>
                <p:cNvSpPr/>
                <p:nvPr/>
              </p:nvSpPr>
              <p:spPr>
                <a:xfrm>
                  <a:off x="-1329962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599" name="Freeform: Shape 4598">
                  <a:extLst>
                    <a:ext uri="{FF2B5EF4-FFF2-40B4-BE49-F238E27FC236}">
                      <a16:creationId xmlns:a16="http://schemas.microsoft.com/office/drawing/2014/main" id="{DAA785EF-79E3-BDEB-F1EC-D912C9126C36}"/>
                    </a:ext>
                  </a:extLst>
                </p:cNvPr>
                <p:cNvSpPr/>
                <p:nvPr/>
              </p:nvSpPr>
              <p:spPr>
                <a:xfrm>
                  <a:off x="-1305479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0" name="Freeform: Shape 4599">
                  <a:extLst>
                    <a:ext uri="{FF2B5EF4-FFF2-40B4-BE49-F238E27FC236}">
                      <a16:creationId xmlns:a16="http://schemas.microsoft.com/office/drawing/2014/main" id="{3D85737E-9D21-8D92-E1DB-654193F45045}"/>
                    </a:ext>
                  </a:extLst>
                </p:cNvPr>
                <p:cNvSpPr/>
                <p:nvPr/>
              </p:nvSpPr>
              <p:spPr>
                <a:xfrm>
                  <a:off x="-1281003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1" name="Freeform: Shape 4600">
                  <a:extLst>
                    <a:ext uri="{FF2B5EF4-FFF2-40B4-BE49-F238E27FC236}">
                      <a16:creationId xmlns:a16="http://schemas.microsoft.com/office/drawing/2014/main" id="{B7A025AD-F91C-8E02-66E5-69A7A123E6F3}"/>
                    </a:ext>
                  </a:extLst>
                </p:cNvPr>
                <p:cNvSpPr/>
                <p:nvPr/>
              </p:nvSpPr>
              <p:spPr>
                <a:xfrm>
                  <a:off x="-1256527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2" name="Freeform: Shape 4601">
                  <a:extLst>
                    <a:ext uri="{FF2B5EF4-FFF2-40B4-BE49-F238E27FC236}">
                      <a16:creationId xmlns:a16="http://schemas.microsoft.com/office/drawing/2014/main" id="{7E2AB64F-8C36-2018-AED2-B1592D6060A1}"/>
                    </a:ext>
                  </a:extLst>
                </p:cNvPr>
                <p:cNvSpPr/>
                <p:nvPr/>
              </p:nvSpPr>
              <p:spPr>
                <a:xfrm>
                  <a:off x="-1232051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3" name="Freeform: Shape 4602">
                  <a:extLst>
                    <a:ext uri="{FF2B5EF4-FFF2-40B4-BE49-F238E27FC236}">
                      <a16:creationId xmlns:a16="http://schemas.microsoft.com/office/drawing/2014/main" id="{E56A356F-0F57-B5C2-6911-F76FFB990B54}"/>
                    </a:ext>
                  </a:extLst>
                </p:cNvPr>
                <p:cNvSpPr/>
                <p:nvPr/>
              </p:nvSpPr>
              <p:spPr>
                <a:xfrm>
                  <a:off x="-1207575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4" name="Freeform: Shape 4603">
                  <a:extLst>
                    <a:ext uri="{FF2B5EF4-FFF2-40B4-BE49-F238E27FC236}">
                      <a16:creationId xmlns:a16="http://schemas.microsoft.com/office/drawing/2014/main" id="{94463E98-9B7A-ED78-640F-8A801B348502}"/>
                    </a:ext>
                  </a:extLst>
                </p:cNvPr>
                <p:cNvSpPr/>
                <p:nvPr/>
              </p:nvSpPr>
              <p:spPr>
                <a:xfrm>
                  <a:off x="-1183093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5" name="Freeform: Shape 4604">
                  <a:extLst>
                    <a:ext uri="{FF2B5EF4-FFF2-40B4-BE49-F238E27FC236}">
                      <a16:creationId xmlns:a16="http://schemas.microsoft.com/office/drawing/2014/main" id="{922975D5-6A7C-AAF8-1E6D-DB5C9D1DB438}"/>
                    </a:ext>
                  </a:extLst>
                </p:cNvPr>
                <p:cNvSpPr/>
                <p:nvPr/>
              </p:nvSpPr>
              <p:spPr>
                <a:xfrm>
                  <a:off x="-1158617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6" name="Freeform: Shape 4605">
                  <a:extLst>
                    <a:ext uri="{FF2B5EF4-FFF2-40B4-BE49-F238E27FC236}">
                      <a16:creationId xmlns:a16="http://schemas.microsoft.com/office/drawing/2014/main" id="{DFBBAA48-6FE7-145C-2354-A830C04E5574}"/>
                    </a:ext>
                  </a:extLst>
                </p:cNvPr>
                <p:cNvSpPr/>
                <p:nvPr/>
              </p:nvSpPr>
              <p:spPr>
                <a:xfrm>
                  <a:off x="-1134141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7" name="Freeform: Shape 4606">
                  <a:extLst>
                    <a:ext uri="{FF2B5EF4-FFF2-40B4-BE49-F238E27FC236}">
                      <a16:creationId xmlns:a16="http://schemas.microsoft.com/office/drawing/2014/main" id="{CF5067C2-701A-EEB7-3102-148D581F5000}"/>
                    </a:ext>
                  </a:extLst>
                </p:cNvPr>
                <p:cNvSpPr/>
                <p:nvPr/>
              </p:nvSpPr>
              <p:spPr>
                <a:xfrm>
                  <a:off x="-1109665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8" name="Freeform: Shape 4607">
                  <a:extLst>
                    <a:ext uri="{FF2B5EF4-FFF2-40B4-BE49-F238E27FC236}">
                      <a16:creationId xmlns:a16="http://schemas.microsoft.com/office/drawing/2014/main" id="{8A390847-F734-75C3-015E-E5921B787012}"/>
                    </a:ext>
                  </a:extLst>
                </p:cNvPr>
                <p:cNvSpPr/>
                <p:nvPr/>
              </p:nvSpPr>
              <p:spPr>
                <a:xfrm>
                  <a:off x="-1085189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09" name="Freeform: Shape 4608">
                  <a:extLst>
                    <a:ext uri="{FF2B5EF4-FFF2-40B4-BE49-F238E27FC236}">
                      <a16:creationId xmlns:a16="http://schemas.microsoft.com/office/drawing/2014/main" id="{BFA16BA7-2693-3CA3-470A-656F32CDACD0}"/>
                    </a:ext>
                  </a:extLst>
                </p:cNvPr>
                <p:cNvSpPr/>
                <p:nvPr/>
              </p:nvSpPr>
              <p:spPr>
                <a:xfrm>
                  <a:off x="-1060706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0" name="Freeform: Shape 4609">
                  <a:extLst>
                    <a:ext uri="{FF2B5EF4-FFF2-40B4-BE49-F238E27FC236}">
                      <a16:creationId xmlns:a16="http://schemas.microsoft.com/office/drawing/2014/main" id="{B2E24E57-4A64-C79D-261F-8727D590FCD2}"/>
                    </a:ext>
                  </a:extLst>
                </p:cNvPr>
                <p:cNvSpPr/>
                <p:nvPr/>
              </p:nvSpPr>
              <p:spPr>
                <a:xfrm>
                  <a:off x="-1036230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1" name="Freeform: Shape 4610">
                  <a:extLst>
                    <a:ext uri="{FF2B5EF4-FFF2-40B4-BE49-F238E27FC236}">
                      <a16:creationId xmlns:a16="http://schemas.microsoft.com/office/drawing/2014/main" id="{401B9811-643B-CBA5-7A2D-009F9F79BB21}"/>
                    </a:ext>
                  </a:extLst>
                </p:cNvPr>
                <p:cNvSpPr/>
                <p:nvPr/>
              </p:nvSpPr>
              <p:spPr>
                <a:xfrm>
                  <a:off x="-1011754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2" name="Freeform: Shape 4611">
                  <a:extLst>
                    <a:ext uri="{FF2B5EF4-FFF2-40B4-BE49-F238E27FC236}">
                      <a16:creationId xmlns:a16="http://schemas.microsoft.com/office/drawing/2014/main" id="{9DF67AB0-01FC-E3DC-140B-71812BBA4B6F}"/>
                    </a:ext>
                  </a:extLst>
                </p:cNvPr>
                <p:cNvSpPr/>
                <p:nvPr/>
              </p:nvSpPr>
              <p:spPr>
                <a:xfrm>
                  <a:off x="-987278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3" name="Freeform: Shape 4612">
                  <a:extLst>
                    <a:ext uri="{FF2B5EF4-FFF2-40B4-BE49-F238E27FC236}">
                      <a16:creationId xmlns:a16="http://schemas.microsoft.com/office/drawing/2014/main" id="{45B70A47-42AD-EEE2-1E2F-EDC891E88723}"/>
                    </a:ext>
                  </a:extLst>
                </p:cNvPr>
                <p:cNvSpPr/>
                <p:nvPr/>
              </p:nvSpPr>
              <p:spPr>
                <a:xfrm>
                  <a:off x="-962802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4" name="Freeform: Shape 4613">
                  <a:extLst>
                    <a:ext uri="{FF2B5EF4-FFF2-40B4-BE49-F238E27FC236}">
                      <a16:creationId xmlns:a16="http://schemas.microsoft.com/office/drawing/2014/main" id="{FF0A88CC-D255-EF13-E126-644C3D33EFF3}"/>
                    </a:ext>
                  </a:extLst>
                </p:cNvPr>
                <p:cNvSpPr/>
                <p:nvPr/>
              </p:nvSpPr>
              <p:spPr>
                <a:xfrm>
                  <a:off x="-938319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5" name="Freeform: Shape 4614">
                  <a:extLst>
                    <a:ext uri="{FF2B5EF4-FFF2-40B4-BE49-F238E27FC236}">
                      <a16:creationId xmlns:a16="http://schemas.microsoft.com/office/drawing/2014/main" id="{B5872F5A-E3C1-F66C-B2AB-2BBC327979AE}"/>
                    </a:ext>
                  </a:extLst>
                </p:cNvPr>
                <p:cNvSpPr/>
                <p:nvPr/>
              </p:nvSpPr>
              <p:spPr>
                <a:xfrm>
                  <a:off x="-913843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6" name="Freeform: Shape 4615">
                  <a:extLst>
                    <a:ext uri="{FF2B5EF4-FFF2-40B4-BE49-F238E27FC236}">
                      <a16:creationId xmlns:a16="http://schemas.microsoft.com/office/drawing/2014/main" id="{458579E8-16BB-F5AE-A8BA-F8000D68C002}"/>
                    </a:ext>
                  </a:extLst>
                </p:cNvPr>
                <p:cNvSpPr/>
                <p:nvPr/>
              </p:nvSpPr>
              <p:spPr>
                <a:xfrm>
                  <a:off x="-889367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7" name="Freeform: Shape 4616">
                  <a:extLst>
                    <a:ext uri="{FF2B5EF4-FFF2-40B4-BE49-F238E27FC236}">
                      <a16:creationId xmlns:a16="http://schemas.microsoft.com/office/drawing/2014/main" id="{C47D17B6-B5DD-34B1-3CC4-575392E36C36}"/>
                    </a:ext>
                  </a:extLst>
                </p:cNvPr>
                <p:cNvSpPr/>
                <p:nvPr/>
              </p:nvSpPr>
              <p:spPr>
                <a:xfrm>
                  <a:off x="-864891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8" name="Freeform: Shape 4617">
                  <a:extLst>
                    <a:ext uri="{FF2B5EF4-FFF2-40B4-BE49-F238E27FC236}">
                      <a16:creationId xmlns:a16="http://schemas.microsoft.com/office/drawing/2014/main" id="{FAC212A2-DD97-7A7A-D92F-1FB201F0A694}"/>
                    </a:ext>
                  </a:extLst>
                </p:cNvPr>
                <p:cNvSpPr/>
                <p:nvPr/>
              </p:nvSpPr>
              <p:spPr>
                <a:xfrm>
                  <a:off x="-840415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19" name="Freeform: Shape 4618">
                  <a:extLst>
                    <a:ext uri="{FF2B5EF4-FFF2-40B4-BE49-F238E27FC236}">
                      <a16:creationId xmlns:a16="http://schemas.microsoft.com/office/drawing/2014/main" id="{C841FD29-84EB-DA3E-A6FF-8E17CE4ABD99}"/>
                    </a:ext>
                  </a:extLst>
                </p:cNvPr>
                <p:cNvSpPr/>
                <p:nvPr/>
              </p:nvSpPr>
              <p:spPr>
                <a:xfrm>
                  <a:off x="-815932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0" name="Freeform: Shape 4619">
                  <a:extLst>
                    <a:ext uri="{FF2B5EF4-FFF2-40B4-BE49-F238E27FC236}">
                      <a16:creationId xmlns:a16="http://schemas.microsoft.com/office/drawing/2014/main" id="{6AF1AD5C-6F00-4041-B2A2-4F731A88DB9B}"/>
                    </a:ext>
                  </a:extLst>
                </p:cNvPr>
                <p:cNvSpPr/>
                <p:nvPr/>
              </p:nvSpPr>
              <p:spPr>
                <a:xfrm>
                  <a:off x="-791456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1" name="Freeform: Shape 4620">
                  <a:extLst>
                    <a:ext uri="{FF2B5EF4-FFF2-40B4-BE49-F238E27FC236}">
                      <a16:creationId xmlns:a16="http://schemas.microsoft.com/office/drawing/2014/main" id="{FC62D7B8-331E-F841-E923-DEDADB50C23A}"/>
                    </a:ext>
                  </a:extLst>
                </p:cNvPr>
                <p:cNvSpPr/>
                <p:nvPr/>
              </p:nvSpPr>
              <p:spPr>
                <a:xfrm>
                  <a:off x="-1378914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2" name="Freeform: Shape 4621">
                  <a:extLst>
                    <a:ext uri="{FF2B5EF4-FFF2-40B4-BE49-F238E27FC236}">
                      <a16:creationId xmlns:a16="http://schemas.microsoft.com/office/drawing/2014/main" id="{F24530C6-1729-BB6D-3EBF-602D556B72D8}"/>
                    </a:ext>
                  </a:extLst>
                </p:cNvPr>
                <p:cNvSpPr/>
                <p:nvPr/>
              </p:nvSpPr>
              <p:spPr>
                <a:xfrm>
                  <a:off x="-1354438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3" name="Freeform: Shape 4622">
                  <a:extLst>
                    <a:ext uri="{FF2B5EF4-FFF2-40B4-BE49-F238E27FC236}">
                      <a16:creationId xmlns:a16="http://schemas.microsoft.com/office/drawing/2014/main" id="{8DBB77B7-6B0E-9C43-B421-5010C5F14982}"/>
                    </a:ext>
                  </a:extLst>
                </p:cNvPr>
                <p:cNvSpPr/>
                <p:nvPr/>
              </p:nvSpPr>
              <p:spPr>
                <a:xfrm>
                  <a:off x="-1329962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endParaRPr lang="zh-CN" altLang="en-US"/>
                </a:p>
              </p:txBody>
            </p:sp>
            <p:sp>
              <p:nvSpPr>
                <p:cNvPr id="4624" name="Freeform: Shape 4623">
                  <a:extLst>
                    <a:ext uri="{FF2B5EF4-FFF2-40B4-BE49-F238E27FC236}">
                      <a16:creationId xmlns:a16="http://schemas.microsoft.com/office/drawing/2014/main" id="{4319075A-92D2-BC97-0822-77D2225E807F}"/>
                    </a:ext>
                  </a:extLst>
                </p:cNvPr>
                <p:cNvSpPr/>
                <p:nvPr/>
              </p:nvSpPr>
              <p:spPr>
                <a:xfrm>
                  <a:off x="-1305479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5" name="Freeform: Shape 4624">
                  <a:extLst>
                    <a:ext uri="{FF2B5EF4-FFF2-40B4-BE49-F238E27FC236}">
                      <a16:creationId xmlns:a16="http://schemas.microsoft.com/office/drawing/2014/main" id="{DC137E14-9964-5982-313A-9CAF8E54323B}"/>
                    </a:ext>
                  </a:extLst>
                </p:cNvPr>
                <p:cNvSpPr/>
                <p:nvPr/>
              </p:nvSpPr>
              <p:spPr>
                <a:xfrm>
                  <a:off x="-1281003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6" name="Freeform: Shape 4625">
                  <a:extLst>
                    <a:ext uri="{FF2B5EF4-FFF2-40B4-BE49-F238E27FC236}">
                      <a16:creationId xmlns:a16="http://schemas.microsoft.com/office/drawing/2014/main" id="{4C0B38E8-1AF8-9935-B826-1F49734D5C3A}"/>
                    </a:ext>
                  </a:extLst>
                </p:cNvPr>
                <p:cNvSpPr/>
                <p:nvPr/>
              </p:nvSpPr>
              <p:spPr>
                <a:xfrm>
                  <a:off x="-1256527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7" name="Freeform: Shape 4626">
                  <a:extLst>
                    <a:ext uri="{FF2B5EF4-FFF2-40B4-BE49-F238E27FC236}">
                      <a16:creationId xmlns:a16="http://schemas.microsoft.com/office/drawing/2014/main" id="{3FACED9D-EC64-F494-6F58-D285C928D551}"/>
                    </a:ext>
                  </a:extLst>
                </p:cNvPr>
                <p:cNvSpPr/>
                <p:nvPr/>
              </p:nvSpPr>
              <p:spPr>
                <a:xfrm>
                  <a:off x="-1232051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8" name="Freeform: Shape 4627">
                  <a:extLst>
                    <a:ext uri="{FF2B5EF4-FFF2-40B4-BE49-F238E27FC236}">
                      <a16:creationId xmlns:a16="http://schemas.microsoft.com/office/drawing/2014/main" id="{35CEC96A-042D-B684-729C-6EDA90CAC078}"/>
                    </a:ext>
                  </a:extLst>
                </p:cNvPr>
                <p:cNvSpPr/>
                <p:nvPr/>
              </p:nvSpPr>
              <p:spPr>
                <a:xfrm>
                  <a:off x="-1207575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29" name="Freeform: Shape 4628">
                  <a:extLst>
                    <a:ext uri="{FF2B5EF4-FFF2-40B4-BE49-F238E27FC236}">
                      <a16:creationId xmlns:a16="http://schemas.microsoft.com/office/drawing/2014/main" id="{8F587E8E-C330-DF45-9967-26E9AE227651}"/>
                    </a:ext>
                  </a:extLst>
                </p:cNvPr>
                <p:cNvSpPr/>
                <p:nvPr/>
              </p:nvSpPr>
              <p:spPr>
                <a:xfrm>
                  <a:off x="-1183093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0" name="Freeform: Shape 4629">
                  <a:extLst>
                    <a:ext uri="{FF2B5EF4-FFF2-40B4-BE49-F238E27FC236}">
                      <a16:creationId xmlns:a16="http://schemas.microsoft.com/office/drawing/2014/main" id="{9C8305E6-1817-1FAA-C08B-FC0BC2FE0534}"/>
                    </a:ext>
                  </a:extLst>
                </p:cNvPr>
                <p:cNvSpPr/>
                <p:nvPr/>
              </p:nvSpPr>
              <p:spPr>
                <a:xfrm>
                  <a:off x="-1158617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1" name="Freeform: Shape 4630">
                  <a:extLst>
                    <a:ext uri="{FF2B5EF4-FFF2-40B4-BE49-F238E27FC236}">
                      <a16:creationId xmlns:a16="http://schemas.microsoft.com/office/drawing/2014/main" id="{FBDC8796-1BA0-FDC7-1866-DDB90349330C}"/>
                    </a:ext>
                  </a:extLst>
                </p:cNvPr>
                <p:cNvSpPr/>
                <p:nvPr/>
              </p:nvSpPr>
              <p:spPr>
                <a:xfrm>
                  <a:off x="-1134141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2" name="Freeform: Shape 4631">
                  <a:extLst>
                    <a:ext uri="{FF2B5EF4-FFF2-40B4-BE49-F238E27FC236}">
                      <a16:creationId xmlns:a16="http://schemas.microsoft.com/office/drawing/2014/main" id="{37EA6941-4153-7043-007B-EB4428D43F23}"/>
                    </a:ext>
                  </a:extLst>
                </p:cNvPr>
                <p:cNvSpPr/>
                <p:nvPr/>
              </p:nvSpPr>
              <p:spPr>
                <a:xfrm>
                  <a:off x="-1109665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3" name="Freeform: Shape 4632">
                  <a:extLst>
                    <a:ext uri="{FF2B5EF4-FFF2-40B4-BE49-F238E27FC236}">
                      <a16:creationId xmlns:a16="http://schemas.microsoft.com/office/drawing/2014/main" id="{F0914670-CA41-0764-2C5B-7D4E6D1BB3BC}"/>
                    </a:ext>
                  </a:extLst>
                </p:cNvPr>
                <p:cNvSpPr/>
                <p:nvPr/>
              </p:nvSpPr>
              <p:spPr>
                <a:xfrm>
                  <a:off x="-1085189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4" name="Freeform: Shape 4633">
                  <a:extLst>
                    <a:ext uri="{FF2B5EF4-FFF2-40B4-BE49-F238E27FC236}">
                      <a16:creationId xmlns:a16="http://schemas.microsoft.com/office/drawing/2014/main" id="{52B7FD5E-A727-38D6-CD49-D69FDC37BB75}"/>
                    </a:ext>
                  </a:extLst>
                </p:cNvPr>
                <p:cNvSpPr/>
                <p:nvPr/>
              </p:nvSpPr>
              <p:spPr>
                <a:xfrm>
                  <a:off x="-1060706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5" name="Freeform: Shape 4634">
                  <a:extLst>
                    <a:ext uri="{FF2B5EF4-FFF2-40B4-BE49-F238E27FC236}">
                      <a16:creationId xmlns:a16="http://schemas.microsoft.com/office/drawing/2014/main" id="{72342F96-5E28-1CA7-AD77-43C087F3431A}"/>
                    </a:ext>
                  </a:extLst>
                </p:cNvPr>
                <p:cNvSpPr/>
                <p:nvPr/>
              </p:nvSpPr>
              <p:spPr>
                <a:xfrm>
                  <a:off x="-1036230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6" name="Freeform: Shape 4635">
                  <a:extLst>
                    <a:ext uri="{FF2B5EF4-FFF2-40B4-BE49-F238E27FC236}">
                      <a16:creationId xmlns:a16="http://schemas.microsoft.com/office/drawing/2014/main" id="{5B1343C1-C761-22D6-169B-2A0070991A50}"/>
                    </a:ext>
                  </a:extLst>
                </p:cNvPr>
                <p:cNvSpPr/>
                <p:nvPr/>
              </p:nvSpPr>
              <p:spPr>
                <a:xfrm>
                  <a:off x="-1011754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7" name="Freeform: Shape 4636">
                  <a:extLst>
                    <a:ext uri="{FF2B5EF4-FFF2-40B4-BE49-F238E27FC236}">
                      <a16:creationId xmlns:a16="http://schemas.microsoft.com/office/drawing/2014/main" id="{69B881AD-6E6B-FA83-262E-DFA2C96A4D76}"/>
                    </a:ext>
                  </a:extLst>
                </p:cNvPr>
                <p:cNvSpPr/>
                <p:nvPr/>
              </p:nvSpPr>
              <p:spPr>
                <a:xfrm>
                  <a:off x="-987278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8" name="Freeform: Shape 4637">
                  <a:extLst>
                    <a:ext uri="{FF2B5EF4-FFF2-40B4-BE49-F238E27FC236}">
                      <a16:creationId xmlns:a16="http://schemas.microsoft.com/office/drawing/2014/main" id="{504E2815-08F6-DA98-AA7B-18DD7D58D697}"/>
                    </a:ext>
                  </a:extLst>
                </p:cNvPr>
                <p:cNvSpPr/>
                <p:nvPr/>
              </p:nvSpPr>
              <p:spPr>
                <a:xfrm>
                  <a:off x="-962802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39" name="Freeform: Shape 4638">
                  <a:extLst>
                    <a:ext uri="{FF2B5EF4-FFF2-40B4-BE49-F238E27FC236}">
                      <a16:creationId xmlns:a16="http://schemas.microsoft.com/office/drawing/2014/main" id="{219A102A-2082-E7D1-370E-482154FD782F}"/>
                    </a:ext>
                  </a:extLst>
                </p:cNvPr>
                <p:cNvSpPr/>
                <p:nvPr/>
              </p:nvSpPr>
              <p:spPr>
                <a:xfrm>
                  <a:off x="-938319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0" name="Freeform: Shape 4639">
                  <a:extLst>
                    <a:ext uri="{FF2B5EF4-FFF2-40B4-BE49-F238E27FC236}">
                      <a16:creationId xmlns:a16="http://schemas.microsoft.com/office/drawing/2014/main" id="{F6E0E986-9DC9-B87F-1F28-E6BF94CA76A5}"/>
                    </a:ext>
                  </a:extLst>
                </p:cNvPr>
                <p:cNvSpPr/>
                <p:nvPr/>
              </p:nvSpPr>
              <p:spPr>
                <a:xfrm>
                  <a:off x="-913843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1" name="Freeform: Shape 4640">
                  <a:extLst>
                    <a:ext uri="{FF2B5EF4-FFF2-40B4-BE49-F238E27FC236}">
                      <a16:creationId xmlns:a16="http://schemas.microsoft.com/office/drawing/2014/main" id="{2BD6B52D-C0DA-B8CB-0503-66170FE991DF}"/>
                    </a:ext>
                  </a:extLst>
                </p:cNvPr>
                <p:cNvSpPr/>
                <p:nvPr/>
              </p:nvSpPr>
              <p:spPr>
                <a:xfrm>
                  <a:off x="-889367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2" name="Freeform: Shape 4641">
                  <a:extLst>
                    <a:ext uri="{FF2B5EF4-FFF2-40B4-BE49-F238E27FC236}">
                      <a16:creationId xmlns:a16="http://schemas.microsoft.com/office/drawing/2014/main" id="{A69A6C07-9060-F767-3FC6-74944A1CCE6F}"/>
                    </a:ext>
                  </a:extLst>
                </p:cNvPr>
                <p:cNvSpPr/>
                <p:nvPr/>
              </p:nvSpPr>
              <p:spPr>
                <a:xfrm>
                  <a:off x="-864891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3" name="Freeform: Shape 4642">
                  <a:extLst>
                    <a:ext uri="{FF2B5EF4-FFF2-40B4-BE49-F238E27FC236}">
                      <a16:creationId xmlns:a16="http://schemas.microsoft.com/office/drawing/2014/main" id="{69072035-B3A1-97DB-4A35-A95D1E50B767}"/>
                    </a:ext>
                  </a:extLst>
                </p:cNvPr>
                <p:cNvSpPr/>
                <p:nvPr/>
              </p:nvSpPr>
              <p:spPr>
                <a:xfrm>
                  <a:off x="-840415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4" name="Freeform: Shape 4643">
                  <a:extLst>
                    <a:ext uri="{FF2B5EF4-FFF2-40B4-BE49-F238E27FC236}">
                      <a16:creationId xmlns:a16="http://schemas.microsoft.com/office/drawing/2014/main" id="{69EA0CDC-BD04-E447-D18C-8929D4CF0ECC}"/>
                    </a:ext>
                  </a:extLst>
                </p:cNvPr>
                <p:cNvSpPr/>
                <p:nvPr/>
              </p:nvSpPr>
              <p:spPr>
                <a:xfrm>
                  <a:off x="-815932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645" name="Freeform: Shape 4644">
                  <a:extLst>
                    <a:ext uri="{FF2B5EF4-FFF2-40B4-BE49-F238E27FC236}">
                      <a16:creationId xmlns:a16="http://schemas.microsoft.com/office/drawing/2014/main" id="{BF3FD209-077B-4FFA-1CF4-D348F21E26F2}"/>
                    </a:ext>
                  </a:extLst>
                </p:cNvPr>
                <p:cNvSpPr/>
                <p:nvPr/>
              </p:nvSpPr>
              <p:spPr>
                <a:xfrm>
                  <a:off x="-791456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3945" name="图形 77">
                <a:extLst>
                  <a:ext uri="{FF2B5EF4-FFF2-40B4-BE49-F238E27FC236}">
                    <a16:creationId xmlns:a16="http://schemas.microsoft.com/office/drawing/2014/main" id="{0707AEA8-700B-39BF-26FF-FC9EBFD89D4D}"/>
                  </a:ext>
                </a:extLst>
              </p:cNvPr>
              <p:cNvGrpSpPr/>
              <p:nvPr/>
            </p:nvGrpSpPr>
            <p:grpSpPr>
              <a:xfrm>
                <a:off x="-7668420" y="-105666"/>
                <a:ext cx="6110555" cy="3423554"/>
                <a:chOff x="-7668420" y="-105666"/>
                <a:chExt cx="6110555" cy="3423554"/>
              </a:xfrm>
              <a:grpFill/>
            </p:grpSpPr>
            <p:sp>
              <p:nvSpPr>
                <p:cNvPr id="3946" name="Freeform: Shape 3945">
                  <a:extLst>
                    <a:ext uri="{FF2B5EF4-FFF2-40B4-BE49-F238E27FC236}">
                      <a16:creationId xmlns:a16="http://schemas.microsoft.com/office/drawing/2014/main" id="{42D64D4D-17C1-43E1-8348-30A379423B5C}"/>
                    </a:ext>
                  </a:extLst>
                </p:cNvPr>
                <p:cNvSpPr/>
                <p:nvPr/>
              </p:nvSpPr>
              <p:spPr>
                <a:xfrm>
                  <a:off x="-766842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7" name="Freeform: Shape 3946">
                  <a:extLst>
                    <a:ext uri="{FF2B5EF4-FFF2-40B4-BE49-F238E27FC236}">
                      <a16:creationId xmlns:a16="http://schemas.microsoft.com/office/drawing/2014/main" id="{8C8E822A-6CC0-7229-3DB8-5B02CA671C1D}"/>
                    </a:ext>
                  </a:extLst>
                </p:cNvPr>
                <p:cNvSpPr/>
                <p:nvPr/>
              </p:nvSpPr>
              <p:spPr>
                <a:xfrm>
                  <a:off x="-742366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8" name="Freeform: Shape 3947">
                  <a:extLst>
                    <a:ext uri="{FF2B5EF4-FFF2-40B4-BE49-F238E27FC236}">
                      <a16:creationId xmlns:a16="http://schemas.microsoft.com/office/drawing/2014/main" id="{B629796A-BE81-060A-70C5-E6BD5BCBFDD6}"/>
                    </a:ext>
                  </a:extLst>
                </p:cNvPr>
                <p:cNvSpPr/>
                <p:nvPr/>
              </p:nvSpPr>
              <p:spPr>
                <a:xfrm>
                  <a:off x="-717890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9" name="Freeform: Shape 3948">
                  <a:extLst>
                    <a:ext uri="{FF2B5EF4-FFF2-40B4-BE49-F238E27FC236}">
                      <a16:creationId xmlns:a16="http://schemas.microsoft.com/office/drawing/2014/main" id="{BD246108-B941-AA09-841B-4569D785F6FA}"/>
                    </a:ext>
                  </a:extLst>
                </p:cNvPr>
                <p:cNvSpPr/>
                <p:nvPr/>
              </p:nvSpPr>
              <p:spPr>
                <a:xfrm>
                  <a:off x="-693414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50" name="Freeform: Shape 3949">
                  <a:extLst>
                    <a:ext uri="{FF2B5EF4-FFF2-40B4-BE49-F238E27FC236}">
                      <a16:creationId xmlns:a16="http://schemas.microsoft.com/office/drawing/2014/main" id="{40C1EE07-471C-76C0-6351-DE2A2E0A5996}"/>
                    </a:ext>
                  </a:extLst>
                </p:cNvPr>
                <p:cNvSpPr/>
                <p:nvPr/>
              </p:nvSpPr>
              <p:spPr>
                <a:xfrm>
                  <a:off x="-668931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51" name="Freeform: Shape 3950">
                  <a:extLst>
                    <a:ext uri="{FF2B5EF4-FFF2-40B4-BE49-F238E27FC236}">
                      <a16:creationId xmlns:a16="http://schemas.microsoft.com/office/drawing/2014/main" id="{1ED5A9DC-B8C5-F38C-D1BF-93641891E691}"/>
                    </a:ext>
                  </a:extLst>
                </p:cNvPr>
                <p:cNvSpPr/>
                <p:nvPr/>
              </p:nvSpPr>
              <p:spPr>
                <a:xfrm>
                  <a:off x="-644455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52" name="Freeform: Shape 3951">
                  <a:extLst>
                    <a:ext uri="{FF2B5EF4-FFF2-40B4-BE49-F238E27FC236}">
                      <a16:creationId xmlns:a16="http://schemas.microsoft.com/office/drawing/2014/main" id="{3DF64ABA-42A5-0346-FC25-0EC97D41380A}"/>
                    </a:ext>
                  </a:extLst>
                </p:cNvPr>
                <p:cNvSpPr/>
                <p:nvPr/>
              </p:nvSpPr>
              <p:spPr>
                <a:xfrm>
                  <a:off x="-619979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53" name="Freeform: Shape 3952">
                  <a:extLst>
                    <a:ext uri="{FF2B5EF4-FFF2-40B4-BE49-F238E27FC236}">
                      <a16:creationId xmlns:a16="http://schemas.microsoft.com/office/drawing/2014/main" id="{0BD908EC-73DA-237F-3447-83A2A5B2C08B}"/>
                    </a:ext>
                  </a:extLst>
                </p:cNvPr>
                <p:cNvSpPr/>
                <p:nvPr/>
              </p:nvSpPr>
              <p:spPr>
                <a:xfrm>
                  <a:off x="-595503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4" name="Freeform: Shape 3953">
                  <a:extLst>
                    <a:ext uri="{FF2B5EF4-FFF2-40B4-BE49-F238E27FC236}">
                      <a16:creationId xmlns:a16="http://schemas.microsoft.com/office/drawing/2014/main" id="{C8C55765-3B4A-5299-132A-2D3144999DEA}"/>
                    </a:ext>
                  </a:extLst>
                </p:cNvPr>
                <p:cNvSpPr/>
                <p:nvPr/>
              </p:nvSpPr>
              <p:spPr>
                <a:xfrm>
                  <a:off x="-571027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5" name="Freeform: Shape 3954">
                  <a:extLst>
                    <a:ext uri="{FF2B5EF4-FFF2-40B4-BE49-F238E27FC236}">
                      <a16:creationId xmlns:a16="http://schemas.microsoft.com/office/drawing/2014/main" id="{9DE2463E-C9C4-3832-8263-9F02A0D8B77D}"/>
                    </a:ext>
                  </a:extLst>
                </p:cNvPr>
                <p:cNvSpPr/>
                <p:nvPr/>
              </p:nvSpPr>
              <p:spPr>
                <a:xfrm>
                  <a:off x="-546551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6" name="Freeform: Shape 3955">
                  <a:extLst>
                    <a:ext uri="{FF2B5EF4-FFF2-40B4-BE49-F238E27FC236}">
                      <a16:creationId xmlns:a16="http://schemas.microsoft.com/office/drawing/2014/main" id="{288037A4-5A10-743A-CF78-ACB703BA0DCC}"/>
                    </a:ext>
                  </a:extLst>
                </p:cNvPr>
                <p:cNvSpPr/>
                <p:nvPr/>
              </p:nvSpPr>
              <p:spPr>
                <a:xfrm>
                  <a:off x="-522068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7" name="Freeform: Shape 3956">
                  <a:extLst>
                    <a:ext uri="{FF2B5EF4-FFF2-40B4-BE49-F238E27FC236}">
                      <a16:creationId xmlns:a16="http://schemas.microsoft.com/office/drawing/2014/main" id="{0CDC5CE8-3B07-5977-B3CA-205703B494F5}"/>
                    </a:ext>
                  </a:extLst>
                </p:cNvPr>
                <p:cNvSpPr/>
                <p:nvPr/>
              </p:nvSpPr>
              <p:spPr>
                <a:xfrm>
                  <a:off x="-497592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8" name="Freeform: Shape 3957">
                  <a:extLst>
                    <a:ext uri="{FF2B5EF4-FFF2-40B4-BE49-F238E27FC236}">
                      <a16:creationId xmlns:a16="http://schemas.microsoft.com/office/drawing/2014/main" id="{5AC98AE4-9456-884D-760B-FF1A9A2882B7}"/>
                    </a:ext>
                  </a:extLst>
                </p:cNvPr>
                <p:cNvSpPr/>
                <p:nvPr/>
              </p:nvSpPr>
              <p:spPr>
                <a:xfrm>
                  <a:off x="-473116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59" name="Freeform: Shape 3958">
                  <a:extLst>
                    <a:ext uri="{FF2B5EF4-FFF2-40B4-BE49-F238E27FC236}">
                      <a16:creationId xmlns:a16="http://schemas.microsoft.com/office/drawing/2014/main" id="{E6786FCD-C6D7-CBD4-140F-C6B23EFD97E9}"/>
                    </a:ext>
                  </a:extLst>
                </p:cNvPr>
                <p:cNvSpPr/>
                <p:nvPr/>
              </p:nvSpPr>
              <p:spPr>
                <a:xfrm>
                  <a:off x="-448640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60" name="Freeform: Shape 3959">
                  <a:extLst>
                    <a:ext uri="{FF2B5EF4-FFF2-40B4-BE49-F238E27FC236}">
                      <a16:creationId xmlns:a16="http://schemas.microsoft.com/office/drawing/2014/main" id="{4811528A-0440-DC18-4A9D-B40BC2F5C884}"/>
                    </a:ext>
                  </a:extLst>
                </p:cNvPr>
                <p:cNvSpPr/>
                <p:nvPr/>
              </p:nvSpPr>
              <p:spPr>
                <a:xfrm>
                  <a:off x="-424164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1" name="Freeform: Shape 3960">
                  <a:extLst>
                    <a:ext uri="{FF2B5EF4-FFF2-40B4-BE49-F238E27FC236}">
                      <a16:creationId xmlns:a16="http://schemas.microsoft.com/office/drawing/2014/main" id="{C37C88AA-5E2A-6BDC-9C0E-26C37A582E88}"/>
                    </a:ext>
                  </a:extLst>
                </p:cNvPr>
                <p:cNvSpPr/>
                <p:nvPr/>
              </p:nvSpPr>
              <p:spPr>
                <a:xfrm>
                  <a:off x="-399681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2" name="Freeform: Shape 3961">
                  <a:extLst>
                    <a:ext uri="{FF2B5EF4-FFF2-40B4-BE49-F238E27FC236}">
                      <a16:creationId xmlns:a16="http://schemas.microsoft.com/office/drawing/2014/main" id="{BDC1ADAD-2A6D-A51F-160B-470EEC765CC0}"/>
                    </a:ext>
                  </a:extLst>
                </p:cNvPr>
                <p:cNvSpPr/>
                <p:nvPr/>
              </p:nvSpPr>
              <p:spPr>
                <a:xfrm>
                  <a:off x="-375205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3" name="Freeform: Shape 3962">
                  <a:extLst>
                    <a:ext uri="{FF2B5EF4-FFF2-40B4-BE49-F238E27FC236}">
                      <a16:creationId xmlns:a16="http://schemas.microsoft.com/office/drawing/2014/main" id="{E13E5EED-09A4-FD4E-CBD6-53A8D5299DEC}"/>
                    </a:ext>
                  </a:extLst>
                </p:cNvPr>
                <p:cNvSpPr/>
                <p:nvPr/>
              </p:nvSpPr>
              <p:spPr>
                <a:xfrm>
                  <a:off x="-350729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4" name="Freeform: Shape 3963">
                  <a:extLst>
                    <a:ext uri="{FF2B5EF4-FFF2-40B4-BE49-F238E27FC236}">
                      <a16:creationId xmlns:a16="http://schemas.microsoft.com/office/drawing/2014/main" id="{EC7BFBE2-6211-E8A6-03AE-12BFB6E7AC7B}"/>
                    </a:ext>
                  </a:extLst>
                </p:cNvPr>
                <p:cNvSpPr/>
                <p:nvPr/>
              </p:nvSpPr>
              <p:spPr>
                <a:xfrm>
                  <a:off x="-326253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5" name="Freeform: Shape 3964">
                  <a:extLst>
                    <a:ext uri="{FF2B5EF4-FFF2-40B4-BE49-F238E27FC236}">
                      <a16:creationId xmlns:a16="http://schemas.microsoft.com/office/drawing/2014/main" id="{61AC7A01-8997-D329-9F0A-5898D269B9EE}"/>
                    </a:ext>
                  </a:extLst>
                </p:cNvPr>
                <p:cNvSpPr/>
                <p:nvPr/>
              </p:nvSpPr>
              <p:spPr>
                <a:xfrm>
                  <a:off x="-301777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66" name="Freeform: Shape 3965">
                  <a:extLst>
                    <a:ext uri="{FF2B5EF4-FFF2-40B4-BE49-F238E27FC236}">
                      <a16:creationId xmlns:a16="http://schemas.microsoft.com/office/drawing/2014/main" id="{2E29876C-2047-4522-001B-3B92BD124A44}"/>
                    </a:ext>
                  </a:extLst>
                </p:cNvPr>
                <p:cNvSpPr/>
                <p:nvPr/>
              </p:nvSpPr>
              <p:spPr>
                <a:xfrm>
                  <a:off x="-2772944"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67" name="Freeform: Shape 3966">
                  <a:extLst>
                    <a:ext uri="{FF2B5EF4-FFF2-40B4-BE49-F238E27FC236}">
                      <a16:creationId xmlns:a16="http://schemas.microsoft.com/office/drawing/2014/main" id="{7700A171-A060-83C1-1785-E7083D700C80}"/>
                    </a:ext>
                  </a:extLst>
                </p:cNvPr>
                <p:cNvSpPr/>
                <p:nvPr/>
              </p:nvSpPr>
              <p:spPr>
                <a:xfrm>
                  <a:off x="-252818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68" name="Freeform: Shape 3967">
                  <a:extLst>
                    <a:ext uri="{FF2B5EF4-FFF2-40B4-BE49-F238E27FC236}">
                      <a16:creationId xmlns:a16="http://schemas.microsoft.com/office/drawing/2014/main" id="{918650DF-723D-F752-69D1-FC43F0BA6EED}"/>
                    </a:ext>
                  </a:extLst>
                </p:cNvPr>
                <p:cNvSpPr/>
                <p:nvPr/>
              </p:nvSpPr>
              <p:spPr>
                <a:xfrm>
                  <a:off x="-228342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69" name="Freeform: Shape 3968">
                  <a:extLst>
                    <a:ext uri="{FF2B5EF4-FFF2-40B4-BE49-F238E27FC236}">
                      <a16:creationId xmlns:a16="http://schemas.microsoft.com/office/drawing/2014/main" id="{93ED7FE4-158D-7386-57E8-10CDF28131E8}"/>
                    </a:ext>
                  </a:extLst>
                </p:cNvPr>
                <p:cNvSpPr/>
                <p:nvPr/>
              </p:nvSpPr>
              <p:spPr>
                <a:xfrm>
                  <a:off x="-203866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0" name="Freeform: Shape 3969">
                  <a:extLst>
                    <a:ext uri="{FF2B5EF4-FFF2-40B4-BE49-F238E27FC236}">
                      <a16:creationId xmlns:a16="http://schemas.microsoft.com/office/drawing/2014/main" id="{285F835B-F188-7CA6-F619-0096DEB607E9}"/>
                    </a:ext>
                  </a:extLst>
                </p:cNvPr>
                <p:cNvSpPr/>
                <p:nvPr/>
              </p:nvSpPr>
              <p:spPr>
                <a:xfrm>
                  <a:off x="-179390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71" name="Freeform: Shape 3970">
                  <a:extLst>
                    <a:ext uri="{FF2B5EF4-FFF2-40B4-BE49-F238E27FC236}">
                      <a16:creationId xmlns:a16="http://schemas.microsoft.com/office/drawing/2014/main" id="{8E1468D6-847A-B581-C19B-DED9A637EECF}"/>
                    </a:ext>
                  </a:extLst>
                </p:cNvPr>
                <p:cNvSpPr/>
                <p:nvPr/>
              </p:nvSpPr>
              <p:spPr>
                <a:xfrm>
                  <a:off x="-766842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2" name="Freeform: Shape 3971">
                  <a:extLst>
                    <a:ext uri="{FF2B5EF4-FFF2-40B4-BE49-F238E27FC236}">
                      <a16:creationId xmlns:a16="http://schemas.microsoft.com/office/drawing/2014/main" id="{16294B0A-850A-349E-A343-63213FB9772F}"/>
                    </a:ext>
                  </a:extLst>
                </p:cNvPr>
                <p:cNvSpPr/>
                <p:nvPr/>
              </p:nvSpPr>
              <p:spPr>
                <a:xfrm>
                  <a:off x="-742366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3" name="Freeform: Shape 3972">
                  <a:extLst>
                    <a:ext uri="{FF2B5EF4-FFF2-40B4-BE49-F238E27FC236}">
                      <a16:creationId xmlns:a16="http://schemas.microsoft.com/office/drawing/2014/main" id="{98EF2244-C82B-F36F-0795-A3EB739A20D3}"/>
                    </a:ext>
                  </a:extLst>
                </p:cNvPr>
                <p:cNvSpPr/>
                <p:nvPr/>
              </p:nvSpPr>
              <p:spPr>
                <a:xfrm>
                  <a:off x="-717890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4" name="Freeform: Shape 3973">
                  <a:extLst>
                    <a:ext uri="{FF2B5EF4-FFF2-40B4-BE49-F238E27FC236}">
                      <a16:creationId xmlns:a16="http://schemas.microsoft.com/office/drawing/2014/main" id="{7DBE8812-4538-AEAB-69C9-D4B9F7AE7297}"/>
                    </a:ext>
                  </a:extLst>
                </p:cNvPr>
                <p:cNvSpPr/>
                <p:nvPr/>
              </p:nvSpPr>
              <p:spPr>
                <a:xfrm>
                  <a:off x="-693414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5" name="Freeform: Shape 3974">
                  <a:extLst>
                    <a:ext uri="{FF2B5EF4-FFF2-40B4-BE49-F238E27FC236}">
                      <a16:creationId xmlns:a16="http://schemas.microsoft.com/office/drawing/2014/main" id="{67028A75-CF1E-7B24-3D5D-95CF1C5D5315}"/>
                    </a:ext>
                  </a:extLst>
                </p:cNvPr>
                <p:cNvSpPr/>
                <p:nvPr/>
              </p:nvSpPr>
              <p:spPr>
                <a:xfrm>
                  <a:off x="-668931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6" name="Freeform: Shape 3975">
                  <a:extLst>
                    <a:ext uri="{FF2B5EF4-FFF2-40B4-BE49-F238E27FC236}">
                      <a16:creationId xmlns:a16="http://schemas.microsoft.com/office/drawing/2014/main" id="{DDAA627E-6B11-133F-422C-9FDF0A0313B4}"/>
                    </a:ext>
                  </a:extLst>
                </p:cNvPr>
                <p:cNvSpPr/>
                <p:nvPr/>
              </p:nvSpPr>
              <p:spPr>
                <a:xfrm>
                  <a:off x="-644455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7" name="Freeform: Shape 3976">
                  <a:extLst>
                    <a:ext uri="{FF2B5EF4-FFF2-40B4-BE49-F238E27FC236}">
                      <a16:creationId xmlns:a16="http://schemas.microsoft.com/office/drawing/2014/main" id="{6B060171-193E-A849-DEC1-1C35E3B57F4A}"/>
                    </a:ext>
                  </a:extLst>
                </p:cNvPr>
                <p:cNvSpPr/>
                <p:nvPr/>
              </p:nvSpPr>
              <p:spPr>
                <a:xfrm>
                  <a:off x="-619979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78" name="Freeform: Shape 3977">
                  <a:extLst>
                    <a:ext uri="{FF2B5EF4-FFF2-40B4-BE49-F238E27FC236}">
                      <a16:creationId xmlns:a16="http://schemas.microsoft.com/office/drawing/2014/main" id="{DA2C947A-9DD6-3760-0B50-DA197056FCA7}"/>
                    </a:ext>
                  </a:extLst>
                </p:cNvPr>
                <p:cNvSpPr/>
                <p:nvPr/>
              </p:nvSpPr>
              <p:spPr>
                <a:xfrm>
                  <a:off x="-595503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79" name="Freeform: Shape 3978">
                  <a:extLst>
                    <a:ext uri="{FF2B5EF4-FFF2-40B4-BE49-F238E27FC236}">
                      <a16:creationId xmlns:a16="http://schemas.microsoft.com/office/drawing/2014/main" id="{5A1E0360-F7DE-5815-42A9-D8115FF3622D}"/>
                    </a:ext>
                  </a:extLst>
                </p:cNvPr>
                <p:cNvSpPr/>
                <p:nvPr/>
              </p:nvSpPr>
              <p:spPr>
                <a:xfrm>
                  <a:off x="-571027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0" name="Freeform: Shape 3979">
                  <a:extLst>
                    <a:ext uri="{FF2B5EF4-FFF2-40B4-BE49-F238E27FC236}">
                      <a16:creationId xmlns:a16="http://schemas.microsoft.com/office/drawing/2014/main" id="{9D65B117-0EBF-38B3-7397-F85B08849D83}"/>
                    </a:ext>
                  </a:extLst>
                </p:cNvPr>
                <p:cNvSpPr/>
                <p:nvPr/>
              </p:nvSpPr>
              <p:spPr>
                <a:xfrm>
                  <a:off x="-546551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1" name="Freeform: Shape 3980">
                  <a:extLst>
                    <a:ext uri="{FF2B5EF4-FFF2-40B4-BE49-F238E27FC236}">
                      <a16:creationId xmlns:a16="http://schemas.microsoft.com/office/drawing/2014/main" id="{3322AD91-7937-7ED2-36C3-FDF5AFE14702}"/>
                    </a:ext>
                  </a:extLst>
                </p:cNvPr>
                <p:cNvSpPr/>
                <p:nvPr/>
              </p:nvSpPr>
              <p:spPr>
                <a:xfrm>
                  <a:off x="-522068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2" name="Freeform: Shape 3981">
                  <a:extLst>
                    <a:ext uri="{FF2B5EF4-FFF2-40B4-BE49-F238E27FC236}">
                      <a16:creationId xmlns:a16="http://schemas.microsoft.com/office/drawing/2014/main" id="{21D7A741-9AC5-7CA5-9C0D-2E11DF50E85E}"/>
                    </a:ext>
                  </a:extLst>
                </p:cNvPr>
                <p:cNvSpPr/>
                <p:nvPr/>
              </p:nvSpPr>
              <p:spPr>
                <a:xfrm>
                  <a:off x="-497592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3" name="Freeform: Shape 3982">
                  <a:extLst>
                    <a:ext uri="{FF2B5EF4-FFF2-40B4-BE49-F238E27FC236}">
                      <a16:creationId xmlns:a16="http://schemas.microsoft.com/office/drawing/2014/main" id="{DB755F5E-A1A2-E46D-0EEA-534E0094B1B7}"/>
                    </a:ext>
                  </a:extLst>
                </p:cNvPr>
                <p:cNvSpPr/>
                <p:nvPr/>
              </p:nvSpPr>
              <p:spPr>
                <a:xfrm>
                  <a:off x="-473116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4" name="Freeform: Shape 3983">
                  <a:extLst>
                    <a:ext uri="{FF2B5EF4-FFF2-40B4-BE49-F238E27FC236}">
                      <a16:creationId xmlns:a16="http://schemas.microsoft.com/office/drawing/2014/main" id="{B4671796-EF28-FD2D-570C-753458C458C2}"/>
                    </a:ext>
                  </a:extLst>
                </p:cNvPr>
                <p:cNvSpPr/>
                <p:nvPr/>
              </p:nvSpPr>
              <p:spPr>
                <a:xfrm>
                  <a:off x="-448640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5" name="Freeform: Shape 3984">
                  <a:extLst>
                    <a:ext uri="{FF2B5EF4-FFF2-40B4-BE49-F238E27FC236}">
                      <a16:creationId xmlns:a16="http://schemas.microsoft.com/office/drawing/2014/main" id="{7DACDBF6-4B5C-B54E-E5BE-EC0949CBCE25}"/>
                    </a:ext>
                  </a:extLst>
                </p:cNvPr>
                <p:cNvSpPr/>
                <p:nvPr/>
              </p:nvSpPr>
              <p:spPr>
                <a:xfrm>
                  <a:off x="-424164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6" name="Freeform: Shape 3985">
                  <a:extLst>
                    <a:ext uri="{FF2B5EF4-FFF2-40B4-BE49-F238E27FC236}">
                      <a16:creationId xmlns:a16="http://schemas.microsoft.com/office/drawing/2014/main" id="{3C34DB98-CA2D-CE4F-96B8-7775FD3F2B44}"/>
                    </a:ext>
                  </a:extLst>
                </p:cNvPr>
                <p:cNvSpPr/>
                <p:nvPr/>
              </p:nvSpPr>
              <p:spPr>
                <a:xfrm>
                  <a:off x="-399681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7" name="Freeform: Shape 3986">
                  <a:extLst>
                    <a:ext uri="{FF2B5EF4-FFF2-40B4-BE49-F238E27FC236}">
                      <a16:creationId xmlns:a16="http://schemas.microsoft.com/office/drawing/2014/main" id="{E6A8D082-928F-86C9-06AB-F50465356AD8}"/>
                    </a:ext>
                  </a:extLst>
                </p:cNvPr>
                <p:cNvSpPr/>
                <p:nvPr/>
              </p:nvSpPr>
              <p:spPr>
                <a:xfrm>
                  <a:off x="-375205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8" name="Freeform: Shape 3987">
                  <a:extLst>
                    <a:ext uri="{FF2B5EF4-FFF2-40B4-BE49-F238E27FC236}">
                      <a16:creationId xmlns:a16="http://schemas.microsoft.com/office/drawing/2014/main" id="{B1A6D995-43DE-E2E3-39E1-7B834DDCAA4B}"/>
                    </a:ext>
                  </a:extLst>
                </p:cNvPr>
                <p:cNvSpPr/>
                <p:nvPr/>
              </p:nvSpPr>
              <p:spPr>
                <a:xfrm>
                  <a:off x="-350729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89" name="Freeform: Shape 3988">
                  <a:extLst>
                    <a:ext uri="{FF2B5EF4-FFF2-40B4-BE49-F238E27FC236}">
                      <a16:creationId xmlns:a16="http://schemas.microsoft.com/office/drawing/2014/main" id="{0C41FE0B-BD53-9405-B179-73D88D0C28E9}"/>
                    </a:ext>
                  </a:extLst>
                </p:cNvPr>
                <p:cNvSpPr/>
                <p:nvPr/>
              </p:nvSpPr>
              <p:spPr>
                <a:xfrm>
                  <a:off x="-326253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90" name="Freeform: Shape 3989">
                  <a:extLst>
                    <a:ext uri="{FF2B5EF4-FFF2-40B4-BE49-F238E27FC236}">
                      <a16:creationId xmlns:a16="http://schemas.microsoft.com/office/drawing/2014/main" id="{8B41C392-F1BF-0CF2-35A1-B0517776EF61}"/>
                    </a:ext>
                  </a:extLst>
                </p:cNvPr>
                <p:cNvSpPr/>
                <p:nvPr/>
              </p:nvSpPr>
              <p:spPr>
                <a:xfrm>
                  <a:off x="-301777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1" name="Freeform: Shape 3990">
                  <a:extLst>
                    <a:ext uri="{FF2B5EF4-FFF2-40B4-BE49-F238E27FC236}">
                      <a16:creationId xmlns:a16="http://schemas.microsoft.com/office/drawing/2014/main" id="{C92B9C6E-84D4-408F-EABD-C40BB944C7FD}"/>
                    </a:ext>
                  </a:extLst>
                </p:cNvPr>
                <p:cNvSpPr/>
                <p:nvPr/>
              </p:nvSpPr>
              <p:spPr>
                <a:xfrm>
                  <a:off x="-2772944"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992" name="Freeform: Shape 3991">
                  <a:extLst>
                    <a:ext uri="{FF2B5EF4-FFF2-40B4-BE49-F238E27FC236}">
                      <a16:creationId xmlns:a16="http://schemas.microsoft.com/office/drawing/2014/main" id="{8BDC4F79-69E5-E1D3-0D5A-68FF74712305}"/>
                    </a:ext>
                  </a:extLst>
                </p:cNvPr>
                <p:cNvSpPr/>
                <p:nvPr/>
              </p:nvSpPr>
              <p:spPr>
                <a:xfrm>
                  <a:off x="-252818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3" name="Freeform: Shape 3992">
                  <a:extLst>
                    <a:ext uri="{FF2B5EF4-FFF2-40B4-BE49-F238E27FC236}">
                      <a16:creationId xmlns:a16="http://schemas.microsoft.com/office/drawing/2014/main" id="{6AB4FFCB-C244-D1AC-C3C4-D7ACFC4288B8}"/>
                    </a:ext>
                  </a:extLst>
                </p:cNvPr>
                <p:cNvSpPr/>
                <p:nvPr/>
              </p:nvSpPr>
              <p:spPr>
                <a:xfrm>
                  <a:off x="-228342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94" name="Freeform: Shape 3993">
                  <a:extLst>
                    <a:ext uri="{FF2B5EF4-FFF2-40B4-BE49-F238E27FC236}">
                      <a16:creationId xmlns:a16="http://schemas.microsoft.com/office/drawing/2014/main" id="{287E4F4F-6C4F-BF02-7B0B-CA00ED4791AD}"/>
                    </a:ext>
                  </a:extLst>
                </p:cNvPr>
                <p:cNvSpPr/>
                <p:nvPr/>
              </p:nvSpPr>
              <p:spPr>
                <a:xfrm>
                  <a:off x="-203866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5" name="Freeform: Shape 3994">
                  <a:extLst>
                    <a:ext uri="{FF2B5EF4-FFF2-40B4-BE49-F238E27FC236}">
                      <a16:creationId xmlns:a16="http://schemas.microsoft.com/office/drawing/2014/main" id="{4B675312-84B9-D49C-5062-BD16D9A97047}"/>
                    </a:ext>
                  </a:extLst>
                </p:cNvPr>
                <p:cNvSpPr/>
                <p:nvPr/>
              </p:nvSpPr>
              <p:spPr>
                <a:xfrm>
                  <a:off x="-179390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6" name="Freeform: Shape 3995">
                  <a:extLst>
                    <a:ext uri="{FF2B5EF4-FFF2-40B4-BE49-F238E27FC236}">
                      <a16:creationId xmlns:a16="http://schemas.microsoft.com/office/drawing/2014/main" id="{2D1E8332-26E2-EE3E-7B65-4DDC49DC45B8}"/>
                    </a:ext>
                  </a:extLst>
                </p:cNvPr>
                <p:cNvSpPr/>
                <p:nvPr/>
              </p:nvSpPr>
              <p:spPr>
                <a:xfrm>
                  <a:off x="-766842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7" name="Freeform: Shape 3996">
                  <a:extLst>
                    <a:ext uri="{FF2B5EF4-FFF2-40B4-BE49-F238E27FC236}">
                      <a16:creationId xmlns:a16="http://schemas.microsoft.com/office/drawing/2014/main" id="{B443B1CE-46C2-E805-3F44-22C3DA8B2647}"/>
                    </a:ext>
                  </a:extLst>
                </p:cNvPr>
                <p:cNvSpPr/>
                <p:nvPr/>
              </p:nvSpPr>
              <p:spPr>
                <a:xfrm>
                  <a:off x="-742366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8" name="Freeform: Shape 3997">
                  <a:extLst>
                    <a:ext uri="{FF2B5EF4-FFF2-40B4-BE49-F238E27FC236}">
                      <a16:creationId xmlns:a16="http://schemas.microsoft.com/office/drawing/2014/main" id="{213828D4-829A-1A59-5356-B2511B1BC3D4}"/>
                    </a:ext>
                  </a:extLst>
                </p:cNvPr>
                <p:cNvSpPr/>
                <p:nvPr/>
              </p:nvSpPr>
              <p:spPr>
                <a:xfrm>
                  <a:off x="-717890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99" name="Freeform: Shape 3998">
                  <a:extLst>
                    <a:ext uri="{FF2B5EF4-FFF2-40B4-BE49-F238E27FC236}">
                      <a16:creationId xmlns:a16="http://schemas.microsoft.com/office/drawing/2014/main" id="{2D266D70-2538-4FA2-CC04-483F8F8F00DB}"/>
                    </a:ext>
                  </a:extLst>
                </p:cNvPr>
                <p:cNvSpPr/>
                <p:nvPr/>
              </p:nvSpPr>
              <p:spPr>
                <a:xfrm>
                  <a:off x="-693414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00" name="Freeform: Shape 3999">
                  <a:extLst>
                    <a:ext uri="{FF2B5EF4-FFF2-40B4-BE49-F238E27FC236}">
                      <a16:creationId xmlns:a16="http://schemas.microsoft.com/office/drawing/2014/main" id="{4B77E47B-7F64-C2D7-0D1E-E74469094872}"/>
                    </a:ext>
                  </a:extLst>
                </p:cNvPr>
                <p:cNvSpPr/>
                <p:nvPr/>
              </p:nvSpPr>
              <p:spPr>
                <a:xfrm>
                  <a:off x="-668931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01" name="Freeform: Shape 4000">
                  <a:extLst>
                    <a:ext uri="{FF2B5EF4-FFF2-40B4-BE49-F238E27FC236}">
                      <a16:creationId xmlns:a16="http://schemas.microsoft.com/office/drawing/2014/main" id="{A1B2567E-BBDD-E1BB-CBEF-E00868D212FE}"/>
                    </a:ext>
                  </a:extLst>
                </p:cNvPr>
                <p:cNvSpPr/>
                <p:nvPr/>
              </p:nvSpPr>
              <p:spPr>
                <a:xfrm>
                  <a:off x="-644455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02" name="Freeform: Shape 4001">
                  <a:extLst>
                    <a:ext uri="{FF2B5EF4-FFF2-40B4-BE49-F238E27FC236}">
                      <a16:creationId xmlns:a16="http://schemas.microsoft.com/office/drawing/2014/main" id="{BD25E13B-E13A-EB96-12DB-4DC4539FE379}"/>
                    </a:ext>
                  </a:extLst>
                </p:cNvPr>
                <p:cNvSpPr/>
                <p:nvPr/>
              </p:nvSpPr>
              <p:spPr>
                <a:xfrm>
                  <a:off x="-619979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03" name="Freeform: Shape 4002">
                  <a:extLst>
                    <a:ext uri="{FF2B5EF4-FFF2-40B4-BE49-F238E27FC236}">
                      <a16:creationId xmlns:a16="http://schemas.microsoft.com/office/drawing/2014/main" id="{AB803EC9-2106-EB17-FA4A-CA1AF35B71C9}"/>
                    </a:ext>
                  </a:extLst>
                </p:cNvPr>
                <p:cNvSpPr/>
                <p:nvPr/>
              </p:nvSpPr>
              <p:spPr>
                <a:xfrm>
                  <a:off x="-595503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4" name="Freeform: Shape 4003">
                  <a:extLst>
                    <a:ext uri="{FF2B5EF4-FFF2-40B4-BE49-F238E27FC236}">
                      <a16:creationId xmlns:a16="http://schemas.microsoft.com/office/drawing/2014/main" id="{91762A96-AC24-1FD5-3CB5-A905D178F686}"/>
                    </a:ext>
                  </a:extLst>
                </p:cNvPr>
                <p:cNvSpPr/>
                <p:nvPr/>
              </p:nvSpPr>
              <p:spPr>
                <a:xfrm>
                  <a:off x="-571027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5" name="Freeform: Shape 4004">
                  <a:extLst>
                    <a:ext uri="{FF2B5EF4-FFF2-40B4-BE49-F238E27FC236}">
                      <a16:creationId xmlns:a16="http://schemas.microsoft.com/office/drawing/2014/main" id="{0B7AE67B-B8B2-FA0B-AADD-C6A3DB862209}"/>
                    </a:ext>
                  </a:extLst>
                </p:cNvPr>
                <p:cNvSpPr/>
                <p:nvPr/>
              </p:nvSpPr>
              <p:spPr>
                <a:xfrm>
                  <a:off x="-546551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6" name="Freeform: Shape 4005">
                  <a:extLst>
                    <a:ext uri="{FF2B5EF4-FFF2-40B4-BE49-F238E27FC236}">
                      <a16:creationId xmlns:a16="http://schemas.microsoft.com/office/drawing/2014/main" id="{4393023D-0C04-27CB-7B54-3ED8F5CC2C14}"/>
                    </a:ext>
                  </a:extLst>
                </p:cNvPr>
                <p:cNvSpPr/>
                <p:nvPr/>
              </p:nvSpPr>
              <p:spPr>
                <a:xfrm>
                  <a:off x="-522068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7" name="Freeform: Shape 4006">
                  <a:extLst>
                    <a:ext uri="{FF2B5EF4-FFF2-40B4-BE49-F238E27FC236}">
                      <a16:creationId xmlns:a16="http://schemas.microsoft.com/office/drawing/2014/main" id="{7923E410-5CC4-AA5F-E654-83D49180B0D1}"/>
                    </a:ext>
                  </a:extLst>
                </p:cNvPr>
                <p:cNvSpPr/>
                <p:nvPr/>
              </p:nvSpPr>
              <p:spPr>
                <a:xfrm>
                  <a:off x="-497592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8" name="Freeform: Shape 4007">
                  <a:extLst>
                    <a:ext uri="{FF2B5EF4-FFF2-40B4-BE49-F238E27FC236}">
                      <a16:creationId xmlns:a16="http://schemas.microsoft.com/office/drawing/2014/main" id="{35945F08-893A-4424-186F-32A89FE54392}"/>
                    </a:ext>
                  </a:extLst>
                </p:cNvPr>
                <p:cNvSpPr/>
                <p:nvPr/>
              </p:nvSpPr>
              <p:spPr>
                <a:xfrm>
                  <a:off x="-473116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09" name="Freeform: Shape 4008">
                  <a:extLst>
                    <a:ext uri="{FF2B5EF4-FFF2-40B4-BE49-F238E27FC236}">
                      <a16:creationId xmlns:a16="http://schemas.microsoft.com/office/drawing/2014/main" id="{3FAE05E0-990A-A676-2A3C-CF4E413F9454}"/>
                    </a:ext>
                  </a:extLst>
                </p:cNvPr>
                <p:cNvSpPr/>
                <p:nvPr/>
              </p:nvSpPr>
              <p:spPr>
                <a:xfrm>
                  <a:off x="-448640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0" name="Freeform: Shape 4009">
                  <a:extLst>
                    <a:ext uri="{FF2B5EF4-FFF2-40B4-BE49-F238E27FC236}">
                      <a16:creationId xmlns:a16="http://schemas.microsoft.com/office/drawing/2014/main" id="{FBB27A57-BCB0-3266-6652-B00D2BFF031F}"/>
                    </a:ext>
                  </a:extLst>
                </p:cNvPr>
                <p:cNvSpPr/>
                <p:nvPr/>
              </p:nvSpPr>
              <p:spPr>
                <a:xfrm>
                  <a:off x="-424164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1" name="Freeform: Shape 4010">
                  <a:extLst>
                    <a:ext uri="{FF2B5EF4-FFF2-40B4-BE49-F238E27FC236}">
                      <a16:creationId xmlns:a16="http://schemas.microsoft.com/office/drawing/2014/main" id="{CC54415C-D451-F660-F20C-C84D46897CF9}"/>
                    </a:ext>
                  </a:extLst>
                </p:cNvPr>
                <p:cNvSpPr/>
                <p:nvPr/>
              </p:nvSpPr>
              <p:spPr>
                <a:xfrm>
                  <a:off x="-399681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2" name="Freeform: Shape 4011">
                  <a:extLst>
                    <a:ext uri="{FF2B5EF4-FFF2-40B4-BE49-F238E27FC236}">
                      <a16:creationId xmlns:a16="http://schemas.microsoft.com/office/drawing/2014/main" id="{FACCD82B-001C-69C1-B368-5211685EA855}"/>
                    </a:ext>
                  </a:extLst>
                </p:cNvPr>
                <p:cNvSpPr/>
                <p:nvPr/>
              </p:nvSpPr>
              <p:spPr>
                <a:xfrm>
                  <a:off x="-375205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3" name="Freeform: Shape 4012">
                  <a:extLst>
                    <a:ext uri="{FF2B5EF4-FFF2-40B4-BE49-F238E27FC236}">
                      <a16:creationId xmlns:a16="http://schemas.microsoft.com/office/drawing/2014/main" id="{8BB9C484-4042-1727-DC19-0086B4266051}"/>
                    </a:ext>
                  </a:extLst>
                </p:cNvPr>
                <p:cNvSpPr/>
                <p:nvPr/>
              </p:nvSpPr>
              <p:spPr>
                <a:xfrm>
                  <a:off x="-350729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4" name="Freeform: Shape 4013">
                  <a:extLst>
                    <a:ext uri="{FF2B5EF4-FFF2-40B4-BE49-F238E27FC236}">
                      <a16:creationId xmlns:a16="http://schemas.microsoft.com/office/drawing/2014/main" id="{C8DAE07E-A384-5951-8FCC-4E64700297A0}"/>
                    </a:ext>
                  </a:extLst>
                </p:cNvPr>
                <p:cNvSpPr/>
                <p:nvPr/>
              </p:nvSpPr>
              <p:spPr>
                <a:xfrm>
                  <a:off x="-326253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015" name="Freeform: Shape 4014">
                  <a:extLst>
                    <a:ext uri="{FF2B5EF4-FFF2-40B4-BE49-F238E27FC236}">
                      <a16:creationId xmlns:a16="http://schemas.microsoft.com/office/drawing/2014/main" id="{12F30C7A-D664-1876-110D-63E7E5F37C93}"/>
                    </a:ext>
                  </a:extLst>
                </p:cNvPr>
                <p:cNvSpPr/>
                <p:nvPr/>
              </p:nvSpPr>
              <p:spPr>
                <a:xfrm>
                  <a:off x="-301777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16" name="Freeform: Shape 4015">
                  <a:extLst>
                    <a:ext uri="{FF2B5EF4-FFF2-40B4-BE49-F238E27FC236}">
                      <a16:creationId xmlns:a16="http://schemas.microsoft.com/office/drawing/2014/main" id="{C0509934-7C95-3ED5-0B37-6D5C998B25DC}"/>
                    </a:ext>
                  </a:extLst>
                </p:cNvPr>
                <p:cNvSpPr/>
                <p:nvPr/>
              </p:nvSpPr>
              <p:spPr>
                <a:xfrm>
                  <a:off x="-2772944"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17" name="Freeform: Shape 4016">
                  <a:extLst>
                    <a:ext uri="{FF2B5EF4-FFF2-40B4-BE49-F238E27FC236}">
                      <a16:creationId xmlns:a16="http://schemas.microsoft.com/office/drawing/2014/main" id="{CDC08F99-C7D3-80CD-0A0B-B86F5EFD059B}"/>
                    </a:ext>
                  </a:extLst>
                </p:cNvPr>
                <p:cNvSpPr/>
                <p:nvPr/>
              </p:nvSpPr>
              <p:spPr>
                <a:xfrm>
                  <a:off x="-252818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18" name="Freeform: Shape 4017">
                  <a:extLst>
                    <a:ext uri="{FF2B5EF4-FFF2-40B4-BE49-F238E27FC236}">
                      <a16:creationId xmlns:a16="http://schemas.microsoft.com/office/drawing/2014/main" id="{5AC31577-F09B-B5D2-82FC-F3155173C1E9}"/>
                    </a:ext>
                  </a:extLst>
                </p:cNvPr>
                <p:cNvSpPr/>
                <p:nvPr/>
              </p:nvSpPr>
              <p:spPr>
                <a:xfrm>
                  <a:off x="-228342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19" name="Freeform: Shape 4018">
                  <a:extLst>
                    <a:ext uri="{FF2B5EF4-FFF2-40B4-BE49-F238E27FC236}">
                      <a16:creationId xmlns:a16="http://schemas.microsoft.com/office/drawing/2014/main" id="{6C4BC798-3E9A-BECD-611F-7B48B3AE50AF}"/>
                    </a:ext>
                  </a:extLst>
                </p:cNvPr>
                <p:cNvSpPr/>
                <p:nvPr/>
              </p:nvSpPr>
              <p:spPr>
                <a:xfrm>
                  <a:off x="-203866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0" name="Freeform: Shape 4019">
                  <a:extLst>
                    <a:ext uri="{FF2B5EF4-FFF2-40B4-BE49-F238E27FC236}">
                      <a16:creationId xmlns:a16="http://schemas.microsoft.com/office/drawing/2014/main" id="{8ECC3145-57D5-CB1D-87A8-ED1FCB8A32A0}"/>
                    </a:ext>
                  </a:extLst>
                </p:cNvPr>
                <p:cNvSpPr/>
                <p:nvPr/>
              </p:nvSpPr>
              <p:spPr>
                <a:xfrm>
                  <a:off x="-179390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1" name="Freeform: Shape 4020">
                  <a:extLst>
                    <a:ext uri="{FF2B5EF4-FFF2-40B4-BE49-F238E27FC236}">
                      <a16:creationId xmlns:a16="http://schemas.microsoft.com/office/drawing/2014/main" id="{C72EA6F9-678C-0953-158E-CE8B8A2FC201}"/>
                    </a:ext>
                  </a:extLst>
                </p:cNvPr>
                <p:cNvSpPr/>
                <p:nvPr/>
              </p:nvSpPr>
              <p:spPr>
                <a:xfrm>
                  <a:off x="-766842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2" name="Freeform: Shape 4021">
                  <a:extLst>
                    <a:ext uri="{FF2B5EF4-FFF2-40B4-BE49-F238E27FC236}">
                      <a16:creationId xmlns:a16="http://schemas.microsoft.com/office/drawing/2014/main" id="{6E263E01-EF33-FF54-1B41-8B4A18F096C0}"/>
                    </a:ext>
                  </a:extLst>
                </p:cNvPr>
                <p:cNvSpPr/>
                <p:nvPr/>
              </p:nvSpPr>
              <p:spPr>
                <a:xfrm>
                  <a:off x="-742366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3" name="Freeform: Shape 4022">
                  <a:extLst>
                    <a:ext uri="{FF2B5EF4-FFF2-40B4-BE49-F238E27FC236}">
                      <a16:creationId xmlns:a16="http://schemas.microsoft.com/office/drawing/2014/main" id="{C4F3564C-6674-697E-CA11-38B38EC2DA41}"/>
                    </a:ext>
                  </a:extLst>
                </p:cNvPr>
                <p:cNvSpPr/>
                <p:nvPr/>
              </p:nvSpPr>
              <p:spPr>
                <a:xfrm>
                  <a:off x="-717890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4" name="Freeform: Shape 4023">
                  <a:extLst>
                    <a:ext uri="{FF2B5EF4-FFF2-40B4-BE49-F238E27FC236}">
                      <a16:creationId xmlns:a16="http://schemas.microsoft.com/office/drawing/2014/main" id="{2573513B-2DEC-F5E2-8BEB-AE079C7C717F}"/>
                    </a:ext>
                  </a:extLst>
                </p:cNvPr>
                <p:cNvSpPr/>
                <p:nvPr/>
              </p:nvSpPr>
              <p:spPr>
                <a:xfrm>
                  <a:off x="-693414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5" name="Freeform: Shape 4024">
                  <a:extLst>
                    <a:ext uri="{FF2B5EF4-FFF2-40B4-BE49-F238E27FC236}">
                      <a16:creationId xmlns:a16="http://schemas.microsoft.com/office/drawing/2014/main" id="{F9DDE95F-4915-D71A-0BD1-1DF937652B8A}"/>
                    </a:ext>
                  </a:extLst>
                </p:cNvPr>
                <p:cNvSpPr/>
                <p:nvPr/>
              </p:nvSpPr>
              <p:spPr>
                <a:xfrm>
                  <a:off x="-668931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6" name="Freeform: Shape 4025">
                  <a:extLst>
                    <a:ext uri="{FF2B5EF4-FFF2-40B4-BE49-F238E27FC236}">
                      <a16:creationId xmlns:a16="http://schemas.microsoft.com/office/drawing/2014/main" id="{8E7BDFE5-B77D-43D1-FCA0-B9B8F48270AE}"/>
                    </a:ext>
                  </a:extLst>
                </p:cNvPr>
                <p:cNvSpPr/>
                <p:nvPr/>
              </p:nvSpPr>
              <p:spPr>
                <a:xfrm>
                  <a:off x="-644455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7" name="Freeform: Shape 4026">
                  <a:extLst>
                    <a:ext uri="{FF2B5EF4-FFF2-40B4-BE49-F238E27FC236}">
                      <a16:creationId xmlns:a16="http://schemas.microsoft.com/office/drawing/2014/main" id="{D221E113-6ACA-751C-694B-895E51BA29CA}"/>
                    </a:ext>
                  </a:extLst>
                </p:cNvPr>
                <p:cNvSpPr/>
                <p:nvPr/>
              </p:nvSpPr>
              <p:spPr>
                <a:xfrm>
                  <a:off x="-619979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28" name="Freeform: Shape 4027">
                  <a:extLst>
                    <a:ext uri="{FF2B5EF4-FFF2-40B4-BE49-F238E27FC236}">
                      <a16:creationId xmlns:a16="http://schemas.microsoft.com/office/drawing/2014/main" id="{36F14224-71C5-2014-3F60-C7DAAF95AD01}"/>
                    </a:ext>
                  </a:extLst>
                </p:cNvPr>
                <p:cNvSpPr/>
                <p:nvPr/>
              </p:nvSpPr>
              <p:spPr>
                <a:xfrm>
                  <a:off x="-595503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29" name="Freeform: Shape 4028">
                  <a:extLst>
                    <a:ext uri="{FF2B5EF4-FFF2-40B4-BE49-F238E27FC236}">
                      <a16:creationId xmlns:a16="http://schemas.microsoft.com/office/drawing/2014/main" id="{5683CC6C-9CDE-449C-A973-4FED494CAE1C}"/>
                    </a:ext>
                  </a:extLst>
                </p:cNvPr>
                <p:cNvSpPr/>
                <p:nvPr/>
              </p:nvSpPr>
              <p:spPr>
                <a:xfrm>
                  <a:off x="-571027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0" name="Freeform: Shape 4029">
                  <a:extLst>
                    <a:ext uri="{FF2B5EF4-FFF2-40B4-BE49-F238E27FC236}">
                      <a16:creationId xmlns:a16="http://schemas.microsoft.com/office/drawing/2014/main" id="{6C7A670B-A1A7-58E6-FF97-E635B36D459A}"/>
                    </a:ext>
                  </a:extLst>
                </p:cNvPr>
                <p:cNvSpPr/>
                <p:nvPr/>
              </p:nvSpPr>
              <p:spPr>
                <a:xfrm>
                  <a:off x="-546551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1" name="Freeform: Shape 4030">
                  <a:extLst>
                    <a:ext uri="{FF2B5EF4-FFF2-40B4-BE49-F238E27FC236}">
                      <a16:creationId xmlns:a16="http://schemas.microsoft.com/office/drawing/2014/main" id="{EAC643A6-47CB-35D6-CF9E-4AFC7841A8DD}"/>
                    </a:ext>
                  </a:extLst>
                </p:cNvPr>
                <p:cNvSpPr/>
                <p:nvPr/>
              </p:nvSpPr>
              <p:spPr>
                <a:xfrm>
                  <a:off x="-522068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2" name="Freeform: Shape 4031">
                  <a:extLst>
                    <a:ext uri="{FF2B5EF4-FFF2-40B4-BE49-F238E27FC236}">
                      <a16:creationId xmlns:a16="http://schemas.microsoft.com/office/drawing/2014/main" id="{1B53E8C0-ADE8-C777-B4D0-2CC0F5EE543E}"/>
                    </a:ext>
                  </a:extLst>
                </p:cNvPr>
                <p:cNvSpPr/>
                <p:nvPr/>
              </p:nvSpPr>
              <p:spPr>
                <a:xfrm>
                  <a:off x="-497592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3" name="Freeform: Shape 4032">
                  <a:extLst>
                    <a:ext uri="{FF2B5EF4-FFF2-40B4-BE49-F238E27FC236}">
                      <a16:creationId xmlns:a16="http://schemas.microsoft.com/office/drawing/2014/main" id="{7553EE33-84DD-C423-6AEB-620B0B1483B2}"/>
                    </a:ext>
                  </a:extLst>
                </p:cNvPr>
                <p:cNvSpPr/>
                <p:nvPr/>
              </p:nvSpPr>
              <p:spPr>
                <a:xfrm>
                  <a:off x="-473116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4" name="Freeform: Shape 4033">
                  <a:extLst>
                    <a:ext uri="{FF2B5EF4-FFF2-40B4-BE49-F238E27FC236}">
                      <a16:creationId xmlns:a16="http://schemas.microsoft.com/office/drawing/2014/main" id="{FD571A0E-A0DB-37AB-0E53-B521F5E8BAF3}"/>
                    </a:ext>
                  </a:extLst>
                </p:cNvPr>
                <p:cNvSpPr/>
                <p:nvPr/>
              </p:nvSpPr>
              <p:spPr>
                <a:xfrm>
                  <a:off x="-448640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5" name="Freeform: Shape 4034">
                  <a:extLst>
                    <a:ext uri="{FF2B5EF4-FFF2-40B4-BE49-F238E27FC236}">
                      <a16:creationId xmlns:a16="http://schemas.microsoft.com/office/drawing/2014/main" id="{75E91CEB-78C2-769D-0845-7813DD7BC200}"/>
                    </a:ext>
                  </a:extLst>
                </p:cNvPr>
                <p:cNvSpPr/>
                <p:nvPr/>
              </p:nvSpPr>
              <p:spPr>
                <a:xfrm>
                  <a:off x="-424164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6" name="Freeform: Shape 4035">
                  <a:extLst>
                    <a:ext uri="{FF2B5EF4-FFF2-40B4-BE49-F238E27FC236}">
                      <a16:creationId xmlns:a16="http://schemas.microsoft.com/office/drawing/2014/main" id="{55F29BBA-8B10-4343-9C64-1805C6DBC7A4}"/>
                    </a:ext>
                  </a:extLst>
                </p:cNvPr>
                <p:cNvSpPr/>
                <p:nvPr/>
              </p:nvSpPr>
              <p:spPr>
                <a:xfrm>
                  <a:off x="-399681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7" name="Freeform: Shape 4036">
                  <a:extLst>
                    <a:ext uri="{FF2B5EF4-FFF2-40B4-BE49-F238E27FC236}">
                      <a16:creationId xmlns:a16="http://schemas.microsoft.com/office/drawing/2014/main" id="{6DE315A0-66E3-756E-F8AB-161A7529A958}"/>
                    </a:ext>
                  </a:extLst>
                </p:cNvPr>
                <p:cNvSpPr/>
                <p:nvPr/>
              </p:nvSpPr>
              <p:spPr>
                <a:xfrm>
                  <a:off x="-375205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8" name="Freeform: Shape 4037">
                  <a:extLst>
                    <a:ext uri="{FF2B5EF4-FFF2-40B4-BE49-F238E27FC236}">
                      <a16:creationId xmlns:a16="http://schemas.microsoft.com/office/drawing/2014/main" id="{F7311525-BF6A-8A9A-0D84-2514D994F5BE}"/>
                    </a:ext>
                  </a:extLst>
                </p:cNvPr>
                <p:cNvSpPr/>
                <p:nvPr/>
              </p:nvSpPr>
              <p:spPr>
                <a:xfrm>
                  <a:off x="-350729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39" name="Freeform: Shape 4038">
                  <a:extLst>
                    <a:ext uri="{FF2B5EF4-FFF2-40B4-BE49-F238E27FC236}">
                      <a16:creationId xmlns:a16="http://schemas.microsoft.com/office/drawing/2014/main" id="{DC3B0F6D-3822-CE98-FD9A-855AC7AAB779}"/>
                    </a:ext>
                  </a:extLst>
                </p:cNvPr>
                <p:cNvSpPr/>
                <p:nvPr/>
              </p:nvSpPr>
              <p:spPr>
                <a:xfrm>
                  <a:off x="-326253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40" name="Freeform: Shape 4039">
                  <a:extLst>
                    <a:ext uri="{FF2B5EF4-FFF2-40B4-BE49-F238E27FC236}">
                      <a16:creationId xmlns:a16="http://schemas.microsoft.com/office/drawing/2014/main" id="{E93DD560-A42B-F6BF-1F05-ED72D73CF454}"/>
                    </a:ext>
                  </a:extLst>
                </p:cNvPr>
                <p:cNvSpPr/>
                <p:nvPr/>
              </p:nvSpPr>
              <p:spPr>
                <a:xfrm>
                  <a:off x="-301777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1" name="Freeform: Shape 4040">
                  <a:extLst>
                    <a:ext uri="{FF2B5EF4-FFF2-40B4-BE49-F238E27FC236}">
                      <a16:creationId xmlns:a16="http://schemas.microsoft.com/office/drawing/2014/main" id="{47F46408-8F4D-C10C-8C39-EFDD975503AD}"/>
                    </a:ext>
                  </a:extLst>
                </p:cNvPr>
                <p:cNvSpPr/>
                <p:nvPr/>
              </p:nvSpPr>
              <p:spPr>
                <a:xfrm>
                  <a:off x="-2772944"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42" name="Freeform: Shape 4041">
                  <a:extLst>
                    <a:ext uri="{FF2B5EF4-FFF2-40B4-BE49-F238E27FC236}">
                      <a16:creationId xmlns:a16="http://schemas.microsoft.com/office/drawing/2014/main" id="{D65BC1F1-1F26-6898-4C5B-0CDF92DEEFEA}"/>
                    </a:ext>
                  </a:extLst>
                </p:cNvPr>
                <p:cNvSpPr/>
                <p:nvPr/>
              </p:nvSpPr>
              <p:spPr>
                <a:xfrm>
                  <a:off x="-252818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3" name="Freeform: Shape 4042">
                  <a:extLst>
                    <a:ext uri="{FF2B5EF4-FFF2-40B4-BE49-F238E27FC236}">
                      <a16:creationId xmlns:a16="http://schemas.microsoft.com/office/drawing/2014/main" id="{6DDEF480-0B07-9E2F-C327-7B8B5BF26D11}"/>
                    </a:ext>
                  </a:extLst>
                </p:cNvPr>
                <p:cNvSpPr/>
                <p:nvPr/>
              </p:nvSpPr>
              <p:spPr>
                <a:xfrm>
                  <a:off x="-228342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4" name="Freeform: Shape 4043">
                  <a:extLst>
                    <a:ext uri="{FF2B5EF4-FFF2-40B4-BE49-F238E27FC236}">
                      <a16:creationId xmlns:a16="http://schemas.microsoft.com/office/drawing/2014/main" id="{3645A0D8-AABD-72F5-0580-3367496CAA6A}"/>
                    </a:ext>
                  </a:extLst>
                </p:cNvPr>
                <p:cNvSpPr/>
                <p:nvPr/>
              </p:nvSpPr>
              <p:spPr>
                <a:xfrm>
                  <a:off x="-203866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045" name="Freeform: Shape 4044">
                  <a:extLst>
                    <a:ext uri="{FF2B5EF4-FFF2-40B4-BE49-F238E27FC236}">
                      <a16:creationId xmlns:a16="http://schemas.microsoft.com/office/drawing/2014/main" id="{FD02EDCC-8388-9C6B-5A53-4576D4B06CE2}"/>
                    </a:ext>
                  </a:extLst>
                </p:cNvPr>
                <p:cNvSpPr/>
                <p:nvPr/>
              </p:nvSpPr>
              <p:spPr>
                <a:xfrm>
                  <a:off x="-179390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6" name="Freeform: Shape 4045">
                  <a:extLst>
                    <a:ext uri="{FF2B5EF4-FFF2-40B4-BE49-F238E27FC236}">
                      <a16:creationId xmlns:a16="http://schemas.microsoft.com/office/drawing/2014/main" id="{D83743D1-FCFF-98B1-05D0-787A2E462EF9}"/>
                    </a:ext>
                  </a:extLst>
                </p:cNvPr>
                <p:cNvSpPr/>
                <p:nvPr/>
              </p:nvSpPr>
              <p:spPr>
                <a:xfrm>
                  <a:off x="-766842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7" name="Freeform: Shape 4046">
                  <a:extLst>
                    <a:ext uri="{FF2B5EF4-FFF2-40B4-BE49-F238E27FC236}">
                      <a16:creationId xmlns:a16="http://schemas.microsoft.com/office/drawing/2014/main" id="{D12F6EEC-16EF-C87A-9127-BFDC62349D62}"/>
                    </a:ext>
                  </a:extLst>
                </p:cNvPr>
                <p:cNvSpPr/>
                <p:nvPr/>
              </p:nvSpPr>
              <p:spPr>
                <a:xfrm>
                  <a:off x="-742366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8" name="Freeform: Shape 4047">
                  <a:extLst>
                    <a:ext uri="{FF2B5EF4-FFF2-40B4-BE49-F238E27FC236}">
                      <a16:creationId xmlns:a16="http://schemas.microsoft.com/office/drawing/2014/main" id="{34892BCF-6DFB-70F4-AC7A-5FFBF43CE6C4}"/>
                    </a:ext>
                  </a:extLst>
                </p:cNvPr>
                <p:cNvSpPr/>
                <p:nvPr/>
              </p:nvSpPr>
              <p:spPr>
                <a:xfrm>
                  <a:off x="-717890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49" name="Freeform: Shape 4048">
                  <a:extLst>
                    <a:ext uri="{FF2B5EF4-FFF2-40B4-BE49-F238E27FC236}">
                      <a16:creationId xmlns:a16="http://schemas.microsoft.com/office/drawing/2014/main" id="{82E3C83B-A4A8-C84B-1FED-60C1BE35E539}"/>
                    </a:ext>
                  </a:extLst>
                </p:cNvPr>
                <p:cNvSpPr/>
                <p:nvPr/>
              </p:nvSpPr>
              <p:spPr>
                <a:xfrm>
                  <a:off x="-693414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50" name="Freeform: Shape 4049">
                  <a:extLst>
                    <a:ext uri="{FF2B5EF4-FFF2-40B4-BE49-F238E27FC236}">
                      <a16:creationId xmlns:a16="http://schemas.microsoft.com/office/drawing/2014/main" id="{3B817032-7FA4-BB91-D6E0-1997306520B5}"/>
                    </a:ext>
                  </a:extLst>
                </p:cNvPr>
                <p:cNvSpPr/>
                <p:nvPr/>
              </p:nvSpPr>
              <p:spPr>
                <a:xfrm>
                  <a:off x="-668931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51" name="Freeform: Shape 4050">
                  <a:extLst>
                    <a:ext uri="{FF2B5EF4-FFF2-40B4-BE49-F238E27FC236}">
                      <a16:creationId xmlns:a16="http://schemas.microsoft.com/office/drawing/2014/main" id="{CF2794B4-2A64-00E0-6C7A-9D6134318B54}"/>
                    </a:ext>
                  </a:extLst>
                </p:cNvPr>
                <p:cNvSpPr/>
                <p:nvPr/>
              </p:nvSpPr>
              <p:spPr>
                <a:xfrm>
                  <a:off x="-644455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52" name="Freeform: Shape 4051">
                  <a:extLst>
                    <a:ext uri="{FF2B5EF4-FFF2-40B4-BE49-F238E27FC236}">
                      <a16:creationId xmlns:a16="http://schemas.microsoft.com/office/drawing/2014/main" id="{90E7527C-D4E4-B21D-7315-823E143E573E}"/>
                    </a:ext>
                  </a:extLst>
                </p:cNvPr>
                <p:cNvSpPr/>
                <p:nvPr/>
              </p:nvSpPr>
              <p:spPr>
                <a:xfrm>
                  <a:off x="-619979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53" name="Freeform: Shape 4052">
                  <a:extLst>
                    <a:ext uri="{FF2B5EF4-FFF2-40B4-BE49-F238E27FC236}">
                      <a16:creationId xmlns:a16="http://schemas.microsoft.com/office/drawing/2014/main" id="{AFE832A3-E13D-9683-3170-22280055E321}"/>
                    </a:ext>
                  </a:extLst>
                </p:cNvPr>
                <p:cNvSpPr/>
                <p:nvPr/>
              </p:nvSpPr>
              <p:spPr>
                <a:xfrm>
                  <a:off x="-595503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4" name="Freeform: Shape 4053">
                  <a:extLst>
                    <a:ext uri="{FF2B5EF4-FFF2-40B4-BE49-F238E27FC236}">
                      <a16:creationId xmlns:a16="http://schemas.microsoft.com/office/drawing/2014/main" id="{A22C9ADD-9663-FB3C-4C94-04759A2FA484}"/>
                    </a:ext>
                  </a:extLst>
                </p:cNvPr>
                <p:cNvSpPr/>
                <p:nvPr/>
              </p:nvSpPr>
              <p:spPr>
                <a:xfrm>
                  <a:off x="-571027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5" name="Freeform: Shape 4054">
                  <a:extLst>
                    <a:ext uri="{FF2B5EF4-FFF2-40B4-BE49-F238E27FC236}">
                      <a16:creationId xmlns:a16="http://schemas.microsoft.com/office/drawing/2014/main" id="{C594C435-DD4F-2EFD-742D-2D992B77251E}"/>
                    </a:ext>
                  </a:extLst>
                </p:cNvPr>
                <p:cNvSpPr/>
                <p:nvPr/>
              </p:nvSpPr>
              <p:spPr>
                <a:xfrm>
                  <a:off x="-546551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6" name="Freeform: Shape 4055">
                  <a:extLst>
                    <a:ext uri="{FF2B5EF4-FFF2-40B4-BE49-F238E27FC236}">
                      <a16:creationId xmlns:a16="http://schemas.microsoft.com/office/drawing/2014/main" id="{D49006DA-D91B-7EC0-C7C3-70D5617ADD38}"/>
                    </a:ext>
                  </a:extLst>
                </p:cNvPr>
                <p:cNvSpPr/>
                <p:nvPr/>
              </p:nvSpPr>
              <p:spPr>
                <a:xfrm>
                  <a:off x="-522068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7" name="Freeform: Shape 4056">
                  <a:extLst>
                    <a:ext uri="{FF2B5EF4-FFF2-40B4-BE49-F238E27FC236}">
                      <a16:creationId xmlns:a16="http://schemas.microsoft.com/office/drawing/2014/main" id="{92D254F3-3151-A644-6C21-0B6C811C881E}"/>
                    </a:ext>
                  </a:extLst>
                </p:cNvPr>
                <p:cNvSpPr/>
                <p:nvPr/>
              </p:nvSpPr>
              <p:spPr>
                <a:xfrm>
                  <a:off x="-497592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8" name="Freeform: Shape 4057">
                  <a:extLst>
                    <a:ext uri="{FF2B5EF4-FFF2-40B4-BE49-F238E27FC236}">
                      <a16:creationId xmlns:a16="http://schemas.microsoft.com/office/drawing/2014/main" id="{EE5301BA-5BE6-4E51-AFBB-99073624AB6C}"/>
                    </a:ext>
                  </a:extLst>
                </p:cNvPr>
                <p:cNvSpPr/>
                <p:nvPr/>
              </p:nvSpPr>
              <p:spPr>
                <a:xfrm>
                  <a:off x="-473116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59" name="Freeform: Shape 4058">
                  <a:extLst>
                    <a:ext uri="{FF2B5EF4-FFF2-40B4-BE49-F238E27FC236}">
                      <a16:creationId xmlns:a16="http://schemas.microsoft.com/office/drawing/2014/main" id="{9A9E7644-6680-F9C3-56AF-15156025CE58}"/>
                    </a:ext>
                  </a:extLst>
                </p:cNvPr>
                <p:cNvSpPr/>
                <p:nvPr/>
              </p:nvSpPr>
              <p:spPr>
                <a:xfrm>
                  <a:off x="-448640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0" name="Freeform: Shape 4059">
                  <a:extLst>
                    <a:ext uri="{FF2B5EF4-FFF2-40B4-BE49-F238E27FC236}">
                      <a16:creationId xmlns:a16="http://schemas.microsoft.com/office/drawing/2014/main" id="{476712AE-DB5C-4E35-E1DE-9DCDF3D09431}"/>
                    </a:ext>
                  </a:extLst>
                </p:cNvPr>
                <p:cNvSpPr/>
                <p:nvPr/>
              </p:nvSpPr>
              <p:spPr>
                <a:xfrm>
                  <a:off x="-424164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1" name="Freeform: Shape 4060">
                  <a:extLst>
                    <a:ext uri="{FF2B5EF4-FFF2-40B4-BE49-F238E27FC236}">
                      <a16:creationId xmlns:a16="http://schemas.microsoft.com/office/drawing/2014/main" id="{4CAE30A0-AC6F-6AF4-4C04-31408A64DF42}"/>
                    </a:ext>
                  </a:extLst>
                </p:cNvPr>
                <p:cNvSpPr/>
                <p:nvPr/>
              </p:nvSpPr>
              <p:spPr>
                <a:xfrm>
                  <a:off x="-399681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2" name="Freeform: Shape 4061">
                  <a:extLst>
                    <a:ext uri="{FF2B5EF4-FFF2-40B4-BE49-F238E27FC236}">
                      <a16:creationId xmlns:a16="http://schemas.microsoft.com/office/drawing/2014/main" id="{6BA763CD-3672-AB00-17F7-355999D99F9D}"/>
                    </a:ext>
                  </a:extLst>
                </p:cNvPr>
                <p:cNvSpPr/>
                <p:nvPr/>
              </p:nvSpPr>
              <p:spPr>
                <a:xfrm>
                  <a:off x="-375205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3" name="Freeform: Shape 4062">
                  <a:extLst>
                    <a:ext uri="{FF2B5EF4-FFF2-40B4-BE49-F238E27FC236}">
                      <a16:creationId xmlns:a16="http://schemas.microsoft.com/office/drawing/2014/main" id="{C3478BE0-0769-D213-FE41-21B2145F65E0}"/>
                    </a:ext>
                  </a:extLst>
                </p:cNvPr>
                <p:cNvSpPr/>
                <p:nvPr/>
              </p:nvSpPr>
              <p:spPr>
                <a:xfrm>
                  <a:off x="-350729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4" name="Freeform: Shape 4063">
                  <a:extLst>
                    <a:ext uri="{FF2B5EF4-FFF2-40B4-BE49-F238E27FC236}">
                      <a16:creationId xmlns:a16="http://schemas.microsoft.com/office/drawing/2014/main" id="{26B05B27-E8A9-2E5A-92A9-9AFA84F4CE8A}"/>
                    </a:ext>
                  </a:extLst>
                </p:cNvPr>
                <p:cNvSpPr/>
                <p:nvPr/>
              </p:nvSpPr>
              <p:spPr>
                <a:xfrm>
                  <a:off x="-326253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5" name="Freeform: Shape 4064">
                  <a:extLst>
                    <a:ext uri="{FF2B5EF4-FFF2-40B4-BE49-F238E27FC236}">
                      <a16:creationId xmlns:a16="http://schemas.microsoft.com/office/drawing/2014/main" id="{D819D922-7233-E7A9-641E-BAA59C0C5A48}"/>
                    </a:ext>
                  </a:extLst>
                </p:cNvPr>
                <p:cNvSpPr/>
                <p:nvPr/>
              </p:nvSpPr>
              <p:spPr>
                <a:xfrm>
                  <a:off x="-301777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66" name="Freeform: Shape 4065">
                  <a:extLst>
                    <a:ext uri="{FF2B5EF4-FFF2-40B4-BE49-F238E27FC236}">
                      <a16:creationId xmlns:a16="http://schemas.microsoft.com/office/drawing/2014/main" id="{D7B7BBC3-C29F-43AE-6995-B365C00ABAE1}"/>
                    </a:ext>
                  </a:extLst>
                </p:cNvPr>
                <p:cNvSpPr/>
                <p:nvPr/>
              </p:nvSpPr>
              <p:spPr>
                <a:xfrm>
                  <a:off x="-2772944"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67" name="Freeform: Shape 4066">
                  <a:extLst>
                    <a:ext uri="{FF2B5EF4-FFF2-40B4-BE49-F238E27FC236}">
                      <a16:creationId xmlns:a16="http://schemas.microsoft.com/office/drawing/2014/main" id="{B080990C-DDF5-E498-F5A3-9A4300652B74}"/>
                    </a:ext>
                  </a:extLst>
                </p:cNvPr>
                <p:cNvSpPr/>
                <p:nvPr/>
              </p:nvSpPr>
              <p:spPr>
                <a:xfrm>
                  <a:off x="-252818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68" name="Freeform: Shape 4067">
                  <a:extLst>
                    <a:ext uri="{FF2B5EF4-FFF2-40B4-BE49-F238E27FC236}">
                      <a16:creationId xmlns:a16="http://schemas.microsoft.com/office/drawing/2014/main" id="{1B785F8B-EB79-364A-5A15-62A5D656378D}"/>
                    </a:ext>
                  </a:extLst>
                </p:cNvPr>
                <p:cNvSpPr/>
                <p:nvPr/>
              </p:nvSpPr>
              <p:spPr>
                <a:xfrm>
                  <a:off x="-228342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69" name="Freeform: Shape 4068">
                  <a:extLst>
                    <a:ext uri="{FF2B5EF4-FFF2-40B4-BE49-F238E27FC236}">
                      <a16:creationId xmlns:a16="http://schemas.microsoft.com/office/drawing/2014/main" id="{AA475063-C3EB-0CC0-E4E5-5D6A2FFDF254}"/>
                    </a:ext>
                  </a:extLst>
                </p:cNvPr>
                <p:cNvSpPr/>
                <p:nvPr/>
              </p:nvSpPr>
              <p:spPr>
                <a:xfrm>
                  <a:off x="-203866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0" name="Freeform: Shape 4069">
                  <a:extLst>
                    <a:ext uri="{FF2B5EF4-FFF2-40B4-BE49-F238E27FC236}">
                      <a16:creationId xmlns:a16="http://schemas.microsoft.com/office/drawing/2014/main" id="{43DAD1EE-179C-8B2C-7433-79D58E73A76B}"/>
                    </a:ext>
                  </a:extLst>
                </p:cNvPr>
                <p:cNvSpPr/>
                <p:nvPr/>
              </p:nvSpPr>
              <p:spPr>
                <a:xfrm>
                  <a:off x="-179390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1" name="Freeform: Shape 4070">
                  <a:extLst>
                    <a:ext uri="{FF2B5EF4-FFF2-40B4-BE49-F238E27FC236}">
                      <a16:creationId xmlns:a16="http://schemas.microsoft.com/office/drawing/2014/main" id="{49160A3D-14FB-0F81-0D35-C63393A1AF30}"/>
                    </a:ext>
                  </a:extLst>
                </p:cNvPr>
                <p:cNvSpPr/>
                <p:nvPr/>
              </p:nvSpPr>
              <p:spPr>
                <a:xfrm>
                  <a:off x="-766842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2" name="Freeform: Shape 4071">
                  <a:extLst>
                    <a:ext uri="{FF2B5EF4-FFF2-40B4-BE49-F238E27FC236}">
                      <a16:creationId xmlns:a16="http://schemas.microsoft.com/office/drawing/2014/main" id="{8BD2331D-5D0F-D3E5-6A70-4AEB14CD5798}"/>
                    </a:ext>
                  </a:extLst>
                </p:cNvPr>
                <p:cNvSpPr/>
                <p:nvPr/>
              </p:nvSpPr>
              <p:spPr>
                <a:xfrm>
                  <a:off x="-742366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3" name="Freeform: Shape 4072">
                  <a:extLst>
                    <a:ext uri="{FF2B5EF4-FFF2-40B4-BE49-F238E27FC236}">
                      <a16:creationId xmlns:a16="http://schemas.microsoft.com/office/drawing/2014/main" id="{1E67644A-EEA0-36EE-C459-CC225C2930CE}"/>
                    </a:ext>
                  </a:extLst>
                </p:cNvPr>
                <p:cNvSpPr/>
                <p:nvPr/>
              </p:nvSpPr>
              <p:spPr>
                <a:xfrm>
                  <a:off x="-717890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4" name="Freeform: Shape 4073">
                  <a:extLst>
                    <a:ext uri="{FF2B5EF4-FFF2-40B4-BE49-F238E27FC236}">
                      <a16:creationId xmlns:a16="http://schemas.microsoft.com/office/drawing/2014/main" id="{8C8D3ADA-F66D-39BF-266C-56B906267E9B}"/>
                    </a:ext>
                  </a:extLst>
                </p:cNvPr>
                <p:cNvSpPr/>
                <p:nvPr/>
              </p:nvSpPr>
              <p:spPr>
                <a:xfrm>
                  <a:off x="-693414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5" name="Freeform: Shape 4074">
                  <a:extLst>
                    <a:ext uri="{FF2B5EF4-FFF2-40B4-BE49-F238E27FC236}">
                      <a16:creationId xmlns:a16="http://schemas.microsoft.com/office/drawing/2014/main" id="{193E6086-3133-CC7F-9565-156B8EC66180}"/>
                    </a:ext>
                  </a:extLst>
                </p:cNvPr>
                <p:cNvSpPr/>
                <p:nvPr/>
              </p:nvSpPr>
              <p:spPr>
                <a:xfrm>
                  <a:off x="-668931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6" name="Freeform: Shape 4075">
                  <a:extLst>
                    <a:ext uri="{FF2B5EF4-FFF2-40B4-BE49-F238E27FC236}">
                      <a16:creationId xmlns:a16="http://schemas.microsoft.com/office/drawing/2014/main" id="{2301C749-683C-CA87-1146-154C4443CFB8}"/>
                    </a:ext>
                  </a:extLst>
                </p:cNvPr>
                <p:cNvSpPr/>
                <p:nvPr/>
              </p:nvSpPr>
              <p:spPr>
                <a:xfrm>
                  <a:off x="-644455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7" name="Freeform: Shape 4076">
                  <a:extLst>
                    <a:ext uri="{FF2B5EF4-FFF2-40B4-BE49-F238E27FC236}">
                      <a16:creationId xmlns:a16="http://schemas.microsoft.com/office/drawing/2014/main" id="{5B02E757-D85B-02C6-DDE9-A31CE16D201B}"/>
                    </a:ext>
                  </a:extLst>
                </p:cNvPr>
                <p:cNvSpPr/>
                <p:nvPr/>
              </p:nvSpPr>
              <p:spPr>
                <a:xfrm>
                  <a:off x="-619979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78" name="Freeform: Shape 4077">
                  <a:extLst>
                    <a:ext uri="{FF2B5EF4-FFF2-40B4-BE49-F238E27FC236}">
                      <a16:creationId xmlns:a16="http://schemas.microsoft.com/office/drawing/2014/main" id="{4031B26F-76B5-F491-7632-AF50867143AF}"/>
                    </a:ext>
                  </a:extLst>
                </p:cNvPr>
                <p:cNvSpPr/>
                <p:nvPr/>
              </p:nvSpPr>
              <p:spPr>
                <a:xfrm>
                  <a:off x="-595503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79" name="Freeform: Shape 4078">
                  <a:extLst>
                    <a:ext uri="{FF2B5EF4-FFF2-40B4-BE49-F238E27FC236}">
                      <a16:creationId xmlns:a16="http://schemas.microsoft.com/office/drawing/2014/main" id="{937BD3CD-281D-B1B0-ED6F-D3F3DA7352D1}"/>
                    </a:ext>
                  </a:extLst>
                </p:cNvPr>
                <p:cNvSpPr/>
                <p:nvPr/>
              </p:nvSpPr>
              <p:spPr>
                <a:xfrm>
                  <a:off x="-571027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0" name="Freeform: Shape 4079">
                  <a:extLst>
                    <a:ext uri="{FF2B5EF4-FFF2-40B4-BE49-F238E27FC236}">
                      <a16:creationId xmlns:a16="http://schemas.microsoft.com/office/drawing/2014/main" id="{6411A9EF-4F9D-739D-76A5-9FB76CF9CDFA}"/>
                    </a:ext>
                  </a:extLst>
                </p:cNvPr>
                <p:cNvSpPr/>
                <p:nvPr/>
              </p:nvSpPr>
              <p:spPr>
                <a:xfrm>
                  <a:off x="-546551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1" name="Freeform: Shape 4080">
                  <a:extLst>
                    <a:ext uri="{FF2B5EF4-FFF2-40B4-BE49-F238E27FC236}">
                      <a16:creationId xmlns:a16="http://schemas.microsoft.com/office/drawing/2014/main" id="{0B040F4C-C707-A85C-FD4B-86F06C08B70A}"/>
                    </a:ext>
                  </a:extLst>
                </p:cNvPr>
                <p:cNvSpPr/>
                <p:nvPr/>
              </p:nvSpPr>
              <p:spPr>
                <a:xfrm>
                  <a:off x="-522068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2" name="Freeform: Shape 4081">
                  <a:extLst>
                    <a:ext uri="{FF2B5EF4-FFF2-40B4-BE49-F238E27FC236}">
                      <a16:creationId xmlns:a16="http://schemas.microsoft.com/office/drawing/2014/main" id="{24D6F33C-8F17-A8C2-4F9F-DFF5C7D5B1A0}"/>
                    </a:ext>
                  </a:extLst>
                </p:cNvPr>
                <p:cNvSpPr/>
                <p:nvPr/>
              </p:nvSpPr>
              <p:spPr>
                <a:xfrm>
                  <a:off x="-497592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3" name="Freeform: Shape 4082">
                  <a:extLst>
                    <a:ext uri="{FF2B5EF4-FFF2-40B4-BE49-F238E27FC236}">
                      <a16:creationId xmlns:a16="http://schemas.microsoft.com/office/drawing/2014/main" id="{B8188925-EAE1-63B4-570E-DA0F33F9E2F7}"/>
                    </a:ext>
                  </a:extLst>
                </p:cNvPr>
                <p:cNvSpPr/>
                <p:nvPr/>
              </p:nvSpPr>
              <p:spPr>
                <a:xfrm>
                  <a:off x="-473116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4" name="Freeform: Shape 4083">
                  <a:extLst>
                    <a:ext uri="{FF2B5EF4-FFF2-40B4-BE49-F238E27FC236}">
                      <a16:creationId xmlns:a16="http://schemas.microsoft.com/office/drawing/2014/main" id="{C1D750F2-F875-DA9A-6F91-7C9AABA71F4F}"/>
                    </a:ext>
                  </a:extLst>
                </p:cNvPr>
                <p:cNvSpPr/>
                <p:nvPr/>
              </p:nvSpPr>
              <p:spPr>
                <a:xfrm>
                  <a:off x="-448640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5" name="Freeform: Shape 4084">
                  <a:extLst>
                    <a:ext uri="{FF2B5EF4-FFF2-40B4-BE49-F238E27FC236}">
                      <a16:creationId xmlns:a16="http://schemas.microsoft.com/office/drawing/2014/main" id="{F3915720-E168-AF00-7360-04A3BAEACC50}"/>
                    </a:ext>
                  </a:extLst>
                </p:cNvPr>
                <p:cNvSpPr/>
                <p:nvPr/>
              </p:nvSpPr>
              <p:spPr>
                <a:xfrm>
                  <a:off x="-424164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6" name="Freeform: Shape 4085">
                  <a:extLst>
                    <a:ext uri="{FF2B5EF4-FFF2-40B4-BE49-F238E27FC236}">
                      <a16:creationId xmlns:a16="http://schemas.microsoft.com/office/drawing/2014/main" id="{DE178610-49AD-2566-9D95-13EA6448B33B}"/>
                    </a:ext>
                  </a:extLst>
                </p:cNvPr>
                <p:cNvSpPr/>
                <p:nvPr/>
              </p:nvSpPr>
              <p:spPr>
                <a:xfrm>
                  <a:off x="-399681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7" name="Freeform: Shape 4086">
                  <a:extLst>
                    <a:ext uri="{FF2B5EF4-FFF2-40B4-BE49-F238E27FC236}">
                      <a16:creationId xmlns:a16="http://schemas.microsoft.com/office/drawing/2014/main" id="{5EB95D75-7E5B-6B29-B88C-F520E3E8D574}"/>
                    </a:ext>
                  </a:extLst>
                </p:cNvPr>
                <p:cNvSpPr/>
                <p:nvPr/>
              </p:nvSpPr>
              <p:spPr>
                <a:xfrm>
                  <a:off x="-375205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8" name="Freeform: Shape 4087">
                  <a:extLst>
                    <a:ext uri="{FF2B5EF4-FFF2-40B4-BE49-F238E27FC236}">
                      <a16:creationId xmlns:a16="http://schemas.microsoft.com/office/drawing/2014/main" id="{DD52D536-E489-C354-4DFC-040E27D5EBEC}"/>
                    </a:ext>
                  </a:extLst>
                </p:cNvPr>
                <p:cNvSpPr/>
                <p:nvPr/>
              </p:nvSpPr>
              <p:spPr>
                <a:xfrm>
                  <a:off x="-350729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89" name="Freeform: Shape 4088">
                  <a:extLst>
                    <a:ext uri="{FF2B5EF4-FFF2-40B4-BE49-F238E27FC236}">
                      <a16:creationId xmlns:a16="http://schemas.microsoft.com/office/drawing/2014/main" id="{23215B48-CC0B-39D1-D31C-B9F624114991}"/>
                    </a:ext>
                  </a:extLst>
                </p:cNvPr>
                <p:cNvSpPr/>
                <p:nvPr/>
              </p:nvSpPr>
              <p:spPr>
                <a:xfrm>
                  <a:off x="-326253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90" name="Freeform: Shape 4089">
                  <a:extLst>
                    <a:ext uri="{FF2B5EF4-FFF2-40B4-BE49-F238E27FC236}">
                      <a16:creationId xmlns:a16="http://schemas.microsoft.com/office/drawing/2014/main" id="{E208D798-D26D-25A8-0998-1057F08AEA04}"/>
                    </a:ext>
                  </a:extLst>
                </p:cNvPr>
                <p:cNvSpPr/>
                <p:nvPr/>
              </p:nvSpPr>
              <p:spPr>
                <a:xfrm>
                  <a:off x="-301777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1" name="Freeform: Shape 4090">
                  <a:extLst>
                    <a:ext uri="{FF2B5EF4-FFF2-40B4-BE49-F238E27FC236}">
                      <a16:creationId xmlns:a16="http://schemas.microsoft.com/office/drawing/2014/main" id="{7D63B4B9-8800-088A-9A26-23075D29827C}"/>
                    </a:ext>
                  </a:extLst>
                </p:cNvPr>
                <p:cNvSpPr/>
                <p:nvPr/>
              </p:nvSpPr>
              <p:spPr>
                <a:xfrm>
                  <a:off x="-2772944"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092" name="Freeform: Shape 4091">
                  <a:extLst>
                    <a:ext uri="{FF2B5EF4-FFF2-40B4-BE49-F238E27FC236}">
                      <a16:creationId xmlns:a16="http://schemas.microsoft.com/office/drawing/2014/main" id="{B72CB0AF-E7E1-020A-308A-47887E56C820}"/>
                    </a:ext>
                  </a:extLst>
                </p:cNvPr>
                <p:cNvSpPr/>
                <p:nvPr/>
              </p:nvSpPr>
              <p:spPr>
                <a:xfrm>
                  <a:off x="-252818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3" name="Freeform: Shape 4092">
                  <a:extLst>
                    <a:ext uri="{FF2B5EF4-FFF2-40B4-BE49-F238E27FC236}">
                      <a16:creationId xmlns:a16="http://schemas.microsoft.com/office/drawing/2014/main" id="{84EC09C1-4608-8AF1-72C9-E79B6E97CCE7}"/>
                    </a:ext>
                  </a:extLst>
                </p:cNvPr>
                <p:cNvSpPr/>
                <p:nvPr/>
              </p:nvSpPr>
              <p:spPr>
                <a:xfrm>
                  <a:off x="-228342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4" name="Freeform: Shape 4093">
                  <a:extLst>
                    <a:ext uri="{FF2B5EF4-FFF2-40B4-BE49-F238E27FC236}">
                      <a16:creationId xmlns:a16="http://schemas.microsoft.com/office/drawing/2014/main" id="{E3AA6064-92FA-0E8F-E9FD-E8AE78328970}"/>
                    </a:ext>
                  </a:extLst>
                </p:cNvPr>
                <p:cNvSpPr/>
                <p:nvPr/>
              </p:nvSpPr>
              <p:spPr>
                <a:xfrm>
                  <a:off x="-203866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5" name="Freeform: Shape 4094">
                  <a:extLst>
                    <a:ext uri="{FF2B5EF4-FFF2-40B4-BE49-F238E27FC236}">
                      <a16:creationId xmlns:a16="http://schemas.microsoft.com/office/drawing/2014/main" id="{AD7D1071-AAFB-1AF0-DA81-8F4CECB9931E}"/>
                    </a:ext>
                  </a:extLst>
                </p:cNvPr>
                <p:cNvSpPr/>
                <p:nvPr/>
              </p:nvSpPr>
              <p:spPr>
                <a:xfrm>
                  <a:off x="-179390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6" name="Freeform: Shape 4095">
                  <a:extLst>
                    <a:ext uri="{FF2B5EF4-FFF2-40B4-BE49-F238E27FC236}">
                      <a16:creationId xmlns:a16="http://schemas.microsoft.com/office/drawing/2014/main" id="{184B3BC3-68B5-D3CB-53F4-0EF32D8966F0}"/>
                    </a:ext>
                  </a:extLst>
                </p:cNvPr>
                <p:cNvSpPr/>
                <p:nvPr/>
              </p:nvSpPr>
              <p:spPr>
                <a:xfrm>
                  <a:off x="-766842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7" name="Freeform: Shape 4096">
                  <a:extLst>
                    <a:ext uri="{FF2B5EF4-FFF2-40B4-BE49-F238E27FC236}">
                      <a16:creationId xmlns:a16="http://schemas.microsoft.com/office/drawing/2014/main" id="{F335A7A6-054C-A9D2-D0E4-D43E42C08C68}"/>
                    </a:ext>
                  </a:extLst>
                </p:cNvPr>
                <p:cNvSpPr/>
                <p:nvPr/>
              </p:nvSpPr>
              <p:spPr>
                <a:xfrm>
                  <a:off x="-742366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8" name="Freeform: Shape 4097">
                  <a:extLst>
                    <a:ext uri="{FF2B5EF4-FFF2-40B4-BE49-F238E27FC236}">
                      <a16:creationId xmlns:a16="http://schemas.microsoft.com/office/drawing/2014/main" id="{B129E143-A496-F46F-C0D4-811A751E2196}"/>
                    </a:ext>
                  </a:extLst>
                </p:cNvPr>
                <p:cNvSpPr/>
                <p:nvPr/>
              </p:nvSpPr>
              <p:spPr>
                <a:xfrm>
                  <a:off x="-717890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099" name="Freeform: Shape 4098">
                  <a:extLst>
                    <a:ext uri="{FF2B5EF4-FFF2-40B4-BE49-F238E27FC236}">
                      <a16:creationId xmlns:a16="http://schemas.microsoft.com/office/drawing/2014/main" id="{BD235139-4801-CF28-AE7B-AD474BEC48A0}"/>
                    </a:ext>
                  </a:extLst>
                </p:cNvPr>
                <p:cNvSpPr/>
                <p:nvPr/>
              </p:nvSpPr>
              <p:spPr>
                <a:xfrm>
                  <a:off x="-693414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00" name="Freeform: Shape 4099">
                  <a:extLst>
                    <a:ext uri="{FF2B5EF4-FFF2-40B4-BE49-F238E27FC236}">
                      <a16:creationId xmlns:a16="http://schemas.microsoft.com/office/drawing/2014/main" id="{F49A9B4F-E933-2CF6-8913-C1AA91F2D0F9}"/>
                    </a:ext>
                  </a:extLst>
                </p:cNvPr>
                <p:cNvSpPr/>
                <p:nvPr/>
              </p:nvSpPr>
              <p:spPr>
                <a:xfrm>
                  <a:off x="-668931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01" name="Freeform: Shape 4100">
                  <a:extLst>
                    <a:ext uri="{FF2B5EF4-FFF2-40B4-BE49-F238E27FC236}">
                      <a16:creationId xmlns:a16="http://schemas.microsoft.com/office/drawing/2014/main" id="{08A3ABD9-20FD-C18E-8829-E2A3017C098D}"/>
                    </a:ext>
                  </a:extLst>
                </p:cNvPr>
                <p:cNvSpPr/>
                <p:nvPr/>
              </p:nvSpPr>
              <p:spPr>
                <a:xfrm>
                  <a:off x="-644455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02" name="Freeform: Shape 4101">
                  <a:extLst>
                    <a:ext uri="{FF2B5EF4-FFF2-40B4-BE49-F238E27FC236}">
                      <a16:creationId xmlns:a16="http://schemas.microsoft.com/office/drawing/2014/main" id="{6C12F6C8-627D-B716-2BDE-CB390DF059C3}"/>
                    </a:ext>
                  </a:extLst>
                </p:cNvPr>
                <p:cNvSpPr/>
                <p:nvPr/>
              </p:nvSpPr>
              <p:spPr>
                <a:xfrm>
                  <a:off x="-619979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03" name="Freeform: Shape 4102">
                  <a:extLst>
                    <a:ext uri="{FF2B5EF4-FFF2-40B4-BE49-F238E27FC236}">
                      <a16:creationId xmlns:a16="http://schemas.microsoft.com/office/drawing/2014/main" id="{36BD5AE8-C060-96BC-74A1-6802DDD70C49}"/>
                    </a:ext>
                  </a:extLst>
                </p:cNvPr>
                <p:cNvSpPr/>
                <p:nvPr/>
              </p:nvSpPr>
              <p:spPr>
                <a:xfrm>
                  <a:off x="-595503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4" name="Freeform: Shape 4103">
                  <a:extLst>
                    <a:ext uri="{FF2B5EF4-FFF2-40B4-BE49-F238E27FC236}">
                      <a16:creationId xmlns:a16="http://schemas.microsoft.com/office/drawing/2014/main" id="{D1911E6E-45D8-A023-6B64-3597CA0DC6D1}"/>
                    </a:ext>
                  </a:extLst>
                </p:cNvPr>
                <p:cNvSpPr/>
                <p:nvPr/>
              </p:nvSpPr>
              <p:spPr>
                <a:xfrm>
                  <a:off x="-571027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5" name="Freeform: Shape 4104">
                  <a:extLst>
                    <a:ext uri="{FF2B5EF4-FFF2-40B4-BE49-F238E27FC236}">
                      <a16:creationId xmlns:a16="http://schemas.microsoft.com/office/drawing/2014/main" id="{2E8BEF85-9128-9512-1442-F5D4A0911956}"/>
                    </a:ext>
                  </a:extLst>
                </p:cNvPr>
                <p:cNvSpPr/>
                <p:nvPr/>
              </p:nvSpPr>
              <p:spPr>
                <a:xfrm>
                  <a:off x="-546551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6" name="Freeform: Shape 4105">
                  <a:extLst>
                    <a:ext uri="{FF2B5EF4-FFF2-40B4-BE49-F238E27FC236}">
                      <a16:creationId xmlns:a16="http://schemas.microsoft.com/office/drawing/2014/main" id="{BC8D0CE7-8A7F-67BD-6809-35F0AC44B4A9}"/>
                    </a:ext>
                  </a:extLst>
                </p:cNvPr>
                <p:cNvSpPr/>
                <p:nvPr/>
              </p:nvSpPr>
              <p:spPr>
                <a:xfrm>
                  <a:off x="-522068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7" name="Freeform: Shape 4106">
                  <a:extLst>
                    <a:ext uri="{FF2B5EF4-FFF2-40B4-BE49-F238E27FC236}">
                      <a16:creationId xmlns:a16="http://schemas.microsoft.com/office/drawing/2014/main" id="{768709AD-54CB-4EC1-6370-F78FBA7A1F9F}"/>
                    </a:ext>
                  </a:extLst>
                </p:cNvPr>
                <p:cNvSpPr/>
                <p:nvPr/>
              </p:nvSpPr>
              <p:spPr>
                <a:xfrm>
                  <a:off x="-497592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8" name="Freeform: Shape 4107">
                  <a:extLst>
                    <a:ext uri="{FF2B5EF4-FFF2-40B4-BE49-F238E27FC236}">
                      <a16:creationId xmlns:a16="http://schemas.microsoft.com/office/drawing/2014/main" id="{1B857B5E-5E7E-3896-EE97-901C9FD96C49}"/>
                    </a:ext>
                  </a:extLst>
                </p:cNvPr>
                <p:cNvSpPr/>
                <p:nvPr/>
              </p:nvSpPr>
              <p:spPr>
                <a:xfrm>
                  <a:off x="-473116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09" name="Freeform: Shape 4108">
                  <a:extLst>
                    <a:ext uri="{FF2B5EF4-FFF2-40B4-BE49-F238E27FC236}">
                      <a16:creationId xmlns:a16="http://schemas.microsoft.com/office/drawing/2014/main" id="{8429F512-7092-E69A-2E97-A55ED848F9D1}"/>
                    </a:ext>
                  </a:extLst>
                </p:cNvPr>
                <p:cNvSpPr/>
                <p:nvPr/>
              </p:nvSpPr>
              <p:spPr>
                <a:xfrm>
                  <a:off x="-448640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0" name="Freeform: Shape 4109">
                  <a:extLst>
                    <a:ext uri="{FF2B5EF4-FFF2-40B4-BE49-F238E27FC236}">
                      <a16:creationId xmlns:a16="http://schemas.microsoft.com/office/drawing/2014/main" id="{B15E2D8A-7AF7-B034-3EE6-D766F3EF164A}"/>
                    </a:ext>
                  </a:extLst>
                </p:cNvPr>
                <p:cNvSpPr/>
                <p:nvPr/>
              </p:nvSpPr>
              <p:spPr>
                <a:xfrm>
                  <a:off x="-424164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1" name="Freeform: Shape 4110">
                  <a:extLst>
                    <a:ext uri="{FF2B5EF4-FFF2-40B4-BE49-F238E27FC236}">
                      <a16:creationId xmlns:a16="http://schemas.microsoft.com/office/drawing/2014/main" id="{CD9696BB-1FF0-B021-144B-F2D94820C606}"/>
                    </a:ext>
                  </a:extLst>
                </p:cNvPr>
                <p:cNvSpPr/>
                <p:nvPr/>
              </p:nvSpPr>
              <p:spPr>
                <a:xfrm>
                  <a:off x="-399681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2" name="Freeform: Shape 4111">
                  <a:extLst>
                    <a:ext uri="{FF2B5EF4-FFF2-40B4-BE49-F238E27FC236}">
                      <a16:creationId xmlns:a16="http://schemas.microsoft.com/office/drawing/2014/main" id="{8A3FEC96-2B45-2BA6-9DD5-EDE71AD78FE5}"/>
                    </a:ext>
                  </a:extLst>
                </p:cNvPr>
                <p:cNvSpPr/>
                <p:nvPr/>
              </p:nvSpPr>
              <p:spPr>
                <a:xfrm>
                  <a:off x="-375205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3" name="Freeform: Shape 4112">
                  <a:extLst>
                    <a:ext uri="{FF2B5EF4-FFF2-40B4-BE49-F238E27FC236}">
                      <a16:creationId xmlns:a16="http://schemas.microsoft.com/office/drawing/2014/main" id="{D0065C9B-98D3-9A43-1500-879A9C19CAAC}"/>
                    </a:ext>
                  </a:extLst>
                </p:cNvPr>
                <p:cNvSpPr/>
                <p:nvPr/>
              </p:nvSpPr>
              <p:spPr>
                <a:xfrm>
                  <a:off x="-350729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4" name="Freeform: Shape 4113">
                  <a:extLst>
                    <a:ext uri="{FF2B5EF4-FFF2-40B4-BE49-F238E27FC236}">
                      <a16:creationId xmlns:a16="http://schemas.microsoft.com/office/drawing/2014/main" id="{822BBE52-012A-9545-5788-2560DC680041}"/>
                    </a:ext>
                  </a:extLst>
                </p:cNvPr>
                <p:cNvSpPr/>
                <p:nvPr/>
              </p:nvSpPr>
              <p:spPr>
                <a:xfrm>
                  <a:off x="-326253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5" name="Freeform: Shape 4114">
                  <a:extLst>
                    <a:ext uri="{FF2B5EF4-FFF2-40B4-BE49-F238E27FC236}">
                      <a16:creationId xmlns:a16="http://schemas.microsoft.com/office/drawing/2014/main" id="{EF4FD815-34E9-1904-FC40-3DA206364672}"/>
                    </a:ext>
                  </a:extLst>
                </p:cNvPr>
                <p:cNvSpPr/>
                <p:nvPr/>
              </p:nvSpPr>
              <p:spPr>
                <a:xfrm>
                  <a:off x="-301777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16" name="Freeform: Shape 4115">
                  <a:extLst>
                    <a:ext uri="{FF2B5EF4-FFF2-40B4-BE49-F238E27FC236}">
                      <a16:creationId xmlns:a16="http://schemas.microsoft.com/office/drawing/2014/main" id="{DA577A1D-8506-C27E-9435-23BFE6646F55}"/>
                    </a:ext>
                  </a:extLst>
                </p:cNvPr>
                <p:cNvSpPr/>
                <p:nvPr/>
              </p:nvSpPr>
              <p:spPr>
                <a:xfrm>
                  <a:off x="-2772944"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17" name="Freeform: Shape 4116">
                  <a:extLst>
                    <a:ext uri="{FF2B5EF4-FFF2-40B4-BE49-F238E27FC236}">
                      <a16:creationId xmlns:a16="http://schemas.microsoft.com/office/drawing/2014/main" id="{9EA46CFC-F4FA-4E06-0694-576F5491AB27}"/>
                    </a:ext>
                  </a:extLst>
                </p:cNvPr>
                <p:cNvSpPr/>
                <p:nvPr/>
              </p:nvSpPr>
              <p:spPr>
                <a:xfrm>
                  <a:off x="-252818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18" name="Freeform: Shape 4117">
                  <a:extLst>
                    <a:ext uri="{FF2B5EF4-FFF2-40B4-BE49-F238E27FC236}">
                      <a16:creationId xmlns:a16="http://schemas.microsoft.com/office/drawing/2014/main" id="{7123BA8A-88E0-870F-C849-1EFD348957E3}"/>
                    </a:ext>
                  </a:extLst>
                </p:cNvPr>
                <p:cNvSpPr/>
                <p:nvPr/>
              </p:nvSpPr>
              <p:spPr>
                <a:xfrm>
                  <a:off x="-228342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19" name="Freeform: Shape 4118">
                  <a:extLst>
                    <a:ext uri="{FF2B5EF4-FFF2-40B4-BE49-F238E27FC236}">
                      <a16:creationId xmlns:a16="http://schemas.microsoft.com/office/drawing/2014/main" id="{14A23E3B-5431-5AAD-558C-F8C9D809A300}"/>
                    </a:ext>
                  </a:extLst>
                </p:cNvPr>
                <p:cNvSpPr/>
                <p:nvPr/>
              </p:nvSpPr>
              <p:spPr>
                <a:xfrm>
                  <a:off x="-203866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0" name="Freeform: Shape 4119">
                  <a:extLst>
                    <a:ext uri="{FF2B5EF4-FFF2-40B4-BE49-F238E27FC236}">
                      <a16:creationId xmlns:a16="http://schemas.microsoft.com/office/drawing/2014/main" id="{9DB2DDC4-D479-62EB-F2AE-C27317424E78}"/>
                    </a:ext>
                  </a:extLst>
                </p:cNvPr>
                <p:cNvSpPr/>
                <p:nvPr/>
              </p:nvSpPr>
              <p:spPr>
                <a:xfrm>
                  <a:off x="-179390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1" name="Freeform: Shape 4120">
                  <a:extLst>
                    <a:ext uri="{FF2B5EF4-FFF2-40B4-BE49-F238E27FC236}">
                      <a16:creationId xmlns:a16="http://schemas.microsoft.com/office/drawing/2014/main" id="{4B95F8E1-EF4B-AE50-40FF-0AC224212F48}"/>
                    </a:ext>
                  </a:extLst>
                </p:cNvPr>
                <p:cNvSpPr/>
                <p:nvPr/>
              </p:nvSpPr>
              <p:spPr>
                <a:xfrm>
                  <a:off x="-766842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2" name="Freeform: Shape 4121">
                  <a:extLst>
                    <a:ext uri="{FF2B5EF4-FFF2-40B4-BE49-F238E27FC236}">
                      <a16:creationId xmlns:a16="http://schemas.microsoft.com/office/drawing/2014/main" id="{C7DFCDA4-5C7D-B7EC-14A5-8583FEB2C1FD}"/>
                    </a:ext>
                  </a:extLst>
                </p:cNvPr>
                <p:cNvSpPr/>
                <p:nvPr/>
              </p:nvSpPr>
              <p:spPr>
                <a:xfrm>
                  <a:off x="-742366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3" name="Freeform: Shape 4122">
                  <a:extLst>
                    <a:ext uri="{FF2B5EF4-FFF2-40B4-BE49-F238E27FC236}">
                      <a16:creationId xmlns:a16="http://schemas.microsoft.com/office/drawing/2014/main" id="{54B3780D-0F2B-FCA5-D0FF-E61B46B17CAD}"/>
                    </a:ext>
                  </a:extLst>
                </p:cNvPr>
                <p:cNvSpPr/>
                <p:nvPr/>
              </p:nvSpPr>
              <p:spPr>
                <a:xfrm>
                  <a:off x="-717890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4" name="Freeform: Shape 4123">
                  <a:extLst>
                    <a:ext uri="{FF2B5EF4-FFF2-40B4-BE49-F238E27FC236}">
                      <a16:creationId xmlns:a16="http://schemas.microsoft.com/office/drawing/2014/main" id="{8F91396B-FBFE-268C-E084-98EEE999109F}"/>
                    </a:ext>
                  </a:extLst>
                </p:cNvPr>
                <p:cNvSpPr/>
                <p:nvPr/>
              </p:nvSpPr>
              <p:spPr>
                <a:xfrm>
                  <a:off x="-693414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5" name="Freeform: Shape 4124">
                  <a:extLst>
                    <a:ext uri="{FF2B5EF4-FFF2-40B4-BE49-F238E27FC236}">
                      <a16:creationId xmlns:a16="http://schemas.microsoft.com/office/drawing/2014/main" id="{ED6C4E0B-144C-02A0-FEAB-9A3880D1F6CD}"/>
                    </a:ext>
                  </a:extLst>
                </p:cNvPr>
                <p:cNvSpPr/>
                <p:nvPr/>
              </p:nvSpPr>
              <p:spPr>
                <a:xfrm>
                  <a:off x="-668931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6" name="Freeform: Shape 4125">
                  <a:extLst>
                    <a:ext uri="{FF2B5EF4-FFF2-40B4-BE49-F238E27FC236}">
                      <a16:creationId xmlns:a16="http://schemas.microsoft.com/office/drawing/2014/main" id="{33CD62D4-D8A4-42FC-D4AE-8346F6E73453}"/>
                    </a:ext>
                  </a:extLst>
                </p:cNvPr>
                <p:cNvSpPr/>
                <p:nvPr/>
              </p:nvSpPr>
              <p:spPr>
                <a:xfrm>
                  <a:off x="-644455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7" name="Freeform: Shape 4126">
                  <a:extLst>
                    <a:ext uri="{FF2B5EF4-FFF2-40B4-BE49-F238E27FC236}">
                      <a16:creationId xmlns:a16="http://schemas.microsoft.com/office/drawing/2014/main" id="{D16AD9FB-56C4-754B-9387-653159C71A9C}"/>
                    </a:ext>
                  </a:extLst>
                </p:cNvPr>
                <p:cNvSpPr/>
                <p:nvPr/>
              </p:nvSpPr>
              <p:spPr>
                <a:xfrm>
                  <a:off x="-619979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28" name="Freeform: Shape 4127">
                  <a:extLst>
                    <a:ext uri="{FF2B5EF4-FFF2-40B4-BE49-F238E27FC236}">
                      <a16:creationId xmlns:a16="http://schemas.microsoft.com/office/drawing/2014/main" id="{16073523-5553-E36C-F22C-4B03296AAD66}"/>
                    </a:ext>
                  </a:extLst>
                </p:cNvPr>
                <p:cNvSpPr/>
                <p:nvPr/>
              </p:nvSpPr>
              <p:spPr>
                <a:xfrm>
                  <a:off x="-595503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29" name="Freeform: Shape 4128">
                  <a:extLst>
                    <a:ext uri="{FF2B5EF4-FFF2-40B4-BE49-F238E27FC236}">
                      <a16:creationId xmlns:a16="http://schemas.microsoft.com/office/drawing/2014/main" id="{240F5B8A-DC61-DBF6-81A4-DD838649BED9}"/>
                    </a:ext>
                  </a:extLst>
                </p:cNvPr>
                <p:cNvSpPr/>
                <p:nvPr/>
              </p:nvSpPr>
              <p:spPr>
                <a:xfrm>
                  <a:off x="-571027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0" name="Freeform: Shape 4129">
                  <a:extLst>
                    <a:ext uri="{FF2B5EF4-FFF2-40B4-BE49-F238E27FC236}">
                      <a16:creationId xmlns:a16="http://schemas.microsoft.com/office/drawing/2014/main" id="{82EDD54A-7EBE-D4BA-6CD1-E5EE86B7BE3C}"/>
                    </a:ext>
                  </a:extLst>
                </p:cNvPr>
                <p:cNvSpPr/>
                <p:nvPr/>
              </p:nvSpPr>
              <p:spPr>
                <a:xfrm>
                  <a:off x="-546551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1" name="Freeform: Shape 4130">
                  <a:extLst>
                    <a:ext uri="{FF2B5EF4-FFF2-40B4-BE49-F238E27FC236}">
                      <a16:creationId xmlns:a16="http://schemas.microsoft.com/office/drawing/2014/main" id="{D098030B-B2D5-1EA5-3FB8-0CFAE4720ABC}"/>
                    </a:ext>
                  </a:extLst>
                </p:cNvPr>
                <p:cNvSpPr/>
                <p:nvPr/>
              </p:nvSpPr>
              <p:spPr>
                <a:xfrm>
                  <a:off x="-522068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2" name="Freeform: Shape 4131">
                  <a:extLst>
                    <a:ext uri="{FF2B5EF4-FFF2-40B4-BE49-F238E27FC236}">
                      <a16:creationId xmlns:a16="http://schemas.microsoft.com/office/drawing/2014/main" id="{D090149D-618A-2454-51CE-0A12C9CCB9F1}"/>
                    </a:ext>
                  </a:extLst>
                </p:cNvPr>
                <p:cNvSpPr/>
                <p:nvPr/>
              </p:nvSpPr>
              <p:spPr>
                <a:xfrm>
                  <a:off x="-497592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3" name="Freeform: Shape 4132">
                  <a:extLst>
                    <a:ext uri="{FF2B5EF4-FFF2-40B4-BE49-F238E27FC236}">
                      <a16:creationId xmlns:a16="http://schemas.microsoft.com/office/drawing/2014/main" id="{52F3E586-12AA-B186-A12B-7B5EC0B726C4}"/>
                    </a:ext>
                  </a:extLst>
                </p:cNvPr>
                <p:cNvSpPr/>
                <p:nvPr/>
              </p:nvSpPr>
              <p:spPr>
                <a:xfrm>
                  <a:off x="-473116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4" name="Freeform: Shape 4133">
                  <a:extLst>
                    <a:ext uri="{FF2B5EF4-FFF2-40B4-BE49-F238E27FC236}">
                      <a16:creationId xmlns:a16="http://schemas.microsoft.com/office/drawing/2014/main" id="{B141BA02-99DE-9F62-D997-FC3A05993B0B}"/>
                    </a:ext>
                  </a:extLst>
                </p:cNvPr>
                <p:cNvSpPr/>
                <p:nvPr/>
              </p:nvSpPr>
              <p:spPr>
                <a:xfrm>
                  <a:off x="-448640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5" name="Freeform: Shape 4134">
                  <a:extLst>
                    <a:ext uri="{FF2B5EF4-FFF2-40B4-BE49-F238E27FC236}">
                      <a16:creationId xmlns:a16="http://schemas.microsoft.com/office/drawing/2014/main" id="{1FE2AEAA-CE80-AEC6-DBC6-512E332C4748}"/>
                    </a:ext>
                  </a:extLst>
                </p:cNvPr>
                <p:cNvSpPr/>
                <p:nvPr/>
              </p:nvSpPr>
              <p:spPr>
                <a:xfrm>
                  <a:off x="-424164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6" name="Freeform: Shape 4135">
                  <a:extLst>
                    <a:ext uri="{FF2B5EF4-FFF2-40B4-BE49-F238E27FC236}">
                      <a16:creationId xmlns:a16="http://schemas.microsoft.com/office/drawing/2014/main" id="{2980C347-F921-2247-902F-52A6E2B3967F}"/>
                    </a:ext>
                  </a:extLst>
                </p:cNvPr>
                <p:cNvSpPr/>
                <p:nvPr/>
              </p:nvSpPr>
              <p:spPr>
                <a:xfrm>
                  <a:off x="-399681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7" name="Freeform: Shape 4136">
                  <a:extLst>
                    <a:ext uri="{FF2B5EF4-FFF2-40B4-BE49-F238E27FC236}">
                      <a16:creationId xmlns:a16="http://schemas.microsoft.com/office/drawing/2014/main" id="{16852803-0C3C-6036-0FC8-0F1643DE4585}"/>
                    </a:ext>
                  </a:extLst>
                </p:cNvPr>
                <p:cNvSpPr/>
                <p:nvPr/>
              </p:nvSpPr>
              <p:spPr>
                <a:xfrm>
                  <a:off x="-375205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8" name="Freeform: Shape 4137">
                  <a:extLst>
                    <a:ext uri="{FF2B5EF4-FFF2-40B4-BE49-F238E27FC236}">
                      <a16:creationId xmlns:a16="http://schemas.microsoft.com/office/drawing/2014/main" id="{D9EE7460-385D-CB6E-A1F3-EE2697EDDA74}"/>
                    </a:ext>
                  </a:extLst>
                </p:cNvPr>
                <p:cNvSpPr/>
                <p:nvPr/>
              </p:nvSpPr>
              <p:spPr>
                <a:xfrm>
                  <a:off x="-350729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39" name="Freeform: Shape 4138">
                  <a:extLst>
                    <a:ext uri="{FF2B5EF4-FFF2-40B4-BE49-F238E27FC236}">
                      <a16:creationId xmlns:a16="http://schemas.microsoft.com/office/drawing/2014/main" id="{BF407B63-1F2F-287F-6434-6098D8BB236D}"/>
                    </a:ext>
                  </a:extLst>
                </p:cNvPr>
                <p:cNvSpPr/>
                <p:nvPr/>
              </p:nvSpPr>
              <p:spPr>
                <a:xfrm>
                  <a:off x="-326253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40" name="Freeform: Shape 4139">
                  <a:extLst>
                    <a:ext uri="{FF2B5EF4-FFF2-40B4-BE49-F238E27FC236}">
                      <a16:creationId xmlns:a16="http://schemas.microsoft.com/office/drawing/2014/main" id="{94C9841B-BFAA-795E-B13F-5328587BB090}"/>
                    </a:ext>
                  </a:extLst>
                </p:cNvPr>
                <p:cNvSpPr/>
                <p:nvPr/>
              </p:nvSpPr>
              <p:spPr>
                <a:xfrm>
                  <a:off x="-301777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1" name="Freeform: Shape 4140">
                  <a:extLst>
                    <a:ext uri="{FF2B5EF4-FFF2-40B4-BE49-F238E27FC236}">
                      <a16:creationId xmlns:a16="http://schemas.microsoft.com/office/drawing/2014/main" id="{CC8E39DD-6BD5-FB92-4B3E-8FB8F5DE680D}"/>
                    </a:ext>
                  </a:extLst>
                </p:cNvPr>
                <p:cNvSpPr/>
                <p:nvPr/>
              </p:nvSpPr>
              <p:spPr>
                <a:xfrm>
                  <a:off x="-2772944"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42" name="Freeform: Shape 4141">
                  <a:extLst>
                    <a:ext uri="{FF2B5EF4-FFF2-40B4-BE49-F238E27FC236}">
                      <a16:creationId xmlns:a16="http://schemas.microsoft.com/office/drawing/2014/main" id="{4F2B8DFF-0941-BB63-98B2-73B34683189F}"/>
                    </a:ext>
                  </a:extLst>
                </p:cNvPr>
                <p:cNvSpPr/>
                <p:nvPr/>
              </p:nvSpPr>
              <p:spPr>
                <a:xfrm>
                  <a:off x="-252818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3" name="Freeform: Shape 4142">
                  <a:extLst>
                    <a:ext uri="{FF2B5EF4-FFF2-40B4-BE49-F238E27FC236}">
                      <a16:creationId xmlns:a16="http://schemas.microsoft.com/office/drawing/2014/main" id="{2E4C5B59-E337-B836-7C0D-CD293A2651E8}"/>
                    </a:ext>
                  </a:extLst>
                </p:cNvPr>
                <p:cNvSpPr/>
                <p:nvPr/>
              </p:nvSpPr>
              <p:spPr>
                <a:xfrm>
                  <a:off x="-228342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4" name="Freeform: Shape 4143">
                  <a:extLst>
                    <a:ext uri="{FF2B5EF4-FFF2-40B4-BE49-F238E27FC236}">
                      <a16:creationId xmlns:a16="http://schemas.microsoft.com/office/drawing/2014/main" id="{1BCE6956-ABF4-6C48-9A07-1AAEB21329B7}"/>
                    </a:ext>
                  </a:extLst>
                </p:cNvPr>
                <p:cNvSpPr/>
                <p:nvPr/>
              </p:nvSpPr>
              <p:spPr>
                <a:xfrm>
                  <a:off x="-203866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5" name="Freeform: Shape 4144">
                  <a:extLst>
                    <a:ext uri="{FF2B5EF4-FFF2-40B4-BE49-F238E27FC236}">
                      <a16:creationId xmlns:a16="http://schemas.microsoft.com/office/drawing/2014/main" id="{49E355F1-5A87-0E70-9690-ADE393FA221A}"/>
                    </a:ext>
                  </a:extLst>
                </p:cNvPr>
                <p:cNvSpPr/>
                <p:nvPr/>
              </p:nvSpPr>
              <p:spPr>
                <a:xfrm>
                  <a:off x="-179390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6" name="Freeform: Shape 4145">
                  <a:extLst>
                    <a:ext uri="{FF2B5EF4-FFF2-40B4-BE49-F238E27FC236}">
                      <a16:creationId xmlns:a16="http://schemas.microsoft.com/office/drawing/2014/main" id="{A2EAB0C0-3920-660F-773D-94DE3DB420C1}"/>
                    </a:ext>
                  </a:extLst>
                </p:cNvPr>
                <p:cNvSpPr/>
                <p:nvPr/>
              </p:nvSpPr>
              <p:spPr>
                <a:xfrm>
                  <a:off x="-766842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7" name="Freeform: Shape 4146">
                  <a:extLst>
                    <a:ext uri="{FF2B5EF4-FFF2-40B4-BE49-F238E27FC236}">
                      <a16:creationId xmlns:a16="http://schemas.microsoft.com/office/drawing/2014/main" id="{748DE10A-0AEB-E373-2DF0-994F8DC1E356}"/>
                    </a:ext>
                  </a:extLst>
                </p:cNvPr>
                <p:cNvSpPr/>
                <p:nvPr/>
              </p:nvSpPr>
              <p:spPr>
                <a:xfrm>
                  <a:off x="-742366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8" name="Freeform: Shape 4147">
                  <a:extLst>
                    <a:ext uri="{FF2B5EF4-FFF2-40B4-BE49-F238E27FC236}">
                      <a16:creationId xmlns:a16="http://schemas.microsoft.com/office/drawing/2014/main" id="{31EB41C4-8ABD-F3BF-0D86-97C4C9C9FFF4}"/>
                    </a:ext>
                  </a:extLst>
                </p:cNvPr>
                <p:cNvSpPr/>
                <p:nvPr/>
              </p:nvSpPr>
              <p:spPr>
                <a:xfrm>
                  <a:off x="-717890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49" name="Freeform: Shape 4148">
                  <a:extLst>
                    <a:ext uri="{FF2B5EF4-FFF2-40B4-BE49-F238E27FC236}">
                      <a16:creationId xmlns:a16="http://schemas.microsoft.com/office/drawing/2014/main" id="{6410D10C-E166-83EB-6834-9E033638F6F4}"/>
                    </a:ext>
                  </a:extLst>
                </p:cNvPr>
                <p:cNvSpPr/>
                <p:nvPr/>
              </p:nvSpPr>
              <p:spPr>
                <a:xfrm>
                  <a:off x="-693414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50" name="Freeform: Shape 4149">
                  <a:extLst>
                    <a:ext uri="{FF2B5EF4-FFF2-40B4-BE49-F238E27FC236}">
                      <a16:creationId xmlns:a16="http://schemas.microsoft.com/office/drawing/2014/main" id="{A511806A-1744-9A47-AEAF-90258766F22F}"/>
                    </a:ext>
                  </a:extLst>
                </p:cNvPr>
                <p:cNvSpPr/>
                <p:nvPr/>
              </p:nvSpPr>
              <p:spPr>
                <a:xfrm>
                  <a:off x="-668931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51" name="Freeform: Shape 4150">
                  <a:extLst>
                    <a:ext uri="{FF2B5EF4-FFF2-40B4-BE49-F238E27FC236}">
                      <a16:creationId xmlns:a16="http://schemas.microsoft.com/office/drawing/2014/main" id="{08C4CE32-7740-E520-1D4F-925108139A55}"/>
                    </a:ext>
                  </a:extLst>
                </p:cNvPr>
                <p:cNvSpPr/>
                <p:nvPr/>
              </p:nvSpPr>
              <p:spPr>
                <a:xfrm>
                  <a:off x="-644455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52" name="Freeform: Shape 4151">
                  <a:extLst>
                    <a:ext uri="{FF2B5EF4-FFF2-40B4-BE49-F238E27FC236}">
                      <a16:creationId xmlns:a16="http://schemas.microsoft.com/office/drawing/2014/main" id="{5A7A7545-2D91-7B32-563B-DC0A85F1F9F7}"/>
                    </a:ext>
                  </a:extLst>
                </p:cNvPr>
                <p:cNvSpPr/>
                <p:nvPr/>
              </p:nvSpPr>
              <p:spPr>
                <a:xfrm>
                  <a:off x="-619979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53" name="Freeform: Shape 4152">
                  <a:extLst>
                    <a:ext uri="{FF2B5EF4-FFF2-40B4-BE49-F238E27FC236}">
                      <a16:creationId xmlns:a16="http://schemas.microsoft.com/office/drawing/2014/main" id="{7EEE2CED-8C90-BA16-C21B-C01CF06D5F38}"/>
                    </a:ext>
                  </a:extLst>
                </p:cNvPr>
                <p:cNvSpPr/>
                <p:nvPr/>
              </p:nvSpPr>
              <p:spPr>
                <a:xfrm>
                  <a:off x="-595503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4" name="Freeform: Shape 4153">
                  <a:extLst>
                    <a:ext uri="{FF2B5EF4-FFF2-40B4-BE49-F238E27FC236}">
                      <a16:creationId xmlns:a16="http://schemas.microsoft.com/office/drawing/2014/main" id="{1465A61C-8961-786F-2CCD-07678321A1C1}"/>
                    </a:ext>
                  </a:extLst>
                </p:cNvPr>
                <p:cNvSpPr/>
                <p:nvPr/>
              </p:nvSpPr>
              <p:spPr>
                <a:xfrm>
                  <a:off x="-571027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5" name="Freeform: Shape 4154">
                  <a:extLst>
                    <a:ext uri="{FF2B5EF4-FFF2-40B4-BE49-F238E27FC236}">
                      <a16:creationId xmlns:a16="http://schemas.microsoft.com/office/drawing/2014/main" id="{9BCA6871-D2CF-ABF8-57A7-53303A395EE0}"/>
                    </a:ext>
                  </a:extLst>
                </p:cNvPr>
                <p:cNvSpPr/>
                <p:nvPr/>
              </p:nvSpPr>
              <p:spPr>
                <a:xfrm>
                  <a:off x="-546551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6" name="Freeform: Shape 4155">
                  <a:extLst>
                    <a:ext uri="{FF2B5EF4-FFF2-40B4-BE49-F238E27FC236}">
                      <a16:creationId xmlns:a16="http://schemas.microsoft.com/office/drawing/2014/main" id="{DB0FA83E-C151-A584-496A-5C678ABB9CA1}"/>
                    </a:ext>
                  </a:extLst>
                </p:cNvPr>
                <p:cNvSpPr/>
                <p:nvPr/>
              </p:nvSpPr>
              <p:spPr>
                <a:xfrm>
                  <a:off x="-522068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7" name="Freeform: Shape 4156">
                  <a:extLst>
                    <a:ext uri="{FF2B5EF4-FFF2-40B4-BE49-F238E27FC236}">
                      <a16:creationId xmlns:a16="http://schemas.microsoft.com/office/drawing/2014/main" id="{FE97A68E-88F3-675C-ADD1-E0E5DA9B0323}"/>
                    </a:ext>
                  </a:extLst>
                </p:cNvPr>
                <p:cNvSpPr/>
                <p:nvPr/>
              </p:nvSpPr>
              <p:spPr>
                <a:xfrm>
                  <a:off x="-497592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8" name="Freeform: Shape 4157">
                  <a:extLst>
                    <a:ext uri="{FF2B5EF4-FFF2-40B4-BE49-F238E27FC236}">
                      <a16:creationId xmlns:a16="http://schemas.microsoft.com/office/drawing/2014/main" id="{B1D00977-7B39-F6FD-3544-C5A6F7124BE8}"/>
                    </a:ext>
                  </a:extLst>
                </p:cNvPr>
                <p:cNvSpPr/>
                <p:nvPr/>
              </p:nvSpPr>
              <p:spPr>
                <a:xfrm>
                  <a:off x="-473116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59" name="Freeform: Shape 4158">
                  <a:extLst>
                    <a:ext uri="{FF2B5EF4-FFF2-40B4-BE49-F238E27FC236}">
                      <a16:creationId xmlns:a16="http://schemas.microsoft.com/office/drawing/2014/main" id="{7FBE7915-D81B-FEAB-6AC9-DDA814FDEB91}"/>
                    </a:ext>
                  </a:extLst>
                </p:cNvPr>
                <p:cNvSpPr/>
                <p:nvPr/>
              </p:nvSpPr>
              <p:spPr>
                <a:xfrm>
                  <a:off x="-448640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0" name="Freeform: Shape 4159">
                  <a:extLst>
                    <a:ext uri="{FF2B5EF4-FFF2-40B4-BE49-F238E27FC236}">
                      <a16:creationId xmlns:a16="http://schemas.microsoft.com/office/drawing/2014/main" id="{9419EA6A-8B1F-2B28-7CA7-030969629DBE}"/>
                    </a:ext>
                  </a:extLst>
                </p:cNvPr>
                <p:cNvSpPr/>
                <p:nvPr/>
              </p:nvSpPr>
              <p:spPr>
                <a:xfrm>
                  <a:off x="-424164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1" name="Freeform: Shape 4160">
                  <a:extLst>
                    <a:ext uri="{FF2B5EF4-FFF2-40B4-BE49-F238E27FC236}">
                      <a16:creationId xmlns:a16="http://schemas.microsoft.com/office/drawing/2014/main" id="{5CF03B87-4EC2-90C9-10C8-146EE1DA5561}"/>
                    </a:ext>
                  </a:extLst>
                </p:cNvPr>
                <p:cNvSpPr/>
                <p:nvPr/>
              </p:nvSpPr>
              <p:spPr>
                <a:xfrm>
                  <a:off x="-399681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2" name="Freeform: Shape 4161">
                  <a:extLst>
                    <a:ext uri="{FF2B5EF4-FFF2-40B4-BE49-F238E27FC236}">
                      <a16:creationId xmlns:a16="http://schemas.microsoft.com/office/drawing/2014/main" id="{00F2ECD4-C2EA-EF58-F730-0A009866237C}"/>
                    </a:ext>
                  </a:extLst>
                </p:cNvPr>
                <p:cNvSpPr/>
                <p:nvPr/>
              </p:nvSpPr>
              <p:spPr>
                <a:xfrm>
                  <a:off x="-375205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3" name="Freeform: Shape 4162">
                  <a:extLst>
                    <a:ext uri="{FF2B5EF4-FFF2-40B4-BE49-F238E27FC236}">
                      <a16:creationId xmlns:a16="http://schemas.microsoft.com/office/drawing/2014/main" id="{FD1596D1-F49B-2993-D0A8-667B7D4445F6}"/>
                    </a:ext>
                  </a:extLst>
                </p:cNvPr>
                <p:cNvSpPr/>
                <p:nvPr/>
              </p:nvSpPr>
              <p:spPr>
                <a:xfrm>
                  <a:off x="-350729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4" name="Freeform: Shape 4163">
                  <a:extLst>
                    <a:ext uri="{FF2B5EF4-FFF2-40B4-BE49-F238E27FC236}">
                      <a16:creationId xmlns:a16="http://schemas.microsoft.com/office/drawing/2014/main" id="{11C45C4F-7419-3BF5-DE92-024D88D33D17}"/>
                    </a:ext>
                  </a:extLst>
                </p:cNvPr>
                <p:cNvSpPr/>
                <p:nvPr/>
              </p:nvSpPr>
              <p:spPr>
                <a:xfrm>
                  <a:off x="-326253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5" name="Freeform: Shape 4164">
                  <a:extLst>
                    <a:ext uri="{FF2B5EF4-FFF2-40B4-BE49-F238E27FC236}">
                      <a16:creationId xmlns:a16="http://schemas.microsoft.com/office/drawing/2014/main" id="{9587F3F3-E8FB-D4A3-3763-94E95B5E72DE}"/>
                    </a:ext>
                  </a:extLst>
                </p:cNvPr>
                <p:cNvSpPr/>
                <p:nvPr/>
              </p:nvSpPr>
              <p:spPr>
                <a:xfrm>
                  <a:off x="-301777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66" name="Freeform: Shape 4165">
                  <a:extLst>
                    <a:ext uri="{FF2B5EF4-FFF2-40B4-BE49-F238E27FC236}">
                      <a16:creationId xmlns:a16="http://schemas.microsoft.com/office/drawing/2014/main" id="{6784E8D3-60D3-AEC8-0EFA-BB45F921C9EB}"/>
                    </a:ext>
                  </a:extLst>
                </p:cNvPr>
                <p:cNvSpPr/>
                <p:nvPr/>
              </p:nvSpPr>
              <p:spPr>
                <a:xfrm>
                  <a:off x="-2772944"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67" name="Freeform: Shape 4166">
                  <a:extLst>
                    <a:ext uri="{FF2B5EF4-FFF2-40B4-BE49-F238E27FC236}">
                      <a16:creationId xmlns:a16="http://schemas.microsoft.com/office/drawing/2014/main" id="{74540D2B-8CDB-041D-0B84-512E9F8C0485}"/>
                    </a:ext>
                  </a:extLst>
                </p:cNvPr>
                <p:cNvSpPr/>
                <p:nvPr/>
              </p:nvSpPr>
              <p:spPr>
                <a:xfrm>
                  <a:off x="-252818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68" name="Freeform: Shape 4167">
                  <a:extLst>
                    <a:ext uri="{FF2B5EF4-FFF2-40B4-BE49-F238E27FC236}">
                      <a16:creationId xmlns:a16="http://schemas.microsoft.com/office/drawing/2014/main" id="{8773F44F-032D-7AE6-B516-7A973FC88A78}"/>
                    </a:ext>
                  </a:extLst>
                </p:cNvPr>
                <p:cNvSpPr/>
                <p:nvPr/>
              </p:nvSpPr>
              <p:spPr>
                <a:xfrm>
                  <a:off x="-228342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69" name="Freeform: Shape 4168">
                  <a:extLst>
                    <a:ext uri="{FF2B5EF4-FFF2-40B4-BE49-F238E27FC236}">
                      <a16:creationId xmlns:a16="http://schemas.microsoft.com/office/drawing/2014/main" id="{8F11BC5E-4305-D741-C100-771039FA91D6}"/>
                    </a:ext>
                  </a:extLst>
                </p:cNvPr>
                <p:cNvSpPr/>
                <p:nvPr/>
              </p:nvSpPr>
              <p:spPr>
                <a:xfrm>
                  <a:off x="-203866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0" name="Freeform: Shape 4169">
                  <a:extLst>
                    <a:ext uri="{FF2B5EF4-FFF2-40B4-BE49-F238E27FC236}">
                      <a16:creationId xmlns:a16="http://schemas.microsoft.com/office/drawing/2014/main" id="{2D40C1D9-9FAE-87EE-BEAE-C26A43D3CE00}"/>
                    </a:ext>
                  </a:extLst>
                </p:cNvPr>
                <p:cNvSpPr/>
                <p:nvPr/>
              </p:nvSpPr>
              <p:spPr>
                <a:xfrm>
                  <a:off x="-179390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1" name="Freeform: Shape 4170">
                  <a:extLst>
                    <a:ext uri="{FF2B5EF4-FFF2-40B4-BE49-F238E27FC236}">
                      <a16:creationId xmlns:a16="http://schemas.microsoft.com/office/drawing/2014/main" id="{7C497742-2CD3-800D-EB20-D97F8FE1D08E}"/>
                    </a:ext>
                  </a:extLst>
                </p:cNvPr>
                <p:cNvSpPr/>
                <p:nvPr/>
              </p:nvSpPr>
              <p:spPr>
                <a:xfrm>
                  <a:off x="-766842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2" name="Freeform: Shape 4171">
                  <a:extLst>
                    <a:ext uri="{FF2B5EF4-FFF2-40B4-BE49-F238E27FC236}">
                      <a16:creationId xmlns:a16="http://schemas.microsoft.com/office/drawing/2014/main" id="{9B53C7DF-162D-215D-AD51-DEFB40769AF7}"/>
                    </a:ext>
                  </a:extLst>
                </p:cNvPr>
                <p:cNvSpPr/>
                <p:nvPr/>
              </p:nvSpPr>
              <p:spPr>
                <a:xfrm>
                  <a:off x="-742366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3" name="Freeform: Shape 4172">
                  <a:extLst>
                    <a:ext uri="{FF2B5EF4-FFF2-40B4-BE49-F238E27FC236}">
                      <a16:creationId xmlns:a16="http://schemas.microsoft.com/office/drawing/2014/main" id="{D2DD02EC-E1A6-42EA-F308-41F23F095984}"/>
                    </a:ext>
                  </a:extLst>
                </p:cNvPr>
                <p:cNvSpPr/>
                <p:nvPr/>
              </p:nvSpPr>
              <p:spPr>
                <a:xfrm>
                  <a:off x="-717890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4" name="Freeform: Shape 4173">
                  <a:extLst>
                    <a:ext uri="{FF2B5EF4-FFF2-40B4-BE49-F238E27FC236}">
                      <a16:creationId xmlns:a16="http://schemas.microsoft.com/office/drawing/2014/main" id="{2B1EB5F3-7F01-2078-D0E1-B27232054DEA}"/>
                    </a:ext>
                  </a:extLst>
                </p:cNvPr>
                <p:cNvSpPr/>
                <p:nvPr/>
              </p:nvSpPr>
              <p:spPr>
                <a:xfrm>
                  <a:off x="-693414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5" name="Freeform: Shape 4174">
                  <a:extLst>
                    <a:ext uri="{FF2B5EF4-FFF2-40B4-BE49-F238E27FC236}">
                      <a16:creationId xmlns:a16="http://schemas.microsoft.com/office/drawing/2014/main" id="{E65A676C-F756-5982-57A0-8BABE487D95B}"/>
                    </a:ext>
                  </a:extLst>
                </p:cNvPr>
                <p:cNvSpPr/>
                <p:nvPr/>
              </p:nvSpPr>
              <p:spPr>
                <a:xfrm>
                  <a:off x="-668931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6" name="Freeform: Shape 4175">
                  <a:extLst>
                    <a:ext uri="{FF2B5EF4-FFF2-40B4-BE49-F238E27FC236}">
                      <a16:creationId xmlns:a16="http://schemas.microsoft.com/office/drawing/2014/main" id="{0FCFF36E-607A-72B8-C36B-87297A646E9A}"/>
                    </a:ext>
                  </a:extLst>
                </p:cNvPr>
                <p:cNvSpPr/>
                <p:nvPr/>
              </p:nvSpPr>
              <p:spPr>
                <a:xfrm>
                  <a:off x="-644455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7" name="Freeform: Shape 4176">
                  <a:extLst>
                    <a:ext uri="{FF2B5EF4-FFF2-40B4-BE49-F238E27FC236}">
                      <a16:creationId xmlns:a16="http://schemas.microsoft.com/office/drawing/2014/main" id="{4CE44923-22BF-AB90-7F8F-6F3F16C27E1C}"/>
                    </a:ext>
                  </a:extLst>
                </p:cNvPr>
                <p:cNvSpPr/>
                <p:nvPr/>
              </p:nvSpPr>
              <p:spPr>
                <a:xfrm>
                  <a:off x="-619979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78" name="Freeform: Shape 4177">
                  <a:extLst>
                    <a:ext uri="{FF2B5EF4-FFF2-40B4-BE49-F238E27FC236}">
                      <a16:creationId xmlns:a16="http://schemas.microsoft.com/office/drawing/2014/main" id="{3DDF62DF-CDF3-7B9C-B080-113B51D6E9E7}"/>
                    </a:ext>
                  </a:extLst>
                </p:cNvPr>
                <p:cNvSpPr/>
                <p:nvPr/>
              </p:nvSpPr>
              <p:spPr>
                <a:xfrm>
                  <a:off x="-595503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79" name="Freeform: Shape 4178">
                  <a:extLst>
                    <a:ext uri="{FF2B5EF4-FFF2-40B4-BE49-F238E27FC236}">
                      <a16:creationId xmlns:a16="http://schemas.microsoft.com/office/drawing/2014/main" id="{125E0DA7-1AB0-9BBE-FC0C-795688A3DC9E}"/>
                    </a:ext>
                  </a:extLst>
                </p:cNvPr>
                <p:cNvSpPr/>
                <p:nvPr/>
              </p:nvSpPr>
              <p:spPr>
                <a:xfrm>
                  <a:off x="-571027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0" name="Freeform: Shape 4179">
                  <a:extLst>
                    <a:ext uri="{FF2B5EF4-FFF2-40B4-BE49-F238E27FC236}">
                      <a16:creationId xmlns:a16="http://schemas.microsoft.com/office/drawing/2014/main" id="{302D081F-33F5-C912-5C21-2484FE12143C}"/>
                    </a:ext>
                  </a:extLst>
                </p:cNvPr>
                <p:cNvSpPr/>
                <p:nvPr/>
              </p:nvSpPr>
              <p:spPr>
                <a:xfrm>
                  <a:off x="-546551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1" name="Freeform: Shape 4180">
                  <a:extLst>
                    <a:ext uri="{FF2B5EF4-FFF2-40B4-BE49-F238E27FC236}">
                      <a16:creationId xmlns:a16="http://schemas.microsoft.com/office/drawing/2014/main" id="{C9ED471E-2AB3-4A3F-04CE-837D99EA9FAB}"/>
                    </a:ext>
                  </a:extLst>
                </p:cNvPr>
                <p:cNvSpPr/>
                <p:nvPr/>
              </p:nvSpPr>
              <p:spPr>
                <a:xfrm>
                  <a:off x="-522068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2" name="Freeform: Shape 4181">
                  <a:extLst>
                    <a:ext uri="{FF2B5EF4-FFF2-40B4-BE49-F238E27FC236}">
                      <a16:creationId xmlns:a16="http://schemas.microsoft.com/office/drawing/2014/main" id="{7ED55717-C0AC-A18C-43B0-C5F810E30A14}"/>
                    </a:ext>
                  </a:extLst>
                </p:cNvPr>
                <p:cNvSpPr/>
                <p:nvPr/>
              </p:nvSpPr>
              <p:spPr>
                <a:xfrm>
                  <a:off x="-497592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3" name="Freeform: Shape 4182">
                  <a:extLst>
                    <a:ext uri="{FF2B5EF4-FFF2-40B4-BE49-F238E27FC236}">
                      <a16:creationId xmlns:a16="http://schemas.microsoft.com/office/drawing/2014/main" id="{5550F18F-A940-3753-E01E-4BE1C4320F2C}"/>
                    </a:ext>
                  </a:extLst>
                </p:cNvPr>
                <p:cNvSpPr/>
                <p:nvPr/>
              </p:nvSpPr>
              <p:spPr>
                <a:xfrm>
                  <a:off x="-473116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4" name="Freeform: Shape 4183">
                  <a:extLst>
                    <a:ext uri="{FF2B5EF4-FFF2-40B4-BE49-F238E27FC236}">
                      <a16:creationId xmlns:a16="http://schemas.microsoft.com/office/drawing/2014/main" id="{B4070706-F2CB-0283-6D45-75CB85F6A7EF}"/>
                    </a:ext>
                  </a:extLst>
                </p:cNvPr>
                <p:cNvSpPr/>
                <p:nvPr/>
              </p:nvSpPr>
              <p:spPr>
                <a:xfrm>
                  <a:off x="-448640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5" name="Freeform: Shape 4184">
                  <a:extLst>
                    <a:ext uri="{FF2B5EF4-FFF2-40B4-BE49-F238E27FC236}">
                      <a16:creationId xmlns:a16="http://schemas.microsoft.com/office/drawing/2014/main" id="{18F271E5-C43A-2A1F-C6B3-545AB71BC009}"/>
                    </a:ext>
                  </a:extLst>
                </p:cNvPr>
                <p:cNvSpPr/>
                <p:nvPr/>
              </p:nvSpPr>
              <p:spPr>
                <a:xfrm>
                  <a:off x="-424164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6" name="Freeform: Shape 4185">
                  <a:extLst>
                    <a:ext uri="{FF2B5EF4-FFF2-40B4-BE49-F238E27FC236}">
                      <a16:creationId xmlns:a16="http://schemas.microsoft.com/office/drawing/2014/main" id="{2EEA55A9-6BF5-DAA8-6500-7D7B3039210B}"/>
                    </a:ext>
                  </a:extLst>
                </p:cNvPr>
                <p:cNvSpPr/>
                <p:nvPr/>
              </p:nvSpPr>
              <p:spPr>
                <a:xfrm>
                  <a:off x="-399681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7" name="Freeform: Shape 4186">
                  <a:extLst>
                    <a:ext uri="{FF2B5EF4-FFF2-40B4-BE49-F238E27FC236}">
                      <a16:creationId xmlns:a16="http://schemas.microsoft.com/office/drawing/2014/main" id="{16195341-E4EA-33C8-CE7C-72D4FC196622}"/>
                    </a:ext>
                  </a:extLst>
                </p:cNvPr>
                <p:cNvSpPr/>
                <p:nvPr/>
              </p:nvSpPr>
              <p:spPr>
                <a:xfrm>
                  <a:off x="-375205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8" name="Freeform: Shape 4187">
                  <a:extLst>
                    <a:ext uri="{FF2B5EF4-FFF2-40B4-BE49-F238E27FC236}">
                      <a16:creationId xmlns:a16="http://schemas.microsoft.com/office/drawing/2014/main" id="{F896449D-8F82-C40F-94F8-F23F057F2144}"/>
                    </a:ext>
                  </a:extLst>
                </p:cNvPr>
                <p:cNvSpPr/>
                <p:nvPr/>
              </p:nvSpPr>
              <p:spPr>
                <a:xfrm>
                  <a:off x="-350729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89" name="Freeform: Shape 4188">
                  <a:extLst>
                    <a:ext uri="{FF2B5EF4-FFF2-40B4-BE49-F238E27FC236}">
                      <a16:creationId xmlns:a16="http://schemas.microsoft.com/office/drawing/2014/main" id="{4BE0CCCD-B273-CDF1-7DB8-77D20FD00BB3}"/>
                    </a:ext>
                  </a:extLst>
                </p:cNvPr>
                <p:cNvSpPr/>
                <p:nvPr/>
              </p:nvSpPr>
              <p:spPr>
                <a:xfrm>
                  <a:off x="-326253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90" name="Freeform: Shape 4189">
                  <a:extLst>
                    <a:ext uri="{FF2B5EF4-FFF2-40B4-BE49-F238E27FC236}">
                      <a16:creationId xmlns:a16="http://schemas.microsoft.com/office/drawing/2014/main" id="{A15B830F-D9C4-69B4-D039-8E3C3BB5A3D5}"/>
                    </a:ext>
                  </a:extLst>
                </p:cNvPr>
                <p:cNvSpPr/>
                <p:nvPr/>
              </p:nvSpPr>
              <p:spPr>
                <a:xfrm>
                  <a:off x="-301777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1" name="Freeform: Shape 4190">
                  <a:extLst>
                    <a:ext uri="{FF2B5EF4-FFF2-40B4-BE49-F238E27FC236}">
                      <a16:creationId xmlns:a16="http://schemas.microsoft.com/office/drawing/2014/main" id="{CF399628-68D9-1B89-1F14-D41635AF2416}"/>
                    </a:ext>
                  </a:extLst>
                </p:cNvPr>
                <p:cNvSpPr/>
                <p:nvPr/>
              </p:nvSpPr>
              <p:spPr>
                <a:xfrm>
                  <a:off x="-2772944"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192" name="Freeform: Shape 4191">
                  <a:extLst>
                    <a:ext uri="{FF2B5EF4-FFF2-40B4-BE49-F238E27FC236}">
                      <a16:creationId xmlns:a16="http://schemas.microsoft.com/office/drawing/2014/main" id="{DE99AF50-1FE8-12E0-93C3-8230B126A741}"/>
                    </a:ext>
                  </a:extLst>
                </p:cNvPr>
                <p:cNvSpPr/>
                <p:nvPr/>
              </p:nvSpPr>
              <p:spPr>
                <a:xfrm>
                  <a:off x="-252818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3" name="Freeform: Shape 4192">
                  <a:extLst>
                    <a:ext uri="{FF2B5EF4-FFF2-40B4-BE49-F238E27FC236}">
                      <a16:creationId xmlns:a16="http://schemas.microsoft.com/office/drawing/2014/main" id="{1C1A2203-8EAC-C1AD-C458-A5711331989A}"/>
                    </a:ext>
                  </a:extLst>
                </p:cNvPr>
                <p:cNvSpPr/>
                <p:nvPr/>
              </p:nvSpPr>
              <p:spPr>
                <a:xfrm>
                  <a:off x="-228342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4194" name="Freeform: Shape 4193">
                  <a:extLst>
                    <a:ext uri="{FF2B5EF4-FFF2-40B4-BE49-F238E27FC236}">
                      <a16:creationId xmlns:a16="http://schemas.microsoft.com/office/drawing/2014/main" id="{EEB3D161-0EF9-323F-936E-F8ED465C66BA}"/>
                    </a:ext>
                  </a:extLst>
                </p:cNvPr>
                <p:cNvSpPr/>
                <p:nvPr/>
              </p:nvSpPr>
              <p:spPr>
                <a:xfrm>
                  <a:off x="-203866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5" name="Freeform: Shape 4194">
                  <a:extLst>
                    <a:ext uri="{FF2B5EF4-FFF2-40B4-BE49-F238E27FC236}">
                      <a16:creationId xmlns:a16="http://schemas.microsoft.com/office/drawing/2014/main" id="{B4BE12F2-AEF4-44F7-C90E-6D797F23F032}"/>
                    </a:ext>
                  </a:extLst>
                </p:cNvPr>
                <p:cNvSpPr/>
                <p:nvPr/>
              </p:nvSpPr>
              <p:spPr>
                <a:xfrm>
                  <a:off x="-179390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6" name="Freeform: Shape 4195">
                  <a:extLst>
                    <a:ext uri="{FF2B5EF4-FFF2-40B4-BE49-F238E27FC236}">
                      <a16:creationId xmlns:a16="http://schemas.microsoft.com/office/drawing/2014/main" id="{AC07DBE0-BDFB-3E06-4052-303BDABAB2D7}"/>
                    </a:ext>
                  </a:extLst>
                </p:cNvPr>
                <p:cNvSpPr/>
                <p:nvPr/>
              </p:nvSpPr>
              <p:spPr>
                <a:xfrm>
                  <a:off x="-766842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7" name="Freeform: Shape 4196">
                  <a:extLst>
                    <a:ext uri="{FF2B5EF4-FFF2-40B4-BE49-F238E27FC236}">
                      <a16:creationId xmlns:a16="http://schemas.microsoft.com/office/drawing/2014/main" id="{D9DE180C-E6F0-319B-3071-C6C740C70B10}"/>
                    </a:ext>
                  </a:extLst>
                </p:cNvPr>
                <p:cNvSpPr/>
                <p:nvPr/>
              </p:nvSpPr>
              <p:spPr>
                <a:xfrm>
                  <a:off x="-742366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8" name="Freeform: Shape 4197">
                  <a:extLst>
                    <a:ext uri="{FF2B5EF4-FFF2-40B4-BE49-F238E27FC236}">
                      <a16:creationId xmlns:a16="http://schemas.microsoft.com/office/drawing/2014/main" id="{3A0F5CCD-2DC0-AD8E-3939-D8D206FA5240}"/>
                    </a:ext>
                  </a:extLst>
                </p:cNvPr>
                <p:cNvSpPr/>
                <p:nvPr/>
              </p:nvSpPr>
              <p:spPr>
                <a:xfrm>
                  <a:off x="-717890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199" name="Freeform: Shape 4198">
                  <a:extLst>
                    <a:ext uri="{FF2B5EF4-FFF2-40B4-BE49-F238E27FC236}">
                      <a16:creationId xmlns:a16="http://schemas.microsoft.com/office/drawing/2014/main" id="{D7D49387-45D5-9ECD-EBBF-9D04D555BD44}"/>
                    </a:ext>
                  </a:extLst>
                </p:cNvPr>
                <p:cNvSpPr/>
                <p:nvPr/>
              </p:nvSpPr>
              <p:spPr>
                <a:xfrm>
                  <a:off x="-693414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00" name="Freeform: Shape 4199">
                  <a:extLst>
                    <a:ext uri="{FF2B5EF4-FFF2-40B4-BE49-F238E27FC236}">
                      <a16:creationId xmlns:a16="http://schemas.microsoft.com/office/drawing/2014/main" id="{365635DE-EF70-77E3-CBB2-D50B0EA21C84}"/>
                    </a:ext>
                  </a:extLst>
                </p:cNvPr>
                <p:cNvSpPr/>
                <p:nvPr/>
              </p:nvSpPr>
              <p:spPr>
                <a:xfrm>
                  <a:off x="-668931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01" name="Freeform: Shape 4200">
                  <a:extLst>
                    <a:ext uri="{FF2B5EF4-FFF2-40B4-BE49-F238E27FC236}">
                      <a16:creationId xmlns:a16="http://schemas.microsoft.com/office/drawing/2014/main" id="{4DAC1E6E-ADA5-62C3-772D-20E997BD5271}"/>
                    </a:ext>
                  </a:extLst>
                </p:cNvPr>
                <p:cNvSpPr/>
                <p:nvPr/>
              </p:nvSpPr>
              <p:spPr>
                <a:xfrm>
                  <a:off x="-644455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02" name="Freeform: Shape 4201">
                  <a:extLst>
                    <a:ext uri="{FF2B5EF4-FFF2-40B4-BE49-F238E27FC236}">
                      <a16:creationId xmlns:a16="http://schemas.microsoft.com/office/drawing/2014/main" id="{2B30B2E3-14BA-5278-3DD0-1B9B35CC6B26}"/>
                    </a:ext>
                  </a:extLst>
                </p:cNvPr>
                <p:cNvSpPr/>
                <p:nvPr/>
              </p:nvSpPr>
              <p:spPr>
                <a:xfrm>
                  <a:off x="-619979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03" name="Freeform: Shape 4202">
                  <a:extLst>
                    <a:ext uri="{FF2B5EF4-FFF2-40B4-BE49-F238E27FC236}">
                      <a16:creationId xmlns:a16="http://schemas.microsoft.com/office/drawing/2014/main" id="{5E6A0C07-1542-9B12-9F2D-B45914DCE65F}"/>
                    </a:ext>
                  </a:extLst>
                </p:cNvPr>
                <p:cNvSpPr/>
                <p:nvPr/>
              </p:nvSpPr>
              <p:spPr>
                <a:xfrm>
                  <a:off x="-595503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4" name="Freeform: Shape 4203">
                  <a:extLst>
                    <a:ext uri="{FF2B5EF4-FFF2-40B4-BE49-F238E27FC236}">
                      <a16:creationId xmlns:a16="http://schemas.microsoft.com/office/drawing/2014/main" id="{7E9A15A8-61EC-B346-3677-9FFB13232423}"/>
                    </a:ext>
                  </a:extLst>
                </p:cNvPr>
                <p:cNvSpPr/>
                <p:nvPr/>
              </p:nvSpPr>
              <p:spPr>
                <a:xfrm>
                  <a:off x="-571027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5" name="Freeform: Shape 4204">
                  <a:extLst>
                    <a:ext uri="{FF2B5EF4-FFF2-40B4-BE49-F238E27FC236}">
                      <a16:creationId xmlns:a16="http://schemas.microsoft.com/office/drawing/2014/main" id="{3FD7AFE1-EB31-CE0F-D753-D4554C99BC8C}"/>
                    </a:ext>
                  </a:extLst>
                </p:cNvPr>
                <p:cNvSpPr/>
                <p:nvPr/>
              </p:nvSpPr>
              <p:spPr>
                <a:xfrm>
                  <a:off x="-546551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6" name="Freeform: Shape 4205">
                  <a:extLst>
                    <a:ext uri="{FF2B5EF4-FFF2-40B4-BE49-F238E27FC236}">
                      <a16:creationId xmlns:a16="http://schemas.microsoft.com/office/drawing/2014/main" id="{DCD66625-0DE3-FF8E-D72B-CC7A8428A57D}"/>
                    </a:ext>
                  </a:extLst>
                </p:cNvPr>
                <p:cNvSpPr/>
                <p:nvPr/>
              </p:nvSpPr>
              <p:spPr>
                <a:xfrm>
                  <a:off x="-522068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7" name="Freeform: Shape 4206">
                  <a:extLst>
                    <a:ext uri="{FF2B5EF4-FFF2-40B4-BE49-F238E27FC236}">
                      <a16:creationId xmlns:a16="http://schemas.microsoft.com/office/drawing/2014/main" id="{961B5FB5-AFDB-D9F9-5E90-234BA95ACB85}"/>
                    </a:ext>
                  </a:extLst>
                </p:cNvPr>
                <p:cNvSpPr/>
                <p:nvPr/>
              </p:nvSpPr>
              <p:spPr>
                <a:xfrm>
                  <a:off x="-497592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8" name="Freeform: Shape 4207">
                  <a:extLst>
                    <a:ext uri="{FF2B5EF4-FFF2-40B4-BE49-F238E27FC236}">
                      <a16:creationId xmlns:a16="http://schemas.microsoft.com/office/drawing/2014/main" id="{D9AC7209-CA32-619C-976B-7CC7B6C8FF14}"/>
                    </a:ext>
                  </a:extLst>
                </p:cNvPr>
                <p:cNvSpPr/>
                <p:nvPr/>
              </p:nvSpPr>
              <p:spPr>
                <a:xfrm>
                  <a:off x="-473116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09" name="Freeform: Shape 4208">
                  <a:extLst>
                    <a:ext uri="{FF2B5EF4-FFF2-40B4-BE49-F238E27FC236}">
                      <a16:creationId xmlns:a16="http://schemas.microsoft.com/office/drawing/2014/main" id="{B1C74D5B-F25C-CFCB-0A5F-CB1B241A4F52}"/>
                    </a:ext>
                  </a:extLst>
                </p:cNvPr>
                <p:cNvSpPr/>
                <p:nvPr/>
              </p:nvSpPr>
              <p:spPr>
                <a:xfrm>
                  <a:off x="-448640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0" name="Freeform: Shape 4209">
                  <a:extLst>
                    <a:ext uri="{FF2B5EF4-FFF2-40B4-BE49-F238E27FC236}">
                      <a16:creationId xmlns:a16="http://schemas.microsoft.com/office/drawing/2014/main" id="{F1A36C9A-5C4C-9BC5-E9F7-3294E1772BE0}"/>
                    </a:ext>
                  </a:extLst>
                </p:cNvPr>
                <p:cNvSpPr/>
                <p:nvPr/>
              </p:nvSpPr>
              <p:spPr>
                <a:xfrm>
                  <a:off x="-424164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1" name="Freeform: Shape 4210">
                  <a:extLst>
                    <a:ext uri="{FF2B5EF4-FFF2-40B4-BE49-F238E27FC236}">
                      <a16:creationId xmlns:a16="http://schemas.microsoft.com/office/drawing/2014/main" id="{3B726E4A-D5A0-57B3-3D69-CF2E145A82AC}"/>
                    </a:ext>
                  </a:extLst>
                </p:cNvPr>
                <p:cNvSpPr/>
                <p:nvPr/>
              </p:nvSpPr>
              <p:spPr>
                <a:xfrm>
                  <a:off x="-399681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2" name="Freeform: Shape 4211">
                  <a:extLst>
                    <a:ext uri="{FF2B5EF4-FFF2-40B4-BE49-F238E27FC236}">
                      <a16:creationId xmlns:a16="http://schemas.microsoft.com/office/drawing/2014/main" id="{7FB43362-E419-45BF-64A0-A8F30FD1DA94}"/>
                    </a:ext>
                  </a:extLst>
                </p:cNvPr>
                <p:cNvSpPr/>
                <p:nvPr/>
              </p:nvSpPr>
              <p:spPr>
                <a:xfrm>
                  <a:off x="-375205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3" name="Freeform: Shape 4212">
                  <a:extLst>
                    <a:ext uri="{FF2B5EF4-FFF2-40B4-BE49-F238E27FC236}">
                      <a16:creationId xmlns:a16="http://schemas.microsoft.com/office/drawing/2014/main" id="{0AE3E667-2AD3-88C0-89B4-506F5BB5E984}"/>
                    </a:ext>
                  </a:extLst>
                </p:cNvPr>
                <p:cNvSpPr/>
                <p:nvPr/>
              </p:nvSpPr>
              <p:spPr>
                <a:xfrm>
                  <a:off x="-350729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4" name="Freeform: Shape 4213">
                  <a:extLst>
                    <a:ext uri="{FF2B5EF4-FFF2-40B4-BE49-F238E27FC236}">
                      <a16:creationId xmlns:a16="http://schemas.microsoft.com/office/drawing/2014/main" id="{A62DA342-D609-3F6F-EEDB-8F38868ED2E0}"/>
                    </a:ext>
                  </a:extLst>
                </p:cNvPr>
                <p:cNvSpPr/>
                <p:nvPr/>
              </p:nvSpPr>
              <p:spPr>
                <a:xfrm>
                  <a:off x="-326253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5" name="Freeform: Shape 4214">
                  <a:extLst>
                    <a:ext uri="{FF2B5EF4-FFF2-40B4-BE49-F238E27FC236}">
                      <a16:creationId xmlns:a16="http://schemas.microsoft.com/office/drawing/2014/main" id="{89E933C7-B4A9-1089-3225-4BB3B308B034}"/>
                    </a:ext>
                  </a:extLst>
                </p:cNvPr>
                <p:cNvSpPr/>
                <p:nvPr/>
              </p:nvSpPr>
              <p:spPr>
                <a:xfrm>
                  <a:off x="-301777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16" name="Freeform: Shape 4215">
                  <a:extLst>
                    <a:ext uri="{FF2B5EF4-FFF2-40B4-BE49-F238E27FC236}">
                      <a16:creationId xmlns:a16="http://schemas.microsoft.com/office/drawing/2014/main" id="{CD24EDD7-4848-85C3-2CD0-FD1FDCEE5169}"/>
                    </a:ext>
                  </a:extLst>
                </p:cNvPr>
                <p:cNvSpPr/>
                <p:nvPr/>
              </p:nvSpPr>
              <p:spPr>
                <a:xfrm>
                  <a:off x="-2772944"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17" name="Freeform: Shape 4216">
                  <a:extLst>
                    <a:ext uri="{FF2B5EF4-FFF2-40B4-BE49-F238E27FC236}">
                      <a16:creationId xmlns:a16="http://schemas.microsoft.com/office/drawing/2014/main" id="{04E25E17-61B1-F109-EFB0-B0EF62AC637E}"/>
                    </a:ext>
                  </a:extLst>
                </p:cNvPr>
                <p:cNvSpPr/>
                <p:nvPr/>
              </p:nvSpPr>
              <p:spPr>
                <a:xfrm>
                  <a:off x="-252818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18" name="Freeform: Shape 4217">
                  <a:extLst>
                    <a:ext uri="{FF2B5EF4-FFF2-40B4-BE49-F238E27FC236}">
                      <a16:creationId xmlns:a16="http://schemas.microsoft.com/office/drawing/2014/main" id="{C4B748A6-547C-E7D6-F9F4-02490674ACC8}"/>
                    </a:ext>
                  </a:extLst>
                </p:cNvPr>
                <p:cNvSpPr/>
                <p:nvPr/>
              </p:nvSpPr>
              <p:spPr>
                <a:xfrm>
                  <a:off x="-228342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19" name="Freeform: Shape 4218">
                  <a:extLst>
                    <a:ext uri="{FF2B5EF4-FFF2-40B4-BE49-F238E27FC236}">
                      <a16:creationId xmlns:a16="http://schemas.microsoft.com/office/drawing/2014/main" id="{1856E9F9-53EB-807B-5915-B6A59971FAA8}"/>
                    </a:ext>
                  </a:extLst>
                </p:cNvPr>
                <p:cNvSpPr/>
                <p:nvPr/>
              </p:nvSpPr>
              <p:spPr>
                <a:xfrm>
                  <a:off x="-203866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0" name="Freeform: Shape 4219">
                  <a:extLst>
                    <a:ext uri="{FF2B5EF4-FFF2-40B4-BE49-F238E27FC236}">
                      <a16:creationId xmlns:a16="http://schemas.microsoft.com/office/drawing/2014/main" id="{21D0138A-1731-F8D7-05B8-0FA65D1AB9C7}"/>
                    </a:ext>
                  </a:extLst>
                </p:cNvPr>
                <p:cNvSpPr/>
                <p:nvPr/>
              </p:nvSpPr>
              <p:spPr>
                <a:xfrm>
                  <a:off x="-179390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1" name="Freeform: Shape 4220">
                  <a:extLst>
                    <a:ext uri="{FF2B5EF4-FFF2-40B4-BE49-F238E27FC236}">
                      <a16:creationId xmlns:a16="http://schemas.microsoft.com/office/drawing/2014/main" id="{C8BABA0A-E688-C0EF-9839-D9FEC243C447}"/>
                    </a:ext>
                  </a:extLst>
                </p:cNvPr>
                <p:cNvSpPr/>
                <p:nvPr/>
              </p:nvSpPr>
              <p:spPr>
                <a:xfrm>
                  <a:off x="-766842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2" name="Freeform: Shape 4221">
                  <a:extLst>
                    <a:ext uri="{FF2B5EF4-FFF2-40B4-BE49-F238E27FC236}">
                      <a16:creationId xmlns:a16="http://schemas.microsoft.com/office/drawing/2014/main" id="{AD64CA56-4FC1-8932-A2B6-8888A688EBF0}"/>
                    </a:ext>
                  </a:extLst>
                </p:cNvPr>
                <p:cNvSpPr/>
                <p:nvPr/>
              </p:nvSpPr>
              <p:spPr>
                <a:xfrm>
                  <a:off x="-742366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3" name="Freeform: Shape 4222">
                  <a:extLst>
                    <a:ext uri="{FF2B5EF4-FFF2-40B4-BE49-F238E27FC236}">
                      <a16:creationId xmlns:a16="http://schemas.microsoft.com/office/drawing/2014/main" id="{E92FB04C-53BD-6080-907C-8D4C30A94B9B}"/>
                    </a:ext>
                  </a:extLst>
                </p:cNvPr>
                <p:cNvSpPr/>
                <p:nvPr/>
              </p:nvSpPr>
              <p:spPr>
                <a:xfrm>
                  <a:off x="-717890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4" name="Freeform: Shape 4223">
                  <a:extLst>
                    <a:ext uri="{FF2B5EF4-FFF2-40B4-BE49-F238E27FC236}">
                      <a16:creationId xmlns:a16="http://schemas.microsoft.com/office/drawing/2014/main" id="{F0B9369A-A855-65B4-50BD-967ADDF9515D}"/>
                    </a:ext>
                  </a:extLst>
                </p:cNvPr>
                <p:cNvSpPr/>
                <p:nvPr/>
              </p:nvSpPr>
              <p:spPr>
                <a:xfrm>
                  <a:off x="-693414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5" name="Freeform: Shape 4224">
                  <a:extLst>
                    <a:ext uri="{FF2B5EF4-FFF2-40B4-BE49-F238E27FC236}">
                      <a16:creationId xmlns:a16="http://schemas.microsoft.com/office/drawing/2014/main" id="{DB9A5399-E6A9-60A7-844D-45E962A3431D}"/>
                    </a:ext>
                  </a:extLst>
                </p:cNvPr>
                <p:cNvSpPr/>
                <p:nvPr/>
              </p:nvSpPr>
              <p:spPr>
                <a:xfrm>
                  <a:off x="-668931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6" name="Freeform: Shape 4225">
                  <a:extLst>
                    <a:ext uri="{FF2B5EF4-FFF2-40B4-BE49-F238E27FC236}">
                      <a16:creationId xmlns:a16="http://schemas.microsoft.com/office/drawing/2014/main" id="{3DB2D223-3D66-3A99-4303-E3253E7407B7}"/>
                    </a:ext>
                  </a:extLst>
                </p:cNvPr>
                <p:cNvSpPr/>
                <p:nvPr/>
              </p:nvSpPr>
              <p:spPr>
                <a:xfrm>
                  <a:off x="-644455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7" name="Freeform: Shape 4226">
                  <a:extLst>
                    <a:ext uri="{FF2B5EF4-FFF2-40B4-BE49-F238E27FC236}">
                      <a16:creationId xmlns:a16="http://schemas.microsoft.com/office/drawing/2014/main" id="{CBF90179-402D-1EA7-75D8-68F95795FBB8}"/>
                    </a:ext>
                  </a:extLst>
                </p:cNvPr>
                <p:cNvSpPr/>
                <p:nvPr/>
              </p:nvSpPr>
              <p:spPr>
                <a:xfrm>
                  <a:off x="-619979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28" name="Freeform: Shape 4227">
                  <a:extLst>
                    <a:ext uri="{FF2B5EF4-FFF2-40B4-BE49-F238E27FC236}">
                      <a16:creationId xmlns:a16="http://schemas.microsoft.com/office/drawing/2014/main" id="{88D98C1B-7B39-ABDA-E3B2-B060E19810FA}"/>
                    </a:ext>
                  </a:extLst>
                </p:cNvPr>
                <p:cNvSpPr/>
                <p:nvPr/>
              </p:nvSpPr>
              <p:spPr>
                <a:xfrm>
                  <a:off x="-595503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29" name="Freeform: Shape 4228">
                  <a:extLst>
                    <a:ext uri="{FF2B5EF4-FFF2-40B4-BE49-F238E27FC236}">
                      <a16:creationId xmlns:a16="http://schemas.microsoft.com/office/drawing/2014/main" id="{85DA1132-FABD-172D-448E-9E620CCCE72F}"/>
                    </a:ext>
                  </a:extLst>
                </p:cNvPr>
                <p:cNvSpPr/>
                <p:nvPr/>
              </p:nvSpPr>
              <p:spPr>
                <a:xfrm>
                  <a:off x="-571027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0" name="Freeform: Shape 4229">
                  <a:extLst>
                    <a:ext uri="{FF2B5EF4-FFF2-40B4-BE49-F238E27FC236}">
                      <a16:creationId xmlns:a16="http://schemas.microsoft.com/office/drawing/2014/main" id="{434F8009-C9EB-67C0-64A2-CF59C8EC22DC}"/>
                    </a:ext>
                  </a:extLst>
                </p:cNvPr>
                <p:cNvSpPr/>
                <p:nvPr/>
              </p:nvSpPr>
              <p:spPr>
                <a:xfrm>
                  <a:off x="-546551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1" name="Freeform: Shape 4230">
                  <a:extLst>
                    <a:ext uri="{FF2B5EF4-FFF2-40B4-BE49-F238E27FC236}">
                      <a16:creationId xmlns:a16="http://schemas.microsoft.com/office/drawing/2014/main" id="{CFB151F4-8965-B722-2ADC-31048C0FF4E7}"/>
                    </a:ext>
                  </a:extLst>
                </p:cNvPr>
                <p:cNvSpPr/>
                <p:nvPr/>
              </p:nvSpPr>
              <p:spPr>
                <a:xfrm>
                  <a:off x="-522068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2" name="Freeform: Shape 4231">
                  <a:extLst>
                    <a:ext uri="{FF2B5EF4-FFF2-40B4-BE49-F238E27FC236}">
                      <a16:creationId xmlns:a16="http://schemas.microsoft.com/office/drawing/2014/main" id="{25FB6EED-4896-35BF-DB11-4F82FB8CE2FB}"/>
                    </a:ext>
                  </a:extLst>
                </p:cNvPr>
                <p:cNvSpPr/>
                <p:nvPr/>
              </p:nvSpPr>
              <p:spPr>
                <a:xfrm>
                  <a:off x="-497592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3" name="Freeform: Shape 4232">
                  <a:extLst>
                    <a:ext uri="{FF2B5EF4-FFF2-40B4-BE49-F238E27FC236}">
                      <a16:creationId xmlns:a16="http://schemas.microsoft.com/office/drawing/2014/main" id="{390EC24B-2B7A-D283-1AEA-D61324966242}"/>
                    </a:ext>
                  </a:extLst>
                </p:cNvPr>
                <p:cNvSpPr/>
                <p:nvPr/>
              </p:nvSpPr>
              <p:spPr>
                <a:xfrm>
                  <a:off x="-473116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4" name="Freeform: Shape 4233">
                  <a:extLst>
                    <a:ext uri="{FF2B5EF4-FFF2-40B4-BE49-F238E27FC236}">
                      <a16:creationId xmlns:a16="http://schemas.microsoft.com/office/drawing/2014/main" id="{5BAC0F30-BAF5-226D-82C1-B04FC9F3BA85}"/>
                    </a:ext>
                  </a:extLst>
                </p:cNvPr>
                <p:cNvSpPr/>
                <p:nvPr/>
              </p:nvSpPr>
              <p:spPr>
                <a:xfrm>
                  <a:off x="-448640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5" name="Freeform: Shape 4234">
                  <a:extLst>
                    <a:ext uri="{FF2B5EF4-FFF2-40B4-BE49-F238E27FC236}">
                      <a16:creationId xmlns:a16="http://schemas.microsoft.com/office/drawing/2014/main" id="{41EE6AB5-EFA4-62F6-FDC8-09CE7C166CF4}"/>
                    </a:ext>
                  </a:extLst>
                </p:cNvPr>
                <p:cNvSpPr/>
                <p:nvPr/>
              </p:nvSpPr>
              <p:spPr>
                <a:xfrm>
                  <a:off x="-424164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6" name="Freeform: Shape 4235">
                  <a:extLst>
                    <a:ext uri="{FF2B5EF4-FFF2-40B4-BE49-F238E27FC236}">
                      <a16:creationId xmlns:a16="http://schemas.microsoft.com/office/drawing/2014/main" id="{185974AC-5BF0-86EB-A383-36480AC6E21C}"/>
                    </a:ext>
                  </a:extLst>
                </p:cNvPr>
                <p:cNvSpPr/>
                <p:nvPr/>
              </p:nvSpPr>
              <p:spPr>
                <a:xfrm>
                  <a:off x="-399681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7" name="Freeform: Shape 4236">
                  <a:extLst>
                    <a:ext uri="{FF2B5EF4-FFF2-40B4-BE49-F238E27FC236}">
                      <a16:creationId xmlns:a16="http://schemas.microsoft.com/office/drawing/2014/main" id="{53A923BD-9417-E0B1-5D6C-5C305A335006}"/>
                    </a:ext>
                  </a:extLst>
                </p:cNvPr>
                <p:cNvSpPr/>
                <p:nvPr/>
              </p:nvSpPr>
              <p:spPr>
                <a:xfrm>
                  <a:off x="-375205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8" name="Freeform: Shape 4237">
                  <a:extLst>
                    <a:ext uri="{FF2B5EF4-FFF2-40B4-BE49-F238E27FC236}">
                      <a16:creationId xmlns:a16="http://schemas.microsoft.com/office/drawing/2014/main" id="{7741F9B5-8266-8E23-FA77-924FE0D670B2}"/>
                    </a:ext>
                  </a:extLst>
                </p:cNvPr>
                <p:cNvSpPr/>
                <p:nvPr/>
              </p:nvSpPr>
              <p:spPr>
                <a:xfrm>
                  <a:off x="-350729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39" name="Freeform: Shape 4238">
                  <a:extLst>
                    <a:ext uri="{FF2B5EF4-FFF2-40B4-BE49-F238E27FC236}">
                      <a16:creationId xmlns:a16="http://schemas.microsoft.com/office/drawing/2014/main" id="{9C6EBDB0-7DA1-C049-C4B5-D5BDE7E47950}"/>
                    </a:ext>
                  </a:extLst>
                </p:cNvPr>
                <p:cNvSpPr/>
                <p:nvPr/>
              </p:nvSpPr>
              <p:spPr>
                <a:xfrm>
                  <a:off x="-326253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40" name="Freeform: Shape 4239">
                  <a:extLst>
                    <a:ext uri="{FF2B5EF4-FFF2-40B4-BE49-F238E27FC236}">
                      <a16:creationId xmlns:a16="http://schemas.microsoft.com/office/drawing/2014/main" id="{E14A6CF9-5D53-C81F-3785-433A1291717C}"/>
                    </a:ext>
                  </a:extLst>
                </p:cNvPr>
                <p:cNvSpPr/>
                <p:nvPr/>
              </p:nvSpPr>
              <p:spPr>
                <a:xfrm>
                  <a:off x="-301777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1" name="Freeform: Shape 4240">
                  <a:extLst>
                    <a:ext uri="{FF2B5EF4-FFF2-40B4-BE49-F238E27FC236}">
                      <a16:creationId xmlns:a16="http://schemas.microsoft.com/office/drawing/2014/main" id="{508D3152-4F79-008E-CBF1-9A5174ACE17C}"/>
                    </a:ext>
                  </a:extLst>
                </p:cNvPr>
                <p:cNvSpPr/>
                <p:nvPr/>
              </p:nvSpPr>
              <p:spPr>
                <a:xfrm>
                  <a:off x="-2772944"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42" name="Freeform: Shape 4241">
                  <a:extLst>
                    <a:ext uri="{FF2B5EF4-FFF2-40B4-BE49-F238E27FC236}">
                      <a16:creationId xmlns:a16="http://schemas.microsoft.com/office/drawing/2014/main" id="{39BC3662-3043-F5C9-914F-1ACA06C05A8F}"/>
                    </a:ext>
                  </a:extLst>
                </p:cNvPr>
                <p:cNvSpPr/>
                <p:nvPr/>
              </p:nvSpPr>
              <p:spPr>
                <a:xfrm>
                  <a:off x="-252818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3" name="Freeform: Shape 4242">
                  <a:extLst>
                    <a:ext uri="{FF2B5EF4-FFF2-40B4-BE49-F238E27FC236}">
                      <a16:creationId xmlns:a16="http://schemas.microsoft.com/office/drawing/2014/main" id="{6A81ADA6-D5FB-AA99-EDFA-CC5A8D38AFB3}"/>
                    </a:ext>
                  </a:extLst>
                </p:cNvPr>
                <p:cNvSpPr/>
                <p:nvPr/>
              </p:nvSpPr>
              <p:spPr>
                <a:xfrm>
                  <a:off x="-228342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4" name="Freeform: Shape 4243">
                  <a:extLst>
                    <a:ext uri="{FF2B5EF4-FFF2-40B4-BE49-F238E27FC236}">
                      <a16:creationId xmlns:a16="http://schemas.microsoft.com/office/drawing/2014/main" id="{CE07D19D-00A3-8C0E-D9F3-4BEE0C1BDD98}"/>
                    </a:ext>
                  </a:extLst>
                </p:cNvPr>
                <p:cNvSpPr/>
                <p:nvPr/>
              </p:nvSpPr>
              <p:spPr>
                <a:xfrm>
                  <a:off x="-203866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5" name="Freeform: Shape 4244">
                  <a:extLst>
                    <a:ext uri="{FF2B5EF4-FFF2-40B4-BE49-F238E27FC236}">
                      <a16:creationId xmlns:a16="http://schemas.microsoft.com/office/drawing/2014/main" id="{4E3F5D43-C7A9-F84F-C03A-F2620130B965}"/>
                    </a:ext>
                  </a:extLst>
                </p:cNvPr>
                <p:cNvSpPr/>
                <p:nvPr/>
              </p:nvSpPr>
              <p:spPr>
                <a:xfrm>
                  <a:off x="-179390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6" name="Freeform: Shape 4245">
                  <a:extLst>
                    <a:ext uri="{FF2B5EF4-FFF2-40B4-BE49-F238E27FC236}">
                      <a16:creationId xmlns:a16="http://schemas.microsoft.com/office/drawing/2014/main" id="{F054C210-79F6-89DD-A5CD-B1CC9D72610D}"/>
                    </a:ext>
                  </a:extLst>
                </p:cNvPr>
                <p:cNvSpPr/>
                <p:nvPr/>
              </p:nvSpPr>
              <p:spPr>
                <a:xfrm>
                  <a:off x="-766842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7" name="Freeform: Shape 4246">
                  <a:extLst>
                    <a:ext uri="{FF2B5EF4-FFF2-40B4-BE49-F238E27FC236}">
                      <a16:creationId xmlns:a16="http://schemas.microsoft.com/office/drawing/2014/main" id="{E2DBEC0A-3017-4028-B2C6-9CF6C29E322D}"/>
                    </a:ext>
                  </a:extLst>
                </p:cNvPr>
                <p:cNvSpPr/>
                <p:nvPr/>
              </p:nvSpPr>
              <p:spPr>
                <a:xfrm>
                  <a:off x="-742366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8" name="Freeform: Shape 4247">
                  <a:extLst>
                    <a:ext uri="{FF2B5EF4-FFF2-40B4-BE49-F238E27FC236}">
                      <a16:creationId xmlns:a16="http://schemas.microsoft.com/office/drawing/2014/main" id="{5F2190D9-47A7-43E2-6F9E-FBEABDA050F6}"/>
                    </a:ext>
                  </a:extLst>
                </p:cNvPr>
                <p:cNvSpPr/>
                <p:nvPr/>
              </p:nvSpPr>
              <p:spPr>
                <a:xfrm>
                  <a:off x="-717890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49" name="Freeform: Shape 4248">
                  <a:extLst>
                    <a:ext uri="{FF2B5EF4-FFF2-40B4-BE49-F238E27FC236}">
                      <a16:creationId xmlns:a16="http://schemas.microsoft.com/office/drawing/2014/main" id="{51BD13A0-97F1-9FA7-27BB-F360938D4AF7}"/>
                    </a:ext>
                  </a:extLst>
                </p:cNvPr>
                <p:cNvSpPr/>
                <p:nvPr/>
              </p:nvSpPr>
              <p:spPr>
                <a:xfrm>
                  <a:off x="-693414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50" name="Freeform: Shape 4249">
                  <a:extLst>
                    <a:ext uri="{FF2B5EF4-FFF2-40B4-BE49-F238E27FC236}">
                      <a16:creationId xmlns:a16="http://schemas.microsoft.com/office/drawing/2014/main" id="{18198A85-E4C6-690A-D1E7-F910419874D8}"/>
                    </a:ext>
                  </a:extLst>
                </p:cNvPr>
                <p:cNvSpPr/>
                <p:nvPr/>
              </p:nvSpPr>
              <p:spPr>
                <a:xfrm>
                  <a:off x="-668931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51" name="Freeform: Shape 4250">
                  <a:extLst>
                    <a:ext uri="{FF2B5EF4-FFF2-40B4-BE49-F238E27FC236}">
                      <a16:creationId xmlns:a16="http://schemas.microsoft.com/office/drawing/2014/main" id="{E27752E4-8074-5F5A-0FF3-E3D3781926C1}"/>
                    </a:ext>
                  </a:extLst>
                </p:cNvPr>
                <p:cNvSpPr/>
                <p:nvPr/>
              </p:nvSpPr>
              <p:spPr>
                <a:xfrm>
                  <a:off x="-644455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52" name="Freeform: Shape 4251">
                  <a:extLst>
                    <a:ext uri="{FF2B5EF4-FFF2-40B4-BE49-F238E27FC236}">
                      <a16:creationId xmlns:a16="http://schemas.microsoft.com/office/drawing/2014/main" id="{073A5EFD-37F7-3F50-0814-67CF574F155A}"/>
                    </a:ext>
                  </a:extLst>
                </p:cNvPr>
                <p:cNvSpPr/>
                <p:nvPr/>
              </p:nvSpPr>
              <p:spPr>
                <a:xfrm>
                  <a:off x="-619979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53" name="Freeform: Shape 4252">
                  <a:extLst>
                    <a:ext uri="{FF2B5EF4-FFF2-40B4-BE49-F238E27FC236}">
                      <a16:creationId xmlns:a16="http://schemas.microsoft.com/office/drawing/2014/main" id="{97BAB41A-1A91-70F3-FFAB-3A40D70E6173}"/>
                    </a:ext>
                  </a:extLst>
                </p:cNvPr>
                <p:cNvSpPr/>
                <p:nvPr/>
              </p:nvSpPr>
              <p:spPr>
                <a:xfrm>
                  <a:off x="-595503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4" name="Freeform: Shape 4253">
                  <a:extLst>
                    <a:ext uri="{FF2B5EF4-FFF2-40B4-BE49-F238E27FC236}">
                      <a16:creationId xmlns:a16="http://schemas.microsoft.com/office/drawing/2014/main" id="{58900110-DD75-811B-458F-DDC93EDBAD3C}"/>
                    </a:ext>
                  </a:extLst>
                </p:cNvPr>
                <p:cNvSpPr/>
                <p:nvPr/>
              </p:nvSpPr>
              <p:spPr>
                <a:xfrm>
                  <a:off x="-571027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5" name="Freeform: Shape 4254">
                  <a:extLst>
                    <a:ext uri="{FF2B5EF4-FFF2-40B4-BE49-F238E27FC236}">
                      <a16:creationId xmlns:a16="http://schemas.microsoft.com/office/drawing/2014/main" id="{1E9A9C18-2F17-1C58-049C-F8B8F235BF01}"/>
                    </a:ext>
                  </a:extLst>
                </p:cNvPr>
                <p:cNvSpPr/>
                <p:nvPr/>
              </p:nvSpPr>
              <p:spPr>
                <a:xfrm>
                  <a:off x="-546551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6" name="Freeform: Shape 4255">
                  <a:extLst>
                    <a:ext uri="{FF2B5EF4-FFF2-40B4-BE49-F238E27FC236}">
                      <a16:creationId xmlns:a16="http://schemas.microsoft.com/office/drawing/2014/main" id="{5B9C5BB5-3DAF-AFA9-1B6D-B86E63FB4C95}"/>
                    </a:ext>
                  </a:extLst>
                </p:cNvPr>
                <p:cNvSpPr/>
                <p:nvPr/>
              </p:nvSpPr>
              <p:spPr>
                <a:xfrm>
                  <a:off x="-522068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7" name="Freeform: Shape 4256">
                  <a:extLst>
                    <a:ext uri="{FF2B5EF4-FFF2-40B4-BE49-F238E27FC236}">
                      <a16:creationId xmlns:a16="http://schemas.microsoft.com/office/drawing/2014/main" id="{5511F260-3D13-580B-9C56-9604D7A4710E}"/>
                    </a:ext>
                  </a:extLst>
                </p:cNvPr>
                <p:cNvSpPr/>
                <p:nvPr/>
              </p:nvSpPr>
              <p:spPr>
                <a:xfrm>
                  <a:off x="-497592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8" name="Freeform: Shape 4257">
                  <a:extLst>
                    <a:ext uri="{FF2B5EF4-FFF2-40B4-BE49-F238E27FC236}">
                      <a16:creationId xmlns:a16="http://schemas.microsoft.com/office/drawing/2014/main" id="{C3E981BC-9DD7-F631-07C3-9EBE6EF4D957}"/>
                    </a:ext>
                  </a:extLst>
                </p:cNvPr>
                <p:cNvSpPr/>
                <p:nvPr/>
              </p:nvSpPr>
              <p:spPr>
                <a:xfrm>
                  <a:off x="-473116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59" name="Freeform: Shape 4258">
                  <a:extLst>
                    <a:ext uri="{FF2B5EF4-FFF2-40B4-BE49-F238E27FC236}">
                      <a16:creationId xmlns:a16="http://schemas.microsoft.com/office/drawing/2014/main" id="{512F5136-59FA-80E7-2211-8440CEA1394E}"/>
                    </a:ext>
                  </a:extLst>
                </p:cNvPr>
                <p:cNvSpPr/>
                <p:nvPr/>
              </p:nvSpPr>
              <p:spPr>
                <a:xfrm>
                  <a:off x="-448640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0" name="Freeform: Shape 4259">
                  <a:extLst>
                    <a:ext uri="{FF2B5EF4-FFF2-40B4-BE49-F238E27FC236}">
                      <a16:creationId xmlns:a16="http://schemas.microsoft.com/office/drawing/2014/main" id="{76DA8292-F416-1AD8-9FEE-2EA8AA6B2425}"/>
                    </a:ext>
                  </a:extLst>
                </p:cNvPr>
                <p:cNvSpPr/>
                <p:nvPr/>
              </p:nvSpPr>
              <p:spPr>
                <a:xfrm>
                  <a:off x="-424164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1" name="Freeform: Shape 4260">
                  <a:extLst>
                    <a:ext uri="{FF2B5EF4-FFF2-40B4-BE49-F238E27FC236}">
                      <a16:creationId xmlns:a16="http://schemas.microsoft.com/office/drawing/2014/main" id="{3E1F7B50-C9BE-85D9-65DF-C80F93F9D7F4}"/>
                    </a:ext>
                  </a:extLst>
                </p:cNvPr>
                <p:cNvSpPr/>
                <p:nvPr/>
              </p:nvSpPr>
              <p:spPr>
                <a:xfrm>
                  <a:off x="-399681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2" name="Freeform: Shape 4261">
                  <a:extLst>
                    <a:ext uri="{FF2B5EF4-FFF2-40B4-BE49-F238E27FC236}">
                      <a16:creationId xmlns:a16="http://schemas.microsoft.com/office/drawing/2014/main" id="{14DD126A-0D15-E196-0EE5-24BC26E2592B}"/>
                    </a:ext>
                  </a:extLst>
                </p:cNvPr>
                <p:cNvSpPr/>
                <p:nvPr/>
              </p:nvSpPr>
              <p:spPr>
                <a:xfrm>
                  <a:off x="-375205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3" name="Freeform: Shape 4262">
                  <a:extLst>
                    <a:ext uri="{FF2B5EF4-FFF2-40B4-BE49-F238E27FC236}">
                      <a16:creationId xmlns:a16="http://schemas.microsoft.com/office/drawing/2014/main" id="{6422AB0D-8DF6-B41C-DEC1-CD8F435C05FE}"/>
                    </a:ext>
                  </a:extLst>
                </p:cNvPr>
                <p:cNvSpPr/>
                <p:nvPr/>
              </p:nvSpPr>
              <p:spPr>
                <a:xfrm>
                  <a:off x="-350729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4" name="Freeform: Shape 4263">
                  <a:extLst>
                    <a:ext uri="{FF2B5EF4-FFF2-40B4-BE49-F238E27FC236}">
                      <a16:creationId xmlns:a16="http://schemas.microsoft.com/office/drawing/2014/main" id="{8388E2AF-96F7-C718-6C2A-D05B497E26E8}"/>
                    </a:ext>
                  </a:extLst>
                </p:cNvPr>
                <p:cNvSpPr/>
                <p:nvPr/>
              </p:nvSpPr>
              <p:spPr>
                <a:xfrm>
                  <a:off x="-326253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5" name="Freeform: Shape 4264">
                  <a:extLst>
                    <a:ext uri="{FF2B5EF4-FFF2-40B4-BE49-F238E27FC236}">
                      <a16:creationId xmlns:a16="http://schemas.microsoft.com/office/drawing/2014/main" id="{2394989D-24E7-E549-A860-87DC66C126FB}"/>
                    </a:ext>
                  </a:extLst>
                </p:cNvPr>
                <p:cNvSpPr/>
                <p:nvPr/>
              </p:nvSpPr>
              <p:spPr>
                <a:xfrm>
                  <a:off x="-301777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66" name="Freeform: Shape 4265">
                  <a:extLst>
                    <a:ext uri="{FF2B5EF4-FFF2-40B4-BE49-F238E27FC236}">
                      <a16:creationId xmlns:a16="http://schemas.microsoft.com/office/drawing/2014/main" id="{AD477555-4363-DFBF-EAA5-9995226C6034}"/>
                    </a:ext>
                  </a:extLst>
                </p:cNvPr>
                <p:cNvSpPr/>
                <p:nvPr/>
              </p:nvSpPr>
              <p:spPr>
                <a:xfrm>
                  <a:off x="-2772944"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67" name="Freeform: Shape 4266">
                  <a:extLst>
                    <a:ext uri="{FF2B5EF4-FFF2-40B4-BE49-F238E27FC236}">
                      <a16:creationId xmlns:a16="http://schemas.microsoft.com/office/drawing/2014/main" id="{8060448C-DD46-BD3D-35D0-88E0B786F757}"/>
                    </a:ext>
                  </a:extLst>
                </p:cNvPr>
                <p:cNvSpPr/>
                <p:nvPr/>
              </p:nvSpPr>
              <p:spPr>
                <a:xfrm>
                  <a:off x="-252818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68" name="Freeform: Shape 4267">
                  <a:extLst>
                    <a:ext uri="{FF2B5EF4-FFF2-40B4-BE49-F238E27FC236}">
                      <a16:creationId xmlns:a16="http://schemas.microsoft.com/office/drawing/2014/main" id="{F54BF2D2-BC8A-8CCE-8AE9-EA8A595E1D72}"/>
                    </a:ext>
                  </a:extLst>
                </p:cNvPr>
                <p:cNvSpPr/>
                <p:nvPr/>
              </p:nvSpPr>
              <p:spPr>
                <a:xfrm>
                  <a:off x="-228342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69" name="Freeform: Shape 4268">
                  <a:extLst>
                    <a:ext uri="{FF2B5EF4-FFF2-40B4-BE49-F238E27FC236}">
                      <a16:creationId xmlns:a16="http://schemas.microsoft.com/office/drawing/2014/main" id="{1925266B-064D-0458-2AB1-8A8D0EFA8581}"/>
                    </a:ext>
                  </a:extLst>
                </p:cNvPr>
                <p:cNvSpPr/>
                <p:nvPr/>
              </p:nvSpPr>
              <p:spPr>
                <a:xfrm>
                  <a:off x="-203866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5000"/>
                  </a:schemeClr>
                </a:solidFill>
                <a:ln w="6917" cap="flat">
                  <a:noFill/>
                  <a:prstDash val="solid"/>
                  <a:miter/>
                </a:ln>
              </p:spPr>
              <p:txBody>
                <a:bodyPr rtlCol="0" anchor="ctr"/>
                <a:lstStyle/>
                <a:p>
                  <a:pPr lvl="0"/>
                  <a:endParaRPr lang="zh-CN" altLang="en-US"/>
                </a:p>
              </p:txBody>
            </p:sp>
            <p:sp>
              <p:nvSpPr>
                <p:cNvPr id="4270" name="Freeform: Shape 4269">
                  <a:extLst>
                    <a:ext uri="{FF2B5EF4-FFF2-40B4-BE49-F238E27FC236}">
                      <a16:creationId xmlns:a16="http://schemas.microsoft.com/office/drawing/2014/main" id="{1CBDEE82-AC66-2DA8-5529-B13DF24D8968}"/>
                    </a:ext>
                  </a:extLst>
                </p:cNvPr>
                <p:cNvSpPr/>
                <p:nvPr/>
              </p:nvSpPr>
              <p:spPr>
                <a:xfrm>
                  <a:off x="-179390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1" name="Freeform: Shape 4270">
                  <a:extLst>
                    <a:ext uri="{FF2B5EF4-FFF2-40B4-BE49-F238E27FC236}">
                      <a16:creationId xmlns:a16="http://schemas.microsoft.com/office/drawing/2014/main" id="{F4A347FA-EC2E-AB5B-1B7A-96C22BECD0F6}"/>
                    </a:ext>
                  </a:extLst>
                </p:cNvPr>
                <p:cNvSpPr/>
                <p:nvPr/>
              </p:nvSpPr>
              <p:spPr>
                <a:xfrm>
                  <a:off x="-766842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2" name="Freeform: Shape 4271">
                  <a:extLst>
                    <a:ext uri="{FF2B5EF4-FFF2-40B4-BE49-F238E27FC236}">
                      <a16:creationId xmlns:a16="http://schemas.microsoft.com/office/drawing/2014/main" id="{90D922D8-ACEE-B408-91FC-0048669F021F}"/>
                    </a:ext>
                  </a:extLst>
                </p:cNvPr>
                <p:cNvSpPr/>
                <p:nvPr/>
              </p:nvSpPr>
              <p:spPr>
                <a:xfrm>
                  <a:off x="-742366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3" name="Freeform: Shape 4272">
                  <a:extLst>
                    <a:ext uri="{FF2B5EF4-FFF2-40B4-BE49-F238E27FC236}">
                      <a16:creationId xmlns:a16="http://schemas.microsoft.com/office/drawing/2014/main" id="{A079DD6B-5FB0-692C-A28C-68A59AF370ED}"/>
                    </a:ext>
                  </a:extLst>
                </p:cNvPr>
                <p:cNvSpPr/>
                <p:nvPr/>
              </p:nvSpPr>
              <p:spPr>
                <a:xfrm>
                  <a:off x="-717890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4" name="Freeform: Shape 4273">
                  <a:extLst>
                    <a:ext uri="{FF2B5EF4-FFF2-40B4-BE49-F238E27FC236}">
                      <a16:creationId xmlns:a16="http://schemas.microsoft.com/office/drawing/2014/main" id="{04DF2A7D-8D5F-FF8C-4583-305361EE31E1}"/>
                    </a:ext>
                  </a:extLst>
                </p:cNvPr>
                <p:cNvSpPr/>
                <p:nvPr/>
              </p:nvSpPr>
              <p:spPr>
                <a:xfrm>
                  <a:off x="-693414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5" name="Freeform: Shape 4274">
                  <a:extLst>
                    <a:ext uri="{FF2B5EF4-FFF2-40B4-BE49-F238E27FC236}">
                      <a16:creationId xmlns:a16="http://schemas.microsoft.com/office/drawing/2014/main" id="{9D4686DF-5774-800E-BAB1-CBC1095405EE}"/>
                    </a:ext>
                  </a:extLst>
                </p:cNvPr>
                <p:cNvSpPr/>
                <p:nvPr/>
              </p:nvSpPr>
              <p:spPr>
                <a:xfrm>
                  <a:off x="-668931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6" name="Freeform: Shape 4275">
                  <a:extLst>
                    <a:ext uri="{FF2B5EF4-FFF2-40B4-BE49-F238E27FC236}">
                      <a16:creationId xmlns:a16="http://schemas.microsoft.com/office/drawing/2014/main" id="{38093CF8-0EC3-B442-F62B-282B5E6203CE}"/>
                    </a:ext>
                  </a:extLst>
                </p:cNvPr>
                <p:cNvSpPr/>
                <p:nvPr/>
              </p:nvSpPr>
              <p:spPr>
                <a:xfrm>
                  <a:off x="-644455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7" name="Freeform: Shape 4276">
                  <a:extLst>
                    <a:ext uri="{FF2B5EF4-FFF2-40B4-BE49-F238E27FC236}">
                      <a16:creationId xmlns:a16="http://schemas.microsoft.com/office/drawing/2014/main" id="{AFEAA895-DC1B-38A9-BB29-60E8A9777B76}"/>
                    </a:ext>
                  </a:extLst>
                </p:cNvPr>
                <p:cNvSpPr/>
                <p:nvPr/>
              </p:nvSpPr>
              <p:spPr>
                <a:xfrm>
                  <a:off x="-619979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78" name="Freeform: Shape 4277">
                  <a:extLst>
                    <a:ext uri="{FF2B5EF4-FFF2-40B4-BE49-F238E27FC236}">
                      <a16:creationId xmlns:a16="http://schemas.microsoft.com/office/drawing/2014/main" id="{455E1070-47D7-7211-4130-33C48B274BEF}"/>
                    </a:ext>
                  </a:extLst>
                </p:cNvPr>
                <p:cNvSpPr/>
                <p:nvPr/>
              </p:nvSpPr>
              <p:spPr>
                <a:xfrm>
                  <a:off x="-595503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79" name="Freeform: Shape 4278">
                  <a:extLst>
                    <a:ext uri="{FF2B5EF4-FFF2-40B4-BE49-F238E27FC236}">
                      <a16:creationId xmlns:a16="http://schemas.microsoft.com/office/drawing/2014/main" id="{039B3BF8-46C0-FAC5-C0C5-3814D6D9E13D}"/>
                    </a:ext>
                  </a:extLst>
                </p:cNvPr>
                <p:cNvSpPr/>
                <p:nvPr/>
              </p:nvSpPr>
              <p:spPr>
                <a:xfrm>
                  <a:off x="-571027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0" name="Freeform: Shape 4279">
                  <a:extLst>
                    <a:ext uri="{FF2B5EF4-FFF2-40B4-BE49-F238E27FC236}">
                      <a16:creationId xmlns:a16="http://schemas.microsoft.com/office/drawing/2014/main" id="{DB872CFC-5913-49B4-A6E0-E18CB124622F}"/>
                    </a:ext>
                  </a:extLst>
                </p:cNvPr>
                <p:cNvSpPr/>
                <p:nvPr/>
              </p:nvSpPr>
              <p:spPr>
                <a:xfrm>
                  <a:off x="-546551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1" name="Freeform: Shape 4280">
                  <a:extLst>
                    <a:ext uri="{FF2B5EF4-FFF2-40B4-BE49-F238E27FC236}">
                      <a16:creationId xmlns:a16="http://schemas.microsoft.com/office/drawing/2014/main" id="{5F50F49E-FF99-CC57-B708-D8E4BAFCF1BA}"/>
                    </a:ext>
                  </a:extLst>
                </p:cNvPr>
                <p:cNvSpPr/>
                <p:nvPr/>
              </p:nvSpPr>
              <p:spPr>
                <a:xfrm>
                  <a:off x="-522068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2" name="Freeform: Shape 4281">
                  <a:extLst>
                    <a:ext uri="{FF2B5EF4-FFF2-40B4-BE49-F238E27FC236}">
                      <a16:creationId xmlns:a16="http://schemas.microsoft.com/office/drawing/2014/main" id="{6D26743E-77B0-0B49-E170-BEB664EB5D92}"/>
                    </a:ext>
                  </a:extLst>
                </p:cNvPr>
                <p:cNvSpPr/>
                <p:nvPr/>
              </p:nvSpPr>
              <p:spPr>
                <a:xfrm>
                  <a:off x="-497592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3" name="Freeform: Shape 4282">
                  <a:extLst>
                    <a:ext uri="{FF2B5EF4-FFF2-40B4-BE49-F238E27FC236}">
                      <a16:creationId xmlns:a16="http://schemas.microsoft.com/office/drawing/2014/main" id="{2F7C1483-23AA-BD50-F141-1E98CD0422A1}"/>
                    </a:ext>
                  </a:extLst>
                </p:cNvPr>
                <p:cNvSpPr/>
                <p:nvPr/>
              </p:nvSpPr>
              <p:spPr>
                <a:xfrm>
                  <a:off x="-473116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4" name="Freeform: Shape 4283">
                  <a:extLst>
                    <a:ext uri="{FF2B5EF4-FFF2-40B4-BE49-F238E27FC236}">
                      <a16:creationId xmlns:a16="http://schemas.microsoft.com/office/drawing/2014/main" id="{6EBB5067-213F-B2AE-4AC0-A1B34D27BD0F}"/>
                    </a:ext>
                  </a:extLst>
                </p:cNvPr>
                <p:cNvSpPr/>
                <p:nvPr/>
              </p:nvSpPr>
              <p:spPr>
                <a:xfrm>
                  <a:off x="-448640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5" name="Freeform: Shape 4284">
                  <a:extLst>
                    <a:ext uri="{FF2B5EF4-FFF2-40B4-BE49-F238E27FC236}">
                      <a16:creationId xmlns:a16="http://schemas.microsoft.com/office/drawing/2014/main" id="{1082C32F-DFDC-F419-C21C-F200A51FB912}"/>
                    </a:ext>
                  </a:extLst>
                </p:cNvPr>
                <p:cNvSpPr/>
                <p:nvPr/>
              </p:nvSpPr>
              <p:spPr>
                <a:xfrm>
                  <a:off x="-424164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6" name="Freeform: Shape 4285">
                  <a:extLst>
                    <a:ext uri="{FF2B5EF4-FFF2-40B4-BE49-F238E27FC236}">
                      <a16:creationId xmlns:a16="http://schemas.microsoft.com/office/drawing/2014/main" id="{F8A09934-1858-B631-9490-52EB528154F0}"/>
                    </a:ext>
                  </a:extLst>
                </p:cNvPr>
                <p:cNvSpPr/>
                <p:nvPr/>
              </p:nvSpPr>
              <p:spPr>
                <a:xfrm>
                  <a:off x="-399681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7" name="Freeform: Shape 4286">
                  <a:extLst>
                    <a:ext uri="{FF2B5EF4-FFF2-40B4-BE49-F238E27FC236}">
                      <a16:creationId xmlns:a16="http://schemas.microsoft.com/office/drawing/2014/main" id="{AADB0A0B-A992-4E8A-2BC2-859B021D1F2B}"/>
                    </a:ext>
                  </a:extLst>
                </p:cNvPr>
                <p:cNvSpPr/>
                <p:nvPr/>
              </p:nvSpPr>
              <p:spPr>
                <a:xfrm>
                  <a:off x="-375205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8" name="Freeform: Shape 4287">
                  <a:extLst>
                    <a:ext uri="{FF2B5EF4-FFF2-40B4-BE49-F238E27FC236}">
                      <a16:creationId xmlns:a16="http://schemas.microsoft.com/office/drawing/2014/main" id="{FA4F927D-579D-3575-26CA-8CD02E9E7293}"/>
                    </a:ext>
                  </a:extLst>
                </p:cNvPr>
                <p:cNvSpPr/>
                <p:nvPr/>
              </p:nvSpPr>
              <p:spPr>
                <a:xfrm>
                  <a:off x="-350729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89" name="Freeform: Shape 4288">
                  <a:extLst>
                    <a:ext uri="{FF2B5EF4-FFF2-40B4-BE49-F238E27FC236}">
                      <a16:creationId xmlns:a16="http://schemas.microsoft.com/office/drawing/2014/main" id="{378742C1-A9B9-6AB1-6474-09995827FDEC}"/>
                    </a:ext>
                  </a:extLst>
                </p:cNvPr>
                <p:cNvSpPr/>
                <p:nvPr/>
              </p:nvSpPr>
              <p:spPr>
                <a:xfrm>
                  <a:off x="-326253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90" name="Freeform: Shape 4289">
                  <a:extLst>
                    <a:ext uri="{FF2B5EF4-FFF2-40B4-BE49-F238E27FC236}">
                      <a16:creationId xmlns:a16="http://schemas.microsoft.com/office/drawing/2014/main" id="{86CFAD58-59B9-847F-FB30-8808B18647EB}"/>
                    </a:ext>
                  </a:extLst>
                </p:cNvPr>
                <p:cNvSpPr/>
                <p:nvPr/>
              </p:nvSpPr>
              <p:spPr>
                <a:xfrm>
                  <a:off x="-301777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1" name="Freeform: Shape 4290">
                  <a:extLst>
                    <a:ext uri="{FF2B5EF4-FFF2-40B4-BE49-F238E27FC236}">
                      <a16:creationId xmlns:a16="http://schemas.microsoft.com/office/drawing/2014/main" id="{F004EED0-449E-D7B1-CDB9-3466088BBE15}"/>
                    </a:ext>
                  </a:extLst>
                </p:cNvPr>
                <p:cNvSpPr/>
                <p:nvPr/>
              </p:nvSpPr>
              <p:spPr>
                <a:xfrm>
                  <a:off x="-2772944"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4292" name="Freeform: Shape 4291">
                  <a:extLst>
                    <a:ext uri="{FF2B5EF4-FFF2-40B4-BE49-F238E27FC236}">
                      <a16:creationId xmlns:a16="http://schemas.microsoft.com/office/drawing/2014/main" id="{A7AF95CF-A478-3EA1-92B7-5A95638B1686}"/>
                    </a:ext>
                  </a:extLst>
                </p:cNvPr>
                <p:cNvSpPr/>
                <p:nvPr/>
              </p:nvSpPr>
              <p:spPr>
                <a:xfrm>
                  <a:off x="-252818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3" name="Freeform: Shape 4292">
                  <a:extLst>
                    <a:ext uri="{FF2B5EF4-FFF2-40B4-BE49-F238E27FC236}">
                      <a16:creationId xmlns:a16="http://schemas.microsoft.com/office/drawing/2014/main" id="{0C81062C-2B2B-F608-5D76-E6184F09BAC1}"/>
                    </a:ext>
                  </a:extLst>
                </p:cNvPr>
                <p:cNvSpPr/>
                <p:nvPr/>
              </p:nvSpPr>
              <p:spPr>
                <a:xfrm>
                  <a:off x="-228342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4" name="Freeform: Shape 4293">
                  <a:extLst>
                    <a:ext uri="{FF2B5EF4-FFF2-40B4-BE49-F238E27FC236}">
                      <a16:creationId xmlns:a16="http://schemas.microsoft.com/office/drawing/2014/main" id="{F647CD1F-9E76-0088-91BD-CA6FE3805B27}"/>
                    </a:ext>
                  </a:extLst>
                </p:cNvPr>
                <p:cNvSpPr/>
                <p:nvPr/>
              </p:nvSpPr>
              <p:spPr>
                <a:xfrm>
                  <a:off x="-203866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4295" name="Freeform: Shape 4294">
                  <a:extLst>
                    <a:ext uri="{FF2B5EF4-FFF2-40B4-BE49-F238E27FC236}">
                      <a16:creationId xmlns:a16="http://schemas.microsoft.com/office/drawing/2014/main" id="{0B7CBB7E-455C-BD44-8E74-78542193F8C3}"/>
                    </a:ext>
                  </a:extLst>
                </p:cNvPr>
                <p:cNvSpPr/>
                <p:nvPr/>
              </p:nvSpPr>
              <p:spPr>
                <a:xfrm>
                  <a:off x="-179390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nvGrpSpPr>
            <p:cNvPr id="3241" name="图形 77">
              <a:extLst>
                <a:ext uri="{FF2B5EF4-FFF2-40B4-BE49-F238E27FC236}">
                  <a16:creationId xmlns:a16="http://schemas.microsoft.com/office/drawing/2014/main" id="{B2A83246-9D95-66FF-9B44-90387924FA5F}"/>
                </a:ext>
              </a:extLst>
            </p:cNvPr>
            <p:cNvGrpSpPr/>
            <p:nvPr/>
          </p:nvGrpSpPr>
          <p:grpSpPr>
            <a:xfrm>
              <a:off x="-13789148" y="3327951"/>
              <a:ext cx="12231283" cy="3423554"/>
              <a:chOff x="-13789148" y="3327951"/>
              <a:chExt cx="12231283" cy="3423554"/>
            </a:xfrm>
            <a:grpFill/>
          </p:grpSpPr>
          <p:grpSp>
            <p:nvGrpSpPr>
              <p:cNvPr id="3242" name="图形 77">
                <a:extLst>
                  <a:ext uri="{FF2B5EF4-FFF2-40B4-BE49-F238E27FC236}">
                    <a16:creationId xmlns:a16="http://schemas.microsoft.com/office/drawing/2014/main" id="{7254AEC4-F14C-6BC2-62EF-B7E8B5C1BA09}"/>
                  </a:ext>
                </a:extLst>
              </p:cNvPr>
              <p:cNvGrpSpPr/>
              <p:nvPr/>
            </p:nvGrpSpPr>
            <p:grpSpPr>
              <a:xfrm>
                <a:off x="-13789148" y="3327951"/>
                <a:ext cx="6110624" cy="3423554"/>
                <a:chOff x="-13789148" y="3327951"/>
                <a:chExt cx="6110624" cy="3423554"/>
              </a:xfrm>
              <a:grpFill/>
            </p:grpSpPr>
            <p:sp>
              <p:nvSpPr>
                <p:cNvPr id="3594" name="Freeform: Shape 3593">
                  <a:extLst>
                    <a:ext uri="{FF2B5EF4-FFF2-40B4-BE49-F238E27FC236}">
                      <a16:creationId xmlns:a16="http://schemas.microsoft.com/office/drawing/2014/main" id="{D154794E-D33D-A65F-6533-73FD89618ACE}"/>
                    </a:ext>
                  </a:extLst>
                </p:cNvPr>
                <p:cNvSpPr/>
                <p:nvPr/>
              </p:nvSpPr>
              <p:spPr>
                <a:xfrm>
                  <a:off x="-1378914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5" name="Freeform: Shape 3594">
                  <a:extLst>
                    <a:ext uri="{FF2B5EF4-FFF2-40B4-BE49-F238E27FC236}">
                      <a16:creationId xmlns:a16="http://schemas.microsoft.com/office/drawing/2014/main" id="{F98F506D-F2FA-7D54-7FFC-7784C122BD69}"/>
                    </a:ext>
                  </a:extLst>
                </p:cNvPr>
                <p:cNvSpPr/>
                <p:nvPr/>
              </p:nvSpPr>
              <p:spPr>
                <a:xfrm>
                  <a:off x="-1354438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6" name="Freeform: Shape 3595">
                  <a:extLst>
                    <a:ext uri="{FF2B5EF4-FFF2-40B4-BE49-F238E27FC236}">
                      <a16:creationId xmlns:a16="http://schemas.microsoft.com/office/drawing/2014/main" id="{081809C9-CF15-6759-C656-E0E2222D15B5}"/>
                    </a:ext>
                  </a:extLst>
                </p:cNvPr>
                <p:cNvSpPr/>
                <p:nvPr/>
              </p:nvSpPr>
              <p:spPr>
                <a:xfrm>
                  <a:off x="-1329962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7" name="Freeform: Shape 3596">
                  <a:extLst>
                    <a:ext uri="{FF2B5EF4-FFF2-40B4-BE49-F238E27FC236}">
                      <a16:creationId xmlns:a16="http://schemas.microsoft.com/office/drawing/2014/main" id="{9BF12928-3F2C-C6DF-32F9-28B79815886D}"/>
                    </a:ext>
                  </a:extLst>
                </p:cNvPr>
                <p:cNvSpPr/>
                <p:nvPr/>
              </p:nvSpPr>
              <p:spPr>
                <a:xfrm>
                  <a:off x="-1305479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98" name="Freeform: Shape 3597">
                  <a:extLst>
                    <a:ext uri="{FF2B5EF4-FFF2-40B4-BE49-F238E27FC236}">
                      <a16:creationId xmlns:a16="http://schemas.microsoft.com/office/drawing/2014/main" id="{D37651C0-3E6C-CB0D-FDDB-02C6C01C6C1A}"/>
                    </a:ext>
                  </a:extLst>
                </p:cNvPr>
                <p:cNvSpPr/>
                <p:nvPr/>
              </p:nvSpPr>
              <p:spPr>
                <a:xfrm>
                  <a:off x="-1281003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9" name="Freeform: Shape 3598">
                  <a:extLst>
                    <a:ext uri="{FF2B5EF4-FFF2-40B4-BE49-F238E27FC236}">
                      <a16:creationId xmlns:a16="http://schemas.microsoft.com/office/drawing/2014/main" id="{C6E21D9D-4B33-F282-DB77-2E44B90DB1AB}"/>
                    </a:ext>
                  </a:extLst>
                </p:cNvPr>
                <p:cNvSpPr/>
                <p:nvPr/>
              </p:nvSpPr>
              <p:spPr>
                <a:xfrm>
                  <a:off x="-1256527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0" name="Freeform: Shape 3599">
                  <a:extLst>
                    <a:ext uri="{FF2B5EF4-FFF2-40B4-BE49-F238E27FC236}">
                      <a16:creationId xmlns:a16="http://schemas.microsoft.com/office/drawing/2014/main" id="{E8C16A51-A487-C1BD-C96F-9F043A8E1E4B}"/>
                    </a:ext>
                  </a:extLst>
                </p:cNvPr>
                <p:cNvSpPr/>
                <p:nvPr/>
              </p:nvSpPr>
              <p:spPr>
                <a:xfrm>
                  <a:off x="-1232051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1" name="Freeform: Shape 3600">
                  <a:extLst>
                    <a:ext uri="{FF2B5EF4-FFF2-40B4-BE49-F238E27FC236}">
                      <a16:creationId xmlns:a16="http://schemas.microsoft.com/office/drawing/2014/main" id="{AEB6EAD8-6141-AC21-6864-FB20C052F05D}"/>
                    </a:ext>
                  </a:extLst>
                </p:cNvPr>
                <p:cNvSpPr/>
                <p:nvPr/>
              </p:nvSpPr>
              <p:spPr>
                <a:xfrm>
                  <a:off x="-1207575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2" name="Freeform: Shape 3601">
                  <a:extLst>
                    <a:ext uri="{FF2B5EF4-FFF2-40B4-BE49-F238E27FC236}">
                      <a16:creationId xmlns:a16="http://schemas.microsoft.com/office/drawing/2014/main" id="{AE3810D4-7F9E-3547-C084-6DC49EBDAD19}"/>
                    </a:ext>
                  </a:extLst>
                </p:cNvPr>
                <p:cNvSpPr/>
                <p:nvPr/>
              </p:nvSpPr>
              <p:spPr>
                <a:xfrm>
                  <a:off x="-1183093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3" name="Freeform: Shape 3602">
                  <a:extLst>
                    <a:ext uri="{FF2B5EF4-FFF2-40B4-BE49-F238E27FC236}">
                      <a16:creationId xmlns:a16="http://schemas.microsoft.com/office/drawing/2014/main" id="{B37DBD3D-DDA7-2753-4F66-0CBF0B35F230}"/>
                    </a:ext>
                  </a:extLst>
                </p:cNvPr>
                <p:cNvSpPr/>
                <p:nvPr/>
              </p:nvSpPr>
              <p:spPr>
                <a:xfrm>
                  <a:off x="-1158617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4" name="Freeform: Shape 3603">
                  <a:extLst>
                    <a:ext uri="{FF2B5EF4-FFF2-40B4-BE49-F238E27FC236}">
                      <a16:creationId xmlns:a16="http://schemas.microsoft.com/office/drawing/2014/main" id="{E712E62A-CC93-36B6-7EAB-FD394D143967}"/>
                    </a:ext>
                  </a:extLst>
                </p:cNvPr>
                <p:cNvSpPr/>
                <p:nvPr/>
              </p:nvSpPr>
              <p:spPr>
                <a:xfrm>
                  <a:off x="-1134141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5" name="Freeform: Shape 3604">
                  <a:extLst>
                    <a:ext uri="{FF2B5EF4-FFF2-40B4-BE49-F238E27FC236}">
                      <a16:creationId xmlns:a16="http://schemas.microsoft.com/office/drawing/2014/main" id="{AD20B1F4-B8B3-C58C-42D3-812BB08B9C9C}"/>
                    </a:ext>
                  </a:extLst>
                </p:cNvPr>
                <p:cNvSpPr/>
                <p:nvPr/>
              </p:nvSpPr>
              <p:spPr>
                <a:xfrm>
                  <a:off x="-1109665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6" name="Freeform: Shape 3605">
                  <a:extLst>
                    <a:ext uri="{FF2B5EF4-FFF2-40B4-BE49-F238E27FC236}">
                      <a16:creationId xmlns:a16="http://schemas.microsoft.com/office/drawing/2014/main" id="{ACC005D4-6C2E-E9FE-3C4D-8C41E593E175}"/>
                    </a:ext>
                  </a:extLst>
                </p:cNvPr>
                <p:cNvSpPr/>
                <p:nvPr/>
              </p:nvSpPr>
              <p:spPr>
                <a:xfrm>
                  <a:off x="-1085189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7" name="Freeform: Shape 3606">
                  <a:extLst>
                    <a:ext uri="{FF2B5EF4-FFF2-40B4-BE49-F238E27FC236}">
                      <a16:creationId xmlns:a16="http://schemas.microsoft.com/office/drawing/2014/main" id="{2592C856-8B1B-8763-FB31-96FB09DC9566}"/>
                    </a:ext>
                  </a:extLst>
                </p:cNvPr>
                <p:cNvSpPr/>
                <p:nvPr/>
              </p:nvSpPr>
              <p:spPr>
                <a:xfrm>
                  <a:off x="-1060706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8" name="Freeform: Shape 3607">
                  <a:extLst>
                    <a:ext uri="{FF2B5EF4-FFF2-40B4-BE49-F238E27FC236}">
                      <a16:creationId xmlns:a16="http://schemas.microsoft.com/office/drawing/2014/main" id="{7BE512F6-1824-E693-A873-8E090BCEB604}"/>
                    </a:ext>
                  </a:extLst>
                </p:cNvPr>
                <p:cNvSpPr/>
                <p:nvPr/>
              </p:nvSpPr>
              <p:spPr>
                <a:xfrm>
                  <a:off x="-1036230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09" name="Freeform: Shape 3608">
                  <a:extLst>
                    <a:ext uri="{FF2B5EF4-FFF2-40B4-BE49-F238E27FC236}">
                      <a16:creationId xmlns:a16="http://schemas.microsoft.com/office/drawing/2014/main" id="{87685092-A840-DB26-C7FE-8C58432F389D}"/>
                    </a:ext>
                  </a:extLst>
                </p:cNvPr>
                <p:cNvSpPr/>
                <p:nvPr/>
              </p:nvSpPr>
              <p:spPr>
                <a:xfrm>
                  <a:off x="-1011754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0" name="Freeform: Shape 3609">
                  <a:extLst>
                    <a:ext uri="{FF2B5EF4-FFF2-40B4-BE49-F238E27FC236}">
                      <a16:creationId xmlns:a16="http://schemas.microsoft.com/office/drawing/2014/main" id="{4BC3D362-6806-22D9-4149-C8B5D49E1DA3}"/>
                    </a:ext>
                  </a:extLst>
                </p:cNvPr>
                <p:cNvSpPr/>
                <p:nvPr/>
              </p:nvSpPr>
              <p:spPr>
                <a:xfrm>
                  <a:off x="-987278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1" name="Freeform: Shape 3610">
                  <a:extLst>
                    <a:ext uri="{FF2B5EF4-FFF2-40B4-BE49-F238E27FC236}">
                      <a16:creationId xmlns:a16="http://schemas.microsoft.com/office/drawing/2014/main" id="{497C0CA5-486E-2F29-1505-229C7DBDADC2}"/>
                    </a:ext>
                  </a:extLst>
                </p:cNvPr>
                <p:cNvSpPr/>
                <p:nvPr/>
              </p:nvSpPr>
              <p:spPr>
                <a:xfrm>
                  <a:off x="-962802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2" name="Freeform: Shape 3611">
                  <a:extLst>
                    <a:ext uri="{FF2B5EF4-FFF2-40B4-BE49-F238E27FC236}">
                      <a16:creationId xmlns:a16="http://schemas.microsoft.com/office/drawing/2014/main" id="{71E93E33-EBC0-3A10-6627-053FF53F7DBF}"/>
                    </a:ext>
                  </a:extLst>
                </p:cNvPr>
                <p:cNvSpPr/>
                <p:nvPr/>
              </p:nvSpPr>
              <p:spPr>
                <a:xfrm>
                  <a:off x="-938319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3" name="Freeform: Shape 3612">
                  <a:extLst>
                    <a:ext uri="{FF2B5EF4-FFF2-40B4-BE49-F238E27FC236}">
                      <a16:creationId xmlns:a16="http://schemas.microsoft.com/office/drawing/2014/main" id="{CFFEE18E-EE9C-4FDD-A392-D7B7C7D73A31}"/>
                    </a:ext>
                  </a:extLst>
                </p:cNvPr>
                <p:cNvSpPr/>
                <p:nvPr/>
              </p:nvSpPr>
              <p:spPr>
                <a:xfrm>
                  <a:off x="-913843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4" name="Freeform: Shape 3613">
                  <a:extLst>
                    <a:ext uri="{FF2B5EF4-FFF2-40B4-BE49-F238E27FC236}">
                      <a16:creationId xmlns:a16="http://schemas.microsoft.com/office/drawing/2014/main" id="{2AAFA886-275B-A872-E46A-4CB8E170B788}"/>
                    </a:ext>
                  </a:extLst>
                </p:cNvPr>
                <p:cNvSpPr/>
                <p:nvPr/>
              </p:nvSpPr>
              <p:spPr>
                <a:xfrm>
                  <a:off x="-889367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5" name="Freeform: Shape 3614">
                  <a:extLst>
                    <a:ext uri="{FF2B5EF4-FFF2-40B4-BE49-F238E27FC236}">
                      <a16:creationId xmlns:a16="http://schemas.microsoft.com/office/drawing/2014/main" id="{76BC36D3-8E53-F7A1-C925-D53007EA5DA1}"/>
                    </a:ext>
                  </a:extLst>
                </p:cNvPr>
                <p:cNvSpPr/>
                <p:nvPr/>
              </p:nvSpPr>
              <p:spPr>
                <a:xfrm>
                  <a:off x="-864891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6" name="Freeform: Shape 3615">
                  <a:extLst>
                    <a:ext uri="{FF2B5EF4-FFF2-40B4-BE49-F238E27FC236}">
                      <a16:creationId xmlns:a16="http://schemas.microsoft.com/office/drawing/2014/main" id="{B3EA9484-5361-4E7E-7400-81029CD8EA55}"/>
                    </a:ext>
                  </a:extLst>
                </p:cNvPr>
                <p:cNvSpPr/>
                <p:nvPr/>
              </p:nvSpPr>
              <p:spPr>
                <a:xfrm>
                  <a:off x="-840415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7" name="Freeform: Shape 3616">
                  <a:extLst>
                    <a:ext uri="{FF2B5EF4-FFF2-40B4-BE49-F238E27FC236}">
                      <a16:creationId xmlns:a16="http://schemas.microsoft.com/office/drawing/2014/main" id="{3702FD71-EC0C-564F-31F2-19C63F9E8096}"/>
                    </a:ext>
                  </a:extLst>
                </p:cNvPr>
                <p:cNvSpPr/>
                <p:nvPr/>
              </p:nvSpPr>
              <p:spPr>
                <a:xfrm>
                  <a:off x="-815932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8" name="Freeform: Shape 3617">
                  <a:extLst>
                    <a:ext uri="{FF2B5EF4-FFF2-40B4-BE49-F238E27FC236}">
                      <a16:creationId xmlns:a16="http://schemas.microsoft.com/office/drawing/2014/main" id="{B314D5A1-34ED-B5A8-582E-1A2107B8BB98}"/>
                    </a:ext>
                  </a:extLst>
                </p:cNvPr>
                <p:cNvSpPr/>
                <p:nvPr/>
              </p:nvSpPr>
              <p:spPr>
                <a:xfrm>
                  <a:off x="-791456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19" name="Freeform: Shape 3618">
                  <a:extLst>
                    <a:ext uri="{FF2B5EF4-FFF2-40B4-BE49-F238E27FC236}">
                      <a16:creationId xmlns:a16="http://schemas.microsoft.com/office/drawing/2014/main" id="{73BB244A-4CE8-9103-0572-A734F50DBE83}"/>
                    </a:ext>
                  </a:extLst>
                </p:cNvPr>
                <p:cNvSpPr/>
                <p:nvPr/>
              </p:nvSpPr>
              <p:spPr>
                <a:xfrm>
                  <a:off x="-1378914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0" name="Freeform: Shape 3619">
                  <a:extLst>
                    <a:ext uri="{FF2B5EF4-FFF2-40B4-BE49-F238E27FC236}">
                      <a16:creationId xmlns:a16="http://schemas.microsoft.com/office/drawing/2014/main" id="{C212EB85-63E2-F57B-26C4-0A78AA60F372}"/>
                    </a:ext>
                  </a:extLst>
                </p:cNvPr>
                <p:cNvSpPr/>
                <p:nvPr/>
              </p:nvSpPr>
              <p:spPr>
                <a:xfrm>
                  <a:off x="-1354438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621" name="Freeform: Shape 3620">
                  <a:extLst>
                    <a:ext uri="{FF2B5EF4-FFF2-40B4-BE49-F238E27FC236}">
                      <a16:creationId xmlns:a16="http://schemas.microsoft.com/office/drawing/2014/main" id="{3B2931A9-D4DF-BFB1-0260-4CD582260D84}"/>
                    </a:ext>
                  </a:extLst>
                </p:cNvPr>
                <p:cNvSpPr/>
                <p:nvPr/>
              </p:nvSpPr>
              <p:spPr>
                <a:xfrm>
                  <a:off x="-1329962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2" name="Freeform: Shape 3621">
                  <a:extLst>
                    <a:ext uri="{FF2B5EF4-FFF2-40B4-BE49-F238E27FC236}">
                      <a16:creationId xmlns:a16="http://schemas.microsoft.com/office/drawing/2014/main" id="{71577EEF-E9FA-DA6D-2858-AE4E7455FF59}"/>
                    </a:ext>
                  </a:extLst>
                </p:cNvPr>
                <p:cNvSpPr/>
                <p:nvPr/>
              </p:nvSpPr>
              <p:spPr>
                <a:xfrm>
                  <a:off x="-1305479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3" name="Freeform: Shape 3622">
                  <a:extLst>
                    <a:ext uri="{FF2B5EF4-FFF2-40B4-BE49-F238E27FC236}">
                      <a16:creationId xmlns:a16="http://schemas.microsoft.com/office/drawing/2014/main" id="{BFB90FF0-36D4-C62B-2C2E-D133373B744F}"/>
                    </a:ext>
                  </a:extLst>
                </p:cNvPr>
                <p:cNvSpPr/>
                <p:nvPr/>
              </p:nvSpPr>
              <p:spPr>
                <a:xfrm>
                  <a:off x="-1281003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4" name="Freeform: Shape 3623">
                  <a:extLst>
                    <a:ext uri="{FF2B5EF4-FFF2-40B4-BE49-F238E27FC236}">
                      <a16:creationId xmlns:a16="http://schemas.microsoft.com/office/drawing/2014/main" id="{4CFFA184-25C8-1D96-EA51-8EF38857E8E2}"/>
                    </a:ext>
                  </a:extLst>
                </p:cNvPr>
                <p:cNvSpPr/>
                <p:nvPr/>
              </p:nvSpPr>
              <p:spPr>
                <a:xfrm>
                  <a:off x="-1256527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5" name="Freeform: Shape 3624">
                  <a:extLst>
                    <a:ext uri="{FF2B5EF4-FFF2-40B4-BE49-F238E27FC236}">
                      <a16:creationId xmlns:a16="http://schemas.microsoft.com/office/drawing/2014/main" id="{E0AC2989-7661-E35D-9FB4-AC719B21C570}"/>
                    </a:ext>
                  </a:extLst>
                </p:cNvPr>
                <p:cNvSpPr/>
                <p:nvPr/>
              </p:nvSpPr>
              <p:spPr>
                <a:xfrm>
                  <a:off x="-1232051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6" name="Freeform: Shape 3625">
                  <a:extLst>
                    <a:ext uri="{FF2B5EF4-FFF2-40B4-BE49-F238E27FC236}">
                      <a16:creationId xmlns:a16="http://schemas.microsoft.com/office/drawing/2014/main" id="{DFBD27F5-6E6A-B9CD-3D90-C7C51C572899}"/>
                    </a:ext>
                  </a:extLst>
                </p:cNvPr>
                <p:cNvSpPr/>
                <p:nvPr/>
              </p:nvSpPr>
              <p:spPr>
                <a:xfrm>
                  <a:off x="-1207575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7" name="Freeform: Shape 3626">
                  <a:extLst>
                    <a:ext uri="{FF2B5EF4-FFF2-40B4-BE49-F238E27FC236}">
                      <a16:creationId xmlns:a16="http://schemas.microsoft.com/office/drawing/2014/main" id="{D2A35FB7-6992-AF7D-D2B1-A3B975D474A4}"/>
                    </a:ext>
                  </a:extLst>
                </p:cNvPr>
                <p:cNvSpPr/>
                <p:nvPr/>
              </p:nvSpPr>
              <p:spPr>
                <a:xfrm>
                  <a:off x="-1183093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8" name="Freeform: Shape 3627">
                  <a:extLst>
                    <a:ext uri="{FF2B5EF4-FFF2-40B4-BE49-F238E27FC236}">
                      <a16:creationId xmlns:a16="http://schemas.microsoft.com/office/drawing/2014/main" id="{EF0CF904-7AAB-F569-C81C-F33DC49C9512}"/>
                    </a:ext>
                  </a:extLst>
                </p:cNvPr>
                <p:cNvSpPr/>
                <p:nvPr/>
              </p:nvSpPr>
              <p:spPr>
                <a:xfrm>
                  <a:off x="-1158617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29" name="Freeform: Shape 3628">
                  <a:extLst>
                    <a:ext uri="{FF2B5EF4-FFF2-40B4-BE49-F238E27FC236}">
                      <a16:creationId xmlns:a16="http://schemas.microsoft.com/office/drawing/2014/main" id="{FBB8112E-7C65-9C01-C5B6-B77AF99DACF9}"/>
                    </a:ext>
                  </a:extLst>
                </p:cNvPr>
                <p:cNvSpPr/>
                <p:nvPr/>
              </p:nvSpPr>
              <p:spPr>
                <a:xfrm>
                  <a:off x="-1134141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0" name="Freeform: Shape 3629">
                  <a:extLst>
                    <a:ext uri="{FF2B5EF4-FFF2-40B4-BE49-F238E27FC236}">
                      <a16:creationId xmlns:a16="http://schemas.microsoft.com/office/drawing/2014/main" id="{E38C5B50-A536-D2F0-6FBD-77AC16AEB2B5}"/>
                    </a:ext>
                  </a:extLst>
                </p:cNvPr>
                <p:cNvSpPr/>
                <p:nvPr/>
              </p:nvSpPr>
              <p:spPr>
                <a:xfrm>
                  <a:off x="-1109665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1" name="Freeform: Shape 3630">
                  <a:extLst>
                    <a:ext uri="{FF2B5EF4-FFF2-40B4-BE49-F238E27FC236}">
                      <a16:creationId xmlns:a16="http://schemas.microsoft.com/office/drawing/2014/main" id="{7302B6CE-EA8C-A23A-1463-F9D1F5141085}"/>
                    </a:ext>
                  </a:extLst>
                </p:cNvPr>
                <p:cNvSpPr/>
                <p:nvPr/>
              </p:nvSpPr>
              <p:spPr>
                <a:xfrm>
                  <a:off x="-1085189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2" name="Freeform: Shape 3631">
                  <a:extLst>
                    <a:ext uri="{FF2B5EF4-FFF2-40B4-BE49-F238E27FC236}">
                      <a16:creationId xmlns:a16="http://schemas.microsoft.com/office/drawing/2014/main" id="{FF806F21-5EAD-69AB-DD7A-1E8A989A3FA7}"/>
                    </a:ext>
                  </a:extLst>
                </p:cNvPr>
                <p:cNvSpPr/>
                <p:nvPr/>
              </p:nvSpPr>
              <p:spPr>
                <a:xfrm>
                  <a:off x="-1060706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3" name="Freeform: Shape 3632">
                  <a:extLst>
                    <a:ext uri="{FF2B5EF4-FFF2-40B4-BE49-F238E27FC236}">
                      <a16:creationId xmlns:a16="http://schemas.microsoft.com/office/drawing/2014/main" id="{B5B9CB35-44D7-2771-B7B1-8799956F10DE}"/>
                    </a:ext>
                  </a:extLst>
                </p:cNvPr>
                <p:cNvSpPr/>
                <p:nvPr/>
              </p:nvSpPr>
              <p:spPr>
                <a:xfrm>
                  <a:off x="-1036230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4" name="Freeform: Shape 3633">
                  <a:extLst>
                    <a:ext uri="{FF2B5EF4-FFF2-40B4-BE49-F238E27FC236}">
                      <a16:creationId xmlns:a16="http://schemas.microsoft.com/office/drawing/2014/main" id="{CF270DDB-3097-3C1D-98DE-1E29D833023E}"/>
                    </a:ext>
                  </a:extLst>
                </p:cNvPr>
                <p:cNvSpPr/>
                <p:nvPr/>
              </p:nvSpPr>
              <p:spPr>
                <a:xfrm>
                  <a:off x="-1011754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5" name="Freeform: Shape 3634">
                  <a:extLst>
                    <a:ext uri="{FF2B5EF4-FFF2-40B4-BE49-F238E27FC236}">
                      <a16:creationId xmlns:a16="http://schemas.microsoft.com/office/drawing/2014/main" id="{A431772C-8353-5266-49FC-C07F1CFC8BA5}"/>
                    </a:ext>
                  </a:extLst>
                </p:cNvPr>
                <p:cNvSpPr/>
                <p:nvPr/>
              </p:nvSpPr>
              <p:spPr>
                <a:xfrm>
                  <a:off x="-987278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6" name="Freeform: Shape 3635">
                  <a:extLst>
                    <a:ext uri="{FF2B5EF4-FFF2-40B4-BE49-F238E27FC236}">
                      <a16:creationId xmlns:a16="http://schemas.microsoft.com/office/drawing/2014/main" id="{96A9BF0F-3F23-4702-82CF-C4B202BF4507}"/>
                    </a:ext>
                  </a:extLst>
                </p:cNvPr>
                <p:cNvSpPr/>
                <p:nvPr/>
              </p:nvSpPr>
              <p:spPr>
                <a:xfrm>
                  <a:off x="-962802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7" name="Freeform: Shape 3636">
                  <a:extLst>
                    <a:ext uri="{FF2B5EF4-FFF2-40B4-BE49-F238E27FC236}">
                      <a16:creationId xmlns:a16="http://schemas.microsoft.com/office/drawing/2014/main" id="{56CC8964-9994-34DC-E715-8ECBA8A7CA15}"/>
                    </a:ext>
                  </a:extLst>
                </p:cNvPr>
                <p:cNvSpPr/>
                <p:nvPr/>
              </p:nvSpPr>
              <p:spPr>
                <a:xfrm>
                  <a:off x="-938319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8" name="Freeform: Shape 3637">
                  <a:extLst>
                    <a:ext uri="{FF2B5EF4-FFF2-40B4-BE49-F238E27FC236}">
                      <a16:creationId xmlns:a16="http://schemas.microsoft.com/office/drawing/2014/main" id="{0A040EAF-8A64-80D9-DF2A-9FD0F8B21F15}"/>
                    </a:ext>
                  </a:extLst>
                </p:cNvPr>
                <p:cNvSpPr/>
                <p:nvPr/>
              </p:nvSpPr>
              <p:spPr>
                <a:xfrm>
                  <a:off x="-913843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39" name="Freeform: Shape 3638">
                  <a:extLst>
                    <a:ext uri="{FF2B5EF4-FFF2-40B4-BE49-F238E27FC236}">
                      <a16:creationId xmlns:a16="http://schemas.microsoft.com/office/drawing/2014/main" id="{B70BD7B1-9288-3945-F763-29A57DAC0A69}"/>
                    </a:ext>
                  </a:extLst>
                </p:cNvPr>
                <p:cNvSpPr/>
                <p:nvPr/>
              </p:nvSpPr>
              <p:spPr>
                <a:xfrm>
                  <a:off x="-889367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0" name="Freeform: Shape 3639">
                  <a:extLst>
                    <a:ext uri="{FF2B5EF4-FFF2-40B4-BE49-F238E27FC236}">
                      <a16:creationId xmlns:a16="http://schemas.microsoft.com/office/drawing/2014/main" id="{4D0BD26A-A415-8A44-1812-A7BAD477A1D6}"/>
                    </a:ext>
                  </a:extLst>
                </p:cNvPr>
                <p:cNvSpPr/>
                <p:nvPr/>
              </p:nvSpPr>
              <p:spPr>
                <a:xfrm>
                  <a:off x="-864891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1" name="Freeform: Shape 3640">
                  <a:extLst>
                    <a:ext uri="{FF2B5EF4-FFF2-40B4-BE49-F238E27FC236}">
                      <a16:creationId xmlns:a16="http://schemas.microsoft.com/office/drawing/2014/main" id="{9F263F46-3EEF-6BC0-FCDC-BDB83D46810A}"/>
                    </a:ext>
                  </a:extLst>
                </p:cNvPr>
                <p:cNvSpPr/>
                <p:nvPr/>
              </p:nvSpPr>
              <p:spPr>
                <a:xfrm>
                  <a:off x="-840415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2" name="Freeform: Shape 3641">
                  <a:extLst>
                    <a:ext uri="{FF2B5EF4-FFF2-40B4-BE49-F238E27FC236}">
                      <a16:creationId xmlns:a16="http://schemas.microsoft.com/office/drawing/2014/main" id="{D54A5BF7-B282-65E3-33A2-9597230C0935}"/>
                    </a:ext>
                  </a:extLst>
                </p:cNvPr>
                <p:cNvSpPr/>
                <p:nvPr/>
              </p:nvSpPr>
              <p:spPr>
                <a:xfrm>
                  <a:off x="-815932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3" name="Freeform: Shape 3642">
                  <a:extLst>
                    <a:ext uri="{FF2B5EF4-FFF2-40B4-BE49-F238E27FC236}">
                      <a16:creationId xmlns:a16="http://schemas.microsoft.com/office/drawing/2014/main" id="{4AD4EBAA-FAD8-6154-DAAD-577C232C9C11}"/>
                    </a:ext>
                  </a:extLst>
                </p:cNvPr>
                <p:cNvSpPr/>
                <p:nvPr/>
              </p:nvSpPr>
              <p:spPr>
                <a:xfrm>
                  <a:off x="-791456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4" name="Freeform: Shape 3643">
                  <a:extLst>
                    <a:ext uri="{FF2B5EF4-FFF2-40B4-BE49-F238E27FC236}">
                      <a16:creationId xmlns:a16="http://schemas.microsoft.com/office/drawing/2014/main" id="{CC84943B-55A5-07EC-E601-0EF41B1691EE}"/>
                    </a:ext>
                  </a:extLst>
                </p:cNvPr>
                <p:cNvSpPr/>
                <p:nvPr/>
              </p:nvSpPr>
              <p:spPr>
                <a:xfrm>
                  <a:off x="-1378914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5" name="Freeform: Shape 3644">
                  <a:extLst>
                    <a:ext uri="{FF2B5EF4-FFF2-40B4-BE49-F238E27FC236}">
                      <a16:creationId xmlns:a16="http://schemas.microsoft.com/office/drawing/2014/main" id="{11B90D65-0C5B-3686-E75A-81D8D6608CA0}"/>
                    </a:ext>
                  </a:extLst>
                </p:cNvPr>
                <p:cNvSpPr/>
                <p:nvPr/>
              </p:nvSpPr>
              <p:spPr>
                <a:xfrm>
                  <a:off x="-1354438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6" name="Freeform: Shape 3645">
                  <a:extLst>
                    <a:ext uri="{FF2B5EF4-FFF2-40B4-BE49-F238E27FC236}">
                      <a16:creationId xmlns:a16="http://schemas.microsoft.com/office/drawing/2014/main" id="{54DC2369-C738-1BEC-29D3-695D1E12C1A4}"/>
                    </a:ext>
                  </a:extLst>
                </p:cNvPr>
                <p:cNvSpPr/>
                <p:nvPr/>
              </p:nvSpPr>
              <p:spPr>
                <a:xfrm>
                  <a:off x="-1329962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7" name="Freeform: Shape 3646">
                  <a:extLst>
                    <a:ext uri="{FF2B5EF4-FFF2-40B4-BE49-F238E27FC236}">
                      <a16:creationId xmlns:a16="http://schemas.microsoft.com/office/drawing/2014/main" id="{8064FBDA-7F3B-964C-6822-9524A0285138}"/>
                    </a:ext>
                  </a:extLst>
                </p:cNvPr>
                <p:cNvSpPr/>
                <p:nvPr/>
              </p:nvSpPr>
              <p:spPr>
                <a:xfrm>
                  <a:off x="-1305479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8" name="Freeform: Shape 3647">
                  <a:extLst>
                    <a:ext uri="{FF2B5EF4-FFF2-40B4-BE49-F238E27FC236}">
                      <a16:creationId xmlns:a16="http://schemas.microsoft.com/office/drawing/2014/main" id="{BBA6E939-816C-AE34-F8C4-D456AC68C2BC}"/>
                    </a:ext>
                  </a:extLst>
                </p:cNvPr>
                <p:cNvSpPr/>
                <p:nvPr/>
              </p:nvSpPr>
              <p:spPr>
                <a:xfrm>
                  <a:off x="-1281003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49" name="Freeform: Shape 3648">
                  <a:extLst>
                    <a:ext uri="{FF2B5EF4-FFF2-40B4-BE49-F238E27FC236}">
                      <a16:creationId xmlns:a16="http://schemas.microsoft.com/office/drawing/2014/main" id="{F5D21980-4EC0-FF2E-E53F-59A6414F8CBC}"/>
                    </a:ext>
                  </a:extLst>
                </p:cNvPr>
                <p:cNvSpPr/>
                <p:nvPr/>
              </p:nvSpPr>
              <p:spPr>
                <a:xfrm>
                  <a:off x="-1256527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0" name="Freeform: Shape 3649">
                  <a:extLst>
                    <a:ext uri="{FF2B5EF4-FFF2-40B4-BE49-F238E27FC236}">
                      <a16:creationId xmlns:a16="http://schemas.microsoft.com/office/drawing/2014/main" id="{B0414EB2-90F5-D934-52B1-9F68E853826C}"/>
                    </a:ext>
                  </a:extLst>
                </p:cNvPr>
                <p:cNvSpPr/>
                <p:nvPr/>
              </p:nvSpPr>
              <p:spPr>
                <a:xfrm>
                  <a:off x="-1232051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1" name="Freeform: Shape 3650">
                  <a:extLst>
                    <a:ext uri="{FF2B5EF4-FFF2-40B4-BE49-F238E27FC236}">
                      <a16:creationId xmlns:a16="http://schemas.microsoft.com/office/drawing/2014/main" id="{68E78C49-6607-2A01-F023-67C99E55256D}"/>
                    </a:ext>
                  </a:extLst>
                </p:cNvPr>
                <p:cNvSpPr/>
                <p:nvPr/>
              </p:nvSpPr>
              <p:spPr>
                <a:xfrm>
                  <a:off x="-1207575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2" name="Freeform: Shape 3651">
                  <a:extLst>
                    <a:ext uri="{FF2B5EF4-FFF2-40B4-BE49-F238E27FC236}">
                      <a16:creationId xmlns:a16="http://schemas.microsoft.com/office/drawing/2014/main" id="{A73BAB43-54FB-5157-31F7-8761FA62FEC0}"/>
                    </a:ext>
                  </a:extLst>
                </p:cNvPr>
                <p:cNvSpPr/>
                <p:nvPr/>
              </p:nvSpPr>
              <p:spPr>
                <a:xfrm>
                  <a:off x="-1183093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3" name="Freeform: Shape 3652">
                  <a:extLst>
                    <a:ext uri="{FF2B5EF4-FFF2-40B4-BE49-F238E27FC236}">
                      <a16:creationId xmlns:a16="http://schemas.microsoft.com/office/drawing/2014/main" id="{0482963E-6DF0-13C4-2863-88D71D3E4100}"/>
                    </a:ext>
                  </a:extLst>
                </p:cNvPr>
                <p:cNvSpPr/>
                <p:nvPr/>
              </p:nvSpPr>
              <p:spPr>
                <a:xfrm>
                  <a:off x="-1158617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4" name="Freeform: Shape 3653">
                  <a:extLst>
                    <a:ext uri="{FF2B5EF4-FFF2-40B4-BE49-F238E27FC236}">
                      <a16:creationId xmlns:a16="http://schemas.microsoft.com/office/drawing/2014/main" id="{18963734-EC51-1F55-7017-E15B43C239C2}"/>
                    </a:ext>
                  </a:extLst>
                </p:cNvPr>
                <p:cNvSpPr/>
                <p:nvPr/>
              </p:nvSpPr>
              <p:spPr>
                <a:xfrm>
                  <a:off x="-1134141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5" name="Freeform: Shape 3654">
                  <a:extLst>
                    <a:ext uri="{FF2B5EF4-FFF2-40B4-BE49-F238E27FC236}">
                      <a16:creationId xmlns:a16="http://schemas.microsoft.com/office/drawing/2014/main" id="{A34C8A2C-5E5C-CF97-88D6-12A766E86D9C}"/>
                    </a:ext>
                  </a:extLst>
                </p:cNvPr>
                <p:cNvSpPr/>
                <p:nvPr/>
              </p:nvSpPr>
              <p:spPr>
                <a:xfrm>
                  <a:off x="-1109665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6" name="Freeform: Shape 3655">
                  <a:extLst>
                    <a:ext uri="{FF2B5EF4-FFF2-40B4-BE49-F238E27FC236}">
                      <a16:creationId xmlns:a16="http://schemas.microsoft.com/office/drawing/2014/main" id="{E1CFFAE0-9C16-07EE-5E1E-FAF7C59EA3A8}"/>
                    </a:ext>
                  </a:extLst>
                </p:cNvPr>
                <p:cNvSpPr/>
                <p:nvPr/>
              </p:nvSpPr>
              <p:spPr>
                <a:xfrm>
                  <a:off x="-1085189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7" name="Freeform: Shape 3656">
                  <a:extLst>
                    <a:ext uri="{FF2B5EF4-FFF2-40B4-BE49-F238E27FC236}">
                      <a16:creationId xmlns:a16="http://schemas.microsoft.com/office/drawing/2014/main" id="{2952CA1D-0064-5F10-816D-E195DC575508}"/>
                    </a:ext>
                  </a:extLst>
                </p:cNvPr>
                <p:cNvSpPr/>
                <p:nvPr/>
              </p:nvSpPr>
              <p:spPr>
                <a:xfrm>
                  <a:off x="-1060706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8" name="Freeform: Shape 3657">
                  <a:extLst>
                    <a:ext uri="{FF2B5EF4-FFF2-40B4-BE49-F238E27FC236}">
                      <a16:creationId xmlns:a16="http://schemas.microsoft.com/office/drawing/2014/main" id="{1EF528DA-DF44-B572-2397-5149D5777EAB}"/>
                    </a:ext>
                  </a:extLst>
                </p:cNvPr>
                <p:cNvSpPr/>
                <p:nvPr/>
              </p:nvSpPr>
              <p:spPr>
                <a:xfrm>
                  <a:off x="-1036230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59" name="Freeform: Shape 3658">
                  <a:extLst>
                    <a:ext uri="{FF2B5EF4-FFF2-40B4-BE49-F238E27FC236}">
                      <a16:creationId xmlns:a16="http://schemas.microsoft.com/office/drawing/2014/main" id="{101A58C1-9D38-3640-9865-5CC773DA9149}"/>
                    </a:ext>
                  </a:extLst>
                </p:cNvPr>
                <p:cNvSpPr/>
                <p:nvPr/>
              </p:nvSpPr>
              <p:spPr>
                <a:xfrm>
                  <a:off x="-1011754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0" name="Freeform: Shape 3659">
                  <a:extLst>
                    <a:ext uri="{FF2B5EF4-FFF2-40B4-BE49-F238E27FC236}">
                      <a16:creationId xmlns:a16="http://schemas.microsoft.com/office/drawing/2014/main" id="{61E2F3EC-4A53-703F-ACBD-12C470A9CB96}"/>
                    </a:ext>
                  </a:extLst>
                </p:cNvPr>
                <p:cNvSpPr/>
                <p:nvPr/>
              </p:nvSpPr>
              <p:spPr>
                <a:xfrm>
                  <a:off x="-987278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1" name="Freeform: Shape 3660">
                  <a:extLst>
                    <a:ext uri="{FF2B5EF4-FFF2-40B4-BE49-F238E27FC236}">
                      <a16:creationId xmlns:a16="http://schemas.microsoft.com/office/drawing/2014/main" id="{309AAE96-6205-EFB6-46D4-3ACFD0E1FBCC}"/>
                    </a:ext>
                  </a:extLst>
                </p:cNvPr>
                <p:cNvSpPr/>
                <p:nvPr/>
              </p:nvSpPr>
              <p:spPr>
                <a:xfrm>
                  <a:off x="-962802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2" name="Freeform: Shape 3661">
                  <a:extLst>
                    <a:ext uri="{FF2B5EF4-FFF2-40B4-BE49-F238E27FC236}">
                      <a16:creationId xmlns:a16="http://schemas.microsoft.com/office/drawing/2014/main" id="{907B7FF4-B4FA-1B48-E63F-71BD1030569D}"/>
                    </a:ext>
                  </a:extLst>
                </p:cNvPr>
                <p:cNvSpPr/>
                <p:nvPr/>
              </p:nvSpPr>
              <p:spPr>
                <a:xfrm>
                  <a:off x="-938319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3" name="Freeform: Shape 3662">
                  <a:extLst>
                    <a:ext uri="{FF2B5EF4-FFF2-40B4-BE49-F238E27FC236}">
                      <a16:creationId xmlns:a16="http://schemas.microsoft.com/office/drawing/2014/main" id="{AD353D85-277C-1E15-37F5-361F52DA1304}"/>
                    </a:ext>
                  </a:extLst>
                </p:cNvPr>
                <p:cNvSpPr/>
                <p:nvPr/>
              </p:nvSpPr>
              <p:spPr>
                <a:xfrm>
                  <a:off x="-913843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4" name="Freeform: Shape 3663">
                  <a:extLst>
                    <a:ext uri="{FF2B5EF4-FFF2-40B4-BE49-F238E27FC236}">
                      <a16:creationId xmlns:a16="http://schemas.microsoft.com/office/drawing/2014/main" id="{BBC03C32-3CC4-6753-2248-4BEDAF8FA85B}"/>
                    </a:ext>
                  </a:extLst>
                </p:cNvPr>
                <p:cNvSpPr/>
                <p:nvPr/>
              </p:nvSpPr>
              <p:spPr>
                <a:xfrm>
                  <a:off x="-889367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5" name="Freeform: Shape 3664">
                  <a:extLst>
                    <a:ext uri="{FF2B5EF4-FFF2-40B4-BE49-F238E27FC236}">
                      <a16:creationId xmlns:a16="http://schemas.microsoft.com/office/drawing/2014/main" id="{34CE1291-4F2C-2FB2-6D2A-9CB3E503E2D0}"/>
                    </a:ext>
                  </a:extLst>
                </p:cNvPr>
                <p:cNvSpPr/>
                <p:nvPr/>
              </p:nvSpPr>
              <p:spPr>
                <a:xfrm>
                  <a:off x="-864891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6" name="Freeform: Shape 3665">
                  <a:extLst>
                    <a:ext uri="{FF2B5EF4-FFF2-40B4-BE49-F238E27FC236}">
                      <a16:creationId xmlns:a16="http://schemas.microsoft.com/office/drawing/2014/main" id="{FBBBFB48-B04D-7E18-52B3-24D7FFB67E4C}"/>
                    </a:ext>
                  </a:extLst>
                </p:cNvPr>
                <p:cNvSpPr/>
                <p:nvPr/>
              </p:nvSpPr>
              <p:spPr>
                <a:xfrm>
                  <a:off x="-840415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7" name="Freeform: Shape 3666">
                  <a:extLst>
                    <a:ext uri="{FF2B5EF4-FFF2-40B4-BE49-F238E27FC236}">
                      <a16:creationId xmlns:a16="http://schemas.microsoft.com/office/drawing/2014/main" id="{88C79D86-8074-7CD5-2691-5ABFB85753EB}"/>
                    </a:ext>
                  </a:extLst>
                </p:cNvPr>
                <p:cNvSpPr/>
                <p:nvPr/>
              </p:nvSpPr>
              <p:spPr>
                <a:xfrm>
                  <a:off x="-815932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8" name="Freeform: Shape 3667">
                  <a:extLst>
                    <a:ext uri="{FF2B5EF4-FFF2-40B4-BE49-F238E27FC236}">
                      <a16:creationId xmlns:a16="http://schemas.microsoft.com/office/drawing/2014/main" id="{1D0B8E47-6C30-1A6C-D38C-11A50A67B892}"/>
                    </a:ext>
                  </a:extLst>
                </p:cNvPr>
                <p:cNvSpPr/>
                <p:nvPr/>
              </p:nvSpPr>
              <p:spPr>
                <a:xfrm>
                  <a:off x="-791456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69" name="Freeform: Shape 3668">
                  <a:extLst>
                    <a:ext uri="{FF2B5EF4-FFF2-40B4-BE49-F238E27FC236}">
                      <a16:creationId xmlns:a16="http://schemas.microsoft.com/office/drawing/2014/main" id="{8905DA67-EBE3-6F28-6B15-14A797550456}"/>
                    </a:ext>
                  </a:extLst>
                </p:cNvPr>
                <p:cNvSpPr/>
                <p:nvPr/>
              </p:nvSpPr>
              <p:spPr>
                <a:xfrm>
                  <a:off x="-1378914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0" name="Freeform: Shape 3669">
                  <a:extLst>
                    <a:ext uri="{FF2B5EF4-FFF2-40B4-BE49-F238E27FC236}">
                      <a16:creationId xmlns:a16="http://schemas.microsoft.com/office/drawing/2014/main" id="{2DB6E40B-DA43-4FC6-2F5F-32993FDEAB08}"/>
                    </a:ext>
                  </a:extLst>
                </p:cNvPr>
                <p:cNvSpPr/>
                <p:nvPr/>
              </p:nvSpPr>
              <p:spPr>
                <a:xfrm>
                  <a:off x="-1354438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1" name="Freeform: Shape 3670">
                  <a:extLst>
                    <a:ext uri="{FF2B5EF4-FFF2-40B4-BE49-F238E27FC236}">
                      <a16:creationId xmlns:a16="http://schemas.microsoft.com/office/drawing/2014/main" id="{B066DEC1-5B23-D15A-DC2C-760B82FA1CD7}"/>
                    </a:ext>
                  </a:extLst>
                </p:cNvPr>
                <p:cNvSpPr/>
                <p:nvPr/>
              </p:nvSpPr>
              <p:spPr>
                <a:xfrm>
                  <a:off x="-1329962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672" name="Freeform: Shape 3671">
                  <a:extLst>
                    <a:ext uri="{FF2B5EF4-FFF2-40B4-BE49-F238E27FC236}">
                      <a16:creationId xmlns:a16="http://schemas.microsoft.com/office/drawing/2014/main" id="{DADF7EFE-D929-98CF-E5EB-6ECBDC574444}"/>
                    </a:ext>
                  </a:extLst>
                </p:cNvPr>
                <p:cNvSpPr/>
                <p:nvPr/>
              </p:nvSpPr>
              <p:spPr>
                <a:xfrm>
                  <a:off x="-1305479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3" name="Freeform: Shape 3672">
                  <a:extLst>
                    <a:ext uri="{FF2B5EF4-FFF2-40B4-BE49-F238E27FC236}">
                      <a16:creationId xmlns:a16="http://schemas.microsoft.com/office/drawing/2014/main" id="{6CDCDB58-1438-9F8E-F88B-DBC94A06D555}"/>
                    </a:ext>
                  </a:extLst>
                </p:cNvPr>
                <p:cNvSpPr/>
                <p:nvPr/>
              </p:nvSpPr>
              <p:spPr>
                <a:xfrm>
                  <a:off x="-1281003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674" name="Freeform: Shape 3673">
                  <a:extLst>
                    <a:ext uri="{FF2B5EF4-FFF2-40B4-BE49-F238E27FC236}">
                      <a16:creationId xmlns:a16="http://schemas.microsoft.com/office/drawing/2014/main" id="{499EB9FC-2EBE-4C26-9C4C-56B603315290}"/>
                    </a:ext>
                  </a:extLst>
                </p:cNvPr>
                <p:cNvSpPr/>
                <p:nvPr/>
              </p:nvSpPr>
              <p:spPr>
                <a:xfrm>
                  <a:off x="-1256527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5" name="Freeform: Shape 3674">
                  <a:extLst>
                    <a:ext uri="{FF2B5EF4-FFF2-40B4-BE49-F238E27FC236}">
                      <a16:creationId xmlns:a16="http://schemas.microsoft.com/office/drawing/2014/main" id="{1C88FC02-1534-37EE-FD66-D2DCCF4E2CB1}"/>
                    </a:ext>
                  </a:extLst>
                </p:cNvPr>
                <p:cNvSpPr/>
                <p:nvPr/>
              </p:nvSpPr>
              <p:spPr>
                <a:xfrm>
                  <a:off x="-1232051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6" name="Freeform: Shape 3675">
                  <a:extLst>
                    <a:ext uri="{FF2B5EF4-FFF2-40B4-BE49-F238E27FC236}">
                      <a16:creationId xmlns:a16="http://schemas.microsoft.com/office/drawing/2014/main" id="{396197D7-27FB-E21C-63EB-1AE16184053C}"/>
                    </a:ext>
                  </a:extLst>
                </p:cNvPr>
                <p:cNvSpPr/>
                <p:nvPr/>
              </p:nvSpPr>
              <p:spPr>
                <a:xfrm>
                  <a:off x="-1207575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7" name="Freeform: Shape 3676">
                  <a:extLst>
                    <a:ext uri="{FF2B5EF4-FFF2-40B4-BE49-F238E27FC236}">
                      <a16:creationId xmlns:a16="http://schemas.microsoft.com/office/drawing/2014/main" id="{7FE37002-DAF4-F7B2-8170-2AF0154181AD}"/>
                    </a:ext>
                  </a:extLst>
                </p:cNvPr>
                <p:cNvSpPr/>
                <p:nvPr/>
              </p:nvSpPr>
              <p:spPr>
                <a:xfrm>
                  <a:off x="-1183093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8" name="Freeform: Shape 3677">
                  <a:extLst>
                    <a:ext uri="{FF2B5EF4-FFF2-40B4-BE49-F238E27FC236}">
                      <a16:creationId xmlns:a16="http://schemas.microsoft.com/office/drawing/2014/main" id="{904DFCD9-8A4A-C510-3CBA-746F9CD63487}"/>
                    </a:ext>
                  </a:extLst>
                </p:cNvPr>
                <p:cNvSpPr/>
                <p:nvPr/>
              </p:nvSpPr>
              <p:spPr>
                <a:xfrm>
                  <a:off x="-1158617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79" name="Freeform: Shape 3678">
                  <a:extLst>
                    <a:ext uri="{FF2B5EF4-FFF2-40B4-BE49-F238E27FC236}">
                      <a16:creationId xmlns:a16="http://schemas.microsoft.com/office/drawing/2014/main" id="{A0573DF2-E97B-3E23-9313-53CB3F064FD8}"/>
                    </a:ext>
                  </a:extLst>
                </p:cNvPr>
                <p:cNvSpPr/>
                <p:nvPr/>
              </p:nvSpPr>
              <p:spPr>
                <a:xfrm>
                  <a:off x="-1134141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0" name="Freeform: Shape 3679">
                  <a:extLst>
                    <a:ext uri="{FF2B5EF4-FFF2-40B4-BE49-F238E27FC236}">
                      <a16:creationId xmlns:a16="http://schemas.microsoft.com/office/drawing/2014/main" id="{6E437E7D-0D3F-2E94-C94A-46AF80A869C1}"/>
                    </a:ext>
                  </a:extLst>
                </p:cNvPr>
                <p:cNvSpPr/>
                <p:nvPr/>
              </p:nvSpPr>
              <p:spPr>
                <a:xfrm>
                  <a:off x="-1109665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1" name="Freeform: Shape 3680">
                  <a:extLst>
                    <a:ext uri="{FF2B5EF4-FFF2-40B4-BE49-F238E27FC236}">
                      <a16:creationId xmlns:a16="http://schemas.microsoft.com/office/drawing/2014/main" id="{859A1849-42F9-4E2D-F0A1-1B1FC82EACEC}"/>
                    </a:ext>
                  </a:extLst>
                </p:cNvPr>
                <p:cNvSpPr/>
                <p:nvPr/>
              </p:nvSpPr>
              <p:spPr>
                <a:xfrm>
                  <a:off x="-1085189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2" name="Freeform: Shape 3681">
                  <a:extLst>
                    <a:ext uri="{FF2B5EF4-FFF2-40B4-BE49-F238E27FC236}">
                      <a16:creationId xmlns:a16="http://schemas.microsoft.com/office/drawing/2014/main" id="{0CD7E531-5726-177D-9931-6E331A463C04}"/>
                    </a:ext>
                  </a:extLst>
                </p:cNvPr>
                <p:cNvSpPr/>
                <p:nvPr/>
              </p:nvSpPr>
              <p:spPr>
                <a:xfrm>
                  <a:off x="-1060706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3" name="Freeform: Shape 3682">
                  <a:extLst>
                    <a:ext uri="{FF2B5EF4-FFF2-40B4-BE49-F238E27FC236}">
                      <a16:creationId xmlns:a16="http://schemas.microsoft.com/office/drawing/2014/main" id="{CDBAE85C-6159-5D4F-97B7-725C7A2B2FD2}"/>
                    </a:ext>
                  </a:extLst>
                </p:cNvPr>
                <p:cNvSpPr/>
                <p:nvPr/>
              </p:nvSpPr>
              <p:spPr>
                <a:xfrm>
                  <a:off x="-1036230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4" name="Freeform: Shape 3683">
                  <a:extLst>
                    <a:ext uri="{FF2B5EF4-FFF2-40B4-BE49-F238E27FC236}">
                      <a16:creationId xmlns:a16="http://schemas.microsoft.com/office/drawing/2014/main" id="{4893C9EC-04DE-BCDC-C4B9-5ADED6E16FD9}"/>
                    </a:ext>
                  </a:extLst>
                </p:cNvPr>
                <p:cNvSpPr/>
                <p:nvPr/>
              </p:nvSpPr>
              <p:spPr>
                <a:xfrm>
                  <a:off x="-1011754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5" name="Freeform: Shape 3684">
                  <a:extLst>
                    <a:ext uri="{FF2B5EF4-FFF2-40B4-BE49-F238E27FC236}">
                      <a16:creationId xmlns:a16="http://schemas.microsoft.com/office/drawing/2014/main" id="{B05FA64F-5BFD-3183-2FDC-9C81B9964501}"/>
                    </a:ext>
                  </a:extLst>
                </p:cNvPr>
                <p:cNvSpPr/>
                <p:nvPr/>
              </p:nvSpPr>
              <p:spPr>
                <a:xfrm>
                  <a:off x="-987278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6" name="Freeform: Shape 3685">
                  <a:extLst>
                    <a:ext uri="{FF2B5EF4-FFF2-40B4-BE49-F238E27FC236}">
                      <a16:creationId xmlns:a16="http://schemas.microsoft.com/office/drawing/2014/main" id="{EF32D16C-1DAD-CF31-ED5E-70FE36E480CE}"/>
                    </a:ext>
                  </a:extLst>
                </p:cNvPr>
                <p:cNvSpPr/>
                <p:nvPr/>
              </p:nvSpPr>
              <p:spPr>
                <a:xfrm>
                  <a:off x="-962802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7" name="Freeform: Shape 3686">
                  <a:extLst>
                    <a:ext uri="{FF2B5EF4-FFF2-40B4-BE49-F238E27FC236}">
                      <a16:creationId xmlns:a16="http://schemas.microsoft.com/office/drawing/2014/main" id="{5492CF19-5112-2F09-1988-AE0DA7D8DE7B}"/>
                    </a:ext>
                  </a:extLst>
                </p:cNvPr>
                <p:cNvSpPr/>
                <p:nvPr/>
              </p:nvSpPr>
              <p:spPr>
                <a:xfrm>
                  <a:off x="-938319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8" name="Freeform: Shape 3687">
                  <a:extLst>
                    <a:ext uri="{FF2B5EF4-FFF2-40B4-BE49-F238E27FC236}">
                      <a16:creationId xmlns:a16="http://schemas.microsoft.com/office/drawing/2014/main" id="{FD757FE7-76BA-83F8-70FC-FCC8606E551A}"/>
                    </a:ext>
                  </a:extLst>
                </p:cNvPr>
                <p:cNvSpPr/>
                <p:nvPr/>
              </p:nvSpPr>
              <p:spPr>
                <a:xfrm>
                  <a:off x="-913843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89" name="Freeform: Shape 3688">
                  <a:extLst>
                    <a:ext uri="{FF2B5EF4-FFF2-40B4-BE49-F238E27FC236}">
                      <a16:creationId xmlns:a16="http://schemas.microsoft.com/office/drawing/2014/main" id="{91707A2D-4F01-8CC2-BE6D-93960C718A4D}"/>
                    </a:ext>
                  </a:extLst>
                </p:cNvPr>
                <p:cNvSpPr/>
                <p:nvPr/>
              </p:nvSpPr>
              <p:spPr>
                <a:xfrm>
                  <a:off x="-889367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0" name="Freeform: Shape 3689">
                  <a:extLst>
                    <a:ext uri="{FF2B5EF4-FFF2-40B4-BE49-F238E27FC236}">
                      <a16:creationId xmlns:a16="http://schemas.microsoft.com/office/drawing/2014/main" id="{325BA4EA-7315-0A0B-F3F9-F57A61134BA5}"/>
                    </a:ext>
                  </a:extLst>
                </p:cNvPr>
                <p:cNvSpPr/>
                <p:nvPr/>
              </p:nvSpPr>
              <p:spPr>
                <a:xfrm>
                  <a:off x="-864891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1" name="Freeform: Shape 3690">
                  <a:extLst>
                    <a:ext uri="{FF2B5EF4-FFF2-40B4-BE49-F238E27FC236}">
                      <a16:creationId xmlns:a16="http://schemas.microsoft.com/office/drawing/2014/main" id="{A854633C-C646-007A-F8F3-57861FDA1AC9}"/>
                    </a:ext>
                  </a:extLst>
                </p:cNvPr>
                <p:cNvSpPr/>
                <p:nvPr/>
              </p:nvSpPr>
              <p:spPr>
                <a:xfrm>
                  <a:off x="-840415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2" name="Freeform: Shape 3691">
                  <a:extLst>
                    <a:ext uri="{FF2B5EF4-FFF2-40B4-BE49-F238E27FC236}">
                      <a16:creationId xmlns:a16="http://schemas.microsoft.com/office/drawing/2014/main" id="{13C1BE09-5785-F43A-A85F-7CAFDB01E9D1}"/>
                    </a:ext>
                  </a:extLst>
                </p:cNvPr>
                <p:cNvSpPr/>
                <p:nvPr/>
              </p:nvSpPr>
              <p:spPr>
                <a:xfrm>
                  <a:off x="-815932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3" name="Freeform: Shape 3692">
                  <a:extLst>
                    <a:ext uri="{FF2B5EF4-FFF2-40B4-BE49-F238E27FC236}">
                      <a16:creationId xmlns:a16="http://schemas.microsoft.com/office/drawing/2014/main" id="{EE8D1371-2045-D072-82DF-320EC8C9D471}"/>
                    </a:ext>
                  </a:extLst>
                </p:cNvPr>
                <p:cNvSpPr/>
                <p:nvPr/>
              </p:nvSpPr>
              <p:spPr>
                <a:xfrm>
                  <a:off x="-791456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4" name="Freeform: Shape 3693">
                  <a:extLst>
                    <a:ext uri="{FF2B5EF4-FFF2-40B4-BE49-F238E27FC236}">
                      <a16:creationId xmlns:a16="http://schemas.microsoft.com/office/drawing/2014/main" id="{7701A3CE-C11E-8908-64F7-D92D28BFAA5A}"/>
                    </a:ext>
                  </a:extLst>
                </p:cNvPr>
                <p:cNvSpPr/>
                <p:nvPr/>
              </p:nvSpPr>
              <p:spPr>
                <a:xfrm>
                  <a:off x="-1378914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5" name="Freeform: Shape 3694">
                  <a:extLst>
                    <a:ext uri="{FF2B5EF4-FFF2-40B4-BE49-F238E27FC236}">
                      <a16:creationId xmlns:a16="http://schemas.microsoft.com/office/drawing/2014/main" id="{FA983C09-B410-F723-1C0B-9E6E81EB82C3}"/>
                    </a:ext>
                  </a:extLst>
                </p:cNvPr>
                <p:cNvSpPr/>
                <p:nvPr/>
              </p:nvSpPr>
              <p:spPr>
                <a:xfrm>
                  <a:off x="-1354438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6" name="Freeform: Shape 3695">
                  <a:extLst>
                    <a:ext uri="{FF2B5EF4-FFF2-40B4-BE49-F238E27FC236}">
                      <a16:creationId xmlns:a16="http://schemas.microsoft.com/office/drawing/2014/main" id="{6CA9B703-B0F2-B78A-EFEF-52FF16AF39D2}"/>
                    </a:ext>
                  </a:extLst>
                </p:cNvPr>
                <p:cNvSpPr/>
                <p:nvPr/>
              </p:nvSpPr>
              <p:spPr>
                <a:xfrm>
                  <a:off x="-1329962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7" name="Freeform: Shape 3696">
                  <a:extLst>
                    <a:ext uri="{FF2B5EF4-FFF2-40B4-BE49-F238E27FC236}">
                      <a16:creationId xmlns:a16="http://schemas.microsoft.com/office/drawing/2014/main" id="{63A6D2D0-D45C-5292-20A3-165487C756DD}"/>
                    </a:ext>
                  </a:extLst>
                </p:cNvPr>
                <p:cNvSpPr/>
                <p:nvPr/>
              </p:nvSpPr>
              <p:spPr>
                <a:xfrm>
                  <a:off x="-1305479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8" name="Freeform: Shape 3697">
                  <a:extLst>
                    <a:ext uri="{FF2B5EF4-FFF2-40B4-BE49-F238E27FC236}">
                      <a16:creationId xmlns:a16="http://schemas.microsoft.com/office/drawing/2014/main" id="{94D0EB60-7BBF-6E89-70AF-4388CD5380BC}"/>
                    </a:ext>
                  </a:extLst>
                </p:cNvPr>
                <p:cNvSpPr/>
                <p:nvPr/>
              </p:nvSpPr>
              <p:spPr>
                <a:xfrm>
                  <a:off x="-1281003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699" name="Freeform: Shape 3698">
                  <a:extLst>
                    <a:ext uri="{FF2B5EF4-FFF2-40B4-BE49-F238E27FC236}">
                      <a16:creationId xmlns:a16="http://schemas.microsoft.com/office/drawing/2014/main" id="{2222226B-4910-9520-E4CF-99635B6DCD9C}"/>
                    </a:ext>
                  </a:extLst>
                </p:cNvPr>
                <p:cNvSpPr/>
                <p:nvPr/>
              </p:nvSpPr>
              <p:spPr>
                <a:xfrm>
                  <a:off x="-1256527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0" name="Freeform: Shape 3699">
                  <a:extLst>
                    <a:ext uri="{FF2B5EF4-FFF2-40B4-BE49-F238E27FC236}">
                      <a16:creationId xmlns:a16="http://schemas.microsoft.com/office/drawing/2014/main" id="{60EE8234-E9B1-6DE6-880D-A347CD5634AF}"/>
                    </a:ext>
                  </a:extLst>
                </p:cNvPr>
                <p:cNvSpPr/>
                <p:nvPr/>
              </p:nvSpPr>
              <p:spPr>
                <a:xfrm>
                  <a:off x="-1232051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1" name="Freeform: Shape 3700">
                  <a:extLst>
                    <a:ext uri="{FF2B5EF4-FFF2-40B4-BE49-F238E27FC236}">
                      <a16:creationId xmlns:a16="http://schemas.microsoft.com/office/drawing/2014/main" id="{FC21DCE3-CAEF-5832-0122-7199FAFE4FDC}"/>
                    </a:ext>
                  </a:extLst>
                </p:cNvPr>
                <p:cNvSpPr/>
                <p:nvPr/>
              </p:nvSpPr>
              <p:spPr>
                <a:xfrm>
                  <a:off x="-1207575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2" name="Freeform: Shape 3701">
                  <a:extLst>
                    <a:ext uri="{FF2B5EF4-FFF2-40B4-BE49-F238E27FC236}">
                      <a16:creationId xmlns:a16="http://schemas.microsoft.com/office/drawing/2014/main" id="{B5FA003E-EB19-33DF-0128-1C6D4FB08050}"/>
                    </a:ext>
                  </a:extLst>
                </p:cNvPr>
                <p:cNvSpPr/>
                <p:nvPr/>
              </p:nvSpPr>
              <p:spPr>
                <a:xfrm>
                  <a:off x="-1183093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3" name="Freeform: Shape 3702">
                  <a:extLst>
                    <a:ext uri="{FF2B5EF4-FFF2-40B4-BE49-F238E27FC236}">
                      <a16:creationId xmlns:a16="http://schemas.microsoft.com/office/drawing/2014/main" id="{7EE9EF1F-1996-CBEB-062B-01601E10FADA}"/>
                    </a:ext>
                  </a:extLst>
                </p:cNvPr>
                <p:cNvSpPr/>
                <p:nvPr/>
              </p:nvSpPr>
              <p:spPr>
                <a:xfrm>
                  <a:off x="-1158617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4" name="Freeform: Shape 3703">
                  <a:extLst>
                    <a:ext uri="{FF2B5EF4-FFF2-40B4-BE49-F238E27FC236}">
                      <a16:creationId xmlns:a16="http://schemas.microsoft.com/office/drawing/2014/main" id="{8F42673C-98FB-6BCC-7E49-0F01ED5EB612}"/>
                    </a:ext>
                  </a:extLst>
                </p:cNvPr>
                <p:cNvSpPr/>
                <p:nvPr/>
              </p:nvSpPr>
              <p:spPr>
                <a:xfrm>
                  <a:off x="-1134141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5" name="Freeform: Shape 3704">
                  <a:extLst>
                    <a:ext uri="{FF2B5EF4-FFF2-40B4-BE49-F238E27FC236}">
                      <a16:creationId xmlns:a16="http://schemas.microsoft.com/office/drawing/2014/main" id="{AC09FA36-F33F-C775-AF51-2D19CE4F1B25}"/>
                    </a:ext>
                  </a:extLst>
                </p:cNvPr>
                <p:cNvSpPr/>
                <p:nvPr/>
              </p:nvSpPr>
              <p:spPr>
                <a:xfrm>
                  <a:off x="-1109665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6" name="Freeform: Shape 3705">
                  <a:extLst>
                    <a:ext uri="{FF2B5EF4-FFF2-40B4-BE49-F238E27FC236}">
                      <a16:creationId xmlns:a16="http://schemas.microsoft.com/office/drawing/2014/main" id="{66DEC003-D251-0144-EFA7-05CE6D35F6C0}"/>
                    </a:ext>
                  </a:extLst>
                </p:cNvPr>
                <p:cNvSpPr/>
                <p:nvPr/>
              </p:nvSpPr>
              <p:spPr>
                <a:xfrm>
                  <a:off x="-1085189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7" name="Freeform: Shape 3706">
                  <a:extLst>
                    <a:ext uri="{FF2B5EF4-FFF2-40B4-BE49-F238E27FC236}">
                      <a16:creationId xmlns:a16="http://schemas.microsoft.com/office/drawing/2014/main" id="{DAC6EBA1-5C8D-5095-1850-569E3F705ED0}"/>
                    </a:ext>
                  </a:extLst>
                </p:cNvPr>
                <p:cNvSpPr/>
                <p:nvPr/>
              </p:nvSpPr>
              <p:spPr>
                <a:xfrm>
                  <a:off x="-1060706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8" name="Freeform: Shape 3707">
                  <a:extLst>
                    <a:ext uri="{FF2B5EF4-FFF2-40B4-BE49-F238E27FC236}">
                      <a16:creationId xmlns:a16="http://schemas.microsoft.com/office/drawing/2014/main" id="{6B30135D-12AB-763B-3685-4941F2E97F0B}"/>
                    </a:ext>
                  </a:extLst>
                </p:cNvPr>
                <p:cNvSpPr/>
                <p:nvPr/>
              </p:nvSpPr>
              <p:spPr>
                <a:xfrm>
                  <a:off x="-1036230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09" name="Freeform: Shape 3708">
                  <a:extLst>
                    <a:ext uri="{FF2B5EF4-FFF2-40B4-BE49-F238E27FC236}">
                      <a16:creationId xmlns:a16="http://schemas.microsoft.com/office/drawing/2014/main" id="{67C78D71-C2EE-DEEA-A4B8-DA780439FBB6}"/>
                    </a:ext>
                  </a:extLst>
                </p:cNvPr>
                <p:cNvSpPr/>
                <p:nvPr/>
              </p:nvSpPr>
              <p:spPr>
                <a:xfrm>
                  <a:off x="-1011754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0" name="Freeform: Shape 3709">
                  <a:extLst>
                    <a:ext uri="{FF2B5EF4-FFF2-40B4-BE49-F238E27FC236}">
                      <a16:creationId xmlns:a16="http://schemas.microsoft.com/office/drawing/2014/main" id="{01BCCF0F-4A98-73BF-2109-3195816219A7}"/>
                    </a:ext>
                  </a:extLst>
                </p:cNvPr>
                <p:cNvSpPr/>
                <p:nvPr/>
              </p:nvSpPr>
              <p:spPr>
                <a:xfrm>
                  <a:off x="-987278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1" name="Freeform: Shape 3710">
                  <a:extLst>
                    <a:ext uri="{FF2B5EF4-FFF2-40B4-BE49-F238E27FC236}">
                      <a16:creationId xmlns:a16="http://schemas.microsoft.com/office/drawing/2014/main" id="{611FDA7B-58EC-6309-F19C-09C6B6BF2F2F}"/>
                    </a:ext>
                  </a:extLst>
                </p:cNvPr>
                <p:cNvSpPr/>
                <p:nvPr/>
              </p:nvSpPr>
              <p:spPr>
                <a:xfrm>
                  <a:off x="-962802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2" name="Freeform: Shape 3711">
                  <a:extLst>
                    <a:ext uri="{FF2B5EF4-FFF2-40B4-BE49-F238E27FC236}">
                      <a16:creationId xmlns:a16="http://schemas.microsoft.com/office/drawing/2014/main" id="{C78B1B5B-9967-67C8-19D9-444AACBA74C4}"/>
                    </a:ext>
                  </a:extLst>
                </p:cNvPr>
                <p:cNvSpPr/>
                <p:nvPr/>
              </p:nvSpPr>
              <p:spPr>
                <a:xfrm>
                  <a:off x="-938319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3" name="Freeform: Shape 3712">
                  <a:extLst>
                    <a:ext uri="{FF2B5EF4-FFF2-40B4-BE49-F238E27FC236}">
                      <a16:creationId xmlns:a16="http://schemas.microsoft.com/office/drawing/2014/main" id="{77BD7CDE-5796-AC4F-9874-5EFD0263CB40}"/>
                    </a:ext>
                  </a:extLst>
                </p:cNvPr>
                <p:cNvSpPr/>
                <p:nvPr/>
              </p:nvSpPr>
              <p:spPr>
                <a:xfrm>
                  <a:off x="-913843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4" name="Freeform: Shape 3713">
                  <a:extLst>
                    <a:ext uri="{FF2B5EF4-FFF2-40B4-BE49-F238E27FC236}">
                      <a16:creationId xmlns:a16="http://schemas.microsoft.com/office/drawing/2014/main" id="{C47455B9-6633-C412-ACF9-7115687EAB8A}"/>
                    </a:ext>
                  </a:extLst>
                </p:cNvPr>
                <p:cNvSpPr/>
                <p:nvPr/>
              </p:nvSpPr>
              <p:spPr>
                <a:xfrm>
                  <a:off x="-889367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5" name="Freeform: Shape 3714">
                  <a:extLst>
                    <a:ext uri="{FF2B5EF4-FFF2-40B4-BE49-F238E27FC236}">
                      <a16:creationId xmlns:a16="http://schemas.microsoft.com/office/drawing/2014/main" id="{CAC86267-2B6E-A863-021D-8F28461165EF}"/>
                    </a:ext>
                  </a:extLst>
                </p:cNvPr>
                <p:cNvSpPr/>
                <p:nvPr/>
              </p:nvSpPr>
              <p:spPr>
                <a:xfrm>
                  <a:off x="-864891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6" name="Freeform: Shape 3715">
                  <a:extLst>
                    <a:ext uri="{FF2B5EF4-FFF2-40B4-BE49-F238E27FC236}">
                      <a16:creationId xmlns:a16="http://schemas.microsoft.com/office/drawing/2014/main" id="{321C224E-245F-E74C-0E27-622C91D5DE41}"/>
                    </a:ext>
                  </a:extLst>
                </p:cNvPr>
                <p:cNvSpPr/>
                <p:nvPr/>
              </p:nvSpPr>
              <p:spPr>
                <a:xfrm>
                  <a:off x="-840415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7" name="Freeform: Shape 3716">
                  <a:extLst>
                    <a:ext uri="{FF2B5EF4-FFF2-40B4-BE49-F238E27FC236}">
                      <a16:creationId xmlns:a16="http://schemas.microsoft.com/office/drawing/2014/main" id="{66B49BCA-A363-C259-C28A-31781D45AC54}"/>
                    </a:ext>
                  </a:extLst>
                </p:cNvPr>
                <p:cNvSpPr/>
                <p:nvPr/>
              </p:nvSpPr>
              <p:spPr>
                <a:xfrm>
                  <a:off x="-815932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8" name="Freeform: Shape 3717">
                  <a:extLst>
                    <a:ext uri="{FF2B5EF4-FFF2-40B4-BE49-F238E27FC236}">
                      <a16:creationId xmlns:a16="http://schemas.microsoft.com/office/drawing/2014/main" id="{05084B15-951F-CB1C-08F1-A8C6E26935B7}"/>
                    </a:ext>
                  </a:extLst>
                </p:cNvPr>
                <p:cNvSpPr/>
                <p:nvPr/>
              </p:nvSpPr>
              <p:spPr>
                <a:xfrm>
                  <a:off x="-791456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19" name="Freeform: Shape 3718">
                  <a:extLst>
                    <a:ext uri="{FF2B5EF4-FFF2-40B4-BE49-F238E27FC236}">
                      <a16:creationId xmlns:a16="http://schemas.microsoft.com/office/drawing/2014/main" id="{F5E8D28F-D73E-9B64-A152-E8F9D87AEB3C}"/>
                    </a:ext>
                  </a:extLst>
                </p:cNvPr>
                <p:cNvSpPr/>
                <p:nvPr/>
              </p:nvSpPr>
              <p:spPr>
                <a:xfrm>
                  <a:off x="-1378914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0" name="Freeform: Shape 3719">
                  <a:extLst>
                    <a:ext uri="{FF2B5EF4-FFF2-40B4-BE49-F238E27FC236}">
                      <a16:creationId xmlns:a16="http://schemas.microsoft.com/office/drawing/2014/main" id="{8D81B736-719F-817F-AD5E-C8671FD2261C}"/>
                    </a:ext>
                  </a:extLst>
                </p:cNvPr>
                <p:cNvSpPr/>
                <p:nvPr/>
              </p:nvSpPr>
              <p:spPr>
                <a:xfrm>
                  <a:off x="-1354438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1" name="Freeform: Shape 3720">
                  <a:extLst>
                    <a:ext uri="{FF2B5EF4-FFF2-40B4-BE49-F238E27FC236}">
                      <a16:creationId xmlns:a16="http://schemas.microsoft.com/office/drawing/2014/main" id="{07313493-13A2-810C-C02D-1E5E1025D725}"/>
                    </a:ext>
                  </a:extLst>
                </p:cNvPr>
                <p:cNvSpPr/>
                <p:nvPr/>
              </p:nvSpPr>
              <p:spPr>
                <a:xfrm>
                  <a:off x="-1329962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2" name="Freeform: Shape 3721">
                  <a:extLst>
                    <a:ext uri="{FF2B5EF4-FFF2-40B4-BE49-F238E27FC236}">
                      <a16:creationId xmlns:a16="http://schemas.microsoft.com/office/drawing/2014/main" id="{869CE140-505E-E6C5-428C-2434CF4C9618}"/>
                    </a:ext>
                  </a:extLst>
                </p:cNvPr>
                <p:cNvSpPr/>
                <p:nvPr/>
              </p:nvSpPr>
              <p:spPr>
                <a:xfrm>
                  <a:off x="-1305479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3" name="Freeform: Shape 3722">
                  <a:extLst>
                    <a:ext uri="{FF2B5EF4-FFF2-40B4-BE49-F238E27FC236}">
                      <a16:creationId xmlns:a16="http://schemas.microsoft.com/office/drawing/2014/main" id="{C631E2E4-3556-17B0-F336-DFA06C6FA5DD}"/>
                    </a:ext>
                  </a:extLst>
                </p:cNvPr>
                <p:cNvSpPr/>
                <p:nvPr/>
              </p:nvSpPr>
              <p:spPr>
                <a:xfrm>
                  <a:off x="-1281003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4" name="Freeform: Shape 3723">
                  <a:extLst>
                    <a:ext uri="{FF2B5EF4-FFF2-40B4-BE49-F238E27FC236}">
                      <a16:creationId xmlns:a16="http://schemas.microsoft.com/office/drawing/2014/main" id="{0179E337-DC4F-453D-A504-826EA6B181C0}"/>
                    </a:ext>
                  </a:extLst>
                </p:cNvPr>
                <p:cNvSpPr/>
                <p:nvPr/>
              </p:nvSpPr>
              <p:spPr>
                <a:xfrm>
                  <a:off x="-1256527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5" name="Freeform: Shape 3724">
                  <a:extLst>
                    <a:ext uri="{FF2B5EF4-FFF2-40B4-BE49-F238E27FC236}">
                      <a16:creationId xmlns:a16="http://schemas.microsoft.com/office/drawing/2014/main" id="{42806C0E-6907-7A3D-2BA3-1B8F4C99497E}"/>
                    </a:ext>
                  </a:extLst>
                </p:cNvPr>
                <p:cNvSpPr/>
                <p:nvPr/>
              </p:nvSpPr>
              <p:spPr>
                <a:xfrm>
                  <a:off x="-1232051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6" name="Freeform: Shape 3725">
                  <a:extLst>
                    <a:ext uri="{FF2B5EF4-FFF2-40B4-BE49-F238E27FC236}">
                      <a16:creationId xmlns:a16="http://schemas.microsoft.com/office/drawing/2014/main" id="{8670D1EC-45A8-D065-B65B-A77C88D21C8C}"/>
                    </a:ext>
                  </a:extLst>
                </p:cNvPr>
                <p:cNvSpPr/>
                <p:nvPr/>
              </p:nvSpPr>
              <p:spPr>
                <a:xfrm>
                  <a:off x="-1207575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7" name="Freeform: Shape 3726">
                  <a:extLst>
                    <a:ext uri="{FF2B5EF4-FFF2-40B4-BE49-F238E27FC236}">
                      <a16:creationId xmlns:a16="http://schemas.microsoft.com/office/drawing/2014/main" id="{EE5C662D-2E75-3AFE-F49B-F574858653A5}"/>
                    </a:ext>
                  </a:extLst>
                </p:cNvPr>
                <p:cNvSpPr/>
                <p:nvPr/>
              </p:nvSpPr>
              <p:spPr>
                <a:xfrm>
                  <a:off x="-1183093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8" name="Freeform: Shape 3727">
                  <a:extLst>
                    <a:ext uri="{FF2B5EF4-FFF2-40B4-BE49-F238E27FC236}">
                      <a16:creationId xmlns:a16="http://schemas.microsoft.com/office/drawing/2014/main" id="{99239C83-D5FB-5B95-9271-24C9F8AC16C1}"/>
                    </a:ext>
                  </a:extLst>
                </p:cNvPr>
                <p:cNvSpPr/>
                <p:nvPr/>
              </p:nvSpPr>
              <p:spPr>
                <a:xfrm>
                  <a:off x="-1158617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29" name="Freeform: Shape 3728">
                  <a:extLst>
                    <a:ext uri="{FF2B5EF4-FFF2-40B4-BE49-F238E27FC236}">
                      <a16:creationId xmlns:a16="http://schemas.microsoft.com/office/drawing/2014/main" id="{61B78329-B8AB-8135-F155-A8F57DAC13A1}"/>
                    </a:ext>
                  </a:extLst>
                </p:cNvPr>
                <p:cNvSpPr/>
                <p:nvPr/>
              </p:nvSpPr>
              <p:spPr>
                <a:xfrm>
                  <a:off x="-1134141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0" name="Freeform: Shape 3729">
                  <a:extLst>
                    <a:ext uri="{FF2B5EF4-FFF2-40B4-BE49-F238E27FC236}">
                      <a16:creationId xmlns:a16="http://schemas.microsoft.com/office/drawing/2014/main" id="{CFC363F9-8178-035E-8097-DDAF18877879}"/>
                    </a:ext>
                  </a:extLst>
                </p:cNvPr>
                <p:cNvSpPr/>
                <p:nvPr/>
              </p:nvSpPr>
              <p:spPr>
                <a:xfrm>
                  <a:off x="-1109665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1" name="Freeform: Shape 3730">
                  <a:extLst>
                    <a:ext uri="{FF2B5EF4-FFF2-40B4-BE49-F238E27FC236}">
                      <a16:creationId xmlns:a16="http://schemas.microsoft.com/office/drawing/2014/main" id="{031C2887-0E48-D73B-43C8-CDF9AC4F6BE6}"/>
                    </a:ext>
                  </a:extLst>
                </p:cNvPr>
                <p:cNvSpPr/>
                <p:nvPr/>
              </p:nvSpPr>
              <p:spPr>
                <a:xfrm>
                  <a:off x="-1085189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2" name="Freeform: Shape 3731">
                  <a:extLst>
                    <a:ext uri="{FF2B5EF4-FFF2-40B4-BE49-F238E27FC236}">
                      <a16:creationId xmlns:a16="http://schemas.microsoft.com/office/drawing/2014/main" id="{FD3A2B9A-7448-559E-F584-A0C6FFB74221}"/>
                    </a:ext>
                  </a:extLst>
                </p:cNvPr>
                <p:cNvSpPr/>
                <p:nvPr/>
              </p:nvSpPr>
              <p:spPr>
                <a:xfrm>
                  <a:off x="-1060706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3" name="Freeform: Shape 3732">
                  <a:extLst>
                    <a:ext uri="{FF2B5EF4-FFF2-40B4-BE49-F238E27FC236}">
                      <a16:creationId xmlns:a16="http://schemas.microsoft.com/office/drawing/2014/main" id="{38964709-1C25-9A4B-3B7A-F40D0D57D571}"/>
                    </a:ext>
                  </a:extLst>
                </p:cNvPr>
                <p:cNvSpPr/>
                <p:nvPr/>
              </p:nvSpPr>
              <p:spPr>
                <a:xfrm>
                  <a:off x="-1036230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4" name="Freeform: Shape 3733">
                  <a:extLst>
                    <a:ext uri="{FF2B5EF4-FFF2-40B4-BE49-F238E27FC236}">
                      <a16:creationId xmlns:a16="http://schemas.microsoft.com/office/drawing/2014/main" id="{AAB4C6F0-AAB9-18F7-047F-AA7ECBECEA06}"/>
                    </a:ext>
                  </a:extLst>
                </p:cNvPr>
                <p:cNvSpPr/>
                <p:nvPr/>
              </p:nvSpPr>
              <p:spPr>
                <a:xfrm>
                  <a:off x="-1011754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5" name="Freeform: Shape 3734">
                  <a:extLst>
                    <a:ext uri="{FF2B5EF4-FFF2-40B4-BE49-F238E27FC236}">
                      <a16:creationId xmlns:a16="http://schemas.microsoft.com/office/drawing/2014/main" id="{4BD59727-C890-77CA-AB17-EAC77A7F425D}"/>
                    </a:ext>
                  </a:extLst>
                </p:cNvPr>
                <p:cNvSpPr/>
                <p:nvPr/>
              </p:nvSpPr>
              <p:spPr>
                <a:xfrm>
                  <a:off x="-987278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6" name="Freeform: Shape 3735">
                  <a:extLst>
                    <a:ext uri="{FF2B5EF4-FFF2-40B4-BE49-F238E27FC236}">
                      <a16:creationId xmlns:a16="http://schemas.microsoft.com/office/drawing/2014/main" id="{F96DDBC4-61AA-0BC4-918C-59DAFBA9B1C5}"/>
                    </a:ext>
                  </a:extLst>
                </p:cNvPr>
                <p:cNvSpPr/>
                <p:nvPr/>
              </p:nvSpPr>
              <p:spPr>
                <a:xfrm>
                  <a:off x="-962802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7" name="Freeform: Shape 3736">
                  <a:extLst>
                    <a:ext uri="{FF2B5EF4-FFF2-40B4-BE49-F238E27FC236}">
                      <a16:creationId xmlns:a16="http://schemas.microsoft.com/office/drawing/2014/main" id="{AADD4B4B-E392-6738-7437-5979EA7F8B2E}"/>
                    </a:ext>
                  </a:extLst>
                </p:cNvPr>
                <p:cNvSpPr/>
                <p:nvPr/>
              </p:nvSpPr>
              <p:spPr>
                <a:xfrm>
                  <a:off x="-938319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8" name="Freeform: Shape 3737">
                  <a:extLst>
                    <a:ext uri="{FF2B5EF4-FFF2-40B4-BE49-F238E27FC236}">
                      <a16:creationId xmlns:a16="http://schemas.microsoft.com/office/drawing/2014/main" id="{79CB0620-4C42-9AEA-F1C5-12F3C595A5A4}"/>
                    </a:ext>
                  </a:extLst>
                </p:cNvPr>
                <p:cNvSpPr/>
                <p:nvPr/>
              </p:nvSpPr>
              <p:spPr>
                <a:xfrm>
                  <a:off x="-913843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39" name="Freeform: Shape 3738">
                  <a:extLst>
                    <a:ext uri="{FF2B5EF4-FFF2-40B4-BE49-F238E27FC236}">
                      <a16:creationId xmlns:a16="http://schemas.microsoft.com/office/drawing/2014/main" id="{769A2E77-469A-C28C-7849-A73D709204E1}"/>
                    </a:ext>
                  </a:extLst>
                </p:cNvPr>
                <p:cNvSpPr/>
                <p:nvPr/>
              </p:nvSpPr>
              <p:spPr>
                <a:xfrm>
                  <a:off x="-889367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0" name="Freeform: Shape 3739">
                  <a:extLst>
                    <a:ext uri="{FF2B5EF4-FFF2-40B4-BE49-F238E27FC236}">
                      <a16:creationId xmlns:a16="http://schemas.microsoft.com/office/drawing/2014/main" id="{FDBFCCDE-D9EC-0A2D-6751-512D2C7A9B10}"/>
                    </a:ext>
                  </a:extLst>
                </p:cNvPr>
                <p:cNvSpPr/>
                <p:nvPr/>
              </p:nvSpPr>
              <p:spPr>
                <a:xfrm>
                  <a:off x="-864891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1" name="Freeform: Shape 3740">
                  <a:extLst>
                    <a:ext uri="{FF2B5EF4-FFF2-40B4-BE49-F238E27FC236}">
                      <a16:creationId xmlns:a16="http://schemas.microsoft.com/office/drawing/2014/main" id="{54F19EDB-A776-25A1-16C6-25EEF5E6CCF1}"/>
                    </a:ext>
                  </a:extLst>
                </p:cNvPr>
                <p:cNvSpPr/>
                <p:nvPr/>
              </p:nvSpPr>
              <p:spPr>
                <a:xfrm>
                  <a:off x="-840415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2" name="Freeform: Shape 3741">
                  <a:extLst>
                    <a:ext uri="{FF2B5EF4-FFF2-40B4-BE49-F238E27FC236}">
                      <a16:creationId xmlns:a16="http://schemas.microsoft.com/office/drawing/2014/main" id="{E673B2C7-5017-3D93-26C1-DE41ED149C7E}"/>
                    </a:ext>
                  </a:extLst>
                </p:cNvPr>
                <p:cNvSpPr/>
                <p:nvPr/>
              </p:nvSpPr>
              <p:spPr>
                <a:xfrm>
                  <a:off x="-815932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3" name="Freeform: Shape 3742">
                  <a:extLst>
                    <a:ext uri="{FF2B5EF4-FFF2-40B4-BE49-F238E27FC236}">
                      <a16:creationId xmlns:a16="http://schemas.microsoft.com/office/drawing/2014/main" id="{8E2725B1-E9D6-1AE5-09AA-737F1FC9C403}"/>
                    </a:ext>
                  </a:extLst>
                </p:cNvPr>
                <p:cNvSpPr/>
                <p:nvPr/>
              </p:nvSpPr>
              <p:spPr>
                <a:xfrm>
                  <a:off x="-791456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4" name="Freeform: Shape 3743">
                  <a:extLst>
                    <a:ext uri="{FF2B5EF4-FFF2-40B4-BE49-F238E27FC236}">
                      <a16:creationId xmlns:a16="http://schemas.microsoft.com/office/drawing/2014/main" id="{F2A34DD2-6BAE-3CC4-A66B-33D3F0193C18}"/>
                    </a:ext>
                  </a:extLst>
                </p:cNvPr>
                <p:cNvSpPr/>
                <p:nvPr/>
              </p:nvSpPr>
              <p:spPr>
                <a:xfrm>
                  <a:off x="-1378914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5" name="Freeform: Shape 3744">
                  <a:extLst>
                    <a:ext uri="{FF2B5EF4-FFF2-40B4-BE49-F238E27FC236}">
                      <a16:creationId xmlns:a16="http://schemas.microsoft.com/office/drawing/2014/main" id="{0C798359-E5E1-C954-E0E6-418218BE7552}"/>
                    </a:ext>
                  </a:extLst>
                </p:cNvPr>
                <p:cNvSpPr/>
                <p:nvPr/>
              </p:nvSpPr>
              <p:spPr>
                <a:xfrm>
                  <a:off x="-1354438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6" name="Freeform: Shape 3745">
                  <a:extLst>
                    <a:ext uri="{FF2B5EF4-FFF2-40B4-BE49-F238E27FC236}">
                      <a16:creationId xmlns:a16="http://schemas.microsoft.com/office/drawing/2014/main" id="{FDBBBAE1-0595-870B-1934-DCF06753CF0C}"/>
                    </a:ext>
                  </a:extLst>
                </p:cNvPr>
                <p:cNvSpPr/>
                <p:nvPr/>
              </p:nvSpPr>
              <p:spPr>
                <a:xfrm>
                  <a:off x="-1329962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7" name="Freeform: Shape 3746">
                  <a:extLst>
                    <a:ext uri="{FF2B5EF4-FFF2-40B4-BE49-F238E27FC236}">
                      <a16:creationId xmlns:a16="http://schemas.microsoft.com/office/drawing/2014/main" id="{778B16A6-CF83-E665-8C6A-E194DC445E2C}"/>
                    </a:ext>
                  </a:extLst>
                </p:cNvPr>
                <p:cNvSpPr/>
                <p:nvPr/>
              </p:nvSpPr>
              <p:spPr>
                <a:xfrm>
                  <a:off x="-1305479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8" name="Freeform: Shape 3747">
                  <a:extLst>
                    <a:ext uri="{FF2B5EF4-FFF2-40B4-BE49-F238E27FC236}">
                      <a16:creationId xmlns:a16="http://schemas.microsoft.com/office/drawing/2014/main" id="{9B80B6FD-09A0-8617-2265-E70F0280D7E7}"/>
                    </a:ext>
                  </a:extLst>
                </p:cNvPr>
                <p:cNvSpPr/>
                <p:nvPr/>
              </p:nvSpPr>
              <p:spPr>
                <a:xfrm>
                  <a:off x="-1281003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49" name="Freeform: Shape 3748">
                  <a:extLst>
                    <a:ext uri="{FF2B5EF4-FFF2-40B4-BE49-F238E27FC236}">
                      <a16:creationId xmlns:a16="http://schemas.microsoft.com/office/drawing/2014/main" id="{17ADB954-EA8F-1CCE-928F-31F1435B11DE}"/>
                    </a:ext>
                  </a:extLst>
                </p:cNvPr>
                <p:cNvSpPr/>
                <p:nvPr/>
              </p:nvSpPr>
              <p:spPr>
                <a:xfrm>
                  <a:off x="-1256527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0" name="Freeform: Shape 3749">
                  <a:extLst>
                    <a:ext uri="{FF2B5EF4-FFF2-40B4-BE49-F238E27FC236}">
                      <a16:creationId xmlns:a16="http://schemas.microsoft.com/office/drawing/2014/main" id="{46A6211B-373C-41AD-6B90-4549C8FB31AF}"/>
                    </a:ext>
                  </a:extLst>
                </p:cNvPr>
                <p:cNvSpPr/>
                <p:nvPr/>
              </p:nvSpPr>
              <p:spPr>
                <a:xfrm>
                  <a:off x="-1232051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1" name="Freeform: Shape 3750">
                  <a:extLst>
                    <a:ext uri="{FF2B5EF4-FFF2-40B4-BE49-F238E27FC236}">
                      <a16:creationId xmlns:a16="http://schemas.microsoft.com/office/drawing/2014/main" id="{A182515D-92AB-6CDE-2248-39BD801BF26A}"/>
                    </a:ext>
                  </a:extLst>
                </p:cNvPr>
                <p:cNvSpPr/>
                <p:nvPr/>
              </p:nvSpPr>
              <p:spPr>
                <a:xfrm>
                  <a:off x="-1207575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2" name="Freeform: Shape 3751">
                  <a:extLst>
                    <a:ext uri="{FF2B5EF4-FFF2-40B4-BE49-F238E27FC236}">
                      <a16:creationId xmlns:a16="http://schemas.microsoft.com/office/drawing/2014/main" id="{91017FC2-138C-4A4E-216D-9A94F24B680C}"/>
                    </a:ext>
                  </a:extLst>
                </p:cNvPr>
                <p:cNvSpPr/>
                <p:nvPr/>
              </p:nvSpPr>
              <p:spPr>
                <a:xfrm>
                  <a:off x="-1183093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3" name="Freeform: Shape 3752">
                  <a:extLst>
                    <a:ext uri="{FF2B5EF4-FFF2-40B4-BE49-F238E27FC236}">
                      <a16:creationId xmlns:a16="http://schemas.microsoft.com/office/drawing/2014/main" id="{90B27CDB-35D9-7398-4794-3DAF7BCD3EA7}"/>
                    </a:ext>
                  </a:extLst>
                </p:cNvPr>
                <p:cNvSpPr/>
                <p:nvPr/>
              </p:nvSpPr>
              <p:spPr>
                <a:xfrm>
                  <a:off x="-1158617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4" name="Freeform: Shape 3753">
                  <a:extLst>
                    <a:ext uri="{FF2B5EF4-FFF2-40B4-BE49-F238E27FC236}">
                      <a16:creationId xmlns:a16="http://schemas.microsoft.com/office/drawing/2014/main" id="{BAA08161-C7A8-697D-3A55-33F61D5E7B77}"/>
                    </a:ext>
                  </a:extLst>
                </p:cNvPr>
                <p:cNvSpPr/>
                <p:nvPr/>
              </p:nvSpPr>
              <p:spPr>
                <a:xfrm>
                  <a:off x="-1134141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5" name="Freeform: Shape 3754">
                  <a:extLst>
                    <a:ext uri="{FF2B5EF4-FFF2-40B4-BE49-F238E27FC236}">
                      <a16:creationId xmlns:a16="http://schemas.microsoft.com/office/drawing/2014/main" id="{E7574555-1EF3-CC85-4E57-E6B41C07AFC0}"/>
                    </a:ext>
                  </a:extLst>
                </p:cNvPr>
                <p:cNvSpPr/>
                <p:nvPr/>
              </p:nvSpPr>
              <p:spPr>
                <a:xfrm>
                  <a:off x="-1109665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6" name="Freeform: Shape 3755">
                  <a:extLst>
                    <a:ext uri="{FF2B5EF4-FFF2-40B4-BE49-F238E27FC236}">
                      <a16:creationId xmlns:a16="http://schemas.microsoft.com/office/drawing/2014/main" id="{53770C3E-D5D0-510B-8828-FB6C83920B86}"/>
                    </a:ext>
                  </a:extLst>
                </p:cNvPr>
                <p:cNvSpPr/>
                <p:nvPr/>
              </p:nvSpPr>
              <p:spPr>
                <a:xfrm>
                  <a:off x="-1085189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7" name="Freeform: Shape 3756">
                  <a:extLst>
                    <a:ext uri="{FF2B5EF4-FFF2-40B4-BE49-F238E27FC236}">
                      <a16:creationId xmlns:a16="http://schemas.microsoft.com/office/drawing/2014/main" id="{9AF8AE3D-1F48-7822-8861-CB860F6737E6}"/>
                    </a:ext>
                  </a:extLst>
                </p:cNvPr>
                <p:cNvSpPr/>
                <p:nvPr/>
              </p:nvSpPr>
              <p:spPr>
                <a:xfrm>
                  <a:off x="-1060706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8" name="Freeform: Shape 3757">
                  <a:extLst>
                    <a:ext uri="{FF2B5EF4-FFF2-40B4-BE49-F238E27FC236}">
                      <a16:creationId xmlns:a16="http://schemas.microsoft.com/office/drawing/2014/main" id="{754AD092-5C80-9B50-7B97-7FEF506F74CC}"/>
                    </a:ext>
                  </a:extLst>
                </p:cNvPr>
                <p:cNvSpPr/>
                <p:nvPr/>
              </p:nvSpPr>
              <p:spPr>
                <a:xfrm>
                  <a:off x="-1036230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59" name="Freeform: Shape 3758">
                  <a:extLst>
                    <a:ext uri="{FF2B5EF4-FFF2-40B4-BE49-F238E27FC236}">
                      <a16:creationId xmlns:a16="http://schemas.microsoft.com/office/drawing/2014/main" id="{558EE21A-2C39-FDB0-90BD-26BCFDF9D341}"/>
                    </a:ext>
                  </a:extLst>
                </p:cNvPr>
                <p:cNvSpPr/>
                <p:nvPr/>
              </p:nvSpPr>
              <p:spPr>
                <a:xfrm>
                  <a:off x="-1011754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0" name="Freeform: Shape 3759">
                  <a:extLst>
                    <a:ext uri="{FF2B5EF4-FFF2-40B4-BE49-F238E27FC236}">
                      <a16:creationId xmlns:a16="http://schemas.microsoft.com/office/drawing/2014/main" id="{6AA5B794-4E02-39FC-97EE-19BD5C3A9AA0}"/>
                    </a:ext>
                  </a:extLst>
                </p:cNvPr>
                <p:cNvSpPr/>
                <p:nvPr/>
              </p:nvSpPr>
              <p:spPr>
                <a:xfrm>
                  <a:off x="-987278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1" name="Freeform: Shape 3760">
                  <a:extLst>
                    <a:ext uri="{FF2B5EF4-FFF2-40B4-BE49-F238E27FC236}">
                      <a16:creationId xmlns:a16="http://schemas.microsoft.com/office/drawing/2014/main" id="{7561A962-FBB0-0E29-189D-8FB96250049C}"/>
                    </a:ext>
                  </a:extLst>
                </p:cNvPr>
                <p:cNvSpPr/>
                <p:nvPr/>
              </p:nvSpPr>
              <p:spPr>
                <a:xfrm>
                  <a:off x="-962802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2" name="Freeform: Shape 3761">
                  <a:extLst>
                    <a:ext uri="{FF2B5EF4-FFF2-40B4-BE49-F238E27FC236}">
                      <a16:creationId xmlns:a16="http://schemas.microsoft.com/office/drawing/2014/main" id="{16A08CAE-ACFD-4D2A-B3B0-13E449C6A765}"/>
                    </a:ext>
                  </a:extLst>
                </p:cNvPr>
                <p:cNvSpPr/>
                <p:nvPr/>
              </p:nvSpPr>
              <p:spPr>
                <a:xfrm>
                  <a:off x="-938319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3" name="Freeform: Shape 3762">
                  <a:extLst>
                    <a:ext uri="{FF2B5EF4-FFF2-40B4-BE49-F238E27FC236}">
                      <a16:creationId xmlns:a16="http://schemas.microsoft.com/office/drawing/2014/main" id="{5AD4BF68-42F9-4E09-30B3-B09F78AB160E}"/>
                    </a:ext>
                  </a:extLst>
                </p:cNvPr>
                <p:cNvSpPr/>
                <p:nvPr/>
              </p:nvSpPr>
              <p:spPr>
                <a:xfrm>
                  <a:off x="-913843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4" name="Freeform: Shape 3763">
                  <a:extLst>
                    <a:ext uri="{FF2B5EF4-FFF2-40B4-BE49-F238E27FC236}">
                      <a16:creationId xmlns:a16="http://schemas.microsoft.com/office/drawing/2014/main" id="{713210C0-41A6-0A4F-B3F2-41A5F7288C53}"/>
                    </a:ext>
                  </a:extLst>
                </p:cNvPr>
                <p:cNvSpPr/>
                <p:nvPr/>
              </p:nvSpPr>
              <p:spPr>
                <a:xfrm>
                  <a:off x="-889367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5" name="Freeform: Shape 3764">
                  <a:extLst>
                    <a:ext uri="{FF2B5EF4-FFF2-40B4-BE49-F238E27FC236}">
                      <a16:creationId xmlns:a16="http://schemas.microsoft.com/office/drawing/2014/main" id="{2A9880A6-12B9-E778-F5B8-714E1708CD7A}"/>
                    </a:ext>
                  </a:extLst>
                </p:cNvPr>
                <p:cNvSpPr/>
                <p:nvPr/>
              </p:nvSpPr>
              <p:spPr>
                <a:xfrm>
                  <a:off x="-864891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6" name="Freeform: Shape 3765">
                  <a:extLst>
                    <a:ext uri="{FF2B5EF4-FFF2-40B4-BE49-F238E27FC236}">
                      <a16:creationId xmlns:a16="http://schemas.microsoft.com/office/drawing/2014/main" id="{D1335C3C-30B3-8BDD-1C5D-F422DD876164}"/>
                    </a:ext>
                  </a:extLst>
                </p:cNvPr>
                <p:cNvSpPr/>
                <p:nvPr/>
              </p:nvSpPr>
              <p:spPr>
                <a:xfrm>
                  <a:off x="-840415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7" name="Freeform: Shape 3766">
                  <a:extLst>
                    <a:ext uri="{FF2B5EF4-FFF2-40B4-BE49-F238E27FC236}">
                      <a16:creationId xmlns:a16="http://schemas.microsoft.com/office/drawing/2014/main" id="{BE7786F9-982D-80B5-025A-755A7DA5FCA9}"/>
                    </a:ext>
                  </a:extLst>
                </p:cNvPr>
                <p:cNvSpPr/>
                <p:nvPr/>
              </p:nvSpPr>
              <p:spPr>
                <a:xfrm>
                  <a:off x="-815932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8" name="Freeform: Shape 3767">
                  <a:extLst>
                    <a:ext uri="{FF2B5EF4-FFF2-40B4-BE49-F238E27FC236}">
                      <a16:creationId xmlns:a16="http://schemas.microsoft.com/office/drawing/2014/main" id="{CB821099-39F2-2D4C-21A1-C2E13B14D5EE}"/>
                    </a:ext>
                  </a:extLst>
                </p:cNvPr>
                <p:cNvSpPr/>
                <p:nvPr/>
              </p:nvSpPr>
              <p:spPr>
                <a:xfrm>
                  <a:off x="-791456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69" name="Freeform: Shape 3768">
                  <a:extLst>
                    <a:ext uri="{FF2B5EF4-FFF2-40B4-BE49-F238E27FC236}">
                      <a16:creationId xmlns:a16="http://schemas.microsoft.com/office/drawing/2014/main" id="{B0D3E0C2-E498-592B-2000-D220B8369C1D}"/>
                    </a:ext>
                  </a:extLst>
                </p:cNvPr>
                <p:cNvSpPr/>
                <p:nvPr/>
              </p:nvSpPr>
              <p:spPr>
                <a:xfrm>
                  <a:off x="-1378914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0" name="Freeform: Shape 3769">
                  <a:extLst>
                    <a:ext uri="{FF2B5EF4-FFF2-40B4-BE49-F238E27FC236}">
                      <a16:creationId xmlns:a16="http://schemas.microsoft.com/office/drawing/2014/main" id="{6CE85643-6FDF-13D7-1CC7-5CCD53022DC6}"/>
                    </a:ext>
                  </a:extLst>
                </p:cNvPr>
                <p:cNvSpPr/>
                <p:nvPr/>
              </p:nvSpPr>
              <p:spPr>
                <a:xfrm>
                  <a:off x="-1354438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1" name="Freeform: Shape 3770">
                  <a:extLst>
                    <a:ext uri="{FF2B5EF4-FFF2-40B4-BE49-F238E27FC236}">
                      <a16:creationId xmlns:a16="http://schemas.microsoft.com/office/drawing/2014/main" id="{0DB747FB-9139-A819-1B86-064FBC140E1E}"/>
                    </a:ext>
                  </a:extLst>
                </p:cNvPr>
                <p:cNvSpPr/>
                <p:nvPr/>
              </p:nvSpPr>
              <p:spPr>
                <a:xfrm>
                  <a:off x="-1329962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2" name="Freeform: Shape 3771">
                  <a:extLst>
                    <a:ext uri="{FF2B5EF4-FFF2-40B4-BE49-F238E27FC236}">
                      <a16:creationId xmlns:a16="http://schemas.microsoft.com/office/drawing/2014/main" id="{FE3DDF48-F139-B24D-8AA0-53D8A4516937}"/>
                    </a:ext>
                  </a:extLst>
                </p:cNvPr>
                <p:cNvSpPr/>
                <p:nvPr/>
              </p:nvSpPr>
              <p:spPr>
                <a:xfrm>
                  <a:off x="-1305479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3" name="Freeform: Shape 3772">
                  <a:extLst>
                    <a:ext uri="{FF2B5EF4-FFF2-40B4-BE49-F238E27FC236}">
                      <a16:creationId xmlns:a16="http://schemas.microsoft.com/office/drawing/2014/main" id="{B2DE5C7A-9A18-DCC3-E49D-2D77BB9D8FC6}"/>
                    </a:ext>
                  </a:extLst>
                </p:cNvPr>
                <p:cNvSpPr/>
                <p:nvPr/>
              </p:nvSpPr>
              <p:spPr>
                <a:xfrm>
                  <a:off x="-1281003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4" name="Freeform: Shape 3773">
                  <a:extLst>
                    <a:ext uri="{FF2B5EF4-FFF2-40B4-BE49-F238E27FC236}">
                      <a16:creationId xmlns:a16="http://schemas.microsoft.com/office/drawing/2014/main" id="{93EB8113-96C4-0750-CF6D-149E887BCAAE}"/>
                    </a:ext>
                  </a:extLst>
                </p:cNvPr>
                <p:cNvSpPr/>
                <p:nvPr/>
              </p:nvSpPr>
              <p:spPr>
                <a:xfrm>
                  <a:off x="-1256527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5" name="Freeform: Shape 3774">
                  <a:extLst>
                    <a:ext uri="{FF2B5EF4-FFF2-40B4-BE49-F238E27FC236}">
                      <a16:creationId xmlns:a16="http://schemas.microsoft.com/office/drawing/2014/main" id="{A91E3904-4491-E7DC-27C0-F8AFAB822E8A}"/>
                    </a:ext>
                  </a:extLst>
                </p:cNvPr>
                <p:cNvSpPr/>
                <p:nvPr/>
              </p:nvSpPr>
              <p:spPr>
                <a:xfrm>
                  <a:off x="-1232051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6" name="Freeform: Shape 3775">
                  <a:extLst>
                    <a:ext uri="{FF2B5EF4-FFF2-40B4-BE49-F238E27FC236}">
                      <a16:creationId xmlns:a16="http://schemas.microsoft.com/office/drawing/2014/main" id="{76B9FAC3-69D0-A781-1F2D-B3173C9D8A76}"/>
                    </a:ext>
                  </a:extLst>
                </p:cNvPr>
                <p:cNvSpPr/>
                <p:nvPr/>
              </p:nvSpPr>
              <p:spPr>
                <a:xfrm>
                  <a:off x="-1207575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7" name="Freeform: Shape 3776">
                  <a:extLst>
                    <a:ext uri="{FF2B5EF4-FFF2-40B4-BE49-F238E27FC236}">
                      <a16:creationId xmlns:a16="http://schemas.microsoft.com/office/drawing/2014/main" id="{0F13BF68-0828-AF17-13B3-1F17C6F3292A}"/>
                    </a:ext>
                  </a:extLst>
                </p:cNvPr>
                <p:cNvSpPr/>
                <p:nvPr/>
              </p:nvSpPr>
              <p:spPr>
                <a:xfrm>
                  <a:off x="-1183093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8" name="Freeform: Shape 3777">
                  <a:extLst>
                    <a:ext uri="{FF2B5EF4-FFF2-40B4-BE49-F238E27FC236}">
                      <a16:creationId xmlns:a16="http://schemas.microsoft.com/office/drawing/2014/main" id="{E7074ACC-5272-09F6-0CC1-82D25A04CCF3}"/>
                    </a:ext>
                  </a:extLst>
                </p:cNvPr>
                <p:cNvSpPr/>
                <p:nvPr/>
              </p:nvSpPr>
              <p:spPr>
                <a:xfrm>
                  <a:off x="-1158617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79" name="Freeform: Shape 3778">
                  <a:extLst>
                    <a:ext uri="{FF2B5EF4-FFF2-40B4-BE49-F238E27FC236}">
                      <a16:creationId xmlns:a16="http://schemas.microsoft.com/office/drawing/2014/main" id="{AC8007CE-BC52-2474-1A83-D12B82EC8AFD}"/>
                    </a:ext>
                  </a:extLst>
                </p:cNvPr>
                <p:cNvSpPr/>
                <p:nvPr/>
              </p:nvSpPr>
              <p:spPr>
                <a:xfrm>
                  <a:off x="-1134141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0" name="Freeform: Shape 3779">
                  <a:extLst>
                    <a:ext uri="{FF2B5EF4-FFF2-40B4-BE49-F238E27FC236}">
                      <a16:creationId xmlns:a16="http://schemas.microsoft.com/office/drawing/2014/main" id="{27BCD632-0BDE-4AAA-84FC-95D542422C1D}"/>
                    </a:ext>
                  </a:extLst>
                </p:cNvPr>
                <p:cNvSpPr/>
                <p:nvPr/>
              </p:nvSpPr>
              <p:spPr>
                <a:xfrm>
                  <a:off x="-1109665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1" name="Freeform: Shape 3780">
                  <a:extLst>
                    <a:ext uri="{FF2B5EF4-FFF2-40B4-BE49-F238E27FC236}">
                      <a16:creationId xmlns:a16="http://schemas.microsoft.com/office/drawing/2014/main" id="{D0EDA276-E49D-B00C-AD1C-27761212FE94}"/>
                    </a:ext>
                  </a:extLst>
                </p:cNvPr>
                <p:cNvSpPr/>
                <p:nvPr/>
              </p:nvSpPr>
              <p:spPr>
                <a:xfrm>
                  <a:off x="-1085189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2" name="Freeform: Shape 3781">
                  <a:extLst>
                    <a:ext uri="{FF2B5EF4-FFF2-40B4-BE49-F238E27FC236}">
                      <a16:creationId xmlns:a16="http://schemas.microsoft.com/office/drawing/2014/main" id="{D7EB0D48-FAF4-6B32-7778-6C6F6313FF79}"/>
                    </a:ext>
                  </a:extLst>
                </p:cNvPr>
                <p:cNvSpPr/>
                <p:nvPr/>
              </p:nvSpPr>
              <p:spPr>
                <a:xfrm>
                  <a:off x="-1060706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3" name="Freeform: Shape 3782">
                  <a:extLst>
                    <a:ext uri="{FF2B5EF4-FFF2-40B4-BE49-F238E27FC236}">
                      <a16:creationId xmlns:a16="http://schemas.microsoft.com/office/drawing/2014/main" id="{BAAB3F2C-E8E4-0C68-24A6-18C163B3D8FB}"/>
                    </a:ext>
                  </a:extLst>
                </p:cNvPr>
                <p:cNvSpPr/>
                <p:nvPr/>
              </p:nvSpPr>
              <p:spPr>
                <a:xfrm>
                  <a:off x="-1036230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4" name="Freeform: Shape 3783">
                  <a:extLst>
                    <a:ext uri="{FF2B5EF4-FFF2-40B4-BE49-F238E27FC236}">
                      <a16:creationId xmlns:a16="http://schemas.microsoft.com/office/drawing/2014/main" id="{FDE87398-27AE-7728-4DC3-C0B8D51E73E5}"/>
                    </a:ext>
                  </a:extLst>
                </p:cNvPr>
                <p:cNvSpPr/>
                <p:nvPr/>
              </p:nvSpPr>
              <p:spPr>
                <a:xfrm>
                  <a:off x="-1011754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5" name="Freeform: Shape 3784">
                  <a:extLst>
                    <a:ext uri="{FF2B5EF4-FFF2-40B4-BE49-F238E27FC236}">
                      <a16:creationId xmlns:a16="http://schemas.microsoft.com/office/drawing/2014/main" id="{78176E3E-DB97-5D93-DC73-AC8390427A7D}"/>
                    </a:ext>
                  </a:extLst>
                </p:cNvPr>
                <p:cNvSpPr/>
                <p:nvPr/>
              </p:nvSpPr>
              <p:spPr>
                <a:xfrm>
                  <a:off x="-987278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6" name="Freeform: Shape 3785">
                  <a:extLst>
                    <a:ext uri="{FF2B5EF4-FFF2-40B4-BE49-F238E27FC236}">
                      <a16:creationId xmlns:a16="http://schemas.microsoft.com/office/drawing/2014/main" id="{83E6D89F-DCB7-A136-5728-022DDA39D5F6}"/>
                    </a:ext>
                  </a:extLst>
                </p:cNvPr>
                <p:cNvSpPr/>
                <p:nvPr/>
              </p:nvSpPr>
              <p:spPr>
                <a:xfrm>
                  <a:off x="-962802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7" name="Freeform: Shape 3786">
                  <a:extLst>
                    <a:ext uri="{FF2B5EF4-FFF2-40B4-BE49-F238E27FC236}">
                      <a16:creationId xmlns:a16="http://schemas.microsoft.com/office/drawing/2014/main" id="{AD1CE6C5-3184-8DE0-6744-016B6AB46EE3}"/>
                    </a:ext>
                  </a:extLst>
                </p:cNvPr>
                <p:cNvSpPr/>
                <p:nvPr/>
              </p:nvSpPr>
              <p:spPr>
                <a:xfrm>
                  <a:off x="-938319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8" name="Freeform: Shape 3787">
                  <a:extLst>
                    <a:ext uri="{FF2B5EF4-FFF2-40B4-BE49-F238E27FC236}">
                      <a16:creationId xmlns:a16="http://schemas.microsoft.com/office/drawing/2014/main" id="{E52C2281-4994-5B66-6737-F53E9908D4CE}"/>
                    </a:ext>
                  </a:extLst>
                </p:cNvPr>
                <p:cNvSpPr/>
                <p:nvPr/>
              </p:nvSpPr>
              <p:spPr>
                <a:xfrm>
                  <a:off x="-913843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89" name="Freeform: Shape 3788">
                  <a:extLst>
                    <a:ext uri="{FF2B5EF4-FFF2-40B4-BE49-F238E27FC236}">
                      <a16:creationId xmlns:a16="http://schemas.microsoft.com/office/drawing/2014/main" id="{9621E959-A07A-98D1-323A-7703B878654F}"/>
                    </a:ext>
                  </a:extLst>
                </p:cNvPr>
                <p:cNvSpPr/>
                <p:nvPr/>
              </p:nvSpPr>
              <p:spPr>
                <a:xfrm>
                  <a:off x="-889367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0" name="Freeform: Shape 3789">
                  <a:extLst>
                    <a:ext uri="{FF2B5EF4-FFF2-40B4-BE49-F238E27FC236}">
                      <a16:creationId xmlns:a16="http://schemas.microsoft.com/office/drawing/2014/main" id="{08D1BC80-94E9-FCE3-BB79-FA6F871C6814}"/>
                    </a:ext>
                  </a:extLst>
                </p:cNvPr>
                <p:cNvSpPr/>
                <p:nvPr/>
              </p:nvSpPr>
              <p:spPr>
                <a:xfrm>
                  <a:off x="-864891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1" name="Freeform: Shape 3790">
                  <a:extLst>
                    <a:ext uri="{FF2B5EF4-FFF2-40B4-BE49-F238E27FC236}">
                      <a16:creationId xmlns:a16="http://schemas.microsoft.com/office/drawing/2014/main" id="{F9D8A27F-6FED-7E06-2E3D-DA63AD8344BB}"/>
                    </a:ext>
                  </a:extLst>
                </p:cNvPr>
                <p:cNvSpPr/>
                <p:nvPr/>
              </p:nvSpPr>
              <p:spPr>
                <a:xfrm>
                  <a:off x="-840415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2" name="Freeform: Shape 3791">
                  <a:extLst>
                    <a:ext uri="{FF2B5EF4-FFF2-40B4-BE49-F238E27FC236}">
                      <a16:creationId xmlns:a16="http://schemas.microsoft.com/office/drawing/2014/main" id="{4D699C24-5F7D-3B88-E7FD-1BFE234E801D}"/>
                    </a:ext>
                  </a:extLst>
                </p:cNvPr>
                <p:cNvSpPr/>
                <p:nvPr/>
              </p:nvSpPr>
              <p:spPr>
                <a:xfrm>
                  <a:off x="-815932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3" name="Freeform: Shape 3792">
                  <a:extLst>
                    <a:ext uri="{FF2B5EF4-FFF2-40B4-BE49-F238E27FC236}">
                      <a16:creationId xmlns:a16="http://schemas.microsoft.com/office/drawing/2014/main" id="{D6E37B74-CA4D-4944-D801-949BFAC04F27}"/>
                    </a:ext>
                  </a:extLst>
                </p:cNvPr>
                <p:cNvSpPr/>
                <p:nvPr/>
              </p:nvSpPr>
              <p:spPr>
                <a:xfrm>
                  <a:off x="-791456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4" name="Freeform: Shape 3793">
                  <a:extLst>
                    <a:ext uri="{FF2B5EF4-FFF2-40B4-BE49-F238E27FC236}">
                      <a16:creationId xmlns:a16="http://schemas.microsoft.com/office/drawing/2014/main" id="{DC70FA7A-C9A4-7FCD-BE6B-ADD1A7991472}"/>
                    </a:ext>
                  </a:extLst>
                </p:cNvPr>
                <p:cNvSpPr/>
                <p:nvPr/>
              </p:nvSpPr>
              <p:spPr>
                <a:xfrm>
                  <a:off x="-1378914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5" name="Freeform: Shape 3794">
                  <a:extLst>
                    <a:ext uri="{FF2B5EF4-FFF2-40B4-BE49-F238E27FC236}">
                      <a16:creationId xmlns:a16="http://schemas.microsoft.com/office/drawing/2014/main" id="{81CEE85B-BC90-5F6E-0F2F-C2005260C3AB}"/>
                    </a:ext>
                  </a:extLst>
                </p:cNvPr>
                <p:cNvSpPr/>
                <p:nvPr/>
              </p:nvSpPr>
              <p:spPr>
                <a:xfrm>
                  <a:off x="-1354438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6" name="Freeform: Shape 3795">
                  <a:extLst>
                    <a:ext uri="{FF2B5EF4-FFF2-40B4-BE49-F238E27FC236}">
                      <a16:creationId xmlns:a16="http://schemas.microsoft.com/office/drawing/2014/main" id="{4F6552C3-CE1F-76A7-3E35-55FEDD8AE1C6}"/>
                    </a:ext>
                  </a:extLst>
                </p:cNvPr>
                <p:cNvSpPr/>
                <p:nvPr/>
              </p:nvSpPr>
              <p:spPr>
                <a:xfrm>
                  <a:off x="-1329962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7" name="Freeform: Shape 3796">
                  <a:extLst>
                    <a:ext uri="{FF2B5EF4-FFF2-40B4-BE49-F238E27FC236}">
                      <a16:creationId xmlns:a16="http://schemas.microsoft.com/office/drawing/2014/main" id="{3CEF7D31-DA00-81FD-7078-9B1D5C34B842}"/>
                    </a:ext>
                  </a:extLst>
                </p:cNvPr>
                <p:cNvSpPr/>
                <p:nvPr/>
              </p:nvSpPr>
              <p:spPr>
                <a:xfrm>
                  <a:off x="-1305479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8" name="Freeform: Shape 3797">
                  <a:extLst>
                    <a:ext uri="{FF2B5EF4-FFF2-40B4-BE49-F238E27FC236}">
                      <a16:creationId xmlns:a16="http://schemas.microsoft.com/office/drawing/2014/main" id="{62D7F9E4-BF13-303D-18F7-B57C8DADFAA6}"/>
                    </a:ext>
                  </a:extLst>
                </p:cNvPr>
                <p:cNvSpPr/>
                <p:nvPr/>
              </p:nvSpPr>
              <p:spPr>
                <a:xfrm>
                  <a:off x="-1281003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799" name="Freeform: Shape 3798">
                  <a:extLst>
                    <a:ext uri="{FF2B5EF4-FFF2-40B4-BE49-F238E27FC236}">
                      <a16:creationId xmlns:a16="http://schemas.microsoft.com/office/drawing/2014/main" id="{333E1A01-72E8-FB66-9267-8165E37F19DA}"/>
                    </a:ext>
                  </a:extLst>
                </p:cNvPr>
                <p:cNvSpPr/>
                <p:nvPr/>
              </p:nvSpPr>
              <p:spPr>
                <a:xfrm>
                  <a:off x="-1256527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0" name="Freeform: Shape 3799">
                  <a:extLst>
                    <a:ext uri="{FF2B5EF4-FFF2-40B4-BE49-F238E27FC236}">
                      <a16:creationId xmlns:a16="http://schemas.microsoft.com/office/drawing/2014/main" id="{525100BB-AC92-E267-167C-C9F0E96A80A2}"/>
                    </a:ext>
                  </a:extLst>
                </p:cNvPr>
                <p:cNvSpPr/>
                <p:nvPr/>
              </p:nvSpPr>
              <p:spPr>
                <a:xfrm>
                  <a:off x="-1232051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1" name="Freeform: Shape 3800">
                  <a:extLst>
                    <a:ext uri="{FF2B5EF4-FFF2-40B4-BE49-F238E27FC236}">
                      <a16:creationId xmlns:a16="http://schemas.microsoft.com/office/drawing/2014/main" id="{D847F6EE-0F65-591E-19E8-3B2C5F5A9BF9}"/>
                    </a:ext>
                  </a:extLst>
                </p:cNvPr>
                <p:cNvSpPr/>
                <p:nvPr/>
              </p:nvSpPr>
              <p:spPr>
                <a:xfrm>
                  <a:off x="-1207575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2" name="Freeform: Shape 3801">
                  <a:extLst>
                    <a:ext uri="{FF2B5EF4-FFF2-40B4-BE49-F238E27FC236}">
                      <a16:creationId xmlns:a16="http://schemas.microsoft.com/office/drawing/2014/main" id="{8A41BE9D-5A74-DCD7-7EDA-4D367CE1497F}"/>
                    </a:ext>
                  </a:extLst>
                </p:cNvPr>
                <p:cNvSpPr/>
                <p:nvPr/>
              </p:nvSpPr>
              <p:spPr>
                <a:xfrm>
                  <a:off x="-1183093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3" name="Freeform: Shape 3802">
                  <a:extLst>
                    <a:ext uri="{FF2B5EF4-FFF2-40B4-BE49-F238E27FC236}">
                      <a16:creationId xmlns:a16="http://schemas.microsoft.com/office/drawing/2014/main" id="{B8FBCD1E-76FE-978E-44E7-06FD4062492C}"/>
                    </a:ext>
                  </a:extLst>
                </p:cNvPr>
                <p:cNvSpPr/>
                <p:nvPr/>
              </p:nvSpPr>
              <p:spPr>
                <a:xfrm>
                  <a:off x="-1158617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4" name="Freeform: Shape 3803">
                  <a:extLst>
                    <a:ext uri="{FF2B5EF4-FFF2-40B4-BE49-F238E27FC236}">
                      <a16:creationId xmlns:a16="http://schemas.microsoft.com/office/drawing/2014/main" id="{7E2B33C6-76B0-E7FB-BEDE-BB78A12287EC}"/>
                    </a:ext>
                  </a:extLst>
                </p:cNvPr>
                <p:cNvSpPr/>
                <p:nvPr/>
              </p:nvSpPr>
              <p:spPr>
                <a:xfrm>
                  <a:off x="-1134141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5" name="Freeform: Shape 3804">
                  <a:extLst>
                    <a:ext uri="{FF2B5EF4-FFF2-40B4-BE49-F238E27FC236}">
                      <a16:creationId xmlns:a16="http://schemas.microsoft.com/office/drawing/2014/main" id="{B5D5A120-57B9-2EF2-3001-681392F5A947}"/>
                    </a:ext>
                  </a:extLst>
                </p:cNvPr>
                <p:cNvSpPr/>
                <p:nvPr/>
              </p:nvSpPr>
              <p:spPr>
                <a:xfrm>
                  <a:off x="-1109665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6" name="Freeform: Shape 3805">
                  <a:extLst>
                    <a:ext uri="{FF2B5EF4-FFF2-40B4-BE49-F238E27FC236}">
                      <a16:creationId xmlns:a16="http://schemas.microsoft.com/office/drawing/2014/main" id="{BC70996F-0B13-E15A-BB86-05AB003000D8}"/>
                    </a:ext>
                  </a:extLst>
                </p:cNvPr>
                <p:cNvSpPr/>
                <p:nvPr/>
              </p:nvSpPr>
              <p:spPr>
                <a:xfrm>
                  <a:off x="-1085189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7" name="Freeform: Shape 3806">
                  <a:extLst>
                    <a:ext uri="{FF2B5EF4-FFF2-40B4-BE49-F238E27FC236}">
                      <a16:creationId xmlns:a16="http://schemas.microsoft.com/office/drawing/2014/main" id="{38217AF8-CB04-0734-B41C-8DFE39A69711}"/>
                    </a:ext>
                  </a:extLst>
                </p:cNvPr>
                <p:cNvSpPr/>
                <p:nvPr/>
              </p:nvSpPr>
              <p:spPr>
                <a:xfrm>
                  <a:off x="-1060706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8" name="Freeform: Shape 3807">
                  <a:extLst>
                    <a:ext uri="{FF2B5EF4-FFF2-40B4-BE49-F238E27FC236}">
                      <a16:creationId xmlns:a16="http://schemas.microsoft.com/office/drawing/2014/main" id="{64262FF4-5653-B1C3-E0A3-652655EA814A}"/>
                    </a:ext>
                  </a:extLst>
                </p:cNvPr>
                <p:cNvSpPr/>
                <p:nvPr/>
              </p:nvSpPr>
              <p:spPr>
                <a:xfrm>
                  <a:off x="-1036230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09" name="Freeform: Shape 3808">
                  <a:extLst>
                    <a:ext uri="{FF2B5EF4-FFF2-40B4-BE49-F238E27FC236}">
                      <a16:creationId xmlns:a16="http://schemas.microsoft.com/office/drawing/2014/main" id="{C61A59A8-82A0-1E6A-5EE2-65166A1498A0}"/>
                    </a:ext>
                  </a:extLst>
                </p:cNvPr>
                <p:cNvSpPr/>
                <p:nvPr/>
              </p:nvSpPr>
              <p:spPr>
                <a:xfrm>
                  <a:off x="-1011754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0" name="Freeform: Shape 3809">
                  <a:extLst>
                    <a:ext uri="{FF2B5EF4-FFF2-40B4-BE49-F238E27FC236}">
                      <a16:creationId xmlns:a16="http://schemas.microsoft.com/office/drawing/2014/main" id="{D36EAC21-E37E-99B4-29BE-FFF15A13E1E9}"/>
                    </a:ext>
                  </a:extLst>
                </p:cNvPr>
                <p:cNvSpPr/>
                <p:nvPr/>
              </p:nvSpPr>
              <p:spPr>
                <a:xfrm>
                  <a:off x="-987278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1" name="Freeform: Shape 3810">
                  <a:extLst>
                    <a:ext uri="{FF2B5EF4-FFF2-40B4-BE49-F238E27FC236}">
                      <a16:creationId xmlns:a16="http://schemas.microsoft.com/office/drawing/2014/main" id="{1BF2233F-D120-396D-B3ED-635CEDF42D19}"/>
                    </a:ext>
                  </a:extLst>
                </p:cNvPr>
                <p:cNvSpPr/>
                <p:nvPr/>
              </p:nvSpPr>
              <p:spPr>
                <a:xfrm>
                  <a:off x="-962802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2" name="Freeform: Shape 3811">
                  <a:extLst>
                    <a:ext uri="{FF2B5EF4-FFF2-40B4-BE49-F238E27FC236}">
                      <a16:creationId xmlns:a16="http://schemas.microsoft.com/office/drawing/2014/main" id="{7D60AADB-6880-B050-F3C0-859D0A10DB4A}"/>
                    </a:ext>
                  </a:extLst>
                </p:cNvPr>
                <p:cNvSpPr/>
                <p:nvPr/>
              </p:nvSpPr>
              <p:spPr>
                <a:xfrm>
                  <a:off x="-938319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3" name="Freeform: Shape 3812">
                  <a:extLst>
                    <a:ext uri="{FF2B5EF4-FFF2-40B4-BE49-F238E27FC236}">
                      <a16:creationId xmlns:a16="http://schemas.microsoft.com/office/drawing/2014/main" id="{16C474A6-5C26-C0E6-05D5-4BE2FDE7A3F5}"/>
                    </a:ext>
                  </a:extLst>
                </p:cNvPr>
                <p:cNvSpPr/>
                <p:nvPr/>
              </p:nvSpPr>
              <p:spPr>
                <a:xfrm>
                  <a:off x="-913843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4" name="Freeform: Shape 3813">
                  <a:extLst>
                    <a:ext uri="{FF2B5EF4-FFF2-40B4-BE49-F238E27FC236}">
                      <a16:creationId xmlns:a16="http://schemas.microsoft.com/office/drawing/2014/main" id="{EE0D90A6-CF70-857F-1EE2-0BE621321783}"/>
                    </a:ext>
                  </a:extLst>
                </p:cNvPr>
                <p:cNvSpPr/>
                <p:nvPr/>
              </p:nvSpPr>
              <p:spPr>
                <a:xfrm>
                  <a:off x="-889367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5" name="Freeform: Shape 3814">
                  <a:extLst>
                    <a:ext uri="{FF2B5EF4-FFF2-40B4-BE49-F238E27FC236}">
                      <a16:creationId xmlns:a16="http://schemas.microsoft.com/office/drawing/2014/main" id="{00B8F08D-0F28-8E68-D863-B3843916CC09}"/>
                    </a:ext>
                  </a:extLst>
                </p:cNvPr>
                <p:cNvSpPr/>
                <p:nvPr/>
              </p:nvSpPr>
              <p:spPr>
                <a:xfrm>
                  <a:off x="-864891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6" name="Freeform: Shape 3815">
                  <a:extLst>
                    <a:ext uri="{FF2B5EF4-FFF2-40B4-BE49-F238E27FC236}">
                      <a16:creationId xmlns:a16="http://schemas.microsoft.com/office/drawing/2014/main" id="{07D0AAF4-A3F1-4606-D865-229E29757357}"/>
                    </a:ext>
                  </a:extLst>
                </p:cNvPr>
                <p:cNvSpPr/>
                <p:nvPr/>
              </p:nvSpPr>
              <p:spPr>
                <a:xfrm>
                  <a:off x="-840415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7" name="Freeform: Shape 3816">
                  <a:extLst>
                    <a:ext uri="{FF2B5EF4-FFF2-40B4-BE49-F238E27FC236}">
                      <a16:creationId xmlns:a16="http://schemas.microsoft.com/office/drawing/2014/main" id="{EFE6326E-4E0D-69F5-81D3-E111EB66A5A8}"/>
                    </a:ext>
                  </a:extLst>
                </p:cNvPr>
                <p:cNvSpPr/>
                <p:nvPr/>
              </p:nvSpPr>
              <p:spPr>
                <a:xfrm>
                  <a:off x="-815932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8" name="Freeform: Shape 3817">
                  <a:extLst>
                    <a:ext uri="{FF2B5EF4-FFF2-40B4-BE49-F238E27FC236}">
                      <a16:creationId xmlns:a16="http://schemas.microsoft.com/office/drawing/2014/main" id="{E1A79E7B-E65F-04EE-AA12-44F820D78EA6}"/>
                    </a:ext>
                  </a:extLst>
                </p:cNvPr>
                <p:cNvSpPr/>
                <p:nvPr/>
              </p:nvSpPr>
              <p:spPr>
                <a:xfrm>
                  <a:off x="-791456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19" name="Freeform: Shape 3818">
                  <a:extLst>
                    <a:ext uri="{FF2B5EF4-FFF2-40B4-BE49-F238E27FC236}">
                      <a16:creationId xmlns:a16="http://schemas.microsoft.com/office/drawing/2014/main" id="{74A94649-3297-B91E-5189-044315ADFE3D}"/>
                    </a:ext>
                  </a:extLst>
                </p:cNvPr>
                <p:cNvSpPr/>
                <p:nvPr/>
              </p:nvSpPr>
              <p:spPr>
                <a:xfrm>
                  <a:off x="-1378914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0" name="Freeform: Shape 3819">
                  <a:extLst>
                    <a:ext uri="{FF2B5EF4-FFF2-40B4-BE49-F238E27FC236}">
                      <a16:creationId xmlns:a16="http://schemas.microsoft.com/office/drawing/2014/main" id="{C87F57C4-FBCC-A4D5-9257-0DFD7B03C812}"/>
                    </a:ext>
                  </a:extLst>
                </p:cNvPr>
                <p:cNvSpPr/>
                <p:nvPr/>
              </p:nvSpPr>
              <p:spPr>
                <a:xfrm>
                  <a:off x="-1354438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821" name="Freeform: Shape 3820">
                  <a:extLst>
                    <a:ext uri="{FF2B5EF4-FFF2-40B4-BE49-F238E27FC236}">
                      <a16:creationId xmlns:a16="http://schemas.microsoft.com/office/drawing/2014/main" id="{2A54D654-2EF5-513E-15D4-447C1D3A794C}"/>
                    </a:ext>
                  </a:extLst>
                </p:cNvPr>
                <p:cNvSpPr/>
                <p:nvPr/>
              </p:nvSpPr>
              <p:spPr>
                <a:xfrm>
                  <a:off x="-1329962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2" name="Freeform: Shape 3821">
                  <a:extLst>
                    <a:ext uri="{FF2B5EF4-FFF2-40B4-BE49-F238E27FC236}">
                      <a16:creationId xmlns:a16="http://schemas.microsoft.com/office/drawing/2014/main" id="{BE468594-EC88-E3D4-AAC9-7E5BFC71BE10}"/>
                    </a:ext>
                  </a:extLst>
                </p:cNvPr>
                <p:cNvSpPr/>
                <p:nvPr/>
              </p:nvSpPr>
              <p:spPr>
                <a:xfrm>
                  <a:off x="-1305479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3" name="Freeform: Shape 3822">
                  <a:extLst>
                    <a:ext uri="{FF2B5EF4-FFF2-40B4-BE49-F238E27FC236}">
                      <a16:creationId xmlns:a16="http://schemas.microsoft.com/office/drawing/2014/main" id="{3E85AF92-8BB5-F2D5-E86C-9A0F1AA25CBA}"/>
                    </a:ext>
                  </a:extLst>
                </p:cNvPr>
                <p:cNvSpPr/>
                <p:nvPr/>
              </p:nvSpPr>
              <p:spPr>
                <a:xfrm>
                  <a:off x="-1281003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4" name="Freeform: Shape 3823">
                  <a:extLst>
                    <a:ext uri="{FF2B5EF4-FFF2-40B4-BE49-F238E27FC236}">
                      <a16:creationId xmlns:a16="http://schemas.microsoft.com/office/drawing/2014/main" id="{4D36A88D-288F-2A52-F9F1-5A63EDC16156}"/>
                    </a:ext>
                  </a:extLst>
                </p:cNvPr>
                <p:cNvSpPr/>
                <p:nvPr/>
              </p:nvSpPr>
              <p:spPr>
                <a:xfrm>
                  <a:off x="-1256527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5" name="Freeform: Shape 3824">
                  <a:extLst>
                    <a:ext uri="{FF2B5EF4-FFF2-40B4-BE49-F238E27FC236}">
                      <a16:creationId xmlns:a16="http://schemas.microsoft.com/office/drawing/2014/main" id="{D5A1EDCA-5619-8464-7E59-A8681354C661}"/>
                    </a:ext>
                  </a:extLst>
                </p:cNvPr>
                <p:cNvSpPr/>
                <p:nvPr/>
              </p:nvSpPr>
              <p:spPr>
                <a:xfrm>
                  <a:off x="-1232051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6" name="Freeform: Shape 3825">
                  <a:extLst>
                    <a:ext uri="{FF2B5EF4-FFF2-40B4-BE49-F238E27FC236}">
                      <a16:creationId xmlns:a16="http://schemas.microsoft.com/office/drawing/2014/main" id="{DA214D24-E2FC-3FAE-CBCB-74C83698D345}"/>
                    </a:ext>
                  </a:extLst>
                </p:cNvPr>
                <p:cNvSpPr/>
                <p:nvPr/>
              </p:nvSpPr>
              <p:spPr>
                <a:xfrm>
                  <a:off x="-1207575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7" name="Freeform: Shape 3826">
                  <a:extLst>
                    <a:ext uri="{FF2B5EF4-FFF2-40B4-BE49-F238E27FC236}">
                      <a16:creationId xmlns:a16="http://schemas.microsoft.com/office/drawing/2014/main" id="{21CBEE6E-BA48-94F8-9EBE-21FCA0351B35}"/>
                    </a:ext>
                  </a:extLst>
                </p:cNvPr>
                <p:cNvSpPr/>
                <p:nvPr/>
              </p:nvSpPr>
              <p:spPr>
                <a:xfrm>
                  <a:off x="-1183093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8" name="Freeform: Shape 3827">
                  <a:extLst>
                    <a:ext uri="{FF2B5EF4-FFF2-40B4-BE49-F238E27FC236}">
                      <a16:creationId xmlns:a16="http://schemas.microsoft.com/office/drawing/2014/main" id="{2F6306D9-D95A-FA43-A960-171D82AE4274}"/>
                    </a:ext>
                  </a:extLst>
                </p:cNvPr>
                <p:cNvSpPr/>
                <p:nvPr/>
              </p:nvSpPr>
              <p:spPr>
                <a:xfrm>
                  <a:off x="-1158617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29" name="Freeform: Shape 3828">
                  <a:extLst>
                    <a:ext uri="{FF2B5EF4-FFF2-40B4-BE49-F238E27FC236}">
                      <a16:creationId xmlns:a16="http://schemas.microsoft.com/office/drawing/2014/main" id="{24E4EE21-007A-4BBE-3565-544FC2629295}"/>
                    </a:ext>
                  </a:extLst>
                </p:cNvPr>
                <p:cNvSpPr/>
                <p:nvPr/>
              </p:nvSpPr>
              <p:spPr>
                <a:xfrm>
                  <a:off x="-1134141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0" name="Freeform: Shape 3829">
                  <a:extLst>
                    <a:ext uri="{FF2B5EF4-FFF2-40B4-BE49-F238E27FC236}">
                      <a16:creationId xmlns:a16="http://schemas.microsoft.com/office/drawing/2014/main" id="{719C5211-AF04-B9F1-F4DF-75DCD9AD086F}"/>
                    </a:ext>
                  </a:extLst>
                </p:cNvPr>
                <p:cNvSpPr/>
                <p:nvPr/>
              </p:nvSpPr>
              <p:spPr>
                <a:xfrm>
                  <a:off x="-1109665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1" name="Freeform: Shape 3830">
                  <a:extLst>
                    <a:ext uri="{FF2B5EF4-FFF2-40B4-BE49-F238E27FC236}">
                      <a16:creationId xmlns:a16="http://schemas.microsoft.com/office/drawing/2014/main" id="{92DEFD7F-B922-C543-EC53-8A89BE6A8898}"/>
                    </a:ext>
                  </a:extLst>
                </p:cNvPr>
                <p:cNvSpPr/>
                <p:nvPr/>
              </p:nvSpPr>
              <p:spPr>
                <a:xfrm>
                  <a:off x="-1085189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2" name="Freeform: Shape 3831">
                  <a:extLst>
                    <a:ext uri="{FF2B5EF4-FFF2-40B4-BE49-F238E27FC236}">
                      <a16:creationId xmlns:a16="http://schemas.microsoft.com/office/drawing/2014/main" id="{59B8B79D-B36C-7D06-4DA2-398E6B33B776}"/>
                    </a:ext>
                  </a:extLst>
                </p:cNvPr>
                <p:cNvSpPr/>
                <p:nvPr/>
              </p:nvSpPr>
              <p:spPr>
                <a:xfrm>
                  <a:off x="-1060706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3" name="Freeform: Shape 3832">
                  <a:extLst>
                    <a:ext uri="{FF2B5EF4-FFF2-40B4-BE49-F238E27FC236}">
                      <a16:creationId xmlns:a16="http://schemas.microsoft.com/office/drawing/2014/main" id="{B62BE5B3-C516-0DE2-6B24-8CCB0797B8A8}"/>
                    </a:ext>
                  </a:extLst>
                </p:cNvPr>
                <p:cNvSpPr/>
                <p:nvPr/>
              </p:nvSpPr>
              <p:spPr>
                <a:xfrm>
                  <a:off x="-1036230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4" name="Freeform: Shape 3833">
                  <a:extLst>
                    <a:ext uri="{FF2B5EF4-FFF2-40B4-BE49-F238E27FC236}">
                      <a16:creationId xmlns:a16="http://schemas.microsoft.com/office/drawing/2014/main" id="{0DC4010C-F2B4-0E82-FBD0-4BD1EBD9A1BB}"/>
                    </a:ext>
                  </a:extLst>
                </p:cNvPr>
                <p:cNvSpPr/>
                <p:nvPr/>
              </p:nvSpPr>
              <p:spPr>
                <a:xfrm>
                  <a:off x="-1011754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5" name="Freeform: Shape 3834">
                  <a:extLst>
                    <a:ext uri="{FF2B5EF4-FFF2-40B4-BE49-F238E27FC236}">
                      <a16:creationId xmlns:a16="http://schemas.microsoft.com/office/drawing/2014/main" id="{2EDF7303-5999-F12A-8123-2ADCE4716785}"/>
                    </a:ext>
                  </a:extLst>
                </p:cNvPr>
                <p:cNvSpPr/>
                <p:nvPr/>
              </p:nvSpPr>
              <p:spPr>
                <a:xfrm>
                  <a:off x="-987278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6" name="Freeform: Shape 3835">
                  <a:extLst>
                    <a:ext uri="{FF2B5EF4-FFF2-40B4-BE49-F238E27FC236}">
                      <a16:creationId xmlns:a16="http://schemas.microsoft.com/office/drawing/2014/main" id="{C51CCE00-F9DC-DD8C-7972-C4D187A07060}"/>
                    </a:ext>
                  </a:extLst>
                </p:cNvPr>
                <p:cNvSpPr/>
                <p:nvPr/>
              </p:nvSpPr>
              <p:spPr>
                <a:xfrm>
                  <a:off x="-962802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7" name="Freeform: Shape 3836">
                  <a:extLst>
                    <a:ext uri="{FF2B5EF4-FFF2-40B4-BE49-F238E27FC236}">
                      <a16:creationId xmlns:a16="http://schemas.microsoft.com/office/drawing/2014/main" id="{FB4819BD-C197-9D6F-B5D8-E63F643D47C3}"/>
                    </a:ext>
                  </a:extLst>
                </p:cNvPr>
                <p:cNvSpPr/>
                <p:nvPr/>
              </p:nvSpPr>
              <p:spPr>
                <a:xfrm>
                  <a:off x="-938319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8" name="Freeform: Shape 3837">
                  <a:extLst>
                    <a:ext uri="{FF2B5EF4-FFF2-40B4-BE49-F238E27FC236}">
                      <a16:creationId xmlns:a16="http://schemas.microsoft.com/office/drawing/2014/main" id="{53710860-7E81-5AD0-2148-627F18577DBE}"/>
                    </a:ext>
                  </a:extLst>
                </p:cNvPr>
                <p:cNvSpPr/>
                <p:nvPr/>
              </p:nvSpPr>
              <p:spPr>
                <a:xfrm>
                  <a:off x="-913843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39" name="Freeform: Shape 3838">
                  <a:extLst>
                    <a:ext uri="{FF2B5EF4-FFF2-40B4-BE49-F238E27FC236}">
                      <a16:creationId xmlns:a16="http://schemas.microsoft.com/office/drawing/2014/main" id="{376B6CFD-A7FF-64EA-D502-017EB8AC1594}"/>
                    </a:ext>
                  </a:extLst>
                </p:cNvPr>
                <p:cNvSpPr/>
                <p:nvPr/>
              </p:nvSpPr>
              <p:spPr>
                <a:xfrm>
                  <a:off x="-889367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0" name="Freeform: Shape 3839">
                  <a:extLst>
                    <a:ext uri="{FF2B5EF4-FFF2-40B4-BE49-F238E27FC236}">
                      <a16:creationId xmlns:a16="http://schemas.microsoft.com/office/drawing/2014/main" id="{8A657639-CD18-8FCB-6B6A-09C911E02AC6}"/>
                    </a:ext>
                  </a:extLst>
                </p:cNvPr>
                <p:cNvSpPr/>
                <p:nvPr/>
              </p:nvSpPr>
              <p:spPr>
                <a:xfrm>
                  <a:off x="-864891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1" name="Freeform: Shape 3840">
                  <a:extLst>
                    <a:ext uri="{FF2B5EF4-FFF2-40B4-BE49-F238E27FC236}">
                      <a16:creationId xmlns:a16="http://schemas.microsoft.com/office/drawing/2014/main" id="{AD415542-FD73-0557-9E2A-5BA860008D95}"/>
                    </a:ext>
                  </a:extLst>
                </p:cNvPr>
                <p:cNvSpPr/>
                <p:nvPr/>
              </p:nvSpPr>
              <p:spPr>
                <a:xfrm>
                  <a:off x="-840415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2" name="Freeform: Shape 3841">
                  <a:extLst>
                    <a:ext uri="{FF2B5EF4-FFF2-40B4-BE49-F238E27FC236}">
                      <a16:creationId xmlns:a16="http://schemas.microsoft.com/office/drawing/2014/main" id="{8F38EF55-F976-D091-A446-9F8922D078F7}"/>
                    </a:ext>
                  </a:extLst>
                </p:cNvPr>
                <p:cNvSpPr/>
                <p:nvPr/>
              </p:nvSpPr>
              <p:spPr>
                <a:xfrm>
                  <a:off x="-815932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3" name="Freeform: Shape 3842">
                  <a:extLst>
                    <a:ext uri="{FF2B5EF4-FFF2-40B4-BE49-F238E27FC236}">
                      <a16:creationId xmlns:a16="http://schemas.microsoft.com/office/drawing/2014/main" id="{B177BA53-57C3-5757-2A54-7579AFCBA553}"/>
                    </a:ext>
                  </a:extLst>
                </p:cNvPr>
                <p:cNvSpPr/>
                <p:nvPr/>
              </p:nvSpPr>
              <p:spPr>
                <a:xfrm>
                  <a:off x="-791456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4" name="Freeform: Shape 3843">
                  <a:extLst>
                    <a:ext uri="{FF2B5EF4-FFF2-40B4-BE49-F238E27FC236}">
                      <a16:creationId xmlns:a16="http://schemas.microsoft.com/office/drawing/2014/main" id="{7BC3CEF9-B253-CE28-C0A8-B66B03B0CF75}"/>
                    </a:ext>
                  </a:extLst>
                </p:cNvPr>
                <p:cNvSpPr/>
                <p:nvPr/>
              </p:nvSpPr>
              <p:spPr>
                <a:xfrm>
                  <a:off x="-1378914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5" name="Freeform: Shape 3844">
                  <a:extLst>
                    <a:ext uri="{FF2B5EF4-FFF2-40B4-BE49-F238E27FC236}">
                      <a16:creationId xmlns:a16="http://schemas.microsoft.com/office/drawing/2014/main" id="{99E61ED7-E580-D34B-0D6B-FDC9022CCCDB}"/>
                    </a:ext>
                  </a:extLst>
                </p:cNvPr>
                <p:cNvSpPr/>
                <p:nvPr/>
              </p:nvSpPr>
              <p:spPr>
                <a:xfrm>
                  <a:off x="-1354438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6" name="Freeform: Shape 3845">
                  <a:extLst>
                    <a:ext uri="{FF2B5EF4-FFF2-40B4-BE49-F238E27FC236}">
                      <a16:creationId xmlns:a16="http://schemas.microsoft.com/office/drawing/2014/main" id="{FFEE3CFD-496B-CC62-F3B9-DA3311B61C84}"/>
                    </a:ext>
                  </a:extLst>
                </p:cNvPr>
                <p:cNvSpPr/>
                <p:nvPr/>
              </p:nvSpPr>
              <p:spPr>
                <a:xfrm>
                  <a:off x="-1329962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7" name="Freeform: Shape 3846">
                  <a:extLst>
                    <a:ext uri="{FF2B5EF4-FFF2-40B4-BE49-F238E27FC236}">
                      <a16:creationId xmlns:a16="http://schemas.microsoft.com/office/drawing/2014/main" id="{A5C74E91-E1C8-25C8-947F-8FF4E16DEC24}"/>
                    </a:ext>
                  </a:extLst>
                </p:cNvPr>
                <p:cNvSpPr/>
                <p:nvPr/>
              </p:nvSpPr>
              <p:spPr>
                <a:xfrm>
                  <a:off x="-1305479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8" name="Freeform: Shape 3847">
                  <a:extLst>
                    <a:ext uri="{FF2B5EF4-FFF2-40B4-BE49-F238E27FC236}">
                      <a16:creationId xmlns:a16="http://schemas.microsoft.com/office/drawing/2014/main" id="{272DB437-9E84-774B-1C6F-75EDFFE5F689}"/>
                    </a:ext>
                  </a:extLst>
                </p:cNvPr>
                <p:cNvSpPr/>
                <p:nvPr/>
              </p:nvSpPr>
              <p:spPr>
                <a:xfrm>
                  <a:off x="-1281003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49" name="Freeform: Shape 3848">
                  <a:extLst>
                    <a:ext uri="{FF2B5EF4-FFF2-40B4-BE49-F238E27FC236}">
                      <a16:creationId xmlns:a16="http://schemas.microsoft.com/office/drawing/2014/main" id="{68F0449A-CF64-144F-D177-B148609A7ED0}"/>
                    </a:ext>
                  </a:extLst>
                </p:cNvPr>
                <p:cNvSpPr/>
                <p:nvPr/>
              </p:nvSpPr>
              <p:spPr>
                <a:xfrm>
                  <a:off x="-1256527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0" name="Freeform: Shape 3849">
                  <a:extLst>
                    <a:ext uri="{FF2B5EF4-FFF2-40B4-BE49-F238E27FC236}">
                      <a16:creationId xmlns:a16="http://schemas.microsoft.com/office/drawing/2014/main" id="{D3181170-E570-8C43-6701-9DD442177AA4}"/>
                    </a:ext>
                  </a:extLst>
                </p:cNvPr>
                <p:cNvSpPr/>
                <p:nvPr/>
              </p:nvSpPr>
              <p:spPr>
                <a:xfrm>
                  <a:off x="-1232051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1" name="Freeform: Shape 3850">
                  <a:extLst>
                    <a:ext uri="{FF2B5EF4-FFF2-40B4-BE49-F238E27FC236}">
                      <a16:creationId xmlns:a16="http://schemas.microsoft.com/office/drawing/2014/main" id="{82C76821-F722-FE02-C502-E9C623A104A7}"/>
                    </a:ext>
                  </a:extLst>
                </p:cNvPr>
                <p:cNvSpPr/>
                <p:nvPr/>
              </p:nvSpPr>
              <p:spPr>
                <a:xfrm>
                  <a:off x="-1207575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2" name="Freeform: Shape 3851">
                  <a:extLst>
                    <a:ext uri="{FF2B5EF4-FFF2-40B4-BE49-F238E27FC236}">
                      <a16:creationId xmlns:a16="http://schemas.microsoft.com/office/drawing/2014/main" id="{631042BA-F9F0-7ECE-0488-4A44066BD2E2}"/>
                    </a:ext>
                  </a:extLst>
                </p:cNvPr>
                <p:cNvSpPr/>
                <p:nvPr/>
              </p:nvSpPr>
              <p:spPr>
                <a:xfrm>
                  <a:off x="-1183093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3" name="Freeform: Shape 3852">
                  <a:extLst>
                    <a:ext uri="{FF2B5EF4-FFF2-40B4-BE49-F238E27FC236}">
                      <a16:creationId xmlns:a16="http://schemas.microsoft.com/office/drawing/2014/main" id="{E6C3DA8A-8973-0894-6B24-9FCD1A8A6619}"/>
                    </a:ext>
                  </a:extLst>
                </p:cNvPr>
                <p:cNvSpPr/>
                <p:nvPr/>
              </p:nvSpPr>
              <p:spPr>
                <a:xfrm>
                  <a:off x="-1158617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4" name="Freeform: Shape 3853">
                  <a:extLst>
                    <a:ext uri="{FF2B5EF4-FFF2-40B4-BE49-F238E27FC236}">
                      <a16:creationId xmlns:a16="http://schemas.microsoft.com/office/drawing/2014/main" id="{56045CFF-C77E-D245-A387-528C0C5CA1A1}"/>
                    </a:ext>
                  </a:extLst>
                </p:cNvPr>
                <p:cNvSpPr/>
                <p:nvPr/>
              </p:nvSpPr>
              <p:spPr>
                <a:xfrm>
                  <a:off x="-1134141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5" name="Freeform: Shape 3854">
                  <a:extLst>
                    <a:ext uri="{FF2B5EF4-FFF2-40B4-BE49-F238E27FC236}">
                      <a16:creationId xmlns:a16="http://schemas.microsoft.com/office/drawing/2014/main" id="{45158473-1080-205F-85BF-508966A2EB97}"/>
                    </a:ext>
                  </a:extLst>
                </p:cNvPr>
                <p:cNvSpPr/>
                <p:nvPr/>
              </p:nvSpPr>
              <p:spPr>
                <a:xfrm>
                  <a:off x="-1109665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6" name="Freeform: Shape 3855">
                  <a:extLst>
                    <a:ext uri="{FF2B5EF4-FFF2-40B4-BE49-F238E27FC236}">
                      <a16:creationId xmlns:a16="http://schemas.microsoft.com/office/drawing/2014/main" id="{8D46A113-6985-8008-9F50-D57B5D9F6AB2}"/>
                    </a:ext>
                  </a:extLst>
                </p:cNvPr>
                <p:cNvSpPr/>
                <p:nvPr/>
              </p:nvSpPr>
              <p:spPr>
                <a:xfrm>
                  <a:off x="-1085189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7" name="Freeform: Shape 3856">
                  <a:extLst>
                    <a:ext uri="{FF2B5EF4-FFF2-40B4-BE49-F238E27FC236}">
                      <a16:creationId xmlns:a16="http://schemas.microsoft.com/office/drawing/2014/main" id="{56AE48CB-C246-EF69-64B4-14D089AF5194}"/>
                    </a:ext>
                  </a:extLst>
                </p:cNvPr>
                <p:cNvSpPr/>
                <p:nvPr/>
              </p:nvSpPr>
              <p:spPr>
                <a:xfrm>
                  <a:off x="-1060706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8" name="Freeform: Shape 3857">
                  <a:extLst>
                    <a:ext uri="{FF2B5EF4-FFF2-40B4-BE49-F238E27FC236}">
                      <a16:creationId xmlns:a16="http://schemas.microsoft.com/office/drawing/2014/main" id="{25641C30-1608-526C-6337-8B47EF27186A}"/>
                    </a:ext>
                  </a:extLst>
                </p:cNvPr>
                <p:cNvSpPr/>
                <p:nvPr/>
              </p:nvSpPr>
              <p:spPr>
                <a:xfrm>
                  <a:off x="-1036230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59" name="Freeform: Shape 3858">
                  <a:extLst>
                    <a:ext uri="{FF2B5EF4-FFF2-40B4-BE49-F238E27FC236}">
                      <a16:creationId xmlns:a16="http://schemas.microsoft.com/office/drawing/2014/main" id="{AFD4B87B-449D-2FE7-B9DD-C356FF6F2F5F}"/>
                    </a:ext>
                  </a:extLst>
                </p:cNvPr>
                <p:cNvSpPr/>
                <p:nvPr/>
              </p:nvSpPr>
              <p:spPr>
                <a:xfrm>
                  <a:off x="-1011754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0" name="Freeform: Shape 3859">
                  <a:extLst>
                    <a:ext uri="{FF2B5EF4-FFF2-40B4-BE49-F238E27FC236}">
                      <a16:creationId xmlns:a16="http://schemas.microsoft.com/office/drawing/2014/main" id="{D4D8276E-EF33-A5F1-AC30-2F02AABAED28}"/>
                    </a:ext>
                  </a:extLst>
                </p:cNvPr>
                <p:cNvSpPr/>
                <p:nvPr/>
              </p:nvSpPr>
              <p:spPr>
                <a:xfrm>
                  <a:off x="-987278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1" name="Freeform: Shape 3860">
                  <a:extLst>
                    <a:ext uri="{FF2B5EF4-FFF2-40B4-BE49-F238E27FC236}">
                      <a16:creationId xmlns:a16="http://schemas.microsoft.com/office/drawing/2014/main" id="{AFA50D86-6EF6-7D6F-50D6-4D56C11A2A2F}"/>
                    </a:ext>
                  </a:extLst>
                </p:cNvPr>
                <p:cNvSpPr/>
                <p:nvPr/>
              </p:nvSpPr>
              <p:spPr>
                <a:xfrm>
                  <a:off x="-962802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2" name="Freeform: Shape 3861">
                  <a:extLst>
                    <a:ext uri="{FF2B5EF4-FFF2-40B4-BE49-F238E27FC236}">
                      <a16:creationId xmlns:a16="http://schemas.microsoft.com/office/drawing/2014/main" id="{88212F05-2CFA-289F-D738-204838E2C2AE}"/>
                    </a:ext>
                  </a:extLst>
                </p:cNvPr>
                <p:cNvSpPr/>
                <p:nvPr/>
              </p:nvSpPr>
              <p:spPr>
                <a:xfrm>
                  <a:off x="-938319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3" name="Freeform: Shape 3862">
                  <a:extLst>
                    <a:ext uri="{FF2B5EF4-FFF2-40B4-BE49-F238E27FC236}">
                      <a16:creationId xmlns:a16="http://schemas.microsoft.com/office/drawing/2014/main" id="{F12BD50E-81DD-EB1D-88B1-688BB394F404}"/>
                    </a:ext>
                  </a:extLst>
                </p:cNvPr>
                <p:cNvSpPr/>
                <p:nvPr/>
              </p:nvSpPr>
              <p:spPr>
                <a:xfrm>
                  <a:off x="-913843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4" name="Freeform: Shape 3863">
                  <a:extLst>
                    <a:ext uri="{FF2B5EF4-FFF2-40B4-BE49-F238E27FC236}">
                      <a16:creationId xmlns:a16="http://schemas.microsoft.com/office/drawing/2014/main" id="{F2EDFE98-F72C-07F6-9F67-BF94737F55AD}"/>
                    </a:ext>
                  </a:extLst>
                </p:cNvPr>
                <p:cNvSpPr/>
                <p:nvPr/>
              </p:nvSpPr>
              <p:spPr>
                <a:xfrm>
                  <a:off x="-889367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5" name="Freeform: Shape 3864">
                  <a:extLst>
                    <a:ext uri="{FF2B5EF4-FFF2-40B4-BE49-F238E27FC236}">
                      <a16:creationId xmlns:a16="http://schemas.microsoft.com/office/drawing/2014/main" id="{F3C1E82D-EE06-0F97-CFC4-B8AC459417DD}"/>
                    </a:ext>
                  </a:extLst>
                </p:cNvPr>
                <p:cNvSpPr/>
                <p:nvPr/>
              </p:nvSpPr>
              <p:spPr>
                <a:xfrm>
                  <a:off x="-864891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6" name="Freeform: Shape 3865">
                  <a:extLst>
                    <a:ext uri="{FF2B5EF4-FFF2-40B4-BE49-F238E27FC236}">
                      <a16:creationId xmlns:a16="http://schemas.microsoft.com/office/drawing/2014/main" id="{54E818F3-8526-9A22-A64B-F96131837ED9}"/>
                    </a:ext>
                  </a:extLst>
                </p:cNvPr>
                <p:cNvSpPr/>
                <p:nvPr/>
              </p:nvSpPr>
              <p:spPr>
                <a:xfrm>
                  <a:off x="-840415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7" name="Freeform: Shape 3866">
                  <a:extLst>
                    <a:ext uri="{FF2B5EF4-FFF2-40B4-BE49-F238E27FC236}">
                      <a16:creationId xmlns:a16="http://schemas.microsoft.com/office/drawing/2014/main" id="{6D668121-F114-1C0D-5610-53FB03721B1A}"/>
                    </a:ext>
                  </a:extLst>
                </p:cNvPr>
                <p:cNvSpPr/>
                <p:nvPr/>
              </p:nvSpPr>
              <p:spPr>
                <a:xfrm>
                  <a:off x="-815932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8" name="Freeform: Shape 3867">
                  <a:extLst>
                    <a:ext uri="{FF2B5EF4-FFF2-40B4-BE49-F238E27FC236}">
                      <a16:creationId xmlns:a16="http://schemas.microsoft.com/office/drawing/2014/main" id="{2F30995F-5658-41AB-FDAE-B73AA8DE5CC0}"/>
                    </a:ext>
                  </a:extLst>
                </p:cNvPr>
                <p:cNvSpPr/>
                <p:nvPr/>
              </p:nvSpPr>
              <p:spPr>
                <a:xfrm>
                  <a:off x="-791456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69" name="Freeform: Shape 3868">
                  <a:extLst>
                    <a:ext uri="{FF2B5EF4-FFF2-40B4-BE49-F238E27FC236}">
                      <a16:creationId xmlns:a16="http://schemas.microsoft.com/office/drawing/2014/main" id="{206A2429-EF73-9473-C959-3D508B334420}"/>
                    </a:ext>
                  </a:extLst>
                </p:cNvPr>
                <p:cNvSpPr/>
                <p:nvPr/>
              </p:nvSpPr>
              <p:spPr>
                <a:xfrm>
                  <a:off x="-1378914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0" name="Freeform: Shape 3869">
                  <a:extLst>
                    <a:ext uri="{FF2B5EF4-FFF2-40B4-BE49-F238E27FC236}">
                      <a16:creationId xmlns:a16="http://schemas.microsoft.com/office/drawing/2014/main" id="{56554AD8-970D-794D-8227-C84DB9123041}"/>
                    </a:ext>
                  </a:extLst>
                </p:cNvPr>
                <p:cNvSpPr/>
                <p:nvPr/>
              </p:nvSpPr>
              <p:spPr>
                <a:xfrm>
                  <a:off x="-1354438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1" name="Freeform: Shape 3870">
                  <a:extLst>
                    <a:ext uri="{FF2B5EF4-FFF2-40B4-BE49-F238E27FC236}">
                      <a16:creationId xmlns:a16="http://schemas.microsoft.com/office/drawing/2014/main" id="{F62F5B4A-1336-CAFB-2D9B-6773884D4E0E}"/>
                    </a:ext>
                  </a:extLst>
                </p:cNvPr>
                <p:cNvSpPr/>
                <p:nvPr/>
              </p:nvSpPr>
              <p:spPr>
                <a:xfrm>
                  <a:off x="-1329962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2" name="Freeform: Shape 3871">
                  <a:extLst>
                    <a:ext uri="{FF2B5EF4-FFF2-40B4-BE49-F238E27FC236}">
                      <a16:creationId xmlns:a16="http://schemas.microsoft.com/office/drawing/2014/main" id="{4C8CF856-FBCF-3CBA-16C4-92C5B101D5F0}"/>
                    </a:ext>
                  </a:extLst>
                </p:cNvPr>
                <p:cNvSpPr/>
                <p:nvPr/>
              </p:nvSpPr>
              <p:spPr>
                <a:xfrm>
                  <a:off x="-1305479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3" name="Freeform: Shape 3872">
                  <a:extLst>
                    <a:ext uri="{FF2B5EF4-FFF2-40B4-BE49-F238E27FC236}">
                      <a16:creationId xmlns:a16="http://schemas.microsoft.com/office/drawing/2014/main" id="{A37E40D1-44D6-6057-88FB-99B0202A830C}"/>
                    </a:ext>
                  </a:extLst>
                </p:cNvPr>
                <p:cNvSpPr/>
                <p:nvPr/>
              </p:nvSpPr>
              <p:spPr>
                <a:xfrm>
                  <a:off x="-1281003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4" name="Freeform: Shape 3873">
                  <a:extLst>
                    <a:ext uri="{FF2B5EF4-FFF2-40B4-BE49-F238E27FC236}">
                      <a16:creationId xmlns:a16="http://schemas.microsoft.com/office/drawing/2014/main" id="{B1DAB4CC-BBB9-CA71-10C3-2071361D0101}"/>
                    </a:ext>
                  </a:extLst>
                </p:cNvPr>
                <p:cNvSpPr/>
                <p:nvPr/>
              </p:nvSpPr>
              <p:spPr>
                <a:xfrm>
                  <a:off x="-1256527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5" name="Freeform: Shape 3874">
                  <a:extLst>
                    <a:ext uri="{FF2B5EF4-FFF2-40B4-BE49-F238E27FC236}">
                      <a16:creationId xmlns:a16="http://schemas.microsoft.com/office/drawing/2014/main" id="{0366EF9B-F6E5-56DD-6C44-78AAB6C7349B}"/>
                    </a:ext>
                  </a:extLst>
                </p:cNvPr>
                <p:cNvSpPr/>
                <p:nvPr/>
              </p:nvSpPr>
              <p:spPr>
                <a:xfrm>
                  <a:off x="-1232051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6" name="Freeform: Shape 3875">
                  <a:extLst>
                    <a:ext uri="{FF2B5EF4-FFF2-40B4-BE49-F238E27FC236}">
                      <a16:creationId xmlns:a16="http://schemas.microsoft.com/office/drawing/2014/main" id="{9B214070-A37C-E9E1-56E5-0F80871FCB3A}"/>
                    </a:ext>
                  </a:extLst>
                </p:cNvPr>
                <p:cNvSpPr/>
                <p:nvPr/>
              </p:nvSpPr>
              <p:spPr>
                <a:xfrm>
                  <a:off x="-1207575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7" name="Freeform: Shape 3876">
                  <a:extLst>
                    <a:ext uri="{FF2B5EF4-FFF2-40B4-BE49-F238E27FC236}">
                      <a16:creationId xmlns:a16="http://schemas.microsoft.com/office/drawing/2014/main" id="{FAE438D7-301F-FBCB-6361-2F82C652BAD4}"/>
                    </a:ext>
                  </a:extLst>
                </p:cNvPr>
                <p:cNvSpPr/>
                <p:nvPr/>
              </p:nvSpPr>
              <p:spPr>
                <a:xfrm>
                  <a:off x="-1183093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8" name="Freeform: Shape 3877">
                  <a:extLst>
                    <a:ext uri="{FF2B5EF4-FFF2-40B4-BE49-F238E27FC236}">
                      <a16:creationId xmlns:a16="http://schemas.microsoft.com/office/drawing/2014/main" id="{8A6BCB5E-A4B3-7B2D-8B1B-5914EA314DCD}"/>
                    </a:ext>
                  </a:extLst>
                </p:cNvPr>
                <p:cNvSpPr/>
                <p:nvPr/>
              </p:nvSpPr>
              <p:spPr>
                <a:xfrm>
                  <a:off x="-1158617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79" name="Freeform: Shape 3878">
                  <a:extLst>
                    <a:ext uri="{FF2B5EF4-FFF2-40B4-BE49-F238E27FC236}">
                      <a16:creationId xmlns:a16="http://schemas.microsoft.com/office/drawing/2014/main" id="{D744437E-780B-8868-B3CD-69AFDF76A9E9}"/>
                    </a:ext>
                  </a:extLst>
                </p:cNvPr>
                <p:cNvSpPr/>
                <p:nvPr/>
              </p:nvSpPr>
              <p:spPr>
                <a:xfrm>
                  <a:off x="-1134141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0" name="Freeform: Shape 3879">
                  <a:extLst>
                    <a:ext uri="{FF2B5EF4-FFF2-40B4-BE49-F238E27FC236}">
                      <a16:creationId xmlns:a16="http://schemas.microsoft.com/office/drawing/2014/main" id="{06D4A90D-C68D-32AD-7F87-2E79603FBFBD}"/>
                    </a:ext>
                  </a:extLst>
                </p:cNvPr>
                <p:cNvSpPr/>
                <p:nvPr/>
              </p:nvSpPr>
              <p:spPr>
                <a:xfrm>
                  <a:off x="-1109665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1" name="Freeform: Shape 3880">
                  <a:extLst>
                    <a:ext uri="{FF2B5EF4-FFF2-40B4-BE49-F238E27FC236}">
                      <a16:creationId xmlns:a16="http://schemas.microsoft.com/office/drawing/2014/main" id="{3D512157-7130-6AF3-B000-9431E9369CAE}"/>
                    </a:ext>
                  </a:extLst>
                </p:cNvPr>
                <p:cNvSpPr/>
                <p:nvPr/>
              </p:nvSpPr>
              <p:spPr>
                <a:xfrm>
                  <a:off x="-1085189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2" name="Freeform: Shape 3881">
                  <a:extLst>
                    <a:ext uri="{FF2B5EF4-FFF2-40B4-BE49-F238E27FC236}">
                      <a16:creationId xmlns:a16="http://schemas.microsoft.com/office/drawing/2014/main" id="{71359C65-AB4F-70E8-8FC9-5DEFCA6DA0C5}"/>
                    </a:ext>
                  </a:extLst>
                </p:cNvPr>
                <p:cNvSpPr/>
                <p:nvPr/>
              </p:nvSpPr>
              <p:spPr>
                <a:xfrm>
                  <a:off x="-1060706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3" name="Freeform: Shape 3882">
                  <a:extLst>
                    <a:ext uri="{FF2B5EF4-FFF2-40B4-BE49-F238E27FC236}">
                      <a16:creationId xmlns:a16="http://schemas.microsoft.com/office/drawing/2014/main" id="{19DA166E-C972-9BF6-6ABE-2FC80587DA49}"/>
                    </a:ext>
                  </a:extLst>
                </p:cNvPr>
                <p:cNvSpPr/>
                <p:nvPr/>
              </p:nvSpPr>
              <p:spPr>
                <a:xfrm>
                  <a:off x="-1036230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884" name="Freeform: Shape 3883">
                  <a:extLst>
                    <a:ext uri="{FF2B5EF4-FFF2-40B4-BE49-F238E27FC236}">
                      <a16:creationId xmlns:a16="http://schemas.microsoft.com/office/drawing/2014/main" id="{1FB45ABA-77E8-D1B9-A608-F6568D83ECE1}"/>
                    </a:ext>
                  </a:extLst>
                </p:cNvPr>
                <p:cNvSpPr/>
                <p:nvPr/>
              </p:nvSpPr>
              <p:spPr>
                <a:xfrm>
                  <a:off x="-1011754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5" name="Freeform: Shape 3884">
                  <a:extLst>
                    <a:ext uri="{FF2B5EF4-FFF2-40B4-BE49-F238E27FC236}">
                      <a16:creationId xmlns:a16="http://schemas.microsoft.com/office/drawing/2014/main" id="{12EF89CA-AD7E-0992-9FDB-2C563224FD40}"/>
                    </a:ext>
                  </a:extLst>
                </p:cNvPr>
                <p:cNvSpPr/>
                <p:nvPr/>
              </p:nvSpPr>
              <p:spPr>
                <a:xfrm>
                  <a:off x="-987278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6" name="Freeform: Shape 3885">
                  <a:extLst>
                    <a:ext uri="{FF2B5EF4-FFF2-40B4-BE49-F238E27FC236}">
                      <a16:creationId xmlns:a16="http://schemas.microsoft.com/office/drawing/2014/main" id="{6E786308-0281-13BF-0F92-8EF9347096E8}"/>
                    </a:ext>
                  </a:extLst>
                </p:cNvPr>
                <p:cNvSpPr/>
                <p:nvPr/>
              </p:nvSpPr>
              <p:spPr>
                <a:xfrm>
                  <a:off x="-962802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7" name="Freeform: Shape 3886">
                  <a:extLst>
                    <a:ext uri="{FF2B5EF4-FFF2-40B4-BE49-F238E27FC236}">
                      <a16:creationId xmlns:a16="http://schemas.microsoft.com/office/drawing/2014/main" id="{C8FFC403-B5E2-6481-C398-9E228CA5AF46}"/>
                    </a:ext>
                  </a:extLst>
                </p:cNvPr>
                <p:cNvSpPr/>
                <p:nvPr/>
              </p:nvSpPr>
              <p:spPr>
                <a:xfrm>
                  <a:off x="-938319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8" name="Freeform: Shape 3887">
                  <a:extLst>
                    <a:ext uri="{FF2B5EF4-FFF2-40B4-BE49-F238E27FC236}">
                      <a16:creationId xmlns:a16="http://schemas.microsoft.com/office/drawing/2014/main" id="{2EC80948-0DFB-349E-E60F-39588097CD57}"/>
                    </a:ext>
                  </a:extLst>
                </p:cNvPr>
                <p:cNvSpPr/>
                <p:nvPr/>
              </p:nvSpPr>
              <p:spPr>
                <a:xfrm>
                  <a:off x="-913843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89" name="Freeform: Shape 3888">
                  <a:extLst>
                    <a:ext uri="{FF2B5EF4-FFF2-40B4-BE49-F238E27FC236}">
                      <a16:creationId xmlns:a16="http://schemas.microsoft.com/office/drawing/2014/main" id="{12326420-A125-8057-4EDE-173E4FD801EA}"/>
                    </a:ext>
                  </a:extLst>
                </p:cNvPr>
                <p:cNvSpPr/>
                <p:nvPr/>
              </p:nvSpPr>
              <p:spPr>
                <a:xfrm>
                  <a:off x="-889367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0" name="Freeform: Shape 3889">
                  <a:extLst>
                    <a:ext uri="{FF2B5EF4-FFF2-40B4-BE49-F238E27FC236}">
                      <a16:creationId xmlns:a16="http://schemas.microsoft.com/office/drawing/2014/main" id="{80629917-CD91-8ACE-1D78-308A9A924653}"/>
                    </a:ext>
                  </a:extLst>
                </p:cNvPr>
                <p:cNvSpPr/>
                <p:nvPr/>
              </p:nvSpPr>
              <p:spPr>
                <a:xfrm>
                  <a:off x="-864891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1" name="Freeform: Shape 3890">
                  <a:extLst>
                    <a:ext uri="{FF2B5EF4-FFF2-40B4-BE49-F238E27FC236}">
                      <a16:creationId xmlns:a16="http://schemas.microsoft.com/office/drawing/2014/main" id="{5E5344BD-360F-C1D5-BBE1-E23AB8A30047}"/>
                    </a:ext>
                  </a:extLst>
                </p:cNvPr>
                <p:cNvSpPr/>
                <p:nvPr/>
              </p:nvSpPr>
              <p:spPr>
                <a:xfrm>
                  <a:off x="-840415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2" name="Freeform: Shape 3891">
                  <a:extLst>
                    <a:ext uri="{FF2B5EF4-FFF2-40B4-BE49-F238E27FC236}">
                      <a16:creationId xmlns:a16="http://schemas.microsoft.com/office/drawing/2014/main" id="{EB14B4DB-3805-2387-DF68-EDC13306951F}"/>
                    </a:ext>
                  </a:extLst>
                </p:cNvPr>
                <p:cNvSpPr/>
                <p:nvPr/>
              </p:nvSpPr>
              <p:spPr>
                <a:xfrm>
                  <a:off x="-815932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3" name="Freeform: Shape 3892">
                  <a:extLst>
                    <a:ext uri="{FF2B5EF4-FFF2-40B4-BE49-F238E27FC236}">
                      <a16:creationId xmlns:a16="http://schemas.microsoft.com/office/drawing/2014/main" id="{E2F1A799-3B41-A74C-09EA-8328A4C01171}"/>
                    </a:ext>
                  </a:extLst>
                </p:cNvPr>
                <p:cNvSpPr/>
                <p:nvPr/>
              </p:nvSpPr>
              <p:spPr>
                <a:xfrm>
                  <a:off x="-791456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4" name="Freeform: Shape 3893">
                  <a:extLst>
                    <a:ext uri="{FF2B5EF4-FFF2-40B4-BE49-F238E27FC236}">
                      <a16:creationId xmlns:a16="http://schemas.microsoft.com/office/drawing/2014/main" id="{1C31A551-61A0-EA9E-5C22-163C92DDAE9D}"/>
                    </a:ext>
                  </a:extLst>
                </p:cNvPr>
                <p:cNvSpPr/>
                <p:nvPr/>
              </p:nvSpPr>
              <p:spPr>
                <a:xfrm>
                  <a:off x="-1378914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5" name="Freeform: Shape 3894">
                  <a:extLst>
                    <a:ext uri="{FF2B5EF4-FFF2-40B4-BE49-F238E27FC236}">
                      <a16:creationId xmlns:a16="http://schemas.microsoft.com/office/drawing/2014/main" id="{5CD85004-6A1C-E69E-0E8F-4924E4E681C5}"/>
                    </a:ext>
                  </a:extLst>
                </p:cNvPr>
                <p:cNvSpPr/>
                <p:nvPr/>
              </p:nvSpPr>
              <p:spPr>
                <a:xfrm>
                  <a:off x="-1354438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6" name="Freeform: Shape 3895">
                  <a:extLst>
                    <a:ext uri="{FF2B5EF4-FFF2-40B4-BE49-F238E27FC236}">
                      <a16:creationId xmlns:a16="http://schemas.microsoft.com/office/drawing/2014/main" id="{D500AAB1-AA56-AA14-54FD-A456E0EE5A61}"/>
                    </a:ext>
                  </a:extLst>
                </p:cNvPr>
                <p:cNvSpPr/>
                <p:nvPr/>
              </p:nvSpPr>
              <p:spPr>
                <a:xfrm>
                  <a:off x="-1329962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7" name="Freeform: Shape 3896">
                  <a:extLst>
                    <a:ext uri="{FF2B5EF4-FFF2-40B4-BE49-F238E27FC236}">
                      <a16:creationId xmlns:a16="http://schemas.microsoft.com/office/drawing/2014/main" id="{E82C5EB1-A35F-115A-40BA-0F255CC9D491}"/>
                    </a:ext>
                  </a:extLst>
                </p:cNvPr>
                <p:cNvSpPr/>
                <p:nvPr/>
              </p:nvSpPr>
              <p:spPr>
                <a:xfrm>
                  <a:off x="-1305479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8" name="Freeform: Shape 3897">
                  <a:extLst>
                    <a:ext uri="{FF2B5EF4-FFF2-40B4-BE49-F238E27FC236}">
                      <a16:creationId xmlns:a16="http://schemas.microsoft.com/office/drawing/2014/main" id="{19187419-677E-AC9F-FE26-E30FAA48456D}"/>
                    </a:ext>
                  </a:extLst>
                </p:cNvPr>
                <p:cNvSpPr/>
                <p:nvPr/>
              </p:nvSpPr>
              <p:spPr>
                <a:xfrm>
                  <a:off x="-1281003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899" name="Freeform: Shape 3898">
                  <a:extLst>
                    <a:ext uri="{FF2B5EF4-FFF2-40B4-BE49-F238E27FC236}">
                      <a16:creationId xmlns:a16="http://schemas.microsoft.com/office/drawing/2014/main" id="{4C539919-B60A-D429-C63E-6639185EDA94}"/>
                    </a:ext>
                  </a:extLst>
                </p:cNvPr>
                <p:cNvSpPr/>
                <p:nvPr/>
              </p:nvSpPr>
              <p:spPr>
                <a:xfrm>
                  <a:off x="-1256527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0" name="Freeform: Shape 3899">
                  <a:extLst>
                    <a:ext uri="{FF2B5EF4-FFF2-40B4-BE49-F238E27FC236}">
                      <a16:creationId xmlns:a16="http://schemas.microsoft.com/office/drawing/2014/main" id="{574DEAC1-42FD-9130-F430-A5C6B0186789}"/>
                    </a:ext>
                  </a:extLst>
                </p:cNvPr>
                <p:cNvSpPr/>
                <p:nvPr/>
              </p:nvSpPr>
              <p:spPr>
                <a:xfrm>
                  <a:off x="-1232051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1" name="Freeform: Shape 3900">
                  <a:extLst>
                    <a:ext uri="{FF2B5EF4-FFF2-40B4-BE49-F238E27FC236}">
                      <a16:creationId xmlns:a16="http://schemas.microsoft.com/office/drawing/2014/main" id="{1BE9A4E8-619A-0FFA-1181-090E317A56B7}"/>
                    </a:ext>
                  </a:extLst>
                </p:cNvPr>
                <p:cNvSpPr/>
                <p:nvPr/>
              </p:nvSpPr>
              <p:spPr>
                <a:xfrm>
                  <a:off x="-1207575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2" name="Freeform: Shape 3901">
                  <a:extLst>
                    <a:ext uri="{FF2B5EF4-FFF2-40B4-BE49-F238E27FC236}">
                      <a16:creationId xmlns:a16="http://schemas.microsoft.com/office/drawing/2014/main" id="{FD29B7BA-6FE5-0E3F-607D-387D629A8F3A}"/>
                    </a:ext>
                  </a:extLst>
                </p:cNvPr>
                <p:cNvSpPr/>
                <p:nvPr/>
              </p:nvSpPr>
              <p:spPr>
                <a:xfrm>
                  <a:off x="-1183093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3" name="Freeform: Shape 3902">
                  <a:extLst>
                    <a:ext uri="{FF2B5EF4-FFF2-40B4-BE49-F238E27FC236}">
                      <a16:creationId xmlns:a16="http://schemas.microsoft.com/office/drawing/2014/main" id="{DA725B6F-FC11-4444-F388-0EDFD080B0CD}"/>
                    </a:ext>
                  </a:extLst>
                </p:cNvPr>
                <p:cNvSpPr/>
                <p:nvPr/>
              </p:nvSpPr>
              <p:spPr>
                <a:xfrm>
                  <a:off x="-1158617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4" name="Freeform: Shape 3903">
                  <a:extLst>
                    <a:ext uri="{FF2B5EF4-FFF2-40B4-BE49-F238E27FC236}">
                      <a16:creationId xmlns:a16="http://schemas.microsoft.com/office/drawing/2014/main" id="{A00845A0-B160-B625-1F5B-36AD2AAC95CA}"/>
                    </a:ext>
                  </a:extLst>
                </p:cNvPr>
                <p:cNvSpPr/>
                <p:nvPr/>
              </p:nvSpPr>
              <p:spPr>
                <a:xfrm>
                  <a:off x="-1134141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5" name="Freeform: Shape 3904">
                  <a:extLst>
                    <a:ext uri="{FF2B5EF4-FFF2-40B4-BE49-F238E27FC236}">
                      <a16:creationId xmlns:a16="http://schemas.microsoft.com/office/drawing/2014/main" id="{83B1EE64-063B-CD18-0F67-6C0D87532726}"/>
                    </a:ext>
                  </a:extLst>
                </p:cNvPr>
                <p:cNvSpPr/>
                <p:nvPr/>
              </p:nvSpPr>
              <p:spPr>
                <a:xfrm>
                  <a:off x="-1109665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6" name="Freeform: Shape 3905">
                  <a:extLst>
                    <a:ext uri="{FF2B5EF4-FFF2-40B4-BE49-F238E27FC236}">
                      <a16:creationId xmlns:a16="http://schemas.microsoft.com/office/drawing/2014/main" id="{27C7A88A-49FA-5207-4D6F-940503E6D288}"/>
                    </a:ext>
                  </a:extLst>
                </p:cNvPr>
                <p:cNvSpPr/>
                <p:nvPr/>
              </p:nvSpPr>
              <p:spPr>
                <a:xfrm>
                  <a:off x="-1085189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7" name="Freeform: Shape 3906">
                  <a:extLst>
                    <a:ext uri="{FF2B5EF4-FFF2-40B4-BE49-F238E27FC236}">
                      <a16:creationId xmlns:a16="http://schemas.microsoft.com/office/drawing/2014/main" id="{38DAF091-A89C-23B3-352F-A0124D189E2C}"/>
                    </a:ext>
                  </a:extLst>
                </p:cNvPr>
                <p:cNvSpPr/>
                <p:nvPr/>
              </p:nvSpPr>
              <p:spPr>
                <a:xfrm>
                  <a:off x="-1060706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8" name="Freeform: Shape 3907">
                  <a:extLst>
                    <a:ext uri="{FF2B5EF4-FFF2-40B4-BE49-F238E27FC236}">
                      <a16:creationId xmlns:a16="http://schemas.microsoft.com/office/drawing/2014/main" id="{24C14542-DAF3-BD3B-681D-FB9A825902D9}"/>
                    </a:ext>
                  </a:extLst>
                </p:cNvPr>
                <p:cNvSpPr/>
                <p:nvPr/>
              </p:nvSpPr>
              <p:spPr>
                <a:xfrm>
                  <a:off x="-1036230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09" name="Freeform: Shape 3908">
                  <a:extLst>
                    <a:ext uri="{FF2B5EF4-FFF2-40B4-BE49-F238E27FC236}">
                      <a16:creationId xmlns:a16="http://schemas.microsoft.com/office/drawing/2014/main" id="{FA4FAD74-8813-8DB3-2C0D-E73031698328}"/>
                    </a:ext>
                  </a:extLst>
                </p:cNvPr>
                <p:cNvSpPr/>
                <p:nvPr/>
              </p:nvSpPr>
              <p:spPr>
                <a:xfrm>
                  <a:off x="-1011754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0" name="Freeform: Shape 3909">
                  <a:extLst>
                    <a:ext uri="{FF2B5EF4-FFF2-40B4-BE49-F238E27FC236}">
                      <a16:creationId xmlns:a16="http://schemas.microsoft.com/office/drawing/2014/main" id="{D380FC44-EA3B-E402-3D84-FFD999E032AB}"/>
                    </a:ext>
                  </a:extLst>
                </p:cNvPr>
                <p:cNvSpPr/>
                <p:nvPr/>
              </p:nvSpPr>
              <p:spPr>
                <a:xfrm>
                  <a:off x="-987278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1" name="Freeform: Shape 3910">
                  <a:extLst>
                    <a:ext uri="{FF2B5EF4-FFF2-40B4-BE49-F238E27FC236}">
                      <a16:creationId xmlns:a16="http://schemas.microsoft.com/office/drawing/2014/main" id="{8FAC3FE8-5621-E6B1-CDAD-F409CBC7FE1F}"/>
                    </a:ext>
                  </a:extLst>
                </p:cNvPr>
                <p:cNvSpPr/>
                <p:nvPr/>
              </p:nvSpPr>
              <p:spPr>
                <a:xfrm>
                  <a:off x="-962802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2" name="Freeform: Shape 3911">
                  <a:extLst>
                    <a:ext uri="{FF2B5EF4-FFF2-40B4-BE49-F238E27FC236}">
                      <a16:creationId xmlns:a16="http://schemas.microsoft.com/office/drawing/2014/main" id="{754EFC03-8BD8-E207-2529-DDD76410B2DD}"/>
                    </a:ext>
                  </a:extLst>
                </p:cNvPr>
                <p:cNvSpPr/>
                <p:nvPr/>
              </p:nvSpPr>
              <p:spPr>
                <a:xfrm>
                  <a:off x="-938319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3" name="Freeform: Shape 3912">
                  <a:extLst>
                    <a:ext uri="{FF2B5EF4-FFF2-40B4-BE49-F238E27FC236}">
                      <a16:creationId xmlns:a16="http://schemas.microsoft.com/office/drawing/2014/main" id="{F9D7C3E2-B46F-6861-96D6-D4028D18AABC}"/>
                    </a:ext>
                  </a:extLst>
                </p:cNvPr>
                <p:cNvSpPr/>
                <p:nvPr/>
              </p:nvSpPr>
              <p:spPr>
                <a:xfrm>
                  <a:off x="-913843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4" name="Freeform: Shape 3913">
                  <a:extLst>
                    <a:ext uri="{FF2B5EF4-FFF2-40B4-BE49-F238E27FC236}">
                      <a16:creationId xmlns:a16="http://schemas.microsoft.com/office/drawing/2014/main" id="{3F8679CF-4DD2-CFBB-BBAE-1BD8C6FC2846}"/>
                    </a:ext>
                  </a:extLst>
                </p:cNvPr>
                <p:cNvSpPr/>
                <p:nvPr/>
              </p:nvSpPr>
              <p:spPr>
                <a:xfrm>
                  <a:off x="-889367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5" name="Freeform: Shape 3914">
                  <a:extLst>
                    <a:ext uri="{FF2B5EF4-FFF2-40B4-BE49-F238E27FC236}">
                      <a16:creationId xmlns:a16="http://schemas.microsoft.com/office/drawing/2014/main" id="{D51A1215-B9CD-771F-8AA8-9E8EEC90F029}"/>
                    </a:ext>
                  </a:extLst>
                </p:cNvPr>
                <p:cNvSpPr/>
                <p:nvPr/>
              </p:nvSpPr>
              <p:spPr>
                <a:xfrm>
                  <a:off x="-864891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6" name="Freeform: Shape 3915">
                  <a:extLst>
                    <a:ext uri="{FF2B5EF4-FFF2-40B4-BE49-F238E27FC236}">
                      <a16:creationId xmlns:a16="http://schemas.microsoft.com/office/drawing/2014/main" id="{02479615-04F6-52A0-6216-8911BEBABF72}"/>
                    </a:ext>
                  </a:extLst>
                </p:cNvPr>
                <p:cNvSpPr/>
                <p:nvPr/>
              </p:nvSpPr>
              <p:spPr>
                <a:xfrm>
                  <a:off x="-840415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17" name="Freeform: Shape 3916">
                  <a:extLst>
                    <a:ext uri="{FF2B5EF4-FFF2-40B4-BE49-F238E27FC236}">
                      <a16:creationId xmlns:a16="http://schemas.microsoft.com/office/drawing/2014/main" id="{45C38B6E-03AD-8F1A-91D6-D080CA0C41E3}"/>
                    </a:ext>
                  </a:extLst>
                </p:cNvPr>
                <p:cNvSpPr/>
                <p:nvPr/>
              </p:nvSpPr>
              <p:spPr>
                <a:xfrm>
                  <a:off x="-815932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8" name="Freeform: Shape 3917">
                  <a:extLst>
                    <a:ext uri="{FF2B5EF4-FFF2-40B4-BE49-F238E27FC236}">
                      <a16:creationId xmlns:a16="http://schemas.microsoft.com/office/drawing/2014/main" id="{BBBBBEA4-9CD5-CEDC-DE3F-07E4EB1883B1}"/>
                    </a:ext>
                  </a:extLst>
                </p:cNvPr>
                <p:cNvSpPr/>
                <p:nvPr/>
              </p:nvSpPr>
              <p:spPr>
                <a:xfrm>
                  <a:off x="-791456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19" name="Freeform: Shape 3918">
                  <a:extLst>
                    <a:ext uri="{FF2B5EF4-FFF2-40B4-BE49-F238E27FC236}">
                      <a16:creationId xmlns:a16="http://schemas.microsoft.com/office/drawing/2014/main" id="{7558A880-F2A8-CF99-04B3-5D51FFB37240}"/>
                    </a:ext>
                  </a:extLst>
                </p:cNvPr>
                <p:cNvSpPr/>
                <p:nvPr/>
              </p:nvSpPr>
              <p:spPr>
                <a:xfrm>
                  <a:off x="-1378914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0" name="Freeform: Shape 3919">
                  <a:extLst>
                    <a:ext uri="{FF2B5EF4-FFF2-40B4-BE49-F238E27FC236}">
                      <a16:creationId xmlns:a16="http://schemas.microsoft.com/office/drawing/2014/main" id="{BF70EEEC-DCB4-2335-8A09-3D3D66FCCEE0}"/>
                    </a:ext>
                  </a:extLst>
                </p:cNvPr>
                <p:cNvSpPr/>
                <p:nvPr/>
              </p:nvSpPr>
              <p:spPr>
                <a:xfrm>
                  <a:off x="-1354438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1" name="Freeform: Shape 3920">
                  <a:extLst>
                    <a:ext uri="{FF2B5EF4-FFF2-40B4-BE49-F238E27FC236}">
                      <a16:creationId xmlns:a16="http://schemas.microsoft.com/office/drawing/2014/main" id="{C428CBCB-DEF9-7227-0229-220BA2BB69D3}"/>
                    </a:ext>
                  </a:extLst>
                </p:cNvPr>
                <p:cNvSpPr/>
                <p:nvPr/>
              </p:nvSpPr>
              <p:spPr>
                <a:xfrm>
                  <a:off x="-1329962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2" name="Freeform: Shape 3921">
                  <a:extLst>
                    <a:ext uri="{FF2B5EF4-FFF2-40B4-BE49-F238E27FC236}">
                      <a16:creationId xmlns:a16="http://schemas.microsoft.com/office/drawing/2014/main" id="{AFC06D3E-4112-2AF4-FA79-633C000ECD85}"/>
                    </a:ext>
                  </a:extLst>
                </p:cNvPr>
                <p:cNvSpPr/>
                <p:nvPr/>
              </p:nvSpPr>
              <p:spPr>
                <a:xfrm>
                  <a:off x="-1305479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3" name="Freeform: Shape 3922">
                  <a:extLst>
                    <a:ext uri="{FF2B5EF4-FFF2-40B4-BE49-F238E27FC236}">
                      <a16:creationId xmlns:a16="http://schemas.microsoft.com/office/drawing/2014/main" id="{5A3FF266-9BAF-C347-2033-6BC88A100CDE}"/>
                    </a:ext>
                  </a:extLst>
                </p:cNvPr>
                <p:cNvSpPr/>
                <p:nvPr/>
              </p:nvSpPr>
              <p:spPr>
                <a:xfrm>
                  <a:off x="-1281003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4" name="Freeform: Shape 3923">
                  <a:extLst>
                    <a:ext uri="{FF2B5EF4-FFF2-40B4-BE49-F238E27FC236}">
                      <a16:creationId xmlns:a16="http://schemas.microsoft.com/office/drawing/2014/main" id="{177939F3-30AE-329D-5C09-365C37F8636D}"/>
                    </a:ext>
                  </a:extLst>
                </p:cNvPr>
                <p:cNvSpPr/>
                <p:nvPr/>
              </p:nvSpPr>
              <p:spPr>
                <a:xfrm>
                  <a:off x="-1256527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5" name="Freeform: Shape 3924">
                  <a:extLst>
                    <a:ext uri="{FF2B5EF4-FFF2-40B4-BE49-F238E27FC236}">
                      <a16:creationId xmlns:a16="http://schemas.microsoft.com/office/drawing/2014/main" id="{4708AFB3-EA9C-C79D-45BA-33656D3B4837}"/>
                    </a:ext>
                  </a:extLst>
                </p:cNvPr>
                <p:cNvSpPr/>
                <p:nvPr/>
              </p:nvSpPr>
              <p:spPr>
                <a:xfrm>
                  <a:off x="-1232051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6" name="Freeform: Shape 3925">
                  <a:extLst>
                    <a:ext uri="{FF2B5EF4-FFF2-40B4-BE49-F238E27FC236}">
                      <a16:creationId xmlns:a16="http://schemas.microsoft.com/office/drawing/2014/main" id="{E18D6445-BFD5-D7B1-1C06-5252B5F70230}"/>
                    </a:ext>
                  </a:extLst>
                </p:cNvPr>
                <p:cNvSpPr/>
                <p:nvPr/>
              </p:nvSpPr>
              <p:spPr>
                <a:xfrm>
                  <a:off x="-1207575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7" name="Freeform: Shape 3926">
                  <a:extLst>
                    <a:ext uri="{FF2B5EF4-FFF2-40B4-BE49-F238E27FC236}">
                      <a16:creationId xmlns:a16="http://schemas.microsoft.com/office/drawing/2014/main" id="{DFBDC432-B161-3F1D-2F4C-32A64AA82168}"/>
                    </a:ext>
                  </a:extLst>
                </p:cNvPr>
                <p:cNvSpPr/>
                <p:nvPr/>
              </p:nvSpPr>
              <p:spPr>
                <a:xfrm>
                  <a:off x="-1183093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8" name="Freeform: Shape 3927">
                  <a:extLst>
                    <a:ext uri="{FF2B5EF4-FFF2-40B4-BE49-F238E27FC236}">
                      <a16:creationId xmlns:a16="http://schemas.microsoft.com/office/drawing/2014/main" id="{5C715387-82CE-53A2-B103-21E65FB4F407}"/>
                    </a:ext>
                  </a:extLst>
                </p:cNvPr>
                <p:cNvSpPr/>
                <p:nvPr/>
              </p:nvSpPr>
              <p:spPr>
                <a:xfrm>
                  <a:off x="-1158617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29" name="Freeform: Shape 3928">
                  <a:extLst>
                    <a:ext uri="{FF2B5EF4-FFF2-40B4-BE49-F238E27FC236}">
                      <a16:creationId xmlns:a16="http://schemas.microsoft.com/office/drawing/2014/main" id="{6A1B0EBD-BE75-D8AE-9404-8778CE81AE7C}"/>
                    </a:ext>
                  </a:extLst>
                </p:cNvPr>
                <p:cNvSpPr/>
                <p:nvPr/>
              </p:nvSpPr>
              <p:spPr>
                <a:xfrm>
                  <a:off x="-1134141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0" name="Freeform: Shape 3929">
                  <a:extLst>
                    <a:ext uri="{FF2B5EF4-FFF2-40B4-BE49-F238E27FC236}">
                      <a16:creationId xmlns:a16="http://schemas.microsoft.com/office/drawing/2014/main" id="{8B52323F-EDD2-8934-8B86-D7517062C0AC}"/>
                    </a:ext>
                  </a:extLst>
                </p:cNvPr>
                <p:cNvSpPr/>
                <p:nvPr/>
              </p:nvSpPr>
              <p:spPr>
                <a:xfrm>
                  <a:off x="-1109665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1" name="Freeform: Shape 3930">
                  <a:extLst>
                    <a:ext uri="{FF2B5EF4-FFF2-40B4-BE49-F238E27FC236}">
                      <a16:creationId xmlns:a16="http://schemas.microsoft.com/office/drawing/2014/main" id="{8D5D1753-FA8C-E498-5478-BA424C265CC7}"/>
                    </a:ext>
                  </a:extLst>
                </p:cNvPr>
                <p:cNvSpPr/>
                <p:nvPr/>
              </p:nvSpPr>
              <p:spPr>
                <a:xfrm>
                  <a:off x="-1085189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2" name="Freeform: Shape 3931">
                  <a:extLst>
                    <a:ext uri="{FF2B5EF4-FFF2-40B4-BE49-F238E27FC236}">
                      <a16:creationId xmlns:a16="http://schemas.microsoft.com/office/drawing/2014/main" id="{1EAC9A5B-E10A-7188-2DAB-2F278439AFF0}"/>
                    </a:ext>
                  </a:extLst>
                </p:cNvPr>
                <p:cNvSpPr/>
                <p:nvPr/>
              </p:nvSpPr>
              <p:spPr>
                <a:xfrm>
                  <a:off x="-1060706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3" name="Freeform: Shape 3932">
                  <a:extLst>
                    <a:ext uri="{FF2B5EF4-FFF2-40B4-BE49-F238E27FC236}">
                      <a16:creationId xmlns:a16="http://schemas.microsoft.com/office/drawing/2014/main" id="{CD296C89-941B-505C-4362-9279A503C3D5}"/>
                    </a:ext>
                  </a:extLst>
                </p:cNvPr>
                <p:cNvSpPr/>
                <p:nvPr/>
              </p:nvSpPr>
              <p:spPr>
                <a:xfrm>
                  <a:off x="-1036230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4" name="Freeform: Shape 3933">
                  <a:extLst>
                    <a:ext uri="{FF2B5EF4-FFF2-40B4-BE49-F238E27FC236}">
                      <a16:creationId xmlns:a16="http://schemas.microsoft.com/office/drawing/2014/main" id="{016C9076-F3B9-B324-A843-E58F907B8DD7}"/>
                    </a:ext>
                  </a:extLst>
                </p:cNvPr>
                <p:cNvSpPr/>
                <p:nvPr/>
              </p:nvSpPr>
              <p:spPr>
                <a:xfrm>
                  <a:off x="-1011754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5" name="Freeform: Shape 3934">
                  <a:extLst>
                    <a:ext uri="{FF2B5EF4-FFF2-40B4-BE49-F238E27FC236}">
                      <a16:creationId xmlns:a16="http://schemas.microsoft.com/office/drawing/2014/main" id="{85C11C66-70ED-1F3B-A23A-BCDAA9FE76FF}"/>
                    </a:ext>
                  </a:extLst>
                </p:cNvPr>
                <p:cNvSpPr/>
                <p:nvPr/>
              </p:nvSpPr>
              <p:spPr>
                <a:xfrm>
                  <a:off x="-987278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936" name="Freeform: Shape 3935">
                  <a:extLst>
                    <a:ext uri="{FF2B5EF4-FFF2-40B4-BE49-F238E27FC236}">
                      <a16:creationId xmlns:a16="http://schemas.microsoft.com/office/drawing/2014/main" id="{B7A3BE9F-8E51-7C83-A24B-95BF2EDC3C73}"/>
                    </a:ext>
                  </a:extLst>
                </p:cNvPr>
                <p:cNvSpPr/>
                <p:nvPr/>
              </p:nvSpPr>
              <p:spPr>
                <a:xfrm>
                  <a:off x="-962802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7" name="Freeform: Shape 3936">
                  <a:extLst>
                    <a:ext uri="{FF2B5EF4-FFF2-40B4-BE49-F238E27FC236}">
                      <a16:creationId xmlns:a16="http://schemas.microsoft.com/office/drawing/2014/main" id="{CB4A5557-3489-12F8-0AAC-92619EC61C54}"/>
                    </a:ext>
                  </a:extLst>
                </p:cNvPr>
                <p:cNvSpPr/>
                <p:nvPr/>
              </p:nvSpPr>
              <p:spPr>
                <a:xfrm>
                  <a:off x="-938319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8" name="Freeform: Shape 3937">
                  <a:extLst>
                    <a:ext uri="{FF2B5EF4-FFF2-40B4-BE49-F238E27FC236}">
                      <a16:creationId xmlns:a16="http://schemas.microsoft.com/office/drawing/2014/main" id="{0304403F-3E3E-33F9-F5EC-2A6DB29582DC}"/>
                    </a:ext>
                  </a:extLst>
                </p:cNvPr>
                <p:cNvSpPr/>
                <p:nvPr/>
              </p:nvSpPr>
              <p:spPr>
                <a:xfrm>
                  <a:off x="-913843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39" name="Freeform: Shape 3938">
                  <a:extLst>
                    <a:ext uri="{FF2B5EF4-FFF2-40B4-BE49-F238E27FC236}">
                      <a16:creationId xmlns:a16="http://schemas.microsoft.com/office/drawing/2014/main" id="{824B29FE-00D4-0AA0-9140-639610CA6042}"/>
                    </a:ext>
                  </a:extLst>
                </p:cNvPr>
                <p:cNvSpPr/>
                <p:nvPr/>
              </p:nvSpPr>
              <p:spPr>
                <a:xfrm>
                  <a:off x="-889367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0" name="Freeform: Shape 3939">
                  <a:extLst>
                    <a:ext uri="{FF2B5EF4-FFF2-40B4-BE49-F238E27FC236}">
                      <a16:creationId xmlns:a16="http://schemas.microsoft.com/office/drawing/2014/main" id="{FEF9C4C7-3952-C795-FF23-E12E65CC116B}"/>
                    </a:ext>
                  </a:extLst>
                </p:cNvPr>
                <p:cNvSpPr/>
                <p:nvPr/>
              </p:nvSpPr>
              <p:spPr>
                <a:xfrm>
                  <a:off x="-864891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1" name="Freeform: Shape 3940">
                  <a:extLst>
                    <a:ext uri="{FF2B5EF4-FFF2-40B4-BE49-F238E27FC236}">
                      <a16:creationId xmlns:a16="http://schemas.microsoft.com/office/drawing/2014/main" id="{043D7D1F-B5C5-51E9-A443-1B3543A5D90F}"/>
                    </a:ext>
                  </a:extLst>
                </p:cNvPr>
                <p:cNvSpPr/>
                <p:nvPr/>
              </p:nvSpPr>
              <p:spPr>
                <a:xfrm>
                  <a:off x="-840415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2" name="Freeform: Shape 3941">
                  <a:extLst>
                    <a:ext uri="{FF2B5EF4-FFF2-40B4-BE49-F238E27FC236}">
                      <a16:creationId xmlns:a16="http://schemas.microsoft.com/office/drawing/2014/main" id="{913C2163-E15F-CF84-7BDF-57DE0AB9923D}"/>
                    </a:ext>
                  </a:extLst>
                </p:cNvPr>
                <p:cNvSpPr/>
                <p:nvPr/>
              </p:nvSpPr>
              <p:spPr>
                <a:xfrm>
                  <a:off x="-815932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943" name="Freeform: Shape 3942">
                  <a:extLst>
                    <a:ext uri="{FF2B5EF4-FFF2-40B4-BE49-F238E27FC236}">
                      <a16:creationId xmlns:a16="http://schemas.microsoft.com/office/drawing/2014/main" id="{4A47B030-3156-9B78-765B-12C6893C7E9B}"/>
                    </a:ext>
                  </a:extLst>
                </p:cNvPr>
                <p:cNvSpPr/>
                <p:nvPr/>
              </p:nvSpPr>
              <p:spPr>
                <a:xfrm>
                  <a:off x="-791456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3243" name="图形 77">
                <a:extLst>
                  <a:ext uri="{FF2B5EF4-FFF2-40B4-BE49-F238E27FC236}">
                    <a16:creationId xmlns:a16="http://schemas.microsoft.com/office/drawing/2014/main" id="{7382FE21-102C-1AB6-DA3D-03240EB016E2}"/>
                  </a:ext>
                </a:extLst>
              </p:cNvPr>
              <p:cNvGrpSpPr/>
              <p:nvPr/>
            </p:nvGrpSpPr>
            <p:grpSpPr>
              <a:xfrm>
                <a:off x="-7668420" y="3327951"/>
                <a:ext cx="6110555" cy="3423554"/>
                <a:chOff x="-7668420" y="3327951"/>
                <a:chExt cx="6110555" cy="3423554"/>
              </a:xfrm>
              <a:grpFill/>
            </p:grpSpPr>
            <p:sp>
              <p:nvSpPr>
                <p:cNvPr id="3244" name="Freeform: Shape 3243">
                  <a:extLst>
                    <a:ext uri="{FF2B5EF4-FFF2-40B4-BE49-F238E27FC236}">
                      <a16:creationId xmlns:a16="http://schemas.microsoft.com/office/drawing/2014/main" id="{62C010A4-411D-8B80-6401-6F2AFC3ECBBC}"/>
                    </a:ext>
                  </a:extLst>
                </p:cNvPr>
                <p:cNvSpPr/>
                <p:nvPr/>
              </p:nvSpPr>
              <p:spPr>
                <a:xfrm>
                  <a:off x="-766842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5" name="Freeform: Shape 3244">
                  <a:extLst>
                    <a:ext uri="{FF2B5EF4-FFF2-40B4-BE49-F238E27FC236}">
                      <a16:creationId xmlns:a16="http://schemas.microsoft.com/office/drawing/2014/main" id="{8E9A7411-A192-1257-9211-D4E363E1057E}"/>
                    </a:ext>
                  </a:extLst>
                </p:cNvPr>
                <p:cNvSpPr/>
                <p:nvPr/>
              </p:nvSpPr>
              <p:spPr>
                <a:xfrm>
                  <a:off x="-742366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6" name="Freeform: Shape 3245">
                  <a:extLst>
                    <a:ext uri="{FF2B5EF4-FFF2-40B4-BE49-F238E27FC236}">
                      <a16:creationId xmlns:a16="http://schemas.microsoft.com/office/drawing/2014/main" id="{D84A9FC7-D726-B2A5-3820-5F71C81B63DC}"/>
                    </a:ext>
                  </a:extLst>
                </p:cNvPr>
                <p:cNvSpPr/>
                <p:nvPr/>
              </p:nvSpPr>
              <p:spPr>
                <a:xfrm>
                  <a:off x="-717890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7" name="Freeform: Shape 3246">
                  <a:extLst>
                    <a:ext uri="{FF2B5EF4-FFF2-40B4-BE49-F238E27FC236}">
                      <a16:creationId xmlns:a16="http://schemas.microsoft.com/office/drawing/2014/main" id="{2935E81F-9551-43EE-9960-9E6960BCDA20}"/>
                    </a:ext>
                  </a:extLst>
                </p:cNvPr>
                <p:cNvSpPr/>
                <p:nvPr/>
              </p:nvSpPr>
              <p:spPr>
                <a:xfrm>
                  <a:off x="-693414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8" name="Freeform: Shape 3247">
                  <a:extLst>
                    <a:ext uri="{FF2B5EF4-FFF2-40B4-BE49-F238E27FC236}">
                      <a16:creationId xmlns:a16="http://schemas.microsoft.com/office/drawing/2014/main" id="{3E9B8279-556A-4754-FA60-97F63432B750}"/>
                    </a:ext>
                  </a:extLst>
                </p:cNvPr>
                <p:cNvSpPr/>
                <p:nvPr/>
              </p:nvSpPr>
              <p:spPr>
                <a:xfrm>
                  <a:off x="-668931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49" name="Freeform: Shape 3248">
                  <a:extLst>
                    <a:ext uri="{FF2B5EF4-FFF2-40B4-BE49-F238E27FC236}">
                      <a16:creationId xmlns:a16="http://schemas.microsoft.com/office/drawing/2014/main" id="{1DCA54A4-CD10-6CA4-EAB5-68B7195E37CE}"/>
                    </a:ext>
                  </a:extLst>
                </p:cNvPr>
                <p:cNvSpPr/>
                <p:nvPr/>
              </p:nvSpPr>
              <p:spPr>
                <a:xfrm>
                  <a:off x="-644455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0" name="Freeform: Shape 3249">
                  <a:extLst>
                    <a:ext uri="{FF2B5EF4-FFF2-40B4-BE49-F238E27FC236}">
                      <a16:creationId xmlns:a16="http://schemas.microsoft.com/office/drawing/2014/main" id="{65ABFB29-41AE-4ED2-4D46-6B4894B928FD}"/>
                    </a:ext>
                  </a:extLst>
                </p:cNvPr>
                <p:cNvSpPr/>
                <p:nvPr/>
              </p:nvSpPr>
              <p:spPr>
                <a:xfrm>
                  <a:off x="-619979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51" name="Freeform: Shape 3250">
                  <a:extLst>
                    <a:ext uri="{FF2B5EF4-FFF2-40B4-BE49-F238E27FC236}">
                      <a16:creationId xmlns:a16="http://schemas.microsoft.com/office/drawing/2014/main" id="{A130F6CD-8404-568C-1329-3634B80A7930}"/>
                    </a:ext>
                  </a:extLst>
                </p:cNvPr>
                <p:cNvSpPr/>
                <p:nvPr/>
              </p:nvSpPr>
              <p:spPr>
                <a:xfrm>
                  <a:off x="-595503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2" name="Freeform: Shape 3251">
                  <a:extLst>
                    <a:ext uri="{FF2B5EF4-FFF2-40B4-BE49-F238E27FC236}">
                      <a16:creationId xmlns:a16="http://schemas.microsoft.com/office/drawing/2014/main" id="{9765350E-BB9A-3526-555B-F29F347A897A}"/>
                    </a:ext>
                  </a:extLst>
                </p:cNvPr>
                <p:cNvSpPr/>
                <p:nvPr/>
              </p:nvSpPr>
              <p:spPr>
                <a:xfrm>
                  <a:off x="-571027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3" name="Freeform: Shape 3252">
                  <a:extLst>
                    <a:ext uri="{FF2B5EF4-FFF2-40B4-BE49-F238E27FC236}">
                      <a16:creationId xmlns:a16="http://schemas.microsoft.com/office/drawing/2014/main" id="{C49FEBBE-A756-3F0F-4F5F-A542FD4668EA}"/>
                    </a:ext>
                  </a:extLst>
                </p:cNvPr>
                <p:cNvSpPr/>
                <p:nvPr/>
              </p:nvSpPr>
              <p:spPr>
                <a:xfrm>
                  <a:off x="-546551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4" name="Freeform: Shape 3253">
                  <a:extLst>
                    <a:ext uri="{FF2B5EF4-FFF2-40B4-BE49-F238E27FC236}">
                      <a16:creationId xmlns:a16="http://schemas.microsoft.com/office/drawing/2014/main" id="{500191CF-4D23-895B-2F23-A0E4300A9374}"/>
                    </a:ext>
                  </a:extLst>
                </p:cNvPr>
                <p:cNvSpPr/>
                <p:nvPr/>
              </p:nvSpPr>
              <p:spPr>
                <a:xfrm>
                  <a:off x="-522068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5" name="Freeform: Shape 3254">
                  <a:extLst>
                    <a:ext uri="{FF2B5EF4-FFF2-40B4-BE49-F238E27FC236}">
                      <a16:creationId xmlns:a16="http://schemas.microsoft.com/office/drawing/2014/main" id="{137ECECD-C8CC-3EF6-33C5-1B54E2E9F701}"/>
                    </a:ext>
                  </a:extLst>
                </p:cNvPr>
                <p:cNvSpPr/>
                <p:nvPr/>
              </p:nvSpPr>
              <p:spPr>
                <a:xfrm>
                  <a:off x="-497592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6" name="Freeform: Shape 3255">
                  <a:extLst>
                    <a:ext uri="{FF2B5EF4-FFF2-40B4-BE49-F238E27FC236}">
                      <a16:creationId xmlns:a16="http://schemas.microsoft.com/office/drawing/2014/main" id="{A40C2706-7215-9B64-374B-2EA9F2398639}"/>
                    </a:ext>
                  </a:extLst>
                </p:cNvPr>
                <p:cNvSpPr/>
                <p:nvPr/>
              </p:nvSpPr>
              <p:spPr>
                <a:xfrm>
                  <a:off x="-473116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7" name="Freeform: Shape 3256">
                  <a:extLst>
                    <a:ext uri="{FF2B5EF4-FFF2-40B4-BE49-F238E27FC236}">
                      <a16:creationId xmlns:a16="http://schemas.microsoft.com/office/drawing/2014/main" id="{5A9572C2-42B9-A525-5E4A-7E877E03A109}"/>
                    </a:ext>
                  </a:extLst>
                </p:cNvPr>
                <p:cNvSpPr/>
                <p:nvPr/>
              </p:nvSpPr>
              <p:spPr>
                <a:xfrm>
                  <a:off x="-448640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8" name="Freeform: Shape 3257">
                  <a:extLst>
                    <a:ext uri="{FF2B5EF4-FFF2-40B4-BE49-F238E27FC236}">
                      <a16:creationId xmlns:a16="http://schemas.microsoft.com/office/drawing/2014/main" id="{6FC40A10-263E-C0DC-0938-694344121436}"/>
                    </a:ext>
                  </a:extLst>
                </p:cNvPr>
                <p:cNvSpPr/>
                <p:nvPr/>
              </p:nvSpPr>
              <p:spPr>
                <a:xfrm>
                  <a:off x="-424164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59" name="Freeform: Shape 3258">
                  <a:extLst>
                    <a:ext uri="{FF2B5EF4-FFF2-40B4-BE49-F238E27FC236}">
                      <a16:creationId xmlns:a16="http://schemas.microsoft.com/office/drawing/2014/main" id="{1A3FF07E-50D6-0969-81D3-0F4AFE3ECE7D}"/>
                    </a:ext>
                  </a:extLst>
                </p:cNvPr>
                <p:cNvSpPr/>
                <p:nvPr/>
              </p:nvSpPr>
              <p:spPr>
                <a:xfrm>
                  <a:off x="-399681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60" name="Freeform: Shape 3259">
                  <a:extLst>
                    <a:ext uri="{FF2B5EF4-FFF2-40B4-BE49-F238E27FC236}">
                      <a16:creationId xmlns:a16="http://schemas.microsoft.com/office/drawing/2014/main" id="{CEE66F98-28D2-00DB-4DAC-51BAA771B6A5}"/>
                    </a:ext>
                  </a:extLst>
                </p:cNvPr>
                <p:cNvSpPr/>
                <p:nvPr/>
              </p:nvSpPr>
              <p:spPr>
                <a:xfrm>
                  <a:off x="-375205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61" name="Freeform: Shape 3260">
                  <a:extLst>
                    <a:ext uri="{FF2B5EF4-FFF2-40B4-BE49-F238E27FC236}">
                      <a16:creationId xmlns:a16="http://schemas.microsoft.com/office/drawing/2014/main" id="{FBF6EF17-21BE-7A98-BB04-A07F01004A64}"/>
                    </a:ext>
                  </a:extLst>
                </p:cNvPr>
                <p:cNvSpPr/>
                <p:nvPr/>
              </p:nvSpPr>
              <p:spPr>
                <a:xfrm>
                  <a:off x="-350729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62" name="Freeform: Shape 3261">
                  <a:extLst>
                    <a:ext uri="{FF2B5EF4-FFF2-40B4-BE49-F238E27FC236}">
                      <a16:creationId xmlns:a16="http://schemas.microsoft.com/office/drawing/2014/main" id="{B62DE1BB-EE14-7931-7831-3891387A4718}"/>
                    </a:ext>
                  </a:extLst>
                </p:cNvPr>
                <p:cNvSpPr/>
                <p:nvPr/>
              </p:nvSpPr>
              <p:spPr>
                <a:xfrm>
                  <a:off x="-326253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63" name="Freeform: Shape 3262">
                  <a:extLst>
                    <a:ext uri="{FF2B5EF4-FFF2-40B4-BE49-F238E27FC236}">
                      <a16:creationId xmlns:a16="http://schemas.microsoft.com/office/drawing/2014/main" id="{123766C4-D2DE-BF77-DFEF-14F6F08FD71D}"/>
                    </a:ext>
                  </a:extLst>
                </p:cNvPr>
                <p:cNvSpPr/>
                <p:nvPr/>
              </p:nvSpPr>
              <p:spPr>
                <a:xfrm>
                  <a:off x="-301777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4" name="Freeform: Shape 3263">
                  <a:extLst>
                    <a:ext uri="{FF2B5EF4-FFF2-40B4-BE49-F238E27FC236}">
                      <a16:creationId xmlns:a16="http://schemas.microsoft.com/office/drawing/2014/main" id="{91B5A1A9-D1FA-D5D6-671A-2F4150608A72}"/>
                    </a:ext>
                  </a:extLst>
                </p:cNvPr>
                <p:cNvSpPr/>
                <p:nvPr/>
              </p:nvSpPr>
              <p:spPr>
                <a:xfrm>
                  <a:off x="-2772944"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65" name="Freeform: Shape 3264">
                  <a:extLst>
                    <a:ext uri="{FF2B5EF4-FFF2-40B4-BE49-F238E27FC236}">
                      <a16:creationId xmlns:a16="http://schemas.microsoft.com/office/drawing/2014/main" id="{D4747FB0-CBF6-DEE1-55B8-15BC6E54EE10}"/>
                    </a:ext>
                  </a:extLst>
                </p:cNvPr>
                <p:cNvSpPr/>
                <p:nvPr/>
              </p:nvSpPr>
              <p:spPr>
                <a:xfrm>
                  <a:off x="-252818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6" name="Freeform: Shape 3265">
                  <a:extLst>
                    <a:ext uri="{FF2B5EF4-FFF2-40B4-BE49-F238E27FC236}">
                      <a16:creationId xmlns:a16="http://schemas.microsoft.com/office/drawing/2014/main" id="{EEE4B6C9-F042-8450-50E1-EC4E3A0CE100}"/>
                    </a:ext>
                  </a:extLst>
                </p:cNvPr>
                <p:cNvSpPr/>
                <p:nvPr/>
              </p:nvSpPr>
              <p:spPr>
                <a:xfrm>
                  <a:off x="-228342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7" name="Freeform: Shape 3266">
                  <a:extLst>
                    <a:ext uri="{FF2B5EF4-FFF2-40B4-BE49-F238E27FC236}">
                      <a16:creationId xmlns:a16="http://schemas.microsoft.com/office/drawing/2014/main" id="{03EEE17A-D670-7E0C-7EC5-51F869B24704}"/>
                    </a:ext>
                  </a:extLst>
                </p:cNvPr>
                <p:cNvSpPr/>
                <p:nvPr/>
              </p:nvSpPr>
              <p:spPr>
                <a:xfrm>
                  <a:off x="-203866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8" name="Freeform: Shape 3267">
                  <a:extLst>
                    <a:ext uri="{FF2B5EF4-FFF2-40B4-BE49-F238E27FC236}">
                      <a16:creationId xmlns:a16="http://schemas.microsoft.com/office/drawing/2014/main" id="{287DBD9D-1867-9B5E-7019-E633915AA5E1}"/>
                    </a:ext>
                  </a:extLst>
                </p:cNvPr>
                <p:cNvSpPr/>
                <p:nvPr/>
              </p:nvSpPr>
              <p:spPr>
                <a:xfrm>
                  <a:off x="-179390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69" name="Freeform: Shape 3268">
                  <a:extLst>
                    <a:ext uri="{FF2B5EF4-FFF2-40B4-BE49-F238E27FC236}">
                      <a16:creationId xmlns:a16="http://schemas.microsoft.com/office/drawing/2014/main" id="{BA9B99FB-D53E-1DE4-B8BA-D0BEF6C3F98B}"/>
                    </a:ext>
                  </a:extLst>
                </p:cNvPr>
                <p:cNvSpPr/>
                <p:nvPr/>
              </p:nvSpPr>
              <p:spPr>
                <a:xfrm>
                  <a:off x="-766842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0" name="Freeform: Shape 3269">
                  <a:extLst>
                    <a:ext uri="{FF2B5EF4-FFF2-40B4-BE49-F238E27FC236}">
                      <a16:creationId xmlns:a16="http://schemas.microsoft.com/office/drawing/2014/main" id="{1C55806F-4654-5843-8AB3-88F4DCFEAABD}"/>
                    </a:ext>
                  </a:extLst>
                </p:cNvPr>
                <p:cNvSpPr/>
                <p:nvPr/>
              </p:nvSpPr>
              <p:spPr>
                <a:xfrm>
                  <a:off x="-742366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1" name="Freeform: Shape 3270">
                  <a:extLst>
                    <a:ext uri="{FF2B5EF4-FFF2-40B4-BE49-F238E27FC236}">
                      <a16:creationId xmlns:a16="http://schemas.microsoft.com/office/drawing/2014/main" id="{25264947-1A08-6D12-045F-0E7F8B44A8A1}"/>
                    </a:ext>
                  </a:extLst>
                </p:cNvPr>
                <p:cNvSpPr/>
                <p:nvPr/>
              </p:nvSpPr>
              <p:spPr>
                <a:xfrm>
                  <a:off x="-717890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2" name="Freeform: Shape 3271">
                  <a:extLst>
                    <a:ext uri="{FF2B5EF4-FFF2-40B4-BE49-F238E27FC236}">
                      <a16:creationId xmlns:a16="http://schemas.microsoft.com/office/drawing/2014/main" id="{B79A44A9-AA6D-36FB-9A08-0331BB370625}"/>
                    </a:ext>
                  </a:extLst>
                </p:cNvPr>
                <p:cNvSpPr/>
                <p:nvPr/>
              </p:nvSpPr>
              <p:spPr>
                <a:xfrm>
                  <a:off x="-693414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3" name="Freeform: Shape 3272">
                  <a:extLst>
                    <a:ext uri="{FF2B5EF4-FFF2-40B4-BE49-F238E27FC236}">
                      <a16:creationId xmlns:a16="http://schemas.microsoft.com/office/drawing/2014/main" id="{F49977AD-D653-90E0-FA7A-EC1BDF7E7357}"/>
                    </a:ext>
                  </a:extLst>
                </p:cNvPr>
                <p:cNvSpPr/>
                <p:nvPr/>
              </p:nvSpPr>
              <p:spPr>
                <a:xfrm>
                  <a:off x="-668931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4" name="Freeform: Shape 3273">
                  <a:extLst>
                    <a:ext uri="{FF2B5EF4-FFF2-40B4-BE49-F238E27FC236}">
                      <a16:creationId xmlns:a16="http://schemas.microsoft.com/office/drawing/2014/main" id="{A76E89EA-A4EE-A1F8-33C7-C86DDE0A30BA}"/>
                    </a:ext>
                  </a:extLst>
                </p:cNvPr>
                <p:cNvSpPr/>
                <p:nvPr/>
              </p:nvSpPr>
              <p:spPr>
                <a:xfrm>
                  <a:off x="-644455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5" name="Freeform: Shape 3274">
                  <a:extLst>
                    <a:ext uri="{FF2B5EF4-FFF2-40B4-BE49-F238E27FC236}">
                      <a16:creationId xmlns:a16="http://schemas.microsoft.com/office/drawing/2014/main" id="{38F5409B-BD50-C5E8-0B86-3EC988DF7195}"/>
                    </a:ext>
                  </a:extLst>
                </p:cNvPr>
                <p:cNvSpPr/>
                <p:nvPr/>
              </p:nvSpPr>
              <p:spPr>
                <a:xfrm>
                  <a:off x="-619979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76" name="Freeform: Shape 3275">
                  <a:extLst>
                    <a:ext uri="{FF2B5EF4-FFF2-40B4-BE49-F238E27FC236}">
                      <a16:creationId xmlns:a16="http://schemas.microsoft.com/office/drawing/2014/main" id="{D145320C-AA05-DD56-5020-B8FB72384E90}"/>
                    </a:ext>
                  </a:extLst>
                </p:cNvPr>
                <p:cNvSpPr/>
                <p:nvPr/>
              </p:nvSpPr>
              <p:spPr>
                <a:xfrm>
                  <a:off x="-595503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77" name="Freeform: Shape 3276">
                  <a:extLst>
                    <a:ext uri="{FF2B5EF4-FFF2-40B4-BE49-F238E27FC236}">
                      <a16:creationId xmlns:a16="http://schemas.microsoft.com/office/drawing/2014/main" id="{98B82A1E-23C3-2E0B-1069-75D35DC4AD79}"/>
                    </a:ext>
                  </a:extLst>
                </p:cNvPr>
                <p:cNvSpPr/>
                <p:nvPr/>
              </p:nvSpPr>
              <p:spPr>
                <a:xfrm>
                  <a:off x="-571027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78" name="Freeform: Shape 3277">
                  <a:extLst>
                    <a:ext uri="{FF2B5EF4-FFF2-40B4-BE49-F238E27FC236}">
                      <a16:creationId xmlns:a16="http://schemas.microsoft.com/office/drawing/2014/main" id="{9E2072C4-3631-B65C-C14D-3B56BF1AABD2}"/>
                    </a:ext>
                  </a:extLst>
                </p:cNvPr>
                <p:cNvSpPr/>
                <p:nvPr/>
              </p:nvSpPr>
              <p:spPr>
                <a:xfrm>
                  <a:off x="-546551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79" name="Freeform: Shape 3278">
                  <a:extLst>
                    <a:ext uri="{FF2B5EF4-FFF2-40B4-BE49-F238E27FC236}">
                      <a16:creationId xmlns:a16="http://schemas.microsoft.com/office/drawing/2014/main" id="{E30D81B5-CDE1-CB58-3586-608E1B3054D7}"/>
                    </a:ext>
                  </a:extLst>
                </p:cNvPr>
                <p:cNvSpPr/>
                <p:nvPr/>
              </p:nvSpPr>
              <p:spPr>
                <a:xfrm>
                  <a:off x="-522068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0" name="Freeform: Shape 3279">
                  <a:extLst>
                    <a:ext uri="{FF2B5EF4-FFF2-40B4-BE49-F238E27FC236}">
                      <a16:creationId xmlns:a16="http://schemas.microsoft.com/office/drawing/2014/main" id="{190714E9-9766-E492-1DB2-4B4C090FF7F9}"/>
                    </a:ext>
                  </a:extLst>
                </p:cNvPr>
                <p:cNvSpPr/>
                <p:nvPr/>
              </p:nvSpPr>
              <p:spPr>
                <a:xfrm>
                  <a:off x="-497592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1" name="Freeform: Shape 3280">
                  <a:extLst>
                    <a:ext uri="{FF2B5EF4-FFF2-40B4-BE49-F238E27FC236}">
                      <a16:creationId xmlns:a16="http://schemas.microsoft.com/office/drawing/2014/main" id="{BE06172D-1DE6-9BAC-9F25-0109A45ED915}"/>
                    </a:ext>
                  </a:extLst>
                </p:cNvPr>
                <p:cNvSpPr/>
                <p:nvPr/>
              </p:nvSpPr>
              <p:spPr>
                <a:xfrm>
                  <a:off x="-473116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2" name="Freeform: Shape 3281">
                  <a:extLst>
                    <a:ext uri="{FF2B5EF4-FFF2-40B4-BE49-F238E27FC236}">
                      <a16:creationId xmlns:a16="http://schemas.microsoft.com/office/drawing/2014/main" id="{F2498054-1D4B-493B-E4C1-22D4779E7812}"/>
                    </a:ext>
                  </a:extLst>
                </p:cNvPr>
                <p:cNvSpPr/>
                <p:nvPr/>
              </p:nvSpPr>
              <p:spPr>
                <a:xfrm>
                  <a:off x="-448640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3" name="Freeform: Shape 3282">
                  <a:extLst>
                    <a:ext uri="{FF2B5EF4-FFF2-40B4-BE49-F238E27FC236}">
                      <a16:creationId xmlns:a16="http://schemas.microsoft.com/office/drawing/2014/main" id="{B91BFAAA-34F7-712A-8E4D-11A6B2BBB6C0}"/>
                    </a:ext>
                  </a:extLst>
                </p:cNvPr>
                <p:cNvSpPr/>
                <p:nvPr/>
              </p:nvSpPr>
              <p:spPr>
                <a:xfrm>
                  <a:off x="-424164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4" name="Freeform: Shape 3283">
                  <a:extLst>
                    <a:ext uri="{FF2B5EF4-FFF2-40B4-BE49-F238E27FC236}">
                      <a16:creationId xmlns:a16="http://schemas.microsoft.com/office/drawing/2014/main" id="{B98AF254-2678-4799-58DB-6426203275F2}"/>
                    </a:ext>
                  </a:extLst>
                </p:cNvPr>
                <p:cNvSpPr/>
                <p:nvPr/>
              </p:nvSpPr>
              <p:spPr>
                <a:xfrm>
                  <a:off x="-399681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5" name="Freeform: Shape 3284">
                  <a:extLst>
                    <a:ext uri="{FF2B5EF4-FFF2-40B4-BE49-F238E27FC236}">
                      <a16:creationId xmlns:a16="http://schemas.microsoft.com/office/drawing/2014/main" id="{B42ABAE3-AE4E-0ACF-B79A-77D84430B925}"/>
                    </a:ext>
                  </a:extLst>
                </p:cNvPr>
                <p:cNvSpPr/>
                <p:nvPr/>
              </p:nvSpPr>
              <p:spPr>
                <a:xfrm>
                  <a:off x="-375205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6" name="Freeform: Shape 3285">
                  <a:extLst>
                    <a:ext uri="{FF2B5EF4-FFF2-40B4-BE49-F238E27FC236}">
                      <a16:creationId xmlns:a16="http://schemas.microsoft.com/office/drawing/2014/main" id="{E1060593-FBD8-33A9-67AC-4D085C768782}"/>
                    </a:ext>
                  </a:extLst>
                </p:cNvPr>
                <p:cNvSpPr/>
                <p:nvPr/>
              </p:nvSpPr>
              <p:spPr>
                <a:xfrm>
                  <a:off x="-350729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7" name="Freeform: Shape 3286">
                  <a:extLst>
                    <a:ext uri="{FF2B5EF4-FFF2-40B4-BE49-F238E27FC236}">
                      <a16:creationId xmlns:a16="http://schemas.microsoft.com/office/drawing/2014/main" id="{A2C57303-5AFB-361E-5DA6-DE5BC897FD68}"/>
                    </a:ext>
                  </a:extLst>
                </p:cNvPr>
                <p:cNvSpPr/>
                <p:nvPr/>
              </p:nvSpPr>
              <p:spPr>
                <a:xfrm>
                  <a:off x="-326253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88" name="Freeform: Shape 3287">
                  <a:extLst>
                    <a:ext uri="{FF2B5EF4-FFF2-40B4-BE49-F238E27FC236}">
                      <a16:creationId xmlns:a16="http://schemas.microsoft.com/office/drawing/2014/main" id="{E1AD7B8E-45A4-0898-A414-8353E982A474}"/>
                    </a:ext>
                  </a:extLst>
                </p:cNvPr>
                <p:cNvSpPr/>
                <p:nvPr/>
              </p:nvSpPr>
              <p:spPr>
                <a:xfrm>
                  <a:off x="-301777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89" name="Freeform: Shape 3288">
                  <a:extLst>
                    <a:ext uri="{FF2B5EF4-FFF2-40B4-BE49-F238E27FC236}">
                      <a16:creationId xmlns:a16="http://schemas.microsoft.com/office/drawing/2014/main" id="{CACB3B37-85F6-023E-F1A9-1AE4F12E8497}"/>
                    </a:ext>
                  </a:extLst>
                </p:cNvPr>
                <p:cNvSpPr/>
                <p:nvPr/>
              </p:nvSpPr>
              <p:spPr>
                <a:xfrm>
                  <a:off x="-2772944"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290" name="Freeform: Shape 3289">
                  <a:extLst>
                    <a:ext uri="{FF2B5EF4-FFF2-40B4-BE49-F238E27FC236}">
                      <a16:creationId xmlns:a16="http://schemas.microsoft.com/office/drawing/2014/main" id="{DBF66E58-D331-9667-9C7F-227C88142E29}"/>
                    </a:ext>
                  </a:extLst>
                </p:cNvPr>
                <p:cNvSpPr/>
                <p:nvPr/>
              </p:nvSpPr>
              <p:spPr>
                <a:xfrm>
                  <a:off x="-252818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1" name="Freeform: Shape 3290">
                  <a:extLst>
                    <a:ext uri="{FF2B5EF4-FFF2-40B4-BE49-F238E27FC236}">
                      <a16:creationId xmlns:a16="http://schemas.microsoft.com/office/drawing/2014/main" id="{3F8ECA40-494F-9A12-8D04-8918E73A4D65}"/>
                    </a:ext>
                  </a:extLst>
                </p:cNvPr>
                <p:cNvSpPr/>
                <p:nvPr/>
              </p:nvSpPr>
              <p:spPr>
                <a:xfrm>
                  <a:off x="-228342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2" name="Freeform: Shape 3291">
                  <a:extLst>
                    <a:ext uri="{FF2B5EF4-FFF2-40B4-BE49-F238E27FC236}">
                      <a16:creationId xmlns:a16="http://schemas.microsoft.com/office/drawing/2014/main" id="{434D2901-FEBC-419E-BAA2-562221C61224}"/>
                    </a:ext>
                  </a:extLst>
                </p:cNvPr>
                <p:cNvSpPr/>
                <p:nvPr/>
              </p:nvSpPr>
              <p:spPr>
                <a:xfrm>
                  <a:off x="-203866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293" name="Freeform: Shape 3292">
                  <a:extLst>
                    <a:ext uri="{FF2B5EF4-FFF2-40B4-BE49-F238E27FC236}">
                      <a16:creationId xmlns:a16="http://schemas.microsoft.com/office/drawing/2014/main" id="{528DF2E8-C17A-90FE-662D-E52E508731CB}"/>
                    </a:ext>
                  </a:extLst>
                </p:cNvPr>
                <p:cNvSpPr/>
                <p:nvPr/>
              </p:nvSpPr>
              <p:spPr>
                <a:xfrm>
                  <a:off x="-179390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4" name="Freeform: Shape 3293">
                  <a:extLst>
                    <a:ext uri="{FF2B5EF4-FFF2-40B4-BE49-F238E27FC236}">
                      <a16:creationId xmlns:a16="http://schemas.microsoft.com/office/drawing/2014/main" id="{04613218-F0B0-BBF0-948D-689DD46BF661}"/>
                    </a:ext>
                  </a:extLst>
                </p:cNvPr>
                <p:cNvSpPr/>
                <p:nvPr/>
              </p:nvSpPr>
              <p:spPr>
                <a:xfrm>
                  <a:off x="-766842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5" name="Freeform: Shape 3294">
                  <a:extLst>
                    <a:ext uri="{FF2B5EF4-FFF2-40B4-BE49-F238E27FC236}">
                      <a16:creationId xmlns:a16="http://schemas.microsoft.com/office/drawing/2014/main" id="{5DBA7F9B-F629-1D75-9EDB-967416960FA0}"/>
                    </a:ext>
                  </a:extLst>
                </p:cNvPr>
                <p:cNvSpPr/>
                <p:nvPr/>
              </p:nvSpPr>
              <p:spPr>
                <a:xfrm>
                  <a:off x="-742366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6" name="Freeform: Shape 3295">
                  <a:extLst>
                    <a:ext uri="{FF2B5EF4-FFF2-40B4-BE49-F238E27FC236}">
                      <a16:creationId xmlns:a16="http://schemas.microsoft.com/office/drawing/2014/main" id="{0DFBAF3D-6D09-C2DB-D731-206DF59413D3}"/>
                    </a:ext>
                  </a:extLst>
                </p:cNvPr>
                <p:cNvSpPr/>
                <p:nvPr/>
              </p:nvSpPr>
              <p:spPr>
                <a:xfrm>
                  <a:off x="-717890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7" name="Freeform: Shape 3296">
                  <a:extLst>
                    <a:ext uri="{FF2B5EF4-FFF2-40B4-BE49-F238E27FC236}">
                      <a16:creationId xmlns:a16="http://schemas.microsoft.com/office/drawing/2014/main" id="{C0BF8C38-608B-A6E0-00A0-AA17D573B9E3}"/>
                    </a:ext>
                  </a:extLst>
                </p:cNvPr>
                <p:cNvSpPr/>
                <p:nvPr/>
              </p:nvSpPr>
              <p:spPr>
                <a:xfrm>
                  <a:off x="-693414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8" name="Freeform: Shape 3297">
                  <a:extLst>
                    <a:ext uri="{FF2B5EF4-FFF2-40B4-BE49-F238E27FC236}">
                      <a16:creationId xmlns:a16="http://schemas.microsoft.com/office/drawing/2014/main" id="{3614B4BB-F133-7E6E-39E8-56D086803C62}"/>
                    </a:ext>
                  </a:extLst>
                </p:cNvPr>
                <p:cNvSpPr/>
                <p:nvPr/>
              </p:nvSpPr>
              <p:spPr>
                <a:xfrm>
                  <a:off x="-668931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299" name="Freeform: Shape 3298">
                  <a:extLst>
                    <a:ext uri="{FF2B5EF4-FFF2-40B4-BE49-F238E27FC236}">
                      <a16:creationId xmlns:a16="http://schemas.microsoft.com/office/drawing/2014/main" id="{C3A946F0-E03C-7491-F77B-0832DCE4B13D}"/>
                    </a:ext>
                  </a:extLst>
                </p:cNvPr>
                <p:cNvSpPr/>
                <p:nvPr/>
              </p:nvSpPr>
              <p:spPr>
                <a:xfrm>
                  <a:off x="-644455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00" name="Freeform: Shape 3299">
                  <a:extLst>
                    <a:ext uri="{FF2B5EF4-FFF2-40B4-BE49-F238E27FC236}">
                      <a16:creationId xmlns:a16="http://schemas.microsoft.com/office/drawing/2014/main" id="{87D61B55-FB50-45AB-C4E3-0267A273C0D8}"/>
                    </a:ext>
                  </a:extLst>
                </p:cNvPr>
                <p:cNvSpPr/>
                <p:nvPr/>
              </p:nvSpPr>
              <p:spPr>
                <a:xfrm>
                  <a:off x="-619979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01" name="Freeform: Shape 3300">
                  <a:extLst>
                    <a:ext uri="{FF2B5EF4-FFF2-40B4-BE49-F238E27FC236}">
                      <a16:creationId xmlns:a16="http://schemas.microsoft.com/office/drawing/2014/main" id="{1FA39F46-2C81-F7DF-FEC6-C4DB4D6AFCEA}"/>
                    </a:ext>
                  </a:extLst>
                </p:cNvPr>
                <p:cNvSpPr/>
                <p:nvPr/>
              </p:nvSpPr>
              <p:spPr>
                <a:xfrm>
                  <a:off x="-595503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2" name="Freeform: Shape 3301">
                  <a:extLst>
                    <a:ext uri="{FF2B5EF4-FFF2-40B4-BE49-F238E27FC236}">
                      <a16:creationId xmlns:a16="http://schemas.microsoft.com/office/drawing/2014/main" id="{5F7D6571-51D2-0C89-C1CC-7EA7FD685983}"/>
                    </a:ext>
                  </a:extLst>
                </p:cNvPr>
                <p:cNvSpPr/>
                <p:nvPr/>
              </p:nvSpPr>
              <p:spPr>
                <a:xfrm>
                  <a:off x="-571027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3" name="Freeform: Shape 3302">
                  <a:extLst>
                    <a:ext uri="{FF2B5EF4-FFF2-40B4-BE49-F238E27FC236}">
                      <a16:creationId xmlns:a16="http://schemas.microsoft.com/office/drawing/2014/main" id="{2CED9BB3-85C5-79F6-2A1C-02E6B9DC293A}"/>
                    </a:ext>
                  </a:extLst>
                </p:cNvPr>
                <p:cNvSpPr/>
                <p:nvPr/>
              </p:nvSpPr>
              <p:spPr>
                <a:xfrm>
                  <a:off x="-546551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4" name="Freeform: Shape 3303">
                  <a:extLst>
                    <a:ext uri="{FF2B5EF4-FFF2-40B4-BE49-F238E27FC236}">
                      <a16:creationId xmlns:a16="http://schemas.microsoft.com/office/drawing/2014/main" id="{FECCFF85-FF4F-553D-7165-F37CD3DF4D82}"/>
                    </a:ext>
                  </a:extLst>
                </p:cNvPr>
                <p:cNvSpPr/>
                <p:nvPr/>
              </p:nvSpPr>
              <p:spPr>
                <a:xfrm>
                  <a:off x="-522068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5" name="Freeform: Shape 3304">
                  <a:extLst>
                    <a:ext uri="{FF2B5EF4-FFF2-40B4-BE49-F238E27FC236}">
                      <a16:creationId xmlns:a16="http://schemas.microsoft.com/office/drawing/2014/main" id="{DF051666-B9D6-AFF7-56A4-1FFDE87A095A}"/>
                    </a:ext>
                  </a:extLst>
                </p:cNvPr>
                <p:cNvSpPr/>
                <p:nvPr/>
              </p:nvSpPr>
              <p:spPr>
                <a:xfrm>
                  <a:off x="-497592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6" name="Freeform: Shape 3305">
                  <a:extLst>
                    <a:ext uri="{FF2B5EF4-FFF2-40B4-BE49-F238E27FC236}">
                      <a16:creationId xmlns:a16="http://schemas.microsoft.com/office/drawing/2014/main" id="{B2A0B5B5-103F-5C11-3CBD-45689D4E1D5B}"/>
                    </a:ext>
                  </a:extLst>
                </p:cNvPr>
                <p:cNvSpPr/>
                <p:nvPr/>
              </p:nvSpPr>
              <p:spPr>
                <a:xfrm>
                  <a:off x="-473116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7" name="Freeform: Shape 3306">
                  <a:extLst>
                    <a:ext uri="{FF2B5EF4-FFF2-40B4-BE49-F238E27FC236}">
                      <a16:creationId xmlns:a16="http://schemas.microsoft.com/office/drawing/2014/main" id="{124C7AC0-9303-2952-90B7-0F0841D67100}"/>
                    </a:ext>
                  </a:extLst>
                </p:cNvPr>
                <p:cNvSpPr/>
                <p:nvPr/>
              </p:nvSpPr>
              <p:spPr>
                <a:xfrm>
                  <a:off x="-448640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8" name="Freeform: Shape 3307">
                  <a:extLst>
                    <a:ext uri="{FF2B5EF4-FFF2-40B4-BE49-F238E27FC236}">
                      <a16:creationId xmlns:a16="http://schemas.microsoft.com/office/drawing/2014/main" id="{B308EFDF-F266-E617-5BD7-B3E2056A4C19}"/>
                    </a:ext>
                  </a:extLst>
                </p:cNvPr>
                <p:cNvSpPr/>
                <p:nvPr/>
              </p:nvSpPr>
              <p:spPr>
                <a:xfrm>
                  <a:off x="-424164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09" name="Freeform: Shape 3308">
                  <a:extLst>
                    <a:ext uri="{FF2B5EF4-FFF2-40B4-BE49-F238E27FC236}">
                      <a16:creationId xmlns:a16="http://schemas.microsoft.com/office/drawing/2014/main" id="{1CC1F38D-48DC-3FF7-CB13-F6211732F630}"/>
                    </a:ext>
                  </a:extLst>
                </p:cNvPr>
                <p:cNvSpPr/>
                <p:nvPr/>
              </p:nvSpPr>
              <p:spPr>
                <a:xfrm>
                  <a:off x="-399681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10" name="Freeform: Shape 3309">
                  <a:extLst>
                    <a:ext uri="{FF2B5EF4-FFF2-40B4-BE49-F238E27FC236}">
                      <a16:creationId xmlns:a16="http://schemas.microsoft.com/office/drawing/2014/main" id="{9C1D3470-3F5B-E4D2-4846-1283A9A671EA}"/>
                    </a:ext>
                  </a:extLst>
                </p:cNvPr>
                <p:cNvSpPr/>
                <p:nvPr/>
              </p:nvSpPr>
              <p:spPr>
                <a:xfrm>
                  <a:off x="-375205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11" name="Freeform: Shape 3310">
                  <a:extLst>
                    <a:ext uri="{FF2B5EF4-FFF2-40B4-BE49-F238E27FC236}">
                      <a16:creationId xmlns:a16="http://schemas.microsoft.com/office/drawing/2014/main" id="{A28C2631-376E-F078-F005-1E3AE4BB6587}"/>
                    </a:ext>
                  </a:extLst>
                </p:cNvPr>
                <p:cNvSpPr/>
                <p:nvPr/>
              </p:nvSpPr>
              <p:spPr>
                <a:xfrm>
                  <a:off x="-350729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12" name="Freeform: Shape 3311">
                  <a:extLst>
                    <a:ext uri="{FF2B5EF4-FFF2-40B4-BE49-F238E27FC236}">
                      <a16:creationId xmlns:a16="http://schemas.microsoft.com/office/drawing/2014/main" id="{4157C3BF-DE77-852B-8743-ABEE906354C5}"/>
                    </a:ext>
                  </a:extLst>
                </p:cNvPr>
                <p:cNvSpPr/>
                <p:nvPr/>
              </p:nvSpPr>
              <p:spPr>
                <a:xfrm>
                  <a:off x="-326253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13" name="Freeform: Shape 3312">
                  <a:extLst>
                    <a:ext uri="{FF2B5EF4-FFF2-40B4-BE49-F238E27FC236}">
                      <a16:creationId xmlns:a16="http://schemas.microsoft.com/office/drawing/2014/main" id="{EB482FBE-E101-638D-65EF-72B6CEA98C36}"/>
                    </a:ext>
                  </a:extLst>
                </p:cNvPr>
                <p:cNvSpPr/>
                <p:nvPr/>
              </p:nvSpPr>
              <p:spPr>
                <a:xfrm>
                  <a:off x="-301777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14" name="Freeform: Shape 3313">
                  <a:extLst>
                    <a:ext uri="{FF2B5EF4-FFF2-40B4-BE49-F238E27FC236}">
                      <a16:creationId xmlns:a16="http://schemas.microsoft.com/office/drawing/2014/main" id="{7F5D539C-31FC-5E85-FC45-7C12247CCE2B}"/>
                    </a:ext>
                  </a:extLst>
                </p:cNvPr>
                <p:cNvSpPr/>
                <p:nvPr/>
              </p:nvSpPr>
              <p:spPr>
                <a:xfrm>
                  <a:off x="-2772944"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15" name="Freeform: Shape 3314">
                  <a:extLst>
                    <a:ext uri="{FF2B5EF4-FFF2-40B4-BE49-F238E27FC236}">
                      <a16:creationId xmlns:a16="http://schemas.microsoft.com/office/drawing/2014/main" id="{10DD35F0-3837-E92F-4EF9-738A9139F411}"/>
                    </a:ext>
                  </a:extLst>
                </p:cNvPr>
                <p:cNvSpPr/>
                <p:nvPr/>
              </p:nvSpPr>
              <p:spPr>
                <a:xfrm>
                  <a:off x="-252818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16" name="Freeform: Shape 3315">
                  <a:extLst>
                    <a:ext uri="{FF2B5EF4-FFF2-40B4-BE49-F238E27FC236}">
                      <a16:creationId xmlns:a16="http://schemas.microsoft.com/office/drawing/2014/main" id="{FCC85000-425E-F34A-2873-929F813C1068}"/>
                    </a:ext>
                  </a:extLst>
                </p:cNvPr>
                <p:cNvSpPr/>
                <p:nvPr/>
              </p:nvSpPr>
              <p:spPr>
                <a:xfrm>
                  <a:off x="-228342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17" name="Freeform: Shape 3316">
                  <a:extLst>
                    <a:ext uri="{FF2B5EF4-FFF2-40B4-BE49-F238E27FC236}">
                      <a16:creationId xmlns:a16="http://schemas.microsoft.com/office/drawing/2014/main" id="{8E6A469F-F87E-EF7D-AA41-BD96B33C33C4}"/>
                    </a:ext>
                  </a:extLst>
                </p:cNvPr>
                <p:cNvSpPr/>
                <p:nvPr/>
              </p:nvSpPr>
              <p:spPr>
                <a:xfrm>
                  <a:off x="-203866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318" name="Freeform: Shape 3317">
                  <a:extLst>
                    <a:ext uri="{FF2B5EF4-FFF2-40B4-BE49-F238E27FC236}">
                      <a16:creationId xmlns:a16="http://schemas.microsoft.com/office/drawing/2014/main" id="{EB543A9A-CD91-6CCE-751A-2110467286E3}"/>
                    </a:ext>
                  </a:extLst>
                </p:cNvPr>
                <p:cNvSpPr/>
                <p:nvPr/>
              </p:nvSpPr>
              <p:spPr>
                <a:xfrm>
                  <a:off x="-179390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19" name="Freeform: Shape 3318">
                  <a:extLst>
                    <a:ext uri="{FF2B5EF4-FFF2-40B4-BE49-F238E27FC236}">
                      <a16:creationId xmlns:a16="http://schemas.microsoft.com/office/drawing/2014/main" id="{B338BDCA-89B4-5B93-6B15-662F363FAAA2}"/>
                    </a:ext>
                  </a:extLst>
                </p:cNvPr>
                <p:cNvSpPr/>
                <p:nvPr/>
              </p:nvSpPr>
              <p:spPr>
                <a:xfrm>
                  <a:off x="-766842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0" name="Freeform: Shape 3319">
                  <a:extLst>
                    <a:ext uri="{FF2B5EF4-FFF2-40B4-BE49-F238E27FC236}">
                      <a16:creationId xmlns:a16="http://schemas.microsoft.com/office/drawing/2014/main" id="{288AE27B-F1FC-8D04-3DE4-5BD328806C44}"/>
                    </a:ext>
                  </a:extLst>
                </p:cNvPr>
                <p:cNvSpPr/>
                <p:nvPr/>
              </p:nvSpPr>
              <p:spPr>
                <a:xfrm>
                  <a:off x="-742366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1" name="Freeform: Shape 3320">
                  <a:extLst>
                    <a:ext uri="{FF2B5EF4-FFF2-40B4-BE49-F238E27FC236}">
                      <a16:creationId xmlns:a16="http://schemas.microsoft.com/office/drawing/2014/main" id="{DB26A657-C931-4285-8D06-BD166D5E542E}"/>
                    </a:ext>
                  </a:extLst>
                </p:cNvPr>
                <p:cNvSpPr/>
                <p:nvPr/>
              </p:nvSpPr>
              <p:spPr>
                <a:xfrm>
                  <a:off x="-717890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2" name="Freeform: Shape 3321">
                  <a:extLst>
                    <a:ext uri="{FF2B5EF4-FFF2-40B4-BE49-F238E27FC236}">
                      <a16:creationId xmlns:a16="http://schemas.microsoft.com/office/drawing/2014/main" id="{07B8BBDA-E4C0-5064-2F34-8A25031A5147}"/>
                    </a:ext>
                  </a:extLst>
                </p:cNvPr>
                <p:cNvSpPr/>
                <p:nvPr/>
              </p:nvSpPr>
              <p:spPr>
                <a:xfrm>
                  <a:off x="-693414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3" name="Freeform: Shape 3322">
                  <a:extLst>
                    <a:ext uri="{FF2B5EF4-FFF2-40B4-BE49-F238E27FC236}">
                      <a16:creationId xmlns:a16="http://schemas.microsoft.com/office/drawing/2014/main" id="{EA27EBD1-AAEA-B0FD-8BDF-D219A1967396}"/>
                    </a:ext>
                  </a:extLst>
                </p:cNvPr>
                <p:cNvSpPr/>
                <p:nvPr/>
              </p:nvSpPr>
              <p:spPr>
                <a:xfrm>
                  <a:off x="-668931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4" name="Freeform: Shape 3323">
                  <a:extLst>
                    <a:ext uri="{FF2B5EF4-FFF2-40B4-BE49-F238E27FC236}">
                      <a16:creationId xmlns:a16="http://schemas.microsoft.com/office/drawing/2014/main" id="{F10FF549-A362-AD0A-A4AB-0CA6C7650E6F}"/>
                    </a:ext>
                  </a:extLst>
                </p:cNvPr>
                <p:cNvSpPr/>
                <p:nvPr/>
              </p:nvSpPr>
              <p:spPr>
                <a:xfrm>
                  <a:off x="-644455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5" name="Freeform: Shape 3324">
                  <a:extLst>
                    <a:ext uri="{FF2B5EF4-FFF2-40B4-BE49-F238E27FC236}">
                      <a16:creationId xmlns:a16="http://schemas.microsoft.com/office/drawing/2014/main" id="{BC64DCF4-F658-5A22-F4E3-D9ECAA2E51C4}"/>
                    </a:ext>
                  </a:extLst>
                </p:cNvPr>
                <p:cNvSpPr/>
                <p:nvPr/>
              </p:nvSpPr>
              <p:spPr>
                <a:xfrm>
                  <a:off x="-619979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26" name="Freeform: Shape 3325">
                  <a:extLst>
                    <a:ext uri="{FF2B5EF4-FFF2-40B4-BE49-F238E27FC236}">
                      <a16:creationId xmlns:a16="http://schemas.microsoft.com/office/drawing/2014/main" id="{6B3CABAF-6FE3-1BAF-7E4B-124BB120796D}"/>
                    </a:ext>
                  </a:extLst>
                </p:cNvPr>
                <p:cNvSpPr/>
                <p:nvPr/>
              </p:nvSpPr>
              <p:spPr>
                <a:xfrm>
                  <a:off x="-595503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27" name="Freeform: Shape 3326">
                  <a:extLst>
                    <a:ext uri="{FF2B5EF4-FFF2-40B4-BE49-F238E27FC236}">
                      <a16:creationId xmlns:a16="http://schemas.microsoft.com/office/drawing/2014/main" id="{E7F6B804-CD81-7592-0268-863F9DF105DC}"/>
                    </a:ext>
                  </a:extLst>
                </p:cNvPr>
                <p:cNvSpPr/>
                <p:nvPr/>
              </p:nvSpPr>
              <p:spPr>
                <a:xfrm>
                  <a:off x="-571027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28" name="Freeform: Shape 3327">
                  <a:extLst>
                    <a:ext uri="{FF2B5EF4-FFF2-40B4-BE49-F238E27FC236}">
                      <a16:creationId xmlns:a16="http://schemas.microsoft.com/office/drawing/2014/main" id="{124D4A1A-97D7-D9EF-CD58-B47C6F872E2A}"/>
                    </a:ext>
                  </a:extLst>
                </p:cNvPr>
                <p:cNvSpPr/>
                <p:nvPr/>
              </p:nvSpPr>
              <p:spPr>
                <a:xfrm>
                  <a:off x="-546551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29" name="Freeform: Shape 3328">
                  <a:extLst>
                    <a:ext uri="{FF2B5EF4-FFF2-40B4-BE49-F238E27FC236}">
                      <a16:creationId xmlns:a16="http://schemas.microsoft.com/office/drawing/2014/main" id="{99F788B2-F842-FE2E-5587-BB079104A795}"/>
                    </a:ext>
                  </a:extLst>
                </p:cNvPr>
                <p:cNvSpPr/>
                <p:nvPr/>
              </p:nvSpPr>
              <p:spPr>
                <a:xfrm>
                  <a:off x="-522068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0" name="Freeform: Shape 3329">
                  <a:extLst>
                    <a:ext uri="{FF2B5EF4-FFF2-40B4-BE49-F238E27FC236}">
                      <a16:creationId xmlns:a16="http://schemas.microsoft.com/office/drawing/2014/main" id="{E9AEFFC1-341C-6627-0E7F-D5F20327D5C5}"/>
                    </a:ext>
                  </a:extLst>
                </p:cNvPr>
                <p:cNvSpPr/>
                <p:nvPr/>
              </p:nvSpPr>
              <p:spPr>
                <a:xfrm>
                  <a:off x="-497592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1" name="Freeform: Shape 3330">
                  <a:extLst>
                    <a:ext uri="{FF2B5EF4-FFF2-40B4-BE49-F238E27FC236}">
                      <a16:creationId xmlns:a16="http://schemas.microsoft.com/office/drawing/2014/main" id="{4717D1B8-4EDA-6466-EC5F-C1EA70A4686D}"/>
                    </a:ext>
                  </a:extLst>
                </p:cNvPr>
                <p:cNvSpPr/>
                <p:nvPr/>
              </p:nvSpPr>
              <p:spPr>
                <a:xfrm>
                  <a:off x="-473116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2" name="Freeform: Shape 3331">
                  <a:extLst>
                    <a:ext uri="{FF2B5EF4-FFF2-40B4-BE49-F238E27FC236}">
                      <a16:creationId xmlns:a16="http://schemas.microsoft.com/office/drawing/2014/main" id="{86622FA9-8029-0B41-82A4-441769AB7FC9}"/>
                    </a:ext>
                  </a:extLst>
                </p:cNvPr>
                <p:cNvSpPr/>
                <p:nvPr/>
              </p:nvSpPr>
              <p:spPr>
                <a:xfrm>
                  <a:off x="-448640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3" name="Freeform: Shape 3332">
                  <a:extLst>
                    <a:ext uri="{FF2B5EF4-FFF2-40B4-BE49-F238E27FC236}">
                      <a16:creationId xmlns:a16="http://schemas.microsoft.com/office/drawing/2014/main" id="{B518A8F3-202D-8F54-9143-1903BE050719}"/>
                    </a:ext>
                  </a:extLst>
                </p:cNvPr>
                <p:cNvSpPr/>
                <p:nvPr/>
              </p:nvSpPr>
              <p:spPr>
                <a:xfrm>
                  <a:off x="-424164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4" name="Freeform: Shape 3333">
                  <a:extLst>
                    <a:ext uri="{FF2B5EF4-FFF2-40B4-BE49-F238E27FC236}">
                      <a16:creationId xmlns:a16="http://schemas.microsoft.com/office/drawing/2014/main" id="{303EE1F2-694E-BB5D-84EB-3208BD441E57}"/>
                    </a:ext>
                  </a:extLst>
                </p:cNvPr>
                <p:cNvSpPr/>
                <p:nvPr/>
              </p:nvSpPr>
              <p:spPr>
                <a:xfrm>
                  <a:off x="-399681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5" name="Freeform: Shape 3334">
                  <a:extLst>
                    <a:ext uri="{FF2B5EF4-FFF2-40B4-BE49-F238E27FC236}">
                      <a16:creationId xmlns:a16="http://schemas.microsoft.com/office/drawing/2014/main" id="{1EA37D8E-578B-D1BC-276A-BB6B6A2315EF}"/>
                    </a:ext>
                  </a:extLst>
                </p:cNvPr>
                <p:cNvSpPr/>
                <p:nvPr/>
              </p:nvSpPr>
              <p:spPr>
                <a:xfrm>
                  <a:off x="-375205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6" name="Freeform: Shape 3335">
                  <a:extLst>
                    <a:ext uri="{FF2B5EF4-FFF2-40B4-BE49-F238E27FC236}">
                      <a16:creationId xmlns:a16="http://schemas.microsoft.com/office/drawing/2014/main" id="{57D2FCA6-975D-198D-0576-7DE88A28F1A6}"/>
                    </a:ext>
                  </a:extLst>
                </p:cNvPr>
                <p:cNvSpPr/>
                <p:nvPr/>
              </p:nvSpPr>
              <p:spPr>
                <a:xfrm>
                  <a:off x="-350729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7" name="Freeform: Shape 3336">
                  <a:extLst>
                    <a:ext uri="{FF2B5EF4-FFF2-40B4-BE49-F238E27FC236}">
                      <a16:creationId xmlns:a16="http://schemas.microsoft.com/office/drawing/2014/main" id="{660F718E-9705-F183-387A-E163F8DEDA2B}"/>
                    </a:ext>
                  </a:extLst>
                </p:cNvPr>
                <p:cNvSpPr/>
                <p:nvPr/>
              </p:nvSpPr>
              <p:spPr>
                <a:xfrm>
                  <a:off x="-326253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38" name="Freeform: Shape 3337">
                  <a:extLst>
                    <a:ext uri="{FF2B5EF4-FFF2-40B4-BE49-F238E27FC236}">
                      <a16:creationId xmlns:a16="http://schemas.microsoft.com/office/drawing/2014/main" id="{6E9B1EFF-CDE0-8D15-AA48-01E8ADF57CFF}"/>
                    </a:ext>
                  </a:extLst>
                </p:cNvPr>
                <p:cNvSpPr/>
                <p:nvPr/>
              </p:nvSpPr>
              <p:spPr>
                <a:xfrm>
                  <a:off x="-301777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39" name="Freeform: Shape 3338">
                  <a:extLst>
                    <a:ext uri="{FF2B5EF4-FFF2-40B4-BE49-F238E27FC236}">
                      <a16:creationId xmlns:a16="http://schemas.microsoft.com/office/drawing/2014/main" id="{A1FEE786-56CC-57D5-60D0-775E8039C90F}"/>
                    </a:ext>
                  </a:extLst>
                </p:cNvPr>
                <p:cNvSpPr/>
                <p:nvPr/>
              </p:nvSpPr>
              <p:spPr>
                <a:xfrm>
                  <a:off x="-2772944"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40" name="Freeform: Shape 3339">
                  <a:extLst>
                    <a:ext uri="{FF2B5EF4-FFF2-40B4-BE49-F238E27FC236}">
                      <a16:creationId xmlns:a16="http://schemas.microsoft.com/office/drawing/2014/main" id="{F7459A41-5702-E4AB-4CE9-716FEE9253CA}"/>
                    </a:ext>
                  </a:extLst>
                </p:cNvPr>
                <p:cNvSpPr/>
                <p:nvPr/>
              </p:nvSpPr>
              <p:spPr>
                <a:xfrm>
                  <a:off x="-252818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1" name="Freeform: Shape 3340">
                  <a:extLst>
                    <a:ext uri="{FF2B5EF4-FFF2-40B4-BE49-F238E27FC236}">
                      <a16:creationId xmlns:a16="http://schemas.microsoft.com/office/drawing/2014/main" id="{806B3F4C-2E8F-1EC6-F981-22FBC54FB455}"/>
                    </a:ext>
                  </a:extLst>
                </p:cNvPr>
                <p:cNvSpPr/>
                <p:nvPr/>
              </p:nvSpPr>
              <p:spPr>
                <a:xfrm>
                  <a:off x="-228342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2" name="Freeform: Shape 3341">
                  <a:extLst>
                    <a:ext uri="{FF2B5EF4-FFF2-40B4-BE49-F238E27FC236}">
                      <a16:creationId xmlns:a16="http://schemas.microsoft.com/office/drawing/2014/main" id="{69AF086C-4C31-F6B2-903D-8719588E0141}"/>
                    </a:ext>
                  </a:extLst>
                </p:cNvPr>
                <p:cNvSpPr/>
                <p:nvPr/>
              </p:nvSpPr>
              <p:spPr>
                <a:xfrm>
                  <a:off x="-203866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3" name="Freeform: Shape 3342">
                  <a:extLst>
                    <a:ext uri="{FF2B5EF4-FFF2-40B4-BE49-F238E27FC236}">
                      <a16:creationId xmlns:a16="http://schemas.microsoft.com/office/drawing/2014/main" id="{91A67CD7-7F14-F9C7-6F39-7804B41B1660}"/>
                    </a:ext>
                  </a:extLst>
                </p:cNvPr>
                <p:cNvSpPr/>
                <p:nvPr/>
              </p:nvSpPr>
              <p:spPr>
                <a:xfrm>
                  <a:off x="-179390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4" name="Freeform: Shape 3343">
                  <a:extLst>
                    <a:ext uri="{FF2B5EF4-FFF2-40B4-BE49-F238E27FC236}">
                      <a16:creationId xmlns:a16="http://schemas.microsoft.com/office/drawing/2014/main" id="{51E99BFA-1636-65A5-F1F6-6E28744A8D51}"/>
                    </a:ext>
                  </a:extLst>
                </p:cNvPr>
                <p:cNvSpPr/>
                <p:nvPr/>
              </p:nvSpPr>
              <p:spPr>
                <a:xfrm>
                  <a:off x="-766842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5" name="Freeform: Shape 3344">
                  <a:extLst>
                    <a:ext uri="{FF2B5EF4-FFF2-40B4-BE49-F238E27FC236}">
                      <a16:creationId xmlns:a16="http://schemas.microsoft.com/office/drawing/2014/main" id="{7B01EAA3-0DFA-5AC9-AA13-00DE41353081}"/>
                    </a:ext>
                  </a:extLst>
                </p:cNvPr>
                <p:cNvSpPr/>
                <p:nvPr/>
              </p:nvSpPr>
              <p:spPr>
                <a:xfrm>
                  <a:off x="-742366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6" name="Freeform: Shape 3345">
                  <a:extLst>
                    <a:ext uri="{FF2B5EF4-FFF2-40B4-BE49-F238E27FC236}">
                      <a16:creationId xmlns:a16="http://schemas.microsoft.com/office/drawing/2014/main" id="{6385CDE9-6960-603D-ADE8-1A4BED761CF0}"/>
                    </a:ext>
                  </a:extLst>
                </p:cNvPr>
                <p:cNvSpPr/>
                <p:nvPr/>
              </p:nvSpPr>
              <p:spPr>
                <a:xfrm>
                  <a:off x="-717890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7" name="Freeform: Shape 3346">
                  <a:extLst>
                    <a:ext uri="{FF2B5EF4-FFF2-40B4-BE49-F238E27FC236}">
                      <a16:creationId xmlns:a16="http://schemas.microsoft.com/office/drawing/2014/main" id="{B0B13800-1BAE-D3D4-CBF2-A369CA999710}"/>
                    </a:ext>
                  </a:extLst>
                </p:cNvPr>
                <p:cNvSpPr/>
                <p:nvPr/>
              </p:nvSpPr>
              <p:spPr>
                <a:xfrm>
                  <a:off x="-693414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8" name="Freeform: Shape 3347">
                  <a:extLst>
                    <a:ext uri="{FF2B5EF4-FFF2-40B4-BE49-F238E27FC236}">
                      <a16:creationId xmlns:a16="http://schemas.microsoft.com/office/drawing/2014/main" id="{5528B9BF-6724-2B86-D187-943C5610617D}"/>
                    </a:ext>
                  </a:extLst>
                </p:cNvPr>
                <p:cNvSpPr/>
                <p:nvPr/>
              </p:nvSpPr>
              <p:spPr>
                <a:xfrm>
                  <a:off x="-668931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49" name="Freeform: Shape 3348">
                  <a:extLst>
                    <a:ext uri="{FF2B5EF4-FFF2-40B4-BE49-F238E27FC236}">
                      <a16:creationId xmlns:a16="http://schemas.microsoft.com/office/drawing/2014/main" id="{1F0C0DCC-6311-EC20-2AD6-4C1EBCB0737B}"/>
                    </a:ext>
                  </a:extLst>
                </p:cNvPr>
                <p:cNvSpPr/>
                <p:nvPr/>
              </p:nvSpPr>
              <p:spPr>
                <a:xfrm>
                  <a:off x="-644455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50" name="Freeform: Shape 3349">
                  <a:extLst>
                    <a:ext uri="{FF2B5EF4-FFF2-40B4-BE49-F238E27FC236}">
                      <a16:creationId xmlns:a16="http://schemas.microsoft.com/office/drawing/2014/main" id="{AB79E106-0A26-33EF-84E0-F4559DF2206E}"/>
                    </a:ext>
                  </a:extLst>
                </p:cNvPr>
                <p:cNvSpPr/>
                <p:nvPr/>
              </p:nvSpPr>
              <p:spPr>
                <a:xfrm>
                  <a:off x="-619979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51" name="Freeform: Shape 3350">
                  <a:extLst>
                    <a:ext uri="{FF2B5EF4-FFF2-40B4-BE49-F238E27FC236}">
                      <a16:creationId xmlns:a16="http://schemas.microsoft.com/office/drawing/2014/main" id="{E81EBEC9-C0DA-040F-5ABF-87390D90BD32}"/>
                    </a:ext>
                  </a:extLst>
                </p:cNvPr>
                <p:cNvSpPr/>
                <p:nvPr/>
              </p:nvSpPr>
              <p:spPr>
                <a:xfrm>
                  <a:off x="-595503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2" name="Freeform: Shape 3351">
                  <a:extLst>
                    <a:ext uri="{FF2B5EF4-FFF2-40B4-BE49-F238E27FC236}">
                      <a16:creationId xmlns:a16="http://schemas.microsoft.com/office/drawing/2014/main" id="{5F6D3ADE-C586-1A9C-1A22-1931AC15F2F5}"/>
                    </a:ext>
                  </a:extLst>
                </p:cNvPr>
                <p:cNvSpPr/>
                <p:nvPr/>
              </p:nvSpPr>
              <p:spPr>
                <a:xfrm>
                  <a:off x="-571027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3" name="Freeform: Shape 3352">
                  <a:extLst>
                    <a:ext uri="{FF2B5EF4-FFF2-40B4-BE49-F238E27FC236}">
                      <a16:creationId xmlns:a16="http://schemas.microsoft.com/office/drawing/2014/main" id="{B9A1E285-8237-412A-48ED-C01D25B79CEA}"/>
                    </a:ext>
                  </a:extLst>
                </p:cNvPr>
                <p:cNvSpPr/>
                <p:nvPr/>
              </p:nvSpPr>
              <p:spPr>
                <a:xfrm>
                  <a:off x="-546551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4" name="Freeform: Shape 3353">
                  <a:extLst>
                    <a:ext uri="{FF2B5EF4-FFF2-40B4-BE49-F238E27FC236}">
                      <a16:creationId xmlns:a16="http://schemas.microsoft.com/office/drawing/2014/main" id="{7BAE9764-C626-EE81-EDDE-F32731365432}"/>
                    </a:ext>
                  </a:extLst>
                </p:cNvPr>
                <p:cNvSpPr/>
                <p:nvPr/>
              </p:nvSpPr>
              <p:spPr>
                <a:xfrm>
                  <a:off x="-522068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5" name="Freeform: Shape 3354">
                  <a:extLst>
                    <a:ext uri="{FF2B5EF4-FFF2-40B4-BE49-F238E27FC236}">
                      <a16:creationId xmlns:a16="http://schemas.microsoft.com/office/drawing/2014/main" id="{1C970405-854A-9D10-B71F-F26A02A2A6C9}"/>
                    </a:ext>
                  </a:extLst>
                </p:cNvPr>
                <p:cNvSpPr/>
                <p:nvPr/>
              </p:nvSpPr>
              <p:spPr>
                <a:xfrm>
                  <a:off x="-497592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6" name="Freeform: Shape 3355">
                  <a:extLst>
                    <a:ext uri="{FF2B5EF4-FFF2-40B4-BE49-F238E27FC236}">
                      <a16:creationId xmlns:a16="http://schemas.microsoft.com/office/drawing/2014/main" id="{4493D1D4-4421-EE90-65BD-CCD9BC64FB6C}"/>
                    </a:ext>
                  </a:extLst>
                </p:cNvPr>
                <p:cNvSpPr/>
                <p:nvPr/>
              </p:nvSpPr>
              <p:spPr>
                <a:xfrm>
                  <a:off x="-473116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7" name="Freeform: Shape 3356">
                  <a:extLst>
                    <a:ext uri="{FF2B5EF4-FFF2-40B4-BE49-F238E27FC236}">
                      <a16:creationId xmlns:a16="http://schemas.microsoft.com/office/drawing/2014/main" id="{F058DEB6-64B2-0B55-C92A-02452DB41616}"/>
                    </a:ext>
                  </a:extLst>
                </p:cNvPr>
                <p:cNvSpPr/>
                <p:nvPr/>
              </p:nvSpPr>
              <p:spPr>
                <a:xfrm>
                  <a:off x="-448640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8" name="Freeform: Shape 3357">
                  <a:extLst>
                    <a:ext uri="{FF2B5EF4-FFF2-40B4-BE49-F238E27FC236}">
                      <a16:creationId xmlns:a16="http://schemas.microsoft.com/office/drawing/2014/main" id="{A975A8D7-131A-4CAC-2D94-0BDDA83B0E30}"/>
                    </a:ext>
                  </a:extLst>
                </p:cNvPr>
                <p:cNvSpPr/>
                <p:nvPr/>
              </p:nvSpPr>
              <p:spPr>
                <a:xfrm>
                  <a:off x="-424164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59" name="Freeform: Shape 3358">
                  <a:extLst>
                    <a:ext uri="{FF2B5EF4-FFF2-40B4-BE49-F238E27FC236}">
                      <a16:creationId xmlns:a16="http://schemas.microsoft.com/office/drawing/2014/main" id="{DFD48826-FA2A-04FC-42B2-F462DD22E11A}"/>
                    </a:ext>
                  </a:extLst>
                </p:cNvPr>
                <p:cNvSpPr/>
                <p:nvPr/>
              </p:nvSpPr>
              <p:spPr>
                <a:xfrm>
                  <a:off x="-399681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60" name="Freeform: Shape 3359">
                  <a:extLst>
                    <a:ext uri="{FF2B5EF4-FFF2-40B4-BE49-F238E27FC236}">
                      <a16:creationId xmlns:a16="http://schemas.microsoft.com/office/drawing/2014/main" id="{5C86A9F4-DF2E-56BB-4119-BB6132A4ED72}"/>
                    </a:ext>
                  </a:extLst>
                </p:cNvPr>
                <p:cNvSpPr/>
                <p:nvPr/>
              </p:nvSpPr>
              <p:spPr>
                <a:xfrm>
                  <a:off x="-375205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61" name="Freeform: Shape 3360">
                  <a:extLst>
                    <a:ext uri="{FF2B5EF4-FFF2-40B4-BE49-F238E27FC236}">
                      <a16:creationId xmlns:a16="http://schemas.microsoft.com/office/drawing/2014/main" id="{263A0705-ED4C-6E4D-DCB4-9F3315AC891E}"/>
                    </a:ext>
                  </a:extLst>
                </p:cNvPr>
                <p:cNvSpPr/>
                <p:nvPr/>
              </p:nvSpPr>
              <p:spPr>
                <a:xfrm>
                  <a:off x="-350729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62" name="Freeform: Shape 3361">
                  <a:extLst>
                    <a:ext uri="{FF2B5EF4-FFF2-40B4-BE49-F238E27FC236}">
                      <a16:creationId xmlns:a16="http://schemas.microsoft.com/office/drawing/2014/main" id="{7518726E-B8B2-8E77-5E63-75228958D96C}"/>
                    </a:ext>
                  </a:extLst>
                </p:cNvPr>
                <p:cNvSpPr/>
                <p:nvPr/>
              </p:nvSpPr>
              <p:spPr>
                <a:xfrm>
                  <a:off x="-326253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63" name="Freeform: Shape 3362">
                  <a:extLst>
                    <a:ext uri="{FF2B5EF4-FFF2-40B4-BE49-F238E27FC236}">
                      <a16:creationId xmlns:a16="http://schemas.microsoft.com/office/drawing/2014/main" id="{97FB0187-F6FB-292E-BBC2-18789C02D449}"/>
                    </a:ext>
                  </a:extLst>
                </p:cNvPr>
                <p:cNvSpPr/>
                <p:nvPr/>
              </p:nvSpPr>
              <p:spPr>
                <a:xfrm>
                  <a:off x="-301777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64" name="Freeform: Shape 3363">
                  <a:extLst>
                    <a:ext uri="{FF2B5EF4-FFF2-40B4-BE49-F238E27FC236}">
                      <a16:creationId xmlns:a16="http://schemas.microsoft.com/office/drawing/2014/main" id="{86651B78-0890-168D-53E7-C9821D8DE2CB}"/>
                    </a:ext>
                  </a:extLst>
                </p:cNvPr>
                <p:cNvSpPr/>
                <p:nvPr/>
              </p:nvSpPr>
              <p:spPr>
                <a:xfrm>
                  <a:off x="-2772944"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65" name="Freeform: Shape 3364">
                  <a:extLst>
                    <a:ext uri="{FF2B5EF4-FFF2-40B4-BE49-F238E27FC236}">
                      <a16:creationId xmlns:a16="http://schemas.microsoft.com/office/drawing/2014/main" id="{5148D8C7-F256-71F9-527C-7E85A77BE630}"/>
                    </a:ext>
                  </a:extLst>
                </p:cNvPr>
                <p:cNvSpPr/>
                <p:nvPr/>
              </p:nvSpPr>
              <p:spPr>
                <a:xfrm>
                  <a:off x="-252818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66" name="Freeform: Shape 3365">
                  <a:extLst>
                    <a:ext uri="{FF2B5EF4-FFF2-40B4-BE49-F238E27FC236}">
                      <a16:creationId xmlns:a16="http://schemas.microsoft.com/office/drawing/2014/main" id="{FB64D4FF-980C-94C0-2689-3939C32941F8}"/>
                    </a:ext>
                  </a:extLst>
                </p:cNvPr>
                <p:cNvSpPr/>
                <p:nvPr/>
              </p:nvSpPr>
              <p:spPr>
                <a:xfrm>
                  <a:off x="-228342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67" name="Freeform: Shape 3366">
                  <a:extLst>
                    <a:ext uri="{FF2B5EF4-FFF2-40B4-BE49-F238E27FC236}">
                      <a16:creationId xmlns:a16="http://schemas.microsoft.com/office/drawing/2014/main" id="{35F18CD1-904E-5C2D-0177-44055CB362A2}"/>
                    </a:ext>
                  </a:extLst>
                </p:cNvPr>
                <p:cNvSpPr/>
                <p:nvPr/>
              </p:nvSpPr>
              <p:spPr>
                <a:xfrm>
                  <a:off x="-203866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68" name="Freeform: Shape 3367">
                  <a:extLst>
                    <a:ext uri="{FF2B5EF4-FFF2-40B4-BE49-F238E27FC236}">
                      <a16:creationId xmlns:a16="http://schemas.microsoft.com/office/drawing/2014/main" id="{220A9561-FFDB-5778-D95F-1943C15F47C1}"/>
                    </a:ext>
                  </a:extLst>
                </p:cNvPr>
                <p:cNvSpPr/>
                <p:nvPr/>
              </p:nvSpPr>
              <p:spPr>
                <a:xfrm>
                  <a:off x="-179390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69" name="Freeform: Shape 3368">
                  <a:extLst>
                    <a:ext uri="{FF2B5EF4-FFF2-40B4-BE49-F238E27FC236}">
                      <a16:creationId xmlns:a16="http://schemas.microsoft.com/office/drawing/2014/main" id="{94E48B79-F2AB-91BB-A783-F49264FA87C9}"/>
                    </a:ext>
                  </a:extLst>
                </p:cNvPr>
                <p:cNvSpPr/>
                <p:nvPr/>
              </p:nvSpPr>
              <p:spPr>
                <a:xfrm>
                  <a:off x="-766842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0" name="Freeform: Shape 3369">
                  <a:extLst>
                    <a:ext uri="{FF2B5EF4-FFF2-40B4-BE49-F238E27FC236}">
                      <a16:creationId xmlns:a16="http://schemas.microsoft.com/office/drawing/2014/main" id="{A1CB150B-6DB0-52C7-DEEF-818F67156070}"/>
                    </a:ext>
                  </a:extLst>
                </p:cNvPr>
                <p:cNvSpPr/>
                <p:nvPr/>
              </p:nvSpPr>
              <p:spPr>
                <a:xfrm>
                  <a:off x="-742366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1" name="Freeform: Shape 3370">
                  <a:extLst>
                    <a:ext uri="{FF2B5EF4-FFF2-40B4-BE49-F238E27FC236}">
                      <a16:creationId xmlns:a16="http://schemas.microsoft.com/office/drawing/2014/main" id="{02F76355-7025-C04D-8498-211695797E6B}"/>
                    </a:ext>
                  </a:extLst>
                </p:cNvPr>
                <p:cNvSpPr/>
                <p:nvPr/>
              </p:nvSpPr>
              <p:spPr>
                <a:xfrm>
                  <a:off x="-717890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2" name="Freeform: Shape 3371">
                  <a:extLst>
                    <a:ext uri="{FF2B5EF4-FFF2-40B4-BE49-F238E27FC236}">
                      <a16:creationId xmlns:a16="http://schemas.microsoft.com/office/drawing/2014/main" id="{65CC0EAF-73D8-4DED-99D7-1614B58499B1}"/>
                    </a:ext>
                  </a:extLst>
                </p:cNvPr>
                <p:cNvSpPr/>
                <p:nvPr/>
              </p:nvSpPr>
              <p:spPr>
                <a:xfrm>
                  <a:off x="-693414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3" name="Freeform: Shape 3372">
                  <a:extLst>
                    <a:ext uri="{FF2B5EF4-FFF2-40B4-BE49-F238E27FC236}">
                      <a16:creationId xmlns:a16="http://schemas.microsoft.com/office/drawing/2014/main" id="{ECFFC6B5-66DD-ECD1-5BC0-7F57E0B716E1}"/>
                    </a:ext>
                  </a:extLst>
                </p:cNvPr>
                <p:cNvSpPr/>
                <p:nvPr/>
              </p:nvSpPr>
              <p:spPr>
                <a:xfrm>
                  <a:off x="-668931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4" name="Freeform: Shape 3373">
                  <a:extLst>
                    <a:ext uri="{FF2B5EF4-FFF2-40B4-BE49-F238E27FC236}">
                      <a16:creationId xmlns:a16="http://schemas.microsoft.com/office/drawing/2014/main" id="{AADA281E-2C51-ABE4-25B8-2C4CFB4F6D8B}"/>
                    </a:ext>
                  </a:extLst>
                </p:cNvPr>
                <p:cNvSpPr/>
                <p:nvPr/>
              </p:nvSpPr>
              <p:spPr>
                <a:xfrm>
                  <a:off x="-644455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5" name="Freeform: Shape 3374">
                  <a:extLst>
                    <a:ext uri="{FF2B5EF4-FFF2-40B4-BE49-F238E27FC236}">
                      <a16:creationId xmlns:a16="http://schemas.microsoft.com/office/drawing/2014/main" id="{CC1B0BC0-9056-1FD3-A41D-10107CF380E7}"/>
                    </a:ext>
                  </a:extLst>
                </p:cNvPr>
                <p:cNvSpPr/>
                <p:nvPr/>
              </p:nvSpPr>
              <p:spPr>
                <a:xfrm>
                  <a:off x="-619979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76" name="Freeform: Shape 3375">
                  <a:extLst>
                    <a:ext uri="{FF2B5EF4-FFF2-40B4-BE49-F238E27FC236}">
                      <a16:creationId xmlns:a16="http://schemas.microsoft.com/office/drawing/2014/main" id="{92AE834C-0CE1-B171-3E81-69228F7C211C}"/>
                    </a:ext>
                  </a:extLst>
                </p:cNvPr>
                <p:cNvSpPr/>
                <p:nvPr/>
              </p:nvSpPr>
              <p:spPr>
                <a:xfrm>
                  <a:off x="-595503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77" name="Freeform: Shape 3376">
                  <a:extLst>
                    <a:ext uri="{FF2B5EF4-FFF2-40B4-BE49-F238E27FC236}">
                      <a16:creationId xmlns:a16="http://schemas.microsoft.com/office/drawing/2014/main" id="{34C93AB2-305B-A892-E5A4-BC35D009FA9C}"/>
                    </a:ext>
                  </a:extLst>
                </p:cNvPr>
                <p:cNvSpPr/>
                <p:nvPr/>
              </p:nvSpPr>
              <p:spPr>
                <a:xfrm>
                  <a:off x="-571027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78" name="Freeform: Shape 3377">
                  <a:extLst>
                    <a:ext uri="{FF2B5EF4-FFF2-40B4-BE49-F238E27FC236}">
                      <a16:creationId xmlns:a16="http://schemas.microsoft.com/office/drawing/2014/main" id="{216D4D54-645A-4200-9569-059616A2EC31}"/>
                    </a:ext>
                  </a:extLst>
                </p:cNvPr>
                <p:cNvSpPr/>
                <p:nvPr/>
              </p:nvSpPr>
              <p:spPr>
                <a:xfrm>
                  <a:off x="-546551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79" name="Freeform: Shape 3378">
                  <a:extLst>
                    <a:ext uri="{FF2B5EF4-FFF2-40B4-BE49-F238E27FC236}">
                      <a16:creationId xmlns:a16="http://schemas.microsoft.com/office/drawing/2014/main" id="{69FD2063-5FC6-D242-1509-4656EB8DA0F6}"/>
                    </a:ext>
                  </a:extLst>
                </p:cNvPr>
                <p:cNvSpPr/>
                <p:nvPr/>
              </p:nvSpPr>
              <p:spPr>
                <a:xfrm>
                  <a:off x="-522068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0" name="Freeform: Shape 3379">
                  <a:extLst>
                    <a:ext uri="{FF2B5EF4-FFF2-40B4-BE49-F238E27FC236}">
                      <a16:creationId xmlns:a16="http://schemas.microsoft.com/office/drawing/2014/main" id="{380CE772-2ADC-D034-1A0D-1435202B0E12}"/>
                    </a:ext>
                  </a:extLst>
                </p:cNvPr>
                <p:cNvSpPr/>
                <p:nvPr/>
              </p:nvSpPr>
              <p:spPr>
                <a:xfrm>
                  <a:off x="-497592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1" name="Freeform: Shape 3380">
                  <a:extLst>
                    <a:ext uri="{FF2B5EF4-FFF2-40B4-BE49-F238E27FC236}">
                      <a16:creationId xmlns:a16="http://schemas.microsoft.com/office/drawing/2014/main" id="{49A1530B-1C4E-5157-15A1-79F010DED8A4}"/>
                    </a:ext>
                  </a:extLst>
                </p:cNvPr>
                <p:cNvSpPr/>
                <p:nvPr/>
              </p:nvSpPr>
              <p:spPr>
                <a:xfrm>
                  <a:off x="-473116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2" name="Freeform: Shape 3381">
                  <a:extLst>
                    <a:ext uri="{FF2B5EF4-FFF2-40B4-BE49-F238E27FC236}">
                      <a16:creationId xmlns:a16="http://schemas.microsoft.com/office/drawing/2014/main" id="{34A58BF7-E351-55B1-AF65-652E47FF4F5E}"/>
                    </a:ext>
                  </a:extLst>
                </p:cNvPr>
                <p:cNvSpPr/>
                <p:nvPr/>
              </p:nvSpPr>
              <p:spPr>
                <a:xfrm>
                  <a:off x="-448640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3" name="Freeform: Shape 3382">
                  <a:extLst>
                    <a:ext uri="{FF2B5EF4-FFF2-40B4-BE49-F238E27FC236}">
                      <a16:creationId xmlns:a16="http://schemas.microsoft.com/office/drawing/2014/main" id="{CEDA2946-38DE-9E48-92BC-C153C712281E}"/>
                    </a:ext>
                  </a:extLst>
                </p:cNvPr>
                <p:cNvSpPr/>
                <p:nvPr/>
              </p:nvSpPr>
              <p:spPr>
                <a:xfrm>
                  <a:off x="-424164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4" name="Freeform: Shape 3383">
                  <a:extLst>
                    <a:ext uri="{FF2B5EF4-FFF2-40B4-BE49-F238E27FC236}">
                      <a16:creationId xmlns:a16="http://schemas.microsoft.com/office/drawing/2014/main" id="{E3B02B25-D011-3D9C-A807-5075E84AFAD2}"/>
                    </a:ext>
                  </a:extLst>
                </p:cNvPr>
                <p:cNvSpPr/>
                <p:nvPr/>
              </p:nvSpPr>
              <p:spPr>
                <a:xfrm>
                  <a:off x="-399681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5" name="Freeform: Shape 3384">
                  <a:extLst>
                    <a:ext uri="{FF2B5EF4-FFF2-40B4-BE49-F238E27FC236}">
                      <a16:creationId xmlns:a16="http://schemas.microsoft.com/office/drawing/2014/main" id="{BDE105C9-6C8A-63DD-6077-CC043633C6C0}"/>
                    </a:ext>
                  </a:extLst>
                </p:cNvPr>
                <p:cNvSpPr/>
                <p:nvPr/>
              </p:nvSpPr>
              <p:spPr>
                <a:xfrm>
                  <a:off x="-375205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6" name="Freeform: Shape 3385">
                  <a:extLst>
                    <a:ext uri="{FF2B5EF4-FFF2-40B4-BE49-F238E27FC236}">
                      <a16:creationId xmlns:a16="http://schemas.microsoft.com/office/drawing/2014/main" id="{4E840BC9-0F85-1CF7-4C89-52DDC1F6FB44}"/>
                    </a:ext>
                  </a:extLst>
                </p:cNvPr>
                <p:cNvSpPr/>
                <p:nvPr/>
              </p:nvSpPr>
              <p:spPr>
                <a:xfrm>
                  <a:off x="-350729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7" name="Freeform: Shape 3386">
                  <a:extLst>
                    <a:ext uri="{FF2B5EF4-FFF2-40B4-BE49-F238E27FC236}">
                      <a16:creationId xmlns:a16="http://schemas.microsoft.com/office/drawing/2014/main" id="{D6283DC4-3AE9-39E8-0D74-595756D364E5}"/>
                    </a:ext>
                  </a:extLst>
                </p:cNvPr>
                <p:cNvSpPr/>
                <p:nvPr/>
              </p:nvSpPr>
              <p:spPr>
                <a:xfrm>
                  <a:off x="-326253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88" name="Freeform: Shape 3387">
                  <a:extLst>
                    <a:ext uri="{FF2B5EF4-FFF2-40B4-BE49-F238E27FC236}">
                      <a16:creationId xmlns:a16="http://schemas.microsoft.com/office/drawing/2014/main" id="{E894D18C-6670-03B4-23D8-7641994383F0}"/>
                    </a:ext>
                  </a:extLst>
                </p:cNvPr>
                <p:cNvSpPr/>
                <p:nvPr/>
              </p:nvSpPr>
              <p:spPr>
                <a:xfrm>
                  <a:off x="-301777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89" name="Freeform: Shape 3388">
                  <a:extLst>
                    <a:ext uri="{FF2B5EF4-FFF2-40B4-BE49-F238E27FC236}">
                      <a16:creationId xmlns:a16="http://schemas.microsoft.com/office/drawing/2014/main" id="{2810BBE3-B3BB-BBD5-F9C0-C478E0AC5AF0}"/>
                    </a:ext>
                  </a:extLst>
                </p:cNvPr>
                <p:cNvSpPr/>
                <p:nvPr/>
              </p:nvSpPr>
              <p:spPr>
                <a:xfrm>
                  <a:off x="-2772944"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390" name="Freeform: Shape 3389">
                  <a:extLst>
                    <a:ext uri="{FF2B5EF4-FFF2-40B4-BE49-F238E27FC236}">
                      <a16:creationId xmlns:a16="http://schemas.microsoft.com/office/drawing/2014/main" id="{02BB73A5-8150-68ED-B3F3-782A448755B7}"/>
                    </a:ext>
                  </a:extLst>
                </p:cNvPr>
                <p:cNvSpPr/>
                <p:nvPr/>
              </p:nvSpPr>
              <p:spPr>
                <a:xfrm>
                  <a:off x="-252818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1" name="Freeform: Shape 3390">
                  <a:extLst>
                    <a:ext uri="{FF2B5EF4-FFF2-40B4-BE49-F238E27FC236}">
                      <a16:creationId xmlns:a16="http://schemas.microsoft.com/office/drawing/2014/main" id="{86119682-DC36-D6CF-259F-1D3C3B746400}"/>
                    </a:ext>
                  </a:extLst>
                </p:cNvPr>
                <p:cNvSpPr/>
                <p:nvPr/>
              </p:nvSpPr>
              <p:spPr>
                <a:xfrm>
                  <a:off x="-228342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2" name="Freeform: Shape 3391">
                  <a:extLst>
                    <a:ext uri="{FF2B5EF4-FFF2-40B4-BE49-F238E27FC236}">
                      <a16:creationId xmlns:a16="http://schemas.microsoft.com/office/drawing/2014/main" id="{E77B0DC5-1ADA-4BAD-DEB2-526468928A9F}"/>
                    </a:ext>
                  </a:extLst>
                </p:cNvPr>
                <p:cNvSpPr/>
                <p:nvPr/>
              </p:nvSpPr>
              <p:spPr>
                <a:xfrm>
                  <a:off x="-203866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3" name="Freeform: Shape 3392">
                  <a:extLst>
                    <a:ext uri="{FF2B5EF4-FFF2-40B4-BE49-F238E27FC236}">
                      <a16:creationId xmlns:a16="http://schemas.microsoft.com/office/drawing/2014/main" id="{3EB40502-9464-A32D-B4A2-085278EF4655}"/>
                    </a:ext>
                  </a:extLst>
                </p:cNvPr>
                <p:cNvSpPr/>
                <p:nvPr/>
              </p:nvSpPr>
              <p:spPr>
                <a:xfrm>
                  <a:off x="-179390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4" name="Freeform: Shape 3393">
                  <a:extLst>
                    <a:ext uri="{FF2B5EF4-FFF2-40B4-BE49-F238E27FC236}">
                      <a16:creationId xmlns:a16="http://schemas.microsoft.com/office/drawing/2014/main" id="{5C9D3FBD-9C99-2D5F-FDF6-32CC730C6F02}"/>
                    </a:ext>
                  </a:extLst>
                </p:cNvPr>
                <p:cNvSpPr/>
                <p:nvPr/>
              </p:nvSpPr>
              <p:spPr>
                <a:xfrm>
                  <a:off x="-766842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5" name="Freeform: Shape 3394">
                  <a:extLst>
                    <a:ext uri="{FF2B5EF4-FFF2-40B4-BE49-F238E27FC236}">
                      <a16:creationId xmlns:a16="http://schemas.microsoft.com/office/drawing/2014/main" id="{2EDBDEF0-9347-9179-E12D-579764C010BF}"/>
                    </a:ext>
                  </a:extLst>
                </p:cNvPr>
                <p:cNvSpPr/>
                <p:nvPr/>
              </p:nvSpPr>
              <p:spPr>
                <a:xfrm>
                  <a:off x="-742366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6" name="Freeform: Shape 3395">
                  <a:extLst>
                    <a:ext uri="{FF2B5EF4-FFF2-40B4-BE49-F238E27FC236}">
                      <a16:creationId xmlns:a16="http://schemas.microsoft.com/office/drawing/2014/main" id="{F7D7BF24-E2FC-B702-CAC6-5C6B1D8C7D80}"/>
                    </a:ext>
                  </a:extLst>
                </p:cNvPr>
                <p:cNvSpPr/>
                <p:nvPr/>
              </p:nvSpPr>
              <p:spPr>
                <a:xfrm>
                  <a:off x="-717890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7" name="Freeform: Shape 3396">
                  <a:extLst>
                    <a:ext uri="{FF2B5EF4-FFF2-40B4-BE49-F238E27FC236}">
                      <a16:creationId xmlns:a16="http://schemas.microsoft.com/office/drawing/2014/main" id="{592624B9-3D5D-4DB1-0796-1000D49DBB03}"/>
                    </a:ext>
                  </a:extLst>
                </p:cNvPr>
                <p:cNvSpPr/>
                <p:nvPr/>
              </p:nvSpPr>
              <p:spPr>
                <a:xfrm>
                  <a:off x="-693414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8" name="Freeform: Shape 3397">
                  <a:extLst>
                    <a:ext uri="{FF2B5EF4-FFF2-40B4-BE49-F238E27FC236}">
                      <a16:creationId xmlns:a16="http://schemas.microsoft.com/office/drawing/2014/main" id="{0BF44E74-0FC3-08A8-A818-71F8C5A182AE}"/>
                    </a:ext>
                  </a:extLst>
                </p:cNvPr>
                <p:cNvSpPr/>
                <p:nvPr/>
              </p:nvSpPr>
              <p:spPr>
                <a:xfrm>
                  <a:off x="-668931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399" name="Freeform: Shape 3398">
                  <a:extLst>
                    <a:ext uri="{FF2B5EF4-FFF2-40B4-BE49-F238E27FC236}">
                      <a16:creationId xmlns:a16="http://schemas.microsoft.com/office/drawing/2014/main" id="{AFD6B835-F7F4-FDD6-A574-7B8A6BF6276E}"/>
                    </a:ext>
                  </a:extLst>
                </p:cNvPr>
                <p:cNvSpPr/>
                <p:nvPr/>
              </p:nvSpPr>
              <p:spPr>
                <a:xfrm>
                  <a:off x="-644455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00" name="Freeform: Shape 3399">
                  <a:extLst>
                    <a:ext uri="{FF2B5EF4-FFF2-40B4-BE49-F238E27FC236}">
                      <a16:creationId xmlns:a16="http://schemas.microsoft.com/office/drawing/2014/main" id="{243AC19B-A1BF-F916-2F86-A2E238D7D8BE}"/>
                    </a:ext>
                  </a:extLst>
                </p:cNvPr>
                <p:cNvSpPr/>
                <p:nvPr/>
              </p:nvSpPr>
              <p:spPr>
                <a:xfrm>
                  <a:off x="-619979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01" name="Freeform: Shape 3400">
                  <a:extLst>
                    <a:ext uri="{FF2B5EF4-FFF2-40B4-BE49-F238E27FC236}">
                      <a16:creationId xmlns:a16="http://schemas.microsoft.com/office/drawing/2014/main" id="{C889AA4D-ECFF-F312-D3A2-490644D6465C}"/>
                    </a:ext>
                  </a:extLst>
                </p:cNvPr>
                <p:cNvSpPr/>
                <p:nvPr/>
              </p:nvSpPr>
              <p:spPr>
                <a:xfrm>
                  <a:off x="-595503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2" name="Freeform: Shape 3401">
                  <a:extLst>
                    <a:ext uri="{FF2B5EF4-FFF2-40B4-BE49-F238E27FC236}">
                      <a16:creationId xmlns:a16="http://schemas.microsoft.com/office/drawing/2014/main" id="{7D238E62-A30C-61FA-5EDF-847CF550B37B}"/>
                    </a:ext>
                  </a:extLst>
                </p:cNvPr>
                <p:cNvSpPr/>
                <p:nvPr/>
              </p:nvSpPr>
              <p:spPr>
                <a:xfrm>
                  <a:off x="-571027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3" name="Freeform: Shape 3402">
                  <a:extLst>
                    <a:ext uri="{FF2B5EF4-FFF2-40B4-BE49-F238E27FC236}">
                      <a16:creationId xmlns:a16="http://schemas.microsoft.com/office/drawing/2014/main" id="{CE82DE34-EDE2-276A-6173-2E3A05407D71}"/>
                    </a:ext>
                  </a:extLst>
                </p:cNvPr>
                <p:cNvSpPr/>
                <p:nvPr/>
              </p:nvSpPr>
              <p:spPr>
                <a:xfrm>
                  <a:off x="-546551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4" name="Freeform: Shape 3403">
                  <a:extLst>
                    <a:ext uri="{FF2B5EF4-FFF2-40B4-BE49-F238E27FC236}">
                      <a16:creationId xmlns:a16="http://schemas.microsoft.com/office/drawing/2014/main" id="{9B408F68-6CDA-D212-3A6F-74B2B957EFFE}"/>
                    </a:ext>
                  </a:extLst>
                </p:cNvPr>
                <p:cNvSpPr/>
                <p:nvPr/>
              </p:nvSpPr>
              <p:spPr>
                <a:xfrm>
                  <a:off x="-522068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5" name="Freeform: Shape 3404">
                  <a:extLst>
                    <a:ext uri="{FF2B5EF4-FFF2-40B4-BE49-F238E27FC236}">
                      <a16:creationId xmlns:a16="http://schemas.microsoft.com/office/drawing/2014/main" id="{12C9D177-D24E-8B04-9D71-992D4B190E8D}"/>
                    </a:ext>
                  </a:extLst>
                </p:cNvPr>
                <p:cNvSpPr/>
                <p:nvPr/>
              </p:nvSpPr>
              <p:spPr>
                <a:xfrm>
                  <a:off x="-497592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6" name="Freeform: Shape 3405">
                  <a:extLst>
                    <a:ext uri="{FF2B5EF4-FFF2-40B4-BE49-F238E27FC236}">
                      <a16:creationId xmlns:a16="http://schemas.microsoft.com/office/drawing/2014/main" id="{936D1A50-E095-4AD3-6342-198F7751C15A}"/>
                    </a:ext>
                  </a:extLst>
                </p:cNvPr>
                <p:cNvSpPr/>
                <p:nvPr/>
              </p:nvSpPr>
              <p:spPr>
                <a:xfrm>
                  <a:off x="-473116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7" name="Freeform: Shape 3406">
                  <a:extLst>
                    <a:ext uri="{FF2B5EF4-FFF2-40B4-BE49-F238E27FC236}">
                      <a16:creationId xmlns:a16="http://schemas.microsoft.com/office/drawing/2014/main" id="{1885D1C4-EED6-D39D-5152-DB1451BA9E9A}"/>
                    </a:ext>
                  </a:extLst>
                </p:cNvPr>
                <p:cNvSpPr/>
                <p:nvPr/>
              </p:nvSpPr>
              <p:spPr>
                <a:xfrm>
                  <a:off x="-448640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8" name="Freeform: Shape 3407">
                  <a:extLst>
                    <a:ext uri="{FF2B5EF4-FFF2-40B4-BE49-F238E27FC236}">
                      <a16:creationId xmlns:a16="http://schemas.microsoft.com/office/drawing/2014/main" id="{5957A00D-A7BE-8331-6E2C-469744A84430}"/>
                    </a:ext>
                  </a:extLst>
                </p:cNvPr>
                <p:cNvSpPr/>
                <p:nvPr/>
              </p:nvSpPr>
              <p:spPr>
                <a:xfrm>
                  <a:off x="-424164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09" name="Freeform: Shape 3408">
                  <a:extLst>
                    <a:ext uri="{FF2B5EF4-FFF2-40B4-BE49-F238E27FC236}">
                      <a16:creationId xmlns:a16="http://schemas.microsoft.com/office/drawing/2014/main" id="{5B029FFC-0866-B75B-AEF8-85EC3433BFF8}"/>
                    </a:ext>
                  </a:extLst>
                </p:cNvPr>
                <p:cNvSpPr/>
                <p:nvPr/>
              </p:nvSpPr>
              <p:spPr>
                <a:xfrm>
                  <a:off x="-399681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10" name="Freeform: Shape 3409">
                  <a:extLst>
                    <a:ext uri="{FF2B5EF4-FFF2-40B4-BE49-F238E27FC236}">
                      <a16:creationId xmlns:a16="http://schemas.microsoft.com/office/drawing/2014/main" id="{FE8840A0-6FA4-A714-0CB2-EF052E12EFE8}"/>
                    </a:ext>
                  </a:extLst>
                </p:cNvPr>
                <p:cNvSpPr/>
                <p:nvPr/>
              </p:nvSpPr>
              <p:spPr>
                <a:xfrm>
                  <a:off x="-375205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11" name="Freeform: Shape 3410">
                  <a:extLst>
                    <a:ext uri="{FF2B5EF4-FFF2-40B4-BE49-F238E27FC236}">
                      <a16:creationId xmlns:a16="http://schemas.microsoft.com/office/drawing/2014/main" id="{09324A60-D6B0-1D23-3DC2-A6627E3F53A5}"/>
                    </a:ext>
                  </a:extLst>
                </p:cNvPr>
                <p:cNvSpPr/>
                <p:nvPr/>
              </p:nvSpPr>
              <p:spPr>
                <a:xfrm>
                  <a:off x="-350729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12" name="Freeform: Shape 3411">
                  <a:extLst>
                    <a:ext uri="{FF2B5EF4-FFF2-40B4-BE49-F238E27FC236}">
                      <a16:creationId xmlns:a16="http://schemas.microsoft.com/office/drawing/2014/main" id="{7730807A-4ECA-CC95-53C8-3F27F46CC86A}"/>
                    </a:ext>
                  </a:extLst>
                </p:cNvPr>
                <p:cNvSpPr/>
                <p:nvPr/>
              </p:nvSpPr>
              <p:spPr>
                <a:xfrm>
                  <a:off x="-326253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13" name="Freeform: Shape 3412">
                  <a:extLst>
                    <a:ext uri="{FF2B5EF4-FFF2-40B4-BE49-F238E27FC236}">
                      <a16:creationId xmlns:a16="http://schemas.microsoft.com/office/drawing/2014/main" id="{54672115-FF88-3C1C-8A4B-64F966F9577C}"/>
                    </a:ext>
                  </a:extLst>
                </p:cNvPr>
                <p:cNvSpPr/>
                <p:nvPr/>
              </p:nvSpPr>
              <p:spPr>
                <a:xfrm>
                  <a:off x="-301777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14" name="Freeform: Shape 3413">
                  <a:extLst>
                    <a:ext uri="{FF2B5EF4-FFF2-40B4-BE49-F238E27FC236}">
                      <a16:creationId xmlns:a16="http://schemas.microsoft.com/office/drawing/2014/main" id="{D6A38B88-A054-2073-3FD7-1F538969BCF3}"/>
                    </a:ext>
                  </a:extLst>
                </p:cNvPr>
                <p:cNvSpPr/>
                <p:nvPr/>
              </p:nvSpPr>
              <p:spPr>
                <a:xfrm>
                  <a:off x="-2772944"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15" name="Freeform: Shape 3414">
                  <a:extLst>
                    <a:ext uri="{FF2B5EF4-FFF2-40B4-BE49-F238E27FC236}">
                      <a16:creationId xmlns:a16="http://schemas.microsoft.com/office/drawing/2014/main" id="{A38231E0-57C4-2A5C-5059-EB666F64813E}"/>
                    </a:ext>
                  </a:extLst>
                </p:cNvPr>
                <p:cNvSpPr/>
                <p:nvPr/>
              </p:nvSpPr>
              <p:spPr>
                <a:xfrm>
                  <a:off x="-252818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16" name="Freeform: Shape 3415">
                  <a:extLst>
                    <a:ext uri="{FF2B5EF4-FFF2-40B4-BE49-F238E27FC236}">
                      <a16:creationId xmlns:a16="http://schemas.microsoft.com/office/drawing/2014/main" id="{5E04AC31-AD87-60C9-20BC-66257F1F5D5E}"/>
                    </a:ext>
                  </a:extLst>
                </p:cNvPr>
                <p:cNvSpPr/>
                <p:nvPr/>
              </p:nvSpPr>
              <p:spPr>
                <a:xfrm>
                  <a:off x="-228342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17" name="Freeform: Shape 3416">
                  <a:extLst>
                    <a:ext uri="{FF2B5EF4-FFF2-40B4-BE49-F238E27FC236}">
                      <a16:creationId xmlns:a16="http://schemas.microsoft.com/office/drawing/2014/main" id="{E41D47FD-1C9F-1A98-409E-BE3E5CC4E35D}"/>
                    </a:ext>
                  </a:extLst>
                </p:cNvPr>
                <p:cNvSpPr/>
                <p:nvPr/>
              </p:nvSpPr>
              <p:spPr>
                <a:xfrm>
                  <a:off x="-203866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18" name="Freeform: Shape 3417">
                  <a:extLst>
                    <a:ext uri="{FF2B5EF4-FFF2-40B4-BE49-F238E27FC236}">
                      <a16:creationId xmlns:a16="http://schemas.microsoft.com/office/drawing/2014/main" id="{36C0842C-691D-AAFA-30E3-F5EED3FBE0AE}"/>
                    </a:ext>
                  </a:extLst>
                </p:cNvPr>
                <p:cNvSpPr/>
                <p:nvPr/>
              </p:nvSpPr>
              <p:spPr>
                <a:xfrm>
                  <a:off x="-179390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19" name="Freeform: Shape 3418">
                  <a:extLst>
                    <a:ext uri="{FF2B5EF4-FFF2-40B4-BE49-F238E27FC236}">
                      <a16:creationId xmlns:a16="http://schemas.microsoft.com/office/drawing/2014/main" id="{2834E945-916F-6AD4-9D7F-73781462A33C}"/>
                    </a:ext>
                  </a:extLst>
                </p:cNvPr>
                <p:cNvSpPr/>
                <p:nvPr/>
              </p:nvSpPr>
              <p:spPr>
                <a:xfrm>
                  <a:off x="-766842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0" name="Freeform: Shape 3419">
                  <a:extLst>
                    <a:ext uri="{FF2B5EF4-FFF2-40B4-BE49-F238E27FC236}">
                      <a16:creationId xmlns:a16="http://schemas.microsoft.com/office/drawing/2014/main" id="{239E6902-8276-D4D1-279E-306A5E1699AB}"/>
                    </a:ext>
                  </a:extLst>
                </p:cNvPr>
                <p:cNvSpPr/>
                <p:nvPr/>
              </p:nvSpPr>
              <p:spPr>
                <a:xfrm>
                  <a:off x="-742366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1" name="Freeform: Shape 3420">
                  <a:extLst>
                    <a:ext uri="{FF2B5EF4-FFF2-40B4-BE49-F238E27FC236}">
                      <a16:creationId xmlns:a16="http://schemas.microsoft.com/office/drawing/2014/main" id="{55F682F2-90FE-6826-EFCB-736494041C48}"/>
                    </a:ext>
                  </a:extLst>
                </p:cNvPr>
                <p:cNvSpPr/>
                <p:nvPr/>
              </p:nvSpPr>
              <p:spPr>
                <a:xfrm>
                  <a:off x="-717890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2" name="Freeform: Shape 3421">
                  <a:extLst>
                    <a:ext uri="{FF2B5EF4-FFF2-40B4-BE49-F238E27FC236}">
                      <a16:creationId xmlns:a16="http://schemas.microsoft.com/office/drawing/2014/main" id="{B0BCCEBB-01E8-1B31-2E87-20F341B4779B}"/>
                    </a:ext>
                  </a:extLst>
                </p:cNvPr>
                <p:cNvSpPr/>
                <p:nvPr/>
              </p:nvSpPr>
              <p:spPr>
                <a:xfrm>
                  <a:off x="-693414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3" name="Freeform: Shape 3422">
                  <a:extLst>
                    <a:ext uri="{FF2B5EF4-FFF2-40B4-BE49-F238E27FC236}">
                      <a16:creationId xmlns:a16="http://schemas.microsoft.com/office/drawing/2014/main" id="{1795AB9B-E6F1-1E2C-8AC6-45EE951E78EE}"/>
                    </a:ext>
                  </a:extLst>
                </p:cNvPr>
                <p:cNvSpPr/>
                <p:nvPr/>
              </p:nvSpPr>
              <p:spPr>
                <a:xfrm>
                  <a:off x="-668931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4" name="Freeform: Shape 3423">
                  <a:extLst>
                    <a:ext uri="{FF2B5EF4-FFF2-40B4-BE49-F238E27FC236}">
                      <a16:creationId xmlns:a16="http://schemas.microsoft.com/office/drawing/2014/main" id="{D33E28B9-00A0-2210-8AF2-42C541B6D8D7}"/>
                    </a:ext>
                  </a:extLst>
                </p:cNvPr>
                <p:cNvSpPr/>
                <p:nvPr/>
              </p:nvSpPr>
              <p:spPr>
                <a:xfrm>
                  <a:off x="-644455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5" name="Freeform: Shape 3424">
                  <a:extLst>
                    <a:ext uri="{FF2B5EF4-FFF2-40B4-BE49-F238E27FC236}">
                      <a16:creationId xmlns:a16="http://schemas.microsoft.com/office/drawing/2014/main" id="{82FD39D2-400A-EB89-19A0-224E7AC5A219}"/>
                    </a:ext>
                  </a:extLst>
                </p:cNvPr>
                <p:cNvSpPr/>
                <p:nvPr/>
              </p:nvSpPr>
              <p:spPr>
                <a:xfrm>
                  <a:off x="-619979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26" name="Freeform: Shape 3425">
                  <a:extLst>
                    <a:ext uri="{FF2B5EF4-FFF2-40B4-BE49-F238E27FC236}">
                      <a16:creationId xmlns:a16="http://schemas.microsoft.com/office/drawing/2014/main" id="{A200B9FA-13D2-DD63-2EFD-8896977278BB}"/>
                    </a:ext>
                  </a:extLst>
                </p:cNvPr>
                <p:cNvSpPr/>
                <p:nvPr/>
              </p:nvSpPr>
              <p:spPr>
                <a:xfrm>
                  <a:off x="-595503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27" name="Freeform: Shape 3426">
                  <a:extLst>
                    <a:ext uri="{FF2B5EF4-FFF2-40B4-BE49-F238E27FC236}">
                      <a16:creationId xmlns:a16="http://schemas.microsoft.com/office/drawing/2014/main" id="{29C2AC33-255E-6063-0200-D7C10C8D9960}"/>
                    </a:ext>
                  </a:extLst>
                </p:cNvPr>
                <p:cNvSpPr/>
                <p:nvPr/>
              </p:nvSpPr>
              <p:spPr>
                <a:xfrm>
                  <a:off x="-571027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28" name="Freeform: Shape 3427">
                  <a:extLst>
                    <a:ext uri="{FF2B5EF4-FFF2-40B4-BE49-F238E27FC236}">
                      <a16:creationId xmlns:a16="http://schemas.microsoft.com/office/drawing/2014/main" id="{D304CA55-60E8-D65E-07C9-6359A516C9BC}"/>
                    </a:ext>
                  </a:extLst>
                </p:cNvPr>
                <p:cNvSpPr/>
                <p:nvPr/>
              </p:nvSpPr>
              <p:spPr>
                <a:xfrm>
                  <a:off x="-546551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29" name="Freeform: Shape 3428">
                  <a:extLst>
                    <a:ext uri="{FF2B5EF4-FFF2-40B4-BE49-F238E27FC236}">
                      <a16:creationId xmlns:a16="http://schemas.microsoft.com/office/drawing/2014/main" id="{F5064C01-8EEC-34D9-9E6A-D4E6B0B85861}"/>
                    </a:ext>
                  </a:extLst>
                </p:cNvPr>
                <p:cNvSpPr/>
                <p:nvPr/>
              </p:nvSpPr>
              <p:spPr>
                <a:xfrm>
                  <a:off x="-522068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0" name="Freeform: Shape 3429">
                  <a:extLst>
                    <a:ext uri="{FF2B5EF4-FFF2-40B4-BE49-F238E27FC236}">
                      <a16:creationId xmlns:a16="http://schemas.microsoft.com/office/drawing/2014/main" id="{6D68213B-DBF0-FC17-DE37-96C14D0417AC}"/>
                    </a:ext>
                  </a:extLst>
                </p:cNvPr>
                <p:cNvSpPr/>
                <p:nvPr/>
              </p:nvSpPr>
              <p:spPr>
                <a:xfrm>
                  <a:off x="-497592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1" name="Freeform: Shape 3430">
                  <a:extLst>
                    <a:ext uri="{FF2B5EF4-FFF2-40B4-BE49-F238E27FC236}">
                      <a16:creationId xmlns:a16="http://schemas.microsoft.com/office/drawing/2014/main" id="{A1959A2A-D01D-0969-0896-B0D6B15F7B7C}"/>
                    </a:ext>
                  </a:extLst>
                </p:cNvPr>
                <p:cNvSpPr/>
                <p:nvPr/>
              </p:nvSpPr>
              <p:spPr>
                <a:xfrm>
                  <a:off x="-473116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2" name="Freeform: Shape 3431">
                  <a:extLst>
                    <a:ext uri="{FF2B5EF4-FFF2-40B4-BE49-F238E27FC236}">
                      <a16:creationId xmlns:a16="http://schemas.microsoft.com/office/drawing/2014/main" id="{889596DD-80FB-A968-0B97-4DDE21C6331F}"/>
                    </a:ext>
                  </a:extLst>
                </p:cNvPr>
                <p:cNvSpPr/>
                <p:nvPr/>
              </p:nvSpPr>
              <p:spPr>
                <a:xfrm>
                  <a:off x="-448640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3" name="Freeform: Shape 3432">
                  <a:extLst>
                    <a:ext uri="{FF2B5EF4-FFF2-40B4-BE49-F238E27FC236}">
                      <a16:creationId xmlns:a16="http://schemas.microsoft.com/office/drawing/2014/main" id="{B2C861B9-25D0-BA7F-6BA4-6D1E3A2B398E}"/>
                    </a:ext>
                  </a:extLst>
                </p:cNvPr>
                <p:cNvSpPr/>
                <p:nvPr/>
              </p:nvSpPr>
              <p:spPr>
                <a:xfrm>
                  <a:off x="-424164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4" name="Freeform: Shape 3433">
                  <a:extLst>
                    <a:ext uri="{FF2B5EF4-FFF2-40B4-BE49-F238E27FC236}">
                      <a16:creationId xmlns:a16="http://schemas.microsoft.com/office/drawing/2014/main" id="{2FCB4437-D87B-811E-1018-25B1A78B4207}"/>
                    </a:ext>
                  </a:extLst>
                </p:cNvPr>
                <p:cNvSpPr/>
                <p:nvPr/>
              </p:nvSpPr>
              <p:spPr>
                <a:xfrm>
                  <a:off x="-399681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5" name="Freeform: Shape 3434">
                  <a:extLst>
                    <a:ext uri="{FF2B5EF4-FFF2-40B4-BE49-F238E27FC236}">
                      <a16:creationId xmlns:a16="http://schemas.microsoft.com/office/drawing/2014/main" id="{752A3989-3C4A-4194-8541-9CF53AC329FE}"/>
                    </a:ext>
                  </a:extLst>
                </p:cNvPr>
                <p:cNvSpPr/>
                <p:nvPr/>
              </p:nvSpPr>
              <p:spPr>
                <a:xfrm>
                  <a:off x="-375205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6" name="Freeform: Shape 3435">
                  <a:extLst>
                    <a:ext uri="{FF2B5EF4-FFF2-40B4-BE49-F238E27FC236}">
                      <a16:creationId xmlns:a16="http://schemas.microsoft.com/office/drawing/2014/main" id="{A2C335A4-C179-C073-EAB0-B99F89A23E1A}"/>
                    </a:ext>
                  </a:extLst>
                </p:cNvPr>
                <p:cNvSpPr/>
                <p:nvPr/>
              </p:nvSpPr>
              <p:spPr>
                <a:xfrm>
                  <a:off x="-350729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7" name="Freeform: Shape 3436">
                  <a:extLst>
                    <a:ext uri="{FF2B5EF4-FFF2-40B4-BE49-F238E27FC236}">
                      <a16:creationId xmlns:a16="http://schemas.microsoft.com/office/drawing/2014/main" id="{4738A52F-249E-8A56-A024-ED03DA7B86D2}"/>
                    </a:ext>
                  </a:extLst>
                </p:cNvPr>
                <p:cNvSpPr/>
                <p:nvPr/>
              </p:nvSpPr>
              <p:spPr>
                <a:xfrm>
                  <a:off x="-326253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38" name="Freeform: Shape 3437">
                  <a:extLst>
                    <a:ext uri="{FF2B5EF4-FFF2-40B4-BE49-F238E27FC236}">
                      <a16:creationId xmlns:a16="http://schemas.microsoft.com/office/drawing/2014/main" id="{3032B2F1-91C7-7E24-248B-1B9EC62913D3}"/>
                    </a:ext>
                  </a:extLst>
                </p:cNvPr>
                <p:cNvSpPr/>
                <p:nvPr/>
              </p:nvSpPr>
              <p:spPr>
                <a:xfrm>
                  <a:off x="-301777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39" name="Freeform: Shape 3438">
                  <a:extLst>
                    <a:ext uri="{FF2B5EF4-FFF2-40B4-BE49-F238E27FC236}">
                      <a16:creationId xmlns:a16="http://schemas.microsoft.com/office/drawing/2014/main" id="{68799C4E-108C-B751-B502-D4CA6A2FA440}"/>
                    </a:ext>
                  </a:extLst>
                </p:cNvPr>
                <p:cNvSpPr/>
                <p:nvPr/>
              </p:nvSpPr>
              <p:spPr>
                <a:xfrm>
                  <a:off x="-2772944"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40" name="Freeform: Shape 3439">
                  <a:extLst>
                    <a:ext uri="{FF2B5EF4-FFF2-40B4-BE49-F238E27FC236}">
                      <a16:creationId xmlns:a16="http://schemas.microsoft.com/office/drawing/2014/main" id="{43B43402-178E-B7C7-61B9-26E1E4ACFB95}"/>
                    </a:ext>
                  </a:extLst>
                </p:cNvPr>
                <p:cNvSpPr/>
                <p:nvPr/>
              </p:nvSpPr>
              <p:spPr>
                <a:xfrm>
                  <a:off x="-252818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1" name="Freeform: Shape 3440">
                  <a:extLst>
                    <a:ext uri="{FF2B5EF4-FFF2-40B4-BE49-F238E27FC236}">
                      <a16:creationId xmlns:a16="http://schemas.microsoft.com/office/drawing/2014/main" id="{94D0DA6E-D907-F5FF-A9C0-319F86851653}"/>
                    </a:ext>
                  </a:extLst>
                </p:cNvPr>
                <p:cNvSpPr/>
                <p:nvPr/>
              </p:nvSpPr>
              <p:spPr>
                <a:xfrm>
                  <a:off x="-228342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2" name="Freeform: Shape 3441">
                  <a:extLst>
                    <a:ext uri="{FF2B5EF4-FFF2-40B4-BE49-F238E27FC236}">
                      <a16:creationId xmlns:a16="http://schemas.microsoft.com/office/drawing/2014/main" id="{54E988DE-1D34-557E-9C4C-232938226BCC}"/>
                    </a:ext>
                  </a:extLst>
                </p:cNvPr>
                <p:cNvSpPr/>
                <p:nvPr/>
              </p:nvSpPr>
              <p:spPr>
                <a:xfrm>
                  <a:off x="-203866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3" name="Freeform: Shape 3442">
                  <a:extLst>
                    <a:ext uri="{FF2B5EF4-FFF2-40B4-BE49-F238E27FC236}">
                      <a16:creationId xmlns:a16="http://schemas.microsoft.com/office/drawing/2014/main" id="{A455A915-4247-86AC-39E4-CF9EC21A3B6F}"/>
                    </a:ext>
                  </a:extLst>
                </p:cNvPr>
                <p:cNvSpPr/>
                <p:nvPr/>
              </p:nvSpPr>
              <p:spPr>
                <a:xfrm>
                  <a:off x="-179390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4" name="Freeform: Shape 3443">
                  <a:extLst>
                    <a:ext uri="{FF2B5EF4-FFF2-40B4-BE49-F238E27FC236}">
                      <a16:creationId xmlns:a16="http://schemas.microsoft.com/office/drawing/2014/main" id="{8F5DDBE1-DEC3-A90C-D710-8E2DA9BFE2EF}"/>
                    </a:ext>
                  </a:extLst>
                </p:cNvPr>
                <p:cNvSpPr/>
                <p:nvPr/>
              </p:nvSpPr>
              <p:spPr>
                <a:xfrm>
                  <a:off x="-766842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5" name="Freeform: Shape 3444">
                  <a:extLst>
                    <a:ext uri="{FF2B5EF4-FFF2-40B4-BE49-F238E27FC236}">
                      <a16:creationId xmlns:a16="http://schemas.microsoft.com/office/drawing/2014/main" id="{AEA733EE-4E82-4DCF-15CB-AC009728797B}"/>
                    </a:ext>
                  </a:extLst>
                </p:cNvPr>
                <p:cNvSpPr/>
                <p:nvPr/>
              </p:nvSpPr>
              <p:spPr>
                <a:xfrm>
                  <a:off x="-742366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6" name="Freeform: Shape 3445">
                  <a:extLst>
                    <a:ext uri="{FF2B5EF4-FFF2-40B4-BE49-F238E27FC236}">
                      <a16:creationId xmlns:a16="http://schemas.microsoft.com/office/drawing/2014/main" id="{602C2983-89F9-1256-2F5E-5A21B648A5D4}"/>
                    </a:ext>
                  </a:extLst>
                </p:cNvPr>
                <p:cNvSpPr/>
                <p:nvPr/>
              </p:nvSpPr>
              <p:spPr>
                <a:xfrm>
                  <a:off x="-717890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7" name="Freeform: Shape 3446">
                  <a:extLst>
                    <a:ext uri="{FF2B5EF4-FFF2-40B4-BE49-F238E27FC236}">
                      <a16:creationId xmlns:a16="http://schemas.microsoft.com/office/drawing/2014/main" id="{BC3B13E9-BD2C-82DD-8747-4FFFD86240AF}"/>
                    </a:ext>
                  </a:extLst>
                </p:cNvPr>
                <p:cNvSpPr/>
                <p:nvPr/>
              </p:nvSpPr>
              <p:spPr>
                <a:xfrm>
                  <a:off x="-693414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8" name="Freeform: Shape 3447">
                  <a:extLst>
                    <a:ext uri="{FF2B5EF4-FFF2-40B4-BE49-F238E27FC236}">
                      <a16:creationId xmlns:a16="http://schemas.microsoft.com/office/drawing/2014/main" id="{01FAB2F6-EAEB-BC7C-FBC1-00BD80E03E33}"/>
                    </a:ext>
                  </a:extLst>
                </p:cNvPr>
                <p:cNvSpPr/>
                <p:nvPr/>
              </p:nvSpPr>
              <p:spPr>
                <a:xfrm>
                  <a:off x="-668931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49" name="Freeform: Shape 3448">
                  <a:extLst>
                    <a:ext uri="{FF2B5EF4-FFF2-40B4-BE49-F238E27FC236}">
                      <a16:creationId xmlns:a16="http://schemas.microsoft.com/office/drawing/2014/main" id="{C3C61C58-CCF9-43D1-EB8B-06579814AF64}"/>
                    </a:ext>
                  </a:extLst>
                </p:cNvPr>
                <p:cNvSpPr/>
                <p:nvPr/>
              </p:nvSpPr>
              <p:spPr>
                <a:xfrm>
                  <a:off x="-644455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50" name="Freeform: Shape 3449">
                  <a:extLst>
                    <a:ext uri="{FF2B5EF4-FFF2-40B4-BE49-F238E27FC236}">
                      <a16:creationId xmlns:a16="http://schemas.microsoft.com/office/drawing/2014/main" id="{6ED04743-DACF-0CB2-9828-547DEBE3E908}"/>
                    </a:ext>
                  </a:extLst>
                </p:cNvPr>
                <p:cNvSpPr/>
                <p:nvPr/>
              </p:nvSpPr>
              <p:spPr>
                <a:xfrm>
                  <a:off x="-619979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51" name="Freeform: Shape 3450">
                  <a:extLst>
                    <a:ext uri="{FF2B5EF4-FFF2-40B4-BE49-F238E27FC236}">
                      <a16:creationId xmlns:a16="http://schemas.microsoft.com/office/drawing/2014/main" id="{81929133-754D-AC8D-D808-F931F90A53E1}"/>
                    </a:ext>
                  </a:extLst>
                </p:cNvPr>
                <p:cNvSpPr/>
                <p:nvPr/>
              </p:nvSpPr>
              <p:spPr>
                <a:xfrm>
                  <a:off x="-595503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2" name="Freeform: Shape 3451">
                  <a:extLst>
                    <a:ext uri="{FF2B5EF4-FFF2-40B4-BE49-F238E27FC236}">
                      <a16:creationId xmlns:a16="http://schemas.microsoft.com/office/drawing/2014/main" id="{711ADFE8-45AC-3152-5AC6-BA127BBB51DA}"/>
                    </a:ext>
                  </a:extLst>
                </p:cNvPr>
                <p:cNvSpPr/>
                <p:nvPr/>
              </p:nvSpPr>
              <p:spPr>
                <a:xfrm>
                  <a:off x="-571027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3" name="Freeform: Shape 3452">
                  <a:extLst>
                    <a:ext uri="{FF2B5EF4-FFF2-40B4-BE49-F238E27FC236}">
                      <a16:creationId xmlns:a16="http://schemas.microsoft.com/office/drawing/2014/main" id="{ADAA11F8-0A69-BF40-DC54-52393E37FE9E}"/>
                    </a:ext>
                  </a:extLst>
                </p:cNvPr>
                <p:cNvSpPr/>
                <p:nvPr/>
              </p:nvSpPr>
              <p:spPr>
                <a:xfrm>
                  <a:off x="-546551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4" name="Freeform: Shape 3453">
                  <a:extLst>
                    <a:ext uri="{FF2B5EF4-FFF2-40B4-BE49-F238E27FC236}">
                      <a16:creationId xmlns:a16="http://schemas.microsoft.com/office/drawing/2014/main" id="{4226FC8A-B528-5E05-2007-49B9FA4D927E}"/>
                    </a:ext>
                  </a:extLst>
                </p:cNvPr>
                <p:cNvSpPr/>
                <p:nvPr/>
              </p:nvSpPr>
              <p:spPr>
                <a:xfrm>
                  <a:off x="-522068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5" name="Freeform: Shape 3454">
                  <a:extLst>
                    <a:ext uri="{FF2B5EF4-FFF2-40B4-BE49-F238E27FC236}">
                      <a16:creationId xmlns:a16="http://schemas.microsoft.com/office/drawing/2014/main" id="{7D82949C-F1D1-EA83-1A4E-AC560605EF91}"/>
                    </a:ext>
                  </a:extLst>
                </p:cNvPr>
                <p:cNvSpPr/>
                <p:nvPr/>
              </p:nvSpPr>
              <p:spPr>
                <a:xfrm>
                  <a:off x="-497592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6" name="Freeform: Shape 3455">
                  <a:extLst>
                    <a:ext uri="{FF2B5EF4-FFF2-40B4-BE49-F238E27FC236}">
                      <a16:creationId xmlns:a16="http://schemas.microsoft.com/office/drawing/2014/main" id="{8D494D01-D1F1-9071-4F16-C0AC60EBE68D}"/>
                    </a:ext>
                  </a:extLst>
                </p:cNvPr>
                <p:cNvSpPr/>
                <p:nvPr/>
              </p:nvSpPr>
              <p:spPr>
                <a:xfrm>
                  <a:off x="-473116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7" name="Freeform: Shape 3456">
                  <a:extLst>
                    <a:ext uri="{FF2B5EF4-FFF2-40B4-BE49-F238E27FC236}">
                      <a16:creationId xmlns:a16="http://schemas.microsoft.com/office/drawing/2014/main" id="{687067E0-832D-A427-5DD8-59121B9EE190}"/>
                    </a:ext>
                  </a:extLst>
                </p:cNvPr>
                <p:cNvSpPr/>
                <p:nvPr/>
              </p:nvSpPr>
              <p:spPr>
                <a:xfrm>
                  <a:off x="-448640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8" name="Freeform: Shape 3457">
                  <a:extLst>
                    <a:ext uri="{FF2B5EF4-FFF2-40B4-BE49-F238E27FC236}">
                      <a16:creationId xmlns:a16="http://schemas.microsoft.com/office/drawing/2014/main" id="{5ED540DB-8E58-F3E2-9C85-216013AEC56F}"/>
                    </a:ext>
                  </a:extLst>
                </p:cNvPr>
                <p:cNvSpPr/>
                <p:nvPr/>
              </p:nvSpPr>
              <p:spPr>
                <a:xfrm>
                  <a:off x="-424164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59" name="Freeform: Shape 3458">
                  <a:extLst>
                    <a:ext uri="{FF2B5EF4-FFF2-40B4-BE49-F238E27FC236}">
                      <a16:creationId xmlns:a16="http://schemas.microsoft.com/office/drawing/2014/main" id="{D557FA63-2FD7-7E64-55CE-0E4D01F4BA86}"/>
                    </a:ext>
                  </a:extLst>
                </p:cNvPr>
                <p:cNvSpPr/>
                <p:nvPr/>
              </p:nvSpPr>
              <p:spPr>
                <a:xfrm>
                  <a:off x="-399681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60" name="Freeform: Shape 3459">
                  <a:extLst>
                    <a:ext uri="{FF2B5EF4-FFF2-40B4-BE49-F238E27FC236}">
                      <a16:creationId xmlns:a16="http://schemas.microsoft.com/office/drawing/2014/main" id="{93B4ED50-857B-D066-D476-B9BFC4760556}"/>
                    </a:ext>
                  </a:extLst>
                </p:cNvPr>
                <p:cNvSpPr/>
                <p:nvPr/>
              </p:nvSpPr>
              <p:spPr>
                <a:xfrm>
                  <a:off x="-375205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61" name="Freeform: Shape 3460">
                  <a:extLst>
                    <a:ext uri="{FF2B5EF4-FFF2-40B4-BE49-F238E27FC236}">
                      <a16:creationId xmlns:a16="http://schemas.microsoft.com/office/drawing/2014/main" id="{FB2ACA2A-757C-B78F-B6D6-FDF73032F1B2}"/>
                    </a:ext>
                  </a:extLst>
                </p:cNvPr>
                <p:cNvSpPr/>
                <p:nvPr/>
              </p:nvSpPr>
              <p:spPr>
                <a:xfrm>
                  <a:off x="-350729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62" name="Freeform: Shape 3461">
                  <a:extLst>
                    <a:ext uri="{FF2B5EF4-FFF2-40B4-BE49-F238E27FC236}">
                      <a16:creationId xmlns:a16="http://schemas.microsoft.com/office/drawing/2014/main" id="{43C5DD75-9A0C-00F0-8D6C-406721C35DEF}"/>
                    </a:ext>
                  </a:extLst>
                </p:cNvPr>
                <p:cNvSpPr/>
                <p:nvPr/>
              </p:nvSpPr>
              <p:spPr>
                <a:xfrm>
                  <a:off x="-326253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63" name="Freeform: Shape 3462">
                  <a:extLst>
                    <a:ext uri="{FF2B5EF4-FFF2-40B4-BE49-F238E27FC236}">
                      <a16:creationId xmlns:a16="http://schemas.microsoft.com/office/drawing/2014/main" id="{82A7514F-8374-ED49-317D-E87B8D6CA32F}"/>
                    </a:ext>
                  </a:extLst>
                </p:cNvPr>
                <p:cNvSpPr/>
                <p:nvPr/>
              </p:nvSpPr>
              <p:spPr>
                <a:xfrm>
                  <a:off x="-301777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64" name="Freeform: Shape 3463">
                  <a:extLst>
                    <a:ext uri="{FF2B5EF4-FFF2-40B4-BE49-F238E27FC236}">
                      <a16:creationId xmlns:a16="http://schemas.microsoft.com/office/drawing/2014/main" id="{3CAF3AF4-0187-16F2-9800-06872042C665}"/>
                    </a:ext>
                  </a:extLst>
                </p:cNvPr>
                <p:cNvSpPr/>
                <p:nvPr/>
              </p:nvSpPr>
              <p:spPr>
                <a:xfrm>
                  <a:off x="-2772944"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65" name="Freeform: Shape 3464">
                  <a:extLst>
                    <a:ext uri="{FF2B5EF4-FFF2-40B4-BE49-F238E27FC236}">
                      <a16:creationId xmlns:a16="http://schemas.microsoft.com/office/drawing/2014/main" id="{3CC80085-1605-A830-D00F-7B09BC1D63C9}"/>
                    </a:ext>
                  </a:extLst>
                </p:cNvPr>
                <p:cNvSpPr/>
                <p:nvPr/>
              </p:nvSpPr>
              <p:spPr>
                <a:xfrm>
                  <a:off x="-252818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66" name="Freeform: Shape 3465">
                  <a:extLst>
                    <a:ext uri="{FF2B5EF4-FFF2-40B4-BE49-F238E27FC236}">
                      <a16:creationId xmlns:a16="http://schemas.microsoft.com/office/drawing/2014/main" id="{8C4D40CC-2AA3-65C0-6F53-E0818B91D26B}"/>
                    </a:ext>
                  </a:extLst>
                </p:cNvPr>
                <p:cNvSpPr/>
                <p:nvPr/>
              </p:nvSpPr>
              <p:spPr>
                <a:xfrm>
                  <a:off x="-228342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67" name="Freeform: Shape 3466">
                  <a:extLst>
                    <a:ext uri="{FF2B5EF4-FFF2-40B4-BE49-F238E27FC236}">
                      <a16:creationId xmlns:a16="http://schemas.microsoft.com/office/drawing/2014/main" id="{79E98026-6181-1E03-6D3B-6A8F9D42746C}"/>
                    </a:ext>
                  </a:extLst>
                </p:cNvPr>
                <p:cNvSpPr/>
                <p:nvPr/>
              </p:nvSpPr>
              <p:spPr>
                <a:xfrm>
                  <a:off x="-203866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68" name="Freeform: Shape 3467">
                  <a:extLst>
                    <a:ext uri="{FF2B5EF4-FFF2-40B4-BE49-F238E27FC236}">
                      <a16:creationId xmlns:a16="http://schemas.microsoft.com/office/drawing/2014/main" id="{F0E36225-5789-F9F0-FB66-E90A5FD48828}"/>
                    </a:ext>
                  </a:extLst>
                </p:cNvPr>
                <p:cNvSpPr/>
                <p:nvPr/>
              </p:nvSpPr>
              <p:spPr>
                <a:xfrm>
                  <a:off x="-179390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69" name="Freeform: Shape 3468">
                  <a:extLst>
                    <a:ext uri="{FF2B5EF4-FFF2-40B4-BE49-F238E27FC236}">
                      <a16:creationId xmlns:a16="http://schemas.microsoft.com/office/drawing/2014/main" id="{D0ED1CD0-E292-A15A-99A0-78B1B472BCE8}"/>
                    </a:ext>
                  </a:extLst>
                </p:cNvPr>
                <p:cNvSpPr/>
                <p:nvPr/>
              </p:nvSpPr>
              <p:spPr>
                <a:xfrm>
                  <a:off x="-766842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0" name="Freeform: Shape 3469">
                  <a:extLst>
                    <a:ext uri="{FF2B5EF4-FFF2-40B4-BE49-F238E27FC236}">
                      <a16:creationId xmlns:a16="http://schemas.microsoft.com/office/drawing/2014/main" id="{7F7EA8E3-748F-F9CC-2CD9-10EB27B47BC0}"/>
                    </a:ext>
                  </a:extLst>
                </p:cNvPr>
                <p:cNvSpPr/>
                <p:nvPr/>
              </p:nvSpPr>
              <p:spPr>
                <a:xfrm>
                  <a:off x="-742366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1" name="Freeform: Shape 3470">
                  <a:extLst>
                    <a:ext uri="{FF2B5EF4-FFF2-40B4-BE49-F238E27FC236}">
                      <a16:creationId xmlns:a16="http://schemas.microsoft.com/office/drawing/2014/main" id="{24336CD6-6120-A5D9-0D5B-53D8E0984D2E}"/>
                    </a:ext>
                  </a:extLst>
                </p:cNvPr>
                <p:cNvSpPr/>
                <p:nvPr/>
              </p:nvSpPr>
              <p:spPr>
                <a:xfrm>
                  <a:off x="-717890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2" name="Freeform: Shape 3471">
                  <a:extLst>
                    <a:ext uri="{FF2B5EF4-FFF2-40B4-BE49-F238E27FC236}">
                      <a16:creationId xmlns:a16="http://schemas.microsoft.com/office/drawing/2014/main" id="{7404D842-911C-F175-E109-E480A6B748D4}"/>
                    </a:ext>
                  </a:extLst>
                </p:cNvPr>
                <p:cNvSpPr/>
                <p:nvPr/>
              </p:nvSpPr>
              <p:spPr>
                <a:xfrm>
                  <a:off x="-693414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3" name="Freeform: Shape 3472">
                  <a:extLst>
                    <a:ext uri="{FF2B5EF4-FFF2-40B4-BE49-F238E27FC236}">
                      <a16:creationId xmlns:a16="http://schemas.microsoft.com/office/drawing/2014/main" id="{813F74B0-0317-B0B8-7BEF-A4EDAEA26CB4}"/>
                    </a:ext>
                  </a:extLst>
                </p:cNvPr>
                <p:cNvSpPr/>
                <p:nvPr/>
              </p:nvSpPr>
              <p:spPr>
                <a:xfrm>
                  <a:off x="-668931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4" name="Freeform: Shape 3473">
                  <a:extLst>
                    <a:ext uri="{FF2B5EF4-FFF2-40B4-BE49-F238E27FC236}">
                      <a16:creationId xmlns:a16="http://schemas.microsoft.com/office/drawing/2014/main" id="{B81C13B0-5BD6-E6D6-CACF-72294DFBE60F}"/>
                    </a:ext>
                  </a:extLst>
                </p:cNvPr>
                <p:cNvSpPr/>
                <p:nvPr/>
              </p:nvSpPr>
              <p:spPr>
                <a:xfrm>
                  <a:off x="-644455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5" name="Freeform: Shape 3474">
                  <a:extLst>
                    <a:ext uri="{FF2B5EF4-FFF2-40B4-BE49-F238E27FC236}">
                      <a16:creationId xmlns:a16="http://schemas.microsoft.com/office/drawing/2014/main" id="{744464A4-C629-4DF0-F8BA-16D93FED76F9}"/>
                    </a:ext>
                  </a:extLst>
                </p:cNvPr>
                <p:cNvSpPr/>
                <p:nvPr/>
              </p:nvSpPr>
              <p:spPr>
                <a:xfrm>
                  <a:off x="-619979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76" name="Freeform: Shape 3475">
                  <a:extLst>
                    <a:ext uri="{FF2B5EF4-FFF2-40B4-BE49-F238E27FC236}">
                      <a16:creationId xmlns:a16="http://schemas.microsoft.com/office/drawing/2014/main" id="{A96895F5-3A4A-2276-7711-75A71E703665}"/>
                    </a:ext>
                  </a:extLst>
                </p:cNvPr>
                <p:cNvSpPr/>
                <p:nvPr/>
              </p:nvSpPr>
              <p:spPr>
                <a:xfrm>
                  <a:off x="-595503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77" name="Freeform: Shape 3476">
                  <a:extLst>
                    <a:ext uri="{FF2B5EF4-FFF2-40B4-BE49-F238E27FC236}">
                      <a16:creationId xmlns:a16="http://schemas.microsoft.com/office/drawing/2014/main" id="{BFB2A040-C67F-B1FE-A9BA-E7EC3F9FC5D6}"/>
                    </a:ext>
                  </a:extLst>
                </p:cNvPr>
                <p:cNvSpPr/>
                <p:nvPr/>
              </p:nvSpPr>
              <p:spPr>
                <a:xfrm>
                  <a:off x="-571027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78" name="Freeform: Shape 3477">
                  <a:extLst>
                    <a:ext uri="{FF2B5EF4-FFF2-40B4-BE49-F238E27FC236}">
                      <a16:creationId xmlns:a16="http://schemas.microsoft.com/office/drawing/2014/main" id="{5065CF3C-5E3C-047E-187E-0B19FFCE3F26}"/>
                    </a:ext>
                  </a:extLst>
                </p:cNvPr>
                <p:cNvSpPr/>
                <p:nvPr/>
              </p:nvSpPr>
              <p:spPr>
                <a:xfrm>
                  <a:off x="-546551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79" name="Freeform: Shape 3478">
                  <a:extLst>
                    <a:ext uri="{FF2B5EF4-FFF2-40B4-BE49-F238E27FC236}">
                      <a16:creationId xmlns:a16="http://schemas.microsoft.com/office/drawing/2014/main" id="{E668CB5E-45CB-289A-9B0A-DA74EA7E2719}"/>
                    </a:ext>
                  </a:extLst>
                </p:cNvPr>
                <p:cNvSpPr/>
                <p:nvPr/>
              </p:nvSpPr>
              <p:spPr>
                <a:xfrm>
                  <a:off x="-522068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0" name="Freeform: Shape 3479">
                  <a:extLst>
                    <a:ext uri="{FF2B5EF4-FFF2-40B4-BE49-F238E27FC236}">
                      <a16:creationId xmlns:a16="http://schemas.microsoft.com/office/drawing/2014/main" id="{F5FA9D69-04D2-7AB2-0B8D-2A9CD1BB0FBC}"/>
                    </a:ext>
                  </a:extLst>
                </p:cNvPr>
                <p:cNvSpPr/>
                <p:nvPr/>
              </p:nvSpPr>
              <p:spPr>
                <a:xfrm>
                  <a:off x="-497592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1" name="Freeform: Shape 3480">
                  <a:extLst>
                    <a:ext uri="{FF2B5EF4-FFF2-40B4-BE49-F238E27FC236}">
                      <a16:creationId xmlns:a16="http://schemas.microsoft.com/office/drawing/2014/main" id="{4DDC2043-75B2-5C70-51FA-D8D33423D91C}"/>
                    </a:ext>
                  </a:extLst>
                </p:cNvPr>
                <p:cNvSpPr/>
                <p:nvPr/>
              </p:nvSpPr>
              <p:spPr>
                <a:xfrm>
                  <a:off x="-473116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2" name="Freeform: Shape 3481">
                  <a:extLst>
                    <a:ext uri="{FF2B5EF4-FFF2-40B4-BE49-F238E27FC236}">
                      <a16:creationId xmlns:a16="http://schemas.microsoft.com/office/drawing/2014/main" id="{0D8C8695-7DA7-177B-5E9F-670A8C70853B}"/>
                    </a:ext>
                  </a:extLst>
                </p:cNvPr>
                <p:cNvSpPr/>
                <p:nvPr/>
              </p:nvSpPr>
              <p:spPr>
                <a:xfrm>
                  <a:off x="-448640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3" name="Freeform: Shape 3482">
                  <a:extLst>
                    <a:ext uri="{FF2B5EF4-FFF2-40B4-BE49-F238E27FC236}">
                      <a16:creationId xmlns:a16="http://schemas.microsoft.com/office/drawing/2014/main" id="{20496967-2A5B-31C4-9437-0554EA2CECF6}"/>
                    </a:ext>
                  </a:extLst>
                </p:cNvPr>
                <p:cNvSpPr/>
                <p:nvPr/>
              </p:nvSpPr>
              <p:spPr>
                <a:xfrm>
                  <a:off x="-424164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4" name="Freeform: Shape 3483">
                  <a:extLst>
                    <a:ext uri="{FF2B5EF4-FFF2-40B4-BE49-F238E27FC236}">
                      <a16:creationId xmlns:a16="http://schemas.microsoft.com/office/drawing/2014/main" id="{DA8FC39B-1F4C-AF5D-1676-979B5B450A2C}"/>
                    </a:ext>
                  </a:extLst>
                </p:cNvPr>
                <p:cNvSpPr/>
                <p:nvPr/>
              </p:nvSpPr>
              <p:spPr>
                <a:xfrm>
                  <a:off x="-399681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5" name="Freeform: Shape 3484">
                  <a:extLst>
                    <a:ext uri="{FF2B5EF4-FFF2-40B4-BE49-F238E27FC236}">
                      <a16:creationId xmlns:a16="http://schemas.microsoft.com/office/drawing/2014/main" id="{DE1A5CFD-083A-BC5C-6C3B-DFAB9B9C6B13}"/>
                    </a:ext>
                  </a:extLst>
                </p:cNvPr>
                <p:cNvSpPr/>
                <p:nvPr/>
              </p:nvSpPr>
              <p:spPr>
                <a:xfrm>
                  <a:off x="-375205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6" name="Freeform: Shape 3485">
                  <a:extLst>
                    <a:ext uri="{FF2B5EF4-FFF2-40B4-BE49-F238E27FC236}">
                      <a16:creationId xmlns:a16="http://schemas.microsoft.com/office/drawing/2014/main" id="{695F2A63-D251-DA4B-818B-126FF6F64B57}"/>
                    </a:ext>
                  </a:extLst>
                </p:cNvPr>
                <p:cNvSpPr/>
                <p:nvPr/>
              </p:nvSpPr>
              <p:spPr>
                <a:xfrm>
                  <a:off x="-350729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7" name="Freeform: Shape 3486">
                  <a:extLst>
                    <a:ext uri="{FF2B5EF4-FFF2-40B4-BE49-F238E27FC236}">
                      <a16:creationId xmlns:a16="http://schemas.microsoft.com/office/drawing/2014/main" id="{111F28C7-DFE6-0C6E-3EF3-D077C825225B}"/>
                    </a:ext>
                  </a:extLst>
                </p:cNvPr>
                <p:cNvSpPr/>
                <p:nvPr/>
              </p:nvSpPr>
              <p:spPr>
                <a:xfrm>
                  <a:off x="-326253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88" name="Freeform: Shape 3487">
                  <a:extLst>
                    <a:ext uri="{FF2B5EF4-FFF2-40B4-BE49-F238E27FC236}">
                      <a16:creationId xmlns:a16="http://schemas.microsoft.com/office/drawing/2014/main" id="{A9DEC133-2797-0712-7938-1107B120B796}"/>
                    </a:ext>
                  </a:extLst>
                </p:cNvPr>
                <p:cNvSpPr/>
                <p:nvPr/>
              </p:nvSpPr>
              <p:spPr>
                <a:xfrm>
                  <a:off x="-301777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89" name="Freeform: Shape 3488">
                  <a:extLst>
                    <a:ext uri="{FF2B5EF4-FFF2-40B4-BE49-F238E27FC236}">
                      <a16:creationId xmlns:a16="http://schemas.microsoft.com/office/drawing/2014/main" id="{303BDD39-0EDC-5C16-1738-3856FC653F82}"/>
                    </a:ext>
                  </a:extLst>
                </p:cNvPr>
                <p:cNvSpPr/>
                <p:nvPr/>
              </p:nvSpPr>
              <p:spPr>
                <a:xfrm>
                  <a:off x="-2772944"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490" name="Freeform: Shape 3489">
                  <a:extLst>
                    <a:ext uri="{FF2B5EF4-FFF2-40B4-BE49-F238E27FC236}">
                      <a16:creationId xmlns:a16="http://schemas.microsoft.com/office/drawing/2014/main" id="{55EAD2C0-E7AE-7F15-12E5-F62B0C0351CC}"/>
                    </a:ext>
                  </a:extLst>
                </p:cNvPr>
                <p:cNvSpPr/>
                <p:nvPr/>
              </p:nvSpPr>
              <p:spPr>
                <a:xfrm>
                  <a:off x="-252818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1" name="Freeform: Shape 3490">
                  <a:extLst>
                    <a:ext uri="{FF2B5EF4-FFF2-40B4-BE49-F238E27FC236}">
                      <a16:creationId xmlns:a16="http://schemas.microsoft.com/office/drawing/2014/main" id="{03A87BA9-BC55-6AFA-8608-E4DDEF3D2874}"/>
                    </a:ext>
                  </a:extLst>
                </p:cNvPr>
                <p:cNvSpPr/>
                <p:nvPr/>
              </p:nvSpPr>
              <p:spPr>
                <a:xfrm>
                  <a:off x="-228342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492" name="Freeform: Shape 3491">
                  <a:extLst>
                    <a:ext uri="{FF2B5EF4-FFF2-40B4-BE49-F238E27FC236}">
                      <a16:creationId xmlns:a16="http://schemas.microsoft.com/office/drawing/2014/main" id="{63715ECA-67FD-7037-7AAA-F8A4C6151681}"/>
                    </a:ext>
                  </a:extLst>
                </p:cNvPr>
                <p:cNvSpPr/>
                <p:nvPr/>
              </p:nvSpPr>
              <p:spPr>
                <a:xfrm>
                  <a:off x="-203866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3" name="Freeform: Shape 3492">
                  <a:extLst>
                    <a:ext uri="{FF2B5EF4-FFF2-40B4-BE49-F238E27FC236}">
                      <a16:creationId xmlns:a16="http://schemas.microsoft.com/office/drawing/2014/main" id="{10A86234-E50F-5DB0-352E-C7FF072FB83F}"/>
                    </a:ext>
                  </a:extLst>
                </p:cNvPr>
                <p:cNvSpPr/>
                <p:nvPr/>
              </p:nvSpPr>
              <p:spPr>
                <a:xfrm>
                  <a:off x="-179390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4" name="Freeform: Shape 3493">
                  <a:extLst>
                    <a:ext uri="{FF2B5EF4-FFF2-40B4-BE49-F238E27FC236}">
                      <a16:creationId xmlns:a16="http://schemas.microsoft.com/office/drawing/2014/main" id="{5CE99E08-3637-BF32-7BB5-3A9AD7BEE16B}"/>
                    </a:ext>
                  </a:extLst>
                </p:cNvPr>
                <p:cNvSpPr/>
                <p:nvPr/>
              </p:nvSpPr>
              <p:spPr>
                <a:xfrm>
                  <a:off x="-766842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5" name="Freeform: Shape 3494">
                  <a:extLst>
                    <a:ext uri="{FF2B5EF4-FFF2-40B4-BE49-F238E27FC236}">
                      <a16:creationId xmlns:a16="http://schemas.microsoft.com/office/drawing/2014/main" id="{9BEDB890-0BAF-80E2-715D-C83D1D053B5C}"/>
                    </a:ext>
                  </a:extLst>
                </p:cNvPr>
                <p:cNvSpPr/>
                <p:nvPr/>
              </p:nvSpPr>
              <p:spPr>
                <a:xfrm>
                  <a:off x="-742366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6" name="Freeform: Shape 3495">
                  <a:extLst>
                    <a:ext uri="{FF2B5EF4-FFF2-40B4-BE49-F238E27FC236}">
                      <a16:creationId xmlns:a16="http://schemas.microsoft.com/office/drawing/2014/main" id="{1E324318-51FC-03EA-4612-44D53193EE15}"/>
                    </a:ext>
                  </a:extLst>
                </p:cNvPr>
                <p:cNvSpPr/>
                <p:nvPr/>
              </p:nvSpPr>
              <p:spPr>
                <a:xfrm>
                  <a:off x="-717890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7" name="Freeform: Shape 3496">
                  <a:extLst>
                    <a:ext uri="{FF2B5EF4-FFF2-40B4-BE49-F238E27FC236}">
                      <a16:creationId xmlns:a16="http://schemas.microsoft.com/office/drawing/2014/main" id="{228A2B8D-BDC9-9DA0-F019-2E8F8D5E0A76}"/>
                    </a:ext>
                  </a:extLst>
                </p:cNvPr>
                <p:cNvSpPr/>
                <p:nvPr/>
              </p:nvSpPr>
              <p:spPr>
                <a:xfrm>
                  <a:off x="-693414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8" name="Freeform: Shape 3497">
                  <a:extLst>
                    <a:ext uri="{FF2B5EF4-FFF2-40B4-BE49-F238E27FC236}">
                      <a16:creationId xmlns:a16="http://schemas.microsoft.com/office/drawing/2014/main" id="{345A184D-2951-169C-44DC-C31A6A21D49C}"/>
                    </a:ext>
                  </a:extLst>
                </p:cNvPr>
                <p:cNvSpPr/>
                <p:nvPr/>
              </p:nvSpPr>
              <p:spPr>
                <a:xfrm>
                  <a:off x="-668931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499" name="Freeform: Shape 3498">
                  <a:extLst>
                    <a:ext uri="{FF2B5EF4-FFF2-40B4-BE49-F238E27FC236}">
                      <a16:creationId xmlns:a16="http://schemas.microsoft.com/office/drawing/2014/main" id="{9CB82E40-3A35-9E1C-1A78-90EA1476EAC9}"/>
                    </a:ext>
                  </a:extLst>
                </p:cNvPr>
                <p:cNvSpPr/>
                <p:nvPr/>
              </p:nvSpPr>
              <p:spPr>
                <a:xfrm>
                  <a:off x="-644455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00" name="Freeform: Shape 3499">
                  <a:extLst>
                    <a:ext uri="{FF2B5EF4-FFF2-40B4-BE49-F238E27FC236}">
                      <a16:creationId xmlns:a16="http://schemas.microsoft.com/office/drawing/2014/main" id="{E0106924-E09B-72CC-5B1C-3161E7EF1763}"/>
                    </a:ext>
                  </a:extLst>
                </p:cNvPr>
                <p:cNvSpPr/>
                <p:nvPr/>
              </p:nvSpPr>
              <p:spPr>
                <a:xfrm>
                  <a:off x="-619979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01" name="Freeform: Shape 3500">
                  <a:extLst>
                    <a:ext uri="{FF2B5EF4-FFF2-40B4-BE49-F238E27FC236}">
                      <a16:creationId xmlns:a16="http://schemas.microsoft.com/office/drawing/2014/main" id="{D8541E1E-D96B-9A7A-F22B-80DAE1D514F7}"/>
                    </a:ext>
                  </a:extLst>
                </p:cNvPr>
                <p:cNvSpPr/>
                <p:nvPr/>
              </p:nvSpPr>
              <p:spPr>
                <a:xfrm>
                  <a:off x="-595503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2" name="Freeform: Shape 3501">
                  <a:extLst>
                    <a:ext uri="{FF2B5EF4-FFF2-40B4-BE49-F238E27FC236}">
                      <a16:creationId xmlns:a16="http://schemas.microsoft.com/office/drawing/2014/main" id="{EC49B0BF-C6BE-30B2-305C-C98470C988A6}"/>
                    </a:ext>
                  </a:extLst>
                </p:cNvPr>
                <p:cNvSpPr/>
                <p:nvPr/>
              </p:nvSpPr>
              <p:spPr>
                <a:xfrm>
                  <a:off x="-571027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3" name="Freeform: Shape 3502">
                  <a:extLst>
                    <a:ext uri="{FF2B5EF4-FFF2-40B4-BE49-F238E27FC236}">
                      <a16:creationId xmlns:a16="http://schemas.microsoft.com/office/drawing/2014/main" id="{C4829F68-E45A-9958-FE98-CF3ED8B0045B}"/>
                    </a:ext>
                  </a:extLst>
                </p:cNvPr>
                <p:cNvSpPr/>
                <p:nvPr/>
              </p:nvSpPr>
              <p:spPr>
                <a:xfrm>
                  <a:off x="-546551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4" name="Freeform: Shape 3503">
                  <a:extLst>
                    <a:ext uri="{FF2B5EF4-FFF2-40B4-BE49-F238E27FC236}">
                      <a16:creationId xmlns:a16="http://schemas.microsoft.com/office/drawing/2014/main" id="{4FCE56E9-D1B6-F8BB-215E-1140F7EC535D}"/>
                    </a:ext>
                  </a:extLst>
                </p:cNvPr>
                <p:cNvSpPr/>
                <p:nvPr/>
              </p:nvSpPr>
              <p:spPr>
                <a:xfrm>
                  <a:off x="-522068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5" name="Freeform: Shape 3504">
                  <a:extLst>
                    <a:ext uri="{FF2B5EF4-FFF2-40B4-BE49-F238E27FC236}">
                      <a16:creationId xmlns:a16="http://schemas.microsoft.com/office/drawing/2014/main" id="{B73A7C1E-7639-9A02-EA44-A2EDB46377F4}"/>
                    </a:ext>
                  </a:extLst>
                </p:cNvPr>
                <p:cNvSpPr/>
                <p:nvPr/>
              </p:nvSpPr>
              <p:spPr>
                <a:xfrm>
                  <a:off x="-497592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6" name="Freeform: Shape 3505">
                  <a:extLst>
                    <a:ext uri="{FF2B5EF4-FFF2-40B4-BE49-F238E27FC236}">
                      <a16:creationId xmlns:a16="http://schemas.microsoft.com/office/drawing/2014/main" id="{EF213505-1219-F246-13E8-A8EFF01E3E07}"/>
                    </a:ext>
                  </a:extLst>
                </p:cNvPr>
                <p:cNvSpPr/>
                <p:nvPr/>
              </p:nvSpPr>
              <p:spPr>
                <a:xfrm>
                  <a:off x="-473116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7" name="Freeform: Shape 3506">
                  <a:extLst>
                    <a:ext uri="{FF2B5EF4-FFF2-40B4-BE49-F238E27FC236}">
                      <a16:creationId xmlns:a16="http://schemas.microsoft.com/office/drawing/2014/main" id="{40746828-AF9C-BE6D-E555-783F2060A239}"/>
                    </a:ext>
                  </a:extLst>
                </p:cNvPr>
                <p:cNvSpPr/>
                <p:nvPr/>
              </p:nvSpPr>
              <p:spPr>
                <a:xfrm>
                  <a:off x="-448640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8" name="Freeform: Shape 3507">
                  <a:extLst>
                    <a:ext uri="{FF2B5EF4-FFF2-40B4-BE49-F238E27FC236}">
                      <a16:creationId xmlns:a16="http://schemas.microsoft.com/office/drawing/2014/main" id="{E7FBCF0B-5C51-8C13-2685-C9376EE39C56}"/>
                    </a:ext>
                  </a:extLst>
                </p:cNvPr>
                <p:cNvSpPr/>
                <p:nvPr/>
              </p:nvSpPr>
              <p:spPr>
                <a:xfrm>
                  <a:off x="-424164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09" name="Freeform: Shape 3508">
                  <a:extLst>
                    <a:ext uri="{FF2B5EF4-FFF2-40B4-BE49-F238E27FC236}">
                      <a16:creationId xmlns:a16="http://schemas.microsoft.com/office/drawing/2014/main" id="{61EC2E87-4174-DAE3-C5AD-6B6156563FD4}"/>
                    </a:ext>
                  </a:extLst>
                </p:cNvPr>
                <p:cNvSpPr/>
                <p:nvPr/>
              </p:nvSpPr>
              <p:spPr>
                <a:xfrm>
                  <a:off x="-399681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10" name="Freeform: Shape 3509">
                  <a:extLst>
                    <a:ext uri="{FF2B5EF4-FFF2-40B4-BE49-F238E27FC236}">
                      <a16:creationId xmlns:a16="http://schemas.microsoft.com/office/drawing/2014/main" id="{A4D73306-87F7-5E02-4BD9-79994D92DE83}"/>
                    </a:ext>
                  </a:extLst>
                </p:cNvPr>
                <p:cNvSpPr/>
                <p:nvPr/>
              </p:nvSpPr>
              <p:spPr>
                <a:xfrm>
                  <a:off x="-375205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11" name="Freeform: Shape 3510">
                  <a:extLst>
                    <a:ext uri="{FF2B5EF4-FFF2-40B4-BE49-F238E27FC236}">
                      <a16:creationId xmlns:a16="http://schemas.microsoft.com/office/drawing/2014/main" id="{77D7DD22-1055-E0C8-32E1-FED74F8FF79F}"/>
                    </a:ext>
                  </a:extLst>
                </p:cNvPr>
                <p:cNvSpPr/>
                <p:nvPr/>
              </p:nvSpPr>
              <p:spPr>
                <a:xfrm>
                  <a:off x="-350729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12" name="Freeform: Shape 3511">
                  <a:extLst>
                    <a:ext uri="{FF2B5EF4-FFF2-40B4-BE49-F238E27FC236}">
                      <a16:creationId xmlns:a16="http://schemas.microsoft.com/office/drawing/2014/main" id="{90271064-5694-A380-9F48-D27E0C2A3D3B}"/>
                    </a:ext>
                  </a:extLst>
                </p:cNvPr>
                <p:cNvSpPr/>
                <p:nvPr/>
              </p:nvSpPr>
              <p:spPr>
                <a:xfrm>
                  <a:off x="-326253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13" name="Freeform: Shape 3512">
                  <a:extLst>
                    <a:ext uri="{FF2B5EF4-FFF2-40B4-BE49-F238E27FC236}">
                      <a16:creationId xmlns:a16="http://schemas.microsoft.com/office/drawing/2014/main" id="{06668EA7-02CA-D161-2086-E65C91A56E3F}"/>
                    </a:ext>
                  </a:extLst>
                </p:cNvPr>
                <p:cNvSpPr/>
                <p:nvPr/>
              </p:nvSpPr>
              <p:spPr>
                <a:xfrm>
                  <a:off x="-301777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14" name="Freeform: Shape 3513">
                  <a:extLst>
                    <a:ext uri="{FF2B5EF4-FFF2-40B4-BE49-F238E27FC236}">
                      <a16:creationId xmlns:a16="http://schemas.microsoft.com/office/drawing/2014/main" id="{FCC9AB7A-E92A-7A29-AD99-679E7177011F}"/>
                    </a:ext>
                  </a:extLst>
                </p:cNvPr>
                <p:cNvSpPr/>
                <p:nvPr/>
              </p:nvSpPr>
              <p:spPr>
                <a:xfrm>
                  <a:off x="-2772944"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15" name="Freeform: Shape 3514">
                  <a:extLst>
                    <a:ext uri="{FF2B5EF4-FFF2-40B4-BE49-F238E27FC236}">
                      <a16:creationId xmlns:a16="http://schemas.microsoft.com/office/drawing/2014/main" id="{490EA0B8-8514-6CE7-AE66-62A53879D2DC}"/>
                    </a:ext>
                  </a:extLst>
                </p:cNvPr>
                <p:cNvSpPr/>
                <p:nvPr/>
              </p:nvSpPr>
              <p:spPr>
                <a:xfrm>
                  <a:off x="-252818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16" name="Freeform: Shape 3515">
                  <a:extLst>
                    <a:ext uri="{FF2B5EF4-FFF2-40B4-BE49-F238E27FC236}">
                      <a16:creationId xmlns:a16="http://schemas.microsoft.com/office/drawing/2014/main" id="{21105748-9AD8-1477-8484-DFFF2D6E88E3}"/>
                    </a:ext>
                  </a:extLst>
                </p:cNvPr>
                <p:cNvSpPr/>
                <p:nvPr/>
              </p:nvSpPr>
              <p:spPr>
                <a:xfrm>
                  <a:off x="-228342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17" name="Freeform: Shape 3516">
                  <a:extLst>
                    <a:ext uri="{FF2B5EF4-FFF2-40B4-BE49-F238E27FC236}">
                      <a16:creationId xmlns:a16="http://schemas.microsoft.com/office/drawing/2014/main" id="{AC2B6201-6DC8-B493-625E-AB6DF84E2C92}"/>
                    </a:ext>
                  </a:extLst>
                </p:cNvPr>
                <p:cNvSpPr/>
                <p:nvPr/>
              </p:nvSpPr>
              <p:spPr>
                <a:xfrm>
                  <a:off x="-203866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18" name="Freeform: Shape 3517">
                  <a:extLst>
                    <a:ext uri="{FF2B5EF4-FFF2-40B4-BE49-F238E27FC236}">
                      <a16:creationId xmlns:a16="http://schemas.microsoft.com/office/drawing/2014/main" id="{5482F85F-7EB2-D629-ACF5-807D5C386488}"/>
                    </a:ext>
                  </a:extLst>
                </p:cNvPr>
                <p:cNvSpPr/>
                <p:nvPr/>
              </p:nvSpPr>
              <p:spPr>
                <a:xfrm>
                  <a:off x="-179390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19" name="Freeform: Shape 3518">
                  <a:extLst>
                    <a:ext uri="{FF2B5EF4-FFF2-40B4-BE49-F238E27FC236}">
                      <a16:creationId xmlns:a16="http://schemas.microsoft.com/office/drawing/2014/main" id="{E20B16BF-AD57-D463-0B7F-4C239D9A5469}"/>
                    </a:ext>
                  </a:extLst>
                </p:cNvPr>
                <p:cNvSpPr/>
                <p:nvPr/>
              </p:nvSpPr>
              <p:spPr>
                <a:xfrm>
                  <a:off x="-766842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0" name="Freeform: Shape 3519">
                  <a:extLst>
                    <a:ext uri="{FF2B5EF4-FFF2-40B4-BE49-F238E27FC236}">
                      <a16:creationId xmlns:a16="http://schemas.microsoft.com/office/drawing/2014/main" id="{DA3A0056-114A-DE5C-C98E-675F8D19E867}"/>
                    </a:ext>
                  </a:extLst>
                </p:cNvPr>
                <p:cNvSpPr/>
                <p:nvPr/>
              </p:nvSpPr>
              <p:spPr>
                <a:xfrm>
                  <a:off x="-742366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1" name="Freeform: Shape 3520">
                  <a:extLst>
                    <a:ext uri="{FF2B5EF4-FFF2-40B4-BE49-F238E27FC236}">
                      <a16:creationId xmlns:a16="http://schemas.microsoft.com/office/drawing/2014/main" id="{8924CB09-E93F-4517-ADA9-BFE6E08C8D59}"/>
                    </a:ext>
                  </a:extLst>
                </p:cNvPr>
                <p:cNvSpPr/>
                <p:nvPr/>
              </p:nvSpPr>
              <p:spPr>
                <a:xfrm>
                  <a:off x="-717890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2" name="Freeform: Shape 3521">
                  <a:extLst>
                    <a:ext uri="{FF2B5EF4-FFF2-40B4-BE49-F238E27FC236}">
                      <a16:creationId xmlns:a16="http://schemas.microsoft.com/office/drawing/2014/main" id="{CA8216A6-5CFF-1CEE-6854-B36425D3630B}"/>
                    </a:ext>
                  </a:extLst>
                </p:cNvPr>
                <p:cNvSpPr/>
                <p:nvPr/>
              </p:nvSpPr>
              <p:spPr>
                <a:xfrm>
                  <a:off x="-693414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3" name="Freeform: Shape 3522">
                  <a:extLst>
                    <a:ext uri="{FF2B5EF4-FFF2-40B4-BE49-F238E27FC236}">
                      <a16:creationId xmlns:a16="http://schemas.microsoft.com/office/drawing/2014/main" id="{5C49AF3B-A3BC-E9BF-6469-F21DC209D894}"/>
                    </a:ext>
                  </a:extLst>
                </p:cNvPr>
                <p:cNvSpPr/>
                <p:nvPr/>
              </p:nvSpPr>
              <p:spPr>
                <a:xfrm>
                  <a:off x="-668931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24" name="Freeform: Shape 3523">
                  <a:extLst>
                    <a:ext uri="{FF2B5EF4-FFF2-40B4-BE49-F238E27FC236}">
                      <a16:creationId xmlns:a16="http://schemas.microsoft.com/office/drawing/2014/main" id="{7AED74BC-BBA8-8808-3261-E0B4914405A4}"/>
                    </a:ext>
                  </a:extLst>
                </p:cNvPr>
                <p:cNvSpPr/>
                <p:nvPr/>
              </p:nvSpPr>
              <p:spPr>
                <a:xfrm>
                  <a:off x="-644455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5" name="Freeform: Shape 3524">
                  <a:extLst>
                    <a:ext uri="{FF2B5EF4-FFF2-40B4-BE49-F238E27FC236}">
                      <a16:creationId xmlns:a16="http://schemas.microsoft.com/office/drawing/2014/main" id="{676AEC33-4C75-FCF7-7FC2-7B80A2A04344}"/>
                    </a:ext>
                  </a:extLst>
                </p:cNvPr>
                <p:cNvSpPr/>
                <p:nvPr/>
              </p:nvSpPr>
              <p:spPr>
                <a:xfrm>
                  <a:off x="-619979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26" name="Freeform: Shape 3525">
                  <a:extLst>
                    <a:ext uri="{FF2B5EF4-FFF2-40B4-BE49-F238E27FC236}">
                      <a16:creationId xmlns:a16="http://schemas.microsoft.com/office/drawing/2014/main" id="{4BA39746-6F0C-1DEF-F614-099B7DC99593}"/>
                    </a:ext>
                  </a:extLst>
                </p:cNvPr>
                <p:cNvSpPr/>
                <p:nvPr/>
              </p:nvSpPr>
              <p:spPr>
                <a:xfrm>
                  <a:off x="-595503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27" name="Freeform: Shape 3526">
                  <a:extLst>
                    <a:ext uri="{FF2B5EF4-FFF2-40B4-BE49-F238E27FC236}">
                      <a16:creationId xmlns:a16="http://schemas.microsoft.com/office/drawing/2014/main" id="{DA689D09-5519-84D8-465B-F97EAB4FBA9C}"/>
                    </a:ext>
                  </a:extLst>
                </p:cNvPr>
                <p:cNvSpPr/>
                <p:nvPr/>
              </p:nvSpPr>
              <p:spPr>
                <a:xfrm>
                  <a:off x="-571027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28" name="Freeform: Shape 3527">
                  <a:extLst>
                    <a:ext uri="{FF2B5EF4-FFF2-40B4-BE49-F238E27FC236}">
                      <a16:creationId xmlns:a16="http://schemas.microsoft.com/office/drawing/2014/main" id="{876E3768-CB37-8079-2C8F-0779038309BC}"/>
                    </a:ext>
                  </a:extLst>
                </p:cNvPr>
                <p:cNvSpPr/>
                <p:nvPr/>
              </p:nvSpPr>
              <p:spPr>
                <a:xfrm>
                  <a:off x="-546551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29" name="Freeform: Shape 3528">
                  <a:extLst>
                    <a:ext uri="{FF2B5EF4-FFF2-40B4-BE49-F238E27FC236}">
                      <a16:creationId xmlns:a16="http://schemas.microsoft.com/office/drawing/2014/main" id="{8894679D-7521-54B1-76AA-EE309FBB1F51}"/>
                    </a:ext>
                  </a:extLst>
                </p:cNvPr>
                <p:cNvSpPr/>
                <p:nvPr/>
              </p:nvSpPr>
              <p:spPr>
                <a:xfrm>
                  <a:off x="-522068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0" name="Freeform: Shape 3529">
                  <a:extLst>
                    <a:ext uri="{FF2B5EF4-FFF2-40B4-BE49-F238E27FC236}">
                      <a16:creationId xmlns:a16="http://schemas.microsoft.com/office/drawing/2014/main" id="{FF4EE507-52F7-1D10-A55F-FA052C524A85}"/>
                    </a:ext>
                  </a:extLst>
                </p:cNvPr>
                <p:cNvSpPr/>
                <p:nvPr/>
              </p:nvSpPr>
              <p:spPr>
                <a:xfrm>
                  <a:off x="-497592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1" name="Freeform: Shape 3530">
                  <a:extLst>
                    <a:ext uri="{FF2B5EF4-FFF2-40B4-BE49-F238E27FC236}">
                      <a16:creationId xmlns:a16="http://schemas.microsoft.com/office/drawing/2014/main" id="{75064BC1-C27B-CCB8-367B-B101C33E1D7E}"/>
                    </a:ext>
                  </a:extLst>
                </p:cNvPr>
                <p:cNvSpPr/>
                <p:nvPr/>
              </p:nvSpPr>
              <p:spPr>
                <a:xfrm>
                  <a:off x="-473116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2" name="Freeform: Shape 3531">
                  <a:extLst>
                    <a:ext uri="{FF2B5EF4-FFF2-40B4-BE49-F238E27FC236}">
                      <a16:creationId xmlns:a16="http://schemas.microsoft.com/office/drawing/2014/main" id="{0A2F22BF-1DDF-4DD0-949C-206900BABA16}"/>
                    </a:ext>
                  </a:extLst>
                </p:cNvPr>
                <p:cNvSpPr/>
                <p:nvPr/>
              </p:nvSpPr>
              <p:spPr>
                <a:xfrm>
                  <a:off x="-448640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3" name="Freeform: Shape 3532">
                  <a:extLst>
                    <a:ext uri="{FF2B5EF4-FFF2-40B4-BE49-F238E27FC236}">
                      <a16:creationId xmlns:a16="http://schemas.microsoft.com/office/drawing/2014/main" id="{16DDF9F9-2406-2ED1-E301-C9DE2FDD8B7E}"/>
                    </a:ext>
                  </a:extLst>
                </p:cNvPr>
                <p:cNvSpPr/>
                <p:nvPr/>
              </p:nvSpPr>
              <p:spPr>
                <a:xfrm>
                  <a:off x="-424164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4" name="Freeform: Shape 3533">
                  <a:extLst>
                    <a:ext uri="{FF2B5EF4-FFF2-40B4-BE49-F238E27FC236}">
                      <a16:creationId xmlns:a16="http://schemas.microsoft.com/office/drawing/2014/main" id="{7CB0E4B8-60D0-4A77-6CEC-14CD2B948A03}"/>
                    </a:ext>
                  </a:extLst>
                </p:cNvPr>
                <p:cNvSpPr/>
                <p:nvPr/>
              </p:nvSpPr>
              <p:spPr>
                <a:xfrm>
                  <a:off x="-399681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5" name="Freeform: Shape 3534">
                  <a:extLst>
                    <a:ext uri="{FF2B5EF4-FFF2-40B4-BE49-F238E27FC236}">
                      <a16:creationId xmlns:a16="http://schemas.microsoft.com/office/drawing/2014/main" id="{B12B29EC-342E-9F42-4469-BB250F598B48}"/>
                    </a:ext>
                  </a:extLst>
                </p:cNvPr>
                <p:cNvSpPr/>
                <p:nvPr/>
              </p:nvSpPr>
              <p:spPr>
                <a:xfrm>
                  <a:off x="-375205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6" name="Freeform: Shape 3535">
                  <a:extLst>
                    <a:ext uri="{FF2B5EF4-FFF2-40B4-BE49-F238E27FC236}">
                      <a16:creationId xmlns:a16="http://schemas.microsoft.com/office/drawing/2014/main" id="{37B4C65D-CE0E-A6F2-1127-6AA265AA69F6}"/>
                    </a:ext>
                  </a:extLst>
                </p:cNvPr>
                <p:cNvSpPr/>
                <p:nvPr/>
              </p:nvSpPr>
              <p:spPr>
                <a:xfrm>
                  <a:off x="-350729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7" name="Freeform: Shape 3536">
                  <a:extLst>
                    <a:ext uri="{FF2B5EF4-FFF2-40B4-BE49-F238E27FC236}">
                      <a16:creationId xmlns:a16="http://schemas.microsoft.com/office/drawing/2014/main" id="{B9ACCE3C-DD98-1276-BC00-45D3A648716C}"/>
                    </a:ext>
                  </a:extLst>
                </p:cNvPr>
                <p:cNvSpPr/>
                <p:nvPr/>
              </p:nvSpPr>
              <p:spPr>
                <a:xfrm>
                  <a:off x="-326253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38" name="Freeform: Shape 3537">
                  <a:extLst>
                    <a:ext uri="{FF2B5EF4-FFF2-40B4-BE49-F238E27FC236}">
                      <a16:creationId xmlns:a16="http://schemas.microsoft.com/office/drawing/2014/main" id="{172177C0-4542-B18E-7ED1-2416DB26B53E}"/>
                    </a:ext>
                  </a:extLst>
                </p:cNvPr>
                <p:cNvSpPr/>
                <p:nvPr/>
              </p:nvSpPr>
              <p:spPr>
                <a:xfrm>
                  <a:off x="-301777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39" name="Freeform: Shape 3538">
                  <a:extLst>
                    <a:ext uri="{FF2B5EF4-FFF2-40B4-BE49-F238E27FC236}">
                      <a16:creationId xmlns:a16="http://schemas.microsoft.com/office/drawing/2014/main" id="{5B2799B6-126E-D632-4E5A-3D1C787A3B49}"/>
                    </a:ext>
                  </a:extLst>
                </p:cNvPr>
                <p:cNvSpPr/>
                <p:nvPr/>
              </p:nvSpPr>
              <p:spPr>
                <a:xfrm>
                  <a:off x="-2772944"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40" name="Freeform: Shape 3539">
                  <a:extLst>
                    <a:ext uri="{FF2B5EF4-FFF2-40B4-BE49-F238E27FC236}">
                      <a16:creationId xmlns:a16="http://schemas.microsoft.com/office/drawing/2014/main" id="{CE112241-FD27-D1CA-AD9C-7BDBCB45F200}"/>
                    </a:ext>
                  </a:extLst>
                </p:cNvPr>
                <p:cNvSpPr/>
                <p:nvPr/>
              </p:nvSpPr>
              <p:spPr>
                <a:xfrm>
                  <a:off x="-252818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1" name="Freeform: Shape 3540">
                  <a:extLst>
                    <a:ext uri="{FF2B5EF4-FFF2-40B4-BE49-F238E27FC236}">
                      <a16:creationId xmlns:a16="http://schemas.microsoft.com/office/drawing/2014/main" id="{4A96D848-E6C6-E1B7-9CC8-C56D5C99B273}"/>
                    </a:ext>
                  </a:extLst>
                </p:cNvPr>
                <p:cNvSpPr/>
                <p:nvPr/>
              </p:nvSpPr>
              <p:spPr>
                <a:xfrm>
                  <a:off x="-228342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2" name="Freeform: Shape 3541">
                  <a:extLst>
                    <a:ext uri="{FF2B5EF4-FFF2-40B4-BE49-F238E27FC236}">
                      <a16:creationId xmlns:a16="http://schemas.microsoft.com/office/drawing/2014/main" id="{56CE8B3E-1E0D-BD57-7897-C79B8604035E}"/>
                    </a:ext>
                  </a:extLst>
                </p:cNvPr>
                <p:cNvSpPr/>
                <p:nvPr/>
              </p:nvSpPr>
              <p:spPr>
                <a:xfrm>
                  <a:off x="-203866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3" name="Freeform: Shape 3542">
                  <a:extLst>
                    <a:ext uri="{FF2B5EF4-FFF2-40B4-BE49-F238E27FC236}">
                      <a16:creationId xmlns:a16="http://schemas.microsoft.com/office/drawing/2014/main" id="{B3BCA5F1-8CCB-42C3-A0D2-173D2E882EF9}"/>
                    </a:ext>
                  </a:extLst>
                </p:cNvPr>
                <p:cNvSpPr/>
                <p:nvPr/>
              </p:nvSpPr>
              <p:spPr>
                <a:xfrm>
                  <a:off x="-179390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4" name="Freeform: Shape 3543">
                  <a:extLst>
                    <a:ext uri="{FF2B5EF4-FFF2-40B4-BE49-F238E27FC236}">
                      <a16:creationId xmlns:a16="http://schemas.microsoft.com/office/drawing/2014/main" id="{D9EC0E21-D8E5-3F6E-E545-53DC5A46C2DF}"/>
                    </a:ext>
                  </a:extLst>
                </p:cNvPr>
                <p:cNvSpPr/>
                <p:nvPr/>
              </p:nvSpPr>
              <p:spPr>
                <a:xfrm>
                  <a:off x="-766842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5" name="Freeform: Shape 3544">
                  <a:extLst>
                    <a:ext uri="{FF2B5EF4-FFF2-40B4-BE49-F238E27FC236}">
                      <a16:creationId xmlns:a16="http://schemas.microsoft.com/office/drawing/2014/main" id="{4744CEE7-6C48-63C8-8B8A-A0DAB3AD00E1}"/>
                    </a:ext>
                  </a:extLst>
                </p:cNvPr>
                <p:cNvSpPr/>
                <p:nvPr/>
              </p:nvSpPr>
              <p:spPr>
                <a:xfrm>
                  <a:off x="-742366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6" name="Freeform: Shape 3545">
                  <a:extLst>
                    <a:ext uri="{FF2B5EF4-FFF2-40B4-BE49-F238E27FC236}">
                      <a16:creationId xmlns:a16="http://schemas.microsoft.com/office/drawing/2014/main" id="{26A642A4-9EC8-4EF5-F2BA-CFBDC00A1D0B}"/>
                    </a:ext>
                  </a:extLst>
                </p:cNvPr>
                <p:cNvSpPr/>
                <p:nvPr/>
              </p:nvSpPr>
              <p:spPr>
                <a:xfrm>
                  <a:off x="-717890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47" name="Freeform: Shape 3546">
                  <a:extLst>
                    <a:ext uri="{FF2B5EF4-FFF2-40B4-BE49-F238E27FC236}">
                      <a16:creationId xmlns:a16="http://schemas.microsoft.com/office/drawing/2014/main" id="{DE931894-FCBB-33DF-0E74-5DE8F2FD92D0}"/>
                    </a:ext>
                  </a:extLst>
                </p:cNvPr>
                <p:cNvSpPr/>
                <p:nvPr/>
              </p:nvSpPr>
              <p:spPr>
                <a:xfrm>
                  <a:off x="-693414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8" name="Freeform: Shape 3547">
                  <a:extLst>
                    <a:ext uri="{FF2B5EF4-FFF2-40B4-BE49-F238E27FC236}">
                      <a16:creationId xmlns:a16="http://schemas.microsoft.com/office/drawing/2014/main" id="{B24625A3-6497-77F8-78E8-80FC639D84FD}"/>
                    </a:ext>
                  </a:extLst>
                </p:cNvPr>
                <p:cNvSpPr/>
                <p:nvPr/>
              </p:nvSpPr>
              <p:spPr>
                <a:xfrm>
                  <a:off x="-668931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49" name="Freeform: Shape 3548">
                  <a:extLst>
                    <a:ext uri="{FF2B5EF4-FFF2-40B4-BE49-F238E27FC236}">
                      <a16:creationId xmlns:a16="http://schemas.microsoft.com/office/drawing/2014/main" id="{A45D6D59-420B-4D96-D53E-5EA4E5E6D812}"/>
                    </a:ext>
                  </a:extLst>
                </p:cNvPr>
                <p:cNvSpPr/>
                <p:nvPr/>
              </p:nvSpPr>
              <p:spPr>
                <a:xfrm>
                  <a:off x="-644455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50" name="Freeform: Shape 3549">
                  <a:extLst>
                    <a:ext uri="{FF2B5EF4-FFF2-40B4-BE49-F238E27FC236}">
                      <a16:creationId xmlns:a16="http://schemas.microsoft.com/office/drawing/2014/main" id="{83AFFCA7-A5F3-E86B-320C-A146947819FE}"/>
                    </a:ext>
                  </a:extLst>
                </p:cNvPr>
                <p:cNvSpPr/>
                <p:nvPr/>
              </p:nvSpPr>
              <p:spPr>
                <a:xfrm>
                  <a:off x="-619979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51" name="Freeform: Shape 3550">
                  <a:extLst>
                    <a:ext uri="{FF2B5EF4-FFF2-40B4-BE49-F238E27FC236}">
                      <a16:creationId xmlns:a16="http://schemas.microsoft.com/office/drawing/2014/main" id="{22128067-A774-5A18-317B-E6663D7340B7}"/>
                    </a:ext>
                  </a:extLst>
                </p:cNvPr>
                <p:cNvSpPr/>
                <p:nvPr/>
              </p:nvSpPr>
              <p:spPr>
                <a:xfrm>
                  <a:off x="-595503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2" name="Freeform: Shape 3551">
                  <a:extLst>
                    <a:ext uri="{FF2B5EF4-FFF2-40B4-BE49-F238E27FC236}">
                      <a16:creationId xmlns:a16="http://schemas.microsoft.com/office/drawing/2014/main" id="{EB7AE681-35D9-067C-23BF-E0A31E60C058}"/>
                    </a:ext>
                  </a:extLst>
                </p:cNvPr>
                <p:cNvSpPr/>
                <p:nvPr/>
              </p:nvSpPr>
              <p:spPr>
                <a:xfrm>
                  <a:off x="-571027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3" name="Freeform: Shape 3552">
                  <a:extLst>
                    <a:ext uri="{FF2B5EF4-FFF2-40B4-BE49-F238E27FC236}">
                      <a16:creationId xmlns:a16="http://schemas.microsoft.com/office/drawing/2014/main" id="{0ECB98B4-6271-F1A7-0CDB-4B7817C5EAE4}"/>
                    </a:ext>
                  </a:extLst>
                </p:cNvPr>
                <p:cNvSpPr/>
                <p:nvPr/>
              </p:nvSpPr>
              <p:spPr>
                <a:xfrm>
                  <a:off x="-546551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4" name="Freeform: Shape 3553">
                  <a:extLst>
                    <a:ext uri="{FF2B5EF4-FFF2-40B4-BE49-F238E27FC236}">
                      <a16:creationId xmlns:a16="http://schemas.microsoft.com/office/drawing/2014/main" id="{3D837F30-883F-EDBF-4CD5-E68DCE67141F}"/>
                    </a:ext>
                  </a:extLst>
                </p:cNvPr>
                <p:cNvSpPr/>
                <p:nvPr/>
              </p:nvSpPr>
              <p:spPr>
                <a:xfrm>
                  <a:off x="-522068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5" name="Freeform: Shape 3554">
                  <a:extLst>
                    <a:ext uri="{FF2B5EF4-FFF2-40B4-BE49-F238E27FC236}">
                      <a16:creationId xmlns:a16="http://schemas.microsoft.com/office/drawing/2014/main" id="{58226227-85B6-3E29-CA3F-70AA6F70C386}"/>
                    </a:ext>
                  </a:extLst>
                </p:cNvPr>
                <p:cNvSpPr/>
                <p:nvPr/>
              </p:nvSpPr>
              <p:spPr>
                <a:xfrm>
                  <a:off x="-497592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6" name="Freeform: Shape 3555">
                  <a:extLst>
                    <a:ext uri="{FF2B5EF4-FFF2-40B4-BE49-F238E27FC236}">
                      <a16:creationId xmlns:a16="http://schemas.microsoft.com/office/drawing/2014/main" id="{7946A223-FF3E-E093-F3BD-4E16815CFD17}"/>
                    </a:ext>
                  </a:extLst>
                </p:cNvPr>
                <p:cNvSpPr/>
                <p:nvPr/>
              </p:nvSpPr>
              <p:spPr>
                <a:xfrm>
                  <a:off x="-473116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7" name="Freeform: Shape 3556">
                  <a:extLst>
                    <a:ext uri="{FF2B5EF4-FFF2-40B4-BE49-F238E27FC236}">
                      <a16:creationId xmlns:a16="http://schemas.microsoft.com/office/drawing/2014/main" id="{40986D60-F7D7-19FF-B728-4F1CB91A5DFF}"/>
                    </a:ext>
                  </a:extLst>
                </p:cNvPr>
                <p:cNvSpPr/>
                <p:nvPr/>
              </p:nvSpPr>
              <p:spPr>
                <a:xfrm>
                  <a:off x="-448640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8" name="Freeform: Shape 3557">
                  <a:extLst>
                    <a:ext uri="{FF2B5EF4-FFF2-40B4-BE49-F238E27FC236}">
                      <a16:creationId xmlns:a16="http://schemas.microsoft.com/office/drawing/2014/main" id="{3DA010EE-BD57-01A1-7FD6-5866982A5FAA}"/>
                    </a:ext>
                  </a:extLst>
                </p:cNvPr>
                <p:cNvSpPr/>
                <p:nvPr/>
              </p:nvSpPr>
              <p:spPr>
                <a:xfrm>
                  <a:off x="-424164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59" name="Freeform: Shape 3558">
                  <a:extLst>
                    <a:ext uri="{FF2B5EF4-FFF2-40B4-BE49-F238E27FC236}">
                      <a16:creationId xmlns:a16="http://schemas.microsoft.com/office/drawing/2014/main" id="{C48D4B18-DC85-7C76-CA2E-A88A0BB03AC1}"/>
                    </a:ext>
                  </a:extLst>
                </p:cNvPr>
                <p:cNvSpPr/>
                <p:nvPr/>
              </p:nvSpPr>
              <p:spPr>
                <a:xfrm>
                  <a:off x="-399681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60" name="Freeform: Shape 3559">
                  <a:extLst>
                    <a:ext uri="{FF2B5EF4-FFF2-40B4-BE49-F238E27FC236}">
                      <a16:creationId xmlns:a16="http://schemas.microsoft.com/office/drawing/2014/main" id="{B394B313-6547-D644-8BD7-B6D11F373CBD}"/>
                    </a:ext>
                  </a:extLst>
                </p:cNvPr>
                <p:cNvSpPr/>
                <p:nvPr/>
              </p:nvSpPr>
              <p:spPr>
                <a:xfrm>
                  <a:off x="-375205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61" name="Freeform: Shape 3560">
                  <a:extLst>
                    <a:ext uri="{FF2B5EF4-FFF2-40B4-BE49-F238E27FC236}">
                      <a16:creationId xmlns:a16="http://schemas.microsoft.com/office/drawing/2014/main" id="{6E0890F1-26AE-2ED7-7079-01AE3DB99806}"/>
                    </a:ext>
                  </a:extLst>
                </p:cNvPr>
                <p:cNvSpPr/>
                <p:nvPr/>
              </p:nvSpPr>
              <p:spPr>
                <a:xfrm>
                  <a:off x="-350729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62" name="Freeform: Shape 3561">
                  <a:extLst>
                    <a:ext uri="{FF2B5EF4-FFF2-40B4-BE49-F238E27FC236}">
                      <a16:creationId xmlns:a16="http://schemas.microsoft.com/office/drawing/2014/main" id="{6B93682E-DC71-32A0-1A6C-59E4CDA07921}"/>
                    </a:ext>
                  </a:extLst>
                </p:cNvPr>
                <p:cNvSpPr/>
                <p:nvPr/>
              </p:nvSpPr>
              <p:spPr>
                <a:xfrm>
                  <a:off x="-326253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63" name="Freeform: Shape 3562">
                  <a:extLst>
                    <a:ext uri="{FF2B5EF4-FFF2-40B4-BE49-F238E27FC236}">
                      <a16:creationId xmlns:a16="http://schemas.microsoft.com/office/drawing/2014/main" id="{5BAC4747-3781-7A33-B46F-13F90D67E27E}"/>
                    </a:ext>
                  </a:extLst>
                </p:cNvPr>
                <p:cNvSpPr/>
                <p:nvPr/>
              </p:nvSpPr>
              <p:spPr>
                <a:xfrm>
                  <a:off x="-301777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64" name="Freeform: Shape 3563">
                  <a:extLst>
                    <a:ext uri="{FF2B5EF4-FFF2-40B4-BE49-F238E27FC236}">
                      <a16:creationId xmlns:a16="http://schemas.microsoft.com/office/drawing/2014/main" id="{E39F1BFA-05A2-B7DB-CF3B-C3D5998243DC}"/>
                    </a:ext>
                  </a:extLst>
                </p:cNvPr>
                <p:cNvSpPr/>
                <p:nvPr/>
              </p:nvSpPr>
              <p:spPr>
                <a:xfrm>
                  <a:off x="-2772944"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65" name="Freeform: Shape 3564">
                  <a:extLst>
                    <a:ext uri="{FF2B5EF4-FFF2-40B4-BE49-F238E27FC236}">
                      <a16:creationId xmlns:a16="http://schemas.microsoft.com/office/drawing/2014/main" id="{475AA635-FC06-D65D-526C-161883C37AAF}"/>
                    </a:ext>
                  </a:extLst>
                </p:cNvPr>
                <p:cNvSpPr/>
                <p:nvPr/>
              </p:nvSpPr>
              <p:spPr>
                <a:xfrm>
                  <a:off x="-252818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66" name="Freeform: Shape 3565">
                  <a:extLst>
                    <a:ext uri="{FF2B5EF4-FFF2-40B4-BE49-F238E27FC236}">
                      <a16:creationId xmlns:a16="http://schemas.microsoft.com/office/drawing/2014/main" id="{22FAEBCF-5374-BD0A-B884-E65079289B65}"/>
                    </a:ext>
                  </a:extLst>
                </p:cNvPr>
                <p:cNvSpPr/>
                <p:nvPr/>
              </p:nvSpPr>
              <p:spPr>
                <a:xfrm>
                  <a:off x="-228342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67" name="Freeform: Shape 3566">
                  <a:extLst>
                    <a:ext uri="{FF2B5EF4-FFF2-40B4-BE49-F238E27FC236}">
                      <a16:creationId xmlns:a16="http://schemas.microsoft.com/office/drawing/2014/main" id="{C972AFEA-9633-28B7-4699-E6B0CBD4E067}"/>
                    </a:ext>
                  </a:extLst>
                </p:cNvPr>
                <p:cNvSpPr/>
                <p:nvPr/>
              </p:nvSpPr>
              <p:spPr>
                <a:xfrm>
                  <a:off x="-203866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68" name="Freeform: Shape 3567">
                  <a:extLst>
                    <a:ext uri="{FF2B5EF4-FFF2-40B4-BE49-F238E27FC236}">
                      <a16:creationId xmlns:a16="http://schemas.microsoft.com/office/drawing/2014/main" id="{6B8E7DEF-6337-18BD-BB62-A47ED3A2B25A}"/>
                    </a:ext>
                  </a:extLst>
                </p:cNvPr>
                <p:cNvSpPr/>
                <p:nvPr/>
              </p:nvSpPr>
              <p:spPr>
                <a:xfrm>
                  <a:off x="-179390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69" name="Freeform: Shape 3568">
                  <a:extLst>
                    <a:ext uri="{FF2B5EF4-FFF2-40B4-BE49-F238E27FC236}">
                      <a16:creationId xmlns:a16="http://schemas.microsoft.com/office/drawing/2014/main" id="{4EF00C59-2D6B-1921-107B-D6BBB7C1A0F3}"/>
                    </a:ext>
                  </a:extLst>
                </p:cNvPr>
                <p:cNvSpPr/>
                <p:nvPr/>
              </p:nvSpPr>
              <p:spPr>
                <a:xfrm>
                  <a:off x="-766842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0" name="Freeform: Shape 3569">
                  <a:extLst>
                    <a:ext uri="{FF2B5EF4-FFF2-40B4-BE49-F238E27FC236}">
                      <a16:creationId xmlns:a16="http://schemas.microsoft.com/office/drawing/2014/main" id="{E644D45F-AA1F-A81E-C06D-B172246DEC6B}"/>
                    </a:ext>
                  </a:extLst>
                </p:cNvPr>
                <p:cNvSpPr/>
                <p:nvPr/>
              </p:nvSpPr>
              <p:spPr>
                <a:xfrm>
                  <a:off x="-742366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1" name="Freeform: Shape 3570">
                  <a:extLst>
                    <a:ext uri="{FF2B5EF4-FFF2-40B4-BE49-F238E27FC236}">
                      <a16:creationId xmlns:a16="http://schemas.microsoft.com/office/drawing/2014/main" id="{E95AD903-E504-19A2-8FC9-2BA8E172348F}"/>
                    </a:ext>
                  </a:extLst>
                </p:cNvPr>
                <p:cNvSpPr/>
                <p:nvPr/>
              </p:nvSpPr>
              <p:spPr>
                <a:xfrm>
                  <a:off x="-717890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2" name="Freeform: Shape 3571">
                  <a:extLst>
                    <a:ext uri="{FF2B5EF4-FFF2-40B4-BE49-F238E27FC236}">
                      <a16:creationId xmlns:a16="http://schemas.microsoft.com/office/drawing/2014/main" id="{9286469E-B7B8-698F-9358-A9DF16B8173D}"/>
                    </a:ext>
                  </a:extLst>
                </p:cNvPr>
                <p:cNvSpPr/>
                <p:nvPr/>
              </p:nvSpPr>
              <p:spPr>
                <a:xfrm>
                  <a:off x="-693414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3" name="Freeform: Shape 3572">
                  <a:extLst>
                    <a:ext uri="{FF2B5EF4-FFF2-40B4-BE49-F238E27FC236}">
                      <a16:creationId xmlns:a16="http://schemas.microsoft.com/office/drawing/2014/main" id="{C3CACC9B-D091-9DC3-8723-D5494A3B6EFD}"/>
                    </a:ext>
                  </a:extLst>
                </p:cNvPr>
                <p:cNvSpPr/>
                <p:nvPr/>
              </p:nvSpPr>
              <p:spPr>
                <a:xfrm>
                  <a:off x="-668931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4" name="Freeform: Shape 3573">
                  <a:extLst>
                    <a:ext uri="{FF2B5EF4-FFF2-40B4-BE49-F238E27FC236}">
                      <a16:creationId xmlns:a16="http://schemas.microsoft.com/office/drawing/2014/main" id="{667A55AD-DDD9-8701-31F8-CE079C885753}"/>
                    </a:ext>
                  </a:extLst>
                </p:cNvPr>
                <p:cNvSpPr/>
                <p:nvPr/>
              </p:nvSpPr>
              <p:spPr>
                <a:xfrm>
                  <a:off x="-644455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5" name="Freeform: Shape 3574">
                  <a:extLst>
                    <a:ext uri="{FF2B5EF4-FFF2-40B4-BE49-F238E27FC236}">
                      <a16:creationId xmlns:a16="http://schemas.microsoft.com/office/drawing/2014/main" id="{A562F899-6A68-1818-E11E-205C323EFC31}"/>
                    </a:ext>
                  </a:extLst>
                </p:cNvPr>
                <p:cNvSpPr/>
                <p:nvPr/>
              </p:nvSpPr>
              <p:spPr>
                <a:xfrm>
                  <a:off x="-619979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76" name="Freeform: Shape 3575">
                  <a:extLst>
                    <a:ext uri="{FF2B5EF4-FFF2-40B4-BE49-F238E27FC236}">
                      <a16:creationId xmlns:a16="http://schemas.microsoft.com/office/drawing/2014/main" id="{0F5844C2-3D5F-BA77-5F5B-9FB7A8A06464}"/>
                    </a:ext>
                  </a:extLst>
                </p:cNvPr>
                <p:cNvSpPr/>
                <p:nvPr/>
              </p:nvSpPr>
              <p:spPr>
                <a:xfrm>
                  <a:off x="-595503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77" name="Freeform: Shape 3576">
                  <a:extLst>
                    <a:ext uri="{FF2B5EF4-FFF2-40B4-BE49-F238E27FC236}">
                      <a16:creationId xmlns:a16="http://schemas.microsoft.com/office/drawing/2014/main" id="{18DF10D4-7DC6-8CB3-17C7-6BBF743D84C8}"/>
                    </a:ext>
                  </a:extLst>
                </p:cNvPr>
                <p:cNvSpPr/>
                <p:nvPr/>
              </p:nvSpPr>
              <p:spPr>
                <a:xfrm>
                  <a:off x="-571027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78" name="Freeform: Shape 3577">
                  <a:extLst>
                    <a:ext uri="{FF2B5EF4-FFF2-40B4-BE49-F238E27FC236}">
                      <a16:creationId xmlns:a16="http://schemas.microsoft.com/office/drawing/2014/main" id="{A0701792-D045-EFE5-9636-6902869B60A6}"/>
                    </a:ext>
                  </a:extLst>
                </p:cNvPr>
                <p:cNvSpPr/>
                <p:nvPr/>
              </p:nvSpPr>
              <p:spPr>
                <a:xfrm>
                  <a:off x="-546551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79" name="Freeform: Shape 3578">
                  <a:extLst>
                    <a:ext uri="{FF2B5EF4-FFF2-40B4-BE49-F238E27FC236}">
                      <a16:creationId xmlns:a16="http://schemas.microsoft.com/office/drawing/2014/main" id="{36F8B588-7A1B-6342-A857-7359E505142F}"/>
                    </a:ext>
                  </a:extLst>
                </p:cNvPr>
                <p:cNvSpPr/>
                <p:nvPr/>
              </p:nvSpPr>
              <p:spPr>
                <a:xfrm>
                  <a:off x="-522068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0" name="Freeform: Shape 3579">
                  <a:extLst>
                    <a:ext uri="{FF2B5EF4-FFF2-40B4-BE49-F238E27FC236}">
                      <a16:creationId xmlns:a16="http://schemas.microsoft.com/office/drawing/2014/main" id="{16DEE3E8-25E2-8F35-8E77-22B181FAD74A}"/>
                    </a:ext>
                  </a:extLst>
                </p:cNvPr>
                <p:cNvSpPr/>
                <p:nvPr/>
              </p:nvSpPr>
              <p:spPr>
                <a:xfrm>
                  <a:off x="-497592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1" name="Freeform: Shape 3580">
                  <a:extLst>
                    <a:ext uri="{FF2B5EF4-FFF2-40B4-BE49-F238E27FC236}">
                      <a16:creationId xmlns:a16="http://schemas.microsoft.com/office/drawing/2014/main" id="{B103A1E1-0328-95C6-39D2-1B25C9657FCF}"/>
                    </a:ext>
                  </a:extLst>
                </p:cNvPr>
                <p:cNvSpPr/>
                <p:nvPr/>
              </p:nvSpPr>
              <p:spPr>
                <a:xfrm>
                  <a:off x="-473116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2" name="Freeform: Shape 3581">
                  <a:extLst>
                    <a:ext uri="{FF2B5EF4-FFF2-40B4-BE49-F238E27FC236}">
                      <a16:creationId xmlns:a16="http://schemas.microsoft.com/office/drawing/2014/main" id="{57331A9C-E135-EC93-14BD-2D8A4A13A10B}"/>
                    </a:ext>
                  </a:extLst>
                </p:cNvPr>
                <p:cNvSpPr/>
                <p:nvPr/>
              </p:nvSpPr>
              <p:spPr>
                <a:xfrm>
                  <a:off x="-448640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3" name="Freeform: Shape 3582">
                  <a:extLst>
                    <a:ext uri="{FF2B5EF4-FFF2-40B4-BE49-F238E27FC236}">
                      <a16:creationId xmlns:a16="http://schemas.microsoft.com/office/drawing/2014/main" id="{F512387B-BDBA-006C-80C5-FF149986C6FA}"/>
                    </a:ext>
                  </a:extLst>
                </p:cNvPr>
                <p:cNvSpPr/>
                <p:nvPr/>
              </p:nvSpPr>
              <p:spPr>
                <a:xfrm>
                  <a:off x="-424164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584" name="Freeform: Shape 3583">
                  <a:extLst>
                    <a:ext uri="{FF2B5EF4-FFF2-40B4-BE49-F238E27FC236}">
                      <a16:creationId xmlns:a16="http://schemas.microsoft.com/office/drawing/2014/main" id="{FEF8A8CC-4630-D5A2-1CD6-427BD2922361}"/>
                    </a:ext>
                  </a:extLst>
                </p:cNvPr>
                <p:cNvSpPr/>
                <p:nvPr/>
              </p:nvSpPr>
              <p:spPr>
                <a:xfrm>
                  <a:off x="-399681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5" name="Freeform: Shape 3584">
                  <a:extLst>
                    <a:ext uri="{FF2B5EF4-FFF2-40B4-BE49-F238E27FC236}">
                      <a16:creationId xmlns:a16="http://schemas.microsoft.com/office/drawing/2014/main" id="{82BE756F-D524-84D4-0FDB-C9CBC43A5626}"/>
                    </a:ext>
                  </a:extLst>
                </p:cNvPr>
                <p:cNvSpPr/>
                <p:nvPr/>
              </p:nvSpPr>
              <p:spPr>
                <a:xfrm>
                  <a:off x="-375205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6" name="Freeform: Shape 3585">
                  <a:extLst>
                    <a:ext uri="{FF2B5EF4-FFF2-40B4-BE49-F238E27FC236}">
                      <a16:creationId xmlns:a16="http://schemas.microsoft.com/office/drawing/2014/main" id="{BB4ABADF-1D10-6488-1F59-391F19DADF8D}"/>
                    </a:ext>
                  </a:extLst>
                </p:cNvPr>
                <p:cNvSpPr/>
                <p:nvPr/>
              </p:nvSpPr>
              <p:spPr>
                <a:xfrm>
                  <a:off x="-350729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7" name="Freeform: Shape 3586">
                  <a:extLst>
                    <a:ext uri="{FF2B5EF4-FFF2-40B4-BE49-F238E27FC236}">
                      <a16:creationId xmlns:a16="http://schemas.microsoft.com/office/drawing/2014/main" id="{95CD9269-2C7A-2E84-0B0B-7CB21B36460D}"/>
                    </a:ext>
                  </a:extLst>
                </p:cNvPr>
                <p:cNvSpPr/>
                <p:nvPr/>
              </p:nvSpPr>
              <p:spPr>
                <a:xfrm>
                  <a:off x="-326253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88" name="Freeform: Shape 3587">
                  <a:extLst>
                    <a:ext uri="{FF2B5EF4-FFF2-40B4-BE49-F238E27FC236}">
                      <a16:creationId xmlns:a16="http://schemas.microsoft.com/office/drawing/2014/main" id="{26527A74-E256-D2EA-5342-5ECA7D14F0E2}"/>
                    </a:ext>
                  </a:extLst>
                </p:cNvPr>
                <p:cNvSpPr/>
                <p:nvPr/>
              </p:nvSpPr>
              <p:spPr>
                <a:xfrm>
                  <a:off x="-301777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89" name="Freeform: Shape 3588">
                  <a:extLst>
                    <a:ext uri="{FF2B5EF4-FFF2-40B4-BE49-F238E27FC236}">
                      <a16:creationId xmlns:a16="http://schemas.microsoft.com/office/drawing/2014/main" id="{CB4481E4-BBE9-F5C6-0A0A-89126D2BF4D1}"/>
                    </a:ext>
                  </a:extLst>
                </p:cNvPr>
                <p:cNvSpPr/>
                <p:nvPr/>
              </p:nvSpPr>
              <p:spPr>
                <a:xfrm>
                  <a:off x="-2772944"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3590" name="Freeform: Shape 3589">
                  <a:extLst>
                    <a:ext uri="{FF2B5EF4-FFF2-40B4-BE49-F238E27FC236}">
                      <a16:creationId xmlns:a16="http://schemas.microsoft.com/office/drawing/2014/main" id="{EA402D38-EDA9-13DF-9852-1A366343D533}"/>
                    </a:ext>
                  </a:extLst>
                </p:cNvPr>
                <p:cNvSpPr/>
                <p:nvPr/>
              </p:nvSpPr>
              <p:spPr>
                <a:xfrm>
                  <a:off x="-252818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1" name="Freeform: Shape 3590">
                  <a:extLst>
                    <a:ext uri="{FF2B5EF4-FFF2-40B4-BE49-F238E27FC236}">
                      <a16:creationId xmlns:a16="http://schemas.microsoft.com/office/drawing/2014/main" id="{31B4304F-F95B-E10D-D448-B930650DE3F0}"/>
                    </a:ext>
                  </a:extLst>
                </p:cNvPr>
                <p:cNvSpPr/>
                <p:nvPr/>
              </p:nvSpPr>
              <p:spPr>
                <a:xfrm>
                  <a:off x="-228342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2" name="Freeform: Shape 3591">
                  <a:extLst>
                    <a:ext uri="{FF2B5EF4-FFF2-40B4-BE49-F238E27FC236}">
                      <a16:creationId xmlns:a16="http://schemas.microsoft.com/office/drawing/2014/main" id="{F9B011CC-2800-2A41-9B47-915C4BE22DC5}"/>
                    </a:ext>
                  </a:extLst>
                </p:cNvPr>
                <p:cNvSpPr/>
                <p:nvPr/>
              </p:nvSpPr>
              <p:spPr>
                <a:xfrm>
                  <a:off x="-203866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593" name="Freeform: Shape 3592">
                  <a:extLst>
                    <a:ext uri="{FF2B5EF4-FFF2-40B4-BE49-F238E27FC236}">
                      <a16:creationId xmlns:a16="http://schemas.microsoft.com/office/drawing/2014/main" id="{CFB4B50A-1FE3-CD59-BE6B-F8C112D4B004}"/>
                    </a:ext>
                  </a:extLst>
                </p:cNvPr>
                <p:cNvSpPr/>
                <p:nvPr/>
              </p:nvSpPr>
              <p:spPr>
                <a:xfrm>
                  <a:off x="-179390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grpSp>
        <p:nvGrpSpPr>
          <p:cNvPr id="4647" name="Group 4646">
            <a:extLst>
              <a:ext uri="{FF2B5EF4-FFF2-40B4-BE49-F238E27FC236}">
                <a16:creationId xmlns:a16="http://schemas.microsoft.com/office/drawing/2014/main" id="{3D13B0CD-6C81-EA0F-67A3-FD90A115BBE3}"/>
              </a:ext>
            </a:extLst>
          </p:cNvPr>
          <p:cNvGrpSpPr/>
          <p:nvPr userDrawn="1"/>
        </p:nvGrpSpPr>
        <p:grpSpPr>
          <a:xfrm>
            <a:off x="418964" y="0"/>
            <a:ext cx="469504" cy="6887940"/>
            <a:chOff x="418964" y="0"/>
            <a:chExt cx="469504" cy="6887940"/>
          </a:xfrm>
        </p:grpSpPr>
        <p:grpSp>
          <p:nvGrpSpPr>
            <p:cNvPr id="4680" name="图形 15">
              <a:extLst>
                <a:ext uri="{FF2B5EF4-FFF2-40B4-BE49-F238E27FC236}">
                  <a16:creationId xmlns:a16="http://schemas.microsoft.com/office/drawing/2014/main" id="{C47CD217-7465-28AF-7C6C-85A6C4EDDF10}"/>
                </a:ext>
              </a:extLst>
            </p:cNvPr>
            <p:cNvGrpSpPr/>
            <p:nvPr/>
          </p:nvGrpSpPr>
          <p:grpSpPr>
            <a:xfrm>
              <a:off x="418964" y="0"/>
              <a:ext cx="469504" cy="6887940"/>
              <a:chOff x="418964" y="-34230"/>
              <a:chExt cx="469504" cy="6887940"/>
            </a:xfrm>
            <a:solidFill>
              <a:schemeClr val="accent1"/>
            </a:solidFill>
          </p:grpSpPr>
          <p:sp>
            <p:nvSpPr>
              <p:cNvPr id="4694" name="任意多边形: 形状 17">
                <a:extLst>
                  <a:ext uri="{FF2B5EF4-FFF2-40B4-BE49-F238E27FC236}">
                    <a16:creationId xmlns:a16="http://schemas.microsoft.com/office/drawing/2014/main" id="{0BB90DBC-0048-2220-7FF7-09AB9B0B030C}"/>
                  </a:ext>
                </a:extLst>
              </p:cNvPr>
              <p:cNvSpPr/>
              <p:nvPr/>
            </p:nvSpPr>
            <p:spPr>
              <a:xfrm>
                <a:off x="553662"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4695" name="任意多边形: 形状 18">
                <a:extLst>
                  <a:ext uri="{FF2B5EF4-FFF2-40B4-BE49-F238E27FC236}">
                    <a16:creationId xmlns:a16="http://schemas.microsoft.com/office/drawing/2014/main" id="{4223B2F4-770A-E8B9-CC7D-0AE071D6B2F5}"/>
                  </a:ext>
                </a:extLst>
              </p:cNvPr>
              <p:cNvSpPr/>
              <p:nvPr/>
            </p:nvSpPr>
            <p:spPr>
              <a:xfrm>
                <a:off x="688360"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4696" name="任意多边形: 形状 19">
                <a:extLst>
                  <a:ext uri="{FF2B5EF4-FFF2-40B4-BE49-F238E27FC236}">
                    <a16:creationId xmlns:a16="http://schemas.microsoft.com/office/drawing/2014/main" id="{22714699-7D6B-5460-5584-D5F7024CDE39}"/>
                  </a:ext>
                </a:extLst>
              </p:cNvPr>
              <p:cNvSpPr/>
              <p:nvPr/>
            </p:nvSpPr>
            <p:spPr>
              <a:xfrm>
                <a:off x="418964"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4697" name="任意多边形: 形状 21">
                <a:extLst>
                  <a:ext uri="{FF2B5EF4-FFF2-40B4-BE49-F238E27FC236}">
                    <a16:creationId xmlns:a16="http://schemas.microsoft.com/office/drawing/2014/main" id="{63AC8160-E0E9-F1F8-B9D1-8032297C38DB}"/>
                  </a:ext>
                </a:extLst>
              </p:cNvPr>
              <p:cNvSpPr/>
              <p:nvPr/>
            </p:nvSpPr>
            <p:spPr>
              <a:xfrm>
                <a:off x="823058"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681" name="图形 15">
              <a:extLst>
                <a:ext uri="{FF2B5EF4-FFF2-40B4-BE49-F238E27FC236}">
                  <a16:creationId xmlns:a16="http://schemas.microsoft.com/office/drawing/2014/main" id="{15644539-CE9B-B743-6133-376B94C93E9A}"/>
                </a:ext>
              </a:extLst>
            </p:cNvPr>
            <p:cNvGrpSpPr/>
            <p:nvPr/>
          </p:nvGrpSpPr>
          <p:grpSpPr>
            <a:xfrm>
              <a:off x="437510" y="5744433"/>
              <a:ext cx="432863" cy="950937"/>
              <a:chOff x="437510" y="5710203"/>
              <a:chExt cx="432863" cy="950937"/>
            </a:xfrm>
          </p:grpSpPr>
          <p:grpSp>
            <p:nvGrpSpPr>
              <p:cNvPr id="4687" name="图形 15">
                <a:extLst>
                  <a:ext uri="{FF2B5EF4-FFF2-40B4-BE49-F238E27FC236}">
                    <a16:creationId xmlns:a16="http://schemas.microsoft.com/office/drawing/2014/main" id="{37D67B3B-2501-F05E-2560-7B6C8AAF1B21}"/>
                  </a:ext>
                </a:extLst>
              </p:cNvPr>
              <p:cNvGrpSpPr/>
              <p:nvPr/>
            </p:nvGrpSpPr>
            <p:grpSpPr>
              <a:xfrm>
                <a:off x="438067" y="6228834"/>
                <a:ext cx="432306" cy="432306"/>
                <a:chOff x="438067" y="6228834"/>
                <a:chExt cx="432306" cy="432306"/>
              </a:xfrm>
            </p:grpSpPr>
            <p:sp>
              <p:nvSpPr>
                <p:cNvPr id="4692" name="任意多边形: 形状 15">
                  <a:extLst>
                    <a:ext uri="{FF2B5EF4-FFF2-40B4-BE49-F238E27FC236}">
                      <a16:creationId xmlns:a16="http://schemas.microsoft.com/office/drawing/2014/main" id="{B466C971-6E4E-9F5F-7825-921F300BEEB6}"/>
                    </a:ext>
                  </a:extLst>
                </p:cNvPr>
                <p:cNvSpPr/>
                <p:nvPr/>
              </p:nvSpPr>
              <p:spPr>
                <a:xfrm rot="-792561">
                  <a:off x="474400" y="6265167"/>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8"/>
                        <a:pt x="80508" y="0"/>
                        <a:pt x="179820" y="0"/>
                      </a:cubicBezTo>
                      <a:cubicBezTo>
                        <a:pt x="279132" y="0"/>
                        <a:pt x="359641" y="80508"/>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693" name="任意多边形: 形状 16">
                  <a:extLst>
                    <a:ext uri="{FF2B5EF4-FFF2-40B4-BE49-F238E27FC236}">
                      <a16:creationId xmlns:a16="http://schemas.microsoft.com/office/drawing/2014/main" id="{3296F590-1B26-2710-69FF-44A1E8BE450B}"/>
                    </a:ext>
                  </a:extLst>
                </p:cNvPr>
                <p:cNvSpPr/>
                <p:nvPr/>
              </p:nvSpPr>
              <p:spPr>
                <a:xfrm>
                  <a:off x="525214" y="631131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688" name="图形 15">
                <a:extLst>
                  <a:ext uri="{FF2B5EF4-FFF2-40B4-BE49-F238E27FC236}">
                    <a16:creationId xmlns:a16="http://schemas.microsoft.com/office/drawing/2014/main" id="{2B5D0569-F510-793A-17CD-9575891C02E6}"/>
                  </a:ext>
                </a:extLst>
              </p:cNvPr>
              <p:cNvGrpSpPr/>
              <p:nvPr/>
            </p:nvGrpSpPr>
            <p:grpSpPr>
              <a:xfrm>
                <a:off x="437510" y="5710203"/>
                <a:ext cx="432306" cy="432306"/>
                <a:chOff x="437510" y="5710203"/>
                <a:chExt cx="432306" cy="432306"/>
              </a:xfrm>
            </p:grpSpPr>
            <p:sp>
              <p:nvSpPr>
                <p:cNvPr id="4690" name="任意多边形: 形状 13">
                  <a:extLst>
                    <a:ext uri="{FF2B5EF4-FFF2-40B4-BE49-F238E27FC236}">
                      <a16:creationId xmlns:a16="http://schemas.microsoft.com/office/drawing/2014/main" id="{627D101B-5664-9D88-5511-9CC0E189DFC8}"/>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691" name="任意多边形: 形状 14">
                  <a:extLst>
                    <a:ext uri="{FF2B5EF4-FFF2-40B4-BE49-F238E27FC236}">
                      <a16:creationId xmlns:a16="http://schemas.microsoft.com/office/drawing/2014/main" id="{912C833B-9266-9110-A745-DAC61A8BE8D5}"/>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4689" name="任意多边形: 形状 12">
                <a:extLst>
                  <a:ext uri="{FF2B5EF4-FFF2-40B4-BE49-F238E27FC236}">
                    <a16:creationId xmlns:a16="http://schemas.microsoft.com/office/drawing/2014/main" id="{AB1E0448-2E50-9487-BD39-A22823FABFB4}"/>
                  </a:ext>
                </a:extLst>
              </p:cNvPr>
              <p:cNvSpPr/>
              <p:nvPr/>
            </p:nvSpPr>
            <p:spPr>
              <a:xfrm flipV="1">
                <a:off x="569652" y="589852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682" name="组合 50">
              <a:extLst>
                <a:ext uri="{FF2B5EF4-FFF2-40B4-BE49-F238E27FC236}">
                  <a16:creationId xmlns:a16="http://schemas.microsoft.com/office/drawing/2014/main" id="{F1788856-0777-514E-5436-8044629A71D5}"/>
                </a:ext>
              </a:extLst>
            </p:cNvPr>
            <p:cNvGrpSpPr/>
            <p:nvPr userDrawn="1"/>
          </p:nvGrpSpPr>
          <p:grpSpPr>
            <a:xfrm flipV="1">
              <a:off x="437510" y="5217648"/>
              <a:ext cx="432306" cy="432306"/>
              <a:chOff x="437510" y="5744433"/>
              <a:chExt cx="432306" cy="432306"/>
            </a:xfrm>
          </p:grpSpPr>
          <p:grpSp>
            <p:nvGrpSpPr>
              <p:cNvPr id="4683" name="图形 15">
                <a:extLst>
                  <a:ext uri="{FF2B5EF4-FFF2-40B4-BE49-F238E27FC236}">
                    <a16:creationId xmlns:a16="http://schemas.microsoft.com/office/drawing/2014/main" id="{684FA354-8B1E-1125-0B2D-5C227C1D7AE8}"/>
                  </a:ext>
                </a:extLst>
              </p:cNvPr>
              <p:cNvGrpSpPr/>
              <p:nvPr/>
            </p:nvGrpSpPr>
            <p:grpSpPr>
              <a:xfrm>
                <a:off x="437510" y="5744433"/>
                <a:ext cx="432306" cy="432306"/>
                <a:chOff x="437510" y="5710203"/>
                <a:chExt cx="432306" cy="432306"/>
              </a:xfrm>
            </p:grpSpPr>
            <p:sp>
              <p:nvSpPr>
                <p:cNvPr id="4685" name="任意多边形: 形状 53">
                  <a:extLst>
                    <a:ext uri="{FF2B5EF4-FFF2-40B4-BE49-F238E27FC236}">
                      <a16:creationId xmlns:a16="http://schemas.microsoft.com/office/drawing/2014/main" id="{65C642D6-8F8A-B027-6B2C-0F2A35330D7E}"/>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4686" name="任意多边形: 形状 54">
                  <a:extLst>
                    <a:ext uri="{FF2B5EF4-FFF2-40B4-BE49-F238E27FC236}">
                      <a16:creationId xmlns:a16="http://schemas.microsoft.com/office/drawing/2014/main" id="{35576439-DC38-0595-3A3C-5A4D348F330F}"/>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4684" name="任意多边形: 形状 52">
                <a:extLst>
                  <a:ext uri="{FF2B5EF4-FFF2-40B4-BE49-F238E27FC236}">
                    <a16:creationId xmlns:a16="http://schemas.microsoft.com/office/drawing/2014/main" id="{5F80B471-9BF4-4E12-210E-CF84F98C066F}"/>
                  </a:ext>
                </a:extLst>
              </p:cNvPr>
              <p:cNvSpPr/>
              <p:nvPr/>
            </p:nvSpPr>
            <p:spPr>
              <a:xfrm flipV="1">
                <a:off x="569652" y="593275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sp>
        <p:nvSpPr>
          <p:cNvPr id="4664" name="矩形 31">
            <a:extLst>
              <a:ext uri="{FF2B5EF4-FFF2-40B4-BE49-F238E27FC236}">
                <a16:creationId xmlns:a16="http://schemas.microsoft.com/office/drawing/2014/main" id="{99E126EA-0328-3AEA-E942-C14AA0F42F9A}"/>
              </a:ext>
            </a:extLst>
          </p:cNvPr>
          <p:cNvSpPr/>
          <p:nvPr/>
        </p:nvSpPr>
        <p:spPr>
          <a:xfrm>
            <a:off x="2892167"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5" name="矩形 32">
            <a:extLst>
              <a:ext uri="{FF2B5EF4-FFF2-40B4-BE49-F238E27FC236}">
                <a16:creationId xmlns:a16="http://schemas.microsoft.com/office/drawing/2014/main" id="{93CC66B7-01C0-6922-A4A9-8766328F09F0}"/>
              </a:ext>
            </a:extLst>
          </p:cNvPr>
          <p:cNvSpPr/>
          <p:nvPr/>
        </p:nvSpPr>
        <p:spPr>
          <a:xfrm>
            <a:off x="3759011"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6" name="矩形 33">
            <a:extLst>
              <a:ext uri="{FF2B5EF4-FFF2-40B4-BE49-F238E27FC236}">
                <a16:creationId xmlns:a16="http://schemas.microsoft.com/office/drawing/2014/main" id="{2C6488C9-35B1-C56D-BBCA-9E586205921B}"/>
              </a:ext>
            </a:extLst>
          </p:cNvPr>
          <p:cNvSpPr/>
          <p:nvPr/>
        </p:nvSpPr>
        <p:spPr>
          <a:xfrm>
            <a:off x="4625855"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7" name="矩形 34">
            <a:extLst>
              <a:ext uri="{FF2B5EF4-FFF2-40B4-BE49-F238E27FC236}">
                <a16:creationId xmlns:a16="http://schemas.microsoft.com/office/drawing/2014/main" id="{416889FF-E0C0-A32E-7C08-4BA9B6037502}"/>
              </a:ext>
            </a:extLst>
          </p:cNvPr>
          <p:cNvSpPr/>
          <p:nvPr/>
        </p:nvSpPr>
        <p:spPr>
          <a:xfrm>
            <a:off x="5492699"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8" name="矩形 35">
            <a:extLst>
              <a:ext uri="{FF2B5EF4-FFF2-40B4-BE49-F238E27FC236}">
                <a16:creationId xmlns:a16="http://schemas.microsoft.com/office/drawing/2014/main" id="{73AEFE69-7DA4-7876-0FCC-3C787EB22BA5}"/>
              </a:ext>
            </a:extLst>
          </p:cNvPr>
          <p:cNvSpPr/>
          <p:nvPr/>
        </p:nvSpPr>
        <p:spPr>
          <a:xfrm>
            <a:off x="6359542"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9" name="矩形 36">
            <a:extLst>
              <a:ext uri="{FF2B5EF4-FFF2-40B4-BE49-F238E27FC236}">
                <a16:creationId xmlns:a16="http://schemas.microsoft.com/office/drawing/2014/main" id="{4A109483-35C5-B6F2-A97E-BBD1F17EF67D}"/>
              </a:ext>
            </a:extLst>
          </p:cNvPr>
          <p:cNvSpPr/>
          <p:nvPr/>
        </p:nvSpPr>
        <p:spPr>
          <a:xfrm>
            <a:off x="7226386"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70" name="矩形 37">
            <a:extLst>
              <a:ext uri="{FF2B5EF4-FFF2-40B4-BE49-F238E27FC236}">
                <a16:creationId xmlns:a16="http://schemas.microsoft.com/office/drawing/2014/main" id="{C8B0D913-2D07-22A7-5BD9-24BB4657874C}"/>
              </a:ext>
            </a:extLst>
          </p:cNvPr>
          <p:cNvSpPr/>
          <p:nvPr/>
        </p:nvSpPr>
        <p:spPr>
          <a:xfrm>
            <a:off x="8093230"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71" name="矩形 38">
            <a:extLst>
              <a:ext uri="{FF2B5EF4-FFF2-40B4-BE49-F238E27FC236}">
                <a16:creationId xmlns:a16="http://schemas.microsoft.com/office/drawing/2014/main" id="{649AFF76-4900-6DE9-284F-759AB56BBF38}"/>
              </a:ext>
            </a:extLst>
          </p:cNvPr>
          <p:cNvSpPr/>
          <p:nvPr/>
        </p:nvSpPr>
        <p:spPr>
          <a:xfrm>
            <a:off x="8960074"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72" name="矩形 39">
            <a:extLst>
              <a:ext uri="{FF2B5EF4-FFF2-40B4-BE49-F238E27FC236}">
                <a16:creationId xmlns:a16="http://schemas.microsoft.com/office/drawing/2014/main" id="{DB9B5858-5793-399D-DB34-02A1C390A9D3}"/>
              </a:ext>
            </a:extLst>
          </p:cNvPr>
          <p:cNvSpPr/>
          <p:nvPr/>
        </p:nvSpPr>
        <p:spPr>
          <a:xfrm>
            <a:off x="9826918"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73" name="矩形 40">
            <a:extLst>
              <a:ext uri="{FF2B5EF4-FFF2-40B4-BE49-F238E27FC236}">
                <a16:creationId xmlns:a16="http://schemas.microsoft.com/office/drawing/2014/main" id="{80973322-9600-6782-682A-1AC6935FED29}"/>
              </a:ext>
            </a:extLst>
          </p:cNvPr>
          <p:cNvSpPr/>
          <p:nvPr/>
        </p:nvSpPr>
        <p:spPr>
          <a:xfrm>
            <a:off x="10693762"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nvGrpSpPr>
          <p:cNvPr id="4651" name="组合 41">
            <a:extLst>
              <a:ext uri="{FF2B5EF4-FFF2-40B4-BE49-F238E27FC236}">
                <a16:creationId xmlns:a16="http://schemas.microsoft.com/office/drawing/2014/main" id="{AD424D4B-8FE3-7E73-8157-278398D8CC3C}"/>
              </a:ext>
            </a:extLst>
          </p:cNvPr>
          <p:cNvGrpSpPr/>
          <p:nvPr userDrawn="1"/>
        </p:nvGrpSpPr>
        <p:grpSpPr>
          <a:xfrm>
            <a:off x="11657015" y="592790"/>
            <a:ext cx="195310" cy="6010940"/>
            <a:chOff x="11657015" y="225072"/>
            <a:chExt cx="195310" cy="6010940"/>
          </a:xfrm>
          <a:solidFill>
            <a:schemeClr val="accent4"/>
          </a:solidFill>
        </p:grpSpPr>
        <p:sp>
          <p:nvSpPr>
            <p:cNvPr id="4656" name="矩形 42">
              <a:extLst>
                <a:ext uri="{FF2B5EF4-FFF2-40B4-BE49-F238E27FC236}">
                  <a16:creationId xmlns:a16="http://schemas.microsoft.com/office/drawing/2014/main" id="{93480A22-7DAD-F7F6-963B-D9A2629EE6F4}"/>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57" name="矩形 43">
              <a:extLst>
                <a:ext uri="{FF2B5EF4-FFF2-40B4-BE49-F238E27FC236}">
                  <a16:creationId xmlns:a16="http://schemas.microsoft.com/office/drawing/2014/main" id="{828EA066-EBB1-5F2E-0F6D-A285CB408C59}"/>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58" name="矩形 44">
              <a:extLst>
                <a:ext uri="{FF2B5EF4-FFF2-40B4-BE49-F238E27FC236}">
                  <a16:creationId xmlns:a16="http://schemas.microsoft.com/office/drawing/2014/main" id="{8EBA4E62-B692-726E-98FC-6C8D8F6D9C78}"/>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59" name="矩形 45">
              <a:extLst>
                <a:ext uri="{FF2B5EF4-FFF2-40B4-BE49-F238E27FC236}">
                  <a16:creationId xmlns:a16="http://schemas.microsoft.com/office/drawing/2014/main" id="{52ADFD36-5250-80EE-36F5-0E9EA5FBF43E}"/>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0" name="矩形 46">
              <a:extLst>
                <a:ext uri="{FF2B5EF4-FFF2-40B4-BE49-F238E27FC236}">
                  <a16:creationId xmlns:a16="http://schemas.microsoft.com/office/drawing/2014/main" id="{A7042E59-C8D7-4758-0B86-71F93C88E015}"/>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1" name="矩形 47">
              <a:extLst>
                <a:ext uri="{FF2B5EF4-FFF2-40B4-BE49-F238E27FC236}">
                  <a16:creationId xmlns:a16="http://schemas.microsoft.com/office/drawing/2014/main" id="{43A0072A-3C84-E547-7433-FA285A537920}"/>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662" name="矩形 48">
              <a:extLst>
                <a:ext uri="{FF2B5EF4-FFF2-40B4-BE49-F238E27FC236}">
                  <a16:creationId xmlns:a16="http://schemas.microsoft.com/office/drawing/2014/main" id="{5266EE53-E459-6E33-F268-FBA8A6FE3A4C}"/>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4652" name="组合 1">
            <a:extLst>
              <a:ext uri="{FF2B5EF4-FFF2-40B4-BE49-F238E27FC236}">
                <a16:creationId xmlns:a16="http://schemas.microsoft.com/office/drawing/2014/main" id="{2A29DAD0-2BAE-F3F0-53CF-EA9E15CC60C7}"/>
              </a:ext>
            </a:extLst>
          </p:cNvPr>
          <p:cNvGrpSpPr/>
          <p:nvPr userDrawn="1"/>
        </p:nvGrpSpPr>
        <p:grpSpPr>
          <a:xfrm>
            <a:off x="11638338" y="82666"/>
            <a:ext cx="202947" cy="385951"/>
            <a:chOff x="11653838" y="82666"/>
            <a:chExt cx="202947" cy="385951"/>
          </a:xfrm>
        </p:grpSpPr>
        <p:sp>
          <p:nvSpPr>
            <p:cNvPr id="4653" name="任意多边形: 形状 84">
              <a:extLst>
                <a:ext uri="{FF2B5EF4-FFF2-40B4-BE49-F238E27FC236}">
                  <a16:creationId xmlns:a16="http://schemas.microsoft.com/office/drawing/2014/main" id="{B996A104-3771-E122-4DA6-4781167F8E3B}"/>
                </a:ext>
              </a:extLst>
            </p:cNvPr>
            <p:cNvSpPr/>
            <p:nvPr/>
          </p:nvSpPr>
          <p:spPr>
            <a:xfrm rot="5400000">
              <a:off x="11704575" y="31930"/>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4654" name="任意多边形: 形状 85">
              <a:extLst>
                <a:ext uri="{FF2B5EF4-FFF2-40B4-BE49-F238E27FC236}">
                  <a16:creationId xmlns:a16="http://schemas.microsoft.com/office/drawing/2014/main" id="{9EE167FA-E18E-329E-8883-A174C36D7012}"/>
                </a:ext>
              </a:extLst>
            </p:cNvPr>
            <p:cNvSpPr/>
            <p:nvPr/>
          </p:nvSpPr>
          <p:spPr>
            <a:xfrm rot="5400000">
              <a:off x="11704609" y="174204"/>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4655" name="任意多边形: 形状 88">
              <a:extLst>
                <a:ext uri="{FF2B5EF4-FFF2-40B4-BE49-F238E27FC236}">
                  <a16:creationId xmlns:a16="http://schemas.microsoft.com/office/drawing/2014/main" id="{C01BBECE-B4BC-F31E-2DC5-21D671BC6A5D}"/>
                </a:ext>
              </a:extLst>
            </p:cNvPr>
            <p:cNvSpPr/>
            <p:nvPr/>
          </p:nvSpPr>
          <p:spPr>
            <a:xfrm rot="5400000">
              <a:off x="11704609" y="316442"/>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sp>
        <p:nvSpPr>
          <p:cNvPr id="478" name="灯片编号占位符 3">
            <a:extLst>
              <a:ext uri="{FF2B5EF4-FFF2-40B4-BE49-F238E27FC236}">
                <a16:creationId xmlns:a16="http://schemas.microsoft.com/office/drawing/2014/main" id="{7D92890E-207D-9239-0B4C-23AC9E76494B}"/>
              </a:ext>
            </a:extLst>
          </p:cNvPr>
          <p:cNvSpPr txBox="1">
            <a:spLocks/>
          </p:cNvSpPr>
          <p:nvPr userDrawn="1"/>
        </p:nvSpPr>
        <p:spPr>
          <a:xfrm>
            <a:off x="496043" y="6384809"/>
            <a:ext cx="308610" cy="180000"/>
          </a:xfrm>
          <a:prstGeom prst="rect">
            <a:avLst/>
          </a:prstGeom>
        </p:spPr>
        <p:txBody>
          <a:bodyPr vert="horz" lIns="0" tIns="0" rIns="0" bIns="0" rtlCol="0" anchor="ctr"/>
          <a:lstStyle>
            <a:defPPr>
              <a:defRPr lang="zh-CN"/>
            </a:defPPr>
            <a:lvl1pPr marL="0" algn="ctr" defTabSz="914400" rtl="0" eaLnBrk="1" latinLnBrk="0" hangingPunct="1">
              <a:defRPr sz="900" b="1" kern="1200" baseline="0">
                <a:solidFill>
                  <a:schemeClr val="accent1"/>
                </a:solidFill>
                <a:latin typeface="Arial" panose="020B0604020202020204" pitchFamily="34" charset="0"/>
                <a:ea typeface="微软雅黑" panose="020B0503020204020204" pitchFamily="34" charset="-122"/>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5CA836D-944C-42ED-9798-D6A62236A655}" type="slidenum">
              <a:rPr lang="zh-CN" altLang="en-US" smtClean="0">
                <a:solidFill>
                  <a:schemeClr val="accent1"/>
                </a:solidFill>
                <a:latin typeface="Arial" panose="020B0604020202020204" pitchFamily="34" charset="0"/>
              </a:rPr>
              <a:pPr/>
              <a:t>‹#›</a:t>
            </a:fld>
            <a:endParaRPr lang="zh-CN" altLang="en-US" dirty="0">
              <a:solidFill>
                <a:schemeClr val="accent1"/>
              </a:solidFill>
              <a:latin typeface="Arial" panose="020B0604020202020204" pitchFamily="34" charset="0"/>
            </a:endParaRPr>
          </a:p>
        </p:txBody>
      </p:sp>
      <p:pic>
        <p:nvPicPr>
          <p:cNvPr id="487" name="图片 486">
            <a:extLst>
              <a:ext uri="{FF2B5EF4-FFF2-40B4-BE49-F238E27FC236}">
                <a16:creationId xmlns:a16="http://schemas.microsoft.com/office/drawing/2014/main" id="{1E1F6AE6-D59A-B2FA-95E7-C5D921BF232B}"/>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sp>
        <p:nvSpPr>
          <p:cNvPr id="133" name="任意多边形: 形状 132">
            <a:extLst>
              <a:ext uri="{FF2B5EF4-FFF2-40B4-BE49-F238E27FC236}">
                <a16:creationId xmlns:a16="http://schemas.microsoft.com/office/drawing/2014/main" id="{B888A736-B307-2172-22BC-48ACE862D3BB}"/>
              </a:ext>
            </a:extLst>
          </p:cNvPr>
          <p:cNvSpPr/>
          <p:nvPr userDrawn="1"/>
        </p:nvSpPr>
        <p:spPr>
          <a:xfrm>
            <a:off x="1318598" y="1416171"/>
            <a:ext cx="10882487" cy="3370445"/>
          </a:xfrm>
          <a:custGeom>
            <a:avLst/>
            <a:gdLst>
              <a:gd name="connsiteX0" fmla="*/ 0 w 10882487"/>
              <a:gd name="connsiteY0" fmla="*/ 0 h 3370445"/>
              <a:gd name="connsiteX1" fmla="*/ 10882487 w 10882487"/>
              <a:gd name="connsiteY1" fmla="*/ 0 h 3370445"/>
              <a:gd name="connsiteX2" fmla="*/ 10882487 w 10882487"/>
              <a:gd name="connsiteY2" fmla="*/ 3370445 h 3370445"/>
              <a:gd name="connsiteX3" fmla="*/ 0 w 10882487"/>
              <a:gd name="connsiteY3" fmla="*/ 3370445 h 3370445"/>
              <a:gd name="connsiteX4" fmla="*/ 0 w 10882487"/>
              <a:gd name="connsiteY4" fmla="*/ 0 h 337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2487" h="3370445">
                <a:moveTo>
                  <a:pt x="0" y="0"/>
                </a:moveTo>
                <a:lnTo>
                  <a:pt x="10882487" y="0"/>
                </a:lnTo>
                <a:lnTo>
                  <a:pt x="10882487" y="3370445"/>
                </a:lnTo>
                <a:lnTo>
                  <a:pt x="0" y="3370445"/>
                </a:lnTo>
                <a:lnTo>
                  <a:pt x="0" y="0"/>
                </a:lnTo>
                <a:close/>
              </a:path>
            </a:pathLst>
          </a:custGeom>
          <a:solidFill>
            <a:schemeClr val="accent1"/>
          </a:solidFill>
          <a:ln w="38100" cap="flat">
            <a:noFill/>
            <a:prstDash val="solid"/>
            <a:miter/>
          </a:ln>
        </p:spPr>
        <p:txBody>
          <a:bodyPr rtlCol="0" anchor="ctr"/>
          <a:lstStyle/>
          <a:p>
            <a:endParaRPr lang="zh-CN" altLang="en-US">
              <a:latin typeface="Arial" panose="020B0604020202020204" pitchFamily="34" charset="0"/>
            </a:endParaRPr>
          </a:p>
        </p:txBody>
      </p:sp>
      <p:grpSp>
        <p:nvGrpSpPr>
          <p:cNvPr id="134" name="图形 2">
            <a:extLst>
              <a:ext uri="{FF2B5EF4-FFF2-40B4-BE49-F238E27FC236}">
                <a16:creationId xmlns:a16="http://schemas.microsoft.com/office/drawing/2014/main" id="{C07E8A38-17F0-0326-E940-879ADCED4434}"/>
              </a:ext>
            </a:extLst>
          </p:cNvPr>
          <p:cNvGrpSpPr/>
          <p:nvPr userDrawn="1"/>
        </p:nvGrpSpPr>
        <p:grpSpPr>
          <a:xfrm>
            <a:off x="3030684" y="4944149"/>
            <a:ext cx="562439" cy="548819"/>
            <a:chOff x="3030684" y="4944149"/>
            <a:chExt cx="562439" cy="548819"/>
          </a:xfrm>
          <a:solidFill>
            <a:schemeClr val="accent1"/>
          </a:solidFill>
        </p:grpSpPr>
        <p:sp>
          <p:nvSpPr>
            <p:cNvPr id="135" name="任意多边形: 形状 134">
              <a:extLst>
                <a:ext uri="{FF2B5EF4-FFF2-40B4-BE49-F238E27FC236}">
                  <a16:creationId xmlns:a16="http://schemas.microsoft.com/office/drawing/2014/main" id="{9CE8CF4B-BD3A-6897-23C1-2DD074B26552}"/>
                </a:ext>
              </a:extLst>
            </p:cNvPr>
            <p:cNvSpPr/>
            <p:nvPr/>
          </p:nvSpPr>
          <p:spPr>
            <a:xfrm>
              <a:off x="3030684" y="4944149"/>
              <a:ext cx="274409" cy="548819"/>
            </a:xfrm>
            <a:custGeom>
              <a:avLst/>
              <a:gdLst>
                <a:gd name="connsiteX0" fmla="*/ 0 w 274409"/>
                <a:gd name="connsiteY0" fmla="*/ 0 h 548819"/>
                <a:gd name="connsiteX1" fmla="*/ 274410 w 274409"/>
                <a:gd name="connsiteY1" fmla="*/ 274410 h 548819"/>
                <a:gd name="connsiteX2" fmla="*/ 0 w 274409"/>
                <a:gd name="connsiteY2" fmla="*/ 548820 h 548819"/>
              </a:gdLst>
              <a:ahLst/>
              <a:cxnLst>
                <a:cxn ang="0">
                  <a:pos x="connsiteX0" y="connsiteY0"/>
                </a:cxn>
                <a:cxn ang="0">
                  <a:pos x="connsiteX1" y="connsiteY1"/>
                </a:cxn>
                <a:cxn ang="0">
                  <a:pos x="connsiteX2" y="connsiteY2"/>
                </a:cxn>
              </a:cxnLst>
              <a:rect l="l" t="t" r="r" b="b"/>
              <a:pathLst>
                <a:path w="274409" h="548819">
                  <a:moveTo>
                    <a:pt x="0" y="0"/>
                  </a:moveTo>
                  <a:cubicBezTo>
                    <a:pt x="151548" y="0"/>
                    <a:pt x="274410" y="122862"/>
                    <a:pt x="274410" y="274410"/>
                  </a:cubicBezTo>
                  <a:cubicBezTo>
                    <a:pt x="274410" y="425958"/>
                    <a:pt x="151548" y="548820"/>
                    <a:pt x="0" y="548820"/>
                  </a:cubicBezTo>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36" name="任意多边形: 形状 135">
              <a:extLst>
                <a:ext uri="{FF2B5EF4-FFF2-40B4-BE49-F238E27FC236}">
                  <a16:creationId xmlns:a16="http://schemas.microsoft.com/office/drawing/2014/main" id="{AD91856A-0352-AD67-BD49-365BBDE3A9F2}"/>
                </a:ext>
              </a:extLst>
            </p:cNvPr>
            <p:cNvSpPr/>
            <p:nvPr/>
          </p:nvSpPr>
          <p:spPr>
            <a:xfrm>
              <a:off x="3318714" y="4944149"/>
              <a:ext cx="274409" cy="548819"/>
            </a:xfrm>
            <a:custGeom>
              <a:avLst/>
              <a:gdLst>
                <a:gd name="connsiteX0" fmla="*/ 0 w 274409"/>
                <a:gd name="connsiteY0" fmla="*/ 0 h 548819"/>
                <a:gd name="connsiteX1" fmla="*/ 274410 w 274409"/>
                <a:gd name="connsiteY1" fmla="*/ 274410 h 548819"/>
                <a:gd name="connsiteX2" fmla="*/ 0 w 274409"/>
                <a:gd name="connsiteY2" fmla="*/ 548820 h 548819"/>
              </a:gdLst>
              <a:ahLst/>
              <a:cxnLst>
                <a:cxn ang="0">
                  <a:pos x="connsiteX0" y="connsiteY0"/>
                </a:cxn>
                <a:cxn ang="0">
                  <a:pos x="connsiteX1" y="connsiteY1"/>
                </a:cxn>
                <a:cxn ang="0">
                  <a:pos x="connsiteX2" y="connsiteY2"/>
                </a:cxn>
              </a:cxnLst>
              <a:rect l="l" t="t" r="r" b="b"/>
              <a:pathLst>
                <a:path w="274409" h="548819">
                  <a:moveTo>
                    <a:pt x="0" y="0"/>
                  </a:moveTo>
                  <a:cubicBezTo>
                    <a:pt x="151548" y="0"/>
                    <a:pt x="274410" y="122862"/>
                    <a:pt x="274410" y="274410"/>
                  </a:cubicBezTo>
                  <a:cubicBezTo>
                    <a:pt x="274410" y="425958"/>
                    <a:pt x="151548" y="548820"/>
                    <a:pt x="0" y="548820"/>
                  </a:cubicBezTo>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sp>
        <p:nvSpPr>
          <p:cNvPr id="137" name="任意多边形: 形状 136">
            <a:extLst>
              <a:ext uri="{FF2B5EF4-FFF2-40B4-BE49-F238E27FC236}">
                <a16:creationId xmlns:a16="http://schemas.microsoft.com/office/drawing/2014/main" id="{1A462445-6D82-6C3B-096A-5A6CB03583AC}"/>
              </a:ext>
            </a:extLst>
          </p:cNvPr>
          <p:cNvSpPr/>
          <p:nvPr userDrawn="1"/>
        </p:nvSpPr>
        <p:spPr>
          <a:xfrm>
            <a:off x="10105212" y="4939127"/>
            <a:ext cx="565535" cy="549644"/>
          </a:xfrm>
          <a:custGeom>
            <a:avLst/>
            <a:gdLst>
              <a:gd name="connsiteX0" fmla="*/ 0 w 565535"/>
              <a:gd name="connsiteY0" fmla="*/ 0 h 549644"/>
              <a:gd name="connsiteX1" fmla="*/ 565535 w 565535"/>
              <a:gd name="connsiteY1" fmla="*/ 0 h 549644"/>
              <a:gd name="connsiteX2" fmla="*/ 565535 w 565535"/>
              <a:gd name="connsiteY2" fmla="*/ 549645 h 549644"/>
              <a:gd name="connsiteX3" fmla="*/ 0 w 565535"/>
              <a:gd name="connsiteY3" fmla="*/ 549645 h 549644"/>
            </a:gdLst>
            <a:ahLst/>
            <a:cxnLst>
              <a:cxn ang="0">
                <a:pos x="connsiteX0" y="connsiteY0"/>
              </a:cxn>
              <a:cxn ang="0">
                <a:pos x="connsiteX1" y="connsiteY1"/>
              </a:cxn>
              <a:cxn ang="0">
                <a:pos x="connsiteX2" y="connsiteY2"/>
              </a:cxn>
              <a:cxn ang="0">
                <a:pos x="connsiteX3" y="connsiteY3"/>
              </a:cxn>
            </a:cxnLst>
            <a:rect l="l" t="t" r="r" b="b"/>
            <a:pathLst>
              <a:path w="565535" h="549644">
                <a:moveTo>
                  <a:pt x="0" y="0"/>
                </a:moveTo>
                <a:lnTo>
                  <a:pt x="565535" y="0"/>
                </a:lnTo>
                <a:lnTo>
                  <a:pt x="565535" y="549645"/>
                </a:lnTo>
                <a:lnTo>
                  <a:pt x="0" y="549645"/>
                </a:lnTo>
                <a:close/>
              </a:path>
            </a:pathLst>
          </a:custGeom>
          <a:solidFill>
            <a:schemeClr val="accent1"/>
          </a:solidFill>
          <a:ln w="6874" cap="flat">
            <a:noFill/>
            <a:prstDash val="solid"/>
            <a:miter/>
          </a:ln>
        </p:spPr>
        <p:txBody>
          <a:bodyPr rtlCol="0" anchor="ctr"/>
          <a:lstStyle/>
          <a:p>
            <a:endParaRPr lang="zh-CN" altLang="en-US">
              <a:latin typeface="Arial" panose="020B0604020202020204" pitchFamily="34" charset="0"/>
            </a:endParaRPr>
          </a:p>
        </p:txBody>
      </p:sp>
      <p:grpSp>
        <p:nvGrpSpPr>
          <p:cNvPr id="138" name="图形 2">
            <a:extLst>
              <a:ext uri="{FF2B5EF4-FFF2-40B4-BE49-F238E27FC236}">
                <a16:creationId xmlns:a16="http://schemas.microsoft.com/office/drawing/2014/main" id="{E2EA2972-48EE-85A4-88B8-D772C6E12481}"/>
              </a:ext>
            </a:extLst>
          </p:cNvPr>
          <p:cNvGrpSpPr/>
          <p:nvPr userDrawn="1"/>
        </p:nvGrpSpPr>
        <p:grpSpPr>
          <a:xfrm>
            <a:off x="3751551" y="4947795"/>
            <a:ext cx="6236233" cy="542077"/>
            <a:chOff x="3751551" y="4947795"/>
            <a:chExt cx="6236233" cy="542077"/>
          </a:xfrm>
          <a:solidFill>
            <a:schemeClr val="accent1"/>
          </a:solidFill>
        </p:grpSpPr>
        <p:grpSp>
          <p:nvGrpSpPr>
            <p:cNvPr id="139" name="图形 2">
              <a:extLst>
                <a:ext uri="{FF2B5EF4-FFF2-40B4-BE49-F238E27FC236}">
                  <a16:creationId xmlns:a16="http://schemas.microsoft.com/office/drawing/2014/main" id="{F34AEF3B-B518-CCE1-60CD-B40E20FF555B}"/>
                </a:ext>
              </a:extLst>
            </p:cNvPr>
            <p:cNvGrpSpPr/>
            <p:nvPr/>
          </p:nvGrpSpPr>
          <p:grpSpPr>
            <a:xfrm>
              <a:off x="3751551" y="5237958"/>
              <a:ext cx="6236233" cy="251914"/>
              <a:chOff x="3751551" y="5237958"/>
              <a:chExt cx="6236233" cy="251914"/>
            </a:xfrm>
            <a:grpFill/>
          </p:grpSpPr>
          <p:sp>
            <p:nvSpPr>
              <p:cNvPr id="145" name="任意多边形: 形状 144">
                <a:extLst>
                  <a:ext uri="{FF2B5EF4-FFF2-40B4-BE49-F238E27FC236}">
                    <a16:creationId xmlns:a16="http://schemas.microsoft.com/office/drawing/2014/main" id="{BF04198F-F8F4-1A7C-53F8-E884DD4E1B7E}"/>
                  </a:ext>
                </a:extLst>
              </p:cNvPr>
              <p:cNvSpPr/>
              <p:nvPr/>
            </p:nvSpPr>
            <p:spPr>
              <a:xfrm>
                <a:off x="3751551" y="5310258"/>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6" name="任意多边形: 形状 145">
                <a:extLst>
                  <a:ext uri="{FF2B5EF4-FFF2-40B4-BE49-F238E27FC236}">
                    <a16:creationId xmlns:a16="http://schemas.microsoft.com/office/drawing/2014/main" id="{CC7B9F1C-0A62-98C7-7D33-D874245D957B}"/>
                  </a:ext>
                </a:extLst>
              </p:cNvPr>
              <p:cNvSpPr/>
              <p:nvPr/>
            </p:nvSpPr>
            <p:spPr>
              <a:xfrm>
                <a:off x="3751551" y="5382489"/>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7" name="任意多边形: 形状 146">
                <a:extLst>
                  <a:ext uri="{FF2B5EF4-FFF2-40B4-BE49-F238E27FC236}">
                    <a16:creationId xmlns:a16="http://schemas.microsoft.com/office/drawing/2014/main" id="{178C77CB-7DBB-E693-28F1-C26DDC0AFBE0}"/>
                  </a:ext>
                </a:extLst>
              </p:cNvPr>
              <p:cNvSpPr/>
              <p:nvPr/>
            </p:nvSpPr>
            <p:spPr>
              <a:xfrm>
                <a:off x="3751551" y="5237958"/>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8" name="任意多边形: 形状 147">
                <a:extLst>
                  <a:ext uri="{FF2B5EF4-FFF2-40B4-BE49-F238E27FC236}">
                    <a16:creationId xmlns:a16="http://schemas.microsoft.com/office/drawing/2014/main" id="{5D6D98F3-1FE1-3045-B780-A0E3D206DCB3}"/>
                  </a:ext>
                </a:extLst>
              </p:cNvPr>
              <p:cNvSpPr/>
              <p:nvPr/>
            </p:nvSpPr>
            <p:spPr>
              <a:xfrm>
                <a:off x="3751551" y="5454789"/>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40" name="图形 2">
              <a:extLst>
                <a:ext uri="{FF2B5EF4-FFF2-40B4-BE49-F238E27FC236}">
                  <a16:creationId xmlns:a16="http://schemas.microsoft.com/office/drawing/2014/main" id="{9D01EC88-2932-72E3-CC70-9FF4655EFD1C}"/>
                </a:ext>
              </a:extLst>
            </p:cNvPr>
            <p:cNvGrpSpPr/>
            <p:nvPr/>
          </p:nvGrpSpPr>
          <p:grpSpPr>
            <a:xfrm>
              <a:off x="3751551" y="4947795"/>
              <a:ext cx="6236233" cy="251914"/>
              <a:chOff x="3751551" y="4947795"/>
              <a:chExt cx="6236233" cy="251914"/>
            </a:xfrm>
            <a:grpFill/>
          </p:grpSpPr>
          <p:sp>
            <p:nvSpPr>
              <p:cNvPr id="141" name="任意多边形: 形状 140">
                <a:extLst>
                  <a:ext uri="{FF2B5EF4-FFF2-40B4-BE49-F238E27FC236}">
                    <a16:creationId xmlns:a16="http://schemas.microsoft.com/office/drawing/2014/main" id="{886AF41E-71AB-CFF1-B78D-B02C55C83C35}"/>
                  </a:ext>
                </a:extLst>
              </p:cNvPr>
              <p:cNvSpPr/>
              <p:nvPr/>
            </p:nvSpPr>
            <p:spPr>
              <a:xfrm>
                <a:off x="3751551" y="5020095"/>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2" name="任意多边形: 形状 141">
                <a:extLst>
                  <a:ext uri="{FF2B5EF4-FFF2-40B4-BE49-F238E27FC236}">
                    <a16:creationId xmlns:a16="http://schemas.microsoft.com/office/drawing/2014/main" id="{033DE89C-9535-4544-F120-41090D4E2BE7}"/>
                  </a:ext>
                </a:extLst>
              </p:cNvPr>
              <p:cNvSpPr/>
              <p:nvPr/>
            </p:nvSpPr>
            <p:spPr>
              <a:xfrm>
                <a:off x="3751551" y="5092326"/>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3" name="任意多边形: 形状 142">
                <a:extLst>
                  <a:ext uri="{FF2B5EF4-FFF2-40B4-BE49-F238E27FC236}">
                    <a16:creationId xmlns:a16="http://schemas.microsoft.com/office/drawing/2014/main" id="{1538B848-C321-1116-CF63-10845CB3FB28}"/>
                  </a:ext>
                </a:extLst>
              </p:cNvPr>
              <p:cNvSpPr/>
              <p:nvPr/>
            </p:nvSpPr>
            <p:spPr>
              <a:xfrm>
                <a:off x="3751551" y="4947795"/>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44" name="任意多边形: 形状 143">
                <a:extLst>
                  <a:ext uri="{FF2B5EF4-FFF2-40B4-BE49-F238E27FC236}">
                    <a16:creationId xmlns:a16="http://schemas.microsoft.com/office/drawing/2014/main" id="{C98636AB-34D6-AB48-D277-689B90EF0C80}"/>
                  </a:ext>
                </a:extLst>
              </p:cNvPr>
              <p:cNvSpPr/>
              <p:nvPr/>
            </p:nvSpPr>
            <p:spPr>
              <a:xfrm>
                <a:off x="3751551" y="5164626"/>
                <a:ext cx="6236233" cy="35083"/>
              </a:xfrm>
              <a:custGeom>
                <a:avLst/>
                <a:gdLst>
                  <a:gd name="connsiteX0" fmla="*/ 0 w 6236233"/>
                  <a:gd name="connsiteY0" fmla="*/ 0 h 35083"/>
                  <a:gd name="connsiteX1" fmla="*/ 6236234 w 6236233"/>
                  <a:gd name="connsiteY1" fmla="*/ 0 h 35083"/>
                  <a:gd name="connsiteX2" fmla="*/ 6236234 w 6236233"/>
                  <a:gd name="connsiteY2" fmla="*/ 35084 h 35083"/>
                  <a:gd name="connsiteX3" fmla="*/ 0 w 6236233"/>
                  <a:gd name="connsiteY3" fmla="*/ 35084 h 35083"/>
                </a:gdLst>
                <a:ahLst/>
                <a:cxnLst>
                  <a:cxn ang="0">
                    <a:pos x="connsiteX0" y="connsiteY0"/>
                  </a:cxn>
                  <a:cxn ang="0">
                    <a:pos x="connsiteX1" y="connsiteY1"/>
                  </a:cxn>
                  <a:cxn ang="0">
                    <a:pos x="connsiteX2" y="connsiteY2"/>
                  </a:cxn>
                  <a:cxn ang="0">
                    <a:pos x="connsiteX3" y="connsiteY3"/>
                  </a:cxn>
                </a:cxnLst>
                <a:rect l="l" t="t" r="r" b="b"/>
                <a:pathLst>
                  <a:path w="6236233" h="35083">
                    <a:moveTo>
                      <a:pt x="0" y="0"/>
                    </a:moveTo>
                    <a:lnTo>
                      <a:pt x="6236234" y="0"/>
                    </a:lnTo>
                    <a:lnTo>
                      <a:pt x="6236234" y="35084"/>
                    </a:lnTo>
                    <a:lnTo>
                      <a:pt x="0" y="35084"/>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grpSp>
        <p:nvGrpSpPr>
          <p:cNvPr id="178" name="图形 2">
            <a:extLst>
              <a:ext uri="{FF2B5EF4-FFF2-40B4-BE49-F238E27FC236}">
                <a16:creationId xmlns:a16="http://schemas.microsoft.com/office/drawing/2014/main" id="{3C8E74D8-24D8-A78F-80E3-CA880D36A659}"/>
              </a:ext>
            </a:extLst>
          </p:cNvPr>
          <p:cNvGrpSpPr/>
          <p:nvPr userDrawn="1"/>
        </p:nvGrpSpPr>
        <p:grpSpPr>
          <a:xfrm>
            <a:off x="1303189" y="4944149"/>
            <a:ext cx="1727494" cy="1915020"/>
            <a:chOff x="1303189" y="4944149"/>
            <a:chExt cx="1727494" cy="1915020"/>
          </a:xfrm>
          <a:solidFill>
            <a:schemeClr val="accent1"/>
          </a:solidFill>
        </p:grpSpPr>
        <p:sp>
          <p:nvSpPr>
            <p:cNvPr id="179" name="任意多边形: 形状 178">
              <a:extLst>
                <a:ext uri="{FF2B5EF4-FFF2-40B4-BE49-F238E27FC236}">
                  <a16:creationId xmlns:a16="http://schemas.microsoft.com/office/drawing/2014/main" id="{ADF677E5-FDF0-EE88-E3D0-9CB35F38E54B}"/>
                </a:ext>
              </a:extLst>
            </p:cNvPr>
            <p:cNvSpPr/>
            <p:nvPr/>
          </p:nvSpPr>
          <p:spPr>
            <a:xfrm>
              <a:off x="1334214" y="5493175"/>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0" name="任意多边形: 形状 179">
              <a:extLst>
                <a:ext uri="{FF2B5EF4-FFF2-40B4-BE49-F238E27FC236}">
                  <a16:creationId xmlns:a16="http://schemas.microsoft.com/office/drawing/2014/main" id="{58DB1E62-D9E1-867D-B478-CE8B4E9F5690}"/>
                </a:ext>
              </a:extLst>
            </p:cNvPr>
            <p:cNvSpPr/>
            <p:nvPr/>
          </p:nvSpPr>
          <p:spPr>
            <a:xfrm>
              <a:off x="1888055" y="494414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1" name="任意多边形: 形状 180">
              <a:extLst>
                <a:ext uri="{FF2B5EF4-FFF2-40B4-BE49-F238E27FC236}">
                  <a16:creationId xmlns:a16="http://schemas.microsoft.com/office/drawing/2014/main" id="{FF91956B-9093-82D2-15F1-65054C17FD0B}"/>
                </a:ext>
              </a:extLst>
            </p:cNvPr>
            <p:cNvSpPr/>
            <p:nvPr/>
          </p:nvSpPr>
          <p:spPr>
            <a:xfrm>
              <a:off x="1600644" y="494414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2" name="任意多边形: 形状 181">
              <a:extLst>
                <a:ext uri="{FF2B5EF4-FFF2-40B4-BE49-F238E27FC236}">
                  <a16:creationId xmlns:a16="http://schemas.microsoft.com/office/drawing/2014/main" id="{B7F64F5D-048B-7FB7-A167-ABF26E7CD771}"/>
                </a:ext>
              </a:extLst>
            </p:cNvPr>
            <p:cNvSpPr/>
            <p:nvPr/>
          </p:nvSpPr>
          <p:spPr>
            <a:xfrm>
              <a:off x="1312269" y="494414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3" name="任意多边形: 形状 182">
              <a:extLst>
                <a:ext uri="{FF2B5EF4-FFF2-40B4-BE49-F238E27FC236}">
                  <a16:creationId xmlns:a16="http://schemas.microsoft.com/office/drawing/2014/main" id="{272EC013-A89E-19CD-3259-A4F2483F0CDC}"/>
                </a:ext>
              </a:extLst>
            </p:cNvPr>
            <p:cNvSpPr/>
            <p:nvPr/>
          </p:nvSpPr>
          <p:spPr>
            <a:xfrm>
              <a:off x="2743272" y="5764351"/>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4" name="任意多边形: 形状 183">
              <a:extLst>
                <a:ext uri="{FF2B5EF4-FFF2-40B4-BE49-F238E27FC236}">
                  <a16:creationId xmlns:a16="http://schemas.microsoft.com/office/drawing/2014/main" id="{AB2B2ADF-2A8A-7550-E09C-C0CE9315DF65}"/>
                </a:ext>
              </a:extLst>
            </p:cNvPr>
            <p:cNvSpPr/>
            <p:nvPr/>
          </p:nvSpPr>
          <p:spPr>
            <a:xfrm>
              <a:off x="1334214" y="603889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5" name="任意多边形: 形状 184">
              <a:extLst>
                <a:ext uri="{FF2B5EF4-FFF2-40B4-BE49-F238E27FC236}">
                  <a16:creationId xmlns:a16="http://schemas.microsoft.com/office/drawing/2014/main" id="{E1A7BC12-F41D-76C0-0C38-ACD7D51D653E}"/>
                </a:ext>
              </a:extLst>
            </p:cNvPr>
            <p:cNvSpPr/>
            <p:nvPr/>
          </p:nvSpPr>
          <p:spPr>
            <a:xfrm>
              <a:off x="1334214" y="6584623"/>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6" name="任意多边形: 形状 185">
              <a:extLst>
                <a:ext uri="{FF2B5EF4-FFF2-40B4-BE49-F238E27FC236}">
                  <a16:creationId xmlns:a16="http://schemas.microsoft.com/office/drawing/2014/main" id="{5ACA2229-0304-F7B3-F80E-A21D66A3B903}"/>
                </a:ext>
              </a:extLst>
            </p:cNvPr>
            <p:cNvSpPr/>
            <p:nvPr/>
          </p:nvSpPr>
          <p:spPr>
            <a:xfrm>
              <a:off x="1614608" y="5493175"/>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7" name="任意多边形: 形状 186">
              <a:extLst>
                <a:ext uri="{FF2B5EF4-FFF2-40B4-BE49-F238E27FC236}">
                  <a16:creationId xmlns:a16="http://schemas.microsoft.com/office/drawing/2014/main" id="{62F04B86-B5FF-9DFF-B97E-95EB7E9B10FE}"/>
                </a:ext>
              </a:extLst>
            </p:cNvPr>
            <p:cNvSpPr/>
            <p:nvPr/>
          </p:nvSpPr>
          <p:spPr>
            <a:xfrm>
              <a:off x="1614608" y="5766002"/>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8" name="任意多边形: 形状 187">
              <a:extLst>
                <a:ext uri="{FF2B5EF4-FFF2-40B4-BE49-F238E27FC236}">
                  <a16:creationId xmlns:a16="http://schemas.microsoft.com/office/drawing/2014/main" id="{3D8DC206-A1C1-7B93-7A8D-1A4293DD47A1}"/>
                </a:ext>
              </a:extLst>
            </p:cNvPr>
            <p:cNvSpPr/>
            <p:nvPr/>
          </p:nvSpPr>
          <p:spPr>
            <a:xfrm>
              <a:off x="1614608" y="603889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89" name="任意多边形: 形状 188">
              <a:extLst>
                <a:ext uri="{FF2B5EF4-FFF2-40B4-BE49-F238E27FC236}">
                  <a16:creationId xmlns:a16="http://schemas.microsoft.com/office/drawing/2014/main" id="{E4C43B25-330C-09A5-37F7-F73744330279}"/>
                </a:ext>
              </a:extLst>
            </p:cNvPr>
            <p:cNvSpPr/>
            <p:nvPr/>
          </p:nvSpPr>
          <p:spPr>
            <a:xfrm>
              <a:off x="1614608" y="6311726"/>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0" name="任意多边形: 形状 189">
              <a:extLst>
                <a:ext uri="{FF2B5EF4-FFF2-40B4-BE49-F238E27FC236}">
                  <a16:creationId xmlns:a16="http://schemas.microsoft.com/office/drawing/2014/main" id="{58E7CD63-FF86-14E0-085B-33F37FB158D4}"/>
                </a:ext>
              </a:extLst>
            </p:cNvPr>
            <p:cNvSpPr/>
            <p:nvPr/>
          </p:nvSpPr>
          <p:spPr>
            <a:xfrm>
              <a:off x="1895072" y="5766002"/>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1" name="任意多边形: 形状 190">
              <a:extLst>
                <a:ext uri="{FF2B5EF4-FFF2-40B4-BE49-F238E27FC236}">
                  <a16:creationId xmlns:a16="http://schemas.microsoft.com/office/drawing/2014/main" id="{EA561682-5777-4627-913B-B41DC0889D55}"/>
                </a:ext>
              </a:extLst>
            </p:cNvPr>
            <p:cNvSpPr/>
            <p:nvPr/>
          </p:nvSpPr>
          <p:spPr>
            <a:xfrm>
              <a:off x="1895072" y="6311726"/>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2" name="任意多边形: 形状 191">
              <a:extLst>
                <a:ext uri="{FF2B5EF4-FFF2-40B4-BE49-F238E27FC236}">
                  <a16:creationId xmlns:a16="http://schemas.microsoft.com/office/drawing/2014/main" id="{D85DBE66-3B1A-D2EB-AF01-FB5DD592238E}"/>
                </a:ext>
              </a:extLst>
            </p:cNvPr>
            <p:cNvSpPr/>
            <p:nvPr/>
          </p:nvSpPr>
          <p:spPr>
            <a:xfrm>
              <a:off x="1895072" y="6584623"/>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3" name="任意多边形: 形状 192">
              <a:extLst>
                <a:ext uri="{FF2B5EF4-FFF2-40B4-BE49-F238E27FC236}">
                  <a16:creationId xmlns:a16="http://schemas.microsoft.com/office/drawing/2014/main" id="{3C719B28-0E3F-961D-4B18-9D6F968703E5}"/>
                </a:ext>
              </a:extLst>
            </p:cNvPr>
            <p:cNvSpPr/>
            <p:nvPr/>
          </p:nvSpPr>
          <p:spPr>
            <a:xfrm>
              <a:off x="2175466" y="5493175"/>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4" name="任意多边形: 形状 193">
              <a:extLst>
                <a:ext uri="{FF2B5EF4-FFF2-40B4-BE49-F238E27FC236}">
                  <a16:creationId xmlns:a16="http://schemas.microsoft.com/office/drawing/2014/main" id="{D08209F0-F068-5887-DAE8-D2BEC2ED9473}"/>
                </a:ext>
              </a:extLst>
            </p:cNvPr>
            <p:cNvSpPr/>
            <p:nvPr/>
          </p:nvSpPr>
          <p:spPr>
            <a:xfrm>
              <a:off x="2175466" y="5218628"/>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5" name="任意多边形: 形状 194">
              <a:extLst>
                <a:ext uri="{FF2B5EF4-FFF2-40B4-BE49-F238E27FC236}">
                  <a16:creationId xmlns:a16="http://schemas.microsoft.com/office/drawing/2014/main" id="{64AF590C-6413-EBDD-7C78-2F06BFB34617}"/>
                </a:ext>
              </a:extLst>
            </p:cNvPr>
            <p:cNvSpPr/>
            <p:nvPr/>
          </p:nvSpPr>
          <p:spPr>
            <a:xfrm>
              <a:off x="2462878" y="494414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6" name="任意多边形: 形状 195">
              <a:extLst>
                <a:ext uri="{FF2B5EF4-FFF2-40B4-BE49-F238E27FC236}">
                  <a16:creationId xmlns:a16="http://schemas.microsoft.com/office/drawing/2014/main" id="{70FAE146-9F50-3F64-FF29-19505C595A21}"/>
                </a:ext>
              </a:extLst>
            </p:cNvPr>
            <p:cNvSpPr/>
            <p:nvPr/>
          </p:nvSpPr>
          <p:spPr>
            <a:xfrm>
              <a:off x="2175466" y="5766002"/>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7" name="任意多边形: 形状 196">
              <a:extLst>
                <a:ext uri="{FF2B5EF4-FFF2-40B4-BE49-F238E27FC236}">
                  <a16:creationId xmlns:a16="http://schemas.microsoft.com/office/drawing/2014/main" id="{D30C86D2-C9DA-6546-A74C-4EEB89B48F18}"/>
                </a:ext>
              </a:extLst>
            </p:cNvPr>
            <p:cNvSpPr/>
            <p:nvPr/>
          </p:nvSpPr>
          <p:spPr>
            <a:xfrm>
              <a:off x="2175466" y="6584623"/>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8" name="任意多边形: 形状 197">
              <a:extLst>
                <a:ext uri="{FF2B5EF4-FFF2-40B4-BE49-F238E27FC236}">
                  <a16:creationId xmlns:a16="http://schemas.microsoft.com/office/drawing/2014/main" id="{1487E234-4906-AA36-69C8-7F7575B20DA2}"/>
                </a:ext>
              </a:extLst>
            </p:cNvPr>
            <p:cNvSpPr/>
            <p:nvPr/>
          </p:nvSpPr>
          <p:spPr>
            <a:xfrm>
              <a:off x="2455861" y="6038899"/>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199" name="任意多边形: 形状 198">
              <a:extLst>
                <a:ext uri="{FF2B5EF4-FFF2-40B4-BE49-F238E27FC236}">
                  <a16:creationId xmlns:a16="http://schemas.microsoft.com/office/drawing/2014/main" id="{FB750AFB-3DD9-9BF8-8468-5B8494120A91}"/>
                </a:ext>
              </a:extLst>
            </p:cNvPr>
            <p:cNvSpPr/>
            <p:nvPr/>
          </p:nvSpPr>
          <p:spPr>
            <a:xfrm>
              <a:off x="2455861" y="6311726"/>
              <a:ext cx="287411" cy="274547"/>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0" name="任意多边形: 形状 199">
              <a:extLst>
                <a:ext uri="{FF2B5EF4-FFF2-40B4-BE49-F238E27FC236}">
                  <a16:creationId xmlns:a16="http://schemas.microsoft.com/office/drawing/2014/main" id="{788CBA41-3862-01C4-7C92-BC0B6749FDB0}"/>
                </a:ext>
              </a:extLst>
            </p:cNvPr>
            <p:cNvSpPr/>
            <p:nvPr/>
          </p:nvSpPr>
          <p:spPr>
            <a:xfrm>
              <a:off x="1303189" y="5926700"/>
              <a:ext cx="9080" cy="8805"/>
            </a:xfrm>
            <a:custGeom>
              <a:avLst/>
              <a:gdLst>
                <a:gd name="connsiteX0" fmla="*/ 9080 w 9080"/>
                <a:gd name="connsiteY0" fmla="*/ 8806 h 8805"/>
                <a:gd name="connsiteX1" fmla="*/ 9080 w 9080"/>
                <a:gd name="connsiteY1" fmla="*/ 0 h 8805"/>
                <a:gd name="connsiteX2" fmla="*/ 0 w 9080"/>
                <a:gd name="connsiteY2" fmla="*/ 8806 h 8805"/>
              </a:gdLst>
              <a:ahLst/>
              <a:cxnLst>
                <a:cxn ang="0">
                  <a:pos x="connsiteX0" y="connsiteY0"/>
                </a:cxn>
                <a:cxn ang="0">
                  <a:pos x="connsiteX1" y="connsiteY1"/>
                </a:cxn>
                <a:cxn ang="0">
                  <a:pos x="connsiteX2" y="connsiteY2"/>
                </a:cxn>
              </a:cxnLst>
              <a:rect l="l" t="t" r="r" b="b"/>
              <a:pathLst>
                <a:path w="9080" h="8805">
                  <a:moveTo>
                    <a:pt x="9080" y="8806"/>
                  </a:moveTo>
                  <a:lnTo>
                    <a:pt x="9080" y="0"/>
                  </a:lnTo>
                  <a:lnTo>
                    <a:pt x="0" y="8806"/>
                  </a:ln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nvGrpSpPr>
          <p:cNvPr id="201" name="图形 2">
            <a:extLst>
              <a:ext uri="{FF2B5EF4-FFF2-40B4-BE49-F238E27FC236}">
                <a16:creationId xmlns:a16="http://schemas.microsoft.com/office/drawing/2014/main" id="{2CD07BFB-8103-3313-583C-6893F3BD11C9}"/>
              </a:ext>
            </a:extLst>
          </p:cNvPr>
          <p:cNvGrpSpPr/>
          <p:nvPr userDrawn="1"/>
        </p:nvGrpSpPr>
        <p:grpSpPr>
          <a:xfrm>
            <a:off x="1619837" y="2919818"/>
            <a:ext cx="4143318" cy="1538661"/>
            <a:chOff x="1619837" y="2919818"/>
            <a:chExt cx="4143318" cy="1538661"/>
          </a:xfrm>
          <a:solidFill>
            <a:schemeClr val="accent3"/>
          </a:solidFill>
        </p:grpSpPr>
        <p:grpSp>
          <p:nvGrpSpPr>
            <p:cNvPr id="202" name="图形 2">
              <a:extLst>
                <a:ext uri="{FF2B5EF4-FFF2-40B4-BE49-F238E27FC236}">
                  <a16:creationId xmlns:a16="http://schemas.microsoft.com/office/drawing/2014/main" id="{3C95923C-E225-378B-426B-D6C198456CCE}"/>
                </a:ext>
              </a:extLst>
            </p:cNvPr>
            <p:cNvGrpSpPr/>
            <p:nvPr/>
          </p:nvGrpSpPr>
          <p:grpSpPr>
            <a:xfrm>
              <a:off x="1619837" y="2919818"/>
              <a:ext cx="4143318" cy="709379"/>
              <a:chOff x="1619837" y="2919818"/>
              <a:chExt cx="4143318" cy="709379"/>
            </a:xfrm>
            <a:grpFill/>
          </p:grpSpPr>
          <p:sp>
            <p:nvSpPr>
              <p:cNvPr id="331" name="任意多边形: 形状 330">
                <a:extLst>
                  <a:ext uri="{FF2B5EF4-FFF2-40B4-BE49-F238E27FC236}">
                    <a16:creationId xmlns:a16="http://schemas.microsoft.com/office/drawing/2014/main" id="{F5BE1ECB-C154-5C8B-1721-386BAA55A445}"/>
                  </a:ext>
                </a:extLst>
              </p:cNvPr>
              <p:cNvSpPr/>
              <p:nvPr/>
            </p:nvSpPr>
            <p:spPr>
              <a:xfrm>
                <a:off x="5735088" y="3601268"/>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2" name="任意多边形: 形状 331">
                <a:extLst>
                  <a:ext uri="{FF2B5EF4-FFF2-40B4-BE49-F238E27FC236}">
                    <a16:creationId xmlns:a16="http://schemas.microsoft.com/office/drawing/2014/main" id="{791CACC4-0C65-2915-2A35-CB6270AF0E8F}"/>
                  </a:ext>
                </a:extLst>
              </p:cNvPr>
              <p:cNvSpPr/>
              <p:nvPr/>
            </p:nvSpPr>
            <p:spPr>
              <a:xfrm>
                <a:off x="5563797"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3" name="任意多边形: 形状 332">
                <a:extLst>
                  <a:ext uri="{FF2B5EF4-FFF2-40B4-BE49-F238E27FC236}">
                    <a16:creationId xmlns:a16="http://schemas.microsoft.com/office/drawing/2014/main" id="{9A531DA3-F0B1-1EDF-71CC-333704B47137}"/>
                  </a:ext>
                </a:extLst>
              </p:cNvPr>
              <p:cNvSpPr/>
              <p:nvPr/>
            </p:nvSpPr>
            <p:spPr>
              <a:xfrm>
                <a:off x="5392574"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4" name="任意多边形: 形状 333">
                <a:extLst>
                  <a:ext uri="{FF2B5EF4-FFF2-40B4-BE49-F238E27FC236}">
                    <a16:creationId xmlns:a16="http://schemas.microsoft.com/office/drawing/2014/main" id="{588BBD23-CF5E-2CC2-A2EE-0A3010DCB935}"/>
                  </a:ext>
                </a:extLst>
              </p:cNvPr>
              <p:cNvSpPr/>
              <p:nvPr/>
            </p:nvSpPr>
            <p:spPr>
              <a:xfrm>
                <a:off x="5221283"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5" name="任意多边形: 形状 334">
                <a:extLst>
                  <a:ext uri="{FF2B5EF4-FFF2-40B4-BE49-F238E27FC236}">
                    <a16:creationId xmlns:a16="http://schemas.microsoft.com/office/drawing/2014/main" id="{01F807C3-0C3A-7755-A09A-6D3630D9A3C4}"/>
                  </a:ext>
                </a:extLst>
              </p:cNvPr>
              <p:cNvSpPr/>
              <p:nvPr/>
            </p:nvSpPr>
            <p:spPr>
              <a:xfrm>
                <a:off x="5735088" y="3430871"/>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6" name="任意多边形: 形状 335">
                <a:extLst>
                  <a:ext uri="{FF2B5EF4-FFF2-40B4-BE49-F238E27FC236}">
                    <a16:creationId xmlns:a16="http://schemas.microsoft.com/office/drawing/2014/main" id="{5261AFBD-DE49-84C4-FC6D-3F7AA1C41A09}"/>
                  </a:ext>
                </a:extLst>
              </p:cNvPr>
              <p:cNvSpPr/>
              <p:nvPr/>
            </p:nvSpPr>
            <p:spPr>
              <a:xfrm>
                <a:off x="5563797"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7" name="任意多边形: 形状 336">
                <a:extLst>
                  <a:ext uri="{FF2B5EF4-FFF2-40B4-BE49-F238E27FC236}">
                    <a16:creationId xmlns:a16="http://schemas.microsoft.com/office/drawing/2014/main" id="{6B2C65B0-3EF9-EF6C-0CD2-0A2E40144D6F}"/>
                  </a:ext>
                </a:extLst>
              </p:cNvPr>
              <p:cNvSpPr/>
              <p:nvPr/>
            </p:nvSpPr>
            <p:spPr>
              <a:xfrm>
                <a:off x="5392574"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8" name="任意多边形: 形状 337">
                <a:extLst>
                  <a:ext uri="{FF2B5EF4-FFF2-40B4-BE49-F238E27FC236}">
                    <a16:creationId xmlns:a16="http://schemas.microsoft.com/office/drawing/2014/main" id="{57532F79-018F-0E08-8146-900F58DF56D9}"/>
                  </a:ext>
                </a:extLst>
              </p:cNvPr>
              <p:cNvSpPr/>
              <p:nvPr/>
            </p:nvSpPr>
            <p:spPr>
              <a:xfrm>
                <a:off x="5221283"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9" name="任意多边形: 形状 338">
                <a:extLst>
                  <a:ext uri="{FF2B5EF4-FFF2-40B4-BE49-F238E27FC236}">
                    <a16:creationId xmlns:a16="http://schemas.microsoft.com/office/drawing/2014/main" id="{12DEF68C-CFE0-DC5A-F0AB-95B596E201DE}"/>
                  </a:ext>
                </a:extLst>
              </p:cNvPr>
              <p:cNvSpPr/>
              <p:nvPr/>
            </p:nvSpPr>
            <p:spPr>
              <a:xfrm>
                <a:off x="5045039"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0" name="任意多边形: 形状 339">
                <a:extLst>
                  <a:ext uri="{FF2B5EF4-FFF2-40B4-BE49-F238E27FC236}">
                    <a16:creationId xmlns:a16="http://schemas.microsoft.com/office/drawing/2014/main" id="{6812FB39-4A1F-A0DF-67EC-F570FF7EABC1}"/>
                  </a:ext>
                </a:extLst>
              </p:cNvPr>
              <p:cNvSpPr/>
              <p:nvPr/>
            </p:nvSpPr>
            <p:spPr>
              <a:xfrm>
                <a:off x="4873817"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1" name="任意多边形: 形状 340">
                <a:extLst>
                  <a:ext uri="{FF2B5EF4-FFF2-40B4-BE49-F238E27FC236}">
                    <a16:creationId xmlns:a16="http://schemas.microsoft.com/office/drawing/2014/main" id="{BC772ABA-C20D-8FB1-609D-B03E37CFDDDC}"/>
                  </a:ext>
                </a:extLst>
              </p:cNvPr>
              <p:cNvSpPr/>
              <p:nvPr/>
            </p:nvSpPr>
            <p:spPr>
              <a:xfrm>
                <a:off x="4702526"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2" name="任意多边形: 形状 341">
                <a:extLst>
                  <a:ext uri="{FF2B5EF4-FFF2-40B4-BE49-F238E27FC236}">
                    <a16:creationId xmlns:a16="http://schemas.microsoft.com/office/drawing/2014/main" id="{1BE216FC-061D-C74B-0202-C824E19C49F3}"/>
                  </a:ext>
                </a:extLst>
              </p:cNvPr>
              <p:cNvSpPr/>
              <p:nvPr/>
            </p:nvSpPr>
            <p:spPr>
              <a:xfrm>
                <a:off x="4531235"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3" name="任意多边形: 形状 342">
                <a:extLst>
                  <a:ext uri="{FF2B5EF4-FFF2-40B4-BE49-F238E27FC236}">
                    <a16:creationId xmlns:a16="http://schemas.microsoft.com/office/drawing/2014/main" id="{401B3BD8-67D1-1AC0-764E-F36C5F70084E}"/>
                  </a:ext>
                </a:extLst>
              </p:cNvPr>
              <p:cNvSpPr/>
              <p:nvPr/>
            </p:nvSpPr>
            <p:spPr>
              <a:xfrm>
                <a:off x="4360012"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4" name="任意多边形: 形状 343">
                <a:extLst>
                  <a:ext uri="{FF2B5EF4-FFF2-40B4-BE49-F238E27FC236}">
                    <a16:creationId xmlns:a16="http://schemas.microsoft.com/office/drawing/2014/main" id="{33A65855-33E6-3B0D-D5C9-4C74B46E416F}"/>
                  </a:ext>
                </a:extLst>
              </p:cNvPr>
              <p:cNvSpPr/>
              <p:nvPr/>
            </p:nvSpPr>
            <p:spPr>
              <a:xfrm>
                <a:off x="4188721"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5" name="任意多边形: 形状 344">
                <a:extLst>
                  <a:ext uri="{FF2B5EF4-FFF2-40B4-BE49-F238E27FC236}">
                    <a16:creationId xmlns:a16="http://schemas.microsoft.com/office/drawing/2014/main" id="{400B9291-5AB0-6735-0725-A99095F26A31}"/>
                  </a:ext>
                </a:extLst>
              </p:cNvPr>
              <p:cNvSpPr/>
              <p:nvPr/>
            </p:nvSpPr>
            <p:spPr>
              <a:xfrm>
                <a:off x="4017499"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6" name="任意多边形: 形状 345">
                <a:extLst>
                  <a:ext uri="{FF2B5EF4-FFF2-40B4-BE49-F238E27FC236}">
                    <a16:creationId xmlns:a16="http://schemas.microsoft.com/office/drawing/2014/main" id="{E8CD2CC3-9460-62F5-202D-C8CA02F48A72}"/>
                  </a:ext>
                </a:extLst>
              </p:cNvPr>
              <p:cNvSpPr/>
              <p:nvPr/>
            </p:nvSpPr>
            <p:spPr>
              <a:xfrm>
                <a:off x="3846208"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7" name="任意多边形: 形状 346">
                <a:extLst>
                  <a:ext uri="{FF2B5EF4-FFF2-40B4-BE49-F238E27FC236}">
                    <a16:creationId xmlns:a16="http://schemas.microsoft.com/office/drawing/2014/main" id="{F9440B2F-8157-88B2-205B-0D1464F49D96}"/>
                  </a:ext>
                </a:extLst>
              </p:cNvPr>
              <p:cNvSpPr/>
              <p:nvPr/>
            </p:nvSpPr>
            <p:spPr>
              <a:xfrm>
                <a:off x="3674986"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8" name="任意多边形: 形状 347">
                <a:extLst>
                  <a:ext uri="{FF2B5EF4-FFF2-40B4-BE49-F238E27FC236}">
                    <a16:creationId xmlns:a16="http://schemas.microsoft.com/office/drawing/2014/main" id="{43A136A3-968D-25D9-0F5A-0BB6417C2BB7}"/>
                  </a:ext>
                </a:extLst>
              </p:cNvPr>
              <p:cNvSpPr/>
              <p:nvPr/>
            </p:nvSpPr>
            <p:spPr>
              <a:xfrm>
                <a:off x="3503695"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49" name="任意多边形: 形状 348">
                <a:extLst>
                  <a:ext uri="{FF2B5EF4-FFF2-40B4-BE49-F238E27FC236}">
                    <a16:creationId xmlns:a16="http://schemas.microsoft.com/office/drawing/2014/main" id="{86A56BB2-B209-C94E-5174-606AB8B44F4C}"/>
                  </a:ext>
                </a:extLst>
              </p:cNvPr>
              <p:cNvSpPr/>
              <p:nvPr/>
            </p:nvSpPr>
            <p:spPr>
              <a:xfrm>
                <a:off x="3332472"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0" name="任意多边形: 形状 349">
                <a:extLst>
                  <a:ext uri="{FF2B5EF4-FFF2-40B4-BE49-F238E27FC236}">
                    <a16:creationId xmlns:a16="http://schemas.microsoft.com/office/drawing/2014/main" id="{6E769296-E70D-D3AF-17F8-10773B57AE32}"/>
                  </a:ext>
                </a:extLst>
              </p:cNvPr>
              <p:cNvSpPr/>
              <p:nvPr/>
            </p:nvSpPr>
            <p:spPr>
              <a:xfrm>
                <a:off x="3161181"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1" name="任意多边形: 形状 350">
                <a:extLst>
                  <a:ext uri="{FF2B5EF4-FFF2-40B4-BE49-F238E27FC236}">
                    <a16:creationId xmlns:a16="http://schemas.microsoft.com/office/drawing/2014/main" id="{F827833F-621D-FB59-67BC-BD2A538F4749}"/>
                  </a:ext>
                </a:extLst>
              </p:cNvPr>
              <p:cNvSpPr/>
              <p:nvPr/>
            </p:nvSpPr>
            <p:spPr>
              <a:xfrm>
                <a:off x="2989890"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2" name="任意多边形: 形状 351">
                <a:extLst>
                  <a:ext uri="{FF2B5EF4-FFF2-40B4-BE49-F238E27FC236}">
                    <a16:creationId xmlns:a16="http://schemas.microsoft.com/office/drawing/2014/main" id="{B0EB587E-911C-20ED-77BD-1F140AEECC51}"/>
                  </a:ext>
                </a:extLst>
              </p:cNvPr>
              <p:cNvSpPr/>
              <p:nvPr/>
            </p:nvSpPr>
            <p:spPr>
              <a:xfrm>
                <a:off x="2818668"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3" name="任意多边形: 形状 352">
                <a:extLst>
                  <a:ext uri="{FF2B5EF4-FFF2-40B4-BE49-F238E27FC236}">
                    <a16:creationId xmlns:a16="http://schemas.microsoft.com/office/drawing/2014/main" id="{083EE7AF-66F0-A95C-E545-B4A53E0D7D04}"/>
                  </a:ext>
                </a:extLst>
              </p:cNvPr>
              <p:cNvSpPr/>
              <p:nvPr/>
            </p:nvSpPr>
            <p:spPr>
              <a:xfrm>
                <a:off x="2647377"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4" name="任意多边形: 形状 353">
                <a:extLst>
                  <a:ext uri="{FF2B5EF4-FFF2-40B4-BE49-F238E27FC236}">
                    <a16:creationId xmlns:a16="http://schemas.microsoft.com/office/drawing/2014/main" id="{E37E6D9B-9FBC-A43E-3BB7-EF3C45CE510D}"/>
                  </a:ext>
                </a:extLst>
              </p:cNvPr>
              <p:cNvSpPr/>
              <p:nvPr/>
            </p:nvSpPr>
            <p:spPr>
              <a:xfrm>
                <a:off x="2476154"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5" name="任意多边形: 形状 354">
                <a:extLst>
                  <a:ext uri="{FF2B5EF4-FFF2-40B4-BE49-F238E27FC236}">
                    <a16:creationId xmlns:a16="http://schemas.microsoft.com/office/drawing/2014/main" id="{432758D7-84A9-81E3-0035-121D67ECA447}"/>
                  </a:ext>
                </a:extLst>
              </p:cNvPr>
              <p:cNvSpPr/>
              <p:nvPr/>
            </p:nvSpPr>
            <p:spPr>
              <a:xfrm>
                <a:off x="2304863" y="360126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6" name="任意多边形: 形状 355">
                <a:extLst>
                  <a:ext uri="{FF2B5EF4-FFF2-40B4-BE49-F238E27FC236}">
                    <a16:creationId xmlns:a16="http://schemas.microsoft.com/office/drawing/2014/main" id="{AEBA8100-81F4-AB92-CFD8-576205C61E00}"/>
                  </a:ext>
                </a:extLst>
              </p:cNvPr>
              <p:cNvSpPr/>
              <p:nvPr/>
            </p:nvSpPr>
            <p:spPr>
              <a:xfrm>
                <a:off x="2133641"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7" name="任意多边形: 形状 356">
                <a:extLst>
                  <a:ext uri="{FF2B5EF4-FFF2-40B4-BE49-F238E27FC236}">
                    <a16:creationId xmlns:a16="http://schemas.microsoft.com/office/drawing/2014/main" id="{B74018EB-E7C5-5B66-A039-7D025519E286}"/>
                  </a:ext>
                </a:extLst>
              </p:cNvPr>
              <p:cNvSpPr/>
              <p:nvPr/>
            </p:nvSpPr>
            <p:spPr>
              <a:xfrm>
                <a:off x="1962350"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8" name="任意多边形: 形状 357">
                <a:extLst>
                  <a:ext uri="{FF2B5EF4-FFF2-40B4-BE49-F238E27FC236}">
                    <a16:creationId xmlns:a16="http://schemas.microsoft.com/office/drawing/2014/main" id="{7A4D8347-C6DB-1B96-7DFF-6D8F7FC5D66D}"/>
                  </a:ext>
                </a:extLst>
              </p:cNvPr>
              <p:cNvSpPr/>
              <p:nvPr/>
            </p:nvSpPr>
            <p:spPr>
              <a:xfrm>
                <a:off x="1791128"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59" name="任意多边形: 形状 358">
                <a:extLst>
                  <a:ext uri="{FF2B5EF4-FFF2-40B4-BE49-F238E27FC236}">
                    <a16:creationId xmlns:a16="http://schemas.microsoft.com/office/drawing/2014/main" id="{02D05BA9-B113-E677-C66C-42DE667BFDDB}"/>
                  </a:ext>
                </a:extLst>
              </p:cNvPr>
              <p:cNvSpPr/>
              <p:nvPr/>
            </p:nvSpPr>
            <p:spPr>
              <a:xfrm>
                <a:off x="1619837" y="360126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0" name="任意多边形: 形状 359">
                <a:extLst>
                  <a:ext uri="{FF2B5EF4-FFF2-40B4-BE49-F238E27FC236}">
                    <a16:creationId xmlns:a16="http://schemas.microsoft.com/office/drawing/2014/main" id="{5544F5EA-2B1A-FE55-4307-5BD2DF18D354}"/>
                  </a:ext>
                </a:extLst>
              </p:cNvPr>
              <p:cNvSpPr/>
              <p:nvPr/>
            </p:nvSpPr>
            <p:spPr>
              <a:xfrm>
                <a:off x="5045039"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1" name="任意多边形: 形状 360">
                <a:extLst>
                  <a:ext uri="{FF2B5EF4-FFF2-40B4-BE49-F238E27FC236}">
                    <a16:creationId xmlns:a16="http://schemas.microsoft.com/office/drawing/2014/main" id="{0A5C21E1-B353-F15E-1C1B-7F0176513291}"/>
                  </a:ext>
                </a:extLst>
              </p:cNvPr>
              <p:cNvSpPr/>
              <p:nvPr/>
            </p:nvSpPr>
            <p:spPr>
              <a:xfrm>
                <a:off x="4873817"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2" name="任意多边形: 形状 361">
                <a:extLst>
                  <a:ext uri="{FF2B5EF4-FFF2-40B4-BE49-F238E27FC236}">
                    <a16:creationId xmlns:a16="http://schemas.microsoft.com/office/drawing/2014/main" id="{4EC31F97-10F6-0028-933A-F1CCC103D082}"/>
                  </a:ext>
                </a:extLst>
              </p:cNvPr>
              <p:cNvSpPr/>
              <p:nvPr/>
            </p:nvSpPr>
            <p:spPr>
              <a:xfrm>
                <a:off x="4702526"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3" name="任意多边形: 形状 362">
                <a:extLst>
                  <a:ext uri="{FF2B5EF4-FFF2-40B4-BE49-F238E27FC236}">
                    <a16:creationId xmlns:a16="http://schemas.microsoft.com/office/drawing/2014/main" id="{84424906-9B82-DE05-10FF-A3D5CBB89BC5}"/>
                  </a:ext>
                </a:extLst>
              </p:cNvPr>
              <p:cNvSpPr/>
              <p:nvPr/>
            </p:nvSpPr>
            <p:spPr>
              <a:xfrm>
                <a:off x="4531235"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4" name="任意多边形: 形状 363">
                <a:extLst>
                  <a:ext uri="{FF2B5EF4-FFF2-40B4-BE49-F238E27FC236}">
                    <a16:creationId xmlns:a16="http://schemas.microsoft.com/office/drawing/2014/main" id="{9E656468-D741-55C8-7CBE-C87090B8DE72}"/>
                  </a:ext>
                </a:extLst>
              </p:cNvPr>
              <p:cNvSpPr/>
              <p:nvPr/>
            </p:nvSpPr>
            <p:spPr>
              <a:xfrm>
                <a:off x="4360012"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5" name="任意多边形: 形状 364">
                <a:extLst>
                  <a:ext uri="{FF2B5EF4-FFF2-40B4-BE49-F238E27FC236}">
                    <a16:creationId xmlns:a16="http://schemas.microsoft.com/office/drawing/2014/main" id="{DCDE7009-54D4-9B06-FB67-886CE18B7CB0}"/>
                  </a:ext>
                </a:extLst>
              </p:cNvPr>
              <p:cNvSpPr/>
              <p:nvPr/>
            </p:nvSpPr>
            <p:spPr>
              <a:xfrm>
                <a:off x="4188721"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6" name="任意多边形: 形状 365">
                <a:extLst>
                  <a:ext uri="{FF2B5EF4-FFF2-40B4-BE49-F238E27FC236}">
                    <a16:creationId xmlns:a16="http://schemas.microsoft.com/office/drawing/2014/main" id="{E46C3C80-1640-7C15-44D5-2B3F3A13CE81}"/>
                  </a:ext>
                </a:extLst>
              </p:cNvPr>
              <p:cNvSpPr/>
              <p:nvPr/>
            </p:nvSpPr>
            <p:spPr>
              <a:xfrm>
                <a:off x="4017499"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7" name="任意多边形: 形状 366">
                <a:extLst>
                  <a:ext uri="{FF2B5EF4-FFF2-40B4-BE49-F238E27FC236}">
                    <a16:creationId xmlns:a16="http://schemas.microsoft.com/office/drawing/2014/main" id="{242B89D0-A416-47D3-4D4D-B81058114DD3}"/>
                  </a:ext>
                </a:extLst>
              </p:cNvPr>
              <p:cNvSpPr/>
              <p:nvPr/>
            </p:nvSpPr>
            <p:spPr>
              <a:xfrm>
                <a:off x="3846208"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8" name="任意多边形: 形状 367">
                <a:extLst>
                  <a:ext uri="{FF2B5EF4-FFF2-40B4-BE49-F238E27FC236}">
                    <a16:creationId xmlns:a16="http://schemas.microsoft.com/office/drawing/2014/main" id="{B76B5062-9693-EB64-DD30-50ED9060935D}"/>
                  </a:ext>
                </a:extLst>
              </p:cNvPr>
              <p:cNvSpPr/>
              <p:nvPr/>
            </p:nvSpPr>
            <p:spPr>
              <a:xfrm>
                <a:off x="3674986"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69" name="任意多边形: 形状 368">
                <a:extLst>
                  <a:ext uri="{FF2B5EF4-FFF2-40B4-BE49-F238E27FC236}">
                    <a16:creationId xmlns:a16="http://schemas.microsoft.com/office/drawing/2014/main" id="{B9E17576-46CB-88C9-E36E-01C3FF3ABAAA}"/>
                  </a:ext>
                </a:extLst>
              </p:cNvPr>
              <p:cNvSpPr/>
              <p:nvPr/>
            </p:nvSpPr>
            <p:spPr>
              <a:xfrm>
                <a:off x="3503695"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0" name="任意多边形: 形状 369">
                <a:extLst>
                  <a:ext uri="{FF2B5EF4-FFF2-40B4-BE49-F238E27FC236}">
                    <a16:creationId xmlns:a16="http://schemas.microsoft.com/office/drawing/2014/main" id="{FE6D7432-BA46-57E5-C13F-2DE0FEA7DAD2}"/>
                  </a:ext>
                </a:extLst>
              </p:cNvPr>
              <p:cNvSpPr/>
              <p:nvPr/>
            </p:nvSpPr>
            <p:spPr>
              <a:xfrm>
                <a:off x="3332472"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1" name="任意多边形: 形状 370">
                <a:extLst>
                  <a:ext uri="{FF2B5EF4-FFF2-40B4-BE49-F238E27FC236}">
                    <a16:creationId xmlns:a16="http://schemas.microsoft.com/office/drawing/2014/main" id="{D9289F55-868E-F4A8-9471-A4F742C20053}"/>
                  </a:ext>
                </a:extLst>
              </p:cNvPr>
              <p:cNvSpPr/>
              <p:nvPr/>
            </p:nvSpPr>
            <p:spPr>
              <a:xfrm>
                <a:off x="3161181"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2" name="任意多边形: 形状 371">
                <a:extLst>
                  <a:ext uri="{FF2B5EF4-FFF2-40B4-BE49-F238E27FC236}">
                    <a16:creationId xmlns:a16="http://schemas.microsoft.com/office/drawing/2014/main" id="{8D3C351F-9099-595B-D8B3-038C54EAF485}"/>
                  </a:ext>
                </a:extLst>
              </p:cNvPr>
              <p:cNvSpPr/>
              <p:nvPr/>
            </p:nvSpPr>
            <p:spPr>
              <a:xfrm>
                <a:off x="2989890"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3" name="任意多边形: 形状 372">
                <a:extLst>
                  <a:ext uri="{FF2B5EF4-FFF2-40B4-BE49-F238E27FC236}">
                    <a16:creationId xmlns:a16="http://schemas.microsoft.com/office/drawing/2014/main" id="{3D3B2581-058F-337B-ED02-9395FABA35A3}"/>
                  </a:ext>
                </a:extLst>
              </p:cNvPr>
              <p:cNvSpPr/>
              <p:nvPr/>
            </p:nvSpPr>
            <p:spPr>
              <a:xfrm>
                <a:off x="2818668"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4" name="任意多边形: 形状 373">
                <a:extLst>
                  <a:ext uri="{FF2B5EF4-FFF2-40B4-BE49-F238E27FC236}">
                    <a16:creationId xmlns:a16="http://schemas.microsoft.com/office/drawing/2014/main" id="{E9B8FCD6-2D65-DF31-E810-32CBF975B473}"/>
                  </a:ext>
                </a:extLst>
              </p:cNvPr>
              <p:cNvSpPr/>
              <p:nvPr/>
            </p:nvSpPr>
            <p:spPr>
              <a:xfrm>
                <a:off x="2647377"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5" name="任意多边形: 形状 374">
                <a:extLst>
                  <a:ext uri="{FF2B5EF4-FFF2-40B4-BE49-F238E27FC236}">
                    <a16:creationId xmlns:a16="http://schemas.microsoft.com/office/drawing/2014/main" id="{0ADCA5AB-B6AB-1F26-6920-69BA1B4A4572}"/>
                  </a:ext>
                </a:extLst>
              </p:cNvPr>
              <p:cNvSpPr/>
              <p:nvPr/>
            </p:nvSpPr>
            <p:spPr>
              <a:xfrm>
                <a:off x="2476154"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6" name="任意多边形: 形状 375">
                <a:extLst>
                  <a:ext uri="{FF2B5EF4-FFF2-40B4-BE49-F238E27FC236}">
                    <a16:creationId xmlns:a16="http://schemas.microsoft.com/office/drawing/2014/main" id="{A5B733CC-80B2-1311-54DB-4D9B18FD9735}"/>
                  </a:ext>
                </a:extLst>
              </p:cNvPr>
              <p:cNvSpPr/>
              <p:nvPr/>
            </p:nvSpPr>
            <p:spPr>
              <a:xfrm>
                <a:off x="2304863" y="343087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7" name="任意多边形: 形状 376">
                <a:extLst>
                  <a:ext uri="{FF2B5EF4-FFF2-40B4-BE49-F238E27FC236}">
                    <a16:creationId xmlns:a16="http://schemas.microsoft.com/office/drawing/2014/main" id="{A81AEF20-C684-40B7-5A28-3E5A91EA76D7}"/>
                  </a:ext>
                </a:extLst>
              </p:cNvPr>
              <p:cNvSpPr/>
              <p:nvPr/>
            </p:nvSpPr>
            <p:spPr>
              <a:xfrm>
                <a:off x="2133641"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8" name="任意多边形: 形状 377">
                <a:extLst>
                  <a:ext uri="{FF2B5EF4-FFF2-40B4-BE49-F238E27FC236}">
                    <a16:creationId xmlns:a16="http://schemas.microsoft.com/office/drawing/2014/main" id="{7646A0F4-6A66-50F1-8EE1-258E2525C97B}"/>
                  </a:ext>
                </a:extLst>
              </p:cNvPr>
              <p:cNvSpPr/>
              <p:nvPr/>
            </p:nvSpPr>
            <p:spPr>
              <a:xfrm>
                <a:off x="1962350"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79" name="任意多边形: 形状 378">
                <a:extLst>
                  <a:ext uri="{FF2B5EF4-FFF2-40B4-BE49-F238E27FC236}">
                    <a16:creationId xmlns:a16="http://schemas.microsoft.com/office/drawing/2014/main" id="{97E9EBB4-EAE7-EDB0-4EF2-1DE0890DEB87}"/>
                  </a:ext>
                </a:extLst>
              </p:cNvPr>
              <p:cNvSpPr/>
              <p:nvPr/>
            </p:nvSpPr>
            <p:spPr>
              <a:xfrm>
                <a:off x="1791128"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0" name="任意多边形: 形状 379">
                <a:extLst>
                  <a:ext uri="{FF2B5EF4-FFF2-40B4-BE49-F238E27FC236}">
                    <a16:creationId xmlns:a16="http://schemas.microsoft.com/office/drawing/2014/main" id="{AC8FA2BE-39DD-4960-5F51-69F1AF6E261C}"/>
                  </a:ext>
                </a:extLst>
              </p:cNvPr>
              <p:cNvSpPr/>
              <p:nvPr/>
            </p:nvSpPr>
            <p:spPr>
              <a:xfrm>
                <a:off x="1619837" y="343087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nvGrpSpPr>
              <p:cNvPr id="381" name="图形 2">
                <a:extLst>
                  <a:ext uri="{FF2B5EF4-FFF2-40B4-BE49-F238E27FC236}">
                    <a16:creationId xmlns:a16="http://schemas.microsoft.com/office/drawing/2014/main" id="{2856A3A8-38A3-BCFC-CCF1-D800AF8CD749}"/>
                  </a:ext>
                </a:extLst>
              </p:cNvPr>
              <p:cNvGrpSpPr/>
              <p:nvPr/>
            </p:nvGrpSpPr>
            <p:grpSpPr>
              <a:xfrm>
                <a:off x="1619837" y="3260543"/>
                <a:ext cx="4143318" cy="27929"/>
                <a:chOff x="1619837" y="3260543"/>
                <a:chExt cx="4143318" cy="27929"/>
              </a:xfrm>
              <a:grpFill/>
            </p:grpSpPr>
            <p:sp>
              <p:nvSpPr>
                <p:cNvPr id="433" name="任意多边形: 形状 432">
                  <a:extLst>
                    <a:ext uri="{FF2B5EF4-FFF2-40B4-BE49-F238E27FC236}">
                      <a16:creationId xmlns:a16="http://schemas.microsoft.com/office/drawing/2014/main" id="{798F30BB-6D5A-36BB-044D-A39C84BC9C0B}"/>
                    </a:ext>
                  </a:extLst>
                </p:cNvPr>
                <p:cNvSpPr/>
                <p:nvPr/>
              </p:nvSpPr>
              <p:spPr>
                <a:xfrm>
                  <a:off x="5735088" y="3260543"/>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4" name="任意多边形: 形状 433">
                  <a:extLst>
                    <a:ext uri="{FF2B5EF4-FFF2-40B4-BE49-F238E27FC236}">
                      <a16:creationId xmlns:a16="http://schemas.microsoft.com/office/drawing/2014/main" id="{9C5F152A-3E39-DAB9-0ADF-E479EA5F7869}"/>
                    </a:ext>
                  </a:extLst>
                </p:cNvPr>
                <p:cNvSpPr/>
                <p:nvPr/>
              </p:nvSpPr>
              <p:spPr>
                <a:xfrm>
                  <a:off x="5563797"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5" name="任意多边形: 形状 434">
                  <a:extLst>
                    <a:ext uri="{FF2B5EF4-FFF2-40B4-BE49-F238E27FC236}">
                      <a16:creationId xmlns:a16="http://schemas.microsoft.com/office/drawing/2014/main" id="{72DDC79B-4596-12B1-BAC7-A5C25F6D39B9}"/>
                    </a:ext>
                  </a:extLst>
                </p:cNvPr>
                <p:cNvSpPr/>
                <p:nvPr/>
              </p:nvSpPr>
              <p:spPr>
                <a:xfrm>
                  <a:off x="5392574"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6" name="任意多边形: 形状 435">
                  <a:extLst>
                    <a:ext uri="{FF2B5EF4-FFF2-40B4-BE49-F238E27FC236}">
                      <a16:creationId xmlns:a16="http://schemas.microsoft.com/office/drawing/2014/main" id="{9727EA43-43E8-4E7D-6F96-72B79D455BFD}"/>
                    </a:ext>
                  </a:extLst>
                </p:cNvPr>
                <p:cNvSpPr/>
                <p:nvPr/>
              </p:nvSpPr>
              <p:spPr>
                <a:xfrm>
                  <a:off x="5221283"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7" name="任意多边形: 形状 436">
                  <a:extLst>
                    <a:ext uri="{FF2B5EF4-FFF2-40B4-BE49-F238E27FC236}">
                      <a16:creationId xmlns:a16="http://schemas.microsoft.com/office/drawing/2014/main" id="{855D3A80-4B76-50C3-02E3-859242AC3B59}"/>
                    </a:ext>
                  </a:extLst>
                </p:cNvPr>
                <p:cNvSpPr/>
                <p:nvPr/>
              </p:nvSpPr>
              <p:spPr>
                <a:xfrm>
                  <a:off x="5045039"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8" name="任意多边形: 形状 437">
                  <a:extLst>
                    <a:ext uri="{FF2B5EF4-FFF2-40B4-BE49-F238E27FC236}">
                      <a16:creationId xmlns:a16="http://schemas.microsoft.com/office/drawing/2014/main" id="{3E4A272E-B13F-A8DB-6A2C-DE87AE73DB8E}"/>
                    </a:ext>
                  </a:extLst>
                </p:cNvPr>
                <p:cNvSpPr/>
                <p:nvPr/>
              </p:nvSpPr>
              <p:spPr>
                <a:xfrm>
                  <a:off x="4873817"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9" name="任意多边形: 形状 438">
                  <a:extLst>
                    <a:ext uri="{FF2B5EF4-FFF2-40B4-BE49-F238E27FC236}">
                      <a16:creationId xmlns:a16="http://schemas.microsoft.com/office/drawing/2014/main" id="{F712BCEB-6AB6-67D2-88D5-1CB91EEC05CC}"/>
                    </a:ext>
                  </a:extLst>
                </p:cNvPr>
                <p:cNvSpPr/>
                <p:nvPr/>
              </p:nvSpPr>
              <p:spPr>
                <a:xfrm>
                  <a:off x="4702526"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0" name="任意多边形: 形状 439">
                  <a:extLst>
                    <a:ext uri="{FF2B5EF4-FFF2-40B4-BE49-F238E27FC236}">
                      <a16:creationId xmlns:a16="http://schemas.microsoft.com/office/drawing/2014/main" id="{DFABF531-405E-F5D3-5019-9C9C25976656}"/>
                    </a:ext>
                  </a:extLst>
                </p:cNvPr>
                <p:cNvSpPr/>
                <p:nvPr/>
              </p:nvSpPr>
              <p:spPr>
                <a:xfrm>
                  <a:off x="4531235"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1" name="任意多边形: 形状 440">
                  <a:extLst>
                    <a:ext uri="{FF2B5EF4-FFF2-40B4-BE49-F238E27FC236}">
                      <a16:creationId xmlns:a16="http://schemas.microsoft.com/office/drawing/2014/main" id="{7117ED4F-15BA-2ECE-DE64-2BDA33332D8C}"/>
                    </a:ext>
                  </a:extLst>
                </p:cNvPr>
                <p:cNvSpPr/>
                <p:nvPr/>
              </p:nvSpPr>
              <p:spPr>
                <a:xfrm>
                  <a:off x="4360012"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2" name="任意多边形: 形状 441">
                  <a:extLst>
                    <a:ext uri="{FF2B5EF4-FFF2-40B4-BE49-F238E27FC236}">
                      <a16:creationId xmlns:a16="http://schemas.microsoft.com/office/drawing/2014/main" id="{238D6AD3-1390-5CCA-5D73-18DE630E65E9}"/>
                    </a:ext>
                  </a:extLst>
                </p:cNvPr>
                <p:cNvSpPr/>
                <p:nvPr/>
              </p:nvSpPr>
              <p:spPr>
                <a:xfrm>
                  <a:off x="4188721"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3" name="任意多边形: 形状 442">
                  <a:extLst>
                    <a:ext uri="{FF2B5EF4-FFF2-40B4-BE49-F238E27FC236}">
                      <a16:creationId xmlns:a16="http://schemas.microsoft.com/office/drawing/2014/main" id="{05DFE582-F405-AB3A-FF3C-F917BE3B4E1B}"/>
                    </a:ext>
                  </a:extLst>
                </p:cNvPr>
                <p:cNvSpPr/>
                <p:nvPr/>
              </p:nvSpPr>
              <p:spPr>
                <a:xfrm>
                  <a:off x="4017499"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4" name="任意多边形: 形状 443">
                  <a:extLst>
                    <a:ext uri="{FF2B5EF4-FFF2-40B4-BE49-F238E27FC236}">
                      <a16:creationId xmlns:a16="http://schemas.microsoft.com/office/drawing/2014/main" id="{F5E7FB48-37B2-4847-ADE0-96ADF53BFC17}"/>
                    </a:ext>
                  </a:extLst>
                </p:cNvPr>
                <p:cNvSpPr/>
                <p:nvPr/>
              </p:nvSpPr>
              <p:spPr>
                <a:xfrm>
                  <a:off x="3846208"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5" name="任意多边形: 形状 444">
                  <a:extLst>
                    <a:ext uri="{FF2B5EF4-FFF2-40B4-BE49-F238E27FC236}">
                      <a16:creationId xmlns:a16="http://schemas.microsoft.com/office/drawing/2014/main" id="{93469353-C09D-8226-6397-6E9575700663}"/>
                    </a:ext>
                  </a:extLst>
                </p:cNvPr>
                <p:cNvSpPr/>
                <p:nvPr/>
              </p:nvSpPr>
              <p:spPr>
                <a:xfrm>
                  <a:off x="3674986"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6" name="任意多边形: 形状 445">
                  <a:extLst>
                    <a:ext uri="{FF2B5EF4-FFF2-40B4-BE49-F238E27FC236}">
                      <a16:creationId xmlns:a16="http://schemas.microsoft.com/office/drawing/2014/main" id="{3D5ED196-5535-8973-7AA3-18DAFB33FF0D}"/>
                    </a:ext>
                  </a:extLst>
                </p:cNvPr>
                <p:cNvSpPr/>
                <p:nvPr/>
              </p:nvSpPr>
              <p:spPr>
                <a:xfrm>
                  <a:off x="3503695"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7" name="任意多边形: 形状 446">
                  <a:extLst>
                    <a:ext uri="{FF2B5EF4-FFF2-40B4-BE49-F238E27FC236}">
                      <a16:creationId xmlns:a16="http://schemas.microsoft.com/office/drawing/2014/main" id="{6C6665AE-1A6D-498C-3D0C-82D575A34C9A}"/>
                    </a:ext>
                  </a:extLst>
                </p:cNvPr>
                <p:cNvSpPr/>
                <p:nvPr/>
              </p:nvSpPr>
              <p:spPr>
                <a:xfrm>
                  <a:off x="3332472"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8" name="任意多边形: 形状 447">
                  <a:extLst>
                    <a:ext uri="{FF2B5EF4-FFF2-40B4-BE49-F238E27FC236}">
                      <a16:creationId xmlns:a16="http://schemas.microsoft.com/office/drawing/2014/main" id="{28E48F68-875B-3C27-BC6C-F743042F4D93}"/>
                    </a:ext>
                  </a:extLst>
                </p:cNvPr>
                <p:cNvSpPr/>
                <p:nvPr/>
              </p:nvSpPr>
              <p:spPr>
                <a:xfrm>
                  <a:off x="3161181"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49" name="任意多边形: 形状 448">
                  <a:extLst>
                    <a:ext uri="{FF2B5EF4-FFF2-40B4-BE49-F238E27FC236}">
                      <a16:creationId xmlns:a16="http://schemas.microsoft.com/office/drawing/2014/main" id="{12370B3C-4EA2-EEE6-1D7B-3DB16EA29259}"/>
                    </a:ext>
                  </a:extLst>
                </p:cNvPr>
                <p:cNvSpPr/>
                <p:nvPr/>
              </p:nvSpPr>
              <p:spPr>
                <a:xfrm>
                  <a:off x="2989890"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0" name="任意多边形: 形状 449">
                  <a:extLst>
                    <a:ext uri="{FF2B5EF4-FFF2-40B4-BE49-F238E27FC236}">
                      <a16:creationId xmlns:a16="http://schemas.microsoft.com/office/drawing/2014/main" id="{16AE7219-C3E9-9ED6-E138-0810D382518C}"/>
                    </a:ext>
                  </a:extLst>
                </p:cNvPr>
                <p:cNvSpPr/>
                <p:nvPr/>
              </p:nvSpPr>
              <p:spPr>
                <a:xfrm>
                  <a:off x="2818668"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1" name="任意多边形: 形状 450">
                  <a:extLst>
                    <a:ext uri="{FF2B5EF4-FFF2-40B4-BE49-F238E27FC236}">
                      <a16:creationId xmlns:a16="http://schemas.microsoft.com/office/drawing/2014/main" id="{626EFF0A-012B-F827-3BB7-43D0D27187EE}"/>
                    </a:ext>
                  </a:extLst>
                </p:cNvPr>
                <p:cNvSpPr/>
                <p:nvPr/>
              </p:nvSpPr>
              <p:spPr>
                <a:xfrm>
                  <a:off x="2647377"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2" name="任意多边形: 形状 451">
                  <a:extLst>
                    <a:ext uri="{FF2B5EF4-FFF2-40B4-BE49-F238E27FC236}">
                      <a16:creationId xmlns:a16="http://schemas.microsoft.com/office/drawing/2014/main" id="{6262DB55-B15F-68F0-0437-9E29D592A60F}"/>
                    </a:ext>
                  </a:extLst>
                </p:cNvPr>
                <p:cNvSpPr/>
                <p:nvPr/>
              </p:nvSpPr>
              <p:spPr>
                <a:xfrm>
                  <a:off x="2476154"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3" name="任意多边形: 形状 452">
                  <a:extLst>
                    <a:ext uri="{FF2B5EF4-FFF2-40B4-BE49-F238E27FC236}">
                      <a16:creationId xmlns:a16="http://schemas.microsoft.com/office/drawing/2014/main" id="{BAC85660-16E2-4538-31C4-8850F57871F5}"/>
                    </a:ext>
                  </a:extLst>
                </p:cNvPr>
                <p:cNvSpPr/>
                <p:nvPr/>
              </p:nvSpPr>
              <p:spPr>
                <a:xfrm>
                  <a:off x="2304863" y="326054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4" name="任意多边形: 形状 453">
                  <a:extLst>
                    <a:ext uri="{FF2B5EF4-FFF2-40B4-BE49-F238E27FC236}">
                      <a16:creationId xmlns:a16="http://schemas.microsoft.com/office/drawing/2014/main" id="{4C0067A8-1EDF-C6F8-98BB-6EB6EF27D976}"/>
                    </a:ext>
                  </a:extLst>
                </p:cNvPr>
                <p:cNvSpPr/>
                <p:nvPr/>
              </p:nvSpPr>
              <p:spPr>
                <a:xfrm>
                  <a:off x="2133641"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5" name="任意多边形: 形状 454">
                  <a:extLst>
                    <a:ext uri="{FF2B5EF4-FFF2-40B4-BE49-F238E27FC236}">
                      <a16:creationId xmlns:a16="http://schemas.microsoft.com/office/drawing/2014/main" id="{3FCC346D-AE03-E9DB-077C-E9E513E35A9B}"/>
                    </a:ext>
                  </a:extLst>
                </p:cNvPr>
                <p:cNvSpPr/>
                <p:nvPr/>
              </p:nvSpPr>
              <p:spPr>
                <a:xfrm>
                  <a:off x="1962350"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6" name="任意多边形: 形状 455">
                  <a:extLst>
                    <a:ext uri="{FF2B5EF4-FFF2-40B4-BE49-F238E27FC236}">
                      <a16:creationId xmlns:a16="http://schemas.microsoft.com/office/drawing/2014/main" id="{02A94FFA-7EE9-B53D-507F-68332E2F329C}"/>
                    </a:ext>
                  </a:extLst>
                </p:cNvPr>
                <p:cNvSpPr/>
                <p:nvPr/>
              </p:nvSpPr>
              <p:spPr>
                <a:xfrm>
                  <a:off x="1791128"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57" name="任意多边形: 形状 456">
                  <a:extLst>
                    <a:ext uri="{FF2B5EF4-FFF2-40B4-BE49-F238E27FC236}">
                      <a16:creationId xmlns:a16="http://schemas.microsoft.com/office/drawing/2014/main" id="{38704702-A1FF-D96D-D475-D84E1C78BABB}"/>
                    </a:ext>
                  </a:extLst>
                </p:cNvPr>
                <p:cNvSpPr/>
                <p:nvPr/>
              </p:nvSpPr>
              <p:spPr>
                <a:xfrm>
                  <a:off x="1619837" y="326054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nvGrpSpPr>
              <p:cNvPr id="382" name="图形 2">
                <a:extLst>
                  <a:ext uri="{FF2B5EF4-FFF2-40B4-BE49-F238E27FC236}">
                    <a16:creationId xmlns:a16="http://schemas.microsoft.com/office/drawing/2014/main" id="{CB0D503B-E55F-B897-F10D-7CA728AF8C2E}"/>
                  </a:ext>
                </a:extLst>
              </p:cNvPr>
              <p:cNvGrpSpPr/>
              <p:nvPr/>
            </p:nvGrpSpPr>
            <p:grpSpPr>
              <a:xfrm>
                <a:off x="1619837" y="3090215"/>
                <a:ext cx="4143318" cy="27929"/>
                <a:chOff x="1619837" y="3090215"/>
                <a:chExt cx="4143318" cy="27929"/>
              </a:xfrm>
              <a:grpFill/>
            </p:grpSpPr>
            <p:sp>
              <p:nvSpPr>
                <p:cNvPr id="408" name="任意多边形: 形状 407">
                  <a:extLst>
                    <a:ext uri="{FF2B5EF4-FFF2-40B4-BE49-F238E27FC236}">
                      <a16:creationId xmlns:a16="http://schemas.microsoft.com/office/drawing/2014/main" id="{D2C723AA-28FC-712B-D7A3-D32582CC9428}"/>
                    </a:ext>
                  </a:extLst>
                </p:cNvPr>
                <p:cNvSpPr/>
                <p:nvPr/>
              </p:nvSpPr>
              <p:spPr>
                <a:xfrm>
                  <a:off x="5735088" y="3090215"/>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9" name="任意多边形: 形状 408">
                  <a:extLst>
                    <a:ext uri="{FF2B5EF4-FFF2-40B4-BE49-F238E27FC236}">
                      <a16:creationId xmlns:a16="http://schemas.microsoft.com/office/drawing/2014/main" id="{25F0589D-F22A-412C-9122-CE68ADF6DAE2}"/>
                    </a:ext>
                  </a:extLst>
                </p:cNvPr>
                <p:cNvSpPr/>
                <p:nvPr/>
              </p:nvSpPr>
              <p:spPr>
                <a:xfrm>
                  <a:off x="5563797"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0" name="任意多边形: 形状 409">
                  <a:extLst>
                    <a:ext uri="{FF2B5EF4-FFF2-40B4-BE49-F238E27FC236}">
                      <a16:creationId xmlns:a16="http://schemas.microsoft.com/office/drawing/2014/main" id="{C83D4A66-65DB-E56C-01D9-981409CD27F5}"/>
                    </a:ext>
                  </a:extLst>
                </p:cNvPr>
                <p:cNvSpPr/>
                <p:nvPr/>
              </p:nvSpPr>
              <p:spPr>
                <a:xfrm>
                  <a:off x="5392574"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1" name="任意多边形: 形状 410">
                  <a:extLst>
                    <a:ext uri="{FF2B5EF4-FFF2-40B4-BE49-F238E27FC236}">
                      <a16:creationId xmlns:a16="http://schemas.microsoft.com/office/drawing/2014/main" id="{354DA7EB-0494-9F8C-D03D-6BE372455B81}"/>
                    </a:ext>
                  </a:extLst>
                </p:cNvPr>
                <p:cNvSpPr/>
                <p:nvPr/>
              </p:nvSpPr>
              <p:spPr>
                <a:xfrm>
                  <a:off x="5221283"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2" name="任意多边形: 形状 411">
                  <a:extLst>
                    <a:ext uri="{FF2B5EF4-FFF2-40B4-BE49-F238E27FC236}">
                      <a16:creationId xmlns:a16="http://schemas.microsoft.com/office/drawing/2014/main" id="{7DD13762-452E-3B76-656C-472A220E4290}"/>
                    </a:ext>
                  </a:extLst>
                </p:cNvPr>
                <p:cNvSpPr/>
                <p:nvPr/>
              </p:nvSpPr>
              <p:spPr>
                <a:xfrm>
                  <a:off x="5045039"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3" name="任意多边形: 形状 412">
                  <a:extLst>
                    <a:ext uri="{FF2B5EF4-FFF2-40B4-BE49-F238E27FC236}">
                      <a16:creationId xmlns:a16="http://schemas.microsoft.com/office/drawing/2014/main" id="{FF675762-6527-1075-20B4-B9FDC254F7C4}"/>
                    </a:ext>
                  </a:extLst>
                </p:cNvPr>
                <p:cNvSpPr/>
                <p:nvPr/>
              </p:nvSpPr>
              <p:spPr>
                <a:xfrm>
                  <a:off x="4873817"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4" name="任意多边形: 形状 413">
                  <a:extLst>
                    <a:ext uri="{FF2B5EF4-FFF2-40B4-BE49-F238E27FC236}">
                      <a16:creationId xmlns:a16="http://schemas.microsoft.com/office/drawing/2014/main" id="{77808472-9739-8306-72A6-9203341C9E2E}"/>
                    </a:ext>
                  </a:extLst>
                </p:cNvPr>
                <p:cNvSpPr/>
                <p:nvPr/>
              </p:nvSpPr>
              <p:spPr>
                <a:xfrm>
                  <a:off x="4702526"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5" name="任意多边形: 形状 414">
                  <a:extLst>
                    <a:ext uri="{FF2B5EF4-FFF2-40B4-BE49-F238E27FC236}">
                      <a16:creationId xmlns:a16="http://schemas.microsoft.com/office/drawing/2014/main" id="{3818795F-B3A9-B9AB-D8AF-FF1D048A3CB7}"/>
                    </a:ext>
                  </a:extLst>
                </p:cNvPr>
                <p:cNvSpPr/>
                <p:nvPr/>
              </p:nvSpPr>
              <p:spPr>
                <a:xfrm>
                  <a:off x="4531235"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6" name="任意多边形: 形状 415">
                  <a:extLst>
                    <a:ext uri="{FF2B5EF4-FFF2-40B4-BE49-F238E27FC236}">
                      <a16:creationId xmlns:a16="http://schemas.microsoft.com/office/drawing/2014/main" id="{55D02CC0-1A12-FC62-D84E-35A0A67BA884}"/>
                    </a:ext>
                  </a:extLst>
                </p:cNvPr>
                <p:cNvSpPr/>
                <p:nvPr/>
              </p:nvSpPr>
              <p:spPr>
                <a:xfrm>
                  <a:off x="4360012"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7" name="任意多边形: 形状 416">
                  <a:extLst>
                    <a:ext uri="{FF2B5EF4-FFF2-40B4-BE49-F238E27FC236}">
                      <a16:creationId xmlns:a16="http://schemas.microsoft.com/office/drawing/2014/main" id="{439C47BF-B49C-7EE0-82DD-916DC237120E}"/>
                    </a:ext>
                  </a:extLst>
                </p:cNvPr>
                <p:cNvSpPr/>
                <p:nvPr/>
              </p:nvSpPr>
              <p:spPr>
                <a:xfrm>
                  <a:off x="4188721"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8" name="任意多边形: 形状 417">
                  <a:extLst>
                    <a:ext uri="{FF2B5EF4-FFF2-40B4-BE49-F238E27FC236}">
                      <a16:creationId xmlns:a16="http://schemas.microsoft.com/office/drawing/2014/main" id="{5FA2AC5B-40D7-F737-2CDA-958E81B89F80}"/>
                    </a:ext>
                  </a:extLst>
                </p:cNvPr>
                <p:cNvSpPr/>
                <p:nvPr/>
              </p:nvSpPr>
              <p:spPr>
                <a:xfrm>
                  <a:off x="4017499"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19" name="任意多边形: 形状 418">
                  <a:extLst>
                    <a:ext uri="{FF2B5EF4-FFF2-40B4-BE49-F238E27FC236}">
                      <a16:creationId xmlns:a16="http://schemas.microsoft.com/office/drawing/2014/main" id="{6233E694-3DDF-A915-E3A2-90A6B56D1101}"/>
                    </a:ext>
                  </a:extLst>
                </p:cNvPr>
                <p:cNvSpPr/>
                <p:nvPr/>
              </p:nvSpPr>
              <p:spPr>
                <a:xfrm>
                  <a:off x="3846208"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0" name="任意多边形: 形状 419">
                  <a:extLst>
                    <a:ext uri="{FF2B5EF4-FFF2-40B4-BE49-F238E27FC236}">
                      <a16:creationId xmlns:a16="http://schemas.microsoft.com/office/drawing/2014/main" id="{F61CAAB4-4ABA-9182-A64E-8E2DE6875B7A}"/>
                    </a:ext>
                  </a:extLst>
                </p:cNvPr>
                <p:cNvSpPr/>
                <p:nvPr/>
              </p:nvSpPr>
              <p:spPr>
                <a:xfrm>
                  <a:off x="3674986"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1" name="任意多边形: 形状 420">
                  <a:extLst>
                    <a:ext uri="{FF2B5EF4-FFF2-40B4-BE49-F238E27FC236}">
                      <a16:creationId xmlns:a16="http://schemas.microsoft.com/office/drawing/2014/main" id="{9DF65E90-56FE-479F-037B-6A826D16BECF}"/>
                    </a:ext>
                  </a:extLst>
                </p:cNvPr>
                <p:cNvSpPr/>
                <p:nvPr/>
              </p:nvSpPr>
              <p:spPr>
                <a:xfrm>
                  <a:off x="3503695"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2" name="任意多边形: 形状 421">
                  <a:extLst>
                    <a:ext uri="{FF2B5EF4-FFF2-40B4-BE49-F238E27FC236}">
                      <a16:creationId xmlns:a16="http://schemas.microsoft.com/office/drawing/2014/main" id="{432DF9C9-F496-D1DB-738C-34AD08551A9F}"/>
                    </a:ext>
                  </a:extLst>
                </p:cNvPr>
                <p:cNvSpPr/>
                <p:nvPr/>
              </p:nvSpPr>
              <p:spPr>
                <a:xfrm>
                  <a:off x="3332472"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3" name="任意多边形: 形状 422">
                  <a:extLst>
                    <a:ext uri="{FF2B5EF4-FFF2-40B4-BE49-F238E27FC236}">
                      <a16:creationId xmlns:a16="http://schemas.microsoft.com/office/drawing/2014/main" id="{3887B757-4FC8-3F83-0761-9339FA2AA779}"/>
                    </a:ext>
                  </a:extLst>
                </p:cNvPr>
                <p:cNvSpPr/>
                <p:nvPr/>
              </p:nvSpPr>
              <p:spPr>
                <a:xfrm>
                  <a:off x="3161181"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4" name="任意多边形: 形状 423">
                  <a:extLst>
                    <a:ext uri="{FF2B5EF4-FFF2-40B4-BE49-F238E27FC236}">
                      <a16:creationId xmlns:a16="http://schemas.microsoft.com/office/drawing/2014/main" id="{6F4C1DBC-5FD9-0F71-0F4F-C5DF929244B4}"/>
                    </a:ext>
                  </a:extLst>
                </p:cNvPr>
                <p:cNvSpPr/>
                <p:nvPr/>
              </p:nvSpPr>
              <p:spPr>
                <a:xfrm>
                  <a:off x="2989890"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5" name="任意多边形: 形状 424">
                  <a:extLst>
                    <a:ext uri="{FF2B5EF4-FFF2-40B4-BE49-F238E27FC236}">
                      <a16:creationId xmlns:a16="http://schemas.microsoft.com/office/drawing/2014/main" id="{CF251F86-63CF-1C9F-F338-90FF3A0A995A}"/>
                    </a:ext>
                  </a:extLst>
                </p:cNvPr>
                <p:cNvSpPr/>
                <p:nvPr/>
              </p:nvSpPr>
              <p:spPr>
                <a:xfrm>
                  <a:off x="2818668"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6" name="任意多边形: 形状 425">
                  <a:extLst>
                    <a:ext uri="{FF2B5EF4-FFF2-40B4-BE49-F238E27FC236}">
                      <a16:creationId xmlns:a16="http://schemas.microsoft.com/office/drawing/2014/main" id="{D1027F49-ECD6-794E-BF69-1AB3C9207E96}"/>
                    </a:ext>
                  </a:extLst>
                </p:cNvPr>
                <p:cNvSpPr/>
                <p:nvPr/>
              </p:nvSpPr>
              <p:spPr>
                <a:xfrm>
                  <a:off x="2647377"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7" name="任意多边形: 形状 426">
                  <a:extLst>
                    <a:ext uri="{FF2B5EF4-FFF2-40B4-BE49-F238E27FC236}">
                      <a16:creationId xmlns:a16="http://schemas.microsoft.com/office/drawing/2014/main" id="{6604C058-D296-1B73-1231-FA61F3A5EB49}"/>
                    </a:ext>
                  </a:extLst>
                </p:cNvPr>
                <p:cNvSpPr/>
                <p:nvPr/>
              </p:nvSpPr>
              <p:spPr>
                <a:xfrm>
                  <a:off x="2476154"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8" name="任意多边形: 形状 427">
                  <a:extLst>
                    <a:ext uri="{FF2B5EF4-FFF2-40B4-BE49-F238E27FC236}">
                      <a16:creationId xmlns:a16="http://schemas.microsoft.com/office/drawing/2014/main" id="{9328434C-D4C5-EBE2-7E49-01CA84D3BC68}"/>
                    </a:ext>
                  </a:extLst>
                </p:cNvPr>
                <p:cNvSpPr/>
                <p:nvPr/>
              </p:nvSpPr>
              <p:spPr>
                <a:xfrm>
                  <a:off x="2304863" y="3090215"/>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29" name="任意多边形: 形状 428">
                  <a:extLst>
                    <a:ext uri="{FF2B5EF4-FFF2-40B4-BE49-F238E27FC236}">
                      <a16:creationId xmlns:a16="http://schemas.microsoft.com/office/drawing/2014/main" id="{D67390B4-C23F-8024-8741-22147D221BA4}"/>
                    </a:ext>
                  </a:extLst>
                </p:cNvPr>
                <p:cNvSpPr/>
                <p:nvPr/>
              </p:nvSpPr>
              <p:spPr>
                <a:xfrm>
                  <a:off x="2133641"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0" name="任意多边形: 形状 429">
                  <a:extLst>
                    <a:ext uri="{FF2B5EF4-FFF2-40B4-BE49-F238E27FC236}">
                      <a16:creationId xmlns:a16="http://schemas.microsoft.com/office/drawing/2014/main" id="{C677E3E1-072E-6FE0-2367-DC26D652CE48}"/>
                    </a:ext>
                  </a:extLst>
                </p:cNvPr>
                <p:cNvSpPr/>
                <p:nvPr/>
              </p:nvSpPr>
              <p:spPr>
                <a:xfrm>
                  <a:off x="1962350"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1" name="任意多边形: 形状 430">
                  <a:extLst>
                    <a:ext uri="{FF2B5EF4-FFF2-40B4-BE49-F238E27FC236}">
                      <a16:creationId xmlns:a16="http://schemas.microsoft.com/office/drawing/2014/main" id="{23DF1347-9C25-22AF-6D47-B8B9F4592F8D}"/>
                    </a:ext>
                  </a:extLst>
                </p:cNvPr>
                <p:cNvSpPr/>
                <p:nvPr/>
              </p:nvSpPr>
              <p:spPr>
                <a:xfrm>
                  <a:off x="1791128"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32" name="任意多边形: 形状 431">
                  <a:extLst>
                    <a:ext uri="{FF2B5EF4-FFF2-40B4-BE49-F238E27FC236}">
                      <a16:creationId xmlns:a16="http://schemas.microsoft.com/office/drawing/2014/main" id="{3E3DED3E-4D60-5996-D92D-7727E0AD71FD}"/>
                    </a:ext>
                  </a:extLst>
                </p:cNvPr>
                <p:cNvSpPr/>
                <p:nvPr/>
              </p:nvSpPr>
              <p:spPr>
                <a:xfrm>
                  <a:off x="1619837" y="3090215"/>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sp>
            <p:nvSpPr>
              <p:cNvPr id="383" name="任意多边形: 形状 382">
                <a:extLst>
                  <a:ext uri="{FF2B5EF4-FFF2-40B4-BE49-F238E27FC236}">
                    <a16:creationId xmlns:a16="http://schemas.microsoft.com/office/drawing/2014/main" id="{14A26994-3B39-B8AC-AE48-6FF7E16FB676}"/>
                  </a:ext>
                </a:extLst>
              </p:cNvPr>
              <p:cNvSpPr/>
              <p:nvPr/>
            </p:nvSpPr>
            <p:spPr>
              <a:xfrm>
                <a:off x="5735088" y="2919887"/>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4" name="任意多边形: 形状 383">
                <a:extLst>
                  <a:ext uri="{FF2B5EF4-FFF2-40B4-BE49-F238E27FC236}">
                    <a16:creationId xmlns:a16="http://schemas.microsoft.com/office/drawing/2014/main" id="{C63EBAFB-A988-99BD-01B9-E6244136D713}"/>
                  </a:ext>
                </a:extLst>
              </p:cNvPr>
              <p:cNvSpPr/>
              <p:nvPr/>
            </p:nvSpPr>
            <p:spPr>
              <a:xfrm>
                <a:off x="5563797"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5" name="任意多边形: 形状 384">
                <a:extLst>
                  <a:ext uri="{FF2B5EF4-FFF2-40B4-BE49-F238E27FC236}">
                    <a16:creationId xmlns:a16="http://schemas.microsoft.com/office/drawing/2014/main" id="{23DDBB89-D0D1-EE2C-4279-6D12B8FC245E}"/>
                  </a:ext>
                </a:extLst>
              </p:cNvPr>
              <p:cNvSpPr/>
              <p:nvPr/>
            </p:nvSpPr>
            <p:spPr>
              <a:xfrm>
                <a:off x="5392574"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6" name="任意多边形: 形状 385">
                <a:extLst>
                  <a:ext uri="{FF2B5EF4-FFF2-40B4-BE49-F238E27FC236}">
                    <a16:creationId xmlns:a16="http://schemas.microsoft.com/office/drawing/2014/main" id="{44FE90B8-116F-97CE-3155-86F35A86FFE3}"/>
                  </a:ext>
                </a:extLst>
              </p:cNvPr>
              <p:cNvSpPr/>
              <p:nvPr/>
            </p:nvSpPr>
            <p:spPr>
              <a:xfrm>
                <a:off x="5221283"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7" name="任意多边形: 形状 386">
                <a:extLst>
                  <a:ext uri="{FF2B5EF4-FFF2-40B4-BE49-F238E27FC236}">
                    <a16:creationId xmlns:a16="http://schemas.microsoft.com/office/drawing/2014/main" id="{CDE9AD18-5F6E-E6E6-CCB6-C70921B12614}"/>
                  </a:ext>
                </a:extLst>
              </p:cNvPr>
              <p:cNvSpPr/>
              <p:nvPr/>
            </p:nvSpPr>
            <p:spPr>
              <a:xfrm>
                <a:off x="5045039" y="2919887"/>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8" name="任意多边形: 形状 387">
                <a:extLst>
                  <a:ext uri="{FF2B5EF4-FFF2-40B4-BE49-F238E27FC236}">
                    <a16:creationId xmlns:a16="http://schemas.microsoft.com/office/drawing/2014/main" id="{F342B5B4-2FBF-CED4-9A90-1C2B9D67D2E3}"/>
                  </a:ext>
                </a:extLst>
              </p:cNvPr>
              <p:cNvSpPr/>
              <p:nvPr/>
            </p:nvSpPr>
            <p:spPr>
              <a:xfrm>
                <a:off x="4873817"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89" name="任意多边形: 形状 388">
                <a:extLst>
                  <a:ext uri="{FF2B5EF4-FFF2-40B4-BE49-F238E27FC236}">
                    <a16:creationId xmlns:a16="http://schemas.microsoft.com/office/drawing/2014/main" id="{12396922-C49A-5D42-64E3-C212330B6D0F}"/>
                  </a:ext>
                </a:extLst>
              </p:cNvPr>
              <p:cNvSpPr/>
              <p:nvPr/>
            </p:nvSpPr>
            <p:spPr>
              <a:xfrm>
                <a:off x="4702526" y="2919887"/>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0" name="任意多边形: 形状 389">
                <a:extLst>
                  <a:ext uri="{FF2B5EF4-FFF2-40B4-BE49-F238E27FC236}">
                    <a16:creationId xmlns:a16="http://schemas.microsoft.com/office/drawing/2014/main" id="{B2C31CC9-1364-B8E6-F0C1-CB54191764C0}"/>
                  </a:ext>
                </a:extLst>
              </p:cNvPr>
              <p:cNvSpPr/>
              <p:nvPr/>
            </p:nvSpPr>
            <p:spPr>
              <a:xfrm>
                <a:off x="4531235" y="2919887"/>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1" name="任意多边形: 形状 390">
                <a:extLst>
                  <a:ext uri="{FF2B5EF4-FFF2-40B4-BE49-F238E27FC236}">
                    <a16:creationId xmlns:a16="http://schemas.microsoft.com/office/drawing/2014/main" id="{73288CF3-9CA4-EABE-A963-3558381CF295}"/>
                  </a:ext>
                </a:extLst>
              </p:cNvPr>
              <p:cNvSpPr/>
              <p:nvPr/>
            </p:nvSpPr>
            <p:spPr>
              <a:xfrm>
                <a:off x="4360012"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2" name="任意多边形: 形状 391">
                <a:extLst>
                  <a:ext uri="{FF2B5EF4-FFF2-40B4-BE49-F238E27FC236}">
                    <a16:creationId xmlns:a16="http://schemas.microsoft.com/office/drawing/2014/main" id="{3D5DF4AF-DEBF-5E5D-AA12-587769F6A35D}"/>
                  </a:ext>
                </a:extLst>
              </p:cNvPr>
              <p:cNvSpPr/>
              <p:nvPr/>
            </p:nvSpPr>
            <p:spPr>
              <a:xfrm>
                <a:off x="4188721" y="2919887"/>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3" name="任意多边形: 形状 392">
                <a:extLst>
                  <a:ext uri="{FF2B5EF4-FFF2-40B4-BE49-F238E27FC236}">
                    <a16:creationId xmlns:a16="http://schemas.microsoft.com/office/drawing/2014/main" id="{8D9DBC51-6D94-0CF8-15C3-53AFFC7167CF}"/>
                  </a:ext>
                </a:extLst>
              </p:cNvPr>
              <p:cNvSpPr/>
              <p:nvPr/>
            </p:nvSpPr>
            <p:spPr>
              <a:xfrm>
                <a:off x="4017499" y="2919887"/>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4" name="任意多边形: 形状 393">
                <a:extLst>
                  <a:ext uri="{FF2B5EF4-FFF2-40B4-BE49-F238E27FC236}">
                    <a16:creationId xmlns:a16="http://schemas.microsoft.com/office/drawing/2014/main" id="{DF3E6174-D977-CFA1-C6B7-40F046044872}"/>
                  </a:ext>
                </a:extLst>
              </p:cNvPr>
              <p:cNvSpPr/>
              <p:nvPr/>
            </p:nvSpPr>
            <p:spPr>
              <a:xfrm>
                <a:off x="3846208" y="2919887"/>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5" name="任意多边形: 形状 394">
                <a:extLst>
                  <a:ext uri="{FF2B5EF4-FFF2-40B4-BE49-F238E27FC236}">
                    <a16:creationId xmlns:a16="http://schemas.microsoft.com/office/drawing/2014/main" id="{80618116-BCE1-461F-3A3B-7BFF11DF0E86}"/>
                  </a:ext>
                </a:extLst>
              </p:cNvPr>
              <p:cNvSpPr/>
              <p:nvPr/>
            </p:nvSpPr>
            <p:spPr>
              <a:xfrm>
                <a:off x="3674986"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6" name="任意多边形: 形状 395">
                <a:extLst>
                  <a:ext uri="{FF2B5EF4-FFF2-40B4-BE49-F238E27FC236}">
                    <a16:creationId xmlns:a16="http://schemas.microsoft.com/office/drawing/2014/main" id="{018B4564-D211-30FB-31AD-7C2A647D0FE2}"/>
                  </a:ext>
                </a:extLst>
              </p:cNvPr>
              <p:cNvSpPr/>
              <p:nvPr/>
            </p:nvSpPr>
            <p:spPr>
              <a:xfrm>
                <a:off x="3503695"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7" name="任意多边形: 形状 396">
                <a:extLst>
                  <a:ext uri="{FF2B5EF4-FFF2-40B4-BE49-F238E27FC236}">
                    <a16:creationId xmlns:a16="http://schemas.microsoft.com/office/drawing/2014/main" id="{35CBE80E-485A-BF58-1CBA-08D163F7112B}"/>
                  </a:ext>
                </a:extLst>
              </p:cNvPr>
              <p:cNvSpPr/>
              <p:nvPr/>
            </p:nvSpPr>
            <p:spPr>
              <a:xfrm>
                <a:off x="3332472"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8" name="任意多边形: 形状 397">
                <a:extLst>
                  <a:ext uri="{FF2B5EF4-FFF2-40B4-BE49-F238E27FC236}">
                    <a16:creationId xmlns:a16="http://schemas.microsoft.com/office/drawing/2014/main" id="{422CD88C-E0F3-1201-6F1A-C90788117C16}"/>
                  </a:ext>
                </a:extLst>
              </p:cNvPr>
              <p:cNvSpPr/>
              <p:nvPr/>
            </p:nvSpPr>
            <p:spPr>
              <a:xfrm>
                <a:off x="3161181"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99" name="任意多边形: 形状 398">
                <a:extLst>
                  <a:ext uri="{FF2B5EF4-FFF2-40B4-BE49-F238E27FC236}">
                    <a16:creationId xmlns:a16="http://schemas.microsoft.com/office/drawing/2014/main" id="{71049D15-5127-5AA0-5DC6-8F34B6F251AF}"/>
                  </a:ext>
                </a:extLst>
              </p:cNvPr>
              <p:cNvSpPr/>
              <p:nvPr/>
            </p:nvSpPr>
            <p:spPr>
              <a:xfrm>
                <a:off x="2989890" y="291981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0" name="任意多边形: 形状 399">
                <a:extLst>
                  <a:ext uri="{FF2B5EF4-FFF2-40B4-BE49-F238E27FC236}">
                    <a16:creationId xmlns:a16="http://schemas.microsoft.com/office/drawing/2014/main" id="{F0AA42F9-166D-E68F-5A99-BD5CCFA6AC28}"/>
                  </a:ext>
                </a:extLst>
              </p:cNvPr>
              <p:cNvSpPr/>
              <p:nvPr/>
            </p:nvSpPr>
            <p:spPr>
              <a:xfrm>
                <a:off x="2818668" y="291981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1" name="任意多边形: 形状 400">
                <a:extLst>
                  <a:ext uri="{FF2B5EF4-FFF2-40B4-BE49-F238E27FC236}">
                    <a16:creationId xmlns:a16="http://schemas.microsoft.com/office/drawing/2014/main" id="{67E91EC5-1383-1B23-EC0F-A42BAA98572D}"/>
                  </a:ext>
                </a:extLst>
              </p:cNvPr>
              <p:cNvSpPr/>
              <p:nvPr/>
            </p:nvSpPr>
            <p:spPr>
              <a:xfrm>
                <a:off x="2647377"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2" name="任意多边形: 形状 401">
                <a:extLst>
                  <a:ext uri="{FF2B5EF4-FFF2-40B4-BE49-F238E27FC236}">
                    <a16:creationId xmlns:a16="http://schemas.microsoft.com/office/drawing/2014/main" id="{301383AA-3F9E-F39C-AEA9-2EDDE24FB259}"/>
                  </a:ext>
                </a:extLst>
              </p:cNvPr>
              <p:cNvSpPr/>
              <p:nvPr/>
            </p:nvSpPr>
            <p:spPr>
              <a:xfrm>
                <a:off x="2476154"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3" name="任意多边形: 形状 402">
                <a:extLst>
                  <a:ext uri="{FF2B5EF4-FFF2-40B4-BE49-F238E27FC236}">
                    <a16:creationId xmlns:a16="http://schemas.microsoft.com/office/drawing/2014/main" id="{30366238-5941-887B-2ADA-B78D39EC45FB}"/>
                  </a:ext>
                </a:extLst>
              </p:cNvPr>
              <p:cNvSpPr/>
              <p:nvPr/>
            </p:nvSpPr>
            <p:spPr>
              <a:xfrm>
                <a:off x="2304863" y="291981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4" name="任意多边形: 形状 403">
                <a:extLst>
                  <a:ext uri="{FF2B5EF4-FFF2-40B4-BE49-F238E27FC236}">
                    <a16:creationId xmlns:a16="http://schemas.microsoft.com/office/drawing/2014/main" id="{7673941D-4D7E-A0EE-46F1-56BD4C96BE00}"/>
                  </a:ext>
                </a:extLst>
              </p:cNvPr>
              <p:cNvSpPr/>
              <p:nvPr/>
            </p:nvSpPr>
            <p:spPr>
              <a:xfrm>
                <a:off x="2133641"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5" name="任意多边形: 形状 404">
                <a:extLst>
                  <a:ext uri="{FF2B5EF4-FFF2-40B4-BE49-F238E27FC236}">
                    <a16:creationId xmlns:a16="http://schemas.microsoft.com/office/drawing/2014/main" id="{F8327C9F-563C-344C-B0C9-2EF61419F3E8}"/>
                  </a:ext>
                </a:extLst>
              </p:cNvPr>
              <p:cNvSpPr/>
              <p:nvPr/>
            </p:nvSpPr>
            <p:spPr>
              <a:xfrm>
                <a:off x="1962350"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6" name="任意多边形: 形状 405">
                <a:extLst>
                  <a:ext uri="{FF2B5EF4-FFF2-40B4-BE49-F238E27FC236}">
                    <a16:creationId xmlns:a16="http://schemas.microsoft.com/office/drawing/2014/main" id="{AF007B67-FA4C-109B-E614-1B49BEB81DFA}"/>
                  </a:ext>
                </a:extLst>
              </p:cNvPr>
              <p:cNvSpPr/>
              <p:nvPr/>
            </p:nvSpPr>
            <p:spPr>
              <a:xfrm>
                <a:off x="1791128"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07" name="任意多边形: 形状 406">
                <a:extLst>
                  <a:ext uri="{FF2B5EF4-FFF2-40B4-BE49-F238E27FC236}">
                    <a16:creationId xmlns:a16="http://schemas.microsoft.com/office/drawing/2014/main" id="{98FDA9A4-AA9B-0B71-F1BA-2C613E8E7D7A}"/>
                  </a:ext>
                </a:extLst>
              </p:cNvPr>
              <p:cNvSpPr/>
              <p:nvPr/>
            </p:nvSpPr>
            <p:spPr>
              <a:xfrm>
                <a:off x="1619837" y="291981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nvGrpSpPr>
            <p:cNvPr id="203" name="图形 2">
              <a:extLst>
                <a:ext uri="{FF2B5EF4-FFF2-40B4-BE49-F238E27FC236}">
                  <a16:creationId xmlns:a16="http://schemas.microsoft.com/office/drawing/2014/main" id="{F25E89F8-AB02-548E-FA8E-D1C01CA2CB44}"/>
                </a:ext>
              </a:extLst>
            </p:cNvPr>
            <p:cNvGrpSpPr/>
            <p:nvPr/>
          </p:nvGrpSpPr>
          <p:grpSpPr>
            <a:xfrm>
              <a:off x="1619837" y="3749170"/>
              <a:ext cx="4143318" cy="709310"/>
              <a:chOff x="1619837" y="3749170"/>
              <a:chExt cx="4143318" cy="709310"/>
            </a:xfrm>
            <a:grpFill/>
          </p:grpSpPr>
          <p:sp>
            <p:nvSpPr>
              <p:cNvPr id="204" name="任意多边形: 形状 203">
                <a:extLst>
                  <a:ext uri="{FF2B5EF4-FFF2-40B4-BE49-F238E27FC236}">
                    <a16:creationId xmlns:a16="http://schemas.microsoft.com/office/drawing/2014/main" id="{0077AE0D-276D-4B44-D609-040AD59E3B68}"/>
                  </a:ext>
                </a:extLst>
              </p:cNvPr>
              <p:cNvSpPr/>
              <p:nvPr/>
            </p:nvSpPr>
            <p:spPr>
              <a:xfrm>
                <a:off x="5735088" y="4430551"/>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5" name="任意多边形: 形状 204">
                <a:extLst>
                  <a:ext uri="{FF2B5EF4-FFF2-40B4-BE49-F238E27FC236}">
                    <a16:creationId xmlns:a16="http://schemas.microsoft.com/office/drawing/2014/main" id="{B8835D06-32D3-5418-E8B4-910D0EFB57C7}"/>
                  </a:ext>
                </a:extLst>
              </p:cNvPr>
              <p:cNvSpPr/>
              <p:nvPr/>
            </p:nvSpPr>
            <p:spPr>
              <a:xfrm>
                <a:off x="5563797"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6" name="任意多边形: 形状 205">
                <a:extLst>
                  <a:ext uri="{FF2B5EF4-FFF2-40B4-BE49-F238E27FC236}">
                    <a16:creationId xmlns:a16="http://schemas.microsoft.com/office/drawing/2014/main" id="{BA439461-FA72-C7AA-B5C3-D5B4BE7507DA}"/>
                  </a:ext>
                </a:extLst>
              </p:cNvPr>
              <p:cNvSpPr/>
              <p:nvPr/>
            </p:nvSpPr>
            <p:spPr>
              <a:xfrm>
                <a:off x="5392574"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7" name="任意多边形: 形状 206">
                <a:extLst>
                  <a:ext uri="{FF2B5EF4-FFF2-40B4-BE49-F238E27FC236}">
                    <a16:creationId xmlns:a16="http://schemas.microsoft.com/office/drawing/2014/main" id="{77D752EE-30A9-D20F-8B33-DD6EA6921111}"/>
                  </a:ext>
                </a:extLst>
              </p:cNvPr>
              <p:cNvSpPr/>
              <p:nvPr/>
            </p:nvSpPr>
            <p:spPr>
              <a:xfrm>
                <a:off x="5221283"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8" name="任意多边形: 形状 207">
                <a:extLst>
                  <a:ext uri="{FF2B5EF4-FFF2-40B4-BE49-F238E27FC236}">
                    <a16:creationId xmlns:a16="http://schemas.microsoft.com/office/drawing/2014/main" id="{B6B5413C-65FC-A0D1-177F-0753FA9413AE}"/>
                  </a:ext>
                </a:extLst>
              </p:cNvPr>
              <p:cNvSpPr/>
              <p:nvPr/>
            </p:nvSpPr>
            <p:spPr>
              <a:xfrm>
                <a:off x="5735088" y="4260223"/>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09" name="任意多边形: 形状 208">
                <a:extLst>
                  <a:ext uri="{FF2B5EF4-FFF2-40B4-BE49-F238E27FC236}">
                    <a16:creationId xmlns:a16="http://schemas.microsoft.com/office/drawing/2014/main" id="{841C92C2-2722-74B7-E1B8-6D64CC0E3FF3}"/>
                  </a:ext>
                </a:extLst>
              </p:cNvPr>
              <p:cNvSpPr/>
              <p:nvPr/>
            </p:nvSpPr>
            <p:spPr>
              <a:xfrm>
                <a:off x="5563797"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0" name="任意多边形: 形状 209">
                <a:extLst>
                  <a:ext uri="{FF2B5EF4-FFF2-40B4-BE49-F238E27FC236}">
                    <a16:creationId xmlns:a16="http://schemas.microsoft.com/office/drawing/2014/main" id="{DC03AB76-1CA2-5490-71BC-04CE20AD7BB8}"/>
                  </a:ext>
                </a:extLst>
              </p:cNvPr>
              <p:cNvSpPr/>
              <p:nvPr/>
            </p:nvSpPr>
            <p:spPr>
              <a:xfrm>
                <a:off x="5392574"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1" name="任意多边形: 形状 210">
                <a:extLst>
                  <a:ext uri="{FF2B5EF4-FFF2-40B4-BE49-F238E27FC236}">
                    <a16:creationId xmlns:a16="http://schemas.microsoft.com/office/drawing/2014/main" id="{D3E6C65D-812D-DE26-5159-DCCB13AFFCE0}"/>
                  </a:ext>
                </a:extLst>
              </p:cNvPr>
              <p:cNvSpPr/>
              <p:nvPr/>
            </p:nvSpPr>
            <p:spPr>
              <a:xfrm>
                <a:off x="5221283"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2" name="任意多边形: 形状 211">
                <a:extLst>
                  <a:ext uri="{FF2B5EF4-FFF2-40B4-BE49-F238E27FC236}">
                    <a16:creationId xmlns:a16="http://schemas.microsoft.com/office/drawing/2014/main" id="{84E228D0-630D-42AA-4C17-D850296D9882}"/>
                  </a:ext>
                </a:extLst>
              </p:cNvPr>
              <p:cNvSpPr/>
              <p:nvPr/>
            </p:nvSpPr>
            <p:spPr>
              <a:xfrm>
                <a:off x="5045039"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3" name="任意多边形: 形状 212">
                <a:extLst>
                  <a:ext uri="{FF2B5EF4-FFF2-40B4-BE49-F238E27FC236}">
                    <a16:creationId xmlns:a16="http://schemas.microsoft.com/office/drawing/2014/main" id="{D420110B-3DEB-B6E7-961A-7EF91BC36C70}"/>
                  </a:ext>
                </a:extLst>
              </p:cNvPr>
              <p:cNvSpPr/>
              <p:nvPr/>
            </p:nvSpPr>
            <p:spPr>
              <a:xfrm>
                <a:off x="4873817"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4" name="任意多边形: 形状 213">
                <a:extLst>
                  <a:ext uri="{FF2B5EF4-FFF2-40B4-BE49-F238E27FC236}">
                    <a16:creationId xmlns:a16="http://schemas.microsoft.com/office/drawing/2014/main" id="{055A0948-59DA-E76E-3568-9634FAEF2862}"/>
                  </a:ext>
                </a:extLst>
              </p:cNvPr>
              <p:cNvSpPr/>
              <p:nvPr/>
            </p:nvSpPr>
            <p:spPr>
              <a:xfrm>
                <a:off x="4702526"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5" name="任意多边形: 形状 214">
                <a:extLst>
                  <a:ext uri="{FF2B5EF4-FFF2-40B4-BE49-F238E27FC236}">
                    <a16:creationId xmlns:a16="http://schemas.microsoft.com/office/drawing/2014/main" id="{7C72DC57-D46F-503D-B1EE-9BC0FE544213}"/>
                  </a:ext>
                </a:extLst>
              </p:cNvPr>
              <p:cNvSpPr/>
              <p:nvPr/>
            </p:nvSpPr>
            <p:spPr>
              <a:xfrm>
                <a:off x="4531235"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6" name="任意多边形: 形状 215">
                <a:extLst>
                  <a:ext uri="{FF2B5EF4-FFF2-40B4-BE49-F238E27FC236}">
                    <a16:creationId xmlns:a16="http://schemas.microsoft.com/office/drawing/2014/main" id="{BFE98E73-D3F5-0119-5AB6-7CD286AE5AB8}"/>
                  </a:ext>
                </a:extLst>
              </p:cNvPr>
              <p:cNvSpPr/>
              <p:nvPr/>
            </p:nvSpPr>
            <p:spPr>
              <a:xfrm>
                <a:off x="4360012"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7" name="任意多边形: 形状 216">
                <a:extLst>
                  <a:ext uri="{FF2B5EF4-FFF2-40B4-BE49-F238E27FC236}">
                    <a16:creationId xmlns:a16="http://schemas.microsoft.com/office/drawing/2014/main" id="{D1FC0D65-7774-1FA9-0499-79E29599681B}"/>
                  </a:ext>
                </a:extLst>
              </p:cNvPr>
              <p:cNvSpPr/>
              <p:nvPr/>
            </p:nvSpPr>
            <p:spPr>
              <a:xfrm>
                <a:off x="4188721"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8" name="任意多边形: 形状 217">
                <a:extLst>
                  <a:ext uri="{FF2B5EF4-FFF2-40B4-BE49-F238E27FC236}">
                    <a16:creationId xmlns:a16="http://schemas.microsoft.com/office/drawing/2014/main" id="{799C93FA-2ECE-9B7B-57EB-7418B981C5A8}"/>
                  </a:ext>
                </a:extLst>
              </p:cNvPr>
              <p:cNvSpPr/>
              <p:nvPr/>
            </p:nvSpPr>
            <p:spPr>
              <a:xfrm>
                <a:off x="4017499"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19" name="任意多边形: 形状 218">
                <a:extLst>
                  <a:ext uri="{FF2B5EF4-FFF2-40B4-BE49-F238E27FC236}">
                    <a16:creationId xmlns:a16="http://schemas.microsoft.com/office/drawing/2014/main" id="{01D3A52C-2C8C-20D0-7859-CBD9BF0FBC20}"/>
                  </a:ext>
                </a:extLst>
              </p:cNvPr>
              <p:cNvSpPr/>
              <p:nvPr/>
            </p:nvSpPr>
            <p:spPr>
              <a:xfrm>
                <a:off x="3846208"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0" name="任意多边形: 形状 219">
                <a:extLst>
                  <a:ext uri="{FF2B5EF4-FFF2-40B4-BE49-F238E27FC236}">
                    <a16:creationId xmlns:a16="http://schemas.microsoft.com/office/drawing/2014/main" id="{F74BD8EE-FCD4-58F1-0595-835AA5BCA5DC}"/>
                  </a:ext>
                </a:extLst>
              </p:cNvPr>
              <p:cNvSpPr/>
              <p:nvPr/>
            </p:nvSpPr>
            <p:spPr>
              <a:xfrm>
                <a:off x="3674986"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220">
                <a:extLst>
                  <a:ext uri="{FF2B5EF4-FFF2-40B4-BE49-F238E27FC236}">
                    <a16:creationId xmlns:a16="http://schemas.microsoft.com/office/drawing/2014/main" id="{726F2228-BEA9-09B8-EBEF-BD0179137D12}"/>
                  </a:ext>
                </a:extLst>
              </p:cNvPr>
              <p:cNvSpPr/>
              <p:nvPr/>
            </p:nvSpPr>
            <p:spPr>
              <a:xfrm>
                <a:off x="3503695"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221">
                <a:extLst>
                  <a:ext uri="{FF2B5EF4-FFF2-40B4-BE49-F238E27FC236}">
                    <a16:creationId xmlns:a16="http://schemas.microsoft.com/office/drawing/2014/main" id="{FC1855E1-CC44-C1C3-4541-C9FA8611BEA7}"/>
                  </a:ext>
                </a:extLst>
              </p:cNvPr>
              <p:cNvSpPr/>
              <p:nvPr/>
            </p:nvSpPr>
            <p:spPr>
              <a:xfrm>
                <a:off x="3332472"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222">
                <a:extLst>
                  <a:ext uri="{FF2B5EF4-FFF2-40B4-BE49-F238E27FC236}">
                    <a16:creationId xmlns:a16="http://schemas.microsoft.com/office/drawing/2014/main" id="{C9764A31-70C1-1288-D0A7-8E99A09D45D9}"/>
                  </a:ext>
                </a:extLst>
              </p:cNvPr>
              <p:cNvSpPr/>
              <p:nvPr/>
            </p:nvSpPr>
            <p:spPr>
              <a:xfrm>
                <a:off x="3161181"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223">
                <a:extLst>
                  <a:ext uri="{FF2B5EF4-FFF2-40B4-BE49-F238E27FC236}">
                    <a16:creationId xmlns:a16="http://schemas.microsoft.com/office/drawing/2014/main" id="{D047E872-B293-07BE-64E0-28059E807D41}"/>
                  </a:ext>
                </a:extLst>
              </p:cNvPr>
              <p:cNvSpPr/>
              <p:nvPr/>
            </p:nvSpPr>
            <p:spPr>
              <a:xfrm>
                <a:off x="2989890"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224">
                <a:extLst>
                  <a:ext uri="{FF2B5EF4-FFF2-40B4-BE49-F238E27FC236}">
                    <a16:creationId xmlns:a16="http://schemas.microsoft.com/office/drawing/2014/main" id="{2754202F-B77A-342A-22BA-7244C2D3394A}"/>
                  </a:ext>
                </a:extLst>
              </p:cNvPr>
              <p:cNvSpPr/>
              <p:nvPr/>
            </p:nvSpPr>
            <p:spPr>
              <a:xfrm>
                <a:off x="2818668"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6" name="任意多边形: 形状 225">
                <a:extLst>
                  <a:ext uri="{FF2B5EF4-FFF2-40B4-BE49-F238E27FC236}">
                    <a16:creationId xmlns:a16="http://schemas.microsoft.com/office/drawing/2014/main" id="{7B1B3708-0E5A-2279-FC73-F0391A34032A}"/>
                  </a:ext>
                </a:extLst>
              </p:cNvPr>
              <p:cNvSpPr/>
              <p:nvPr/>
            </p:nvSpPr>
            <p:spPr>
              <a:xfrm>
                <a:off x="2647377"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7" name="任意多边形: 形状 226">
                <a:extLst>
                  <a:ext uri="{FF2B5EF4-FFF2-40B4-BE49-F238E27FC236}">
                    <a16:creationId xmlns:a16="http://schemas.microsoft.com/office/drawing/2014/main" id="{C124B435-7C19-53FC-C022-049751B7A2AB}"/>
                  </a:ext>
                </a:extLst>
              </p:cNvPr>
              <p:cNvSpPr/>
              <p:nvPr/>
            </p:nvSpPr>
            <p:spPr>
              <a:xfrm>
                <a:off x="2476154"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8" name="任意多边形: 形状 227">
                <a:extLst>
                  <a:ext uri="{FF2B5EF4-FFF2-40B4-BE49-F238E27FC236}">
                    <a16:creationId xmlns:a16="http://schemas.microsoft.com/office/drawing/2014/main" id="{ED704E4C-388D-1D04-3284-B9E937BD9376}"/>
                  </a:ext>
                </a:extLst>
              </p:cNvPr>
              <p:cNvSpPr/>
              <p:nvPr/>
            </p:nvSpPr>
            <p:spPr>
              <a:xfrm>
                <a:off x="2304863" y="4430551"/>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228">
                <a:extLst>
                  <a:ext uri="{FF2B5EF4-FFF2-40B4-BE49-F238E27FC236}">
                    <a16:creationId xmlns:a16="http://schemas.microsoft.com/office/drawing/2014/main" id="{525C0646-66B8-68CA-6E99-65FD92EBD232}"/>
                  </a:ext>
                </a:extLst>
              </p:cNvPr>
              <p:cNvSpPr/>
              <p:nvPr/>
            </p:nvSpPr>
            <p:spPr>
              <a:xfrm>
                <a:off x="2133641"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229">
                <a:extLst>
                  <a:ext uri="{FF2B5EF4-FFF2-40B4-BE49-F238E27FC236}">
                    <a16:creationId xmlns:a16="http://schemas.microsoft.com/office/drawing/2014/main" id="{070BF4BC-9FB1-9362-64CD-AD66F5BCD181}"/>
                  </a:ext>
                </a:extLst>
              </p:cNvPr>
              <p:cNvSpPr/>
              <p:nvPr/>
            </p:nvSpPr>
            <p:spPr>
              <a:xfrm>
                <a:off x="1962350"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230">
                <a:extLst>
                  <a:ext uri="{FF2B5EF4-FFF2-40B4-BE49-F238E27FC236}">
                    <a16:creationId xmlns:a16="http://schemas.microsoft.com/office/drawing/2014/main" id="{B2C2743D-C8EC-61C5-A442-4E82BDBE4D78}"/>
                  </a:ext>
                </a:extLst>
              </p:cNvPr>
              <p:cNvSpPr/>
              <p:nvPr/>
            </p:nvSpPr>
            <p:spPr>
              <a:xfrm>
                <a:off x="1791128"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231">
                <a:extLst>
                  <a:ext uri="{FF2B5EF4-FFF2-40B4-BE49-F238E27FC236}">
                    <a16:creationId xmlns:a16="http://schemas.microsoft.com/office/drawing/2014/main" id="{823C8372-867D-780D-786C-962A5EEE29B6}"/>
                  </a:ext>
                </a:extLst>
              </p:cNvPr>
              <p:cNvSpPr/>
              <p:nvPr/>
            </p:nvSpPr>
            <p:spPr>
              <a:xfrm>
                <a:off x="1619837" y="4430551"/>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232">
                <a:extLst>
                  <a:ext uri="{FF2B5EF4-FFF2-40B4-BE49-F238E27FC236}">
                    <a16:creationId xmlns:a16="http://schemas.microsoft.com/office/drawing/2014/main" id="{E66AAD41-0188-115C-FBCD-2CDF0563D72D}"/>
                  </a:ext>
                </a:extLst>
              </p:cNvPr>
              <p:cNvSpPr/>
              <p:nvPr/>
            </p:nvSpPr>
            <p:spPr>
              <a:xfrm>
                <a:off x="5045039"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233">
                <a:extLst>
                  <a:ext uri="{FF2B5EF4-FFF2-40B4-BE49-F238E27FC236}">
                    <a16:creationId xmlns:a16="http://schemas.microsoft.com/office/drawing/2014/main" id="{6FBED78F-1CBE-7157-7F33-DE1BA80424F9}"/>
                  </a:ext>
                </a:extLst>
              </p:cNvPr>
              <p:cNvSpPr/>
              <p:nvPr/>
            </p:nvSpPr>
            <p:spPr>
              <a:xfrm>
                <a:off x="4873817"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234">
                <a:extLst>
                  <a:ext uri="{FF2B5EF4-FFF2-40B4-BE49-F238E27FC236}">
                    <a16:creationId xmlns:a16="http://schemas.microsoft.com/office/drawing/2014/main" id="{CE3AF33A-808C-1E89-B0E1-D51867DFF4D2}"/>
                  </a:ext>
                </a:extLst>
              </p:cNvPr>
              <p:cNvSpPr/>
              <p:nvPr/>
            </p:nvSpPr>
            <p:spPr>
              <a:xfrm>
                <a:off x="4702526"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235">
                <a:extLst>
                  <a:ext uri="{FF2B5EF4-FFF2-40B4-BE49-F238E27FC236}">
                    <a16:creationId xmlns:a16="http://schemas.microsoft.com/office/drawing/2014/main" id="{E578BA52-6D3C-1BBC-6825-892AD52E06A0}"/>
                  </a:ext>
                </a:extLst>
              </p:cNvPr>
              <p:cNvSpPr/>
              <p:nvPr/>
            </p:nvSpPr>
            <p:spPr>
              <a:xfrm>
                <a:off x="4531235"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236">
                <a:extLst>
                  <a:ext uri="{FF2B5EF4-FFF2-40B4-BE49-F238E27FC236}">
                    <a16:creationId xmlns:a16="http://schemas.microsoft.com/office/drawing/2014/main" id="{A9CCAF56-2402-5FA4-7ADA-B3DC5D62F29C}"/>
                  </a:ext>
                </a:extLst>
              </p:cNvPr>
              <p:cNvSpPr/>
              <p:nvPr/>
            </p:nvSpPr>
            <p:spPr>
              <a:xfrm>
                <a:off x="4360012"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237">
                <a:extLst>
                  <a:ext uri="{FF2B5EF4-FFF2-40B4-BE49-F238E27FC236}">
                    <a16:creationId xmlns:a16="http://schemas.microsoft.com/office/drawing/2014/main" id="{4C5E5E4F-2016-CDA5-2FB5-3317FB92D759}"/>
                  </a:ext>
                </a:extLst>
              </p:cNvPr>
              <p:cNvSpPr/>
              <p:nvPr/>
            </p:nvSpPr>
            <p:spPr>
              <a:xfrm>
                <a:off x="4188721"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238">
                <a:extLst>
                  <a:ext uri="{FF2B5EF4-FFF2-40B4-BE49-F238E27FC236}">
                    <a16:creationId xmlns:a16="http://schemas.microsoft.com/office/drawing/2014/main" id="{30D76666-4504-A05E-5385-48353C01EE70}"/>
                  </a:ext>
                </a:extLst>
              </p:cNvPr>
              <p:cNvSpPr/>
              <p:nvPr/>
            </p:nvSpPr>
            <p:spPr>
              <a:xfrm>
                <a:off x="4017499"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239">
                <a:extLst>
                  <a:ext uri="{FF2B5EF4-FFF2-40B4-BE49-F238E27FC236}">
                    <a16:creationId xmlns:a16="http://schemas.microsoft.com/office/drawing/2014/main" id="{1C4F9E61-839C-BE91-79DE-DA79C5D172FF}"/>
                  </a:ext>
                </a:extLst>
              </p:cNvPr>
              <p:cNvSpPr/>
              <p:nvPr/>
            </p:nvSpPr>
            <p:spPr>
              <a:xfrm>
                <a:off x="3846208"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240">
                <a:extLst>
                  <a:ext uri="{FF2B5EF4-FFF2-40B4-BE49-F238E27FC236}">
                    <a16:creationId xmlns:a16="http://schemas.microsoft.com/office/drawing/2014/main" id="{8D4B96AE-9250-14B9-4AD9-259D4B0C1FF5}"/>
                  </a:ext>
                </a:extLst>
              </p:cNvPr>
              <p:cNvSpPr/>
              <p:nvPr/>
            </p:nvSpPr>
            <p:spPr>
              <a:xfrm>
                <a:off x="3674986"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241">
                <a:extLst>
                  <a:ext uri="{FF2B5EF4-FFF2-40B4-BE49-F238E27FC236}">
                    <a16:creationId xmlns:a16="http://schemas.microsoft.com/office/drawing/2014/main" id="{AC6A8D47-7F93-37F4-4956-7AB349FA4D25}"/>
                  </a:ext>
                </a:extLst>
              </p:cNvPr>
              <p:cNvSpPr/>
              <p:nvPr/>
            </p:nvSpPr>
            <p:spPr>
              <a:xfrm>
                <a:off x="3503695"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242">
                <a:extLst>
                  <a:ext uri="{FF2B5EF4-FFF2-40B4-BE49-F238E27FC236}">
                    <a16:creationId xmlns:a16="http://schemas.microsoft.com/office/drawing/2014/main" id="{DC1F7985-0590-E1E8-D2AB-1F8AD86D289E}"/>
                  </a:ext>
                </a:extLst>
              </p:cNvPr>
              <p:cNvSpPr/>
              <p:nvPr/>
            </p:nvSpPr>
            <p:spPr>
              <a:xfrm>
                <a:off x="3332472"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243">
                <a:extLst>
                  <a:ext uri="{FF2B5EF4-FFF2-40B4-BE49-F238E27FC236}">
                    <a16:creationId xmlns:a16="http://schemas.microsoft.com/office/drawing/2014/main" id="{A720C8AF-1364-6C27-20D7-E393B8C27C30}"/>
                  </a:ext>
                </a:extLst>
              </p:cNvPr>
              <p:cNvSpPr/>
              <p:nvPr/>
            </p:nvSpPr>
            <p:spPr>
              <a:xfrm>
                <a:off x="3161181"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244">
                <a:extLst>
                  <a:ext uri="{FF2B5EF4-FFF2-40B4-BE49-F238E27FC236}">
                    <a16:creationId xmlns:a16="http://schemas.microsoft.com/office/drawing/2014/main" id="{1A7E3C96-9375-A6EA-717D-9CC8609C75D5}"/>
                  </a:ext>
                </a:extLst>
              </p:cNvPr>
              <p:cNvSpPr/>
              <p:nvPr/>
            </p:nvSpPr>
            <p:spPr>
              <a:xfrm>
                <a:off x="2989890"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245">
                <a:extLst>
                  <a:ext uri="{FF2B5EF4-FFF2-40B4-BE49-F238E27FC236}">
                    <a16:creationId xmlns:a16="http://schemas.microsoft.com/office/drawing/2014/main" id="{5C493192-79BF-FF76-BF78-29AB6FC4D78F}"/>
                  </a:ext>
                </a:extLst>
              </p:cNvPr>
              <p:cNvSpPr/>
              <p:nvPr/>
            </p:nvSpPr>
            <p:spPr>
              <a:xfrm>
                <a:off x="2818668"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246">
                <a:extLst>
                  <a:ext uri="{FF2B5EF4-FFF2-40B4-BE49-F238E27FC236}">
                    <a16:creationId xmlns:a16="http://schemas.microsoft.com/office/drawing/2014/main" id="{E07EE2DD-5784-E4EA-E14A-B2A49D86251F}"/>
                  </a:ext>
                </a:extLst>
              </p:cNvPr>
              <p:cNvSpPr/>
              <p:nvPr/>
            </p:nvSpPr>
            <p:spPr>
              <a:xfrm>
                <a:off x="2647377"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8" name="任意多边形: 形状 247">
                <a:extLst>
                  <a:ext uri="{FF2B5EF4-FFF2-40B4-BE49-F238E27FC236}">
                    <a16:creationId xmlns:a16="http://schemas.microsoft.com/office/drawing/2014/main" id="{DE578050-EB57-34DB-D802-45EBB477C2A2}"/>
                  </a:ext>
                </a:extLst>
              </p:cNvPr>
              <p:cNvSpPr/>
              <p:nvPr/>
            </p:nvSpPr>
            <p:spPr>
              <a:xfrm>
                <a:off x="2476154"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49" name="任意多边形: 形状 248">
                <a:extLst>
                  <a:ext uri="{FF2B5EF4-FFF2-40B4-BE49-F238E27FC236}">
                    <a16:creationId xmlns:a16="http://schemas.microsoft.com/office/drawing/2014/main" id="{461F6F96-0518-5489-E17D-31E1FDED2E95}"/>
                  </a:ext>
                </a:extLst>
              </p:cNvPr>
              <p:cNvSpPr/>
              <p:nvPr/>
            </p:nvSpPr>
            <p:spPr>
              <a:xfrm>
                <a:off x="2304863" y="4260223"/>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0" name="任意多边形: 形状 249">
                <a:extLst>
                  <a:ext uri="{FF2B5EF4-FFF2-40B4-BE49-F238E27FC236}">
                    <a16:creationId xmlns:a16="http://schemas.microsoft.com/office/drawing/2014/main" id="{8A286C2C-A2A3-6D69-3C62-5DCEABD68669}"/>
                  </a:ext>
                </a:extLst>
              </p:cNvPr>
              <p:cNvSpPr/>
              <p:nvPr/>
            </p:nvSpPr>
            <p:spPr>
              <a:xfrm>
                <a:off x="2133641"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1" name="任意多边形: 形状 250">
                <a:extLst>
                  <a:ext uri="{FF2B5EF4-FFF2-40B4-BE49-F238E27FC236}">
                    <a16:creationId xmlns:a16="http://schemas.microsoft.com/office/drawing/2014/main" id="{C6BB8643-3048-18FB-D6DB-B048CEA65D7A}"/>
                  </a:ext>
                </a:extLst>
              </p:cNvPr>
              <p:cNvSpPr/>
              <p:nvPr/>
            </p:nvSpPr>
            <p:spPr>
              <a:xfrm>
                <a:off x="1962350"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2" name="任意多边形: 形状 251">
                <a:extLst>
                  <a:ext uri="{FF2B5EF4-FFF2-40B4-BE49-F238E27FC236}">
                    <a16:creationId xmlns:a16="http://schemas.microsoft.com/office/drawing/2014/main" id="{425192CF-6FBB-60AC-FC6E-388C6C54E6D9}"/>
                  </a:ext>
                </a:extLst>
              </p:cNvPr>
              <p:cNvSpPr/>
              <p:nvPr/>
            </p:nvSpPr>
            <p:spPr>
              <a:xfrm>
                <a:off x="1791128"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252">
                <a:extLst>
                  <a:ext uri="{FF2B5EF4-FFF2-40B4-BE49-F238E27FC236}">
                    <a16:creationId xmlns:a16="http://schemas.microsoft.com/office/drawing/2014/main" id="{012306C6-4D18-5291-B682-E700FCB2CB81}"/>
                  </a:ext>
                </a:extLst>
              </p:cNvPr>
              <p:cNvSpPr/>
              <p:nvPr/>
            </p:nvSpPr>
            <p:spPr>
              <a:xfrm>
                <a:off x="1619837" y="4260223"/>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nvGrpSpPr>
              <p:cNvPr id="254" name="图形 2">
                <a:extLst>
                  <a:ext uri="{FF2B5EF4-FFF2-40B4-BE49-F238E27FC236}">
                    <a16:creationId xmlns:a16="http://schemas.microsoft.com/office/drawing/2014/main" id="{57FE360E-2B87-C11E-A2C1-9546F5F9C44A}"/>
                  </a:ext>
                </a:extLst>
              </p:cNvPr>
              <p:cNvGrpSpPr/>
              <p:nvPr/>
            </p:nvGrpSpPr>
            <p:grpSpPr>
              <a:xfrm>
                <a:off x="1619837" y="4089826"/>
                <a:ext cx="4143318" cy="27929"/>
                <a:chOff x="1619837" y="4089826"/>
                <a:chExt cx="4143318" cy="27929"/>
              </a:xfrm>
              <a:grpFill/>
            </p:grpSpPr>
            <p:sp>
              <p:nvSpPr>
                <p:cNvPr id="306" name="任意多边形: 形状 305">
                  <a:extLst>
                    <a:ext uri="{FF2B5EF4-FFF2-40B4-BE49-F238E27FC236}">
                      <a16:creationId xmlns:a16="http://schemas.microsoft.com/office/drawing/2014/main" id="{71AFF070-F1CE-3665-C114-F1528B981BC2}"/>
                    </a:ext>
                  </a:extLst>
                </p:cNvPr>
                <p:cNvSpPr/>
                <p:nvPr/>
              </p:nvSpPr>
              <p:spPr>
                <a:xfrm>
                  <a:off x="5735088" y="4089826"/>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7" name="任意多边形: 形状 306">
                  <a:extLst>
                    <a:ext uri="{FF2B5EF4-FFF2-40B4-BE49-F238E27FC236}">
                      <a16:creationId xmlns:a16="http://schemas.microsoft.com/office/drawing/2014/main" id="{1F5CC81A-AE4F-42FE-5072-025F092AC129}"/>
                    </a:ext>
                  </a:extLst>
                </p:cNvPr>
                <p:cNvSpPr/>
                <p:nvPr/>
              </p:nvSpPr>
              <p:spPr>
                <a:xfrm>
                  <a:off x="5563797"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8" name="任意多边形: 形状 307">
                  <a:extLst>
                    <a:ext uri="{FF2B5EF4-FFF2-40B4-BE49-F238E27FC236}">
                      <a16:creationId xmlns:a16="http://schemas.microsoft.com/office/drawing/2014/main" id="{DB98C95E-0897-024F-F8D2-B2A57D8FC5C5}"/>
                    </a:ext>
                  </a:extLst>
                </p:cNvPr>
                <p:cNvSpPr/>
                <p:nvPr/>
              </p:nvSpPr>
              <p:spPr>
                <a:xfrm>
                  <a:off x="5392574"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9" name="任意多边形: 形状 308">
                  <a:extLst>
                    <a:ext uri="{FF2B5EF4-FFF2-40B4-BE49-F238E27FC236}">
                      <a16:creationId xmlns:a16="http://schemas.microsoft.com/office/drawing/2014/main" id="{EA6DB29C-66B0-48F2-8FF5-BE8845C37A56}"/>
                    </a:ext>
                  </a:extLst>
                </p:cNvPr>
                <p:cNvSpPr/>
                <p:nvPr/>
              </p:nvSpPr>
              <p:spPr>
                <a:xfrm>
                  <a:off x="5221283"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0" name="任意多边形: 形状 309">
                  <a:extLst>
                    <a:ext uri="{FF2B5EF4-FFF2-40B4-BE49-F238E27FC236}">
                      <a16:creationId xmlns:a16="http://schemas.microsoft.com/office/drawing/2014/main" id="{FB1BCA82-3AFA-8605-23EF-1701AD2C605B}"/>
                    </a:ext>
                  </a:extLst>
                </p:cNvPr>
                <p:cNvSpPr/>
                <p:nvPr/>
              </p:nvSpPr>
              <p:spPr>
                <a:xfrm>
                  <a:off x="5045039"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1" name="任意多边形: 形状 310">
                  <a:extLst>
                    <a:ext uri="{FF2B5EF4-FFF2-40B4-BE49-F238E27FC236}">
                      <a16:creationId xmlns:a16="http://schemas.microsoft.com/office/drawing/2014/main" id="{F06A69DE-2621-A546-DDE1-D826C4426C2A}"/>
                    </a:ext>
                  </a:extLst>
                </p:cNvPr>
                <p:cNvSpPr/>
                <p:nvPr/>
              </p:nvSpPr>
              <p:spPr>
                <a:xfrm>
                  <a:off x="4873817"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2" name="任意多边形: 形状 311">
                  <a:extLst>
                    <a:ext uri="{FF2B5EF4-FFF2-40B4-BE49-F238E27FC236}">
                      <a16:creationId xmlns:a16="http://schemas.microsoft.com/office/drawing/2014/main" id="{44315D54-AD19-A504-A5AC-671DB7BA3A02}"/>
                    </a:ext>
                  </a:extLst>
                </p:cNvPr>
                <p:cNvSpPr/>
                <p:nvPr/>
              </p:nvSpPr>
              <p:spPr>
                <a:xfrm>
                  <a:off x="4702526"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3" name="任意多边形: 形状 312">
                  <a:extLst>
                    <a:ext uri="{FF2B5EF4-FFF2-40B4-BE49-F238E27FC236}">
                      <a16:creationId xmlns:a16="http://schemas.microsoft.com/office/drawing/2014/main" id="{22CA3A90-D50C-F494-363D-8B73CDC39C19}"/>
                    </a:ext>
                  </a:extLst>
                </p:cNvPr>
                <p:cNvSpPr/>
                <p:nvPr/>
              </p:nvSpPr>
              <p:spPr>
                <a:xfrm>
                  <a:off x="4531235"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4" name="任意多边形: 形状 313">
                  <a:extLst>
                    <a:ext uri="{FF2B5EF4-FFF2-40B4-BE49-F238E27FC236}">
                      <a16:creationId xmlns:a16="http://schemas.microsoft.com/office/drawing/2014/main" id="{B4126A5B-9AFA-107E-D40A-934BFDDF1966}"/>
                    </a:ext>
                  </a:extLst>
                </p:cNvPr>
                <p:cNvSpPr/>
                <p:nvPr/>
              </p:nvSpPr>
              <p:spPr>
                <a:xfrm>
                  <a:off x="4360012"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5" name="任意多边形: 形状 314">
                  <a:extLst>
                    <a:ext uri="{FF2B5EF4-FFF2-40B4-BE49-F238E27FC236}">
                      <a16:creationId xmlns:a16="http://schemas.microsoft.com/office/drawing/2014/main" id="{EF9FCA8E-C41D-0A56-60FD-998601255685}"/>
                    </a:ext>
                  </a:extLst>
                </p:cNvPr>
                <p:cNvSpPr/>
                <p:nvPr/>
              </p:nvSpPr>
              <p:spPr>
                <a:xfrm>
                  <a:off x="4188721"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6" name="任意多边形: 形状 315">
                  <a:extLst>
                    <a:ext uri="{FF2B5EF4-FFF2-40B4-BE49-F238E27FC236}">
                      <a16:creationId xmlns:a16="http://schemas.microsoft.com/office/drawing/2014/main" id="{C9994017-624B-7704-DD2E-2863B29427B4}"/>
                    </a:ext>
                  </a:extLst>
                </p:cNvPr>
                <p:cNvSpPr/>
                <p:nvPr/>
              </p:nvSpPr>
              <p:spPr>
                <a:xfrm>
                  <a:off x="4017499"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7" name="任意多边形: 形状 316">
                  <a:extLst>
                    <a:ext uri="{FF2B5EF4-FFF2-40B4-BE49-F238E27FC236}">
                      <a16:creationId xmlns:a16="http://schemas.microsoft.com/office/drawing/2014/main" id="{B550773B-0789-B2B0-932F-F10B5F44B5A2}"/>
                    </a:ext>
                  </a:extLst>
                </p:cNvPr>
                <p:cNvSpPr/>
                <p:nvPr/>
              </p:nvSpPr>
              <p:spPr>
                <a:xfrm>
                  <a:off x="3846208"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8" name="任意多边形: 形状 317">
                  <a:extLst>
                    <a:ext uri="{FF2B5EF4-FFF2-40B4-BE49-F238E27FC236}">
                      <a16:creationId xmlns:a16="http://schemas.microsoft.com/office/drawing/2014/main" id="{9E3F4169-DA54-0BB2-3079-A08F580826D7}"/>
                    </a:ext>
                  </a:extLst>
                </p:cNvPr>
                <p:cNvSpPr/>
                <p:nvPr/>
              </p:nvSpPr>
              <p:spPr>
                <a:xfrm>
                  <a:off x="3674986"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19" name="任意多边形: 形状 318">
                  <a:extLst>
                    <a:ext uri="{FF2B5EF4-FFF2-40B4-BE49-F238E27FC236}">
                      <a16:creationId xmlns:a16="http://schemas.microsoft.com/office/drawing/2014/main" id="{85B8713F-03BF-7CE1-59C7-5133B2C52169}"/>
                    </a:ext>
                  </a:extLst>
                </p:cNvPr>
                <p:cNvSpPr/>
                <p:nvPr/>
              </p:nvSpPr>
              <p:spPr>
                <a:xfrm>
                  <a:off x="3503695"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0" name="任意多边形: 形状 319">
                  <a:extLst>
                    <a:ext uri="{FF2B5EF4-FFF2-40B4-BE49-F238E27FC236}">
                      <a16:creationId xmlns:a16="http://schemas.microsoft.com/office/drawing/2014/main" id="{8B7D9A67-A5E2-0DF4-1DC0-B5BE7D4872C0}"/>
                    </a:ext>
                  </a:extLst>
                </p:cNvPr>
                <p:cNvSpPr/>
                <p:nvPr/>
              </p:nvSpPr>
              <p:spPr>
                <a:xfrm>
                  <a:off x="3332472"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1" name="任意多边形: 形状 320">
                  <a:extLst>
                    <a:ext uri="{FF2B5EF4-FFF2-40B4-BE49-F238E27FC236}">
                      <a16:creationId xmlns:a16="http://schemas.microsoft.com/office/drawing/2014/main" id="{49C5F820-70E8-8838-EE78-EB3FAFC67C19}"/>
                    </a:ext>
                  </a:extLst>
                </p:cNvPr>
                <p:cNvSpPr/>
                <p:nvPr/>
              </p:nvSpPr>
              <p:spPr>
                <a:xfrm>
                  <a:off x="3161181"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2" name="任意多边形: 形状 321">
                  <a:extLst>
                    <a:ext uri="{FF2B5EF4-FFF2-40B4-BE49-F238E27FC236}">
                      <a16:creationId xmlns:a16="http://schemas.microsoft.com/office/drawing/2014/main" id="{A9F6C083-C775-4153-3231-180AC3EB5A0F}"/>
                    </a:ext>
                  </a:extLst>
                </p:cNvPr>
                <p:cNvSpPr/>
                <p:nvPr/>
              </p:nvSpPr>
              <p:spPr>
                <a:xfrm>
                  <a:off x="2989890"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3" name="任意多边形: 形状 322">
                  <a:extLst>
                    <a:ext uri="{FF2B5EF4-FFF2-40B4-BE49-F238E27FC236}">
                      <a16:creationId xmlns:a16="http://schemas.microsoft.com/office/drawing/2014/main" id="{AACF4C4D-ADEF-0C7C-3E29-534A34568583}"/>
                    </a:ext>
                  </a:extLst>
                </p:cNvPr>
                <p:cNvSpPr/>
                <p:nvPr/>
              </p:nvSpPr>
              <p:spPr>
                <a:xfrm>
                  <a:off x="2818668"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4" name="任意多边形: 形状 323">
                  <a:extLst>
                    <a:ext uri="{FF2B5EF4-FFF2-40B4-BE49-F238E27FC236}">
                      <a16:creationId xmlns:a16="http://schemas.microsoft.com/office/drawing/2014/main" id="{CA1D1316-981C-D2AF-DE32-AA64856F2868}"/>
                    </a:ext>
                  </a:extLst>
                </p:cNvPr>
                <p:cNvSpPr/>
                <p:nvPr/>
              </p:nvSpPr>
              <p:spPr>
                <a:xfrm>
                  <a:off x="2647377"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5" name="任意多边形: 形状 324">
                  <a:extLst>
                    <a:ext uri="{FF2B5EF4-FFF2-40B4-BE49-F238E27FC236}">
                      <a16:creationId xmlns:a16="http://schemas.microsoft.com/office/drawing/2014/main" id="{FD7818AE-F21F-3D1E-5FE6-381F295B5841}"/>
                    </a:ext>
                  </a:extLst>
                </p:cNvPr>
                <p:cNvSpPr/>
                <p:nvPr/>
              </p:nvSpPr>
              <p:spPr>
                <a:xfrm>
                  <a:off x="2476154"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6" name="任意多边形: 形状 325">
                  <a:extLst>
                    <a:ext uri="{FF2B5EF4-FFF2-40B4-BE49-F238E27FC236}">
                      <a16:creationId xmlns:a16="http://schemas.microsoft.com/office/drawing/2014/main" id="{0E55FB12-676D-F7A3-AE99-F4AE92A21DCC}"/>
                    </a:ext>
                  </a:extLst>
                </p:cNvPr>
                <p:cNvSpPr/>
                <p:nvPr/>
              </p:nvSpPr>
              <p:spPr>
                <a:xfrm>
                  <a:off x="2304863" y="4089826"/>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7" name="任意多边形: 形状 326">
                  <a:extLst>
                    <a:ext uri="{FF2B5EF4-FFF2-40B4-BE49-F238E27FC236}">
                      <a16:creationId xmlns:a16="http://schemas.microsoft.com/office/drawing/2014/main" id="{AD3C011D-B86A-98AB-3DC2-B9430290CD94}"/>
                    </a:ext>
                  </a:extLst>
                </p:cNvPr>
                <p:cNvSpPr/>
                <p:nvPr/>
              </p:nvSpPr>
              <p:spPr>
                <a:xfrm>
                  <a:off x="2133641"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8" name="任意多边形: 形状 327">
                  <a:extLst>
                    <a:ext uri="{FF2B5EF4-FFF2-40B4-BE49-F238E27FC236}">
                      <a16:creationId xmlns:a16="http://schemas.microsoft.com/office/drawing/2014/main" id="{9F716C6B-4548-D953-8D45-8BAD1938DFB2}"/>
                    </a:ext>
                  </a:extLst>
                </p:cNvPr>
                <p:cNvSpPr/>
                <p:nvPr/>
              </p:nvSpPr>
              <p:spPr>
                <a:xfrm>
                  <a:off x="1962350"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29" name="任意多边形: 形状 328">
                  <a:extLst>
                    <a:ext uri="{FF2B5EF4-FFF2-40B4-BE49-F238E27FC236}">
                      <a16:creationId xmlns:a16="http://schemas.microsoft.com/office/drawing/2014/main" id="{F6503437-E308-B44B-17AC-E24DBBA248AB}"/>
                    </a:ext>
                  </a:extLst>
                </p:cNvPr>
                <p:cNvSpPr/>
                <p:nvPr/>
              </p:nvSpPr>
              <p:spPr>
                <a:xfrm>
                  <a:off x="1791128"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30" name="任意多边形: 形状 329">
                  <a:extLst>
                    <a:ext uri="{FF2B5EF4-FFF2-40B4-BE49-F238E27FC236}">
                      <a16:creationId xmlns:a16="http://schemas.microsoft.com/office/drawing/2014/main" id="{8E52E080-CBEC-1AC4-2FB3-E3D6C83F89A1}"/>
                    </a:ext>
                  </a:extLst>
                </p:cNvPr>
                <p:cNvSpPr/>
                <p:nvPr/>
              </p:nvSpPr>
              <p:spPr>
                <a:xfrm>
                  <a:off x="1619837" y="4089826"/>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nvGrpSpPr>
              <p:cNvPr id="255" name="图形 2">
                <a:extLst>
                  <a:ext uri="{FF2B5EF4-FFF2-40B4-BE49-F238E27FC236}">
                    <a16:creationId xmlns:a16="http://schemas.microsoft.com/office/drawing/2014/main" id="{C1A4E5DF-3ACD-3C15-4DE2-BF8E53D68DD0}"/>
                  </a:ext>
                </a:extLst>
              </p:cNvPr>
              <p:cNvGrpSpPr/>
              <p:nvPr/>
            </p:nvGrpSpPr>
            <p:grpSpPr>
              <a:xfrm>
                <a:off x="1619837" y="3919498"/>
                <a:ext cx="4143318" cy="27929"/>
                <a:chOff x="1619837" y="3919498"/>
                <a:chExt cx="4143318" cy="27929"/>
              </a:xfrm>
              <a:grpFill/>
            </p:grpSpPr>
            <p:sp>
              <p:nvSpPr>
                <p:cNvPr id="281" name="任意多边形: 形状 280">
                  <a:extLst>
                    <a:ext uri="{FF2B5EF4-FFF2-40B4-BE49-F238E27FC236}">
                      <a16:creationId xmlns:a16="http://schemas.microsoft.com/office/drawing/2014/main" id="{90E68C9A-4E5F-026C-B2A0-AAE8B28C3E58}"/>
                    </a:ext>
                  </a:extLst>
                </p:cNvPr>
                <p:cNvSpPr/>
                <p:nvPr/>
              </p:nvSpPr>
              <p:spPr>
                <a:xfrm>
                  <a:off x="5735088" y="3919498"/>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281">
                  <a:extLst>
                    <a:ext uri="{FF2B5EF4-FFF2-40B4-BE49-F238E27FC236}">
                      <a16:creationId xmlns:a16="http://schemas.microsoft.com/office/drawing/2014/main" id="{D00CE590-AF1A-CA89-6B76-89CE00FEC7FE}"/>
                    </a:ext>
                  </a:extLst>
                </p:cNvPr>
                <p:cNvSpPr/>
                <p:nvPr/>
              </p:nvSpPr>
              <p:spPr>
                <a:xfrm>
                  <a:off x="5563797"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3" name="任意多边形: 形状 282">
                  <a:extLst>
                    <a:ext uri="{FF2B5EF4-FFF2-40B4-BE49-F238E27FC236}">
                      <a16:creationId xmlns:a16="http://schemas.microsoft.com/office/drawing/2014/main" id="{1CCDCE95-C2CE-FD56-9EB4-451BEFCBCBE2}"/>
                    </a:ext>
                  </a:extLst>
                </p:cNvPr>
                <p:cNvSpPr/>
                <p:nvPr/>
              </p:nvSpPr>
              <p:spPr>
                <a:xfrm>
                  <a:off x="5392574"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4" name="任意多边形: 形状 283">
                  <a:extLst>
                    <a:ext uri="{FF2B5EF4-FFF2-40B4-BE49-F238E27FC236}">
                      <a16:creationId xmlns:a16="http://schemas.microsoft.com/office/drawing/2014/main" id="{E1968E03-9A67-4110-AAD4-1623DBA080ED}"/>
                    </a:ext>
                  </a:extLst>
                </p:cNvPr>
                <p:cNvSpPr/>
                <p:nvPr/>
              </p:nvSpPr>
              <p:spPr>
                <a:xfrm>
                  <a:off x="5221283"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5" name="任意多边形: 形状 284">
                  <a:extLst>
                    <a:ext uri="{FF2B5EF4-FFF2-40B4-BE49-F238E27FC236}">
                      <a16:creationId xmlns:a16="http://schemas.microsoft.com/office/drawing/2014/main" id="{5127BE71-91EA-C1CF-0F31-7ABBC83B5EAC}"/>
                    </a:ext>
                  </a:extLst>
                </p:cNvPr>
                <p:cNvSpPr/>
                <p:nvPr/>
              </p:nvSpPr>
              <p:spPr>
                <a:xfrm>
                  <a:off x="5045039"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6" name="任意多边形: 形状 285">
                  <a:extLst>
                    <a:ext uri="{FF2B5EF4-FFF2-40B4-BE49-F238E27FC236}">
                      <a16:creationId xmlns:a16="http://schemas.microsoft.com/office/drawing/2014/main" id="{5322CFA1-B2D2-E047-75A7-1CA652583609}"/>
                    </a:ext>
                  </a:extLst>
                </p:cNvPr>
                <p:cNvSpPr/>
                <p:nvPr/>
              </p:nvSpPr>
              <p:spPr>
                <a:xfrm>
                  <a:off x="4873817"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7" name="任意多边形: 形状 286">
                  <a:extLst>
                    <a:ext uri="{FF2B5EF4-FFF2-40B4-BE49-F238E27FC236}">
                      <a16:creationId xmlns:a16="http://schemas.microsoft.com/office/drawing/2014/main" id="{0EA97917-35F1-09A6-403A-CBB9DB50548E}"/>
                    </a:ext>
                  </a:extLst>
                </p:cNvPr>
                <p:cNvSpPr/>
                <p:nvPr/>
              </p:nvSpPr>
              <p:spPr>
                <a:xfrm>
                  <a:off x="4702526"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8" name="任意多边形: 形状 287">
                  <a:extLst>
                    <a:ext uri="{FF2B5EF4-FFF2-40B4-BE49-F238E27FC236}">
                      <a16:creationId xmlns:a16="http://schemas.microsoft.com/office/drawing/2014/main" id="{C234554F-63EF-A80D-B894-015320D5B9EC}"/>
                    </a:ext>
                  </a:extLst>
                </p:cNvPr>
                <p:cNvSpPr/>
                <p:nvPr/>
              </p:nvSpPr>
              <p:spPr>
                <a:xfrm>
                  <a:off x="4531235"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9" name="任意多边形: 形状 288">
                  <a:extLst>
                    <a:ext uri="{FF2B5EF4-FFF2-40B4-BE49-F238E27FC236}">
                      <a16:creationId xmlns:a16="http://schemas.microsoft.com/office/drawing/2014/main" id="{82987E70-7A4A-5DF9-C423-4889D49DE9C3}"/>
                    </a:ext>
                  </a:extLst>
                </p:cNvPr>
                <p:cNvSpPr/>
                <p:nvPr/>
              </p:nvSpPr>
              <p:spPr>
                <a:xfrm>
                  <a:off x="4360012"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0" name="任意多边形: 形状 289">
                  <a:extLst>
                    <a:ext uri="{FF2B5EF4-FFF2-40B4-BE49-F238E27FC236}">
                      <a16:creationId xmlns:a16="http://schemas.microsoft.com/office/drawing/2014/main" id="{1DE348ED-A3C0-FB4E-643C-73DABDB72B1E}"/>
                    </a:ext>
                  </a:extLst>
                </p:cNvPr>
                <p:cNvSpPr/>
                <p:nvPr/>
              </p:nvSpPr>
              <p:spPr>
                <a:xfrm>
                  <a:off x="4188721"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1" name="任意多边形: 形状 290">
                  <a:extLst>
                    <a:ext uri="{FF2B5EF4-FFF2-40B4-BE49-F238E27FC236}">
                      <a16:creationId xmlns:a16="http://schemas.microsoft.com/office/drawing/2014/main" id="{8DDEB85A-1DBE-75DB-AFD3-DFA80768F5B8}"/>
                    </a:ext>
                  </a:extLst>
                </p:cNvPr>
                <p:cNvSpPr/>
                <p:nvPr/>
              </p:nvSpPr>
              <p:spPr>
                <a:xfrm>
                  <a:off x="4017499"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2" name="任意多边形: 形状 291">
                  <a:extLst>
                    <a:ext uri="{FF2B5EF4-FFF2-40B4-BE49-F238E27FC236}">
                      <a16:creationId xmlns:a16="http://schemas.microsoft.com/office/drawing/2014/main" id="{A97E3EC5-0952-5371-BF52-86D021747660}"/>
                    </a:ext>
                  </a:extLst>
                </p:cNvPr>
                <p:cNvSpPr/>
                <p:nvPr/>
              </p:nvSpPr>
              <p:spPr>
                <a:xfrm>
                  <a:off x="3846208"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3" name="任意多边形: 形状 292">
                  <a:extLst>
                    <a:ext uri="{FF2B5EF4-FFF2-40B4-BE49-F238E27FC236}">
                      <a16:creationId xmlns:a16="http://schemas.microsoft.com/office/drawing/2014/main" id="{9180FA93-8306-1E67-393A-2F61C44B2D99}"/>
                    </a:ext>
                  </a:extLst>
                </p:cNvPr>
                <p:cNvSpPr/>
                <p:nvPr/>
              </p:nvSpPr>
              <p:spPr>
                <a:xfrm>
                  <a:off x="3674986"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4" name="任意多边形: 形状 293">
                  <a:extLst>
                    <a:ext uri="{FF2B5EF4-FFF2-40B4-BE49-F238E27FC236}">
                      <a16:creationId xmlns:a16="http://schemas.microsoft.com/office/drawing/2014/main" id="{B0B5A205-329F-116C-00A9-8E2BC6B48D32}"/>
                    </a:ext>
                  </a:extLst>
                </p:cNvPr>
                <p:cNvSpPr/>
                <p:nvPr/>
              </p:nvSpPr>
              <p:spPr>
                <a:xfrm>
                  <a:off x="3503695"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5" name="任意多边形: 形状 294">
                  <a:extLst>
                    <a:ext uri="{FF2B5EF4-FFF2-40B4-BE49-F238E27FC236}">
                      <a16:creationId xmlns:a16="http://schemas.microsoft.com/office/drawing/2014/main" id="{EEA3569F-46BC-039D-63D1-FEE82BEEB604}"/>
                    </a:ext>
                  </a:extLst>
                </p:cNvPr>
                <p:cNvSpPr/>
                <p:nvPr/>
              </p:nvSpPr>
              <p:spPr>
                <a:xfrm>
                  <a:off x="3332472"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6" name="任意多边形: 形状 295">
                  <a:extLst>
                    <a:ext uri="{FF2B5EF4-FFF2-40B4-BE49-F238E27FC236}">
                      <a16:creationId xmlns:a16="http://schemas.microsoft.com/office/drawing/2014/main" id="{EB1D0857-51F3-E07E-FA02-4F999E1F2695}"/>
                    </a:ext>
                  </a:extLst>
                </p:cNvPr>
                <p:cNvSpPr/>
                <p:nvPr/>
              </p:nvSpPr>
              <p:spPr>
                <a:xfrm>
                  <a:off x="3161181"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7" name="任意多边形: 形状 296">
                  <a:extLst>
                    <a:ext uri="{FF2B5EF4-FFF2-40B4-BE49-F238E27FC236}">
                      <a16:creationId xmlns:a16="http://schemas.microsoft.com/office/drawing/2014/main" id="{C311A1DE-1E90-7AC9-78C8-5EEF939573B2}"/>
                    </a:ext>
                  </a:extLst>
                </p:cNvPr>
                <p:cNvSpPr/>
                <p:nvPr/>
              </p:nvSpPr>
              <p:spPr>
                <a:xfrm>
                  <a:off x="2989890"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8" name="任意多边形: 形状 297">
                  <a:extLst>
                    <a:ext uri="{FF2B5EF4-FFF2-40B4-BE49-F238E27FC236}">
                      <a16:creationId xmlns:a16="http://schemas.microsoft.com/office/drawing/2014/main" id="{3F72E8EA-0E30-D761-27EA-81F41553573E}"/>
                    </a:ext>
                  </a:extLst>
                </p:cNvPr>
                <p:cNvSpPr/>
                <p:nvPr/>
              </p:nvSpPr>
              <p:spPr>
                <a:xfrm>
                  <a:off x="2818668"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99" name="任意多边形: 形状 298">
                  <a:extLst>
                    <a:ext uri="{FF2B5EF4-FFF2-40B4-BE49-F238E27FC236}">
                      <a16:creationId xmlns:a16="http://schemas.microsoft.com/office/drawing/2014/main" id="{BB276D6C-5381-458E-11F6-49701B9469D6}"/>
                    </a:ext>
                  </a:extLst>
                </p:cNvPr>
                <p:cNvSpPr/>
                <p:nvPr/>
              </p:nvSpPr>
              <p:spPr>
                <a:xfrm>
                  <a:off x="2647377"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0" name="任意多边形: 形状 299">
                  <a:extLst>
                    <a:ext uri="{FF2B5EF4-FFF2-40B4-BE49-F238E27FC236}">
                      <a16:creationId xmlns:a16="http://schemas.microsoft.com/office/drawing/2014/main" id="{98943DF7-8BE2-B0C3-3E3B-99F1ED01F9F6}"/>
                    </a:ext>
                  </a:extLst>
                </p:cNvPr>
                <p:cNvSpPr/>
                <p:nvPr/>
              </p:nvSpPr>
              <p:spPr>
                <a:xfrm>
                  <a:off x="2476154"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1" name="任意多边形: 形状 300">
                  <a:extLst>
                    <a:ext uri="{FF2B5EF4-FFF2-40B4-BE49-F238E27FC236}">
                      <a16:creationId xmlns:a16="http://schemas.microsoft.com/office/drawing/2014/main" id="{164C213E-435D-E5E0-3BAE-2F32E89A84D4}"/>
                    </a:ext>
                  </a:extLst>
                </p:cNvPr>
                <p:cNvSpPr/>
                <p:nvPr/>
              </p:nvSpPr>
              <p:spPr>
                <a:xfrm>
                  <a:off x="2304863" y="3919498"/>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2" name="任意多边形: 形状 301">
                  <a:extLst>
                    <a:ext uri="{FF2B5EF4-FFF2-40B4-BE49-F238E27FC236}">
                      <a16:creationId xmlns:a16="http://schemas.microsoft.com/office/drawing/2014/main" id="{96F703A0-B97E-603E-B314-317DFF3A7517}"/>
                    </a:ext>
                  </a:extLst>
                </p:cNvPr>
                <p:cNvSpPr/>
                <p:nvPr/>
              </p:nvSpPr>
              <p:spPr>
                <a:xfrm>
                  <a:off x="2133641"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3" name="任意多边形: 形状 302">
                  <a:extLst>
                    <a:ext uri="{FF2B5EF4-FFF2-40B4-BE49-F238E27FC236}">
                      <a16:creationId xmlns:a16="http://schemas.microsoft.com/office/drawing/2014/main" id="{6ABC88FB-62E7-89D2-9372-68F13D2F7501}"/>
                    </a:ext>
                  </a:extLst>
                </p:cNvPr>
                <p:cNvSpPr/>
                <p:nvPr/>
              </p:nvSpPr>
              <p:spPr>
                <a:xfrm>
                  <a:off x="1962350"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4" name="任意多边形: 形状 303">
                  <a:extLst>
                    <a:ext uri="{FF2B5EF4-FFF2-40B4-BE49-F238E27FC236}">
                      <a16:creationId xmlns:a16="http://schemas.microsoft.com/office/drawing/2014/main" id="{ED3B7C55-CE7D-3395-78E2-B5795FD7602F}"/>
                    </a:ext>
                  </a:extLst>
                </p:cNvPr>
                <p:cNvSpPr/>
                <p:nvPr/>
              </p:nvSpPr>
              <p:spPr>
                <a:xfrm>
                  <a:off x="1791128"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305" name="任意多边形: 形状 304">
                  <a:extLst>
                    <a:ext uri="{FF2B5EF4-FFF2-40B4-BE49-F238E27FC236}">
                      <a16:creationId xmlns:a16="http://schemas.microsoft.com/office/drawing/2014/main" id="{4D7D2F6D-4C08-6C3C-442E-3887BCD190FA}"/>
                    </a:ext>
                  </a:extLst>
                </p:cNvPr>
                <p:cNvSpPr/>
                <p:nvPr/>
              </p:nvSpPr>
              <p:spPr>
                <a:xfrm>
                  <a:off x="1619837" y="3919498"/>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sp>
            <p:nvSpPr>
              <p:cNvPr id="256" name="任意多边形: 形状 255">
                <a:extLst>
                  <a:ext uri="{FF2B5EF4-FFF2-40B4-BE49-F238E27FC236}">
                    <a16:creationId xmlns:a16="http://schemas.microsoft.com/office/drawing/2014/main" id="{994CB1B9-4756-7C8E-31D9-C8AEBD33E878}"/>
                  </a:ext>
                </a:extLst>
              </p:cNvPr>
              <p:cNvSpPr/>
              <p:nvPr/>
            </p:nvSpPr>
            <p:spPr>
              <a:xfrm>
                <a:off x="5735088" y="3749170"/>
                <a:ext cx="28066" cy="27929"/>
              </a:xfrm>
              <a:custGeom>
                <a:avLst/>
                <a:gdLst>
                  <a:gd name="connsiteX0" fmla="*/ 28067 w 28066"/>
                  <a:gd name="connsiteY0" fmla="*/ 13965 h 27929"/>
                  <a:gd name="connsiteX1" fmla="*/ 14034 w 28066"/>
                  <a:gd name="connsiteY1" fmla="*/ 27929 h 27929"/>
                  <a:gd name="connsiteX2" fmla="*/ 1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1" y="21677"/>
                      <a:pt x="1" y="13965"/>
                    </a:cubicBezTo>
                    <a:cubicBezTo>
                      <a:pt x="1"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7" name="任意多边形: 形状 256">
                <a:extLst>
                  <a:ext uri="{FF2B5EF4-FFF2-40B4-BE49-F238E27FC236}">
                    <a16:creationId xmlns:a16="http://schemas.microsoft.com/office/drawing/2014/main" id="{4F3B9E00-9E55-9EE3-BA08-FC8082C8B177}"/>
                  </a:ext>
                </a:extLst>
              </p:cNvPr>
              <p:cNvSpPr/>
              <p:nvPr/>
            </p:nvSpPr>
            <p:spPr>
              <a:xfrm>
                <a:off x="5563797"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8" name="任意多边形: 形状 257">
                <a:extLst>
                  <a:ext uri="{FF2B5EF4-FFF2-40B4-BE49-F238E27FC236}">
                    <a16:creationId xmlns:a16="http://schemas.microsoft.com/office/drawing/2014/main" id="{7B8C2B6D-7A94-C200-3803-4F46CE2310F7}"/>
                  </a:ext>
                </a:extLst>
              </p:cNvPr>
              <p:cNvSpPr/>
              <p:nvPr/>
            </p:nvSpPr>
            <p:spPr>
              <a:xfrm>
                <a:off x="5392574"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59" name="任意多边形: 形状 258">
                <a:extLst>
                  <a:ext uri="{FF2B5EF4-FFF2-40B4-BE49-F238E27FC236}">
                    <a16:creationId xmlns:a16="http://schemas.microsoft.com/office/drawing/2014/main" id="{E5F546B8-4603-281F-2F71-EA925C4B3B62}"/>
                  </a:ext>
                </a:extLst>
              </p:cNvPr>
              <p:cNvSpPr/>
              <p:nvPr/>
            </p:nvSpPr>
            <p:spPr>
              <a:xfrm>
                <a:off x="5221283"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0" name="任意多边形: 形状 259">
                <a:extLst>
                  <a:ext uri="{FF2B5EF4-FFF2-40B4-BE49-F238E27FC236}">
                    <a16:creationId xmlns:a16="http://schemas.microsoft.com/office/drawing/2014/main" id="{A269421B-629E-6CE1-7583-8AA777832243}"/>
                  </a:ext>
                </a:extLst>
              </p:cNvPr>
              <p:cNvSpPr/>
              <p:nvPr/>
            </p:nvSpPr>
            <p:spPr>
              <a:xfrm>
                <a:off x="5045039"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1" name="任意多边形: 形状 260">
                <a:extLst>
                  <a:ext uri="{FF2B5EF4-FFF2-40B4-BE49-F238E27FC236}">
                    <a16:creationId xmlns:a16="http://schemas.microsoft.com/office/drawing/2014/main" id="{3DB5B4DF-7697-AAC7-4D50-D273CAF6B4FB}"/>
                  </a:ext>
                </a:extLst>
              </p:cNvPr>
              <p:cNvSpPr/>
              <p:nvPr/>
            </p:nvSpPr>
            <p:spPr>
              <a:xfrm>
                <a:off x="4873817"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261">
                <a:extLst>
                  <a:ext uri="{FF2B5EF4-FFF2-40B4-BE49-F238E27FC236}">
                    <a16:creationId xmlns:a16="http://schemas.microsoft.com/office/drawing/2014/main" id="{20E81550-5395-EF9A-425E-9938FC3C56C8}"/>
                  </a:ext>
                </a:extLst>
              </p:cNvPr>
              <p:cNvSpPr/>
              <p:nvPr/>
            </p:nvSpPr>
            <p:spPr>
              <a:xfrm>
                <a:off x="4702526"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262">
                <a:extLst>
                  <a:ext uri="{FF2B5EF4-FFF2-40B4-BE49-F238E27FC236}">
                    <a16:creationId xmlns:a16="http://schemas.microsoft.com/office/drawing/2014/main" id="{117781F9-7177-F053-B8C9-EFB9D832AB2B}"/>
                  </a:ext>
                </a:extLst>
              </p:cNvPr>
              <p:cNvSpPr/>
              <p:nvPr/>
            </p:nvSpPr>
            <p:spPr>
              <a:xfrm>
                <a:off x="4531235"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263">
                <a:extLst>
                  <a:ext uri="{FF2B5EF4-FFF2-40B4-BE49-F238E27FC236}">
                    <a16:creationId xmlns:a16="http://schemas.microsoft.com/office/drawing/2014/main" id="{56701A58-F50F-B14D-7C07-FA016252FAD3}"/>
                  </a:ext>
                </a:extLst>
              </p:cNvPr>
              <p:cNvSpPr/>
              <p:nvPr/>
            </p:nvSpPr>
            <p:spPr>
              <a:xfrm>
                <a:off x="4360012"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264">
                <a:extLst>
                  <a:ext uri="{FF2B5EF4-FFF2-40B4-BE49-F238E27FC236}">
                    <a16:creationId xmlns:a16="http://schemas.microsoft.com/office/drawing/2014/main" id="{B61D97FA-7152-4E92-5E60-0AB2509D4795}"/>
                  </a:ext>
                </a:extLst>
              </p:cNvPr>
              <p:cNvSpPr/>
              <p:nvPr/>
            </p:nvSpPr>
            <p:spPr>
              <a:xfrm>
                <a:off x="4188721"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265">
                <a:extLst>
                  <a:ext uri="{FF2B5EF4-FFF2-40B4-BE49-F238E27FC236}">
                    <a16:creationId xmlns:a16="http://schemas.microsoft.com/office/drawing/2014/main" id="{0710C458-B372-B7B1-D44D-FB7C3583223E}"/>
                  </a:ext>
                </a:extLst>
              </p:cNvPr>
              <p:cNvSpPr/>
              <p:nvPr/>
            </p:nvSpPr>
            <p:spPr>
              <a:xfrm>
                <a:off x="4017499"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7" name="任意多边形: 形状 266">
                <a:extLst>
                  <a:ext uri="{FF2B5EF4-FFF2-40B4-BE49-F238E27FC236}">
                    <a16:creationId xmlns:a16="http://schemas.microsoft.com/office/drawing/2014/main" id="{F18CDBA9-27B9-1561-BB61-9E9DC598BA02}"/>
                  </a:ext>
                </a:extLst>
              </p:cNvPr>
              <p:cNvSpPr/>
              <p:nvPr/>
            </p:nvSpPr>
            <p:spPr>
              <a:xfrm>
                <a:off x="3846208"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8" name="任意多边形: 形状 267">
                <a:extLst>
                  <a:ext uri="{FF2B5EF4-FFF2-40B4-BE49-F238E27FC236}">
                    <a16:creationId xmlns:a16="http://schemas.microsoft.com/office/drawing/2014/main" id="{504A7B8F-DA14-1DC1-3623-6F201F0F26D7}"/>
                  </a:ext>
                </a:extLst>
              </p:cNvPr>
              <p:cNvSpPr/>
              <p:nvPr/>
            </p:nvSpPr>
            <p:spPr>
              <a:xfrm>
                <a:off x="3674986"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69" name="任意多边形: 形状 268">
                <a:extLst>
                  <a:ext uri="{FF2B5EF4-FFF2-40B4-BE49-F238E27FC236}">
                    <a16:creationId xmlns:a16="http://schemas.microsoft.com/office/drawing/2014/main" id="{A5976069-B5E7-6C2A-E3A2-7BBD8F8D1813}"/>
                  </a:ext>
                </a:extLst>
              </p:cNvPr>
              <p:cNvSpPr/>
              <p:nvPr/>
            </p:nvSpPr>
            <p:spPr>
              <a:xfrm>
                <a:off x="3503695"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269">
                <a:extLst>
                  <a:ext uri="{FF2B5EF4-FFF2-40B4-BE49-F238E27FC236}">
                    <a16:creationId xmlns:a16="http://schemas.microsoft.com/office/drawing/2014/main" id="{B9C42844-1B2A-AC89-ACA9-CE239AAC0990}"/>
                  </a:ext>
                </a:extLst>
              </p:cNvPr>
              <p:cNvSpPr/>
              <p:nvPr/>
            </p:nvSpPr>
            <p:spPr>
              <a:xfrm>
                <a:off x="3332472"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270">
                <a:extLst>
                  <a:ext uri="{FF2B5EF4-FFF2-40B4-BE49-F238E27FC236}">
                    <a16:creationId xmlns:a16="http://schemas.microsoft.com/office/drawing/2014/main" id="{49E60C97-09D3-F515-D398-5B7AFFD75E92}"/>
                  </a:ext>
                </a:extLst>
              </p:cNvPr>
              <p:cNvSpPr/>
              <p:nvPr/>
            </p:nvSpPr>
            <p:spPr>
              <a:xfrm>
                <a:off x="3161181"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271">
                <a:extLst>
                  <a:ext uri="{FF2B5EF4-FFF2-40B4-BE49-F238E27FC236}">
                    <a16:creationId xmlns:a16="http://schemas.microsoft.com/office/drawing/2014/main" id="{8EFDF40A-5B72-4900-9BF5-C66B36891129}"/>
                  </a:ext>
                </a:extLst>
              </p:cNvPr>
              <p:cNvSpPr/>
              <p:nvPr/>
            </p:nvSpPr>
            <p:spPr>
              <a:xfrm>
                <a:off x="2989890"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272">
                <a:extLst>
                  <a:ext uri="{FF2B5EF4-FFF2-40B4-BE49-F238E27FC236}">
                    <a16:creationId xmlns:a16="http://schemas.microsoft.com/office/drawing/2014/main" id="{D8B569D7-D946-418B-9549-9640DEACB040}"/>
                  </a:ext>
                </a:extLst>
              </p:cNvPr>
              <p:cNvSpPr/>
              <p:nvPr/>
            </p:nvSpPr>
            <p:spPr>
              <a:xfrm>
                <a:off x="2818668"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273">
                <a:extLst>
                  <a:ext uri="{FF2B5EF4-FFF2-40B4-BE49-F238E27FC236}">
                    <a16:creationId xmlns:a16="http://schemas.microsoft.com/office/drawing/2014/main" id="{990BAB63-E42B-37EB-5B9E-FF91BD8923F4}"/>
                  </a:ext>
                </a:extLst>
              </p:cNvPr>
              <p:cNvSpPr/>
              <p:nvPr/>
            </p:nvSpPr>
            <p:spPr>
              <a:xfrm>
                <a:off x="2647377"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5" name="任意多边形: 形状 274">
                <a:extLst>
                  <a:ext uri="{FF2B5EF4-FFF2-40B4-BE49-F238E27FC236}">
                    <a16:creationId xmlns:a16="http://schemas.microsoft.com/office/drawing/2014/main" id="{0F950822-3238-A96F-55FE-055356E41962}"/>
                  </a:ext>
                </a:extLst>
              </p:cNvPr>
              <p:cNvSpPr/>
              <p:nvPr/>
            </p:nvSpPr>
            <p:spPr>
              <a:xfrm>
                <a:off x="2476154"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6" name="任意多边形: 形状 275">
                <a:extLst>
                  <a:ext uri="{FF2B5EF4-FFF2-40B4-BE49-F238E27FC236}">
                    <a16:creationId xmlns:a16="http://schemas.microsoft.com/office/drawing/2014/main" id="{32AE1A2D-6F29-D83D-505B-9857569F52BD}"/>
                  </a:ext>
                </a:extLst>
              </p:cNvPr>
              <p:cNvSpPr/>
              <p:nvPr/>
            </p:nvSpPr>
            <p:spPr>
              <a:xfrm>
                <a:off x="2304863" y="3749170"/>
                <a:ext cx="28066" cy="27929"/>
              </a:xfrm>
              <a:custGeom>
                <a:avLst/>
                <a:gdLst>
                  <a:gd name="connsiteX0" fmla="*/ 28067 w 28066"/>
                  <a:gd name="connsiteY0" fmla="*/ 13965 h 27929"/>
                  <a:gd name="connsiteX1" fmla="*/ 14034 w 28066"/>
                  <a:gd name="connsiteY1" fmla="*/ 27929 h 27929"/>
                  <a:gd name="connsiteX2" fmla="*/ 0 w 28066"/>
                  <a:gd name="connsiteY2" fmla="*/ 13965 h 27929"/>
                  <a:gd name="connsiteX3" fmla="*/ 14034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4" y="27929"/>
                    </a:cubicBezTo>
                    <a:cubicBezTo>
                      <a:pt x="6283" y="27929"/>
                      <a:pt x="0" y="21677"/>
                      <a:pt x="0" y="13965"/>
                    </a:cubicBezTo>
                    <a:cubicBezTo>
                      <a:pt x="0" y="6252"/>
                      <a:pt x="6283" y="0"/>
                      <a:pt x="14034"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276">
                <a:extLst>
                  <a:ext uri="{FF2B5EF4-FFF2-40B4-BE49-F238E27FC236}">
                    <a16:creationId xmlns:a16="http://schemas.microsoft.com/office/drawing/2014/main" id="{07E6B684-A302-0A72-93F5-28EF9453D4B5}"/>
                  </a:ext>
                </a:extLst>
              </p:cNvPr>
              <p:cNvSpPr/>
              <p:nvPr/>
            </p:nvSpPr>
            <p:spPr>
              <a:xfrm>
                <a:off x="2133641"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277">
                <a:extLst>
                  <a:ext uri="{FF2B5EF4-FFF2-40B4-BE49-F238E27FC236}">
                    <a16:creationId xmlns:a16="http://schemas.microsoft.com/office/drawing/2014/main" id="{63FCDFB0-AD8E-81FA-1DA7-482066CD5531}"/>
                  </a:ext>
                </a:extLst>
              </p:cNvPr>
              <p:cNvSpPr/>
              <p:nvPr/>
            </p:nvSpPr>
            <p:spPr>
              <a:xfrm>
                <a:off x="1962350"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79" name="任意多边形: 形状 278">
                <a:extLst>
                  <a:ext uri="{FF2B5EF4-FFF2-40B4-BE49-F238E27FC236}">
                    <a16:creationId xmlns:a16="http://schemas.microsoft.com/office/drawing/2014/main" id="{BFC0B104-B8F9-C150-DC69-3915C698B3BD}"/>
                  </a:ext>
                </a:extLst>
              </p:cNvPr>
              <p:cNvSpPr/>
              <p:nvPr/>
            </p:nvSpPr>
            <p:spPr>
              <a:xfrm>
                <a:off x="1791128"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279">
                <a:extLst>
                  <a:ext uri="{FF2B5EF4-FFF2-40B4-BE49-F238E27FC236}">
                    <a16:creationId xmlns:a16="http://schemas.microsoft.com/office/drawing/2014/main" id="{0223EF88-986E-5AAF-FB1E-728F7EF9B215}"/>
                  </a:ext>
                </a:extLst>
              </p:cNvPr>
              <p:cNvSpPr/>
              <p:nvPr/>
            </p:nvSpPr>
            <p:spPr>
              <a:xfrm>
                <a:off x="1619837" y="3749170"/>
                <a:ext cx="28066" cy="27929"/>
              </a:xfrm>
              <a:custGeom>
                <a:avLst/>
                <a:gdLst>
                  <a:gd name="connsiteX0" fmla="*/ 28067 w 28066"/>
                  <a:gd name="connsiteY0" fmla="*/ 13965 h 27929"/>
                  <a:gd name="connsiteX1" fmla="*/ 14033 w 28066"/>
                  <a:gd name="connsiteY1" fmla="*/ 27929 h 27929"/>
                  <a:gd name="connsiteX2" fmla="*/ 0 w 28066"/>
                  <a:gd name="connsiteY2" fmla="*/ 13965 h 27929"/>
                  <a:gd name="connsiteX3" fmla="*/ 14033 w 28066"/>
                  <a:gd name="connsiteY3" fmla="*/ 0 h 27929"/>
                  <a:gd name="connsiteX4" fmla="*/ 28067 w 28066"/>
                  <a:gd name="connsiteY4" fmla="*/ 13965 h 27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6" h="27929">
                    <a:moveTo>
                      <a:pt x="28067" y="13965"/>
                    </a:moveTo>
                    <a:cubicBezTo>
                      <a:pt x="28067" y="21677"/>
                      <a:pt x="21784" y="27929"/>
                      <a:pt x="14033" y="27929"/>
                    </a:cubicBezTo>
                    <a:cubicBezTo>
                      <a:pt x="6283" y="27929"/>
                      <a:pt x="0" y="21677"/>
                      <a:pt x="0" y="13965"/>
                    </a:cubicBezTo>
                    <a:cubicBezTo>
                      <a:pt x="0" y="6252"/>
                      <a:pt x="6283" y="0"/>
                      <a:pt x="14033" y="0"/>
                    </a:cubicBezTo>
                    <a:cubicBezTo>
                      <a:pt x="21784" y="0"/>
                      <a:pt x="28067" y="6252"/>
                      <a:pt x="28067" y="13965"/>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grpSp>
      <p:sp>
        <p:nvSpPr>
          <p:cNvPr id="459" name="任意多边形: 形状 458">
            <a:extLst>
              <a:ext uri="{FF2B5EF4-FFF2-40B4-BE49-F238E27FC236}">
                <a16:creationId xmlns:a16="http://schemas.microsoft.com/office/drawing/2014/main" id="{3A6F2F70-FBBF-A033-4FB3-F660B410F99A}"/>
              </a:ext>
            </a:extLst>
          </p:cNvPr>
          <p:cNvSpPr/>
          <p:nvPr userDrawn="1"/>
        </p:nvSpPr>
        <p:spPr>
          <a:xfrm>
            <a:off x="10307115" y="4997462"/>
            <a:ext cx="161729" cy="107865"/>
          </a:xfrm>
          <a:custGeom>
            <a:avLst/>
            <a:gdLst>
              <a:gd name="connsiteX0" fmla="*/ 161729 w 161729"/>
              <a:gd name="connsiteY0" fmla="*/ 107865 h 107865"/>
              <a:gd name="connsiteX1" fmla="*/ 0 w 161729"/>
              <a:gd name="connsiteY1" fmla="*/ 107865 h 107865"/>
              <a:gd name="connsiteX2" fmla="*/ 0 w 161729"/>
              <a:gd name="connsiteY2" fmla="*/ 54071 h 107865"/>
              <a:gd name="connsiteX3" fmla="*/ 53864 w 161729"/>
              <a:gd name="connsiteY3" fmla="*/ 54071 h 107865"/>
              <a:gd name="connsiteX4" fmla="*/ 53864 w 161729"/>
              <a:gd name="connsiteY4" fmla="*/ 0 h 107865"/>
              <a:gd name="connsiteX5" fmla="*/ 107797 w 161729"/>
              <a:gd name="connsiteY5" fmla="*/ 0 h 107865"/>
              <a:gd name="connsiteX6" fmla="*/ 107797 w 161729"/>
              <a:gd name="connsiteY6" fmla="*/ 53864 h 107865"/>
              <a:gd name="connsiteX7" fmla="*/ 161729 w 161729"/>
              <a:gd name="connsiteY7" fmla="*/ 53864 h 107865"/>
              <a:gd name="connsiteX8" fmla="*/ 161729 w 161729"/>
              <a:gd name="connsiteY8" fmla="*/ 107865 h 10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729" h="107865">
                <a:moveTo>
                  <a:pt x="161729" y="107865"/>
                </a:moveTo>
                <a:cubicBezTo>
                  <a:pt x="107659" y="107865"/>
                  <a:pt x="54002" y="107865"/>
                  <a:pt x="0" y="107865"/>
                </a:cubicBezTo>
                <a:cubicBezTo>
                  <a:pt x="0" y="89842"/>
                  <a:pt x="0" y="72163"/>
                  <a:pt x="0" y="54071"/>
                </a:cubicBezTo>
                <a:cubicBezTo>
                  <a:pt x="17886" y="54071"/>
                  <a:pt x="35566" y="54071"/>
                  <a:pt x="53864" y="54071"/>
                </a:cubicBezTo>
                <a:cubicBezTo>
                  <a:pt x="53864" y="35909"/>
                  <a:pt x="53864" y="18092"/>
                  <a:pt x="53864" y="0"/>
                </a:cubicBezTo>
                <a:cubicBezTo>
                  <a:pt x="72094" y="0"/>
                  <a:pt x="89773" y="0"/>
                  <a:pt x="107797" y="0"/>
                </a:cubicBezTo>
                <a:cubicBezTo>
                  <a:pt x="107797" y="17886"/>
                  <a:pt x="107797" y="35566"/>
                  <a:pt x="107797" y="53864"/>
                </a:cubicBezTo>
                <a:cubicBezTo>
                  <a:pt x="125958" y="53864"/>
                  <a:pt x="143775" y="53864"/>
                  <a:pt x="161729" y="53864"/>
                </a:cubicBezTo>
                <a:cubicBezTo>
                  <a:pt x="161729" y="72231"/>
                  <a:pt x="161729" y="89980"/>
                  <a:pt x="161729" y="107865"/>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460" name="任意多边形: 形状 459">
            <a:extLst>
              <a:ext uri="{FF2B5EF4-FFF2-40B4-BE49-F238E27FC236}">
                <a16:creationId xmlns:a16="http://schemas.microsoft.com/office/drawing/2014/main" id="{692264EB-7FFB-DB73-A070-0B2AE38ADAFD}"/>
              </a:ext>
            </a:extLst>
          </p:cNvPr>
          <p:cNvSpPr/>
          <p:nvPr userDrawn="1"/>
        </p:nvSpPr>
        <p:spPr>
          <a:xfrm>
            <a:off x="10307047" y="5376848"/>
            <a:ext cx="161865" cy="53519"/>
          </a:xfrm>
          <a:custGeom>
            <a:avLst/>
            <a:gdLst>
              <a:gd name="connsiteX0" fmla="*/ 0 w 161865"/>
              <a:gd name="connsiteY0" fmla="*/ 53520 h 53519"/>
              <a:gd name="connsiteX1" fmla="*/ 0 w 161865"/>
              <a:gd name="connsiteY1" fmla="*/ 0 h 53519"/>
              <a:gd name="connsiteX2" fmla="*/ 161866 w 161865"/>
              <a:gd name="connsiteY2" fmla="*/ 0 h 53519"/>
              <a:gd name="connsiteX3" fmla="*/ 161866 w 161865"/>
              <a:gd name="connsiteY3" fmla="*/ 53520 h 53519"/>
              <a:gd name="connsiteX4" fmla="*/ 0 w 161865"/>
              <a:gd name="connsiteY4" fmla="*/ 53520 h 5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865" h="53519">
                <a:moveTo>
                  <a:pt x="0" y="53520"/>
                </a:moveTo>
                <a:cubicBezTo>
                  <a:pt x="0" y="35634"/>
                  <a:pt x="0" y="18023"/>
                  <a:pt x="0" y="0"/>
                </a:cubicBezTo>
                <a:cubicBezTo>
                  <a:pt x="53932" y="0"/>
                  <a:pt x="107727" y="0"/>
                  <a:pt x="161866" y="0"/>
                </a:cubicBezTo>
                <a:cubicBezTo>
                  <a:pt x="161866" y="17817"/>
                  <a:pt x="161866" y="35496"/>
                  <a:pt x="161866" y="53520"/>
                </a:cubicBezTo>
                <a:cubicBezTo>
                  <a:pt x="108071" y="53520"/>
                  <a:pt x="54276" y="53520"/>
                  <a:pt x="0" y="5352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461" name="任意多边形: 形状 460">
            <a:extLst>
              <a:ext uri="{FF2B5EF4-FFF2-40B4-BE49-F238E27FC236}">
                <a16:creationId xmlns:a16="http://schemas.microsoft.com/office/drawing/2014/main" id="{AD5E2876-D1BB-1A89-9E83-1D9A27C986B1}"/>
              </a:ext>
            </a:extLst>
          </p:cNvPr>
          <p:cNvSpPr/>
          <p:nvPr userDrawn="1"/>
        </p:nvSpPr>
        <p:spPr>
          <a:xfrm>
            <a:off x="10189069" y="5128235"/>
            <a:ext cx="63425" cy="212359"/>
          </a:xfrm>
          <a:custGeom>
            <a:avLst/>
            <a:gdLst>
              <a:gd name="connsiteX0" fmla="*/ 0 w 63425"/>
              <a:gd name="connsiteY0" fmla="*/ 212360 h 212359"/>
              <a:gd name="connsiteX1" fmla="*/ 0 w 63425"/>
              <a:gd name="connsiteY1" fmla="*/ 0 h 212359"/>
              <a:gd name="connsiteX2" fmla="*/ 63426 w 63425"/>
              <a:gd name="connsiteY2" fmla="*/ 0 h 212359"/>
              <a:gd name="connsiteX3" fmla="*/ 63426 w 63425"/>
              <a:gd name="connsiteY3" fmla="*/ 212360 h 212359"/>
              <a:gd name="connsiteX4" fmla="*/ 0 w 63425"/>
              <a:gd name="connsiteY4" fmla="*/ 212360 h 212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12359">
                <a:moveTo>
                  <a:pt x="0" y="212360"/>
                </a:moveTo>
                <a:cubicBezTo>
                  <a:pt x="0" y="141298"/>
                  <a:pt x="0" y="71543"/>
                  <a:pt x="0" y="0"/>
                </a:cubicBezTo>
                <a:cubicBezTo>
                  <a:pt x="21119" y="0"/>
                  <a:pt x="42238" y="0"/>
                  <a:pt x="63426" y="0"/>
                </a:cubicBezTo>
                <a:cubicBezTo>
                  <a:pt x="63426" y="70855"/>
                  <a:pt x="63426" y="141023"/>
                  <a:pt x="63426" y="212360"/>
                </a:cubicBezTo>
                <a:cubicBezTo>
                  <a:pt x="42307" y="212360"/>
                  <a:pt x="21256" y="212360"/>
                  <a:pt x="0" y="21236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grpSp>
        <p:nvGrpSpPr>
          <p:cNvPr id="462" name="图形 2">
            <a:extLst>
              <a:ext uri="{FF2B5EF4-FFF2-40B4-BE49-F238E27FC236}">
                <a16:creationId xmlns:a16="http://schemas.microsoft.com/office/drawing/2014/main" id="{41F088DF-69BE-ACDA-D127-BE555E3ABA04}"/>
              </a:ext>
            </a:extLst>
          </p:cNvPr>
          <p:cNvGrpSpPr/>
          <p:nvPr userDrawn="1"/>
        </p:nvGrpSpPr>
        <p:grpSpPr>
          <a:xfrm>
            <a:off x="10232132" y="5102714"/>
            <a:ext cx="311694" cy="274134"/>
            <a:chOff x="10232132" y="5102714"/>
            <a:chExt cx="311694" cy="274134"/>
          </a:xfrm>
          <a:solidFill>
            <a:schemeClr val="accent3"/>
          </a:solidFill>
        </p:grpSpPr>
        <p:sp>
          <p:nvSpPr>
            <p:cNvPr id="464" name="任意多边形: 形状 463">
              <a:extLst>
                <a:ext uri="{FF2B5EF4-FFF2-40B4-BE49-F238E27FC236}">
                  <a16:creationId xmlns:a16="http://schemas.microsoft.com/office/drawing/2014/main" id="{CEC00111-E50B-F345-B3D2-02B7C278F920}"/>
                </a:ext>
              </a:extLst>
            </p:cNvPr>
            <p:cNvSpPr/>
            <p:nvPr/>
          </p:nvSpPr>
          <p:spPr>
            <a:xfrm>
              <a:off x="10232132" y="5102714"/>
              <a:ext cx="63425" cy="274134"/>
            </a:xfrm>
            <a:custGeom>
              <a:avLst/>
              <a:gdLst>
                <a:gd name="connsiteX0" fmla="*/ 0 w 63425"/>
                <a:gd name="connsiteY0" fmla="*/ 274134 h 274134"/>
                <a:gd name="connsiteX1" fmla="*/ 0 w 63425"/>
                <a:gd name="connsiteY1" fmla="*/ 0 h 274134"/>
                <a:gd name="connsiteX2" fmla="*/ 63426 w 63425"/>
                <a:gd name="connsiteY2" fmla="*/ 0 h 274134"/>
                <a:gd name="connsiteX3" fmla="*/ 63426 w 63425"/>
                <a:gd name="connsiteY3" fmla="*/ 274134 h 274134"/>
                <a:gd name="connsiteX4" fmla="*/ 0 w 63425"/>
                <a:gd name="connsiteY4" fmla="*/ 274134 h 27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74134">
                  <a:moveTo>
                    <a:pt x="0" y="274134"/>
                  </a:moveTo>
                  <a:cubicBezTo>
                    <a:pt x="0" y="182366"/>
                    <a:pt x="0" y="92387"/>
                    <a:pt x="0" y="0"/>
                  </a:cubicBezTo>
                  <a:cubicBezTo>
                    <a:pt x="21119" y="0"/>
                    <a:pt x="42238" y="0"/>
                    <a:pt x="63426" y="0"/>
                  </a:cubicBezTo>
                  <a:cubicBezTo>
                    <a:pt x="63426" y="91424"/>
                    <a:pt x="63426" y="182022"/>
                    <a:pt x="63426" y="274134"/>
                  </a:cubicBezTo>
                  <a:cubicBezTo>
                    <a:pt x="42306" y="274134"/>
                    <a:pt x="21256" y="274134"/>
                    <a:pt x="0" y="274134"/>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65" name="任意多边形: 形状 464">
              <a:extLst>
                <a:ext uri="{FF2B5EF4-FFF2-40B4-BE49-F238E27FC236}">
                  <a16:creationId xmlns:a16="http://schemas.microsoft.com/office/drawing/2014/main" id="{D48380EE-9B44-F7C1-C947-A3237EEF575D}"/>
                </a:ext>
              </a:extLst>
            </p:cNvPr>
            <p:cNvSpPr/>
            <p:nvPr/>
          </p:nvSpPr>
          <p:spPr>
            <a:xfrm>
              <a:off x="10295558" y="5102714"/>
              <a:ext cx="63425" cy="274134"/>
            </a:xfrm>
            <a:custGeom>
              <a:avLst/>
              <a:gdLst>
                <a:gd name="connsiteX0" fmla="*/ 0 w 63425"/>
                <a:gd name="connsiteY0" fmla="*/ 274134 h 274134"/>
                <a:gd name="connsiteX1" fmla="*/ 0 w 63425"/>
                <a:gd name="connsiteY1" fmla="*/ 0 h 274134"/>
                <a:gd name="connsiteX2" fmla="*/ 63426 w 63425"/>
                <a:gd name="connsiteY2" fmla="*/ 0 h 274134"/>
                <a:gd name="connsiteX3" fmla="*/ 63426 w 63425"/>
                <a:gd name="connsiteY3" fmla="*/ 274134 h 274134"/>
                <a:gd name="connsiteX4" fmla="*/ 0 w 63425"/>
                <a:gd name="connsiteY4" fmla="*/ 274134 h 27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74134">
                  <a:moveTo>
                    <a:pt x="0" y="274134"/>
                  </a:moveTo>
                  <a:cubicBezTo>
                    <a:pt x="0" y="182366"/>
                    <a:pt x="0" y="92387"/>
                    <a:pt x="0" y="0"/>
                  </a:cubicBezTo>
                  <a:cubicBezTo>
                    <a:pt x="21119" y="0"/>
                    <a:pt x="42238" y="0"/>
                    <a:pt x="63426" y="0"/>
                  </a:cubicBezTo>
                  <a:cubicBezTo>
                    <a:pt x="63426" y="91424"/>
                    <a:pt x="63426" y="182022"/>
                    <a:pt x="63426" y="274134"/>
                  </a:cubicBezTo>
                  <a:cubicBezTo>
                    <a:pt x="42307" y="274134"/>
                    <a:pt x="21256" y="274134"/>
                    <a:pt x="0" y="274134"/>
                  </a:cubicBezTo>
                  <a:close/>
                </a:path>
              </a:pathLst>
            </a:custGeom>
            <a:solidFill>
              <a:schemeClr val="accent1"/>
            </a:solidFill>
            <a:ln w="6874" cap="flat">
              <a:noFill/>
              <a:prstDash val="solid"/>
              <a:miter/>
            </a:ln>
          </p:spPr>
          <p:txBody>
            <a:bodyPr rtlCol="0" anchor="ctr"/>
            <a:lstStyle/>
            <a:p>
              <a:endParaRPr lang="zh-CN" altLang="en-US">
                <a:latin typeface="Arial" panose="020B0604020202020204" pitchFamily="34" charset="0"/>
              </a:endParaRPr>
            </a:p>
          </p:txBody>
        </p:sp>
        <p:sp>
          <p:nvSpPr>
            <p:cNvPr id="466" name="任意多边形: 形状 465">
              <a:extLst>
                <a:ext uri="{FF2B5EF4-FFF2-40B4-BE49-F238E27FC236}">
                  <a16:creationId xmlns:a16="http://schemas.microsoft.com/office/drawing/2014/main" id="{E02F9D11-7AEC-8C74-0037-B2E947923DA3}"/>
                </a:ext>
              </a:extLst>
            </p:cNvPr>
            <p:cNvSpPr/>
            <p:nvPr/>
          </p:nvSpPr>
          <p:spPr>
            <a:xfrm>
              <a:off x="10358984" y="5102714"/>
              <a:ext cx="63425" cy="274134"/>
            </a:xfrm>
            <a:custGeom>
              <a:avLst/>
              <a:gdLst>
                <a:gd name="connsiteX0" fmla="*/ 0 w 63425"/>
                <a:gd name="connsiteY0" fmla="*/ 274134 h 274134"/>
                <a:gd name="connsiteX1" fmla="*/ 0 w 63425"/>
                <a:gd name="connsiteY1" fmla="*/ 0 h 274134"/>
                <a:gd name="connsiteX2" fmla="*/ 63426 w 63425"/>
                <a:gd name="connsiteY2" fmla="*/ 0 h 274134"/>
                <a:gd name="connsiteX3" fmla="*/ 63426 w 63425"/>
                <a:gd name="connsiteY3" fmla="*/ 274134 h 274134"/>
                <a:gd name="connsiteX4" fmla="*/ 0 w 63425"/>
                <a:gd name="connsiteY4" fmla="*/ 274134 h 27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74134">
                  <a:moveTo>
                    <a:pt x="0" y="274134"/>
                  </a:moveTo>
                  <a:cubicBezTo>
                    <a:pt x="0" y="182366"/>
                    <a:pt x="0" y="92387"/>
                    <a:pt x="0" y="0"/>
                  </a:cubicBezTo>
                  <a:cubicBezTo>
                    <a:pt x="21119" y="0"/>
                    <a:pt x="42238" y="0"/>
                    <a:pt x="63426" y="0"/>
                  </a:cubicBezTo>
                  <a:cubicBezTo>
                    <a:pt x="63426" y="91424"/>
                    <a:pt x="63426" y="182022"/>
                    <a:pt x="63426" y="274134"/>
                  </a:cubicBezTo>
                  <a:cubicBezTo>
                    <a:pt x="42376" y="274134"/>
                    <a:pt x="21256" y="274134"/>
                    <a:pt x="0" y="274134"/>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sp>
          <p:nvSpPr>
            <p:cNvPr id="467" name="任意多边形: 形状 466">
              <a:extLst>
                <a:ext uri="{FF2B5EF4-FFF2-40B4-BE49-F238E27FC236}">
                  <a16:creationId xmlns:a16="http://schemas.microsoft.com/office/drawing/2014/main" id="{961EB070-67DF-9B71-DEB9-D4B820458AB4}"/>
                </a:ext>
              </a:extLst>
            </p:cNvPr>
            <p:cNvSpPr/>
            <p:nvPr/>
          </p:nvSpPr>
          <p:spPr>
            <a:xfrm>
              <a:off x="10422409" y="5102714"/>
              <a:ext cx="63426" cy="274134"/>
            </a:xfrm>
            <a:custGeom>
              <a:avLst/>
              <a:gdLst>
                <a:gd name="connsiteX0" fmla="*/ 0 w 63426"/>
                <a:gd name="connsiteY0" fmla="*/ 274134 h 274134"/>
                <a:gd name="connsiteX1" fmla="*/ 0 w 63426"/>
                <a:gd name="connsiteY1" fmla="*/ 0 h 274134"/>
                <a:gd name="connsiteX2" fmla="*/ 63426 w 63426"/>
                <a:gd name="connsiteY2" fmla="*/ 0 h 274134"/>
                <a:gd name="connsiteX3" fmla="*/ 63426 w 63426"/>
                <a:gd name="connsiteY3" fmla="*/ 274134 h 274134"/>
                <a:gd name="connsiteX4" fmla="*/ 0 w 63426"/>
                <a:gd name="connsiteY4" fmla="*/ 274134 h 27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6" h="274134">
                  <a:moveTo>
                    <a:pt x="0" y="274134"/>
                  </a:moveTo>
                  <a:cubicBezTo>
                    <a:pt x="0" y="182366"/>
                    <a:pt x="0" y="92387"/>
                    <a:pt x="0" y="0"/>
                  </a:cubicBezTo>
                  <a:cubicBezTo>
                    <a:pt x="21119" y="0"/>
                    <a:pt x="42238" y="0"/>
                    <a:pt x="63426" y="0"/>
                  </a:cubicBezTo>
                  <a:cubicBezTo>
                    <a:pt x="63426" y="91424"/>
                    <a:pt x="63426" y="182022"/>
                    <a:pt x="63426" y="274134"/>
                  </a:cubicBezTo>
                  <a:cubicBezTo>
                    <a:pt x="42376" y="274134"/>
                    <a:pt x="21257" y="274134"/>
                    <a:pt x="0" y="274134"/>
                  </a:cubicBezTo>
                  <a:close/>
                </a:path>
              </a:pathLst>
            </a:custGeom>
            <a:solidFill>
              <a:schemeClr val="accent1"/>
            </a:solidFill>
            <a:ln w="6874" cap="flat">
              <a:noFill/>
              <a:prstDash val="solid"/>
              <a:miter/>
            </a:ln>
          </p:spPr>
          <p:txBody>
            <a:bodyPr rtlCol="0" anchor="ctr"/>
            <a:lstStyle/>
            <a:p>
              <a:endParaRPr lang="zh-CN" altLang="en-US">
                <a:latin typeface="Arial" panose="020B0604020202020204" pitchFamily="34" charset="0"/>
              </a:endParaRPr>
            </a:p>
          </p:txBody>
        </p:sp>
        <p:sp>
          <p:nvSpPr>
            <p:cNvPr id="468" name="任意多边形: 形状 467">
              <a:extLst>
                <a:ext uri="{FF2B5EF4-FFF2-40B4-BE49-F238E27FC236}">
                  <a16:creationId xmlns:a16="http://schemas.microsoft.com/office/drawing/2014/main" id="{1A0CE09A-77F5-16E6-4024-55AB4673B375}"/>
                </a:ext>
              </a:extLst>
            </p:cNvPr>
            <p:cNvSpPr/>
            <p:nvPr/>
          </p:nvSpPr>
          <p:spPr>
            <a:xfrm>
              <a:off x="10480401" y="5102714"/>
              <a:ext cx="63425" cy="274134"/>
            </a:xfrm>
            <a:custGeom>
              <a:avLst/>
              <a:gdLst>
                <a:gd name="connsiteX0" fmla="*/ 0 w 63425"/>
                <a:gd name="connsiteY0" fmla="*/ 274134 h 274134"/>
                <a:gd name="connsiteX1" fmla="*/ 0 w 63425"/>
                <a:gd name="connsiteY1" fmla="*/ 0 h 274134"/>
                <a:gd name="connsiteX2" fmla="*/ 63426 w 63425"/>
                <a:gd name="connsiteY2" fmla="*/ 0 h 274134"/>
                <a:gd name="connsiteX3" fmla="*/ 63426 w 63425"/>
                <a:gd name="connsiteY3" fmla="*/ 274134 h 274134"/>
                <a:gd name="connsiteX4" fmla="*/ 0 w 63425"/>
                <a:gd name="connsiteY4" fmla="*/ 274134 h 27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74134">
                  <a:moveTo>
                    <a:pt x="0" y="274134"/>
                  </a:moveTo>
                  <a:cubicBezTo>
                    <a:pt x="0" y="182366"/>
                    <a:pt x="0" y="92387"/>
                    <a:pt x="0" y="0"/>
                  </a:cubicBezTo>
                  <a:cubicBezTo>
                    <a:pt x="21119" y="0"/>
                    <a:pt x="42238" y="0"/>
                    <a:pt x="63426" y="0"/>
                  </a:cubicBezTo>
                  <a:cubicBezTo>
                    <a:pt x="63426" y="91424"/>
                    <a:pt x="63426" y="182022"/>
                    <a:pt x="63426" y="274134"/>
                  </a:cubicBezTo>
                  <a:cubicBezTo>
                    <a:pt x="42376" y="274134"/>
                    <a:pt x="21256" y="274134"/>
                    <a:pt x="0" y="274134"/>
                  </a:cubicBezTo>
                  <a:close/>
                </a:path>
              </a:pathLst>
            </a:custGeom>
            <a:grpFill/>
            <a:ln w="6874" cap="flat">
              <a:noFill/>
              <a:prstDash val="solid"/>
              <a:miter/>
            </a:ln>
          </p:spPr>
          <p:txBody>
            <a:bodyPr rtlCol="0" anchor="ctr"/>
            <a:lstStyle/>
            <a:p>
              <a:endParaRPr lang="zh-CN" altLang="en-US">
                <a:latin typeface="Arial" panose="020B0604020202020204" pitchFamily="34" charset="0"/>
              </a:endParaRPr>
            </a:p>
          </p:txBody>
        </p:sp>
      </p:grpSp>
      <p:sp>
        <p:nvSpPr>
          <p:cNvPr id="463" name="任意多边形: 形状 462">
            <a:extLst>
              <a:ext uri="{FF2B5EF4-FFF2-40B4-BE49-F238E27FC236}">
                <a16:creationId xmlns:a16="http://schemas.microsoft.com/office/drawing/2014/main" id="{CB9155DD-7EB5-214A-E967-268743BDD5C9}"/>
              </a:ext>
            </a:extLst>
          </p:cNvPr>
          <p:cNvSpPr/>
          <p:nvPr userDrawn="1"/>
        </p:nvSpPr>
        <p:spPr>
          <a:xfrm>
            <a:off x="10523465" y="5128235"/>
            <a:ext cx="63425" cy="212359"/>
          </a:xfrm>
          <a:custGeom>
            <a:avLst/>
            <a:gdLst>
              <a:gd name="connsiteX0" fmla="*/ 0 w 63425"/>
              <a:gd name="connsiteY0" fmla="*/ 212360 h 212359"/>
              <a:gd name="connsiteX1" fmla="*/ 0 w 63425"/>
              <a:gd name="connsiteY1" fmla="*/ 0 h 212359"/>
              <a:gd name="connsiteX2" fmla="*/ 63426 w 63425"/>
              <a:gd name="connsiteY2" fmla="*/ 0 h 212359"/>
              <a:gd name="connsiteX3" fmla="*/ 63426 w 63425"/>
              <a:gd name="connsiteY3" fmla="*/ 212360 h 212359"/>
              <a:gd name="connsiteX4" fmla="*/ 0 w 63425"/>
              <a:gd name="connsiteY4" fmla="*/ 212360 h 212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25" h="212359">
                <a:moveTo>
                  <a:pt x="0" y="212360"/>
                </a:moveTo>
                <a:cubicBezTo>
                  <a:pt x="0" y="141298"/>
                  <a:pt x="0" y="71543"/>
                  <a:pt x="0" y="0"/>
                </a:cubicBezTo>
                <a:cubicBezTo>
                  <a:pt x="21119" y="0"/>
                  <a:pt x="42238" y="0"/>
                  <a:pt x="63426" y="0"/>
                </a:cubicBezTo>
                <a:cubicBezTo>
                  <a:pt x="63426" y="70855"/>
                  <a:pt x="63426" y="141023"/>
                  <a:pt x="63426" y="212360"/>
                </a:cubicBezTo>
                <a:cubicBezTo>
                  <a:pt x="42376" y="212360"/>
                  <a:pt x="21256" y="212360"/>
                  <a:pt x="0" y="21236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9" name="文本占位符 28">
            <a:extLst>
              <a:ext uri="{FF2B5EF4-FFF2-40B4-BE49-F238E27FC236}">
                <a16:creationId xmlns:a16="http://schemas.microsoft.com/office/drawing/2014/main" id="{AA54FCBE-5257-2169-38B1-B1CBC3EBE15E}"/>
              </a:ext>
            </a:extLst>
          </p:cNvPr>
          <p:cNvSpPr>
            <a:spLocks noGrp="1"/>
          </p:cNvSpPr>
          <p:nvPr userDrawn="1">
            <p:ph type="body" sz="quarter" idx="10" hasCustomPrompt="1"/>
          </p:nvPr>
        </p:nvSpPr>
        <p:spPr>
          <a:xfrm>
            <a:off x="4665642" y="1432036"/>
            <a:ext cx="2003522" cy="1950651"/>
          </a:xfrm>
        </p:spPr>
        <p:txBody>
          <a:bodyPr/>
          <a:lstStyle>
            <a:lvl1pPr algn="ctr">
              <a:defRPr sz="13800" b="1" baseline="0">
                <a:solidFill>
                  <a:schemeClr val="bg1"/>
                </a:solidFill>
                <a:latin typeface="Arial" panose="020B0604020202020204" pitchFamily="34" charset="0"/>
                <a:ea typeface="微软雅黑" panose="020B0503020204020204" pitchFamily="34" charset="-122"/>
              </a:defRPr>
            </a:lvl1pPr>
          </a:lstStyle>
          <a:p>
            <a:pPr lvl="0"/>
            <a:r>
              <a:rPr lang="en-US" altLang="zh-CN" dirty="0"/>
              <a:t>01</a:t>
            </a:r>
            <a:endParaRPr lang="zh-CN" altLang="en-US" dirty="0"/>
          </a:p>
        </p:txBody>
      </p:sp>
      <p:sp>
        <p:nvSpPr>
          <p:cNvPr id="31" name="文本占位符 30">
            <a:extLst>
              <a:ext uri="{FF2B5EF4-FFF2-40B4-BE49-F238E27FC236}">
                <a16:creationId xmlns:a16="http://schemas.microsoft.com/office/drawing/2014/main" id="{BD7AFCC9-483B-5B9D-E71F-4E97A7231471}"/>
              </a:ext>
            </a:extLst>
          </p:cNvPr>
          <p:cNvSpPr>
            <a:spLocks noGrp="1"/>
          </p:cNvSpPr>
          <p:nvPr userDrawn="1">
            <p:ph type="body" sz="quarter" idx="11" hasCustomPrompt="1"/>
          </p:nvPr>
        </p:nvSpPr>
        <p:spPr>
          <a:xfrm>
            <a:off x="6865774" y="2753628"/>
            <a:ext cx="4512846" cy="1188502"/>
          </a:xfrm>
        </p:spPr>
        <p:txBody>
          <a:bodyPr anchor="t"/>
          <a:lstStyle>
            <a:lvl1pPr algn="l">
              <a:defRPr sz="4000" b="1" baseline="0">
                <a:solidFill>
                  <a:schemeClr val="bg1"/>
                </a:solidFill>
                <a:latin typeface="Arial" panose="020B0604020202020204" pitchFamily="34" charset="0"/>
                <a:ea typeface="微软雅黑" panose="020B0503020204020204" pitchFamily="34" charset="-122"/>
              </a:defRPr>
            </a:lvl1pPr>
          </a:lstStyle>
          <a:p>
            <a:pPr lvl="0"/>
            <a:r>
              <a:rPr lang="zh-CN" altLang="en-US" dirty="0"/>
              <a:t>添加章节页名称</a:t>
            </a:r>
          </a:p>
        </p:txBody>
      </p:sp>
    </p:spTree>
    <p:extLst>
      <p:ext uri="{BB962C8B-B14F-4D97-AF65-F5344CB8AC3E}">
        <p14:creationId xmlns:p14="http://schemas.microsoft.com/office/powerpoint/2010/main" val="33657875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
    <p:spTree>
      <p:nvGrpSpPr>
        <p:cNvPr id="1" name=""/>
        <p:cNvGrpSpPr/>
        <p:nvPr/>
      </p:nvGrpSpPr>
      <p:grpSpPr>
        <a:xfrm>
          <a:off x="0" y="0"/>
          <a:ext cx="0" cy="0"/>
          <a:chOff x="0" y="0"/>
          <a:chExt cx="0" cy="0"/>
        </a:xfrm>
      </p:grpSpPr>
      <p:grpSp>
        <p:nvGrpSpPr>
          <p:cNvPr id="1484" name="Group 1483">
            <a:extLst>
              <a:ext uri="{FF2B5EF4-FFF2-40B4-BE49-F238E27FC236}">
                <a16:creationId xmlns:a16="http://schemas.microsoft.com/office/drawing/2014/main" id="{45B4AB7A-CA39-ED99-7BA5-D6973D355486}"/>
              </a:ext>
            </a:extLst>
          </p:cNvPr>
          <p:cNvGrpSpPr/>
          <p:nvPr userDrawn="1"/>
        </p:nvGrpSpPr>
        <p:grpSpPr>
          <a:xfrm>
            <a:off x="-21268" y="-11959"/>
            <a:ext cx="12234536" cy="6881918"/>
            <a:chOff x="-21268" y="141018"/>
            <a:chExt cx="12234536" cy="6881918"/>
          </a:xfrm>
        </p:grpSpPr>
        <p:sp>
          <p:nvSpPr>
            <p:cNvPr id="1485" name="任意多边形: 形状 3">
              <a:extLst>
                <a:ext uri="{FF2B5EF4-FFF2-40B4-BE49-F238E27FC236}">
                  <a16:creationId xmlns:a16="http://schemas.microsoft.com/office/drawing/2014/main" id="{52C51778-9A95-69C4-0A4A-5D7D7CF318CE}"/>
                </a:ext>
              </a:extLst>
            </p:cNvPr>
            <p:cNvSpPr/>
            <p:nvPr userDrawn="1"/>
          </p:nvSpPr>
          <p:spPr>
            <a:xfrm>
              <a:off x="-21268" y="141018"/>
              <a:ext cx="12234536" cy="6881918"/>
            </a:xfrm>
            <a:custGeom>
              <a:avLst/>
              <a:gdLst>
                <a:gd name="connsiteX0" fmla="*/ 0 w 12234536"/>
                <a:gd name="connsiteY0" fmla="*/ 0 h 6881918"/>
                <a:gd name="connsiteX1" fmla="*/ 12234536 w 12234536"/>
                <a:gd name="connsiteY1" fmla="*/ 0 h 6881918"/>
                <a:gd name="connsiteX2" fmla="*/ 12234536 w 12234536"/>
                <a:gd name="connsiteY2" fmla="*/ 6881919 h 6881918"/>
                <a:gd name="connsiteX3" fmla="*/ 0 w 12234536"/>
                <a:gd name="connsiteY3" fmla="*/ 6881919 h 6881918"/>
                <a:gd name="connsiteX4" fmla="*/ 0 w 12234536"/>
                <a:gd name="connsiteY4" fmla="*/ 0 h 68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536" h="6881918">
                  <a:moveTo>
                    <a:pt x="0" y="0"/>
                  </a:moveTo>
                  <a:lnTo>
                    <a:pt x="12234536" y="0"/>
                  </a:lnTo>
                  <a:lnTo>
                    <a:pt x="12234536" y="6881919"/>
                  </a:lnTo>
                  <a:lnTo>
                    <a:pt x="0" y="6881919"/>
                  </a:lnTo>
                  <a:lnTo>
                    <a:pt x="0" y="0"/>
                  </a:lnTo>
                  <a:close/>
                </a:path>
              </a:pathLst>
            </a:custGeom>
            <a:solidFill>
              <a:schemeClr val="accent3"/>
            </a:solidFill>
            <a:ln w="6917" cap="flat">
              <a:noFill/>
              <a:prstDash val="solid"/>
              <a:miter/>
            </a:ln>
          </p:spPr>
          <p:txBody>
            <a:bodyPr rtlCol="0" anchor="ctr"/>
            <a:lstStyle/>
            <a:p>
              <a:endParaRPr lang="zh-CN" altLang="en-US" dirty="0">
                <a:latin typeface="Arial" panose="020B0604020202020204" pitchFamily="34" charset="0"/>
              </a:endParaRPr>
            </a:p>
          </p:txBody>
        </p:sp>
        <p:grpSp>
          <p:nvGrpSpPr>
            <p:cNvPr id="1486" name="Group 1485">
              <a:extLst>
                <a:ext uri="{FF2B5EF4-FFF2-40B4-BE49-F238E27FC236}">
                  <a16:creationId xmlns:a16="http://schemas.microsoft.com/office/drawing/2014/main" id="{28740596-33D4-315A-19AF-7EFE1645E447}"/>
                </a:ext>
              </a:extLst>
            </p:cNvPr>
            <p:cNvGrpSpPr/>
            <p:nvPr userDrawn="1"/>
          </p:nvGrpSpPr>
          <p:grpSpPr>
            <a:xfrm>
              <a:off x="-19641" y="153392"/>
              <a:ext cx="12231283" cy="6857171"/>
              <a:chOff x="-13789148" y="-105666"/>
              <a:chExt cx="12231283" cy="6857171"/>
            </a:xfrm>
            <a:solidFill>
              <a:schemeClr val="accent1">
                <a:alpha val="15000"/>
              </a:schemeClr>
            </a:solidFill>
          </p:grpSpPr>
          <p:grpSp>
            <p:nvGrpSpPr>
              <p:cNvPr id="1487" name="图形 77">
                <a:extLst>
                  <a:ext uri="{FF2B5EF4-FFF2-40B4-BE49-F238E27FC236}">
                    <a16:creationId xmlns:a16="http://schemas.microsoft.com/office/drawing/2014/main" id="{48E222EC-D829-5A27-5F7F-262D4769C444}"/>
                  </a:ext>
                </a:extLst>
              </p:cNvPr>
              <p:cNvGrpSpPr/>
              <p:nvPr/>
            </p:nvGrpSpPr>
            <p:grpSpPr>
              <a:xfrm>
                <a:off x="-13789148" y="-105666"/>
                <a:ext cx="12231283" cy="3423554"/>
                <a:chOff x="-13789148" y="-105666"/>
                <a:chExt cx="12231283" cy="3423554"/>
              </a:xfrm>
              <a:grpFill/>
            </p:grpSpPr>
            <p:grpSp>
              <p:nvGrpSpPr>
                <p:cNvPr id="2191" name="图形 77">
                  <a:extLst>
                    <a:ext uri="{FF2B5EF4-FFF2-40B4-BE49-F238E27FC236}">
                      <a16:creationId xmlns:a16="http://schemas.microsoft.com/office/drawing/2014/main" id="{D50970D2-CB27-BFB7-9B73-7F5AB3682E54}"/>
                    </a:ext>
                  </a:extLst>
                </p:cNvPr>
                <p:cNvGrpSpPr/>
                <p:nvPr/>
              </p:nvGrpSpPr>
              <p:grpSpPr>
                <a:xfrm>
                  <a:off x="-13789148" y="-105666"/>
                  <a:ext cx="6110624" cy="3423554"/>
                  <a:chOff x="-13789148" y="-105666"/>
                  <a:chExt cx="6110624" cy="3423554"/>
                </a:xfrm>
                <a:grpFill/>
              </p:grpSpPr>
              <p:sp>
                <p:nvSpPr>
                  <p:cNvPr id="2543" name="Freeform: Shape 2542">
                    <a:extLst>
                      <a:ext uri="{FF2B5EF4-FFF2-40B4-BE49-F238E27FC236}">
                        <a16:creationId xmlns:a16="http://schemas.microsoft.com/office/drawing/2014/main" id="{3F357190-7A5D-25B7-E3DE-48F716A4F2D1}"/>
                      </a:ext>
                    </a:extLst>
                  </p:cNvPr>
                  <p:cNvSpPr/>
                  <p:nvPr/>
                </p:nvSpPr>
                <p:spPr>
                  <a:xfrm>
                    <a:off x="-1378914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44" name="Freeform: Shape 2543">
                    <a:extLst>
                      <a:ext uri="{FF2B5EF4-FFF2-40B4-BE49-F238E27FC236}">
                        <a16:creationId xmlns:a16="http://schemas.microsoft.com/office/drawing/2014/main" id="{75A09CF1-3BDD-CA89-E06D-68F6D9ACE015}"/>
                      </a:ext>
                    </a:extLst>
                  </p:cNvPr>
                  <p:cNvSpPr/>
                  <p:nvPr/>
                </p:nvSpPr>
                <p:spPr>
                  <a:xfrm>
                    <a:off x="-1354438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5" name="Freeform: Shape 2544">
                    <a:extLst>
                      <a:ext uri="{FF2B5EF4-FFF2-40B4-BE49-F238E27FC236}">
                        <a16:creationId xmlns:a16="http://schemas.microsoft.com/office/drawing/2014/main" id="{F0D5C86E-9E17-0683-EBD0-2D2E077CC922}"/>
                      </a:ext>
                    </a:extLst>
                  </p:cNvPr>
                  <p:cNvSpPr/>
                  <p:nvPr/>
                </p:nvSpPr>
                <p:spPr>
                  <a:xfrm>
                    <a:off x="-1329962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6" name="Freeform: Shape 2545">
                    <a:extLst>
                      <a:ext uri="{FF2B5EF4-FFF2-40B4-BE49-F238E27FC236}">
                        <a16:creationId xmlns:a16="http://schemas.microsoft.com/office/drawing/2014/main" id="{1F18894D-3809-02BE-3674-7E1E154B436A}"/>
                      </a:ext>
                    </a:extLst>
                  </p:cNvPr>
                  <p:cNvSpPr/>
                  <p:nvPr/>
                </p:nvSpPr>
                <p:spPr>
                  <a:xfrm>
                    <a:off x="-1305479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7" name="Freeform: Shape 2546">
                    <a:extLst>
                      <a:ext uri="{FF2B5EF4-FFF2-40B4-BE49-F238E27FC236}">
                        <a16:creationId xmlns:a16="http://schemas.microsoft.com/office/drawing/2014/main" id="{0A578819-727D-7E78-38D1-67DA13A84940}"/>
                      </a:ext>
                    </a:extLst>
                  </p:cNvPr>
                  <p:cNvSpPr/>
                  <p:nvPr/>
                </p:nvSpPr>
                <p:spPr>
                  <a:xfrm>
                    <a:off x="-1281003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8" name="Freeform: Shape 2547">
                    <a:extLst>
                      <a:ext uri="{FF2B5EF4-FFF2-40B4-BE49-F238E27FC236}">
                        <a16:creationId xmlns:a16="http://schemas.microsoft.com/office/drawing/2014/main" id="{D4391055-0B26-DE5E-0046-17FBFDC56425}"/>
                      </a:ext>
                    </a:extLst>
                  </p:cNvPr>
                  <p:cNvSpPr/>
                  <p:nvPr/>
                </p:nvSpPr>
                <p:spPr>
                  <a:xfrm>
                    <a:off x="-1256527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9" name="Freeform: Shape 2548">
                    <a:extLst>
                      <a:ext uri="{FF2B5EF4-FFF2-40B4-BE49-F238E27FC236}">
                        <a16:creationId xmlns:a16="http://schemas.microsoft.com/office/drawing/2014/main" id="{3FBCA09B-9B08-5AA3-24B7-7FF8129C8176}"/>
                      </a:ext>
                    </a:extLst>
                  </p:cNvPr>
                  <p:cNvSpPr/>
                  <p:nvPr/>
                </p:nvSpPr>
                <p:spPr>
                  <a:xfrm>
                    <a:off x="-1232051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0" name="Freeform: Shape 2549">
                    <a:extLst>
                      <a:ext uri="{FF2B5EF4-FFF2-40B4-BE49-F238E27FC236}">
                        <a16:creationId xmlns:a16="http://schemas.microsoft.com/office/drawing/2014/main" id="{FB0DDADB-15A5-A970-3BEB-10A79E788FC7}"/>
                      </a:ext>
                    </a:extLst>
                  </p:cNvPr>
                  <p:cNvSpPr/>
                  <p:nvPr/>
                </p:nvSpPr>
                <p:spPr>
                  <a:xfrm>
                    <a:off x="-1207575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1" name="Freeform: Shape 2550">
                    <a:extLst>
                      <a:ext uri="{FF2B5EF4-FFF2-40B4-BE49-F238E27FC236}">
                        <a16:creationId xmlns:a16="http://schemas.microsoft.com/office/drawing/2014/main" id="{237CF21C-1767-A2B5-D800-4B2700896973}"/>
                      </a:ext>
                    </a:extLst>
                  </p:cNvPr>
                  <p:cNvSpPr/>
                  <p:nvPr/>
                </p:nvSpPr>
                <p:spPr>
                  <a:xfrm>
                    <a:off x="-1183093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2" name="Freeform: Shape 2551">
                    <a:extLst>
                      <a:ext uri="{FF2B5EF4-FFF2-40B4-BE49-F238E27FC236}">
                        <a16:creationId xmlns:a16="http://schemas.microsoft.com/office/drawing/2014/main" id="{C21BC121-9BF8-9CDF-2372-D3340D64CF52}"/>
                      </a:ext>
                    </a:extLst>
                  </p:cNvPr>
                  <p:cNvSpPr/>
                  <p:nvPr/>
                </p:nvSpPr>
                <p:spPr>
                  <a:xfrm>
                    <a:off x="-1158617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3" name="Freeform: Shape 2552">
                    <a:extLst>
                      <a:ext uri="{FF2B5EF4-FFF2-40B4-BE49-F238E27FC236}">
                        <a16:creationId xmlns:a16="http://schemas.microsoft.com/office/drawing/2014/main" id="{87AC5DC0-BA98-E793-7B8B-B42B352F8193}"/>
                      </a:ext>
                    </a:extLst>
                  </p:cNvPr>
                  <p:cNvSpPr/>
                  <p:nvPr/>
                </p:nvSpPr>
                <p:spPr>
                  <a:xfrm>
                    <a:off x="-1134141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4" name="Freeform: Shape 2553">
                    <a:extLst>
                      <a:ext uri="{FF2B5EF4-FFF2-40B4-BE49-F238E27FC236}">
                        <a16:creationId xmlns:a16="http://schemas.microsoft.com/office/drawing/2014/main" id="{C462C062-FDBA-60DA-56B5-C03E81E96CD8}"/>
                      </a:ext>
                    </a:extLst>
                  </p:cNvPr>
                  <p:cNvSpPr/>
                  <p:nvPr/>
                </p:nvSpPr>
                <p:spPr>
                  <a:xfrm>
                    <a:off x="-1109665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5" name="Freeform: Shape 2554">
                    <a:extLst>
                      <a:ext uri="{FF2B5EF4-FFF2-40B4-BE49-F238E27FC236}">
                        <a16:creationId xmlns:a16="http://schemas.microsoft.com/office/drawing/2014/main" id="{399F2038-A294-CCD3-1C30-977964B80871}"/>
                      </a:ext>
                    </a:extLst>
                  </p:cNvPr>
                  <p:cNvSpPr/>
                  <p:nvPr/>
                </p:nvSpPr>
                <p:spPr>
                  <a:xfrm>
                    <a:off x="-1085189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6" name="Freeform: Shape 2555">
                    <a:extLst>
                      <a:ext uri="{FF2B5EF4-FFF2-40B4-BE49-F238E27FC236}">
                        <a16:creationId xmlns:a16="http://schemas.microsoft.com/office/drawing/2014/main" id="{15B89657-5502-2318-0206-7CD978053742}"/>
                      </a:ext>
                    </a:extLst>
                  </p:cNvPr>
                  <p:cNvSpPr/>
                  <p:nvPr/>
                </p:nvSpPr>
                <p:spPr>
                  <a:xfrm>
                    <a:off x="-1060706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7" name="Freeform: Shape 2556">
                    <a:extLst>
                      <a:ext uri="{FF2B5EF4-FFF2-40B4-BE49-F238E27FC236}">
                        <a16:creationId xmlns:a16="http://schemas.microsoft.com/office/drawing/2014/main" id="{0F8EBE20-9025-D4AC-184B-DDB4E418B592}"/>
                      </a:ext>
                    </a:extLst>
                  </p:cNvPr>
                  <p:cNvSpPr/>
                  <p:nvPr/>
                </p:nvSpPr>
                <p:spPr>
                  <a:xfrm>
                    <a:off x="-1036230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8" name="Freeform: Shape 2557">
                    <a:extLst>
                      <a:ext uri="{FF2B5EF4-FFF2-40B4-BE49-F238E27FC236}">
                        <a16:creationId xmlns:a16="http://schemas.microsoft.com/office/drawing/2014/main" id="{17DBF52A-F5BD-CDC1-FA36-FEEA0B19DC22}"/>
                      </a:ext>
                    </a:extLst>
                  </p:cNvPr>
                  <p:cNvSpPr/>
                  <p:nvPr/>
                </p:nvSpPr>
                <p:spPr>
                  <a:xfrm>
                    <a:off x="-1011754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9" name="Freeform: Shape 2558">
                    <a:extLst>
                      <a:ext uri="{FF2B5EF4-FFF2-40B4-BE49-F238E27FC236}">
                        <a16:creationId xmlns:a16="http://schemas.microsoft.com/office/drawing/2014/main" id="{A5DC8898-AD73-C4B5-DEF7-E7D6CFDFD167}"/>
                      </a:ext>
                    </a:extLst>
                  </p:cNvPr>
                  <p:cNvSpPr/>
                  <p:nvPr/>
                </p:nvSpPr>
                <p:spPr>
                  <a:xfrm>
                    <a:off x="-987278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60" name="Freeform: Shape 2559">
                    <a:extLst>
                      <a:ext uri="{FF2B5EF4-FFF2-40B4-BE49-F238E27FC236}">
                        <a16:creationId xmlns:a16="http://schemas.microsoft.com/office/drawing/2014/main" id="{2C0C46BA-DE17-370F-2A42-0B808639657F}"/>
                      </a:ext>
                    </a:extLst>
                  </p:cNvPr>
                  <p:cNvSpPr/>
                  <p:nvPr/>
                </p:nvSpPr>
                <p:spPr>
                  <a:xfrm>
                    <a:off x="-962802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1" name="Freeform: Shape 2560">
                    <a:extLst>
                      <a:ext uri="{FF2B5EF4-FFF2-40B4-BE49-F238E27FC236}">
                        <a16:creationId xmlns:a16="http://schemas.microsoft.com/office/drawing/2014/main" id="{77A3911E-730B-0417-29F5-9A27F3DAC867}"/>
                      </a:ext>
                    </a:extLst>
                  </p:cNvPr>
                  <p:cNvSpPr/>
                  <p:nvPr/>
                </p:nvSpPr>
                <p:spPr>
                  <a:xfrm>
                    <a:off x="-938319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2" name="Freeform: Shape 2561">
                    <a:extLst>
                      <a:ext uri="{FF2B5EF4-FFF2-40B4-BE49-F238E27FC236}">
                        <a16:creationId xmlns:a16="http://schemas.microsoft.com/office/drawing/2014/main" id="{1FBA2457-CBB9-FC58-7A70-4DB5426226AD}"/>
                      </a:ext>
                    </a:extLst>
                  </p:cNvPr>
                  <p:cNvSpPr/>
                  <p:nvPr/>
                </p:nvSpPr>
                <p:spPr>
                  <a:xfrm>
                    <a:off x="-913843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3" name="Freeform: Shape 2562">
                    <a:extLst>
                      <a:ext uri="{FF2B5EF4-FFF2-40B4-BE49-F238E27FC236}">
                        <a16:creationId xmlns:a16="http://schemas.microsoft.com/office/drawing/2014/main" id="{6CB9CDA8-038E-1E15-3303-FCA20B948266}"/>
                      </a:ext>
                    </a:extLst>
                  </p:cNvPr>
                  <p:cNvSpPr/>
                  <p:nvPr/>
                </p:nvSpPr>
                <p:spPr>
                  <a:xfrm>
                    <a:off x="-889367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4" name="Freeform: Shape 2563">
                    <a:extLst>
                      <a:ext uri="{FF2B5EF4-FFF2-40B4-BE49-F238E27FC236}">
                        <a16:creationId xmlns:a16="http://schemas.microsoft.com/office/drawing/2014/main" id="{4BB68787-8620-2EE7-41F7-5B66C978EC80}"/>
                      </a:ext>
                    </a:extLst>
                  </p:cNvPr>
                  <p:cNvSpPr/>
                  <p:nvPr/>
                </p:nvSpPr>
                <p:spPr>
                  <a:xfrm>
                    <a:off x="-864891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5" name="Freeform: Shape 2564">
                    <a:extLst>
                      <a:ext uri="{FF2B5EF4-FFF2-40B4-BE49-F238E27FC236}">
                        <a16:creationId xmlns:a16="http://schemas.microsoft.com/office/drawing/2014/main" id="{EF6703DE-B6E0-2F58-2882-BA5E203043C1}"/>
                      </a:ext>
                    </a:extLst>
                  </p:cNvPr>
                  <p:cNvSpPr/>
                  <p:nvPr/>
                </p:nvSpPr>
                <p:spPr>
                  <a:xfrm>
                    <a:off x="-840415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6" name="Freeform: Shape 2565">
                    <a:extLst>
                      <a:ext uri="{FF2B5EF4-FFF2-40B4-BE49-F238E27FC236}">
                        <a16:creationId xmlns:a16="http://schemas.microsoft.com/office/drawing/2014/main" id="{335E8323-71F2-B3EB-7675-68C16D3614FE}"/>
                      </a:ext>
                    </a:extLst>
                  </p:cNvPr>
                  <p:cNvSpPr/>
                  <p:nvPr/>
                </p:nvSpPr>
                <p:spPr>
                  <a:xfrm>
                    <a:off x="-815932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7" name="Freeform: Shape 2566">
                    <a:extLst>
                      <a:ext uri="{FF2B5EF4-FFF2-40B4-BE49-F238E27FC236}">
                        <a16:creationId xmlns:a16="http://schemas.microsoft.com/office/drawing/2014/main" id="{9588590A-110F-29AD-5C99-3222DDBEF43C}"/>
                      </a:ext>
                    </a:extLst>
                  </p:cNvPr>
                  <p:cNvSpPr/>
                  <p:nvPr/>
                </p:nvSpPr>
                <p:spPr>
                  <a:xfrm>
                    <a:off x="-791456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8" name="Freeform: Shape 2567">
                    <a:extLst>
                      <a:ext uri="{FF2B5EF4-FFF2-40B4-BE49-F238E27FC236}">
                        <a16:creationId xmlns:a16="http://schemas.microsoft.com/office/drawing/2014/main" id="{D51CB51F-8DA7-917F-280E-2CFF9685272E}"/>
                      </a:ext>
                    </a:extLst>
                  </p:cNvPr>
                  <p:cNvSpPr/>
                  <p:nvPr/>
                </p:nvSpPr>
                <p:spPr>
                  <a:xfrm>
                    <a:off x="-1378914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69" name="Freeform: Shape 2568">
                    <a:extLst>
                      <a:ext uri="{FF2B5EF4-FFF2-40B4-BE49-F238E27FC236}">
                        <a16:creationId xmlns:a16="http://schemas.microsoft.com/office/drawing/2014/main" id="{A3C79682-9E7E-A40B-6B95-B7EB47DFADBC}"/>
                      </a:ext>
                    </a:extLst>
                  </p:cNvPr>
                  <p:cNvSpPr/>
                  <p:nvPr/>
                </p:nvSpPr>
                <p:spPr>
                  <a:xfrm>
                    <a:off x="-1354438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0" name="Freeform: Shape 2569">
                    <a:extLst>
                      <a:ext uri="{FF2B5EF4-FFF2-40B4-BE49-F238E27FC236}">
                        <a16:creationId xmlns:a16="http://schemas.microsoft.com/office/drawing/2014/main" id="{6133736A-4B9F-B58C-128F-57FCAF889D74}"/>
                      </a:ext>
                    </a:extLst>
                  </p:cNvPr>
                  <p:cNvSpPr/>
                  <p:nvPr/>
                </p:nvSpPr>
                <p:spPr>
                  <a:xfrm>
                    <a:off x="-1329962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1" name="Freeform: Shape 2570">
                    <a:extLst>
                      <a:ext uri="{FF2B5EF4-FFF2-40B4-BE49-F238E27FC236}">
                        <a16:creationId xmlns:a16="http://schemas.microsoft.com/office/drawing/2014/main" id="{99C6CEEE-389A-240C-6B28-911BA434E317}"/>
                      </a:ext>
                    </a:extLst>
                  </p:cNvPr>
                  <p:cNvSpPr/>
                  <p:nvPr/>
                </p:nvSpPr>
                <p:spPr>
                  <a:xfrm>
                    <a:off x="-1305479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2" name="Freeform: Shape 2571">
                    <a:extLst>
                      <a:ext uri="{FF2B5EF4-FFF2-40B4-BE49-F238E27FC236}">
                        <a16:creationId xmlns:a16="http://schemas.microsoft.com/office/drawing/2014/main" id="{6B9F7007-2407-FC41-EC6D-67295BED1AB7}"/>
                      </a:ext>
                    </a:extLst>
                  </p:cNvPr>
                  <p:cNvSpPr/>
                  <p:nvPr/>
                </p:nvSpPr>
                <p:spPr>
                  <a:xfrm>
                    <a:off x="-1281003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3" name="Freeform: Shape 2572">
                    <a:extLst>
                      <a:ext uri="{FF2B5EF4-FFF2-40B4-BE49-F238E27FC236}">
                        <a16:creationId xmlns:a16="http://schemas.microsoft.com/office/drawing/2014/main" id="{29FBE1FF-809A-28D6-7B32-9A094A14CCA7}"/>
                      </a:ext>
                    </a:extLst>
                  </p:cNvPr>
                  <p:cNvSpPr/>
                  <p:nvPr/>
                </p:nvSpPr>
                <p:spPr>
                  <a:xfrm>
                    <a:off x="-1256527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4" name="Freeform: Shape 2573">
                    <a:extLst>
                      <a:ext uri="{FF2B5EF4-FFF2-40B4-BE49-F238E27FC236}">
                        <a16:creationId xmlns:a16="http://schemas.microsoft.com/office/drawing/2014/main" id="{F837933B-1E8F-2F1E-07DE-9ADF9E5942CC}"/>
                      </a:ext>
                    </a:extLst>
                  </p:cNvPr>
                  <p:cNvSpPr/>
                  <p:nvPr/>
                </p:nvSpPr>
                <p:spPr>
                  <a:xfrm>
                    <a:off x="-1232051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5" name="Freeform: Shape 2574">
                    <a:extLst>
                      <a:ext uri="{FF2B5EF4-FFF2-40B4-BE49-F238E27FC236}">
                        <a16:creationId xmlns:a16="http://schemas.microsoft.com/office/drawing/2014/main" id="{2039F05B-219D-970F-BCB3-0315FCF9FEEA}"/>
                      </a:ext>
                    </a:extLst>
                  </p:cNvPr>
                  <p:cNvSpPr/>
                  <p:nvPr/>
                </p:nvSpPr>
                <p:spPr>
                  <a:xfrm>
                    <a:off x="-1207575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6" name="Freeform: Shape 2575">
                    <a:extLst>
                      <a:ext uri="{FF2B5EF4-FFF2-40B4-BE49-F238E27FC236}">
                        <a16:creationId xmlns:a16="http://schemas.microsoft.com/office/drawing/2014/main" id="{49BD3F6F-00B8-45BB-F518-A24E719D0285}"/>
                      </a:ext>
                    </a:extLst>
                  </p:cNvPr>
                  <p:cNvSpPr/>
                  <p:nvPr/>
                </p:nvSpPr>
                <p:spPr>
                  <a:xfrm>
                    <a:off x="-1183093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7" name="Freeform: Shape 2576">
                    <a:extLst>
                      <a:ext uri="{FF2B5EF4-FFF2-40B4-BE49-F238E27FC236}">
                        <a16:creationId xmlns:a16="http://schemas.microsoft.com/office/drawing/2014/main" id="{6B36ED01-0084-9A9E-3E56-F744D4E87649}"/>
                      </a:ext>
                    </a:extLst>
                  </p:cNvPr>
                  <p:cNvSpPr/>
                  <p:nvPr/>
                </p:nvSpPr>
                <p:spPr>
                  <a:xfrm>
                    <a:off x="-1158617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8" name="Freeform: Shape 2577">
                    <a:extLst>
                      <a:ext uri="{FF2B5EF4-FFF2-40B4-BE49-F238E27FC236}">
                        <a16:creationId xmlns:a16="http://schemas.microsoft.com/office/drawing/2014/main" id="{472018DC-6C83-4D38-F45A-6A186A0ECC6F}"/>
                      </a:ext>
                    </a:extLst>
                  </p:cNvPr>
                  <p:cNvSpPr/>
                  <p:nvPr/>
                </p:nvSpPr>
                <p:spPr>
                  <a:xfrm>
                    <a:off x="-1134141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9" name="Freeform: Shape 2578">
                    <a:extLst>
                      <a:ext uri="{FF2B5EF4-FFF2-40B4-BE49-F238E27FC236}">
                        <a16:creationId xmlns:a16="http://schemas.microsoft.com/office/drawing/2014/main" id="{B337D4DE-2245-4D66-6055-F598872B6F1F}"/>
                      </a:ext>
                    </a:extLst>
                  </p:cNvPr>
                  <p:cNvSpPr/>
                  <p:nvPr/>
                </p:nvSpPr>
                <p:spPr>
                  <a:xfrm>
                    <a:off x="-1109665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0" name="Freeform: Shape 2579">
                    <a:extLst>
                      <a:ext uri="{FF2B5EF4-FFF2-40B4-BE49-F238E27FC236}">
                        <a16:creationId xmlns:a16="http://schemas.microsoft.com/office/drawing/2014/main" id="{CD5A7F7F-AE7F-307C-2A22-863B0EE3F15F}"/>
                      </a:ext>
                    </a:extLst>
                  </p:cNvPr>
                  <p:cNvSpPr/>
                  <p:nvPr/>
                </p:nvSpPr>
                <p:spPr>
                  <a:xfrm>
                    <a:off x="-1085189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1" name="Freeform: Shape 2580">
                    <a:extLst>
                      <a:ext uri="{FF2B5EF4-FFF2-40B4-BE49-F238E27FC236}">
                        <a16:creationId xmlns:a16="http://schemas.microsoft.com/office/drawing/2014/main" id="{365A0836-02CB-254E-369E-604CC0B86484}"/>
                      </a:ext>
                    </a:extLst>
                  </p:cNvPr>
                  <p:cNvSpPr/>
                  <p:nvPr/>
                </p:nvSpPr>
                <p:spPr>
                  <a:xfrm>
                    <a:off x="-1060706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2" name="Freeform: Shape 2581">
                    <a:extLst>
                      <a:ext uri="{FF2B5EF4-FFF2-40B4-BE49-F238E27FC236}">
                        <a16:creationId xmlns:a16="http://schemas.microsoft.com/office/drawing/2014/main" id="{399710F7-44DD-ECD9-D2C9-61ADCA9C5252}"/>
                      </a:ext>
                    </a:extLst>
                  </p:cNvPr>
                  <p:cNvSpPr/>
                  <p:nvPr/>
                </p:nvSpPr>
                <p:spPr>
                  <a:xfrm>
                    <a:off x="-1036230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83" name="Freeform: Shape 2582">
                    <a:extLst>
                      <a:ext uri="{FF2B5EF4-FFF2-40B4-BE49-F238E27FC236}">
                        <a16:creationId xmlns:a16="http://schemas.microsoft.com/office/drawing/2014/main" id="{70941D85-2FDD-6326-071F-931A834D597A}"/>
                      </a:ext>
                    </a:extLst>
                  </p:cNvPr>
                  <p:cNvSpPr/>
                  <p:nvPr/>
                </p:nvSpPr>
                <p:spPr>
                  <a:xfrm>
                    <a:off x="-1011754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4" name="Freeform: Shape 2583">
                    <a:extLst>
                      <a:ext uri="{FF2B5EF4-FFF2-40B4-BE49-F238E27FC236}">
                        <a16:creationId xmlns:a16="http://schemas.microsoft.com/office/drawing/2014/main" id="{50FC792D-DAA5-6B91-DDD8-BCD6123FB962}"/>
                      </a:ext>
                    </a:extLst>
                  </p:cNvPr>
                  <p:cNvSpPr/>
                  <p:nvPr/>
                </p:nvSpPr>
                <p:spPr>
                  <a:xfrm>
                    <a:off x="-987278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5" name="Freeform: Shape 2584">
                    <a:extLst>
                      <a:ext uri="{FF2B5EF4-FFF2-40B4-BE49-F238E27FC236}">
                        <a16:creationId xmlns:a16="http://schemas.microsoft.com/office/drawing/2014/main" id="{7656CA6A-FF50-2F4E-C907-41D698F21131}"/>
                      </a:ext>
                    </a:extLst>
                  </p:cNvPr>
                  <p:cNvSpPr/>
                  <p:nvPr/>
                </p:nvSpPr>
                <p:spPr>
                  <a:xfrm>
                    <a:off x="-962802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6" name="Freeform: Shape 2585">
                    <a:extLst>
                      <a:ext uri="{FF2B5EF4-FFF2-40B4-BE49-F238E27FC236}">
                        <a16:creationId xmlns:a16="http://schemas.microsoft.com/office/drawing/2014/main" id="{9FDF3B30-3E26-329D-7BF8-006E73EDCF74}"/>
                      </a:ext>
                    </a:extLst>
                  </p:cNvPr>
                  <p:cNvSpPr/>
                  <p:nvPr/>
                </p:nvSpPr>
                <p:spPr>
                  <a:xfrm>
                    <a:off x="-938319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7" name="Freeform: Shape 2586">
                    <a:extLst>
                      <a:ext uri="{FF2B5EF4-FFF2-40B4-BE49-F238E27FC236}">
                        <a16:creationId xmlns:a16="http://schemas.microsoft.com/office/drawing/2014/main" id="{68B3495F-6682-9B94-9691-51E00E0EA457}"/>
                      </a:ext>
                    </a:extLst>
                  </p:cNvPr>
                  <p:cNvSpPr/>
                  <p:nvPr/>
                </p:nvSpPr>
                <p:spPr>
                  <a:xfrm>
                    <a:off x="-913843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8" name="Freeform: Shape 2587">
                    <a:extLst>
                      <a:ext uri="{FF2B5EF4-FFF2-40B4-BE49-F238E27FC236}">
                        <a16:creationId xmlns:a16="http://schemas.microsoft.com/office/drawing/2014/main" id="{9E596686-CB24-20E6-66E3-102896CE0A58}"/>
                      </a:ext>
                    </a:extLst>
                  </p:cNvPr>
                  <p:cNvSpPr/>
                  <p:nvPr/>
                </p:nvSpPr>
                <p:spPr>
                  <a:xfrm>
                    <a:off x="-889367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9" name="Freeform: Shape 2588">
                    <a:extLst>
                      <a:ext uri="{FF2B5EF4-FFF2-40B4-BE49-F238E27FC236}">
                        <a16:creationId xmlns:a16="http://schemas.microsoft.com/office/drawing/2014/main" id="{D3F7C8AD-B507-E05E-82C1-2CFA3952891D}"/>
                      </a:ext>
                    </a:extLst>
                  </p:cNvPr>
                  <p:cNvSpPr/>
                  <p:nvPr/>
                </p:nvSpPr>
                <p:spPr>
                  <a:xfrm>
                    <a:off x="-864891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0" name="Freeform: Shape 2589">
                    <a:extLst>
                      <a:ext uri="{FF2B5EF4-FFF2-40B4-BE49-F238E27FC236}">
                        <a16:creationId xmlns:a16="http://schemas.microsoft.com/office/drawing/2014/main" id="{724E7B6E-FBB3-58D7-B41C-E935936F69D0}"/>
                      </a:ext>
                    </a:extLst>
                  </p:cNvPr>
                  <p:cNvSpPr/>
                  <p:nvPr/>
                </p:nvSpPr>
                <p:spPr>
                  <a:xfrm>
                    <a:off x="-840415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1" name="Freeform: Shape 2590">
                    <a:extLst>
                      <a:ext uri="{FF2B5EF4-FFF2-40B4-BE49-F238E27FC236}">
                        <a16:creationId xmlns:a16="http://schemas.microsoft.com/office/drawing/2014/main" id="{D17B7EF4-2D72-F8F9-33E6-33CF4D7B9D7D}"/>
                      </a:ext>
                    </a:extLst>
                  </p:cNvPr>
                  <p:cNvSpPr/>
                  <p:nvPr/>
                </p:nvSpPr>
                <p:spPr>
                  <a:xfrm>
                    <a:off x="-815932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2" name="Freeform: Shape 2591">
                    <a:extLst>
                      <a:ext uri="{FF2B5EF4-FFF2-40B4-BE49-F238E27FC236}">
                        <a16:creationId xmlns:a16="http://schemas.microsoft.com/office/drawing/2014/main" id="{DA859D34-E91F-7D34-B8DD-1AA517F9B0DA}"/>
                      </a:ext>
                    </a:extLst>
                  </p:cNvPr>
                  <p:cNvSpPr/>
                  <p:nvPr/>
                </p:nvSpPr>
                <p:spPr>
                  <a:xfrm>
                    <a:off x="-791456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93" name="Freeform: Shape 2592">
                    <a:extLst>
                      <a:ext uri="{FF2B5EF4-FFF2-40B4-BE49-F238E27FC236}">
                        <a16:creationId xmlns:a16="http://schemas.microsoft.com/office/drawing/2014/main" id="{DD1BA2C3-9401-4F3D-3DDB-D7665A13C404}"/>
                      </a:ext>
                    </a:extLst>
                  </p:cNvPr>
                  <p:cNvSpPr/>
                  <p:nvPr/>
                </p:nvSpPr>
                <p:spPr>
                  <a:xfrm>
                    <a:off x="-1378914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4" name="Freeform: Shape 2593">
                    <a:extLst>
                      <a:ext uri="{FF2B5EF4-FFF2-40B4-BE49-F238E27FC236}">
                        <a16:creationId xmlns:a16="http://schemas.microsoft.com/office/drawing/2014/main" id="{1C810384-8F93-7736-A906-02CD452CAAE3}"/>
                      </a:ext>
                    </a:extLst>
                  </p:cNvPr>
                  <p:cNvSpPr/>
                  <p:nvPr/>
                </p:nvSpPr>
                <p:spPr>
                  <a:xfrm>
                    <a:off x="-1354438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5" name="Freeform: Shape 2594">
                    <a:extLst>
                      <a:ext uri="{FF2B5EF4-FFF2-40B4-BE49-F238E27FC236}">
                        <a16:creationId xmlns:a16="http://schemas.microsoft.com/office/drawing/2014/main" id="{876C21E9-235B-5C17-9FC9-D0022F4FC9AF}"/>
                      </a:ext>
                    </a:extLst>
                  </p:cNvPr>
                  <p:cNvSpPr/>
                  <p:nvPr/>
                </p:nvSpPr>
                <p:spPr>
                  <a:xfrm>
                    <a:off x="-1329962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6" name="Freeform: Shape 2595">
                    <a:extLst>
                      <a:ext uri="{FF2B5EF4-FFF2-40B4-BE49-F238E27FC236}">
                        <a16:creationId xmlns:a16="http://schemas.microsoft.com/office/drawing/2014/main" id="{046302DD-883F-BCC3-7509-7094DA2F64D6}"/>
                      </a:ext>
                    </a:extLst>
                  </p:cNvPr>
                  <p:cNvSpPr/>
                  <p:nvPr/>
                </p:nvSpPr>
                <p:spPr>
                  <a:xfrm>
                    <a:off x="-1305479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7" name="Freeform: Shape 2596">
                    <a:extLst>
                      <a:ext uri="{FF2B5EF4-FFF2-40B4-BE49-F238E27FC236}">
                        <a16:creationId xmlns:a16="http://schemas.microsoft.com/office/drawing/2014/main" id="{D1D6F038-7948-6DD5-E17C-C0D1A0ABB4B7}"/>
                      </a:ext>
                    </a:extLst>
                  </p:cNvPr>
                  <p:cNvSpPr/>
                  <p:nvPr/>
                </p:nvSpPr>
                <p:spPr>
                  <a:xfrm>
                    <a:off x="-1281003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8" name="Freeform: Shape 2597">
                    <a:extLst>
                      <a:ext uri="{FF2B5EF4-FFF2-40B4-BE49-F238E27FC236}">
                        <a16:creationId xmlns:a16="http://schemas.microsoft.com/office/drawing/2014/main" id="{30DDEF0C-D938-750E-2A24-1A654D411D6F}"/>
                      </a:ext>
                    </a:extLst>
                  </p:cNvPr>
                  <p:cNvSpPr/>
                  <p:nvPr/>
                </p:nvSpPr>
                <p:spPr>
                  <a:xfrm>
                    <a:off x="-1256527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9" name="Freeform: Shape 2598">
                    <a:extLst>
                      <a:ext uri="{FF2B5EF4-FFF2-40B4-BE49-F238E27FC236}">
                        <a16:creationId xmlns:a16="http://schemas.microsoft.com/office/drawing/2014/main" id="{B2902CE6-3172-3B60-FA36-BE1A6D4013D4}"/>
                      </a:ext>
                    </a:extLst>
                  </p:cNvPr>
                  <p:cNvSpPr/>
                  <p:nvPr/>
                </p:nvSpPr>
                <p:spPr>
                  <a:xfrm>
                    <a:off x="-1232051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0" name="Freeform: Shape 2599">
                    <a:extLst>
                      <a:ext uri="{FF2B5EF4-FFF2-40B4-BE49-F238E27FC236}">
                        <a16:creationId xmlns:a16="http://schemas.microsoft.com/office/drawing/2014/main" id="{BF31317C-A04C-F796-3900-6036CEFC544E}"/>
                      </a:ext>
                    </a:extLst>
                  </p:cNvPr>
                  <p:cNvSpPr/>
                  <p:nvPr/>
                </p:nvSpPr>
                <p:spPr>
                  <a:xfrm>
                    <a:off x="-1207575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1" name="Freeform: Shape 2600">
                    <a:extLst>
                      <a:ext uri="{FF2B5EF4-FFF2-40B4-BE49-F238E27FC236}">
                        <a16:creationId xmlns:a16="http://schemas.microsoft.com/office/drawing/2014/main" id="{D9A345F6-B919-22B6-8BF0-CFE04D51D2B3}"/>
                      </a:ext>
                    </a:extLst>
                  </p:cNvPr>
                  <p:cNvSpPr/>
                  <p:nvPr/>
                </p:nvSpPr>
                <p:spPr>
                  <a:xfrm>
                    <a:off x="-1183093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2" name="Freeform: Shape 2601">
                    <a:extLst>
                      <a:ext uri="{FF2B5EF4-FFF2-40B4-BE49-F238E27FC236}">
                        <a16:creationId xmlns:a16="http://schemas.microsoft.com/office/drawing/2014/main" id="{30BFEF31-9BF1-42BB-8484-DFF2E9516AA3}"/>
                      </a:ext>
                    </a:extLst>
                  </p:cNvPr>
                  <p:cNvSpPr/>
                  <p:nvPr/>
                </p:nvSpPr>
                <p:spPr>
                  <a:xfrm>
                    <a:off x="-1158617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3" name="Freeform: Shape 2602">
                    <a:extLst>
                      <a:ext uri="{FF2B5EF4-FFF2-40B4-BE49-F238E27FC236}">
                        <a16:creationId xmlns:a16="http://schemas.microsoft.com/office/drawing/2014/main" id="{544F63DD-8A13-DB27-7833-C7153E0B493F}"/>
                      </a:ext>
                    </a:extLst>
                  </p:cNvPr>
                  <p:cNvSpPr/>
                  <p:nvPr/>
                </p:nvSpPr>
                <p:spPr>
                  <a:xfrm>
                    <a:off x="-1134141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4" name="Freeform: Shape 2603">
                    <a:extLst>
                      <a:ext uri="{FF2B5EF4-FFF2-40B4-BE49-F238E27FC236}">
                        <a16:creationId xmlns:a16="http://schemas.microsoft.com/office/drawing/2014/main" id="{814DC5BD-088B-E802-9AF4-DBD30FBD056D}"/>
                      </a:ext>
                    </a:extLst>
                  </p:cNvPr>
                  <p:cNvSpPr/>
                  <p:nvPr/>
                </p:nvSpPr>
                <p:spPr>
                  <a:xfrm>
                    <a:off x="-1109665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5" name="Freeform: Shape 2604">
                    <a:extLst>
                      <a:ext uri="{FF2B5EF4-FFF2-40B4-BE49-F238E27FC236}">
                        <a16:creationId xmlns:a16="http://schemas.microsoft.com/office/drawing/2014/main" id="{FB7CEA0C-065D-35A8-F7F5-9CE549E28A96}"/>
                      </a:ext>
                    </a:extLst>
                  </p:cNvPr>
                  <p:cNvSpPr/>
                  <p:nvPr/>
                </p:nvSpPr>
                <p:spPr>
                  <a:xfrm>
                    <a:off x="-1085189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6" name="Freeform: Shape 2605">
                    <a:extLst>
                      <a:ext uri="{FF2B5EF4-FFF2-40B4-BE49-F238E27FC236}">
                        <a16:creationId xmlns:a16="http://schemas.microsoft.com/office/drawing/2014/main" id="{049DF527-7394-F5D1-7727-FD67DAB0CEFA}"/>
                      </a:ext>
                    </a:extLst>
                  </p:cNvPr>
                  <p:cNvSpPr/>
                  <p:nvPr/>
                </p:nvSpPr>
                <p:spPr>
                  <a:xfrm>
                    <a:off x="-1060706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7" name="Freeform: Shape 2606">
                    <a:extLst>
                      <a:ext uri="{FF2B5EF4-FFF2-40B4-BE49-F238E27FC236}">
                        <a16:creationId xmlns:a16="http://schemas.microsoft.com/office/drawing/2014/main" id="{926D51A7-E3F6-F993-0AB9-31EB3508FD7C}"/>
                      </a:ext>
                    </a:extLst>
                  </p:cNvPr>
                  <p:cNvSpPr/>
                  <p:nvPr/>
                </p:nvSpPr>
                <p:spPr>
                  <a:xfrm>
                    <a:off x="-1036230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8" name="Freeform: Shape 2607">
                    <a:extLst>
                      <a:ext uri="{FF2B5EF4-FFF2-40B4-BE49-F238E27FC236}">
                        <a16:creationId xmlns:a16="http://schemas.microsoft.com/office/drawing/2014/main" id="{279B91CD-B3AC-A024-D905-A49E9382C91B}"/>
                      </a:ext>
                    </a:extLst>
                  </p:cNvPr>
                  <p:cNvSpPr/>
                  <p:nvPr/>
                </p:nvSpPr>
                <p:spPr>
                  <a:xfrm>
                    <a:off x="-1011754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9" name="Freeform: Shape 2608">
                    <a:extLst>
                      <a:ext uri="{FF2B5EF4-FFF2-40B4-BE49-F238E27FC236}">
                        <a16:creationId xmlns:a16="http://schemas.microsoft.com/office/drawing/2014/main" id="{88B1F776-F177-BF81-9412-0E495C113ECD}"/>
                      </a:ext>
                    </a:extLst>
                  </p:cNvPr>
                  <p:cNvSpPr/>
                  <p:nvPr/>
                </p:nvSpPr>
                <p:spPr>
                  <a:xfrm>
                    <a:off x="-987278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0" name="Freeform: Shape 2609">
                    <a:extLst>
                      <a:ext uri="{FF2B5EF4-FFF2-40B4-BE49-F238E27FC236}">
                        <a16:creationId xmlns:a16="http://schemas.microsoft.com/office/drawing/2014/main" id="{27DF830E-E9AD-428D-6D32-3434771EFAC7}"/>
                      </a:ext>
                    </a:extLst>
                  </p:cNvPr>
                  <p:cNvSpPr/>
                  <p:nvPr/>
                </p:nvSpPr>
                <p:spPr>
                  <a:xfrm>
                    <a:off x="-962802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1" name="Freeform: Shape 2610">
                    <a:extLst>
                      <a:ext uri="{FF2B5EF4-FFF2-40B4-BE49-F238E27FC236}">
                        <a16:creationId xmlns:a16="http://schemas.microsoft.com/office/drawing/2014/main" id="{869362E7-9BDF-143E-6DE6-EB42F8BFB8A1}"/>
                      </a:ext>
                    </a:extLst>
                  </p:cNvPr>
                  <p:cNvSpPr/>
                  <p:nvPr/>
                </p:nvSpPr>
                <p:spPr>
                  <a:xfrm>
                    <a:off x="-938319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2" name="Freeform: Shape 2611">
                    <a:extLst>
                      <a:ext uri="{FF2B5EF4-FFF2-40B4-BE49-F238E27FC236}">
                        <a16:creationId xmlns:a16="http://schemas.microsoft.com/office/drawing/2014/main" id="{89155BAA-5181-0DBC-93B9-6A6D46638080}"/>
                      </a:ext>
                    </a:extLst>
                  </p:cNvPr>
                  <p:cNvSpPr/>
                  <p:nvPr/>
                </p:nvSpPr>
                <p:spPr>
                  <a:xfrm>
                    <a:off x="-913843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3" name="Freeform: Shape 2612">
                    <a:extLst>
                      <a:ext uri="{FF2B5EF4-FFF2-40B4-BE49-F238E27FC236}">
                        <a16:creationId xmlns:a16="http://schemas.microsoft.com/office/drawing/2014/main" id="{86024E26-9B37-A05F-D40E-929F8D7E5482}"/>
                      </a:ext>
                    </a:extLst>
                  </p:cNvPr>
                  <p:cNvSpPr/>
                  <p:nvPr/>
                </p:nvSpPr>
                <p:spPr>
                  <a:xfrm>
                    <a:off x="-889367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4" name="Freeform: Shape 2613">
                    <a:extLst>
                      <a:ext uri="{FF2B5EF4-FFF2-40B4-BE49-F238E27FC236}">
                        <a16:creationId xmlns:a16="http://schemas.microsoft.com/office/drawing/2014/main" id="{3DCDF202-46FE-AFB2-02EE-B128BFD59CAC}"/>
                      </a:ext>
                    </a:extLst>
                  </p:cNvPr>
                  <p:cNvSpPr/>
                  <p:nvPr/>
                </p:nvSpPr>
                <p:spPr>
                  <a:xfrm>
                    <a:off x="-864891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5" name="Freeform: Shape 2614">
                    <a:extLst>
                      <a:ext uri="{FF2B5EF4-FFF2-40B4-BE49-F238E27FC236}">
                        <a16:creationId xmlns:a16="http://schemas.microsoft.com/office/drawing/2014/main" id="{2D850A5C-30C7-727B-A7C8-B9621DF2F5F4}"/>
                      </a:ext>
                    </a:extLst>
                  </p:cNvPr>
                  <p:cNvSpPr/>
                  <p:nvPr/>
                </p:nvSpPr>
                <p:spPr>
                  <a:xfrm>
                    <a:off x="-840415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6" name="Freeform: Shape 2615">
                    <a:extLst>
                      <a:ext uri="{FF2B5EF4-FFF2-40B4-BE49-F238E27FC236}">
                        <a16:creationId xmlns:a16="http://schemas.microsoft.com/office/drawing/2014/main" id="{BF1955EB-FCB6-678C-1B2C-DF2F06553E4B}"/>
                      </a:ext>
                    </a:extLst>
                  </p:cNvPr>
                  <p:cNvSpPr/>
                  <p:nvPr/>
                </p:nvSpPr>
                <p:spPr>
                  <a:xfrm>
                    <a:off x="-815932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7" name="Freeform: Shape 2616">
                    <a:extLst>
                      <a:ext uri="{FF2B5EF4-FFF2-40B4-BE49-F238E27FC236}">
                        <a16:creationId xmlns:a16="http://schemas.microsoft.com/office/drawing/2014/main" id="{791C46A0-16E1-45D9-2B41-3ED1E24DB02E}"/>
                      </a:ext>
                    </a:extLst>
                  </p:cNvPr>
                  <p:cNvSpPr/>
                  <p:nvPr/>
                </p:nvSpPr>
                <p:spPr>
                  <a:xfrm>
                    <a:off x="-791456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18" name="Freeform: Shape 2617">
                    <a:extLst>
                      <a:ext uri="{FF2B5EF4-FFF2-40B4-BE49-F238E27FC236}">
                        <a16:creationId xmlns:a16="http://schemas.microsoft.com/office/drawing/2014/main" id="{317EA7F5-FF59-A612-BCD3-66F8F67D4C72}"/>
                      </a:ext>
                    </a:extLst>
                  </p:cNvPr>
                  <p:cNvSpPr/>
                  <p:nvPr/>
                </p:nvSpPr>
                <p:spPr>
                  <a:xfrm>
                    <a:off x="-1378914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19" name="Freeform: Shape 2618">
                    <a:extLst>
                      <a:ext uri="{FF2B5EF4-FFF2-40B4-BE49-F238E27FC236}">
                        <a16:creationId xmlns:a16="http://schemas.microsoft.com/office/drawing/2014/main" id="{4BD4CE68-F55F-BACE-E24C-A5C9388FB49C}"/>
                      </a:ext>
                    </a:extLst>
                  </p:cNvPr>
                  <p:cNvSpPr/>
                  <p:nvPr/>
                </p:nvSpPr>
                <p:spPr>
                  <a:xfrm>
                    <a:off x="-1354438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0" name="Freeform: Shape 2619">
                    <a:extLst>
                      <a:ext uri="{FF2B5EF4-FFF2-40B4-BE49-F238E27FC236}">
                        <a16:creationId xmlns:a16="http://schemas.microsoft.com/office/drawing/2014/main" id="{50E06FA1-BBDB-064E-172F-6A050795B876}"/>
                      </a:ext>
                    </a:extLst>
                  </p:cNvPr>
                  <p:cNvSpPr/>
                  <p:nvPr/>
                </p:nvSpPr>
                <p:spPr>
                  <a:xfrm>
                    <a:off x="-1329962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21" name="Freeform: Shape 2620">
                    <a:extLst>
                      <a:ext uri="{FF2B5EF4-FFF2-40B4-BE49-F238E27FC236}">
                        <a16:creationId xmlns:a16="http://schemas.microsoft.com/office/drawing/2014/main" id="{FE8992B0-82D2-AEED-6796-C65132FD0F54}"/>
                      </a:ext>
                    </a:extLst>
                  </p:cNvPr>
                  <p:cNvSpPr/>
                  <p:nvPr/>
                </p:nvSpPr>
                <p:spPr>
                  <a:xfrm>
                    <a:off x="-1305479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2" name="Freeform: Shape 2621">
                    <a:extLst>
                      <a:ext uri="{FF2B5EF4-FFF2-40B4-BE49-F238E27FC236}">
                        <a16:creationId xmlns:a16="http://schemas.microsoft.com/office/drawing/2014/main" id="{5A7CF76B-C417-7960-3D5F-D3D0742C54BB}"/>
                      </a:ext>
                    </a:extLst>
                  </p:cNvPr>
                  <p:cNvSpPr/>
                  <p:nvPr/>
                </p:nvSpPr>
                <p:spPr>
                  <a:xfrm>
                    <a:off x="-1281003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3" name="Freeform: Shape 2622">
                    <a:extLst>
                      <a:ext uri="{FF2B5EF4-FFF2-40B4-BE49-F238E27FC236}">
                        <a16:creationId xmlns:a16="http://schemas.microsoft.com/office/drawing/2014/main" id="{221D734C-3F30-8E73-DE7B-5E67EC2580DB}"/>
                      </a:ext>
                    </a:extLst>
                  </p:cNvPr>
                  <p:cNvSpPr/>
                  <p:nvPr/>
                </p:nvSpPr>
                <p:spPr>
                  <a:xfrm>
                    <a:off x="-1256527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4" name="Freeform: Shape 2623">
                    <a:extLst>
                      <a:ext uri="{FF2B5EF4-FFF2-40B4-BE49-F238E27FC236}">
                        <a16:creationId xmlns:a16="http://schemas.microsoft.com/office/drawing/2014/main" id="{64D406E5-944C-6B71-4318-C3CC3CAA7E64}"/>
                      </a:ext>
                    </a:extLst>
                  </p:cNvPr>
                  <p:cNvSpPr/>
                  <p:nvPr/>
                </p:nvSpPr>
                <p:spPr>
                  <a:xfrm>
                    <a:off x="-1232051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5" name="Freeform: Shape 2624">
                    <a:extLst>
                      <a:ext uri="{FF2B5EF4-FFF2-40B4-BE49-F238E27FC236}">
                        <a16:creationId xmlns:a16="http://schemas.microsoft.com/office/drawing/2014/main" id="{8BD9A233-BC03-BE0D-9156-05FD8894B875}"/>
                      </a:ext>
                    </a:extLst>
                  </p:cNvPr>
                  <p:cNvSpPr/>
                  <p:nvPr/>
                </p:nvSpPr>
                <p:spPr>
                  <a:xfrm>
                    <a:off x="-1207575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6" name="Freeform: Shape 2625">
                    <a:extLst>
                      <a:ext uri="{FF2B5EF4-FFF2-40B4-BE49-F238E27FC236}">
                        <a16:creationId xmlns:a16="http://schemas.microsoft.com/office/drawing/2014/main" id="{01D43CE1-2014-1CD6-000D-7DF0FD7E5CBC}"/>
                      </a:ext>
                    </a:extLst>
                  </p:cNvPr>
                  <p:cNvSpPr/>
                  <p:nvPr/>
                </p:nvSpPr>
                <p:spPr>
                  <a:xfrm>
                    <a:off x="-1183093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7" name="Freeform: Shape 2626">
                    <a:extLst>
                      <a:ext uri="{FF2B5EF4-FFF2-40B4-BE49-F238E27FC236}">
                        <a16:creationId xmlns:a16="http://schemas.microsoft.com/office/drawing/2014/main" id="{E7FC8E96-BD42-3E79-035B-2E8C7B8C02C4}"/>
                      </a:ext>
                    </a:extLst>
                  </p:cNvPr>
                  <p:cNvSpPr/>
                  <p:nvPr/>
                </p:nvSpPr>
                <p:spPr>
                  <a:xfrm>
                    <a:off x="-1158617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8" name="Freeform: Shape 2627">
                    <a:extLst>
                      <a:ext uri="{FF2B5EF4-FFF2-40B4-BE49-F238E27FC236}">
                        <a16:creationId xmlns:a16="http://schemas.microsoft.com/office/drawing/2014/main" id="{D3017CBE-FAF2-BBAE-81DC-DDE2E2BF080F}"/>
                      </a:ext>
                    </a:extLst>
                  </p:cNvPr>
                  <p:cNvSpPr/>
                  <p:nvPr/>
                </p:nvSpPr>
                <p:spPr>
                  <a:xfrm>
                    <a:off x="-1134141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9" name="Freeform: Shape 2628">
                    <a:extLst>
                      <a:ext uri="{FF2B5EF4-FFF2-40B4-BE49-F238E27FC236}">
                        <a16:creationId xmlns:a16="http://schemas.microsoft.com/office/drawing/2014/main" id="{ADC96950-EC52-8C6A-42A2-EE264E055DCC}"/>
                      </a:ext>
                    </a:extLst>
                  </p:cNvPr>
                  <p:cNvSpPr/>
                  <p:nvPr/>
                </p:nvSpPr>
                <p:spPr>
                  <a:xfrm>
                    <a:off x="-1109665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0" name="Freeform: Shape 2629">
                    <a:extLst>
                      <a:ext uri="{FF2B5EF4-FFF2-40B4-BE49-F238E27FC236}">
                        <a16:creationId xmlns:a16="http://schemas.microsoft.com/office/drawing/2014/main" id="{8115EB20-9CFE-6ED7-8357-7299C6182A48}"/>
                      </a:ext>
                    </a:extLst>
                  </p:cNvPr>
                  <p:cNvSpPr/>
                  <p:nvPr/>
                </p:nvSpPr>
                <p:spPr>
                  <a:xfrm>
                    <a:off x="-1085189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1" name="Freeform: Shape 2630">
                    <a:extLst>
                      <a:ext uri="{FF2B5EF4-FFF2-40B4-BE49-F238E27FC236}">
                        <a16:creationId xmlns:a16="http://schemas.microsoft.com/office/drawing/2014/main" id="{37B78E3D-C6A9-64DC-91AD-20A8C811BD54}"/>
                      </a:ext>
                    </a:extLst>
                  </p:cNvPr>
                  <p:cNvSpPr/>
                  <p:nvPr/>
                </p:nvSpPr>
                <p:spPr>
                  <a:xfrm>
                    <a:off x="-1060706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2" name="Freeform: Shape 2631">
                    <a:extLst>
                      <a:ext uri="{FF2B5EF4-FFF2-40B4-BE49-F238E27FC236}">
                        <a16:creationId xmlns:a16="http://schemas.microsoft.com/office/drawing/2014/main" id="{21A058D8-E7BE-1392-B424-B853FBDAD1FB}"/>
                      </a:ext>
                    </a:extLst>
                  </p:cNvPr>
                  <p:cNvSpPr/>
                  <p:nvPr/>
                </p:nvSpPr>
                <p:spPr>
                  <a:xfrm>
                    <a:off x="-1036230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3" name="Freeform: Shape 2632">
                    <a:extLst>
                      <a:ext uri="{FF2B5EF4-FFF2-40B4-BE49-F238E27FC236}">
                        <a16:creationId xmlns:a16="http://schemas.microsoft.com/office/drawing/2014/main" id="{535A54A3-C0EF-CAB0-3055-8FFAC9794CCA}"/>
                      </a:ext>
                    </a:extLst>
                  </p:cNvPr>
                  <p:cNvSpPr/>
                  <p:nvPr/>
                </p:nvSpPr>
                <p:spPr>
                  <a:xfrm>
                    <a:off x="-1011754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4" name="Freeform: Shape 2633">
                    <a:extLst>
                      <a:ext uri="{FF2B5EF4-FFF2-40B4-BE49-F238E27FC236}">
                        <a16:creationId xmlns:a16="http://schemas.microsoft.com/office/drawing/2014/main" id="{E0C0C202-ACC6-A4EC-5296-FC0FDCECC46C}"/>
                      </a:ext>
                    </a:extLst>
                  </p:cNvPr>
                  <p:cNvSpPr/>
                  <p:nvPr/>
                </p:nvSpPr>
                <p:spPr>
                  <a:xfrm>
                    <a:off x="-987278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5" name="Freeform: Shape 2634">
                    <a:extLst>
                      <a:ext uri="{FF2B5EF4-FFF2-40B4-BE49-F238E27FC236}">
                        <a16:creationId xmlns:a16="http://schemas.microsoft.com/office/drawing/2014/main" id="{3CC2FA9D-8543-342C-88ED-401E54A8DD97}"/>
                      </a:ext>
                    </a:extLst>
                  </p:cNvPr>
                  <p:cNvSpPr/>
                  <p:nvPr/>
                </p:nvSpPr>
                <p:spPr>
                  <a:xfrm>
                    <a:off x="-962802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6" name="Freeform: Shape 2635">
                    <a:extLst>
                      <a:ext uri="{FF2B5EF4-FFF2-40B4-BE49-F238E27FC236}">
                        <a16:creationId xmlns:a16="http://schemas.microsoft.com/office/drawing/2014/main" id="{2BAD7D57-7A66-1B95-721E-0E36BF650BB7}"/>
                      </a:ext>
                    </a:extLst>
                  </p:cNvPr>
                  <p:cNvSpPr/>
                  <p:nvPr/>
                </p:nvSpPr>
                <p:spPr>
                  <a:xfrm>
                    <a:off x="-938319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7" name="Freeform: Shape 2636">
                    <a:extLst>
                      <a:ext uri="{FF2B5EF4-FFF2-40B4-BE49-F238E27FC236}">
                        <a16:creationId xmlns:a16="http://schemas.microsoft.com/office/drawing/2014/main" id="{86D08F37-F70C-7874-0020-39C35F33EE25}"/>
                      </a:ext>
                    </a:extLst>
                  </p:cNvPr>
                  <p:cNvSpPr/>
                  <p:nvPr/>
                </p:nvSpPr>
                <p:spPr>
                  <a:xfrm>
                    <a:off x="-913843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8" name="Freeform: Shape 2637">
                    <a:extLst>
                      <a:ext uri="{FF2B5EF4-FFF2-40B4-BE49-F238E27FC236}">
                        <a16:creationId xmlns:a16="http://schemas.microsoft.com/office/drawing/2014/main" id="{C70352A4-88DB-8BBE-4CB0-112EA3B5CC00}"/>
                      </a:ext>
                    </a:extLst>
                  </p:cNvPr>
                  <p:cNvSpPr/>
                  <p:nvPr/>
                </p:nvSpPr>
                <p:spPr>
                  <a:xfrm>
                    <a:off x="-889367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9" name="Freeform: Shape 2638">
                    <a:extLst>
                      <a:ext uri="{FF2B5EF4-FFF2-40B4-BE49-F238E27FC236}">
                        <a16:creationId xmlns:a16="http://schemas.microsoft.com/office/drawing/2014/main" id="{F7EDDD2A-8BAD-B048-1134-598623DE2DE0}"/>
                      </a:ext>
                    </a:extLst>
                  </p:cNvPr>
                  <p:cNvSpPr/>
                  <p:nvPr/>
                </p:nvSpPr>
                <p:spPr>
                  <a:xfrm>
                    <a:off x="-864891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0" name="Freeform: Shape 2639">
                    <a:extLst>
                      <a:ext uri="{FF2B5EF4-FFF2-40B4-BE49-F238E27FC236}">
                        <a16:creationId xmlns:a16="http://schemas.microsoft.com/office/drawing/2014/main" id="{8EABEE06-4883-1E65-4E4B-C8D74EFBAAC3}"/>
                      </a:ext>
                    </a:extLst>
                  </p:cNvPr>
                  <p:cNvSpPr/>
                  <p:nvPr/>
                </p:nvSpPr>
                <p:spPr>
                  <a:xfrm>
                    <a:off x="-840415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1" name="Freeform: Shape 2640">
                    <a:extLst>
                      <a:ext uri="{FF2B5EF4-FFF2-40B4-BE49-F238E27FC236}">
                        <a16:creationId xmlns:a16="http://schemas.microsoft.com/office/drawing/2014/main" id="{5E61270D-00C6-1672-A7B4-E49493F549D0}"/>
                      </a:ext>
                    </a:extLst>
                  </p:cNvPr>
                  <p:cNvSpPr/>
                  <p:nvPr/>
                </p:nvSpPr>
                <p:spPr>
                  <a:xfrm>
                    <a:off x="-815932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2" name="Freeform: Shape 2641">
                    <a:extLst>
                      <a:ext uri="{FF2B5EF4-FFF2-40B4-BE49-F238E27FC236}">
                        <a16:creationId xmlns:a16="http://schemas.microsoft.com/office/drawing/2014/main" id="{568FB359-5452-A38C-EF78-9ABD3D50233C}"/>
                      </a:ext>
                    </a:extLst>
                  </p:cNvPr>
                  <p:cNvSpPr/>
                  <p:nvPr/>
                </p:nvSpPr>
                <p:spPr>
                  <a:xfrm>
                    <a:off x="-791456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3" name="Freeform: Shape 2642">
                    <a:extLst>
                      <a:ext uri="{FF2B5EF4-FFF2-40B4-BE49-F238E27FC236}">
                        <a16:creationId xmlns:a16="http://schemas.microsoft.com/office/drawing/2014/main" id="{DD882820-72AC-0193-E4CE-EF917E555316}"/>
                      </a:ext>
                    </a:extLst>
                  </p:cNvPr>
                  <p:cNvSpPr/>
                  <p:nvPr/>
                </p:nvSpPr>
                <p:spPr>
                  <a:xfrm>
                    <a:off x="-1378914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4" name="Freeform: Shape 2643">
                    <a:extLst>
                      <a:ext uri="{FF2B5EF4-FFF2-40B4-BE49-F238E27FC236}">
                        <a16:creationId xmlns:a16="http://schemas.microsoft.com/office/drawing/2014/main" id="{C1551A01-EAA7-B037-E8FE-998BEC4433AF}"/>
                      </a:ext>
                    </a:extLst>
                  </p:cNvPr>
                  <p:cNvSpPr/>
                  <p:nvPr/>
                </p:nvSpPr>
                <p:spPr>
                  <a:xfrm>
                    <a:off x="-1354438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5" name="Freeform: Shape 2644">
                    <a:extLst>
                      <a:ext uri="{FF2B5EF4-FFF2-40B4-BE49-F238E27FC236}">
                        <a16:creationId xmlns:a16="http://schemas.microsoft.com/office/drawing/2014/main" id="{43E470DE-F530-B926-DA41-E3FC037A1FBF}"/>
                      </a:ext>
                    </a:extLst>
                  </p:cNvPr>
                  <p:cNvSpPr/>
                  <p:nvPr/>
                </p:nvSpPr>
                <p:spPr>
                  <a:xfrm>
                    <a:off x="-1329962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6" name="Freeform: Shape 2645">
                    <a:extLst>
                      <a:ext uri="{FF2B5EF4-FFF2-40B4-BE49-F238E27FC236}">
                        <a16:creationId xmlns:a16="http://schemas.microsoft.com/office/drawing/2014/main" id="{86FF01D3-8639-9FBB-0D5E-514E067714BF}"/>
                      </a:ext>
                    </a:extLst>
                  </p:cNvPr>
                  <p:cNvSpPr/>
                  <p:nvPr/>
                </p:nvSpPr>
                <p:spPr>
                  <a:xfrm>
                    <a:off x="-1305479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7" name="Freeform: Shape 2646">
                    <a:extLst>
                      <a:ext uri="{FF2B5EF4-FFF2-40B4-BE49-F238E27FC236}">
                        <a16:creationId xmlns:a16="http://schemas.microsoft.com/office/drawing/2014/main" id="{31AF173F-6CFC-1910-4EA9-005F2163ECC9}"/>
                      </a:ext>
                    </a:extLst>
                  </p:cNvPr>
                  <p:cNvSpPr/>
                  <p:nvPr/>
                </p:nvSpPr>
                <p:spPr>
                  <a:xfrm>
                    <a:off x="-1281003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8" name="Freeform: Shape 2647">
                    <a:extLst>
                      <a:ext uri="{FF2B5EF4-FFF2-40B4-BE49-F238E27FC236}">
                        <a16:creationId xmlns:a16="http://schemas.microsoft.com/office/drawing/2014/main" id="{81D877CF-4B84-FBC7-5154-43AD5D8FF2E0}"/>
                      </a:ext>
                    </a:extLst>
                  </p:cNvPr>
                  <p:cNvSpPr/>
                  <p:nvPr/>
                </p:nvSpPr>
                <p:spPr>
                  <a:xfrm>
                    <a:off x="-1256527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9" name="Freeform: Shape 2648">
                    <a:extLst>
                      <a:ext uri="{FF2B5EF4-FFF2-40B4-BE49-F238E27FC236}">
                        <a16:creationId xmlns:a16="http://schemas.microsoft.com/office/drawing/2014/main" id="{3815CE80-C1FD-EBF2-703B-4BA0B3BE84B7}"/>
                      </a:ext>
                    </a:extLst>
                  </p:cNvPr>
                  <p:cNvSpPr/>
                  <p:nvPr/>
                </p:nvSpPr>
                <p:spPr>
                  <a:xfrm>
                    <a:off x="-1232051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0" name="Freeform: Shape 2649">
                    <a:extLst>
                      <a:ext uri="{FF2B5EF4-FFF2-40B4-BE49-F238E27FC236}">
                        <a16:creationId xmlns:a16="http://schemas.microsoft.com/office/drawing/2014/main" id="{0590C876-6428-0B5D-8AA6-4E689F481856}"/>
                      </a:ext>
                    </a:extLst>
                  </p:cNvPr>
                  <p:cNvSpPr/>
                  <p:nvPr/>
                </p:nvSpPr>
                <p:spPr>
                  <a:xfrm>
                    <a:off x="-1207575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1" name="Freeform: Shape 2650">
                    <a:extLst>
                      <a:ext uri="{FF2B5EF4-FFF2-40B4-BE49-F238E27FC236}">
                        <a16:creationId xmlns:a16="http://schemas.microsoft.com/office/drawing/2014/main" id="{604F380E-CA31-E47F-8657-5E4CB6DA3B64}"/>
                      </a:ext>
                    </a:extLst>
                  </p:cNvPr>
                  <p:cNvSpPr/>
                  <p:nvPr/>
                </p:nvSpPr>
                <p:spPr>
                  <a:xfrm>
                    <a:off x="-1183093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2" name="Freeform: Shape 2651">
                    <a:extLst>
                      <a:ext uri="{FF2B5EF4-FFF2-40B4-BE49-F238E27FC236}">
                        <a16:creationId xmlns:a16="http://schemas.microsoft.com/office/drawing/2014/main" id="{0E890418-F295-62DA-A2F8-F88CD4911BCE}"/>
                      </a:ext>
                    </a:extLst>
                  </p:cNvPr>
                  <p:cNvSpPr/>
                  <p:nvPr/>
                </p:nvSpPr>
                <p:spPr>
                  <a:xfrm>
                    <a:off x="-1158617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3" name="Freeform: Shape 2652">
                    <a:extLst>
                      <a:ext uri="{FF2B5EF4-FFF2-40B4-BE49-F238E27FC236}">
                        <a16:creationId xmlns:a16="http://schemas.microsoft.com/office/drawing/2014/main" id="{44A4D152-C690-44B0-EDFD-609D35935442}"/>
                      </a:ext>
                    </a:extLst>
                  </p:cNvPr>
                  <p:cNvSpPr/>
                  <p:nvPr/>
                </p:nvSpPr>
                <p:spPr>
                  <a:xfrm>
                    <a:off x="-1134141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4" name="Freeform: Shape 2653">
                    <a:extLst>
                      <a:ext uri="{FF2B5EF4-FFF2-40B4-BE49-F238E27FC236}">
                        <a16:creationId xmlns:a16="http://schemas.microsoft.com/office/drawing/2014/main" id="{0D5400F0-D232-2633-BBFD-B06DFAA6B96D}"/>
                      </a:ext>
                    </a:extLst>
                  </p:cNvPr>
                  <p:cNvSpPr/>
                  <p:nvPr/>
                </p:nvSpPr>
                <p:spPr>
                  <a:xfrm>
                    <a:off x="-1109665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5" name="Freeform: Shape 2654">
                    <a:extLst>
                      <a:ext uri="{FF2B5EF4-FFF2-40B4-BE49-F238E27FC236}">
                        <a16:creationId xmlns:a16="http://schemas.microsoft.com/office/drawing/2014/main" id="{7BCD0F6B-2653-9E50-4BD2-19A7A1521173}"/>
                      </a:ext>
                    </a:extLst>
                  </p:cNvPr>
                  <p:cNvSpPr/>
                  <p:nvPr/>
                </p:nvSpPr>
                <p:spPr>
                  <a:xfrm>
                    <a:off x="-1085189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6" name="Freeform: Shape 2655">
                    <a:extLst>
                      <a:ext uri="{FF2B5EF4-FFF2-40B4-BE49-F238E27FC236}">
                        <a16:creationId xmlns:a16="http://schemas.microsoft.com/office/drawing/2014/main" id="{322D40D9-26C2-0AEE-12EA-A0289E02B5EB}"/>
                      </a:ext>
                    </a:extLst>
                  </p:cNvPr>
                  <p:cNvSpPr/>
                  <p:nvPr/>
                </p:nvSpPr>
                <p:spPr>
                  <a:xfrm>
                    <a:off x="-1060706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7" name="Freeform: Shape 2656">
                    <a:extLst>
                      <a:ext uri="{FF2B5EF4-FFF2-40B4-BE49-F238E27FC236}">
                        <a16:creationId xmlns:a16="http://schemas.microsoft.com/office/drawing/2014/main" id="{AC40AAD3-2FC5-486A-391C-28CEAD853653}"/>
                      </a:ext>
                    </a:extLst>
                  </p:cNvPr>
                  <p:cNvSpPr/>
                  <p:nvPr/>
                </p:nvSpPr>
                <p:spPr>
                  <a:xfrm>
                    <a:off x="-1036230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8" name="Freeform: Shape 2657">
                    <a:extLst>
                      <a:ext uri="{FF2B5EF4-FFF2-40B4-BE49-F238E27FC236}">
                        <a16:creationId xmlns:a16="http://schemas.microsoft.com/office/drawing/2014/main" id="{1DF44092-DF8B-70C1-BB99-69E088498A80}"/>
                      </a:ext>
                    </a:extLst>
                  </p:cNvPr>
                  <p:cNvSpPr/>
                  <p:nvPr/>
                </p:nvSpPr>
                <p:spPr>
                  <a:xfrm>
                    <a:off x="-1011754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9" name="Freeform: Shape 2658">
                    <a:extLst>
                      <a:ext uri="{FF2B5EF4-FFF2-40B4-BE49-F238E27FC236}">
                        <a16:creationId xmlns:a16="http://schemas.microsoft.com/office/drawing/2014/main" id="{3EB7A0AE-D00C-EAD4-FFE0-AC79C403B92C}"/>
                      </a:ext>
                    </a:extLst>
                  </p:cNvPr>
                  <p:cNvSpPr/>
                  <p:nvPr/>
                </p:nvSpPr>
                <p:spPr>
                  <a:xfrm>
                    <a:off x="-987278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0" name="Freeform: Shape 2659">
                    <a:extLst>
                      <a:ext uri="{FF2B5EF4-FFF2-40B4-BE49-F238E27FC236}">
                        <a16:creationId xmlns:a16="http://schemas.microsoft.com/office/drawing/2014/main" id="{D4A29859-2510-0D9F-2CED-FB62EC0D513B}"/>
                      </a:ext>
                    </a:extLst>
                  </p:cNvPr>
                  <p:cNvSpPr/>
                  <p:nvPr/>
                </p:nvSpPr>
                <p:spPr>
                  <a:xfrm>
                    <a:off x="-962802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1" name="Freeform: Shape 2660">
                    <a:extLst>
                      <a:ext uri="{FF2B5EF4-FFF2-40B4-BE49-F238E27FC236}">
                        <a16:creationId xmlns:a16="http://schemas.microsoft.com/office/drawing/2014/main" id="{425484B4-0666-690E-22AD-232F8296ED6D}"/>
                      </a:ext>
                    </a:extLst>
                  </p:cNvPr>
                  <p:cNvSpPr/>
                  <p:nvPr/>
                </p:nvSpPr>
                <p:spPr>
                  <a:xfrm>
                    <a:off x="-938319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2" name="Freeform: Shape 2661">
                    <a:extLst>
                      <a:ext uri="{FF2B5EF4-FFF2-40B4-BE49-F238E27FC236}">
                        <a16:creationId xmlns:a16="http://schemas.microsoft.com/office/drawing/2014/main" id="{B371F42F-FEE1-6CC1-1DD6-8021B46A820F}"/>
                      </a:ext>
                    </a:extLst>
                  </p:cNvPr>
                  <p:cNvSpPr/>
                  <p:nvPr/>
                </p:nvSpPr>
                <p:spPr>
                  <a:xfrm>
                    <a:off x="-913843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3" name="Freeform: Shape 2662">
                    <a:extLst>
                      <a:ext uri="{FF2B5EF4-FFF2-40B4-BE49-F238E27FC236}">
                        <a16:creationId xmlns:a16="http://schemas.microsoft.com/office/drawing/2014/main" id="{44859F8E-D837-EF33-6AF8-F1130BD310A5}"/>
                      </a:ext>
                    </a:extLst>
                  </p:cNvPr>
                  <p:cNvSpPr/>
                  <p:nvPr/>
                </p:nvSpPr>
                <p:spPr>
                  <a:xfrm>
                    <a:off x="-889367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4" name="Freeform: Shape 2663">
                    <a:extLst>
                      <a:ext uri="{FF2B5EF4-FFF2-40B4-BE49-F238E27FC236}">
                        <a16:creationId xmlns:a16="http://schemas.microsoft.com/office/drawing/2014/main" id="{07EA8C36-49BD-C018-7A7E-2EC7DD2E3991}"/>
                      </a:ext>
                    </a:extLst>
                  </p:cNvPr>
                  <p:cNvSpPr/>
                  <p:nvPr/>
                </p:nvSpPr>
                <p:spPr>
                  <a:xfrm>
                    <a:off x="-864891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5" name="Freeform: Shape 2664">
                    <a:extLst>
                      <a:ext uri="{FF2B5EF4-FFF2-40B4-BE49-F238E27FC236}">
                        <a16:creationId xmlns:a16="http://schemas.microsoft.com/office/drawing/2014/main" id="{6A3AC87F-71BF-53B5-DA9D-4FB25734F1F4}"/>
                      </a:ext>
                    </a:extLst>
                  </p:cNvPr>
                  <p:cNvSpPr/>
                  <p:nvPr/>
                </p:nvSpPr>
                <p:spPr>
                  <a:xfrm>
                    <a:off x="-840415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6" name="Freeform: Shape 2665">
                    <a:extLst>
                      <a:ext uri="{FF2B5EF4-FFF2-40B4-BE49-F238E27FC236}">
                        <a16:creationId xmlns:a16="http://schemas.microsoft.com/office/drawing/2014/main" id="{BD5339AD-1CC6-8927-797F-80642B0D129F}"/>
                      </a:ext>
                    </a:extLst>
                  </p:cNvPr>
                  <p:cNvSpPr/>
                  <p:nvPr/>
                </p:nvSpPr>
                <p:spPr>
                  <a:xfrm>
                    <a:off x="-815932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7" name="Freeform: Shape 2666">
                    <a:extLst>
                      <a:ext uri="{FF2B5EF4-FFF2-40B4-BE49-F238E27FC236}">
                        <a16:creationId xmlns:a16="http://schemas.microsoft.com/office/drawing/2014/main" id="{DA9DDCBF-24D0-2B21-2DB4-DFA0AB820442}"/>
                      </a:ext>
                    </a:extLst>
                  </p:cNvPr>
                  <p:cNvSpPr/>
                  <p:nvPr/>
                </p:nvSpPr>
                <p:spPr>
                  <a:xfrm>
                    <a:off x="-791456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8" name="Freeform: Shape 2667">
                    <a:extLst>
                      <a:ext uri="{FF2B5EF4-FFF2-40B4-BE49-F238E27FC236}">
                        <a16:creationId xmlns:a16="http://schemas.microsoft.com/office/drawing/2014/main" id="{1FB68E1C-30CB-BF37-C0CF-9CC2FD96C926}"/>
                      </a:ext>
                    </a:extLst>
                  </p:cNvPr>
                  <p:cNvSpPr/>
                  <p:nvPr/>
                </p:nvSpPr>
                <p:spPr>
                  <a:xfrm>
                    <a:off x="-1378914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69" name="Freeform: Shape 2668">
                    <a:extLst>
                      <a:ext uri="{FF2B5EF4-FFF2-40B4-BE49-F238E27FC236}">
                        <a16:creationId xmlns:a16="http://schemas.microsoft.com/office/drawing/2014/main" id="{7AE79039-67A2-0182-A5B1-FEC05F37BC37}"/>
                      </a:ext>
                    </a:extLst>
                  </p:cNvPr>
                  <p:cNvSpPr/>
                  <p:nvPr/>
                </p:nvSpPr>
                <p:spPr>
                  <a:xfrm>
                    <a:off x="-1354438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0" name="Freeform: Shape 2669">
                    <a:extLst>
                      <a:ext uri="{FF2B5EF4-FFF2-40B4-BE49-F238E27FC236}">
                        <a16:creationId xmlns:a16="http://schemas.microsoft.com/office/drawing/2014/main" id="{21A2268E-B686-1A9A-EAAA-922BD3A89BDA}"/>
                      </a:ext>
                    </a:extLst>
                  </p:cNvPr>
                  <p:cNvSpPr/>
                  <p:nvPr/>
                </p:nvSpPr>
                <p:spPr>
                  <a:xfrm>
                    <a:off x="-1329962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1" name="Freeform: Shape 2670">
                    <a:extLst>
                      <a:ext uri="{FF2B5EF4-FFF2-40B4-BE49-F238E27FC236}">
                        <a16:creationId xmlns:a16="http://schemas.microsoft.com/office/drawing/2014/main" id="{5D8CBBEF-9DC8-E993-4E10-D6A38ABFF1C4}"/>
                      </a:ext>
                    </a:extLst>
                  </p:cNvPr>
                  <p:cNvSpPr/>
                  <p:nvPr/>
                </p:nvSpPr>
                <p:spPr>
                  <a:xfrm>
                    <a:off x="-1305479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2" name="Freeform: Shape 2671">
                    <a:extLst>
                      <a:ext uri="{FF2B5EF4-FFF2-40B4-BE49-F238E27FC236}">
                        <a16:creationId xmlns:a16="http://schemas.microsoft.com/office/drawing/2014/main" id="{DECBAFEF-75DA-DBAA-F558-B0D8F3B63AB0}"/>
                      </a:ext>
                    </a:extLst>
                  </p:cNvPr>
                  <p:cNvSpPr/>
                  <p:nvPr/>
                </p:nvSpPr>
                <p:spPr>
                  <a:xfrm>
                    <a:off x="-1281003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3" name="Freeform: Shape 2672">
                    <a:extLst>
                      <a:ext uri="{FF2B5EF4-FFF2-40B4-BE49-F238E27FC236}">
                        <a16:creationId xmlns:a16="http://schemas.microsoft.com/office/drawing/2014/main" id="{82CBB285-8D28-EFA4-FB1C-CE14E973F05A}"/>
                      </a:ext>
                    </a:extLst>
                  </p:cNvPr>
                  <p:cNvSpPr/>
                  <p:nvPr/>
                </p:nvSpPr>
                <p:spPr>
                  <a:xfrm>
                    <a:off x="-1256527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4" name="Freeform: Shape 2673">
                    <a:extLst>
                      <a:ext uri="{FF2B5EF4-FFF2-40B4-BE49-F238E27FC236}">
                        <a16:creationId xmlns:a16="http://schemas.microsoft.com/office/drawing/2014/main" id="{8853ABBF-D52A-573C-2512-784B884957DB}"/>
                      </a:ext>
                    </a:extLst>
                  </p:cNvPr>
                  <p:cNvSpPr/>
                  <p:nvPr/>
                </p:nvSpPr>
                <p:spPr>
                  <a:xfrm>
                    <a:off x="-1232051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5" name="Freeform: Shape 2674">
                    <a:extLst>
                      <a:ext uri="{FF2B5EF4-FFF2-40B4-BE49-F238E27FC236}">
                        <a16:creationId xmlns:a16="http://schemas.microsoft.com/office/drawing/2014/main" id="{A7861195-EF52-74AF-CF52-205D230FC460}"/>
                      </a:ext>
                    </a:extLst>
                  </p:cNvPr>
                  <p:cNvSpPr/>
                  <p:nvPr/>
                </p:nvSpPr>
                <p:spPr>
                  <a:xfrm>
                    <a:off x="-1207575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6" name="Freeform: Shape 2675">
                    <a:extLst>
                      <a:ext uri="{FF2B5EF4-FFF2-40B4-BE49-F238E27FC236}">
                        <a16:creationId xmlns:a16="http://schemas.microsoft.com/office/drawing/2014/main" id="{A2B1A781-5C9D-7639-BE10-2ED2C4BEA994}"/>
                      </a:ext>
                    </a:extLst>
                  </p:cNvPr>
                  <p:cNvSpPr/>
                  <p:nvPr/>
                </p:nvSpPr>
                <p:spPr>
                  <a:xfrm>
                    <a:off x="-1183093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7" name="Freeform: Shape 2676">
                    <a:extLst>
                      <a:ext uri="{FF2B5EF4-FFF2-40B4-BE49-F238E27FC236}">
                        <a16:creationId xmlns:a16="http://schemas.microsoft.com/office/drawing/2014/main" id="{EBE79DDB-2320-93F7-E91C-3781AC8A3B5B}"/>
                      </a:ext>
                    </a:extLst>
                  </p:cNvPr>
                  <p:cNvSpPr/>
                  <p:nvPr/>
                </p:nvSpPr>
                <p:spPr>
                  <a:xfrm>
                    <a:off x="-1158617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8" name="Freeform: Shape 2677">
                    <a:extLst>
                      <a:ext uri="{FF2B5EF4-FFF2-40B4-BE49-F238E27FC236}">
                        <a16:creationId xmlns:a16="http://schemas.microsoft.com/office/drawing/2014/main" id="{33A586B8-F62B-975D-C099-73104E84C9B2}"/>
                      </a:ext>
                    </a:extLst>
                  </p:cNvPr>
                  <p:cNvSpPr/>
                  <p:nvPr/>
                </p:nvSpPr>
                <p:spPr>
                  <a:xfrm>
                    <a:off x="-1134141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9" name="Freeform: Shape 2678">
                    <a:extLst>
                      <a:ext uri="{FF2B5EF4-FFF2-40B4-BE49-F238E27FC236}">
                        <a16:creationId xmlns:a16="http://schemas.microsoft.com/office/drawing/2014/main" id="{D3ADBA7A-B90F-C537-3F8D-C744BC2F97DF}"/>
                      </a:ext>
                    </a:extLst>
                  </p:cNvPr>
                  <p:cNvSpPr/>
                  <p:nvPr/>
                </p:nvSpPr>
                <p:spPr>
                  <a:xfrm>
                    <a:off x="-1109665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0" name="Freeform: Shape 2679">
                    <a:extLst>
                      <a:ext uri="{FF2B5EF4-FFF2-40B4-BE49-F238E27FC236}">
                        <a16:creationId xmlns:a16="http://schemas.microsoft.com/office/drawing/2014/main" id="{EB8B5AE0-D28A-A8B8-2DCC-81BE8DFD5DE9}"/>
                      </a:ext>
                    </a:extLst>
                  </p:cNvPr>
                  <p:cNvSpPr/>
                  <p:nvPr/>
                </p:nvSpPr>
                <p:spPr>
                  <a:xfrm>
                    <a:off x="-1085189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1" name="Freeform: Shape 2680">
                    <a:extLst>
                      <a:ext uri="{FF2B5EF4-FFF2-40B4-BE49-F238E27FC236}">
                        <a16:creationId xmlns:a16="http://schemas.microsoft.com/office/drawing/2014/main" id="{776A9312-D00A-3902-3337-14AD34849556}"/>
                      </a:ext>
                    </a:extLst>
                  </p:cNvPr>
                  <p:cNvSpPr/>
                  <p:nvPr/>
                </p:nvSpPr>
                <p:spPr>
                  <a:xfrm>
                    <a:off x="-1060706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2" name="Freeform: Shape 2681">
                    <a:extLst>
                      <a:ext uri="{FF2B5EF4-FFF2-40B4-BE49-F238E27FC236}">
                        <a16:creationId xmlns:a16="http://schemas.microsoft.com/office/drawing/2014/main" id="{9E3E6ABD-AAE4-01DC-A0DD-64639F297045}"/>
                      </a:ext>
                    </a:extLst>
                  </p:cNvPr>
                  <p:cNvSpPr/>
                  <p:nvPr/>
                </p:nvSpPr>
                <p:spPr>
                  <a:xfrm>
                    <a:off x="-1036230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3" name="Freeform: Shape 2682">
                    <a:extLst>
                      <a:ext uri="{FF2B5EF4-FFF2-40B4-BE49-F238E27FC236}">
                        <a16:creationId xmlns:a16="http://schemas.microsoft.com/office/drawing/2014/main" id="{004736CC-632A-6F5C-7C01-C1C063D02CE7}"/>
                      </a:ext>
                    </a:extLst>
                  </p:cNvPr>
                  <p:cNvSpPr/>
                  <p:nvPr/>
                </p:nvSpPr>
                <p:spPr>
                  <a:xfrm>
                    <a:off x="-1011754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4" name="Freeform: Shape 2683">
                    <a:extLst>
                      <a:ext uri="{FF2B5EF4-FFF2-40B4-BE49-F238E27FC236}">
                        <a16:creationId xmlns:a16="http://schemas.microsoft.com/office/drawing/2014/main" id="{5DB27F92-9944-6391-BACA-085A83D5AE3F}"/>
                      </a:ext>
                    </a:extLst>
                  </p:cNvPr>
                  <p:cNvSpPr/>
                  <p:nvPr/>
                </p:nvSpPr>
                <p:spPr>
                  <a:xfrm>
                    <a:off x="-987278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5" name="Freeform: Shape 2684">
                    <a:extLst>
                      <a:ext uri="{FF2B5EF4-FFF2-40B4-BE49-F238E27FC236}">
                        <a16:creationId xmlns:a16="http://schemas.microsoft.com/office/drawing/2014/main" id="{FBBD585E-0F66-E197-9646-CA1640765042}"/>
                      </a:ext>
                    </a:extLst>
                  </p:cNvPr>
                  <p:cNvSpPr/>
                  <p:nvPr/>
                </p:nvSpPr>
                <p:spPr>
                  <a:xfrm>
                    <a:off x="-962802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6" name="Freeform: Shape 2685">
                    <a:extLst>
                      <a:ext uri="{FF2B5EF4-FFF2-40B4-BE49-F238E27FC236}">
                        <a16:creationId xmlns:a16="http://schemas.microsoft.com/office/drawing/2014/main" id="{7E09B641-D9C4-E46A-EC82-EAD5ABEB377A}"/>
                      </a:ext>
                    </a:extLst>
                  </p:cNvPr>
                  <p:cNvSpPr/>
                  <p:nvPr/>
                </p:nvSpPr>
                <p:spPr>
                  <a:xfrm>
                    <a:off x="-938319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7" name="Freeform: Shape 2686">
                    <a:extLst>
                      <a:ext uri="{FF2B5EF4-FFF2-40B4-BE49-F238E27FC236}">
                        <a16:creationId xmlns:a16="http://schemas.microsoft.com/office/drawing/2014/main" id="{A2A6C196-E81A-D618-E3AC-9DE1A2087971}"/>
                      </a:ext>
                    </a:extLst>
                  </p:cNvPr>
                  <p:cNvSpPr/>
                  <p:nvPr/>
                </p:nvSpPr>
                <p:spPr>
                  <a:xfrm>
                    <a:off x="-913843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8" name="Freeform: Shape 2687">
                    <a:extLst>
                      <a:ext uri="{FF2B5EF4-FFF2-40B4-BE49-F238E27FC236}">
                        <a16:creationId xmlns:a16="http://schemas.microsoft.com/office/drawing/2014/main" id="{0035F933-D95E-45B1-E7DC-68661BB4B365}"/>
                      </a:ext>
                    </a:extLst>
                  </p:cNvPr>
                  <p:cNvSpPr/>
                  <p:nvPr/>
                </p:nvSpPr>
                <p:spPr>
                  <a:xfrm>
                    <a:off x="-889367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9" name="Freeform: Shape 2688">
                    <a:extLst>
                      <a:ext uri="{FF2B5EF4-FFF2-40B4-BE49-F238E27FC236}">
                        <a16:creationId xmlns:a16="http://schemas.microsoft.com/office/drawing/2014/main" id="{57FC76BD-1A73-7C6B-9466-101DE419FF29}"/>
                      </a:ext>
                    </a:extLst>
                  </p:cNvPr>
                  <p:cNvSpPr/>
                  <p:nvPr/>
                </p:nvSpPr>
                <p:spPr>
                  <a:xfrm>
                    <a:off x="-864891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0" name="Freeform: Shape 2689">
                    <a:extLst>
                      <a:ext uri="{FF2B5EF4-FFF2-40B4-BE49-F238E27FC236}">
                        <a16:creationId xmlns:a16="http://schemas.microsoft.com/office/drawing/2014/main" id="{E37CD2B8-BBBB-18AA-D4C3-E20C13DD95D5}"/>
                      </a:ext>
                    </a:extLst>
                  </p:cNvPr>
                  <p:cNvSpPr/>
                  <p:nvPr/>
                </p:nvSpPr>
                <p:spPr>
                  <a:xfrm>
                    <a:off x="-840415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1" name="Freeform: Shape 2690">
                    <a:extLst>
                      <a:ext uri="{FF2B5EF4-FFF2-40B4-BE49-F238E27FC236}">
                        <a16:creationId xmlns:a16="http://schemas.microsoft.com/office/drawing/2014/main" id="{8F127B74-A164-D56B-0E54-D73E99EF96ED}"/>
                      </a:ext>
                    </a:extLst>
                  </p:cNvPr>
                  <p:cNvSpPr/>
                  <p:nvPr/>
                </p:nvSpPr>
                <p:spPr>
                  <a:xfrm>
                    <a:off x="-815932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2" name="Freeform: Shape 2691">
                    <a:extLst>
                      <a:ext uri="{FF2B5EF4-FFF2-40B4-BE49-F238E27FC236}">
                        <a16:creationId xmlns:a16="http://schemas.microsoft.com/office/drawing/2014/main" id="{811801AE-532F-B82C-04D5-8E160A28374C}"/>
                      </a:ext>
                    </a:extLst>
                  </p:cNvPr>
                  <p:cNvSpPr/>
                  <p:nvPr/>
                </p:nvSpPr>
                <p:spPr>
                  <a:xfrm>
                    <a:off x="-791456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3" name="Freeform: Shape 2692">
                    <a:extLst>
                      <a:ext uri="{FF2B5EF4-FFF2-40B4-BE49-F238E27FC236}">
                        <a16:creationId xmlns:a16="http://schemas.microsoft.com/office/drawing/2014/main" id="{7E5ABB94-DE8D-E925-14D6-3519975AB944}"/>
                      </a:ext>
                    </a:extLst>
                  </p:cNvPr>
                  <p:cNvSpPr/>
                  <p:nvPr/>
                </p:nvSpPr>
                <p:spPr>
                  <a:xfrm>
                    <a:off x="-1378914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4" name="Freeform: Shape 2693">
                    <a:extLst>
                      <a:ext uri="{FF2B5EF4-FFF2-40B4-BE49-F238E27FC236}">
                        <a16:creationId xmlns:a16="http://schemas.microsoft.com/office/drawing/2014/main" id="{F275EF49-7463-CB51-B2F0-4DFA66577618}"/>
                      </a:ext>
                    </a:extLst>
                  </p:cNvPr>
                  <p:cNvSpPr/>
                  <p:nvPr/>
                </p:nvSpPr>
                <p:spPr>
                  <a:xfrm>
                    <a:off x="-1354438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5" name="Freeform: Shape 2694">
                    <a:extLst>
                      <a:ext uri="{FF2B5EF4-FFF2-40B4-BE49-F238E27FC236}">
                        <a16:creationId xmlns:a16="http://schemas.microsoft.com/office/drawing/2014/main" id="{25F3FFEE-5302-8451-E104-0A944DF686F1}"/>
                      </a:ext>
                    </a:extLst>
                  </p:cNvPr>
                  <p:cNvSpPr/>
                  <p:nvPr/>
                </p:nvSpPr>
                <p:spPr>
                  <a:xfrm>
                    <a:off x="-1329962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6" name="Freeform: Shape 2695">
                    <a:extLst>
                      <a:ext uri="{FF2B5EF4-FFF2-40B4-BE49-F238E27FC236}">
                        <a16:creationId xmlns:a16="http://schemas.microsoft.com/office/drawing/2014/main" id="{4E1B1463-1680-FB55-2449-469D0AB4328E}"/>
                      </a:ext>
                    </a:extLst>
                  </p:cNvPr>
                  <p:cNvSpPr/>
                  <p:nvPr/>
                </p:nvSpPr>
                <p:spPr>
                  <a:xfrm>
                    <a:off x="-1305479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7" name="Freeform: Shape 2696">
                    <a:extLst>
                      <a:ext uri="{FF2B5EF4-FFF2-40B4-BE49-F238E27FC236}">
                        <a16:creationId xmlns:a16="http://schemas.microsoft.com/office/drawing/2014/main" id="{53AA613D-8053-C13F-5412-85D4768DC104}"/>
                      </a:ext>
                    </a:extLst>
                  </p:cNvPr>
                  <p:cNvSpPr/>
                  <p:nvPr/>
                </p:nvSpPr>
                <p:spPr>
                  <a:xfrm>
                    <a:off x="-1281003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8" name="Freeform: Shape 2697">
                    <a:extLst>
                      <a:ext uri="{FF2B5EF4-FFF2-40B4-BE49-F238E27FC236}">
                        <a16:creationId xmlns:a16="http://schemas.microsoft.com/office/drawing/2014/main" id="{40694168-0EEB-99C5-F720-1231DAF937B3}"/>
                      </a:ext>
                    </a:extLst>
                  </p:cNvPr>
                  <p:cNvSpPr/>
                  <p:nvPr/>
                </p:nvSpPr>
                <p:spPr>
                  <a:xfrm>
                    <a:off x="-1256527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9" name="Freeform: Shape 2698">
                    <a:extLst>
                      <a:ext uri="{FF2B5EF4-FFF2-40B4-BE49-F238E27FC236}">
                        <a16:creationId xmlns:a16="http://schemas.microsoft.com/office/drawing/2014/main" id="{10BEB806-D917-6689-74D0-1B23BAC19633}"/>
                      </a:ext>
                    </a:extLst>
                  </p:cNvPr>
                  <p:cNvSpPr/>
                  <p:nvPr/>
                </p:nvSpPr>
                <p:spPr>
                  <a:xfrm>
                    <a:off x="-1232051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0" name="Freeform: Shape 2699">
                    <a:extLst>
                      <a:ext uri="{FF2B5EF4-FFF2-40B4-BE49-F238E27FC236}">
                        <a16:creationId xmlns:a16="http://schemas.microsoft.com/office/drawing/2014/main" id="{4992C9B8-E699-AF94-8FFA-4D9ECE89C336}"/>
                      </a:ext>
                    </a:extLst>
                  </p:cNvPr>
                  <p:cNvSpPr/>
                  <p:nvPr/>
                </p:nvSpPr>
                <p:spPr>
                  <a:xfrm>
                    <a:off x="-1207575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1" name="Freeform: Shape 2700">
                    <a:extLst>
                      <a:ext uri="{FF2B5EF4-FFF2-40B4-BE49-F238E27FC236}">
                        <a16:creationId xmlns:a16="http://schemas.microsoft.com/office/drawing/2014/main" id="{A86167B2-A9D6-4FC1-91CD-025D97A0EF66}"/>
                      </a:ext>
                    </a:extLst>
                  </p:cNvPr>
                  <p:cNvSpPr/>
                  <p:nvPr/>
                </p:nvSpPr>
                <p:spPr>
                  <a:xfrm>
                    <a:off x="-1183093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2" name="Freeform: Shape 2701">
                    <a:extLst>
                      <a:ext uri="{FF2B5EF4-FFF2-40B4-BE49-F238E27FC236}">
                        <a16:creationId xmlns:a16="http://schemas.microsoft.com/office/drawing/2014/main" id="{FEFDF23F-C2AE-BC48-CF84-4FDCBEEF63E3}"/>
                      </a:ext>
                    </a:extLst>
                  </p:cNvPr>
                  <p:cNvSpPr/>
                  <p:nvPr/>
                </p:nvSpPr>
                <p:spPr>
                  <a:xfrm>
                    <a:off x="-1158617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3" name="Freeform: Shape 2702">
                    <a:extLst>
                      <a:ext uri="{FF2B5EF4-FFF2-40B4-BE49-F238E27FC236}">
                        <a16:creationId xmlns:a16="http://schemas.microsoft.com/office/drawing/2014/main" id="{354DD86D-4ACD-060E-4732-2A9EC7880EF4}"/>
                      </a:ext>
                    </a:extLst>
                  </p:cNvPr>
                  <p:cNvSpPr/>
                  <p:nvPr/>
                </p:nvSpPr>
                <p:spPr>
                  <a:xfrm>
                    <a:off x="-1134141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4" name="Freeform: Shape 2703">
                    <a:extLst>
                      <a:ext uri="{FF2B5EF4-FFF2-40B4-BE49-F238E27FC236}">
                        <a16:creationId xmlns:a16="http://schemas.microsoft.com/office/drawing/2014/main" id="{AAC63C82-B637-116E-CE30-B6C31BF50A2F}"/>
                      </a:ext>
                    </a:extLst>
                  </p:cNvPr>
                  <p:cNvSpPr/>
                  <p:nvPr/>
                </p:nvSpPr>
                <p:spPr>
                  <a:xfrm>
                    <a:off x="-1109665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5" name="Freeform: Shape 2704">
                    <a:extLst>
                      <a:ext uri="{FF2B5EF4-FFF2-40B4-BE49-F238E27FC236}">
                        <a16:creationId xmlns:a16="http://schemas.microsoft.com/office/drawing/2014/main" id="{65690DBD-4D20-E1DF-7870-B200A86E391C}"/>
                      </a:ext>
                    </a:extLst>
                  </p:cNvPr>
                  <p:cNvSpPr/>
                  <p:nvPr/>
                </p:nvSpPr>
                <p:spPr>
                  <a:xfrm>
                    <a:off x="-1085189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6" name="Freeform: Shape 2705">
                    <a:extLst>
                      <a:ext uri="{FF2B5EF4-FFF2-40B4-BE49-F238E27FC236}">
                        <a16:creationId xmlns:a16="http://schemas.microsoft.com/office/drawing/2014/main" id="{A6EFE874-2378-F34B-CFEE-71EAF1440E9B}"/>
                      </a:ext>
                    </a:extLst>
                  </p:cNvPr>
                  <p:cNvSpPr/>
                  <p:nvPr/>
                </p:nvSpPr>
                <p:spPr>
                  <a:xfrm>
                    <a:off x="-1060706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7" name="Freeform: Shape 2706">
                    <a:extLst>
                      <a:ext uri="{FF2B5EF4-FFF2-40B4-BE49-F238E27FC236}">
                        <a16:creationId xmlns:a16="http://schemas.microsoft.com/office/drawing/2014/main" id="{DDC3D96F-883E-41DD-D01C-50F9C42CAD24}"/>
                      </a:ext>
                    </a:extLst>
                  </p:cNvPr>
                  <p:cNvSpPr/>
                  <p:nvPr/>
                </p:nvSpPr>
                <p:spPr>
                  <a:xfrm>
                    <a:off x="-1036230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8" name="Freeform: Shape 2707">
                    <a:extLst>
                      <a:ext uri="{FF2B5EF4-FFF2-40B4-BE49-F238E27FC236}">
                        <a16:creationId xmlns:a16="http://schemas.microsoft.com/office/drawing/2014/main" id="{535D7381-013E-C67B-A8C0-CEDAFCC604C4}"/>
                      </a:ext>
                    </a:extLst>
                  </p:cNvPr>
                  <p:cNvSpPr/>
                  <p:nvPr/>
                </p:nvSpPr>
                <p:spPr>
                  <a:xfrm>
                    <a:off x="-1011754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9" name="Freeform: Shape 2708">
                    <a:extLst>
                      <a:ext uri="{FF2B5EF4-FFF2-40B4-BE49-F238E27FC236}">
                        <a16:creationId xmlns:a16="http://schemas.microsoft.com/office/drawing/2014/main" id="{861B7BDE-B8EA-60F0-1BFA-8A28BF667F45}"/>
                      </a:ext>
                    </a:extLst>
                  </p:cNvPr>
                  <p:cNvSpPr/>
                  <p:nvPr/>
                </p:nvSpPr>
                <p:spPr>
                  <a:xfrm>
                    <a:off x="-987278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0" name="Freeform: Shape 2709">
                    <a:extLst>
                      <a:ext uri="{FF2B5EF4-FFF2-40B4-BE49-F238E27FC236}">
                        <a16:creationId xmlns:a16="http://schemas.microsoft.com/office/drawing/2014/main" id="{145A0655-25BA-50F0-D055-787974BD716E}"/>
                      </a:ext>
                    </a:extLst>
                  </p:cNvPr>
                  <p:cNvSpPr/>
                  <p:nvPr/>
                </p:nvSpPr>
                <p:spPr>
                  <a:xfrm>
                    <a:off x="-962802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1" name="Freeform: Shape 2710">
                    <a:extLst>
                      <a:ext uri="{FF2B5EF4-FFF2-40B4-BE49-F238E27FC236}">
                        <a16:creationId xmlns:a16="http://schemas.microsoft.com/office/drawing/2014/main" id="{6BDE8A97-E4EE-57A3-625C-40057C6A0B72}"/>
                      </a:ext>
                    </a:extLst>
                  </p:cNvPr>
                  <p:cNvSpPr/>
                  <p:nvPr/>
                </p:nvSpPr>
                <p:spPr>
                  <a:xfrm>
                    <a:off x="-938319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2" name="Freeform: Shape 2711">
                    <a:extLst>
                      <a:ext uri="{FF2B5EF4-FFF2-40B4-BE49-F238E27FC236}">
                        <a16:creationId xmlns:a16="http://schemas.microsoft.com/office/drawing/2014/main" id="{C756ED3C-09DE-AF1D-A407-49385D7D470F}"/>
                      </a:ext>
                    </a:extLst>
                  </p:cNvPr>
                  <p:cNvSpPr/>
                  <p:nvPr/>
                </p:nvSpPr>
                <p:spPr>
                  <a:xfrm>
                    <a:off x="-913843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3" name="Freeform: Shape 2712">
                    <a:extLst>
                      <a:ext uri="{FF2B5EF4-FFF2-40B4-BE49-F238E27FC236}">
                        <a16:creationId xmlns:a16="http://schemas.microsoft.com/office/drawing/2014/main" id="{66A86075-607A-8E86-AB30-D30941114629}"/>
                      </a:ext>
                    </a:extLst>
                  </p:cNvPr>
                  <p:cNvSpPr/>
                  <p:nvPr/>
                </p:nvSpPr>
                <p:spPr>
                  <a:xfrm>
                    <a:off x="-889367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4" name="Freeform: Shape 2713">
                    <a:extLst>
                      <a:ext uri="{FF2B5EF4-FFF2-40B4-BE49-F238E27FC236}">
                        <a16:creationId xmlns:a16="http://schemas.microsoft.com/office/drawing/2014/main" id="{0D2DC249-E016-079A-D786-0D08A441A4FA}"/>
                      </a:ext>
                    </a:extLst>
                  </p:cNvPr>
                  <p:cNvSpPr/>
                  <p:nvPr/>
                </p:nvSpPr>
                <p:spPr>
                  <a:xfrm>
                    <a:off x="-864891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5" name="Freeform: Shape 2714">
                    <a:extLst>
                      <a:ext uri="{FF2B5EF4-FFF2-40B4-BE49-F238E27FC236}">
                        <a16:creationId xmlns:a16="http://schemas.microsoft.com/office/drawing/2014/main" id="{B3201F3E-E8C6-5B94-900A-9940CBF3E450}"/>
                      </a:ext>
                    </a:extLst>
                  </p:cNvPr>
                  <p:cNvSpPr/>
                  <p:nvPr/>
                </p:nvSpPr>
                <p:spPr>
                  <a:xfrm>
                    <a:off x="-840415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6" name="Freeform: Shape 2715">
                    <a:extLst>
                      <a:ext uri="{FF2B5EF4-FFF2-40B4-BE49-F238E27FC236}">
                        <a16:creationId xmlns:a16="http://schemas.microsoft.com/office/drawing/2014/main" id="{EE33830A-CC6F-6B12-030B-99324C02AEB3}"/>
                      </a:ext>
                    </a:extLst>
                  </p:cNvPr>
                  <p:cNvSpPr/>
                  <p:nvPr/>
                </p:nvSpPr>
                <p:spPr>
                  <a:xfrm>
                    <a:off x="-815932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7" name="Freeform: Shape 2716">
                    <a:extLst>
                      <a:ext uri="{FF2B5EF4-FFF2-40B4-BE49-F238E27FC236}">
                        <a16:creationId xmlns:a16="http://schemas.microsoft.com/office/drawing/2014/main" id="{52571118-1588-9201-98CF-A5E27C957EB3}"/>
                      </a:ext>
                    </a:extLst>
                  </p:cNvPr>
                  <p:cNvSpPr/>
                  <p:nvPr/>
                </p:nvSpPr>
                <p:spPr>
                  <a:xfrm>
                    <a:off x="-791456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18" name="Freeform: Shape 2717">
                    <a:extLst>
                      <a:ext uri="{FF2B5EF4-FFF2-40B4-BE49-F238E27FC236}">
                        <a16:creationId xmlns:a16="http://schemas.microsoft.com/office/drawing/2014/main" id="{68D5E695-C274-ED9F-12FA-F28473F8972E}"/>
                      </a:ext>
                    </a:extLst>
                  </p:cNvPr>
                  <p:cNvSpPr/>
                  <p:nvPr/>
                </p:nvSpPr>
                <p:spPr>
                  <a:xfrm>
                    <a:off x="-1378914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719" name="Freeform: Shape 2718">
                    <a:extLst>
                      <a:ext uri="{FF2B5EF4-FFF2-40B4-BE49-F238E27FC236}">
                        <a16:creationId xmlns:a16="http://schemas.microsoft.com/office/drawing/2014/main" id="{F9908E68-3144-06F3-9C49-1E1929CDE5C0}"/>
                      </a:ext>
                    </a:extLst>
                  </p:cNvPr>
                  <p:cNvSpPr/>
                  <p:nvPr/>
                </p:nvSpPr>
                <p:spPr>
                  <a:xfrm>
                    <a:off x="-1354438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0" name="Freeform: Shape 2719">
                    <a:extLst>
                      <a:ext uri="{FF2B5EF4-FFF2-40B4-BE49-F238E27FC236}">
                        <a16:creationId xmlns:a16="http://schemas.microsoft.com/office/drawing/2014/main" id="{A6E1AA0E-2918-5FEC-C32A-FDDF80DBC672}"/>
                      </a:ext>
                    </a:extLst>
                  </p:cNvPr>
                  <p:cNvSpPr/>
                  <p:nvPr/>
                </p:nvSpPr>
                <p:spPr>
                  <a:xfrm>
                    <a:off x="-1329962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1" name="Freeform: Shape 2720">
                    <a:extLst>
                      <a:ext uri="{FF2B5EF4-FFF2-40B4-BE49-F238E27FC236}">
                        <a16:creationId xmlns:a16="http://schemas.microsoft.com/office/drawing/2014/main" id="{53394D5F-460C-7F10-53E6-C12DB67FB79B}"/>
                      </a:ext>
                    </a:extLst>
                  </p:cNvPr>
                  <p:cNvSpPr/>
                  <p:nvPr/>
                </p:nvSpPr>
                <p:spPr>
                  <a:xfrm>
                    <a:off x="-1305479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2" name="Freeform: Shape 2721">
                    <a:extLst>
                      <a:ext uri="{FF2B5EF4-FFF2-40B4-BE49-F238E27FC236}">
                        <a16:creationId xmlns:a16="http://schemas.microsoft.com/office/drawing/2014/main" id="{424F0F84-BC72-5C26-C5EE-979718209DF9}"/>
                      </a:ext>
                    </a:extLst>
                  </p:cNvPr>
                  <p:cNvSpPr/>
                  <p:nvPr/>
                </p:nvSpPr>
                <p:spPr>
                  <a:xfrm>
                    <a:off x="-1281003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3" name="Freeform: Shape 2722">
                    <a:extLst>
                      <a:ext uri="{FF2B5EF4-FFF2-40B4-BE49-F238E27FC236}">
                        <a16:creationId xmlns:a16="http://schemas.microsoft.com/office/drawing/2014/main" id="{90825E73-E9F7-A460-205C-0EBA4A708323}"/>
                      </a:ext>
                    </a:extLst>
                  </p:cNvPr>
                  <p:cNvSpPr/>
                  <p:nvPr/>
                </p:nvSpPr>
                <p:spPr>
                  <a:xfrm>
                    <a:off x="-1256527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4" name="Freeform: Shape 2723">
                    <a:extLst>
                      <a:ext uri="{FF2B5EF4-FFF2-40B4-BE49-F238E27FC236}">
                        <a16:creationId xmlns:a16="http://schemas.microsoft.com/office/drawing/2014/main" id="{2016B752-96B3-D2B7-8B5F-6B7846E7431A}"/>
                      </a:ext>
                    </a:extLst>
                  </p:cNvPr>
                  <p:cNvSpPr/>
                  <p:nvPr/>
                </p:nvSpPr>
                <p:spPr>
                  <a:xfrm>
                    <a:off x="-1232051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5" name="Freeform: Shape 2724">
                    <a:extLst>
                      <a:ext uri="{FF2B5EF4-FFF2-40B4-BE49-F238E27FC236}">
                        <a16:creationId xmlns:a16="http://schemas.microsoft.com/office/drawing/2014/main" id="{AAD3B27C-4EC4-CBFC-8573-FAF42CCD6637}"/>
                      </a:ext>
                    </a:extLst>
                  </p:cNvPr>
                  <p:cNvSpPr/>
                  <p:nvPr/>
                </p:nvSpPr>
                <p:spPr>
                  <a:xfrm>
                    <a:off x="-1207575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6" name="Freeform: Shape 2725">
                    <a:extLst>
                      <a:ext uri="{FF2B5EF4-FFF2-40B4-BE49-F238E27FC236}">
                        <a16:creationId xmlns:a16="http://schemas.microsoft.com/office/drawing/2014/main" id="{0A1A1616-A68E-A555-5924-D47C322A8983}"/>
                      </a:ext>
                    </a:extLst>
                  </p:cNvPr>
                  <p:cNvSpPr/>
                  <p:nvPr/>
                </p:nvSpPr>
                <p:spPr>
                  <a:xfrm>
                    <a:off x="-1183093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7" name="Freeform: Shape 2726">
                    <a:extLst>
                      <a:ext uri="{FF2B5EF4-FFF2-40B4-BE49-F238E27FC236}">
                        <a16:creationId xmlns:a16="http://schemas.microsoft.com/office/drawing/2014/main" id="{8788A422-A902-2FC5-8C98-2A11012B688F}"/>
                      </a:ext>
                    </a:extLst>
                  </p:cNvPr>
                  <p:cNvSpPr/>
                  <p:nvPr/>
                </p:nvSpPr>
                <p:spPr>
                  <a:xfrm>
                    <a:off x="-1158617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8" name="Freeform: Shape 2727">
                    <a:extLst>
                      <a:ext uri="{FF2B5EF4-FFF2-40B4-BE49-F238E27FC236}">
                        <a16:creationId xmlns:a16="http://schemas.microsoft.com/office/drawing/2014/main" id="{3A6173E8-5263-188F-55F8-B9AB5F3F089A}"/>
                      </a:ext>
                    </a:extLst>
                  </p:cNvPr>
                  <p:cNvSpPr/>
                  <p:nvPr/>
                </p:nvSpPr>
                <p:spPr>
                  <a:xfrm>
                    <a:off x="-1134141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9" name="Freeform: Shape 2728">
                    <a:extLst>
                      <a:ext uri="{FF2B5EF4-FFF2-40B4-BE49-F238E27FC236}">
                        <a16:creationId xmlns:a16="http://schemas.microsoft.com/office/drawing/2014/main" id="{54625628-F874-444B-946F-55038E701867}"/>
                      </a:ext>
                    </a:extLst>
                  </p:cNvPr>
                  <p:cNvSpPr/>
                  <p:nvPr/>
                </p:nvSpPr>
                <p:spPr>
                  <a:xfrm>
                    <a:off x="-1109665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0" name="Freeform: Shape 2729">
                    <a:extLst>
                      <a:ext uri="{FF2B5EF4-FFF2-40B4-BE49-F238E27FC236}">
                        <a16:creationId xmlns:a16="http://schemas.microsoft.com/office/drawing/2014/main" id="{94595D4F-194F-594D-07D9-F92F378C762D}"/>
                      </a:ext>
                    </a:extLst>
                  </p:cNvPr>
                  <p:cNvSpPr/>
                  <p:nvPr/>
                </p:nvSpPr>
                <p:spPr>
                  <a:xfrm>
                    <a:off x="-1085189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1" name="Freeform: Shape 2730">
                    <a:extLst>
                      <a:ext uri="{FF2B5EF4-FFF2-40B4-BE49-F238E27FC236}">
                        <a16:creationId xmlns:a16="http://schemas.microsoft.com/office/drawing/2014/main" id="{AB46C86B-927A-6282-E8A7-B7F2FD96413E}"/>
                      </a:ext>
                    </a:extLst>
                  </p:cNvPr>
                  <p:cNvSpPr/>
                  <p:nvPr/>
                </p:nvSpPr>
                <p:spPr>
                  <a:xfrm>
                    <a:off x="-1060706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2" name="Freeform: Shape 2731">
                    <a:extLst>
                      <a:ext uri="{FF2B5EF4-FFF2-40B4-BE49-F238E27FC236}">
                        <a16:creationId xmlns:a16="http://schemas.microsoft.com/office/drawing/2014/main" id="{1469DEBF-32B5-35E6-D6B4-89F43A5E3AB5}"/>
                      </a:ext>
                    </a:extLst>
                  </p:cNvPr>
                  <p:cNvSpPr/>
                  <p:nvPr/>
                </p:nvSpPr>
                <p:spPr>
                  <a:xfrm>
                    <a:off x="-1036230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3" name="Freeform: Shape 2732">
                    <a:extLst>
                      <a:ext uri="{FF2B5EF4-FFF2-40B4-BE49-F238E27FC236}">
                        <a16:creationId xmlns:a16="http://schemas.microsoft.com/office/drawing/2014/main" id="{ED5B3077-6972-B690-F13E-ADB4786BA31E}"/>
                      </a:ext>
                    </a:extLst>
                  </p:cNvPr>
                  <p:cNvSpPr/>
                  <p:nvPr/>
                </p:nvSpPr>
                <p:spPr>
                  <a:xfrm>
                    <a:off x="-1011754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4" name="Freeform: Shape 2733">
                    <a:extLst>
                      <a:ext uri="{FF2B5EF4-FFF2-40B4-BE49-F238E27FC236}">
                        <a16:creationId xmlns:a16="http://schemas.microsoft.com/office/drawing/2014/main" id="{40A56990-A928-2EE5-8429-1FF5B898CD3B}"/>
                      </a:ext>
                    </a:extLst>
                  </p:cNvPr>
                  <p:cNvSpPr/>
                  <p:nvPr/>
                </p:nvSpPr>
                <p:spPr>
                  <a:xfrm>
                    <a:off x="-987278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5" name="Freeform: Shape 2734">
                    <a:extLst>
                      <a:ext uri="{FF2B5EF4-FFF2-40B4-BE49-F238E27FC236}">
                        <a16:creationId xmlns:a16="http://schemas.microsoft.com/office/drawing/2014/main" id="{B3DE658E-1846-8CAB-132C-E3CC8722ADF8}"/>
                      </a:ext>
                    </a:extLst>
                  </p:cNvPr>
                  <p:cNvSpPr/>
                  <p:nvPr/>
                </p:nvSpPr>
                <p:spPr>
                  <a:xfrm>
                    <a:off x="-962802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6" name="Freeform: Shape 2735">
                    <a:extLst>
                      <a:ext uri="{FF2B5EF4-FFF2-40B4-BE49-F238E27FC236}">
                        <a16:creationId xmlns:a16="http://schemas.microsoft.com/office/drawing/2014/main" id="{8DAF7760-5D18-9A78-91A6-733132ACD29C}"/>
                      </a:ext>
                    </a:extLst>
                  </p:cNvPr>
                  <p:cNvSpPr/>
                  <p:nvPr/>
                </p:nvSpPr>
                <p:spPr>
                  <a:xfrm>
                    <a:off x="-938319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7" name="Freeform: Shape 2736">
                    <a:extLst>
                      <a:ext uri="{FF2B5EF4-FFF2-40B4-BE49-F238E27FC236}">
                        <a16:creationId xmlns:a16="http://schemas.microsoft.com/office/drawing/2014/main" id="{E32D10C5-5D68-4405-6CAC-D5FA2F7F1ACC}"/>
                      </a:ext>
                    </a:extLst>
                  </p:cNvPr>
                  <p:cNvSpPr/>
                  <p:nvPr/>
                </p:nvSpPr>
                <p:spPr>
                  <a:xfrm>
                    <a:off x="-913843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8" name="Freeform: Shape 2737">
                    <a:extLst>
                      <a:ext uri="{FF2B5EF4-FFF2-40B4-BE49-F238E27FC236}">
                        <a16:creationId xmlns:a16="http://schemas.microsoft.com/office/drawing/2014/main" id="{52BCFDD8-95D4-9CA1-7E20-34AA5C484E0E}"/>
                      </a:ext>
                    </a:extLst>
                  </p:cNvPr>
                  <p:cNvSpPr/>
                  <p:nvPr/>
                </p:nvSpPr>
                <p:spPr>
                  <a:xfrm>
                    <a:off x="-889367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9" name="Freeform: Shape 2738">
                    <a:extLst>
                      <a:ext uri="{FF2B5EF4-FFF2-40B4-BE49-F238E27FC236}">
                        <a16:creationId xmlns:a16="http://schemas.microsoft.com/office/drawing/2014/main" id="{2ED3964B-87EA-14A2-4991-0FBBF71AEDE8}"/>
                      </a:ext>
                    </a:extLst>
                  </p:cNvPr>
                  <p:cNvSpPr/>
                  <p:nvPr/>
                </p:nvSpPr>
                <p:spPr>
                  <a:xfrm>
                    <a:off x="-864891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0" name="Freeform: Shape 2739">
                    <a:extLst>
                      <a:ext uri="{FF2B5EF4-FFF2-40B4-BE49-F238E27FC236}">
                        <a16:creationId xmlns:a16="http://schemas.microsoft.com/office/drawing/2014/main" id="{D0974B3E-D89F-3FF7-B5CB-1758F08A7F25}"/>
                      </a:ext>
                    </a:extLst>
                  </p:cNvPr>
                  <p:cNvSpPr/>
                  <p:nvPr/>
                </p:nvSpPr>
                <p:spPr>
                  <a:xfrm>
                    <a:off x="-840415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1" name="Freeform: Shape 2740">
                    <a:extLst>
                      <a:ext uri="{FF2B5EF4-FFF2-40B4-BE49-F238E27FC236}">
                        <a16:creationId xmlns:a16="http://schemas.microsoft.com/office/drawing/2014/main" id="{9822B5CB-62D7-CFAE-0A93-36358FB41037}"/>
                      </a:ext>
                    </a:extLst>
                  </p:cNvPr>
                  <p:cNvSpPr/>
                  <p:nvPr/>
                </p:nvSpPr>
                <p:spPr>
                  <a:xfrm>
                    <a:off x="-815932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2" name="Freeform: Shape 2741">
                    <a:extLst>
                      <a:ext uri="{FF2B5EF4-FFF2-40B4-BE49-F238E27FC236}">
                        <a16:creationId xmlns:a16="http://schemas.microsoft.com/office/drawing/2014/main" id="{2FCEB97F-BA95-C24E-4C35-962C18ADB990}"/>
                      </a:ext>
                    </a:extLst>
                  </p:cNvPr>
                  <p:cNvSpPr/>
                  <p:nvPr/>
                </p:nvSpPr>
                <p:spPr>
                  <a:xfrm>
                    <a:off x="-791456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3" name="Freeform: Shape 2742">
                    <a:extLst>
                      <a:ext uri="{FF2B5EF4-FFF2-40B4-BE49-F238E27FC236}">
                        <a16:creationId xmlns:a16="http://schemas.microsoft.com/office/drawing/2014/main" id="{B1ADC339-FA13-D4F6-57C0-8917609FF0D2}"/>
                      </a:ext>
                    </a:extLst>
                  </p:cNvPr>
                  <p:cNvSpPr/>
                  <p:nvPr/>
                </p:nvSpPr>
                <p:spPr>
                  <a:xfrm>
                    <a:off x="-1378914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4" name="Freeform: Shape 2743">
                    <a:extLst>
                      <a:ext uri="{FF2B5EF4-FFF2-40B4-BE49-F238E27FC236}">
                        <a16:creationId xmlns:a16="http://schemas.microsoft.com/office/drawing/2014/main" id="{7BD2738F-9986-25A0-2171-AD3380C576C9}"/>
                      </a:ext>
                    </a:extLst>
                  </p:cNvPr>
                  <p:cNvSpPr/>
                  <p:nvPr/>
                </p:nvSpPr>
                <p:spPr>
                  <a:xfrm>
                    <a:off x="-1354438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5" name="Freeform: Shape 2744">
                    <a:extLst>
                      <a:ext uri="{FF2B5EF4-FFF2-40B4-BE49-F238E27FC236}">
                        <a16:creationId xmlns:a16="http://schemas.microsoft.com/office/drawing/2014/main" id="{F2C08DCB-4B23-5947-DF6B-76B63BE9B4F4}"/>
                      </a:ext>
                    </a:extLst>
                  </p:cNvPr>
                  <p:cNvSpPr/>
                  <p:nvPr/>
                </p:nvSpPr>
                <p:spPr>
                  <a:xfrm>
                    <a:off x="-1329962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6" name="Freeform: Shape 2745">
                    <a:extLst>
                      <a:ext uri="{FF2B5EF4-FFF2-40B4-BE49-F238E27FC236}">
                        <a16:creationId xmlns:a16="http://schemas.microsoft.com/office/drawing/2014/main" id="{714E236E-458C-4E87-1FF3-2B1F5B09D6A7}"/>
                      </a:ext>
                    </a:extLst>
                  </p:cNvPr>
                  <p:cNvSpPr/>
                  <p:nvPr/>
                </p:nvSpPr>
                <p:spPr>
                  <a:xfrm>
                    <a:off x="-1305479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7" name="Freeform: Shape 2746">
                    <a:extLst>
                      <a:ext uri="{FF2B5EF4-FFF2-40B4-BE49-F238E27FC236}">
                        <a16:creationId xmlns:a16="http://schemas.microsoft.com/office/drawing/2014/main" id="{2358C5AD-6FFA-4B68-7C6C-797443CE4D1E}"/>
                      </a:ext>
                    </a:extLst>
                  </p:cNvPr>
                  <p:cNvSpPr/>
                  <p:nvPr/>
                </p:nvSpPr>
                <p:spPr>
                  <a:xfrm>
                    <a:off x="-1281003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8" name="Freeform: Shape 2747">
                    <a:extLst>
                      <a:ext uri="{FF2B5EF4-FFF2-40B4-BE49-F238E27FC236}">
                        <a16:creationId xmlns:a16="http://schemas.microsoft.com/office/drawing/2014/main" id="{26FE4D0B-DA79-9076-37F5-DEC910550048}"/>
                      </a:ext>
                    </a:extLst>
                  </p:cNvPr>
                  <p:cNvSpPr/>
                  <p:nvPr/>
                </p:nvSpPr>
                <p:spPr>
                  <a:xfrm>
                    <a:off x="-1256527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9" name="Freeform: Shape 2748">
                    <a:extLst>
                      <a:ext uri="{FF2B5EF4-FFF2-40B4-BE49-F238E27FC236}">
                        <a16:creationId xmlns:a16="http://schemas.microsoft.com/office/drawing/2014/main" id="{1A1AC03D-3EE1-4879-1210-D31A370A58FB}"/>
                      </a:ext>
                    </a:extLst>
                  </p:cNvPr>
                  <p:cNvSpPr/>
                  <p:nvPr/>
                </p:nvSpPr>
                <p:spPr>
                  <a:xfrm>
                    <a:off x="-1232051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0" name="Freeform: Shape 2749">
                    <a:extLst>
                      <a:ext uri="{FF2B5EF4-FFF2-40B4-BE49-F238E27FC236}">
                        <a16:creationId xmlns:a16="http://schemas.microsoft.com/office/drawing/2014/main" id="{1BE81462-FC94-B5A9-DD52-F237F3E4C639}"/>
                      </a:ext>
                    </a:extLst>
                  </p:cNvPr>
                  <p:cNvSpPr/>
                  <p:nvPr/>
                </p:nvSpPr>
                <p:spPr>
                  <a:xfrm>
                    <a:off x="-1207575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1" name="Freeform: Shape 2750">
                    <a:extLst>
                      <a:ext uri="{FF2B5EF4-FFF2-40B4-BE49-F238E27FC236}">
                        <a16:creationId xmlns:a16="http://schemas.microsoft.com/office/drawing/2014/main" id="{664252F9-6094-7D0D-3F68-1528A13AE6D4}"/>
                      </a:ext>
                    </a:extLst>
                  </p:cNvPr>
                  <p:cNvSpPr/>
                  <p:nvPr/>
                </p:nvSpPr>
                <p:spPr>
                  <a:xfrm>
                    <a:off x="-1183093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2" name="Freeform: Shape 2751">
                    <a:extLst>
                      <a:ext uri="{FF2B5EF4-FFF2-40B4-BE49-F238E27FC236}">
                        <a16:creationId xmlns:a16="http://schemas.microsoft.com/office/drawing/2014/main" id="{015C7A79-F510-0DFE-D3FD-A39B6BE5E9B7}"/>
                      </a:ext>
                    </a:extLst>
                  </p:cNvPr>
                  <p:cNvSpPr/>
                  <p:nvPr/>
                </p:nvSpPr>
                <p:spPr>
                  <a:xfrm>
                    <a:off x="-1158617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3" name="Freeform: Shape 2752">
                    <a:extLst>
                      <a:ext uri="{FF2B5EF4-FFF2-40B4-BE49-F238E27FC236}">
                        <a16:creationId xmlns:a16="http://schemas.microsoft.com/office/drawing/2014/main" id="{0DAD2E25-269C-629B-6E76-B2F7A31A855D}"/>
                      </a:ext>
                    </a:extLst>
                  </p:cNvPr>
                  <p:cNvSpPr/>
                  <p:nvPr/>
                </p:nvSpPr>
                <p:spPr>
                  <a:xfrm>
                    <a:off x="-1134141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4" name="Freeform: Shape 2753">
                    <a:extLst>
                      <a:ext uri="{FF2B5EF4-FFF2-40B4-BE49-F238E27FC236}">
                        <a16:creationId xmlns:a16="http://schemas.microsoft.com/office/drawing/2014/main" id="{F692FB33-8A6B-88F2-BBC8-F07A1B42B219}"/>
                      </a:ext>
                    </a:extLst>
                  </p:cNvPr>
                  <p:cNvSpPr/>
                  <p:nvPr/>
                </p:nvSpPr>
                <p:spPr>
                  <a:xfrm>
                    <a:off x="-1109665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5" name="Freeform: Shape 2754">
                    <a:extLst>
                      <a:ext uri="{FF2B5EF4-FFF2-40B4-BE49-F238E27FC236}">
                        <a16:creationId xmlns:a16="http://schemas.microsoft.com/office/drawing/2014/main" id="{A6789E7B-EDB6-22F1-452E-7A050EDFEE71}"/>
                      </a:ext>
                    </a:extLst>
                  </p:cNvPr>
                  <p:cNvSpPr/>
                  <p:nvPr/>
                </p:nvSpPr>
                <p:spPr>
                  <a:xfrm>
                    <a:off x="-1085189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6" name="Freeform: Shape 2755">
                    <a:extLst>
                      <a:ext uri="{FF2B5EF4-FFF2-40B4-BE49-F238E27FC236}">
                        <a16:creationId xmlns:a16="http://schemas.microsoft.com/office/drawing/2014/main" id="{6BB7AF9B-E650-13F1-7358-B5C45F1B01B0}"/>
                      </a:ext>
                    </a:extLst>
                  </p:cNvPr>
                  <p:cNvSpPr/>
                  <p:nvPr/>
                </p:nvSpPr>
                <p:spPr>
                  <a:xfrm>
                    <a:off x="-1060706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7" name="Freeform: Shape 2756">
                    <a:extLst>
                      <a:ext uri="{FF2B5EF4-FFF2-40B4-BE49-F238E27FC236}">
                        <a16:creationId xmlns:a16="http://schemas.microsoft.com/office/drawing/2014/main" id="{1D2E81A8-9483-0B83-54C2-BDEE8BAE2825}"/>
                      </a:ext>
                    </a:extLst>
                  </p:cNvPr>
                  <p:cNvSpPr/>
                  <p:nvPr/>
                </p:nvSpPr>
                <p:spPr>
                  <a:xfrm>
                    <a:off x="-1036230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8" name="Freeform: Shape 2757">
                    <a:extLst>
                      <a:ext uri="{FF2B5EF4-FFF2-40B4-BE49-F238E27FC236}">
                        <a16:creationId xmlns:a16="http://schemas.microsoft.com/office/drawing/2014/main" id="{92602282-166E-42E0-1393-4A69302CA0DB}"/>
                      </a:ext>
                    </a:extLst>
                  </p:cNvPr>
                  <p:cNvSpPr/>
                  <p:nvPr/>
                </p:nvSpPr>
                <p:spPr>
                  <a:xfrm>
                    <a:off x="-1011754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9" name="Freeform: Shape 2758">
                    <a:extLst>
                      <a:ext uri="{FF2B5EF4-FFF2-40B4-BE49-F238E27FC236}">
                        <a16:creationId xmlns:a16="http://schemas.microsoft.com/office/drawing/2014/main" id="{0147DB4C-9E2B-203D-AC79-31B640CB9066}"/>
                      </a:ext>
                    </a:extLst>
                  </p:cNvPr>
                  <p:cNvSpPr/>
                  <p:nvPr/>
                </p:nvSpPr>
                <p:spPr>
                  <a:xfrm>
                    <a:off x="-987278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0" name="Freeform: Shape 2759">
                    <a:extLst>
                      <a:ext uri="{FF2B5EF4-FFF2-40B4-BE49-F238E27FC236}">
                        <a16:creationId xmlns:a16="http://schemas.microsoft.com/office/drawing/2014/main" id="{9B47D906-90E1-FE0E-4C79-99FA4E5D44D9}"/>
                      </a:ext>
                    </a:extLst>
                  </p:cNvPr>
                  <p:cNvSpPr/>
                  <p:nvPr/>
                </p:nvSpPr>
                <p:spPr>
                  <a:xfrm>
                    <a:off x="-962802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1" name="Freeform: Shape 2760">
                    <a:extLst>
                      <a:ext uri="{FF2B5EF4-FFF2-40B4-BE49-F238E27FC236}">
                        <a16:creationId xmlns:a16="http://schemas.microsoft.com/office/drawing/2014/main" id="{0701B096-6D56-CABE-57C1-540474F9EFCC}"/>
                      </a:ext>
                    </a:extLst>
                  </p:cNvPr>
                  <p:cNvSpPr/>
                  <p:nvPr/>
                </p:nvSpPr>
                <p:spPr>
                  <a:xfrm>
                    <a:off x="-938319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2" name="Freeform: Shape 2761">
                    <a:extLst>
                      <a:ext uri="{FF2B5EF4-FFF2-40B4-BE49-F238E27FC236}">
                        <a16:creationId xmlns:a16="http://schemas.microsoft.com/office/drawing/2014/main" id="{8C557D99-E523-6CCB-4B77-4BF84048138E}"/>
                      </a:ext>
                    </a:extLst>
                  </p:cNvPr>
                  <p:cNvSpPr/>
                  <p:nvPr/>
                </p:nvSpPr>
                <p:spPr>
                  <a:xfrm>
                    <a:off x="-913843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3" name="Freeform: Shape 2762">
                    <a:extLst>
                      <a:ext uri="{FF2B5EF4-FFF2-40B4-BE49-F238E27FC236}">
                        <a16:creationId xmlns:a16="http://schemas.microsoft.com/office/drawing/2014/main" id="{E09C14F9-75F4-80B1-5E5A-5A1E38D36756}"/>
                      </a:ext>
                    </a:extLst>
                  </p:cNvPr>
                  <p:cNvSpPr/>
                  <p:nvPr/>
                </p:nvSpPr>
                <p:spPr>
                  <a:xfrm>
                    <a:off x="-889367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4" name="Freeform: Shape 2763">
                    <a:extLst>
                      <a:ext uri="{FF2B5EF4-FFF2-40B4-BE49-F238E27FC236}">
                        <a16:creationId xmlns:a16="http://schemas.microsoft.com/office/drawing/2014/main" id="{93A7F83F-ADB2-21AE-CA2F-C93F66BEA84C}"/>
                      </a:ext>
                    </a:extLst>
                  </p:cNvPr>
                  <p:cNvSpPr/>
                  <p:nvPr/>
                </p:nvSpPr>
                <p:spPr>
                  <a:xfrm>
                    <a:off x="-864891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5" name="Freeform: Shape 2764">
                    <a:extLst>
                      <a:ext uri="{FF2B5EF4-FFF2-40B4-BE49-F238E27FC236}">
                        <a16:creationId xmlns:a16="http://schemas.microsoft.com/office/drawing/2014/main" id="{4E59D968-84CB-4F4F-B6C9-B9CACB37229C}"/>
                      </a:ext>
                    </a:extLst>
                  </p:cNvPr>
                  <p:cNvSpPr/>
                  <p:nvPr/>
                </p:nvSpPr>
                <p:spPr>
                  <a:xfrm>
                    <a:off x="-840415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6" name="Freeform: Shape 2765">
                    <a:extLst>
                      <a:ext uri="{FF2B5EF4-FFF2-40B4-BE49-F238E27FC236}">
                        <a16:creationId xmlns:a16="http://schemas.microsoft.com/office/drawing/2014/main" id="{93B65405-1B3F-EB86-9A80-E9EC33EA4F1D}"/>
                      </a:ext>
                    </a:extLst>
                  </p:cNvPr>
                  <p:cNvSpPr/>
                  <p:nvPr/>
                </p:nvSpPr>
                <p:spPr>
                  <a:xfrm>
                    <a:off x="-815932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7" name="Freeform: Shape 2766">
                    <a:extLst>
                      <a:ext uri="{FF2B5EF4-FFF2-40B4-BE49-F238E27FC236}">
                        <a16:creationId xmlns:a16="http://schemas.microsoft.com/office/drawing/2014/main" id="{36F222E8-439A-CBFE-BD49-9CD86FEB451D}"/>
                      </a:ext>
                    </a:extLst>
                  </p:cNvPr>
                  <p:cNvSpPr/>
                  <p:nvPr/>
                </p:nvSpPr>
                <p:spPr>
                  <a:xfrm>
                    <a:off x="-791456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8" name="Freeform: Shape 2767">
                    <a:extLst>
                      <a:ext uri="{FF2B5EF4-FFF2-40B4-BE49-F238E27FC236}">
                        <a16:creationId xmlns:a16="http://schemas.microsoft.com/office/drawing/2014/main" id="{A7AB58A3-832A-AFA1-BDA2-E98B7D23D729}"/>
                      </a:ext>
                    </a:extLst>
                  </p:cNvPr>
                  <p:cNvSpPr/>
                  <p:nvPr/>
                </p:nvSpPr>
                <p:spPr>
                  <a:xfrm>
                    <a:off x="-1378914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69" name="Freeform: Shape 2768">
                    <a:extLst>
                      <a:ext uri="{FF2B5EF4-FFF2-40B4-BE49-F238E27FC236}">
                        <a16:creationId xmlns:a16="http://schemas.microsoft.com/office/drawing/2014/main" id="{EDCADC17-DA14-1192-83AC-69FA47C29E32}"/>
                      </a:ext>
                    </a:extLst>
                  </p:cNvPr>
                  <p:cNvSpPr/>
                  <p:nvPr/>
                </p:nvSpPr>
                <p:spPr>
                  <a:xfrm>
                    <a:off x="-1354438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0" name="Freeform: Shape 2769">
                    <a:extLst>
                      <a:ext uri="{FF2B5EF4-FFF2-40B4-BE49-F238E27FC236}">
                        <a16:creationId xmlns:a16="http://schemas.microsoft.com/office/drawing/2014/main" id="{821F3618-FD62-70D5-8566-B0AE9F563A98}"/>
                      </a:ext>
                    </a:extLst>
                  </p:cNvPr>
                  <p:cNvSpPr/>
                  <p:nvPr/>
                </p:nvSpPr>
                <p:spPr>
                  <a:xfrm>
                    <a:off x="-1329962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1" name="Freeform: Shape 2770">
                    <a:extLst>
                      <a:ext uri="{FF2B5EF4-FFF2-40B4-BE49-F238E27FC236}">
                        <a16:creationId xmlns:a16="http://schemas.microsoft.com/office/drawing/2014/main" id="{58F97A2F-16B5-B9B5-3B4F-40D1943FD8D2}"/>
                      </a:ext>
                    </a:extLst>
                  </p:cNvPr>
                  <p:cNvSpPr/>
                  <p:nvPr/>
                </p:nvSpPr>
                <p:spPr>
                  <a:xfrm>
                    <a:off x="-1305479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2" name="Freeform: Shape 2771">
                    <a:extLst>
                      <a:ext uri="{FF2B5EF4-FFF2-40B4-BE49-F238E27FC236}">
                        <a16:creationId xmlns:a16="http://schemas.microsoft.com/office/drawing/2014/main" id="{A582E690-48BC-8C57-8792-6545DE7B30BA}"/>
                      </a:ext>
                    </a:extLst>
                  </p:cNvPr>
                  <p:cNvSpPr/>
                  <p:nvPr/>
                </p:nvSpPr>
                <p:spPr>
                  <a:xfrm>
                    <a:off x="-1281003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3" name="Freeform: Shape 2772">
                    <a:extLst>
                      <a:ext uri="{FF2B5EF4-FFF2-40B4-BE49-F238E27FC236}">
                        <a16:creationId xmlns:a16="http://schemas.microsoft.com/office/drawing/2014/main" id="{3E2D7672-C6F0-8452-54E7-28C3B98C99BE}"/>
                      </a:ext>
                    </a:extLst>
                  </p:cNvPr>
                  <p:cNvSpPr/>
                  <p:nvPr/>
                </p:nvSpPr>
                <p:spPr>
                  <a:xfrm>
                    <a:off x="-1256527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4" name="Freeform: Shape 2773">
                    <a:extLst>
                      <a:ext uri="{FF2B5EF4-FFF2-40B4-BE49-F238E27FC236}">
                        <a16:creationId xmlns:a16="http://schemas.microsoft.com/office/drawing/2014/main" id="{10186913-1EEB-00FF-3FD4-85B3A70313ED}"/>
                      </a:ext>
                    </a:extLst>
                  </p:cNvPr>
                  <p:cNvSpPr/>
                  <p:nvPr/>
                </p:nvSpPr>
                <p:spPr>
                  <a:xfrm>
                    <a:off x="-1232051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5" name="Freeform: Shape 2774">
                    <a:extLst>
                      <a:ext uri="{FF2B5EF4-FFF2-40B4-BE49-F238E27FC236}">
                        <a16:creationId xmlns:a16="http://schemas.microsoft.com/office/drawing/2014/main" id="{F7A0A857-E059-AB52-8ACD-A1D76869DB2A}"/>
                      </a:ext>
                    </a:extLst>
                  </p:cNvPr>
                  <p:cNvSpPr/>
                  <p:nvPr/>
                </p:nvSpPr>
                <p:spPr>
                  <a:xfrm>
                    <a:off x="-1207575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6" name="Freeform: Shape 2775">
                    <a:extLst>
                      <a:ext uri="{FF2B5EF4-FFF2-40B4-BE49-F238E27FC236}">
                        <a16:creationId xmlns:a16="http://schemas.microsoft.com/office/drawing/2014/main" id="{C115BA6B-39FF-5372-7DFC-9A8607B1E56B}"/>
                      </a:ext>
                    </a:extLst>
                  </p:cNvPr>
                  <p:cNvSpPr/>
                  <p:nvPr/>
                </p:nvSpPr>
                <p:spPr>
                  <a:xfrm>
                    <a:off x="-1183093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7" name="Freeform: Shape 2776">
                    <a:extLst>
                      <a:ext uri="{FF2B5EF4-FFF2-40B4-BE49-F238E27FC236}">
                        <a16:creationId xmlns:a16="http://schemas.microsoft.com/office/drawing/2014/main" id="{D877C555-65D8-881D-C30F-175F16D54A6F}"/>
                      </a:ext>
                    </a:extLst>
                  </p:cNvPr>
                  <p:cNvSpPr/>
                  <p:nvPr/>
                </p:nvSpPr>
                <p:spPr>
                  <a:xfrm>
                    <a:off x="-1158617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8" name="Freeform: Shape 2777">
                    <a:extLst>
                      <a:ext uri="{FF2B5EF4-FFF2-40B4-BE49-F238E27FC236}">
                        <a16:creationId xmlns:a16="http://schemas.microsoft.com/office/drawing/2014/main" id="{AAE8A7C1-4E1C-646C-8BC8-B12398D10BA4}"/>
                      </a:ext>
                    </a:extLst>
                  </p:cNvPr>
                  <p:cNvSpPr/>
                  <p:nvPr/>
                </p:nvSpPr>
                <p:spPr>
                  <a:xfrm>
                    <a:off x="-1134141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9" name="Freeform: Shape 2778">
                    <a:extLst>
                      <a:ext uri="{FF2B5EF4-FFF2-40B4-BE49-F238E27FC236}">
                        <a16:creationId xmlns:a16="http://schemas.microsoft.com/office/drawing/2014/main" id="{A005F924-F0B6-4AF3-D6BD-ADEC84BA55CE}"/>
                      </a:ext>
                    </a:extLst>
                  </p:cNvPr>
                  <p:cNvSpPr/>
                  <p:nvPr/>
                </p:nvSpPr>
                <p:spPr>
                  <a:xfrm>
                    <a:off x="-1109665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0" name="Freeform: Shape 2779">
                    <a:extLst>
                      <a:ext uri="{FF2B5EF4-FFF2-40B4-BE49-F238E27FC236}">
                        <a16:creationId xmlns:a16="http://schemas.microsoft.com/office/drawing/2014/main" id="{1249FDA4-9B9C-4BA1-E69D-96BAF230FF0D}"/>
                      </a:ext>
                    </a:extLst>
                  </p:cNvPr>
                  <p:cNvSpPr/>
                  <p:nvPr/>
                </p:nvSpPr>
                <p:spPr>
                  <a:xfrm>
                    <a:off x="-1085189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1" name="Freeform: Shape 2780">
                    <a:extLst>
                      <a:ext uri="{FF2B5EF4-FFF2-40B4-BE49-F238E27FC236}">
                        <a16:creationId xmlns:a16="http://schemas.microsoft.com/office/drawing/2014/main" id="{DCBA6E39-352A-8F1C-6141-CAC71FA6CE89}"/>
                      </a:ext>
                    </a:extLst>
                  </p:cNvPr>
                  <p:cNvSpPr/>
                  <p:nvPr/>
                </p:nvSpPr>
                <p:spPr>
                  <a:xfrm>
                    <a:off x="-1060706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2" name="Freeform: Shape 2781">
                    <a:extLst>
                      <a:ext uri="{FF2B5EF4-FFF2-40B4-BE49-F238E27FC236}">
                        <a16:creationId xmlns:a16="http://schemas.microsoft.com/office/drawing/2014/main" id="{27FEC6A6-482B-3175-7058-8036F98DD1A5}"/>
                      </a:ext>
                    </a:extLst>
                  </p:cNvPr>
                  <p:cNvSpPr/>
                  <p:nvPr/>
                </p:nvSpPr>
                <p:spPr>
                  <a:xfrm>
                    <a:off x="-1036230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3" name="Freeform: Shape 2782">
                    <a:extLst>
                      <a:ext uri="{FF2B5EF4-FFF2-40B4-BE49-F238E27FC236}">
                        <a16:creationId xmlns:a16="http://schemas.microsoft.com/office/drawing/2014/main" id="{E962B5EC-3585-24DA-9D99-D99B29A78CA2}"/>
                      </a:ext>
                    </a:extLst>
                  </p:cNvPr>
                  <p:cNvSpPr/>
                  <p:nvPr/>
                </p:nvSpPr>
                <p:spPr>
                  <a:xfrm>
                    <a:off x="-1011754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4" name="Freeform: Shape 2783">
                    <a:extLst>
                      <a:ext uri="{FF2B5EF4-FFF2-40B4-BE49-F238E27FC236}">
                        <a16:creationId xmlns:a16="http://schemas.microsoft.com/office/drawing/2014/main" id="{11E9D1ED-9B2D-3800-4991-EC5D2CCA2154}"/>
                      </a:ext>
                    </a:extLst>
                  </p:cNvPr>
                  <p:cNvSpPr/>
                  <p:nvPr/>
                </p:nvSpPr>
                <p:spPr>
                  <a:xfrm>
                    <a:off x="-987278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5" name="Freeform: Shape 2784">
                    <a:extLst>
                      <a:ext uri="{FF2B5EF4-FFF2-40B4-BE49-F238E27FC236}">
                        <a16:creationId xmlns:a16="http://schemas.microsoft.com/office/drawing/2014/main" id="{D96B4940-A523-5B4A-ADDA-938D64928805}"/>
                      </a:ext>
                    </a:extLst>
                  </p:cNvPr>
                  <p:cNvSpPr/>
                  <p:nvPr/>
                </p:nvSpPr>
                <p:spPr>
                  <a:xfrm>
                    <a:off x="-962802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6" name="Freeform: Shape 2785">
                    <a:extLst>
                      <a:ext uri="{FF2B5EF4-FFF2-40B4-BE49-F238E27FC236}">
                        <a16:creationId xmlns:a16="http://schemas.microsoft.com/office/drawing/2014/main" id="{19A6DFE2-2500-0451-B721-25F791370A78}"/>
                      </a:ext>
                    </a:extLst>
                  </p:cNvPr>
                  <p:cNvSpPr/>
                  <p:nvPr/>
                </p:nvSpPr>
                <p:spPr>
                  <a:xfrm>
                    <a:off x="-938319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7" name="Freeform: Shape 2786">
                    <a:extLst>
                      <a:ext uri="{FF2B5EF4-FFF2-40B4-BE49-F238E27FC236}">
                        <a16:creationId xmlns:a16="http://schemas.microsoft.com/office/drawing/2014/main" id="{110622FE-EFD0-09A1-3CD5-EA2B4220E8D6}"/>
                      </a:ext>
                    </a:extLst>
                  </p:cNvPr>
                  <p:cNvSpPr/>
                  <p:nvPr/>
                </p:nvSpPr>
                <p:spPr>
                  <a:xfrm>
                    <a:off x="-913843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8" name="Freeform: Shape 2787">
                    <a:extLst>
                      <a:ext uri="{FF2B5EF4-FFF2-40B4-BE49-F238E27FC236}">
                        <a16:creationId xmlns:a16="http://schemas.microsoft.com/office/drawing/2014/main" id="{78AFA81C-FE55-7D32-4BCF-1F075B6B71FC}"/>
                      </a:ext>
                    </a:extLst>
                  </p:cNvPr>
                  <p:cNvSpPr/>
                  <p:nvPr/>
                </p:nvSpPr>
                <p:spPr>
                  <a:xfrm>
                    <a:off x="-889367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9" name="Freeform: Shape 2788">
                    <a:extLst>
                      <a:ext uri="{FF2B5EF4-FFF2-40B4-BE49-F238E27FC236}">
                        <a16:creationId xmlns:a16="http://schemas.microsoft.com/office/drawing/2014/main" id="{F0656706-8445-AC42-2511-7C80E82B4E1F}"/>
                      </a:ext>
                    </a:extLst>
                  </p:cNvPr>
                  <p:cNvSpPr/>
                  <p:nvPr/>
                </p:nvSpPr>
                <p:spPr>
                  <a:xfrm>
                    <a:off x="-864891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0" name="Freeform: Shape 2789">
                    <a:extLst>
                      <a:ext uri="{FF2B5EF4-FFF2-40B4-BE49-F238E27FC236}">
                        <a16:creationId xmlns:a16="http://schemas.microsoft.com/office/drawing/2014/main" id="{F979406A-3610-79E5-3FA3-47AA5BF6A8FF}"/>
                      </a:ext>
                    </a:extLst>
                  </p:cNvPr>
                  <p:cNvSpPr/>
                  <p:nvPr/>
                </p:nvSpPr>
                <p:spPr>
                  <a:xfrm>
                    <a:off x="-840415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1" name="Freeform: Shape 2790">
                    <a:extLst>
                      <a:ext uri="{FF2B5EF4-FFF2-40B4-BE49-F238E27FC236}">
                        <a16:creationId xmlns:a16="http://schemas.microsoft.com/office/drawing/2014/main" id="{90A9B5BB-5663-AFAB-08E7-A48082423A07}"/>
                      </a:ext>
                    </a:extLst>
                  </p:cNvPr>
                  <p:cNvSpPr/>
                  <p:nvPr/>
                </p:nvSpPr>
                <p:spPr>
                  <a:xfrm>
                    <a:off x="-815932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2" name="Freeform: Shape 2791">
                    <a:extLst>
                      <a:ext uri="{FF2B5EF4-FFF2-40B4-BE49-F238E27FC236}">
                        <a16:creationId xmlns:a16="http://schemas.microsoft.com/office/drawing/2014/main" id="{46A134D5-589C-7A92-3470-15EA961741E8}"/>
                      </a:ext>
                    </a:extLst>
                  </p:cNvPr>
                  <p:cNvSpPr/>
                  <p:nvPr/>
                </p:nvSpPr>
                <p:spPr>
                  <a:xfrm>
                    <a:off x="-791456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3" name="Freeform: Shape 2792">
                    <a:extLst>
                      <a:ext uri="{FF2B5EF4-FFF2-40B4-BE49-F238E27FC236}">
                        <a16:creationId xmlns:a16="http://schemas.microsoft.com/office/drawing/2014/main" id="{A0DB7FD8-561D-86BB-6175-A6AB42540020}"/>
                      </a:ext>
                    </a:extLst>
                  </p:cNvPr>
                  <p:cNvSpPr/>
                  <p:nvPr/>
                </p:nvSpPr>
                <p:spPr>
                  <a:xfrm>
                    <a:off x="-1378914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4" name="Freeform: Shape 2793">
                    <a:extLst>
                      <a:ext uri="{FF2B5EF4-FFF2-40B4-BE49-F238E27FC236}">
                        <a16:creationId xmlns:a16="http://schemas.microsoft.com/office/drawing/2014/main" id="{B92172B4-A5BA-F63E-3983-506EC84D7EA8}"/>
                      </a:ext>
                    </a:extLst>
                  </p:cNvPr>
                  <p:cNvSpPr/>
                  <p:nvPr/>
                </p:nvSpPr>
                <p:spPr>
                  <a:xfrm>
                    <a:off x="-1354438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5" name="Freeform: Shape 2794">
                    <a:extLst>
                      <a:ext uri="{FF2B5EF4-FFF2-40B4-BE49-F238E27FC236}">
                        <a16:creationId xmlns:a16="http://schemas.microsoft.com/office/drawing/2014/main" id="{E0A689D8-86F8-79EA-87FF-DAF66599B7E5}"/>
                      </a:ext>
                    </a:extLst>
                  </p:cNvPr>
                  <p:cNvSpPr/>
                  <p:nvPr/>
                </p:nvSpPr>
                <p:spPr>
                  <a:xfrm>
                    <a:off x="-1329962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6" name="Freeform: Shape 2795">
                    <a:extLst>
                      <a:ext uri="{FF2B5EF4-FFF2-40B4-BE49-F238E27FC236}">
                        <a16:creationId xmlns:a16="http://schemas.microsoft.com/office/drawing/2014/main" id="{41999FA4-52A9-EABF-2D9E-DD13EC80A0CD}"/>
                      </a:ext>
                    </a:extLst>
                  </p:cNvPr>
                  <p:cNvSpPr/>
                  <p:nvPr/>
                </p:nvSpPr>
                <p:spPr>
                  <a:xfrm>
                    <a:off x="-1305479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797" name="Freeform: Shape 2796">
                    <a:extLst>
                      <a:ext uri="{FF2B5EF4-FFF2-40B4-BE49-F238E27FC236}">
                        <a16:creationId xmlns:a16="http://schemas.microsoft.com/office/drawing/2014/main" id="{5DC229EA-107D-F4CC-D7D5-310192A325E7}"/>
                      </a:ext>
                    </a:extLst>
                  </p:cNvPr>
                  <p:cNvSpPr/>
                  <p:nvPr/>
                </p:nvSpPr>
                <p:spPr>
                  <a:xfrm>
                    <a:off x="-1281003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8" name="Freeform: Shape 2797">
                    <a:extLst>
                      <a:ext uri="{FF2B5EF4-FFF2-40B4-BE49-F238E27FC236}">
                        <a16:creationId xmlns:a16="http://schemas.microsoft.com/office/drawing/2014/main" id="{FCA8126D-D363-4E59-B8A7-A48DE6E7A804}"/>
                      </a:ext>
                    </a:extLst>
                  </p:cNvPr>
                  <p:cNvSpPr/>
                  <p:nvPr/>
                </p:nvSpPr>
                <p:spPr>
                  <a:xfrm>
                    <a:off x="-1256527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9" name="Freeform: Shape 2798">
                    <a:extLst>
                      <a:ext uri="{FF2B5EF4-FFF2-40B4-BE49-F238E27FC236}">
                        <a16:creationId xmlns:a16="http://schemas.microsoft.com/office/drawing/2014/main" id="{3AD5F613-C53D-20D3-9D6B-928A44782E88}"/>
                      </a:ext>
                    </a:extLst>
                  </p:cNvPr>
                  <p:cNvSpPr/>
                  <p:nvPr/>
                </p:nvSpPr>
                <p:spPr>
                  <a:xfrm>
                    <a:off x="-1232051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0" name="Freeform: Shape 2799">
                    <a:extLst>
                      <a:ext uri="{FF2B5EF4-FFF2-40B4-BE49-F238E27FC236}">
                        <a16:creationId xmlns:a16="http://schemas.microsoft.com/office/drawing/2014/main" id="{011E7B33-8F9E-46C3-F8D1-FC3C067987C9}"/>
                      </a:ext>
                    </a:extLst>
                  </p:cNvPr>
                  <p:cNvSpPr/>
                  <p:nvPr/>
                </p:nvSpPr>
                <p:spPr>
                  <a:xfrm>
                    <a:off x="-1207575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1" name="Freeform: Shape 2800">
                    <a:extLst>
                      <a:ext uri="{FF2B5EF4-FFF2-40B4-BE49-F238E27FC236}">
                        <a16:creationId xmlns:a16="http://schemas.microsoft.com/office/drawing/2014/main" id="{F99E93CD-4C63-47B2-EA0D-EBCD55DABE47}"/>
                      </a:ext>
                    </a:extLst>
                  </p:cNvPr>
                  <p:cNvSpPr/>
                  <p:nvPr/>
                </p:nvSpPr>
                <p:spPr>
                  <a:xfrm>
                    <a:off x="-1183093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2" name="Freeform: Shape 2801">
                    <a:extLst>
                      <a:ext uri="{FF2B5EF4-FFF2-40B4-BE49-F238E27FC236}">
                        <a16:creationId xmlns:a16="http://schemas.microsoft.com/office/drawing/2014/main" id="{29438CD7-DC1B-5217-9BC8-9320C09B3748}"/>
                      </a:ext>
                    </a:extLst>
                  </p:cNvPr>
                  <p:cNvSpPr/>
                  <p:nvPr/>
                </p:nvSpPr>
                <p:spPr>
                  <a:xfrm>
                    <a:off x="-1158617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3" name="Freeform: Shape 2802">
                    <a:extLst>
                      <a:ext uri="{FF2B5EF4-FFF2-40B4-BE49-F238E27FC236}">
                        <a16:creationId xmlns:a16="http://schemas.microsoft.com/office/drawing/2014/main" id="{5C268057-3004-3340-6C69-A54985F924E8}"/>
                      </a:ext>
                    </a:extLst>
                  </p:cNvPr>
                  <p:cNvSpPr/>
                  <p:nvPr/>
                </p:nvSpPr>
                <p:spPr>
                  <a:xfrm>
                    <a:off x="-1134141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4" name="Freeform: Shape 2803">
                    <a:extLst>
                      <a:ext uri="{FF2B5EF4-FFF2-40B4-BE49-F238E27FC236}">
                        <a16:creationId xmlns:a16="http://schemas.microsoft.com/office/drawing/2014/main" id="{74FE8F1E-BD69-743B-FC68-1B904192F92C}"/>
                      </a:ext>
                    </a:extLst>
                  </p:cNvPr>
                  <p:cNvSpPr/>
                  <p:nvPr/>
                </p:nvSpPr>
                <p:spPr>
                  <a:xfrm>
                    <a:off x="-1109665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5" name="Freeform: Shape 2804">
                    <a:extLst>
                      <a:ext uri="{FF2B5EF4-FFF2-40B4-BE49-F238E27FC236}">
                        <a16:creationId xmlns:a16="http://schemas.microsoft.com/office/drawing/2014/main" id="{56855013-F1C3-D571-6382-1A4BA33A41D0}"/>
                      </a:ext>
                    </a:extLst>
                  </p:cNvPr>
                  <p:cNvSpPr/>
                  <p:nvPr/>
                </p:nvSpPr>
                <p:spPr>
                  <a:xfrm>
                    <a:off x="-1085189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6" name="Freeform: Shape 2805">
                    <a:extLst>
                      <a:ext uri="{FF2B5EF4-FFF2-40B4-BE49-F238E27FC236}">
                        <a16:creationId xmlns:a16="http://schemas.microsoft.com/office/drawing/2014/main" id="{9EF9DFA0-BCB8-0DE0-DB66-D1BC11379C36}"/>
                      </a:ext>
                    </a:extLst>
                  </p:cNvPr>
                  <p:cNvSpPr/>
                  <p:nvPr/>
                </p:nvSpPr>
                <p:spPr>
                  <a:xfrm>
                    <a:off x="-1060706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7" name="Freeform: Shape 2806">
                    <a:extLst>
                      <a:ext uri="{FF2B5EF4-FFF2-40B4-BE49-F238E27FC236}">
                        <a16:creationId xmlns:a16="http://schemas.microsoft.com/office/drawing/2014/main" id="{0674826B-2050-A620-98BF-594A6807165C}"/>
                      </a:ext>
                    </a:extLst>
                  </p:cNvPr>
                  <p:cNvSpPr/>
                  <p:nvPr/>
                </p:nvSpPr>
                <p:spPr>
                  <a:xfrm>
                    <a:off x="-1036230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8" name="Freeform: Shape 2807">
                    <a:extLst>
                      <a:ext uri="{FF2B5EF4-FFF2-40B4-BE49-F238E27FC236}">
                        <a16:creationId xmlns:a16="http://schemas.microsoft.com/office/drawing/2014/main" id="{2FDD008D-10C0-146F-71B3-3C084C5BFFA3}"/>
                      </a:ext>
                    </a:extLst>
                  </p:cNvPr>
                  <p:cNvSpPr/>
                  <p:nvPr/>
                </p:nvSpPr>
                <p:spPr>
                  <a:xfrm>
                    <a:off x="-1011754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9" name="Freeform: Shape 2808">
                    <a:extLst>
                      <a:ext uri="{FF2B5EF4-FFF2-40B4-BE49-F238E27FC236}">
                        <a16:creationId xmlns:a16="http://schemas.microsoft.com/office/drawing/2014/main" id="{1CF40071-EE3B-45EB-BDD7-BB4F0F8F4CF4}"/>
                      </a:ext>
                    </a:extLst>
                  </p:cNvPr>
                  <p:cNvSpPr/>
                  <p:nvPr/>
                </p:nvSpPr>
                <p:spPr>
                  <a:xfrm>
                    <a:off x="-987278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0" name="Freeform: Shape 2809">
                    <a:extLst>
                      <a:ext uri="{FF2B5EF4-FFF2-40B4-BE49-F238E27FC236}">
                        <a16:creationId xmlns:a16="http://schemas.microsoft.com/office/drawing/2014/main" id="{323825A0-F5A0-020D-2500-2C50FC03F6F4}"/>
                      </a:ext>
                    </a:extLst>
                  </p:cNvPr>
                  <p:cNvSpPr/>
                  <p:nvPr/>
                </p:nvSpPr>
                <p:spPr>
                  <a:xfrm>
                    <a:off x="-962802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1" name="Freeform: Shape 2810">
                    <a:extLst>
                      <a:ext uri="{FF2B5EF4-FFF2-40B4-BE49-F238E27FC236}">
                        <a16:creationId xmlns:a16="http://schemas.microsoft.com/office/drawing/2014/main" id="{3FD7A2C9-5CEB-9905-5AD6-ED11DEE2698D}"/>
                      </a:ext>
                    </a:extLst>
                  </p:cNvPr>
                  <p:cNvSpPr/>
                  <p:nvPr/>
                </p:nvSpPr>
                <p:spPr>
                  <a:xfrm>
                    <a:off x="-938319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2" name="Freeform: Shape 2811">
                    <a:extLst>
                      <a:ext uri="{FF2B5EF4-FFF2-40B4-BE49-F238E27FC236}">
                        <a16:creationId xmlns:a16="http://schemas.microsoft.com/office/drawing/2014/main" id="{8F506AB9-DB40-8DD8-015A-347AED34857A}"/>
                      </a:ext>
                    </a:extLst>
                  </p:cNvPr>
                  <p:cNvSpPr/>
                  <p:nvPr/>
                </p:nvSpPr>
                <p:spPr>
                  <a:xfrm>
                    <a:off x="-913843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3" name="Freeform: Shape 2812">
                    <a:extLst>
                      <a:ext uri="{FF2B5EF4-FFF2-40B4-BE49-F238E27FC236}">
                        <a16:creationId xmlns:a16="http://schemas.microsoft.com/office/drawing/2014/main" id="{BCADBFD4-C303-8566-27B1-08019CB54CEB}"/>
                      </a:ext>
                    </a:extLst>
                  </p:cNvPr>
                  <p:cNvSpPr/>
                  <p:nvPr/>
                </p:nvSpPr>
                <p:spPr>
                  <a:xfrm>
                    <a:off x="-889367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4" name="Freeform: Shape 2813">
                    <a:extLst>
                      <a:ext uri="{FF2B5EF4-FFF2-40B4-BE49-F238E27FC236}">
                        <a16:creationId xmlns:a16="http://schemas.microsoft.com/office/drawing/2014/main" id="{758C09F1-EA9B-A349-EA8D-6623675E10F9}"/>
                      </a:ext>
                    </a:extLst>
                  </p:cNvPr>
                  <p:cNvSpPr/>
                  <p:nvPr/>
                </p:nvSpPr>
                <p:spPr>
                  <a:xfrm>
                    <a:off x="-864891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5" name="Freeform: Shape 2814">
                    <a:extLst>
                      <a:ext uri="{FF2B5EF4-FFF2-40B4-BE49-F238E27FC236}">
                        <a16:creationId xmlns:a16="http://schemas.microsoft.com/office/drawing/2014/main" id="{B7EFD239-366A-9C2F-07C3-BDB7367B65E5}"/>
                      </a:ext>
                    </a:extLst>
                  </p:cNvPr>
                  <p:cNvSpPr/>
                  <p:nvPr/>
                </p:nvSpPr>
                <p:spPr>
                  <a:xfrm>
                    <a:off x="-840415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6" name="Freeform: Shape 2815">
                    <a:extLst>
                      <a:ext uri="{FF2B5EF4-FFF2-40B4-BE49-F238E27FC236}">
                        <a16:creationId xmlns:a16="http://schemas.microsoft.com/office/drawing/2014/main" id="{AE0B84A0-8480-62E9-2007-2743A2B075B3}"/>
                      </a:ext>
                    </a:extLst>
                  </p:cNvPr>
                  <p:cNvSpPr/>
                  <p:nvPr/>
                </p:nvSpPr>
                <p:spPr>
                  <a:xfrm>
                    <a:off x="-815932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7" name="Freeform: Shape 2816">
                    <a:extLst>
                      <a:ext uri="{FF2B5EF4-FFF2-40B4-BE49-F238E27FC236}">
                        <a16:creationId xmlns:a16="http://schemas.microsoft.com/office/drawing/2014/main" id="{A7C0A3D2-269B-EC1C-2B95-A1CF3D6AE78E}"/>
                      </a:ext>
                    </a:extLst>
                  </p:cNvPr>
                  <p:cNvSpPr/>
                  <p:nvPr/>
                </p:nvSpPr>
                <p:spPr>
                  <a:xfrm>
                    <a:off x="-791456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8" name="Freeform: Shape 2817">
                    <a:extLst>
                      <a:ext uri="{FF2B5EF4-FFF2-40B4-BE49-F238E27FC236}">
                        <a16:creationId xmlns:a16="http://schemas.microsoft.com/office/drawing/2014/main" id="{D98233C2-4F3D-BC88-0B0D-124775A84646}"/>
                      </a:ext>
                    </a:extLst>
                  </p:cNvPr>
                  <p:cNvSpPr/>
                  <p:nvPr/>
                </p:nvSpPr>
                <p:spPr>
                  <a:xfrm>
                    <a:off x="-1378914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9" name="Freeform: Shape 2818">
                    <a:extLst>
                      <a:ext uri="{FF2B5EF4-FFF2-40B4-BE49-F238E27FC236}">
                        <a16:creationId xmlns:a16="http://schemas.microsoft.com/office/drawing/2014/main" id="{2D259F11-763B-3344-594E-155D9F791DD0}"/>
                      </a:ext>
                    </a:extLst>
                  </p:cNvPr>
                  <p:cNvSpPr/>
                  <p:nvPr/>
                </p:nvSpPr>
                <p:spPr>
                  <a:xfrm>
                    <a:off x="-1354438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20" name="Freeform: Shape 2819">
                    <a:extLst>
                      <a:ext uri="{FF2B5EF4-FFF2-40B4-BE49-F238E27FC236}">
                        <a16:creationId xmlns:a16="http://schemas.microsoft.com/office/drawing/2014/main" id="{DF088004-1F2B-7892-1043-0B3B9196C879}"/>
                      </a:ext>
                    </a:extLst>
                  </p:cNvPr>
                  <p:cNvSpPr/>
                  <p:nvPr/>
                </p:nvSpPr>
                <p:spPr>
                  <a:xfrm>
                    <a:off x="-1329962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1" name="Freeform: Shape 2820">
                    <a:extLst>
                      <a:ext uri="{FF2B5EF4-FFF2-40B4-BE49-F238E27FC236}">
                        <a16:creationId xmlns:a16="http://schemas.microsoft.com/office/drawing/2014/main" id="{B69EB0E3-1C18-49CE-E4CF-F36D6AD98C8B}"/>
                      </a:ext>
                    </a:extLst>
                  </p:cNvPr>
                  <p:cNvSpPr/>
                  <p:nvPr/>
                </p:nvSpPr>
                <p:spPr>
                  <a:xfrm>
                    <a:off x="-1305479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2" name="Freeform: Shape 2821">
                    <a:extLst>
                      <a:ext uri="{FF2B5EF4-FFF2-40B4-BE49-F238E27FC236}">
                        <a16:creationId xmlns:a16="http://schemas.microsoft.com/office/drawing/2014/main" id="{815E4F49-0EFB-ADCA-354D-E83A808CFF6C}"/>
                      </a:ext>
                    </a:extLst>
                  </p:cNvPr>
                  <p:cNvSpPr/>
                  <p:nvPr/>
                </p:nvSpPr>
                <p:spPr>
                  <a:xfrm>
                    <a:off x="-1281003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3" name="Freeform: Shape 2822">
                    <a:extLst>
                      <a:ext uri="{FF2B5EF4-FFF2-40B4-BE49-F238E27FC236}">
                        <a16:creationId xmlns:a16="http://schemas.microsoft.com/office/drawing/2014/main" id="{C6D2C32A-F3AE-AC55-CA0C-9629F7D36455}"/>
                      </a:ext>
                    </a:extLst>
                  </p:cNvPr>
                  <p:cNvSpPr/>
                  <p:nvPr/>
                </p:nvSpPr>
                <p:spPr>
                  <a:xfrm>
                    <a:off x="-1256527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4" name="Freeform: Shape 2823">
                    <a:extLst>
                      <a:ext uri="{FF2B5EF4-FFF2-40B4-BE49-F238E27FC236}">
                        <a16:creationId xmlns:a16="http://schemas.microsoft.com/office/drawing/2014/main" id="{864F6949-6DD1-4365-39D0-B2EF6B8EB96F}"/>
                      </a:ext>
                    </a:extLst>
                  </p:cNvPr>
                  <p:cNvSpPr/>
                  <p:nvPr/>
                </p:nvSpPr>
                <p:spPr>
                  <a:xfrm>
                    <a:off x="-1232051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5" name="Freeform: Shape 2824">
                    <a:extLst>
                      <a:ext uri="{FF2B5EF4-FFF2-40B4-BE49-F238E27FC236}">
                        <a16:creationId xmlns:a16="http://schemas.microsoft.com/office/drawing/2014/main" id="{5D1369CA-7894-C91C-9014-A1B349163E5B}"/>
                      </a:ext>
                    </a:extLst>
                  </p:cNvPr>
                  <p:cNvSpPr/>
                  <p:nvPr/>
                </p:nvSpPr>
                <p:spPr>
                  <a:xfrm>
                    <a:off x="-1207575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6" name="Freeform: Shape 2825">
                    <a:extLst>
                      <a:ext uri="{FF2B5EF4-FFF2-40B4-BE49-F238E27FC236}">
                        <a16:creationId xmlns:a16="http://schemas.microsoft.com/office/drawing/2014/main" id="{3D72B09C-48B0-1B77-E70E-A0C240AAB235}"/>
                      </a:ext>
                    </a:extLst>
                  </p:cNvPr>
                  <p:cNvSpPr/>
                  <p:nvPr/>
                </p:nvSpPr>
                <p:spPr>
                  <a:xfrm>
                    <a:off x="-1183093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7" name="Freeform: Shape 2826">
                    <a:extLst>
                      <a:ext uri="{FF2B5EF4-FFF2-40B4-BE49-F238E27FC236}">
                        <a16:creationId xmlns:a16="http://schemas.microsoft.com/office/drawing/2014/main" id="{54CD2550-27C3-80FB-C089-260DDA734CA6}"/>
                      </a:ext>
                    </a:extLst>
                  </p:cNvPr>
                  <p:cNvSpPr/>
                  <p:nvPr/>
                </p:nvSpPr>
                <p:spPr>
                  <a:xfrm>
                    <a:off x="-1158617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8" name="Freeform: Shape 2827">
                    <a:extLst>
                      <a:ext uri="{FF2B5EF4-FFF2-40B4-BE49-F238E27FC236}">
                        <a16:creationId xmlns:a16="http://schemas.microsoft.com/office/drawing/2014/main" id="{A1EB3B3B-3517-2FE6-C1D8-FFAE8C9559DA}"/>
                      </a:ext>
                    </a:extLst>
                  </p:cNvPr>
                  <p:cNvSpPr/>
                  <p:nvPr/>
                </p:nvSpPr>
                <p:spPr>
                  <a:xfrm>
                    <a:off x="-1134141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9" name="Freeform: Shape 2828">
                    <a:extLst>
                      <a:ext uri="{FF2B5EF4-FFF2-40B4-BE49-F238E27FC236}">
                        <a16:creationId xmlns:a16="http://schemas.microsoft.com/office/drawing/2014/main" id="{5AD28B17-4EE8-1662-CC85-ACF63B9EB27D}"/>
                      </a:ext>
                    </a:extLst>
                  </p:cNvPr>
                  <p:cNvSpPr/>
                  <p:nvPr/>
                </p:nvSpPr>
                <p:spPr>
                  <a:xfrm>
                    <a:off x="-1109665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0" name="Freeform: Shape 2829">
                    <a:extLst>
                      <a:ext uri="{FF2B5EF4-FFF2-40B4-BE49-F238E27FC236}">
                        <a16:creationId xmlns:a16="http://schemas.microsoft.com/office/drawing/2014/main" id="{0F501BFE-2E37-F6B7-BFD1-36A2473F2586}"/>
                      </a:ext>
                    </a:extLst>
                  </p:cNvPr>
                  <p:cNvSpPr/>
                  <p:nvPr/>
                </p:nvSpPr>
                <p:spPr>
                  <a:xfrm>
                    <a:off x="-1085189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1" name="Freeform: Shape 2830">
                    <a:extLst>
                      <a:ext uri="{FF2B5EF4-FFF2-40B4-BE49-F238E27FC236}">
                        <a16:creationId xmlns:a16="http://schemas.microsoft.com/office/drawing/2014/main" id="{33F8994C-C56A-6DFF-7EE4-269792467E6A}"/>
                      </a:ext>
                    </a:extLst>
                  </p:cNvPr>
                  <p:cNvSpPr/>
                  <p:nvPr/>
                </p:nvSpPr>
                <p:spPr>
                  <a:xfrm>
                    <a:off x="-1060706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2" name="Freeform: Shape 2831">
                    <a:extLst>
                      <a:ext uri="{FF2B5EF4-FFF2-40B4-BE49-F238E27FC236}">
                        <a16:creationId xmlns:a16="http://schemas.microsoft.com/office/drawing/2014/main" id="{BC3A144F-BA76-3DA7-F6C2-DB09A74CC141}"/>
                      </a:ext>
                    </a:extLst>
                  </p:cNvPr>
                  <p:cNvSpPr/>
                  <p:nvPr/>
                </p:nvSpPr>
                <p:spPr>
                  <a:xfrm>
                    <a:off x="-1036230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3" name="Freeform: Shape 2832">
                    <a:extLst>
                      <a:ext uri="{FF2B5EF4-FFF2-40B4-BE49-F238E27FC236}">
                        <a16:creationId xmlns:a16="http://schemas.microsoft.com/office/drawing/2014/main" id="{12B0C685-2910-70BE-4EF9-886F661712EA}"/>
                      </a:ext>
                    </a:extLst>
                  </p:cNvPr>
                  <p:cNvSpPr/>
                  <p:nvPr/>
                </p:nvSpPr>
                <p:spPr>
                  <a:xfrm>
                    <a:off x="-1011754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4" name="Freeform: Shape 2833">
                    <a:extLst>
                      <a:ext uri="{FF2B5EF4-FFF2-40B4-BE49-F238E27FC236}">
                        <a16:creationId xmlns:a16="http://schemas.microsoft.com/office/drawing/2014/main" id="{75EBCCEE-3120-0555-F44A-D1B107B1DE6B}"/>
                      </a:ext>
                    </a:extLst>
                  </p:cNvPr>
                  <p:cNvSpPr/>
                  <p:nvPr/>
                </p:nvSpPr>
                <p:spPr>
                  <a:xfrm>
                    <a:off x="-987278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5" name="Freeform: Shape 2834">
                    <a:extLst>
                      <a:ext uri="{FF2B5EF4-FFF2-40B4-BE49-F238E27FC236}">
                        <a16:creationId xmlns:a16="http://schemas.microsoft.com/office/drawing/2014/main" id="{9E6DCCA9-D1E6-8459-FF89-4F711A7DE259}"/>
                      </a:ext>
                    </a:extLst>
                  </p:cNvPr>
                  <p:cNvSpPr/>
                  <p:nvPr/>
                </p:nvSpPr>
                <p:spPr>
                  <a:xfrm>
                    <a:off x="-962802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6" name="Freeform: Shape 2835">
                    <a:extLst>
                      <a:ext uri="{FF2B5EF4-FFF2-40B4-BE49-F238E27FC236}">
                        <a16:creationId xmlns:a16="http://schemas.microsoft.com/office/drawing/2014/main" id="{7B4E8392-1FBD-E54B-50D4-BADDEE56FF34}"/>
                      </a:ext>
                    </a:extLst>
                  </p:cNvPr>
                  <p:cNvSpPr/>
                  <p:nvPr/>
                </p:nvSpPr>
                <p:spPr>
                  <a:xfrm>
                    <a:off x="-938319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7" name="Freeform: Shape 2836">
                    <a:extLst>
                      <a:ext uri="{FF2B5EF4-FFF2-40B4-BE49-F238E27FC236}">
                        <a16:creationId xmlns:a16="http://schemas.microsoft.com/office/drawing/2014/main" id="{5FF79BC4-E717-943B-E440-F3A827C60190}"/>
                      </a:ext>
                    </a:extLst>
                  </p:cNvPr>
                  <p:cNvSpPr/>
                  <p:nvPr/>
                </p:nvSpPr>
                <p:spPr>
                  <a:xfrm>
                    <a:off x="-913843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8" name="Freeform: Shape 2837">
                    <a:extLst>
                      <a:ext uri="{FF2B5EF4-FFF2-40B4-BE49-F238E27FC236}">
                        <a16:creationId xmlns:a16="http://schemas.microsoft.com/office/drawing/2014/main" id="{8D027211-DDA2-388B-CFAB-D558109C0F3A}"/>
                      </a:ext>
                    </a:extLst>
                  </p:cNvPr>
                  <p:cNvSpPr/>
                  <p:nvPr/>
                </p:nvSpPr>
                <p:spPr>
                  <a:xfrm>
                    <a:off x="-889367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9" name="Freeform: Shape 2838">
                    <a:extLst>
                      <a:ext uri="{FF2B5EF4-FFF2-40B4-BE49-F238E27FC236}">
                        <a16:creationId xmlns:a16="http://schemas.microsoft.com/office/drawing/2014/main" id="{A28B6A77-EE5D-AB88-2398-2E0CED292D1F}"/>
                      </a:ext>
                    </a:extLst>
                  </p:cNvPr>
                  <p:cNvSpPr/>
                  <p:nvPr/>
                </p:nvSpPr>
                <p:spPr>
                  <a:xfrm>
                    <a:off x="-864891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0" name="Freeform: Shape 2839">
                    <a:extLst>
                      <a:ext uri="{FF2B5EF4-FFF2-40B4-BE49-F238E27FC236}">
                        <a16:creationId xmlns:a16="http://schemas.microsoft.com/office/drawing/2014/main" id="{DEC7A58A-002F-8788-373D-F2AEEE8CCCF6}"/>
                      </a:ext>
                    </a:extLst>
                  </p:cNvPr>
                  <p:cNvSpPr/>
                  <p:nvPr/>
                </p:nvSpPr>
                <p:spPr>
                  <a:xfrm>
                    <a:off x="-840415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1" name="Freeform: Shape 2840">
                    <a:extLst>
                      <a:ext uri="{FF2B5EF4-FFF2-40B4-BE49-F238E27FC236}">
                        <a16:creationId xmlns:a16="http://schemas.microsoft.com/office/drawing/2014/main" id="{F1DBB812-C6E3-8B28-EE66-BDBBD68ACB51}"/>
                      </a:ext>
                    </a:extLst>
                  </p:cNvPr>
                  <p:cNvSpPr/>
                  <p:nvPr/>
                </p:nvSpPr>
                <p:spPr>
                  <a:xfrm>
                    <a:off x="-815932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2" name="Freeform: Shape 2841">
                    <a:extLst>
                      <a:ext uri="{FF2B5EF4-FFF2-40B4-BE49-F238E27FC236}">
                        <a16:creationId xmlns:a16="http://schemas.microsoft.com/office/drawing/2014/main" id="{85A02914-2CE7-18DE-1733-A1BAF4E40562}"/>
                      </a:ext>
                    </a:extLst>
                  </p:cNvPr>
                  <p:cNvSpPr/>
                  <p:nvPr/>
                </p:nvSpPr>
                <p:spPr>
                  <a:xfrm>
                    <a:off x="-791456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3" name="Freeform: Shape 2842">
                    <a:extLst>
                      <a:ext uri="{FF2B5EF4-FFF2-40B4-BE49-F238E27FC236}">
                        <a16:creationId xmlns:a16="http://schemas.microsoft.com/office/drawing/2014/main" id="{30F3E426-C4FE-E2D6-0633-4BA59DEF38DD}"/>
                      </a:ext>
                    </a:extLst>
                  </p:cNvPr>
                  <p:cNvSpPr/>
                  <p:nvPr/>
                </p:nvSpPr>
                <p:spPr>
                  <a:xfrm>
                    <a:off x="-1378914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4" name="Freeform: Shape 2843">
                    <a:extLst>
                      <a:ext uri="{FF2B5EF4-FFF2-40B4-BE49-F238E27FC236}">
                        <a16:creationId xmlns:a16="http://schemas.microsoft.com/office/drawing/2014/main" id="{13E3D166-452C-ACE2-27AB-4F5F1467EB80}"/>
                      </a:ext>
                    </a:extLst>
                  </p:cNvPr>
                  <p:cNvSpPr/>
                  <p:nvPr/>
                </p:nvSpPr>
                <p:spPr>
                  <a:xfrm>
                    <a:off x="-1354438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5" name="Freeform: Shape 2844">
                    <a:extLst>
                      <a:ext uri="{FF2B5EF4-FFF2-40B4-BE49-F238E27FC236}">
                        <a16:creationId xmlns:a16="http://schemas.microsoft.com/office/drawing/2014/main" id="{00BBBECD-D453-BCBE-F436-A5DE7002CCAE}"/>
                      </a:ext>
                    </a:extLst>
                  </p:cNvPr>
                  <p:cNvSpPr/>
                  <p:nvPr/>
                </p:nvSpPr>
                <p:spPr>
                  <a:xfrm>
                    <a:off x="-1329962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46" name="Freeform: Shape 2845">
                    <a:extLst>
                      <a:ext uri="{FF2B5EF4-FFF2-40B4-BE49-F238E27FC236}">
                        <a16:creationId xmlns:a16="http://schemas.microsoft.com/office/drawing/2014/main" id="{CE8C19BE-1A10-7043-7A45-0292332BCD31}"/>
                      </a:ext>
                    </a:extLst>
                  </p:cNvPr>
                  <p:cNvSpPr/>
                  <p:nvPr/>
                </p:nvSpPr>
                <p:spPr>
                  <a:xfrm>
                    <a:off x="-1305479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7" name="Freeform: Shape 2846">
                    <a:extLst>
                      <a:ext uri="{FF2B5EF4-FFF2-40B4-BE49-F238E27FC236}">
                        <a16:creationId xmlns:a16="http://schemas.microsoft.com/office/drawing/2014/main" id="{96C42CD8-BE26-E812-DB2C-9E4411BC5FEA}"/>
                      </a:ext>
                    </a:extLst>
                  </p:cNvPr>
                  <p:cNvSpPr/>
                  <p:nvPr/>
                </p:nvSpPr>
                <p:spPr>
                  <a:xfrm>
                    <a:off x="-1281003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8" name="Freeform: Shape 2847">
                    <a:extLst>
                      <a:ext uri="{FF2B5EF4-FFF2-40B4-BE49-F238E27FC236}">
                        <a16:creationId xmlns:a16="http://schemas.microsoft.com/office/drawing/2014/main" id="{702CEFB6-B711-A538-3F71-40384FF00999}"/>
                      </a:ext>
                    </a:extLst>
                  </p:cNvPr>
                  <p:cNvSpPr/>
                  <p:nvPr/>
                </p:nvSpPr>
                <p:spPr>
                  <a:xfrm>
                    <a:off x="-1256527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9" name="Freeform: Shape 2848">
                    <a:extLst>
                      <a:ext uri="{FF2B5EF4-FFF2-40B4-BE49-F238E27FC236}">
                        <a16:creationId xmlns:a16="http://schemas.microsoft.com/office/drawing/2014/main" id="{38404114-B0B2-48B5-4570-D0930E2740B5}"/>
                      </a:ext>
                    </a:extLst>
                  </p:cNvPr>
                  <p:cNvSpPr/>
                  <p:nvPr/>
                </p:nvSpPr>
                <p:spPr>
                  <a:xfrm>
                    <a:off x="-1232051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0" name="Freeform: Shape 2849">
                    <a:extLst>
                      <a:ext uri="{FF2B5EF4-FFF2-40B4-BE49-F238E27FC236}">
                        <a16:creationId xmlns:a16="http://schemas.microsoft.com/office/drawing/2014/main" id="{E56B9503-3BE8-DB64-6DC8-AC44C49E3640}"/>
                      </a:ext>
                    </a:extLst>
                  </p:cNvPr>
                  <p:cNvSpPr/>
                  <p:nvPr/>
                </p:nvSpPr>
                <p:spPr>
                  <a:xfrm>
                    <a:off x="-1207575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1" name="Freeform: Shape 2850">
                    <a:extLst>
                      <a:ext uri="{FF2B5EF4-FFF2-40B4-BE49-F238E27FC236}">
                        <a16:creationId xmlns:a16="http://schemas.microsoft.com/office/drawing/2014/main" id="{6D5D95F2-C8B0-2A03-087B-AEFF80692DB3}"/>
                      </a:ext>
                    </a:extLst>
                  </p:cNvPr>
                  <p:cNvSpPr/>
                  <p:nvPr/>
                </p:nvSpPr>
                <p:spPr>
                  <a:xfrm>
                    <a:off x="-1183093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2" name="Freeform: Shape 2851">
                    <a:extLst>
                      <a:ext uri="{FF2B5EF4-FFF2-40B4-BE49-F238E27FC236}">
                        <a16:creationId xmlns:a16="http://schemas.microsoft.com/office/drawing/2014/main" id="{98F78B5B-80E7-07B1-BF24-E3151C18A127}"/>
                      </a:ext>
                    </a:extLst>
                  </p:cNvPr>
                  <p:cNvSpPr/>
                  <p:nvPr/>
                </p:nvSpPr>
                <p:spPr>
                  <a:xfrm>
                    <a:off x="-1158617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3" name="Freeform: Shape 2852">
                    <a:extLst>
                      <a:ext uri="{FF2B5EF4-FFF2-40B4-BE49-F238E27FC236}">
                        <a16:creationId xmlns:a16="http://schemas.microsoft.com/office/drawing/2014/main" id="{2F40C5BD-F6DB-DDB6-887D-3069DC7E747C}"/>
                      </a:ext>
                    </a:extLst>
                  </p:cNvPr>
                  <p:cNvSpPr/>
                  <p:nvPr/>
                </p:nvSpPr>
                <p:spPr>
                  <a:xfrm>
                    <a:off x="-1134141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4" name="Freeform: Shape 2853">
                    <a:extLst>
                      <a:ext uri="{FF2B5EF4-FFF2-40B4-BE49-F238E27FC236}">
                        <a16:creationId xmlns:a16="http://schemas.microsoft.com/office/drawing/2014/main" id="{E38119E5-6E16-FCD9-2930-3A58874DDFC7}"/>
                      </a:ext>
                    </a:extLst>
                  </p:cNvPr>
                  <p:cNvSpPr/>
                  <p:nvPr/>
                </p:nvSpPr>
                <p:spPr>
                  <a:xfrm>
                    <a:off x="-1109665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5" name="Freeform: Shape 2854">
                    <a:extLst>
                      <a:ext uri="{FF2B5EF4-FFF2-40B4-BE49-F238E27FC236}">
                        <a16:creationId xmlns:a16="http://schemas.microsoft.com/office/drawing/2014/main" id="{859353B0-7FDE-21F3-D27A-47B29F80A1F3}"/>
                      </a:ext>
                    </a:extLst>
                  </p:cNvPr>
                  <p:cNvSpPr/>
                  <p:nvPr/>
                </p:nvSpPr>
                <p:spPr>
                  <a:xfrm>
                    <a:off x="-1085189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6" name="Freeform: Shape 2855">
                    <a:extLst>
                      <a:ext uri="{FF2B5EF4-FFF2-40B4-BE49-F238E27FC236}">
                        <a16:creationId xmlns:a16="http://schemas.microsoft.com/office/drawing/2014/main" id="{33AC5E12-E106-843C-0A57-5196F4E3F059}"/>
                      </a:ext>
                    </a:extLst>
                  </p:cNvPr>
                  <p:cNvSpPr/>
                  <p:nvPr/>
                </p:nvSpPr>
                <p:spPr>
                  <a:xfrm>
                    <a:off x="-1060706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7" name="Freeform: Shape 2856">
                    <a:extLst>
                      <a:ext uri="{FF2B5EF4-FFF2-40B4-BE49-F238E27FC236}">
                        <a16:creationId xmlns:a16="http://schemas.microsoft.com/office/drawing/2014/main" id="{E93EB69B-A21D-4170-E2AD-B31B8B736D2A}"/>
                      </a:ext>
                    </a:extLst>
                  </p:cNvPr>
                  <p:cNvSpPr/>
                  <p:nvPr/>
                </p:nvSpPr>
                <p:spPr>
                  <a:xfrm>
                    <a:off x="-1036230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8" name="Freeform: Shape 2857">
                    <a:extLst>
                      <a:ext uri="{FF2B5EF4-FFF2-40B4-BE49-F238E27FC236}">
                        <a16:creationId xmlns:a16="http://schemas.microsoft.com/office/drawing/2014/main" id="{195963AD-1617-687E-29B6-7A8B4221A030}"/>
                      </a:ext>
                    </a:extLst>
                  </p:cNvPr>
                  <p:cNvSpPr/>
                  <p:nvPr/>
                </p:nvSpPr>
                <p:spPr>
                  <a:xfrm>
                    <a:off x="-1011754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9" name="Freeform: Shape 2858">
                    <a:extLst>
                      <a:ext uri="{FF2B5EF4-FFF2-40B4-BE49-F238E27FC236}">
                        <a16:creationId xmlns:a16="http://schemas.microsoft.com/office/drawing/2014/main" id="{FB585437-35E9-B3DD-01A1-A3A84493ADF8}"/>
                      </a:ext>
                    </a:extLst>
                  </p:cNvPr>
                  <p:cNvSpPr/>
                  <p:nvPr/>
                </p:nvSpPr>
                <p:spPr>
                  <a:xfrm>
                    <a:off x="-987278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0" name="Freeform: Shape 2859">
                    <a:extLst>
                      <a:ext uri="{FF2B5EF4-FFF2-40B4-BE49-F238E27FC236}">
                        <a16:creationId xmlns:a16="http://schemas.microsoft.com/office/drawing/2014/main" id="{16EA2D4B-B858-0CC5-09C8-CC31877555EB}"/>
                      </a:ext>
                    </a:extLst>
                  </p:cNvPr>
                  <p:cNvSpPr/>
                  <p:nvPr/>
                </p:nvSpPr>
                <p:spPr>
                  <a:xfrm>
                    <a:off x="-962802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1" name="Freeform: Shape 2860">
                    <a:extLst>
                      <a:ext uri="{FF2B5EF4-FFF2-40B4-BE49-F238E27FC236}">
                        <a16:creationId xmlns:a16="http://schemas.microsoft.com/office/drawing/2014/main" id="{5680978F-9788-3C49-F680-820203EFA6DC}"/>
                      </a:ext>
                    </a:extLst>
                  </p:cNvPr>
                  <p:cNvSpPr/>
                  <p:nvPr/>
                </p:nvSpPr>
                <p:spPr>
                  <a:xfrm>
                    <a:off x="-938319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2" name="Freeform: Shape 2861">
                    <a:extLst>
                      <a:ext uri="{FF2B5EF4-FFF2-40B4-BE49-F238E27FC236}">
                        <a16:creationId xmlns:a16="http://schemas.microsoft.com/office/drawing/2014/main" id="{E5005203-3F78-2C72-3D10-A3AB3E8C06BA}"/>
                      </a:ext>
                    </a:extLst>
                  </p:cNvPr>
                  <p:cNvSpPr/>
                  <p:nvPr/>
                </p:nvSpPr>
                <p:spPr>
                  <a:xfrm>
                    <a:off x="-913843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3" name="Freeform: Shape 2862">
                    <a:extLst>
                      <a:ext uri="{FF2B5EF4-FFF2-40B4-BE49-F238E27FC236}">
                        <a16:creationId xmlns:a16="http://schemas.microsoft.com/office/drawing/2014/main" id="{33928502-6DDE-AF79-C8E4-79E6314EC9AD}"/>
                      </a:ext>
                    </a:extLst>
                  </p:cNvPr>
                  <p:cNvSpPr/>
                  <p:nvPr/>
                </p:nvSpPr>
                <p:spPr>
                  <a:xfrm>
                    <a:off x="-889367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4" name="Freeform: Shape 2863">
                    <a:extLst>
                      <a:ext uri="{FF2B5EF4-FFF2-40B4-BE49-F238E27FC236}">
                        <a16:creationId xmlns:a16="http://schemas.microsoft.com/office/drawing/2014/main" id="{6342A68C-9ECB-1982-5F54-500EF0A1BF28}"/>
                      </a:ext>
                    </a:extLst>
                  </p:cNvPr>
                  <p:cNvSpPr/>
                  <p:nvPr/>
                </p:nvSpPr>
                <p:spPr>
                  <a:xfrm>
                    <a:off x="-864891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5" name="Freeform: Shape 2864">
                    <a:extLst>
                      <a:ext uri="{FF2B5EF4-FFF2-40B4-BE49-F238E27FC236}">
                        <a16:creationId xmlns:a16="http://schemas.microsoft.com/office/drawing/2014/main" id="{0898498E-DD6A-B7B7-F632-25211104AA3F}"/>
                      </a:ext>
                    </a:extLst>
                  </p:cNvPr>
                  <p:cNvSpPr/>
                  <p:nvPr/>
                </p:nvSpPr>
                <p:spPr>
                  <a:xfrm>
                    <a:off x="-840415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6" name="Freeform: Shape 2865">
                    <a:extLst>
                      <a:ext uri="{FF2B5EF4-FFF2-40B4-BE49-F238E27FC236}">
                        <a16:creationId xmlns:a16="http://schemas.microsoft.com/office/drawing/2014/main" id="{3D08AC17-2A9C-8AD9-C99E-DC12104EB503}"/>
                      </a:ext>
                    </a:extLst>
                  </p:cNvPr>
                  <p:cNvSpPr/>
                  <p:nvPr/>
                </p:nvSpPr>
                <p:spPr>
                  <a:xfrm>
                    <a:off x="-815932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7" name="Freeform: Shape 2866">
                    <a:extLst>
                      <a:ext uri="{FF2B5EF4-FFF2-40B4-BE49-F238E27FC236}">
                        <a16:creationId xmlns:a16="http://schemas.microsoft.com/office/drawing/2014/main" id="{4367EF5D-15C2-CCE9-38D0-D2EAB421B1B2}"/>
                      </a:ext>
                    </a:extLst>
                  </p:cNvPr>
                  <p:cNvSpPr/>
                  <p:nvPr/>
                </p:nvSpPr>
                <p:spPr>
                  <a:xfrm>
                    <a:off x="-791456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8" name="Freeform: Shape 2867">
                    <a:extLst>
                      <a:ext uri="{FF2B5EF4-FFF2-40B4-BE49-F238E27FC236}">
                        <a16:creationId xmlns:a16="http://schemas.microsoft.com/office/drawing/2014/main" id="{D7CEB501-EE24-FB7F-4D56-FEE088F9ADF6}"/>
                      </a:ext>
                    </a:extLst>
                  </p:cNvPr>
                  <p:cNvSpPr/>
                  <p:nvPr/>
                </p:nvSpPr>
                <p:spPr>
                  <a:xfrm>
                    <a:off x="-1378914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9" name="Freeform: Shape 2868">
                    <a:extLst>
                      <a:ext uri="{FF2B5EF4-FFF2-40B4-BE49-F238E27FC236}">
                        <a16:creationId xmlns:a16="http://schemas.microsoft.com/office/drawing/2014/main" id="{AF559E18-0380-FBDB-0942-8E837F6202CD}"/>
                      </a:ext>
                    </a:extLst>
                  </p:cNvPr>
                  <p:cNvSpPr/>
                  <p:nvPr/>
                </p:nvSpPr>
                <p:spPr>
                  <a:xfrm>
                    <a:off x="-1354438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0" name="Freeform: Shape 2869">
                    <a:extLst>
                      <a:ext uri="{FF2B5EF4-FFF2-40B4-BE49-F238E27FC236}">
                        <a16:creationId xmlns:a16="http://schemas.microsoft.com/office/drawing/2014/main" id="{34897E3C-3B88-1D06-884A-829C393E4499}"/>
                      </a:ext>
                    </a:extLst>
                  </p:cNvPr>
                  <p:cNvSpPr/>
                  <p:nvPr/>
                </p:nvSpPr>
                <p:spPr>
                  <a:xfrm>
                    <a:off x="-1329962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endParaRPr lang="zh-CN" altLang="en-US"/>
                  </a:p>
                </p:txBody>
              </p:sp>
              <p:sp>
                <p:nvSpPr>
                  <p:cNvPr id="2871" name="Freeform: Shape 2870">
                    <a:extLst>
                      <a:ext uri="{FF2B5EF4-FFF2-40B4-BE49-F238E27FC236}">
                        <a16:creationId xmlns:a16="http://schemas.microsoft.com/office/drawing/2014/main" id="{716B7283-C9B7-9614-ACDC-B38E69F9631A}"/>
                      </a:ext>
                    </a:extLst>
                  </p:cNvPr>
                  <p:cNvSpPr/>
                  <p:nvPr/>
                </p:nvSpPr>
                <p:spPr>
                  <a:xfrm>
                    <a:off x="-1305479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2" name="Freeform: Shape 2871">
                    <a:extLst>
                      <a:ext uri="{FF2B5EF4-FFF2-40B4-BE49-F238E27FC236}">
                        <a16:creationId xmlns:a16="http://schemas.microsoft.com/office/drawing/2014/main" id="{A0E87E02-18AE-56A7-5760-07908E674E60}"/>
                      </a:ext>
                    </a:extLst>
                  </p:cNvPr>
                  <p:cNvSpPr/>
                  <p:nvPr/>
                </p:nvSpPr>
                <p:spPr>
                  <a:xfrm>
                    <a:off x="-1281003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3" name="Freeform: Shape 2872">
                    <a:extLst>
                      <a:ext uri="{FF2B5EF4-FFF2-40B4-BE49-F238E27FC236}">
                        <a16:creationId xmlns:a16="http://schemas.microsoft.com/office/drawing/2014/main" id="{22813FDF-3A87-E927-AA20-9A11E011016E}"/>
                      </a:ext>
                    </a:extLst>
                  </p:cNvPr>
                  <p:cNvSpPr/>
                  <p:nvPr/>
                </p:nvSpPr>
                <p:spPr>
                  <a:xfrm>
                    <a:off x="-1256527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4" name="Freeform: Shape 2873">
                    <a:extLst>
                      <a:ext uri="{FF2B5EF4-FFF2-40B4-BE49-F238E27FC236}">
                        <a16:creationId xmlns:a16="http://schemas.microsoft.com/office/drawing/2014/main" id="{E33CE6C8-AC3A-870D-88C2-45CD93859EF9}"/>
                      </a:ext>
                    </a:extLst>
                  </p:cNvPr>
                  <p:cNvSpPr/>
                  <p:nvPr/>
                </p:nvSpPr>
                <p:spPr>
                  <a:xfrm>
                    <a:off x="-1232051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5" name="Freeform: Shape 2874">
                    <a:extLst>
                      <a:ext uri="{FF2B5EF4-FFF2-40B4-BE49-F238E27FC236}">
                        <a16:creationId xmlns:a16="http://schemas.microsoft.com/office/drawing/2014/main" id="{7D3D637F-725F-C06C-0BFD-3ACFA6278D4F}"/>
                      </a:ext>
                    </a:extLst>
                  </p:cNvPr>
                  <p:cNvSpPr/>
                  <p:nvPr/>
                </p:nvSpPr>
                <p:spPr>
                  <a:xfrm>
                    <a:off x="-1207575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6" name="Freeform: Shape 2875">
                    <a:extLst>
                      <a:ext uri="{FF2B5EF4-FFF2-40B4-BE49-F238E27FC236}">
                        <a16:creationId xmlns:a16="http://schemas.microsoft.com/office/drawing/2014/main" id="{F046856A-06E2-EBA5-7E76-EB0B6B8535BF}"/>
                      </a:ext>
                    </a:extLst>
                  </p:cNvPr>
                  <p:cNvSpPr/>
                  <p:nvPr/>
                </p:nvSpPr>
                <p:spPr>
                  <a:xfrm>
                    <a:off x="-1183093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7" name="Freeform: Shape 2876">
                    <a:extLst>
                      <a:ext uri="{FF2B5EF4-FFF2-40B4-BE49-F238E27FC236}">
                        <a16:creationId xmlns:a16="http://schemas.microsoft.com/office/drawing/2014/main" id="{7FDD04B7-A5B6-776A-8DFB-FD8BFD7E72BB}"/>
                      </a:ext>
                    </a:extLst>
                  </p:cNvPr>
                  <p:cNvSpPr/>
                  <p:nvPr/>
                </p:nvSpPr>
                <p:spPr>
                  <a:xfrm>
                    <a:off x="-1158617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8" name="Freeform: Shape 2877">
                    <a:extLst>
                      <a:ext uri="{FF2B5EF4-FFF2-40B4-BE49-F238E27FC236}">
                        <a16:creationId xmlns:a16="http://schemas.microsoft.com/office/drawing/2014/main" id="{01C21312-B417-7159-1E93-DA9AAF9AECB0}"/>
                      </a:ext>
                    </a:extLst>
                  </p:cNvPr>
                  <p:cNvSpPr/>
                  <p:nvPr/>
                </p:nvSpPr>
                <p:spPr>
                  <a:xfrm>
                    <a:off x="-1134141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9" name="Freeform: Shape 2878">
                    <a:extLst>
                      <a:ext uri="{FF2B5EF4-FFF2-40B4-BE49-F238E27FC236}">
                        <a16:creationId xmlns:a16="http://schemas.microsoft.com/office/drawing/2014/main" id="{65AC71C4-5596-4C08-7C96-A968E11E49AD}"/>
                      </a:ext>
                    </a:extLst>
                  </p:cNvPr>
                  <p:cNvSpPr/>
                  <p:nvPr/>
                </p:nvSpPr>
                <p:spPr>
                  <a:xfrm>
                    <a:off x="-1109665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0" name="Freeform: Shape 2879">
                    <a:extLst>
                      <a:ext uri="{FF2B5EF4-FFF2-40B4-BE49-F238E27FC236}">
                        <a16:creationId xmlns:a16="http://schemas.microsoft.com/office/drawing/2014/main" id="{60272059-782C-0E1A-D7EA-FFDE22167E8B}"/>
                      </a:ext>
                    </a:extLst>
                  </p:cNvPr>
                  <p:cNvSpPr/>
                  <p:nvPr/>
                </p:nvSpPr>
                <p:spPr>
                  <a:xfrm>
                    <a:off x="-1085189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1" name="Freeform: Shape 2880">
                    <a:extLst>
                      <a:ext uri="{FF2B5EF4-FFF2-40B4-BE49-F238E27FC236}">
                        <a16:creationId xmlns:a16="http://schemas.microsoft.com/office/drawing/2014/main" id="{CFB9BE87-8B3B-4B0B-1E29-E6CD76AC447A}"/>
                      </a:ext>
                    </a:extLst>
                  </p:cNvPr>
                  <p:cNvSpPr/>
                  <p:nvPr/>
                </p:nvSpPr>
                <p:spPr>
                  <a:xfrm>
                    <a:off x="-1060706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2" name="Freeform: Shape 2881">
                    <a:extLst>
                      <a:ext uri="{FF2B5EF4-FFF2-40B4-BE49-F238E27FC236}">
                        <a16:creationId xmlns:a16="http://schemas.microsoft.com/office/drawing/2014/main" id="{9EBD36BA-8132-7A38-D094-88C515174C9A}"/>
                      </a:ext>
                    </a:extLst>
                  </p:cNvPr>
                  <p:cNvSpPr/>
                  <p:nvPr/>
                </p:nvSpPr>
                <p:spPr>
                  <a:xfrm>
                    <a:off x="-1036230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3" name="Freeform: Shape 2882">
                    <a:extLst>
                      <a:ext uri="{FF2B5EF4-FFF2-40B4-BE49-F238E27FC236}">
                        <a16:creationId xmlns:a16="http://schemas.microsoft.com/office/drawing/2014/main" id="{328054D0-21AC-3B81-6433-BA443F3C2ED5}"/>
                      </a:ext>
                    </a:extLst>
                  </p:cNvPr>
                  <p:cNvSpPr/>
                  <p:nvPr/>
                </p:nvSpPr>
                <p:spPr>
                  <a:xfrm>
                    <a:off x="-1011754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4" name="Freeform: Shape 2883">
                    <a:extLst>
                      <a:ext uri="{FF2B5EF4-FFF2-40B4-BE49-F238E27FC236}">
                        <a16:creationId xmlns:a16="http://schemas.microsoft.com/office/drawing/2014/main" id="{E594B0DD-516B-119D-ADAC-B5BD1A4AD888}"/>
                      </a:ext>
                    </a:extLst>
                  </p:cNvPr>
                  <p:cNvSpPr/>
                  <p:nvPr/>
                </p:nvSpPr>
                <p:spPr>
                  <a:xfrm>
                    <a:off x="-987278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5" name="Freeform: Shape 2884">
                    <a:extLst>
                      <a:ext uri="{FF2B5EF4-FFF2-40B4-BE49-F238E27FC236}">
                        <a16:creationId xmlns:a16="http://schemas.microsoft.com/office/drawing/2014/main" id="{F3C53874-7DD9-5A42-002B-242E8A10F664}"/>
                      </a:ext>
                    </a:extLst>
                  </p:cNvPr>
                  <p:cNvSpPr/>
                  <p:nvPr/>
                </p:nvSpPr>
                <p:spPr>
                  <a:xfrm>
                    <a:off x="-962802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6" name="Freeform: Shape 2885">
                    <a:extLst>
                      <a:ext uri="{FF2B5EF4-FFF2-40B4-BE49-F238E27FC236}">
                        <a16:creationId xmlns:a16="http://schemas.microsoft.com/office/drawing/2014/main" id="{900D5D47-F371-F17E-161D-68491029F667}"/>
                      </a:ext>
                    </a:extLst>
                  </p:cNvPr>
                  <p:cNvSpPr/>
                  <p:nvPr/>
                </p:nvSpPr>
                <p:spPr>
                  <a:xfrm>
                    <a:off x="-938319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7" name="Freeform: Shape 2886">
                    <a:extLst>
                      <a:ext uri="{FF2B5EF4-FFF2-40B4-BE49-F238E27FC236}">
                        <a16:creationId xmlns:a16="http://schemas.microsoft.com/office/drawing/2014/main" id="{3284FE67-82B0-9CDC-7DFC-D264845E38F0}"/>
                      </a:ext>
                    </a:extLst>
                  </p:cNvPr>
                  <p:cNvSpPr/>
                  <p:nvPr/>
                </p:nvSpPr>
                <p:spPr>
                  <a:xfrm>
                    <a:off x="-913843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8" name="Freeform: Shape 2887">
                    <a:extLst>
                      <a:ext uri="{FF2B5EF4-FFF2-40B4-BE49-F238E27FC236}">
                        <a16:creationId xmlns:a16="http://schemas.microsoft.com/office/drawing/2014/main" id="{0185E4E8-1A20-4F57-C205-61A92B1997F8}"/>
                      </a:ext>
                    </a:extLst>
                  </p:cNvPr>
                  <p:cNvSpPr/>
                  <p:nvPr/>
                </p:nvSpPr>
                <p:spPr>
                  <a:xfrm>
                    <a:off x="-889367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9" name="Freeform: Shape 2888">
                    <a:extLst>
                      <a:ext uri="{FF2B5EF4-FFF2-40B4-BE49-F238E27FC236}">
                        <a16:creationId xmlns:a16="http://schemas.microsoft.com/office/drawing/2014/main" id="{57595914-6A19-55EB-620A-76E02C3FCB93}"/>
                      </a:ext>
                    </a:extLst>
                  </p:cNvPr>
                  <p:cNvSpPr/>
                  <p:nvPr/>
                </p:nvSpPr>
                <p:spPr>
                  <a:xfrm>
                    <a:off x="-864891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0" name="Freeform: Shape 2889">
                    <a:extLst>
                      <a:ext uri="{FF2B5EF4-FFF2-40B4-BE49-F238E27FC236}">
                        <a16:creationId xmlns:a16="http://schemas.microsoft.com/office/drawing/2014/main" id="{D779BF0E-6047-CD05-CE68-F52FC6B81695}"/>
                      </a:ext>
                    </a:extLst>
                  </p:cNvPr>
                  <p:cNvSpPr/>
                  <p:nvPr/>
                </p:nvSpPr>
                <p:spPr>
                  <a:xfrm>
                    <a:off x="-840415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1" name="Freeform: Shape 2890">
                    <a:extLst>
                      <a:ext uri="{FF2B5EF4-FFF2-40B4-BE49-F238E27FC236}">
                        <a16:creationId xmlns:a16="http://schemas.microsoft.com/office/drawing/2014/main" id="{A7E80B09-BDED-E376-6397-5F4F32DC67F8}"/>
                      </a:ext>
                    </a:extLst>
                  </p:cNvPr>
                  <p:cNvSpPr/>
                  <p:nvPr/>
                </p:nvSpPr>
                <p:spPr>
                  <a:xfrm>
                    <a:off x="-815932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2" name="Freeform: Shape 2891">
                    <a:extLst>
                      <a:ext uri="{FF2B5EF4-FFF2-40B4-BE49-F238E27FC236}">
                        <a16:creationId xmlns:a16="http://schemas.microsoft.com/office/drawing/2014/main" id="{C2D1044B-A249-0E06-B436-42964763EBC8}"/>
                      </a:ext>
                    </a:extLst>
                  </p:cNvPr>
                  <p:cNvSpPr/>
                  <p:nvPr/>
                </p:nvSpPr>
                <p:spPr>
                  <a:xfrm>
                    <a:off x="-791456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2192" name="图形 77">
                  <a:extLst>
                    <a:ext uri="{FF2B5EF4-FFF2-40B4-BE49-F238E27FC236}">
                      <a16:creationId xmlns:a16="http://schemas.microsoft.com/office/drawing/2014/main" id="{3545E15A-D593-392A-AFA2-020FEFFB615A}"/>
                    </a:ext>
                  </a:extLst>
                </p:cNvPr>
                <p:cNvGrpSpPr/>
                <p:nvPr/>
              </p:nvGrpSpPr>
              <p:grpSpPr>
                <a:xfrm>
                  <a:off x="-7668420" y="-105666"/>
                  <a:ext cx="6110555" cy="3423554"/>
                  <a:chOff x="-7668420" y="-105666"/>
                  <a:chExt cx="6110555" cy="3423554"/>
                </a:xfrm>
                <a:grpFill/>
              </p:grpSpPr>
              <p:sp>
                <p:nvSpPr>
                  <p:cNvPr id="2193" name="Freeform: Shape 2192">
                    <a:extLst>
                      <a:ext uri="{FF2B5EF4-FFF2-40B4-BE49-F238E27FC236}">
                        <a16:creationId xmlns:a16="http://schemas.microsoft.com/office/drawing/2014/main" id="{3BC276B2-8F57-BA5C-0379-25AFCCF9935B}"/>
                      </a:ext>
                    </a:extLst>
                  </p:cNvPr>
                  <p:cNvSpPr/>
                  <p:nvPr/>
                </p:nvSpPr>
                <p:spPr>
                  <a:xfrm>
                    <a:off x="-766842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4" name="Freeform: Shape 2193">
                    <a:extLst>
                      <a:ext uri="{FF2B5EF4-FFF2-40B4-BE49-F238E27FC236}">
                        <a16:creationId xmlns:a16="http://schemas.microsoft.com/office/drawing/2014/main" id="{6D727A4E-6311-1F40-0266-07C8A1E9BBE3}"/>
                      </a:ext>
                    </a:extLst>
                  </p:cNvPr>
                  <p:cNvSpPr/>
                  <p:nvPr/>
                </p:nvSpPr>
                <p:spPr>
                  <a:xfrm>
                    <a:off x="-742366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5" name="Freeform: Shape 2194">
                    <a:extLst>
                      <a:ext uri="{FF2B5EF4-FFF2-40B4-BE49-F238E27FC236}">
                        <a16:creationId xmlns:a16="http://schemas.microsoft.com/office/drawing/2014/main" id="{30CDCFB5-3196-7DFC-73C7-A482795ADB3B}"/>
                      </a:ext>
                    </a:extLst>
                  </p:cNvPr>
                  <p:cNvSpPr/>
                  <p:nvPr/>
                </p:nvSpPr>
                <p:spPr>
                  <a:xfrm>
                    <a:off x="-717890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6" name="Freeform: Shape 2195">
                    <a:extLst>
                      <a:ext uri="{FF2B5EF4-FFF2-40B4-BE49-F238E27FC236}">
                        <a16:creationId xmlns:a16="http://schemas.microsoft.com/office/drawing/2014/main" id="{06BCF2C4-D640-DEF1-246B-1BBEAC121BB6}"/>
                      </a:ext>
                    </a:extLst>
                  </p:cNvPr>
                  <p:cNvSpPr/>
                  <p:nvPr/>
                </p:nvSpPr>
                <p:spPr>
                  <a:xfrm>
                    <a:off x="-693414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7" name="Freeform: Shape 2196">
                    <a:extLst>
                      <a:ext uri="{FF2B5EF4-FFF2-40B4-BE49-F238E27FC236}">
                        <a16:creationId xmlns:a16="http://schemas.microsoft.com/office/drawing/2014/main" id="{6773C599-2C2B-6101-C796-BE0C7D687856}"/>
                      </a:ext>
                    </a:extLst>
                  </p:cNvPr>
                  <p:cNvSpPr/>
                  <p:nvPr/>
                </p:nvSpPr>
                <p:spPr>
                  <a:xfrm>
                    <a:off x="-668931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98" name="Freeform: Shape 2197">
                    <a:extLst>
                      <a:ext uri="{FF2B5EF4-FFF2-40B4-BE49-F238E27FC236}">
                        <a16:creationId xmlns:a16="http://schemas.microsoft.com/office/drawing/2014/main" id="{ADD1E493-9E86-A9C4-0281-73268241C040}"/>
                      </a:ext>
                    </a:extLst>
                  </p:cNvPr>
                  <p:cNvSpPr/>
                  <p:nvPr/>
                </p:nvSpPr>
                <p:spPr>
                  <a:xfrm>
                    <a:off x="-644455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9" name="Freeform: Shape 2198">
                    <a:extLst>
                      <a:ext uri="{FF2B5EF4-FFF2-40B4-BE49-F238E27FC236}">
                        <a16:creationId xmlns:a16="http://schemas.microsoft.com/office/drawing/2014/main" id="{FCBAFB67-7E82-C9FE-8267-E3A41E3EB914}"/>
                      </a:ext>
                    </a:extLst>
                  </p:cNvPr>
                  <p:cNvSpPr/>
                  <p:nvPr/>
                </p:nvSpPr>
                <p:spPr>
                  <a:xfrm>
                    <a:off x="-619979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0" name="Freeform: Shape 2199">
                    <a:extLst>
                      <a:ext uri="{FF2B5EF4-FFF2-40B4-BE49-F238E27FC236}">
                        <a16:creationId xmlns:a16="http://schemas.microsoft.com/office/drawing/2014/main" id="{8DC49DAF-5EA6-5EDE-67C7-FE2579D5DBF3}"/>
                      </a:ext>
                    </a:extLst>
                  </p:cNvPr>
                  <p:cNvSpPr/>
                  <p:nvPr/>
                </p:nvSpPr>
                <p:spPr>
                  <a:xfrm>
                    <a:off x="-595503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1" name="Freeform: Shape 2200">
                    <a:extLst>
                      <a:ext uri="{FF2B5EF4-FFF2-40B4-BE49-F238E27FC236}">
                        <a16:creationId xmlns:a16="http://schemas.microsoft.com/office/drawing/2014/main" id="{C242A28B-8B5F-882B-0EFE-DABE114455CE}"/>
                      </a:ext>
                    </a:extLst>
                  </p:cNvPr>
                  <p:cNvSpPr/>
                  <p:nvPr/>
                </p:nvSpPr>
                <p:spPr>
                  <a:xfrm>
                    <a:off x="-571027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2" name="Freeform: Shape 2201">
                    <a:extLst>
                      <a:ext uri="{FF2B5EF4-FFF2-40B4-BE49-F238E27FC236}">
                        <a16:creationId xmlns:a16="http://schemas.microsoft.com/office/drawing/2014/main" id="{BD62C7F3-8265-E653-D396-3C01B28713C1}"/>
                      </a:ext>
                    </a:extLst>
                  </p:cNvPr>
                  <p:cNvSpPr/>
                  <p:nvPr/>
                </p:nvSpPr>
                <p:spPr>
                  <a:xfrm>
                    <a:off x="-546551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3" name="Freeform: Shape 2202">
                    <a:extLst>
                      <a:ext uri="{FF2B5EF4-FFF2-40B4-BE49-F238E27FC236}">
                        <a16:creationId xmlns:a16="http://schemas.microsoft.com/office/drawing/2014/main" id="{5B4C24A3-6AF1-8A3E-1440-7D1D18CD4927}"/>
                      </a:ext>
                    </a:extLst>
                  </p:cNvPr>
                  <p:cNvSpPr/>
                  <p:nvPr/>
                </p:nvSpPr>
                <p:spPr>
                  <a:xfrm>
                    <a:off x="-522068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4" name="Freeform: Shape 2203">
                    <a:extLst>
                      <a:ext uri="{FF2B5EF4-FFF2-40B4-BE49-F238E27FC236}">
                        <a16:creationId xmlns:a16="http://schemas.microsoft.com/office/drawing/2014/main" id="{E6C76FB3-8DB4-3DF2-2D9F-A48AFD5299E3}"/>
                      </a:ext>
                    </a:extLst>
                  </p:cNvPr>
                  <p:cNvSpPr/>
                  <p:nvPr/>
                </p:nvSpPr>
                <p:spPr>
                  <a:xfrm>
                    <a:off x="-497592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5" name="Freeform: Shape 2204">
                    <a:extLst>
                      <a:ext uri="{FF2B5EF4-FFF2-40B4-BE49-F238E27FC236}">
                        <a16:creationId xmlns:a16="http://schemas.microsoft.com/office/drawing/2014/main" id="{82EE8EBF-FC0E-F90F-0D7C-D2E2029DF7B7}"/>
                      </a:ext>
                    </a:extLst>
                  </p:cNvPr>
                  <p:cNvSpPr/>
                  <p:nvPr/>
                </p:nvSpPr>
                <p:spPr>
                  <a:xfrm>
                    <a:off x="-473116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6" name="Freeform: Shape 2205">
                    <a:extLst>
                      <a:ext uri="{FF2B5EF4-FFF2-40B4-BE49-F238E27FC236}">
                        <a16:creationId xmlns:a16="http://schemas.microsoft.com/office/drawing/2014/main" id="{F28E47AF-776D-3056-63EF-0358030136DD}"/>
                      </a:ext>
                    </a:extLst>
                  </p:cNvPr>
                  <p:cNvSpPr/>
                  <p:nvPr/>
                </p:nvSpPr>
                <p:spPr>
                  <a:xfrm>
                    <a:off x="-448640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07" name="Freeform: Shape 2206">
                    <a:extLst>
                      <a:ext uri="{FF2B5EF4-FFF2-40B4-BE49-F238E27FC236}">
                        <a16:creationId xmlns:a16="http://schemas.microsoft.com/office/drawing/2014/main" id="{77EDED2D-0309-3C49-7E10-9474A4BFC0BF}"/>
                      </a:ext>
                    </a:extLst>
                  </p:cNvPr>
                  <p:cNvSpPr/>
                  <p:nvPr/>
                </p:nvSpPr>
                <p:spPr>
                  <a:xfrm>
                    <a:off x="-424164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8" name="Freeform: Shape 2207">
                    <a:extLst>
                      <a:ext uri="{FF2B5EF4-FFF2-40B4-BE49-F238E27FC236}">
                        <a16:creationId xmlns:a16="http://schemas.microsoft.com/office/drawing/2014/main" id="{359BF047-5E9F-9479-91A4-7F7B274E6934}"/>
                      </a:ext>
                    </a:extLst>
                  </p:cNvPr>
                  <p:cNvSpPr/>
                  <p:nvPr/>
                </p:nvSpPr>
                <p:spPr>
                  <a:xfrm>
                    <a:off x="-399681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09" name="Freeform: Shape 2208">
                    <a:extLst>
                      <a:ext uri="{FF2B5EF4-FFF2-40B4-BE49-F238E27FC236}">
                        <a16:creationId xmlns:a16="http://schemas.microsoft.com/office/drawing/2014/main" id="{8BFB69D3-9FD8-C7E6-E265-CA4D0B3FCCD7}"/>
                      </a:ext>
                    </a:extLst>
                  </p:cNvPr>
                  <p:cNvSpPr/>
                  <p:nvPr/>
                </p:nvSpPr>
                <p:spPr>
                  <a:xfrm>
                    <a:off x="-375205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0" name="Freeform: Shape 2209">
                    <a:extLst>
                      <a:ext uri="{FF2B5EF4-FFF2-40B4-BE49-F238E27FC236}">
                        <a16:creationId xmlns:a16="http://schemas.microsoft.com/office/drawing/2014/main" id="{E08664AE-B948-DF03-16CA-2DFE3AC74292}"/>
                      </a:ext>
                    </a:extLst>
                  </p:cNvPr>
                  <p:cNvSpPr/>
                  <p:nvPr/>
                </p:nvSpPr>
                <p:spPr>
                  <a:xfrm>
                    <a:off x="-350729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1" name="Freeform: Shape 2210">
                    <a:extLst>
                      <a:ext uri="{FF2B5EF4-FFF2-40B4-BE49-F238E27FC236}">
                        <a16:creationId xmlns:a16="http://schemas.microsoft.com/office/drawing/2014/main" id="{EFC08218-5E6B-BBCF-1EC5-83C9E01A2E77}"/>
                      </a:ext>
                    </a:extLst>
                  </p:cNvPr>
                  <p:cNvSpPr/>
                  <p:nvPr/>
                </p:nvSpPr>
                <p:spPr>
                  <a:xfrm>
                    <a:off x="-326253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2" name="Freeform: Shape 2211">
                    <a:extLst>
                      <a:ext uri="{FF2B5EF4-FFF2-40B4-BE49-F238E27FC236}">
                        <a16:creationId xmlns:a16="http://schemas.microsoft.com/office/drawing/2014/main" id="{1A331893-5646-27B6-D2B0-AF42313BE87C}"/>
                      </a:ext>
                    </a:extLst>
                  </p:cNvPr>
                  <p:cNvSpPr/>
                  <p:nvPr/>
                </p:nvSpPr>
                <p:spPr>
                  <a:xfrm>
                    <a:off x="-301777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3" name="Freeform: Shape 2212">
                    <a:extLst>
                      <a:ext uri="{FF2B5EF4-FFF2-40B4-BE49-F238E27FC236}">
                        <a16:creationId xmlns:a16="http://schemas.microsoft.com/office/drawing/2014/main" id="{77B506D4-BE2A-FDD3-D50E-FB865D7EF86C}"/>
                      </a:ext>
                    </a:extLst>
                  </p:cNvPr>
                  <p:cNvSpPr/>
                  <p:nvPr/>
                </p:nvSpPr>
                <p:spPr>
                  <a:xfrm>
                    <a:off x="-2772944"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14" name="Freeform: Shape 2213">
                    <a:extLst>
                      <a:ext uri="{FF2B5EF4-FFF2-40B4-BE49-F238E27FC236}">
                        <a16:creationId xmlns:a16="http://schemas.microsoft.com/office/drawing/2014/main" id="{61261BA1-BB4A-00DF-E2CC-978525BEFACF}"/>
                      </a:ext>
                    </a:extLst>
                  </p:cNvPr>
                  <p:cNvSpPr/>
                  <p:nvPr/>
                </p:nvSpPr>
                <p:spPr>
                  <a:xfrm>
                    <a:off x="-252818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5" name="Freeform: Shape 2214">
                    <a:extLst>
                      <a:ext uri="{FF2B5EF4-FFF2-40B4-BE49-F238E27FC236}">
                        <a16:creationId xmlns:a16="http://schemas.microsoft.com/office/drawing/2014/main" id="{62F3B65C-5038-AFAB-2866-3459D51BF3E2}"/>
                      </a:ext>
                    </a:extLst>
                  </p:cNvPr>
                  <p:cNvSpPr/>
                  <p:nvPr/>
                </p:nvSpPr>
                <p:spPr>
                  <a:xfrm>
                    <a:off x="-228342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6" name="Freeform: Shape 2215">
                    <a:extLst>
                      <a:ext uri="{FF2B5EF4-FFF2-40B4-BE49-F238E27FC236}">
                        <a16:creationId xmlns:a16="http://schemas.microsoft.com/office/drawing/2014/main" id="{EDDF3CA8-20EA-DC72-AD2A-CFF4870964D1}"/>
                      </a:ext>
                    </a:extLst>
                  </p:cNvPr>
                  <p:cNvSpPr/>
                  <p:nvPr/>
                </p:nvSpPr>
                <p:spPr>
                  <a:xfrm>
                    <a:off x="-203866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7" name="Freeform: Shape 2216">
                    <a:extLst>
                      <a:ext uri="{FF2B5EF4-FFF2-40B4-BE49-F238E27FC236}">
                        <a16:creationId xmlns:a16="http://schemas.microsoft.com/office/drawing/2014/main" id="{B0D721BC-C7B4-B58B-4A53-141D3D40CB55}"/>
                      </a:ext>
                    </a:extLst>
                  </p:cNvPr>
                  <p:cNvSpPr/>
                  <p:nvPr/>
                </p:nvSpPr>
                <p:spPr>
                  <a:xfrm>
                    <a:off x="-179390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18" name="Freeform: Shape 2217">
                    <a:extLst>
                      <a:ext uri="{FF2B5EF4-FFF2-40B4-BE49-F238E27FC236}">
                        <a16:creationId xmlns:a16="http://schemas.microsoft.com/office/drawing/2014/main" id="{E6C5AAF2-836E-C29B-E9A7-868FF530389B}"/>
                      </a:ext>
                    </a:extLst>
                  </p:cNvPr>
                  <p:cNvSpPr/>
                  <p:nvPr/>
                </p:nvSpPr>
                <p:spPr>
                  <a:xfrm>
                    <a:off x="-766842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9" name="Freeform: Shape 2218">
                    <a:extLst>
                      <a:ext uri="{FF2B5EF4-FFF2-40B4-BE49-F238E27FC236}">
                        <a16:creationId xmlns:a16="http://schemas.microsoft.com/office/drawing/2014/main" id="{9546F501-C426-50FB-AC40-3F6C98799610}"/>
                      </a:ext>
                    </a:extLst>
                  </p:cNvPr>
                  <p:cNvSpPr/>
                  <p:nvPr/>
                </p:nvSpPr>
                <p:spPr>
                  <a:xfrm>
                    <a:off x="-742366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0" name="Freeform: Shape 2219">
                    <a:extLst>
                      <a:ext uri="{FF2B5EF4-FFF2-40B4-BE49-F238E27FC236}">
                        <a16:creationId xmlns:a16="http://schemas.microsoft.com/office/drawing/2014/main" id="{5FB1C2E6-CC92-DE70-8CB7-578A636450B0}"/>
                      </a:ext>
                    </a:extLst>
                  </p:cNvPr>
                  <p:cNvSpPr/>
                  <p:nvPr/>
                </p:nvSpPr>
                <p:spPr>
                  <a:xfrm>
                    <a:off x="-717890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1" name="Freeform: Shape 2220">
                    <a:extLst>
                      <a:ext uri="{FF2B5EF4-FFF2-40B4-BE49-F238E27FC236}">
                        <a16:creationId xmlns:a16="http://schemas.microsoft.com/office/drawing/2014/main" id="{DD2DF032-0742-CBBC-AEAA-09638E753C1E}"/>
                      </a:ext>
                    </a:extLst>
                  </p:cNvPr>
                  <p:cNvSpPr/>
                  <p:nvPr/>
                </p:nvSpPr>
                <p:spPr>
                  <a:xfrm>
                    <a:off x="-693414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2" name="Freeform: Shape 2221">
                    <a:extLst>
                      <a:ext uri="{FF2B5EF4-FFF2-40B4-BE49-F238E27FC236}">
                        <a16:creationId xmlns:a16="http://schemas.microsoft.com/office/drawing/2014/main" id="{46172534-8315-51FB-C228-0227FD3B6E1C}"/>
                      </a:ext>
                    </a:extLst>
                  </p:cNvPr>
                  <p:cNvSpPr/>
                  <p:nvPr/>
                </p:nvSpPr>
                <p:spPr>
                  <a:xfrm>
                    <a:off x="-668931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3" name="Freeform: Shape 2222">
                    <a:extLst>
                      <a:ext uri="{FF2B5EF4-FFF2-40B4-BE49-F238E27FC236}">
                        <a16:creationId xmlns:a16="http://schemas.microsoft.com/office/drawing/2014/main" id="{6D22DBD2-9C25-CD86-9CBB-B73FDED0B567}"/>
                      </a:ext>
                    </a:extLst>
                  </p:cNvPr>
                  <p:cNvSpPr/>
                  <p:nvPr/>
                </p:nvSpPr>
                <p:spPr>
                  <a:xfrm>
                    <a:off x="-644455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4" name="Freeform: Shape 2223">
                    <a:extLst>
                      <a:ext uri="{FF2B5EF4-FFF2-40B4-BE49-F238E27FC236}">
                        <a16:creationId xmlns:a16="http://schemas.microsoft.com/office/drawing/2014/main" id="{644627CA-15BC-8660-71FA-90BA8D3362B3}"/>
                      </a:ext>
                    </a:extLst>
                  </p:cNvPr>
                  <p:cNvSpPr/>
                  <p:nvPr/>
                </p:nvSpPr>
                <p:spPr>
                  <a:xfrm>
                    <a:off x="-619979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5" name="Freeform: Shape 2224">
                    <a:extLst>
                      <a:ext uri="{FF2B5EF4-FFF2-40B4-BE49-F238E27FC236}">
                        <a16:creationId xmlns:a16="http://schemas.microsoft.com/office/drawing/2014/main" id="{58A7F81F-7A56-35FA-A35D-16721A7B7B08}"/>
                      </a:ext>
                    </a:extLst>
                  </p:cNvPr>
                  <p:cNvSpPr/>
                  <p:nvPr/>
                </p:nvSpPr>
                <p:spPr>
                  <a:xfrm>
                    <a:off x="-595503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26" name="Freeform: Shape 2225">
                    <a:extLst>
                      <a:ext uri="{FF2B5EF4-FFF2-40B4-BE49-F238E27FC236}">
                        <a16:creationId xmlns:a16="http://schemas.microsoft.com/office/drawing/2014/main" id="{CAFF7E15-4AA1-0384-F6C7-8D58095A1736}"/>
                      </a:ext>
                    </a:extLst>
                  </p:cNvPr>
                  <p:cNvSpPr/>
                  <p:nvPr/>
                </p:nvSpPr>
                <p:spPr>
                  <a:xfrm>
                    <a:off x="-571027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27" name="Freeform: Shape 2226">
                    <a:extLst>
                      <a:ext uri="{FF2B5EF4-FFF2-40B4-BE49-F238E27FC236}">
                        <a16:creationId xmlns:a16="http://schemas.microsoft.com/office/drawing/2014/main" id="{9BB58BE9-81FB-4DDF-A71A-4D25826B0D61}"/>
                      </a:ext>
                    </a:extLst>
                  </p:cNvPr>
                  <p:cNvSpPr/>
                  <p:nvPr/>
                </p:nvSpPr>
                <p:spPr>
                  <a:xfrm>
                    <a:off x="-546551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28" name="Freeform: Shape 2227">
                    <a:extLst>
                      <a:ext uri="{FF2B5EF4-FFF2-40B4-BE49-F238E27FC236}">
                        <a16:creationId xmlns:a16="http://schemas.microsoft.com/office/drawing/2014/main" id="{87E1F344-17AB-CCAB-99EC-8F38C4D24651}"/>
                      </a:ext>
                    </a:extLst>
                  </p:cNvPr>
                  <p:cNvSpPr/>
                  <p:nvPr/>
                </p:nvSpPr>
                <p:spPr>
                  <a:xfrm>
                    <a:off x="-522068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29" name="Freeform: Shape 2228">
                    <a:extLst>
                      <a:ext uri="{FF2B5EF4-FFF2-40B4-BE49-F238E27FC236}">
                        <a16:creationId xmlns:a16="http://schemas.microsoft.com/office/drawing/2014/main" id="{F22141FC-707C-DE6A-E344-3C12732A3CA0}"/>
                      </a:ext>
                    </a:extLst>
                  </p:cNvPr>
                  <p:cNvSpPr/>
                  <p:nvPr/>
                </p:nvSpPr>
                <p:spPr>
                  <a:xfrm>
                    <a:off x="-497592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0" name="Freeform: Shape 2229">
                    <a:extLst>
                      <a:ext uri="{FF2B5EF4-FFF2-40B4-BE49-F238E27FC236}">
                        <a16:creationId xmlns:a16="http://schemas.microsoft.com/office/drawing/2014/main" id="{DCC170F9-A7B8-51A8-CB56-0C2A4F8B50DA}"/>
                      </a:ext>
                    </a:extLst>
                  </p:cNvPr>
                  <p:cNvSpPr/>
                  <p:nvPr/>
                </p:nvSpPr>
                <p:spPr>
                  <a:xfrm>
                    <a:off x="-473116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1" name="Freeform: Shape 2230">
                    <a:extLst>
                      <a:ext uri="{FF2B5EF4-FFF2-40B4-BE49-F238E27FC236}">
                        <a16:creationId xmlns:a16="http://schemas.microsoft.com/office/drawing/2014/main" id="{22C3A1DB-EFC0-129D-EE3A-E2CE9DFD39E1}"/>
                      </a:ext>
                    </a:extLst>
                  </p:cNvPr>
                  <p:cNvSpPr/>
                  <p:nvPr/>
                </p:nvSpPr>
                <p:spPr>
                  <a:xfrm>
                    <a:off x="-448640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2" name="Freeform: Shape 2231">
                    <a:extLst>
                      <a:ext uri="{FF2B5EF4-FFF2-40B4-BE49-F238E27FC236}">
                        <a16:creationId xmlns:a16="http://schemas.microsoft.com/office/drawing/2014/main" id="{04C2973B-2D2A-4F27-530F-6AB64AF4736E}"/>
                      </a:ext>
                    </a:extLst>
                  </p:cNvPr>
                  <p:cNvSpPr/>
                  <p:nvPr/>
                </p:nvSpPr>
                <p:spPr>
                  <a:xfrm>
                    <a:off x="-424164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3" name="Freeform: Shape 2232">
                    <a:extLst>
                      <a:ext uri="{FF2B5EF4-FFF2-40B4-BE49-F238E27FC236}">
                        <a16:creationId xmlns:a16="http://schemas.microsoft.com/office/drawing/2014/main" id="{0BF93345-781F-EB1D-6A91-4927454CC167}"/>
                      </a:ext>
                    </a:extLst>
                  </p:cNvPr>
                  <p:cNvSpPr/>
                  <p:nvPr/>
                </p:nvSpPr>
                <p:spPr>
                  <a:xfrm>
                    <a:off x="-399681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4" name="Freeform: Shape 2233">
                    <a:extLst>
                      <a:ext uri="{FF2B5EF4-FFF2-40B4-BE49-F238E27FC236}">
                        <a16:creationId xmlns:a16="http://schemas.microsoft.com/office/drawing/2014/main" id="{C62294A5-FD7A-1B97-4906-608C8660F5DE}"/>
                      </a:ext>
                    </a:extLst>
                  </p:cNvPr>
                  <p:cNvSpPr/>
                  <p:nvPr/>
                </p:nvSpPr>
                <p:spPr>
                  <a:xfrm>
                    <a:off x="-375205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5" name="Freeform: Shape 2234">
                    <a:extLst>
                      <a:ext uri="{FF2B5EF4-FFF2-40B4-BE49-F238E27FC236}">
                        <a16:creationId xmlns:a16="http://schemas.microsoft.com/office/drawing/2014/main" id="{A2FBD566-7BDD-8E88-7A6C-9AD31691D535}"/>
                      </a:ext>
                    </a:extLst>
                  </p:cNvPr>
                  <p:cNvSpPr/>
                  <p:nvPr/>
                </p:nvSpPr>
                <p:spPr>
                  <a:xfrm>
                    <a:off x="-350729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6" name="Freeform: Shape 2235">
                    <a:extLst>
                      <a:ext uri="{FF2B5EF4-FFF2-40B4-BE49-F238E27FC236}">
                        <a16:creationId xmlns:a16="http://schemas.microsoft.com/office/drawing/2014/main" id="{D2AA002A-48DB-7E20-5086-F4A90807392C}"/>
                      </a:ext>
                    </a:extLst>
                  </p:cNvPr>
                  <p:cNvSpPr/>
                  <p:nvPr/>
                </p:nvSpPr>
                <p:spPr>
                  <a:xfrm>
                    <a:off x="-326253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7" name="Freeform: Shape 2236">
                    <a:extLst>
                      <a:ext uri="{FF2B5EF4-FFF2-40B4-BE49-F238E27FC236}">
                        <a16:creationId xmlns:a16="http://schemas.microsoft.com/office/drawing/2014/main" id="{8401155B-2B4C-507E-E475-967868A71A5B}"/>
                      </a:ext>
                    </a:extLst>
                  </p:cNvPr>
                  <p:cNvSpPr/>
                  <p:nvPr/>
                </p:nvSpPr>
                <p:spPr>
                  <a:xfrm>
                    <a:off x="-301777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8" name="Freeform: Shape 2237">
                    <a:extLst>
                      <a:ext uri="{FF2B5EF4-FFF2-40B4-BE49-F238E27FC236}">
                        <a16:creationId xmlns:a16="http://schemas.microsoft.com/office/drawing/2014/main" id="{A7DF334A-04DA-2780-6DFB-2FEF0F1E5931}"/>
                      </a:ext>
                    </a:extLst>
                  </p:cNvPr>
                  <p:cNvSpPr/>
                  <p:nvPr/>
                </p:nvSpPr>
                <p:spPr>
                  <a:xfrm>
                    <a:off x="-2772944"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39" name="Freeform: Shape 2238">
                    <a:extLst>
                      <a:ext uri="{FF2B5EF4-FFF2-40B4-BE49-F238E27FC236}">
                        <a16:creationId xmlns:a16="http://schemas.microsoft.com/office/drawing/2014/main" id="{B6713621-DDFD-AE10-699E-003A88D5960B}"/>
                      </a:ext>
                    </a:extLst>
                  </p:cNvPr>
                  <p:cNvSpPr/>
                  <p:nvPr/>
                </p:nvSpPr>
                <p:spPr>
                  <a:xfrm>
                    <a:off x="-252818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0" name="Freeform: Shape 2239">
                    <a:extLst>
                      <a:ext uri="{FF2B5EF4-FFF2-40B4-BE49-F238E27FC236}">
                        <a16:creationId xmlns:a16="http://schemas.microsoft.com/office/drawing/2014/main" id="{ACEBF5CA-2DCC-5ED0-4A79-502B3545C2C6}"/>
                      </a:ext>
                    </a:extLst>
                  </p:cNvPr>
                  <p:cNvSpPr/>
                  <p:nvPr/>
                </p:nvSpPr>
                <p:spPr>
                  <a:xfrm>
                    <a:off x="-228342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41" name="Freeform: Shape 2240">
                    <a:extLst>
                      <a:ext uri="{FF2B5EF4-FFF2-40B4-BE49-F238E27FC236}">
                        <a16:creationId xmlns:a16="http://schemas.microsoft.com/office/drawing/2014/main" id="{77237A99-9D2D-D0C4-CA77-FD77089C1373}"/>
                      </a:ext>
                    </a:extLst>
                  </p:cNvPr>
                  <p:cNvSpPr/>
                  <p:nvPr/>
                </p:nvSpPr>
                <p:spPr>
                  <a:xfrm>
                    <a:off x="-203866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2" name="Freeform: Shape 2241">
                    <a:extLst>
                      <a:ext uri="{FF2B5EF4-FFF2-40B4-BE49-F238E27FC236}">
                        <a16:creationId xmlns:a16="http://schemas.microsoft.com/office/drawing/2014/main" id="{7F07EE21-2341-3EB0-5714-FA53924C3C87}"/>
                      </a:ext>
                    </a:extLst>
                  </p:cNvPr>
                  <p:cNvSpPr/>
                  <p:nvPr/>
                </p:nvSpPr>
                <p:spPr>
                  <a:xfrm>
                    <a:off x="-179390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3" name="Freeform: Shape 2242">
                    <a:extLst>
                      <a:ext uri="{FF2B5EF4-FFF2-40B4-BE49-F238E27FC236}">
                        <a16:creationId xmlns:a16="http://schemas.microsoft.com/office/drawing/2014/main" id="{8623939D-DA4E-24AE-D53A-03CE9ABB36BA}"/>
                      </a:ext>
                    </a:extLst>
                  </p:cNvPr>
                  <p:cNvSpPr/>
                  <p:nvPr/>
                </p:nvSpPr>
                <p:spPr>
                  <a:xfrm>
                    <a:off x="-766842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4" name="Freeform: Shape 2243">
                    <a:extLst>
                      <a:ext uri="{FF2B5EF4-FFF2-40B4-BE49-F238E27FC236}">
                        <a16:creationId xmlns:a16="http://schemas.microsoft.com/office/drawing/2014/main" id="{7DAED292-5813-19AF-4AD7-7E4E89804101}"/>
                      </a:ext>
                    </a:extLst>
                  </p:cNvPr>
                  <p:cNvSpPr/>
                  <p:nvPr/>
                </p:nvSpPr>
                <p:spPr>
                  <a:xfrm>
                    <a:off x="-742366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5" name="Freeform: Shape 2244">
                    <a:extLst>
                      <a:ext uri="{FF2B5EF4-FFF2-40B4-BE49-F238E27FC236}">
                        <a16:creationId xmlns:a16="http://schemas.microsoft.com/office/drawing/2014/main" id="{CB2DE94C-9A38-27EC-4FDF-4EFA36A341BB}"/>
                      </a:ext>
                    </a:extLst>
                  </p:cNvPr>
                  <p:cNvSpPr/>
                  <p:nvPr/>
                </p:nvSpPr>
                <p:spPr>
                  <a:xfrm>
                    <a:off x="-717890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6" name="Freeform: Shape 2245">
                    <a:extLst>
                      <a:ext uri="{FF2B5EF4-FFF2-40B4-BE49-F238E27FC236}">
                        <a16:creationId xmlns:a16="http://schemas.microsoft.com/office/drawing/2014/main" id="{D35DA86E-29C9-42C0-1DB1-680488696B69}"/>
                      </a:ext>
                    </a:extLst>
                  </p:cNvPr>
                  <p:cNvSpPr/>
                  <p:nvPr/>
                </p:nvSpPr>
                <p:spPr>
                  <a:xfrm>
                    <a:off x="-693414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7" name="Freeform: Shape 2246">
                    <a:extLst>
                      <a:ext uri="{FF2B5EF4-FFF2-40B4-BE49-F238E27FC236}">
                        <a16:creationId xmlns:a16="http://schemas.microsoft.com/office/drawing/2014/main" id="{1AFB4CFF-8CE1-F944-FCA2-5DB6A9BB2DF1}"/>
                      </a:ext>
                    </a:extLst>
                  </p:cNvPr>
                  <p:cNvSpPr/>
                  <p:nvPr/>
                </p:nvSpPr>
                <p:spPr>
                  <a:xfrm>
                    <a:off x="-668931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8" name="Freeform: Shape 2247">
                    <a:extLst>
                      <a:ext uri="{FF2B5EF4-FFF2-40B4-BE49-F238E27FC236}">
                        <a16:creationId xmlns:a16="http://schemas.microsoft.com/office/drawing/2014/main" id="{1D116BF5-DEB0-6F4E-C2CB-E91E054F3138}"/>
                      </a:ext>
                    </a:extLst>
                  </p:cNvPr>
                  <p:cNvSpPr/>
                  <p:nvPr/>
                </p:nvSpPr>
                <p:spPr>
                  <a:xfrm>
                    <a:off x="-644455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9" name="Freeform: Shape 2248">
                    <a:extLst>
                      <a:ext uri="{FF2B5EF4-FFF2-40B4-BE49-F238E27FC236}">
                        <a16:creationId xmlns:a16="http://schemas.microsoft.com/office/drawing/2014/main" id="{40E63BFC-8045-C462-C57C-56B38165DFA7}"/>
                      </a:ext>
                    </a:extLst>
                  </p:cNvPr>
                  <p:cNvSpPr/>
                  <p:nvPr/>
                </p:nvSpPr>
                <p:spPr>
                  <a:xfrm>
                    <a:off x="-619979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0" name="Freeform: Shape 2249">
                    <a:extLst>
                      <a:ext uri="{FF2B5EF4-FFF2-40B4-BE49-F238E27FC236}">
                        <a16:creationId xmlns:a16="http://schemas.microsoft.com/office/drawing/2014/main" id="{D4C01EDA-9F74-04DE-6D11-6CC672A2F7B2}"/>
                      </a:ext>
                    </a:extLst>
                  </p:cNvPr>
                  <p:cNvSpPr/>
                  <p:nvPr/>
                </p:nvSpPr>
                <p:spPr>
                  <a:xfrm>
                    <a:off x="-595503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1" name="Freeform: Shape 2250">
                    <a:extLst>
                      <a:ext uri="{FF2B5EF4-FFF2-40B4-BE49-F238E27FC236}">
                        <a16:creationId xmlns:a16="http://schemas.microsoft.com/office/drawing/2014/main" id="{20126240-6686-EB89-404C-3F02FEBF58D2}"/>
                      </a:ext>
                    </a:extLst>
                  </p:cNvPr>
                  <p:cNvSpPr/>
                  <p:nvPr/>
                </p:nvSpPr>
                <p:spPr>
                  <a:xfrm>
                    <a:off x="-571027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2" name="Freeform: Shape 2251">
                    <a:extLst>
                      <a:ext uri="{FF2B5EF4-FFF2-40B4-BE49-F238E27FC236}">
                        <a16:creationId xmlns:a16="http://schemas.microsoft.com/office/drawing/2014/main" id="{D8D848DB-B50A-7773-CB18-659241F4811D}"/>
                      </a:ext>
                    </a:extLst>
                  </p:cNvPr>
                  <p:cNvSpPr/>
                  <p:nvPr/>
                </p:nvSpPr>
                <p:spPr>
                  <a:xfrm>
                    <a:off x="-546551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3" name="Freeform: Shape 2252">
                    <a:extLst>
                      <a:ext uri="{FF2B5EF4-FFF2-40B4-BE49-F238E27FC236}">
                        <a16:creationId xmlns:a16="http://schemas.microsoft.com/office/drawing/2014/main" id="{B5912892-769D-904C-AEAA-22E9D1A15EEB}"/>
                      </a:ext>
                    </a:extLst>
                  </p:cNvPr>
                  <p:cNvSpPr/>
                  <p:nvPr/>
                </p:nvSpPr>
                <p:spPr>
                  <a:xfrm>
                    <a:off x="-522068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4" name="Freeform: Shape 2253">
                    <a:extLst>
                      <a:ext uri="{FF2B5EF4-FFF2-40B4-BE49-F238E27FC236}">
                        <a16:creationId xmlns:a16="http://schemas.microsoft.com/office/drawing/2014/main" id="{49A10D3F-2C1C-5CCE-CEE2-7C0574411C21}"/>
                      </a:ext>
                    </a:extLst>
                  </p:cNvPr>
                  <p:cNvSpPr/>
                  <p:nvPr/>
                </p:nvSpPr>
                <p:spPr>
                  <a:xfrm>
                    <a:off x="-497592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5" name="Freeform: Shape 2254">
                    <a:extLst>
                      <a:ext uri="{FF2B5EF4-FFF2-40B4-BE49-F238E27FC236}">
                        <a16:creationId xmlns:a16="http://schemas.microsoft.com/office/drawing/2014/main" id="{C26DEA29-90E9-B6B3-C841-8005033392E1}"/>
                      </a:ext>
                    </a:extLst>
                  </p:cNvPr>
                  <p:cNvSpPr/>
                  <p:nvPr/>
                </p:nvSpPr>
                <p:spPr>
                  <a:xfrm>
                    <a:off x="-473116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6" name="Freeform: Shape 2255">
                    <a:extLst>
                      <a:ext uri="{FF2B5EF4-FFF2-40B4-BE49-F238E27FC236}">
                        <a16:creationId xmlns:a16="http://schemas.microsoft.com/office/drawing/2014/main" id="{BD367AEB-882F-D761-7071-68FF5484E062}"/>
                      </a:ext>
                    </a:extLst>
                  </p:cNvPr>
                  <p:cNvSpPr/>
                  <p:nvPr/>
                </p:nvSpPr>
                <p:spPr>
                  <a:xfrm>
                    <a:off x="-448640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7" name="Freeform: Shape 2256">
                    <a:extLst>
                      <a:ext uri="{FF2B5EF4-FFF2-40B4-BE49-F238E27FC236}">
                        <a16:creationId xmlns:a16="http://schemas.microsoft.com/office/drawing/2014/main" id="{02366D23-1C36-8C99-AD61-37CA010F34E0}"/>
                      </a:ext>
                    </a:extLst>
                  </p:cNvPr>
                  <p:cNvSpPr/>
                  <p:nvPr/>
                </p:nvSpPr>
                <p:spPr>
                  <a:xfrm>
                    <a:off x="-424164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8" name="Freeform: Shape 2257">
                    <a:extLst>
                      <a:ext uri="{FF2B5EF4-FFF2-40B4-BE49-F238E27FC236}">
                        <a16:creationId xmlns:a16="http://schemas.microsoft.com/office/drawing/2014/main" id="{1AD08926-E542-E9A6-AB3C-07E699046D6E}"/>
                      </a:ext>
                    </a:extLst>
                  </p:cNvPr>
                  <p:cNvSpPr/>
                  <p:nvPr/>
                </p:nvSpPr>
                <p:spPr>
                  <a:xfrm>
                    <a:off x="-399681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59" name="Freeform: Shape 2258">
                    <a:extLst>
                      <a:ext uri="{FF2B5EF4-FFF2-40B4-BE49-F238E27FC236}">
                        <a16:creationId xmlns:a16="http://schemas.microsoft.com/office/drawing/2014/main" id="{F939A7D2-D51F-677F-4AD0-CDE3B7258B79}"/>
                      </a:ext>
                    </a:extLst>
                  </p:cNvPr>
                  <p:cNvSpPr/>
                  <p:nvPr/>
                </p:nvSpPr>
                <p:spPr>
                  <a:xfrm>
                    <a:off x="-375205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60" name="Freeform: Shape 2259">
                    <a:extLst>
                      <a:ext uri="{FF2B5EF4-FFF2-40B4-BE49-F238E27FC236}">
                        <a16:creationId xmlns:a16="http://schemas.microsoft.com/office/drawing/2014/main" id="{2EF28D03-142D-5262-7740-87F1E50872AD}"/>
                      </a:ext>
                    </a:extLst>
                  </p:cNvPr>
                  <p:cNvSpPr/>
                  <p:nvPr/>
                </p:nvSpPr>
                <p:spPr>
                  <a:xfrm>
                    <a:off x="-350729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61" name="Freeform: Shape 2260">
                    <a:extLst>
                      <a:ext uri="{FF2B5EF4-FFF2-40B4-BE49-F238E27FC236}">
                        <a16:creationId xmlns:a16="http://schemas.microsoft.com/office/drawing/2014/main" id="{F729C380-EFC6-47B2-7B21-35BED7C6C3E0}"/>
                      </a:ext>
                    </a:extLst>
                  </p:cNvPr>
                  <p:cNvSpPr/>
                  <p:nvPr/>
                </p:nvSpPr>
                <p:spPr>
                  <a:xfrm>
                    <a:off x="-326253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62" name="Freeform: Shape 2261">
                    <a:extLst>
                      <a:ext uri="{FF2B5EF4-FFF2-40B4-BE49-F238E27FC236}">
                        <a16:creationId xmlns:a16="http://schemas.microsoft.com/office/drawing/2014/main" id="{0CBA10D8-0798-6BEA-5D25-4611E0B78B76}"/>
                      </a:ext>
                    </a:extLst>
                  </p:cNvPr>
                  <p:cNvSpPr/>
                  <p:nvPr/>
                </p:nvSpPr>
                <p:spPr>
                  <a:xfrm>
                    <a:off x="-301777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3" name="Freeform: Shape 2262">
                    <a:extLst>
                      <a:ext uri="{FF2B5EF4-FFF2-40B4-BE49-F238E27FC236}">
                        <a16:creationId xmlns:a16="http://schemas.microsoft.com/office/drawing/2014/main" id="{737E5775-49A5-3E6B-4157-55F23471DED2}"/>
                      </a:ext>
                    </a:extLst>
                  </p:cNvPr>
                  <p:cNvSpPr/>
                  <p:nvPr/>
                </p:nvSpPr>
                <p:spPr>
                  <a:xfrm>
                    <a:off x="-2772944"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64" name="Freeform: Shape 2263">
                    <a:extLst>
                      <a:ext uri="{FF2B5EF4-FFF2-40B4-BE49-F238E27FC236}">
                        <a16:creationId xmlns:a16="http://schemas.microsoft.com/office/drawing/2014/main" id="{B4995E4E-4229-E78B-FE73-D9AEF19D03BF}"/>
                      </a:ext>
                    </a:extLst>
                  </p:cNvPr>
                  <p:cNvSpPr/>
                  <p:nvPr/>
                </p:nvSpPr>
                <p:spPr>
                  <a:xfrm>
                    <a:off x="-252818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5" name="Freeform: Shape 2264">
                    <a:extLst>
                      <a:ext uri="{FF2B5EF4-FFF2-40B4-BE49-F238E27FC236}">
                        <a16:creationId xmlns:a16="http://schemas.microsoft.com/office/drawing/2014/main" id="{67810DFA-EA8B-8080-F4C7-17B8B33D9A2A}"/>
                      </a:ext>
                    </a:extLst>
                  </p:cNvPr>
                  <p:cNvSpPr/>
                  <p:nvPr/>
                </p:nvSpPr>
                <p:spPr>
                  <a:xfrm>
                    <a:off x="-228342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6" name="Freeform: Shape 2265">
                    <a:extLst>
                      <a:ext uri="{FF2B5EF4-FFF2-40B4-BE49-F238E27FC236}">
                        <a16:creationId xmlns:a16="http://schemas.microsoft.com/office/drawing/2014/main" id="{DD9F946D-2455-58BB-86A6-CE585E72856C}"/>
                      </a:ext>
                    </a:extLst>
                  </p:cNvPr>
                  <p:cNvSpPr/>
                  <p:nvPr/>
                </p:nvSpPr>
                <p:spPr>
                  <a:xfrm>
                    <a:off x="-203866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7" name="Freeform: Shape 2266">
                    <a:extLst>
                      <a:ext uri="{FF2B5EF4-FFF2-40B4-BE49-F238E27FC236}">
                        <a16:creationId xmlns:a16="http://schemas.microsoft.com/office/drawing/2014/main" id="{F8B9D6A2-070D-F89C-0679-B393DF496063}"/>
                      </a:ext>
                    </a:extLst>
                  </p:cNvPr>
                  <p:cNvSpPr/>
                  <p:nvPr/>
                </p:nvSpPr>
                <p:spPr>
                  <a:xfrm>
                    <a:off x="-179390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8" name="Freeform: Shape 2267">
                    <a:extLst>
                      <a:ext uri="{FF2B5EF4-FFF2-40B4-BE49-F238E27FC236}">
                        <a16:creationId xmlns:a16="http://schemas.microsoft.com/office/drawing/2014/main" id="{39442BE6-177D-736F-6361-0931C30F1DFE}"/>
                      </a:ext>
                    </a:extLst>
                  </p:cNvPr>
                  <p:cNvSpPr/>
                  <p:nvPr/>
                </p:nvSpPr>
                <p:spPr>
                  <a:xfrm>
                    <a:off x="-766842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9" name="Freeform: Shape 2268">
                    <a:extLst>
                      <a:ext uri="{FF2B5EF4-FFF2-40B4-BE49-F238E27FC236}">
                        <a16:creationId xmlns:a16="http://schemas.microsoft.com/office/drawing/2014/main" id="{1686A66C-54D4-B6ED-E776-CB32515109DA}"/>
                      </a:ext>
                    </a:extLst>
                  </p:cNvPr>
                  <p:cNvSpPr/>
                  <p:nvPr/>
                </p:nvSpPr>
                <p:spPr>
                  <a:xfrm>
                    <a:off x="-742366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0" name="Freeform: Shape 2269">
                    <a:extLst>
                      <a:ext uri="{FF2B5EF4-FFF2-40B4-BE49-F238E27FC236}">
                        <a16:creationId xmlns:a16="http://schemas.microsoft.com/office/drawing/2014/main" id="{3A0E4005-1298-7242-D336-93222FF8DCC2}"/>
                      </a:ext>
                    </a:extLst>
                  </p:cNvPr>
                  <p:cNvSpPr/>
                  <p:nvPr/>
                </p:nvSpPr>
                <p:spPr>
                  <a:xfrm>
                    <a:off x="-717890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1" name="Freeform: Shape 2270">
                    <a:extLst>
                      <a:ext uri="{FF2B5EF4-FFF2-40B4-BE49-F238E27FC236}">
                        <a16:creationId xmlns:a16="http://schemas.microsoft.com/office/drawing/2014/main" id="{5B19AE26-B121-FA99-8F7D-F11363A875A6}"/>
                      </a:ext>
                    </a:extLst>
                  </p:cNvPr>
                  <p:cNvSpPr/>
                  <p:nvPr/>
                </p:nvSpPr>
                <p:spPr>
                  <a:xfrm>
                    <a:off x="-693414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2" name="Freeform: Shape 2271">
                    <a:extLst>
                      <a:ext uri="{FF2B5EF4-FFF2-40B4-BE49-F238E27FC236}">
                        <a16:creationId xmlns:a16="http://schemas.microsoft.com/office/drawing/2014/main" id="{8FAFFD54-CACE-DD75-9D7D-A7C358964EFB}"/>
                      </a:ext>
                    </a:extLst>
                  </p:cNvPr>
                  <p:cNvSpPr/>
                  <p:nvPr/>
                </p:nvSpPr>
                <p:spPr>
                  <a:xfrm>
                    <a:off x="-668931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3" name="Freeform: Shape 2272">
                    <a:extLst>
                      <a:ext uri="{FF2B5EF4-FFF2-40B4-BE49-F238E27FC236}">
                        <a16:creationId xmlns:a16="http://schemas.microsoft.com/office/drawing/2014/main" id="{159F8A4A-D9D5-AAFB-B0C0-44AC65120A08}"/>
                      </a:ext>
                    </a:extLst>
                  </p:cNvPr>
                  <p:cNvSpPr/>
                  <p:nvPr/>
                </p:nvSpPr>
                <p:spPr>
                  <a:xfrm>
                    <a:off x="-644455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4" name="Freeform: Shape 2273">
                    <a:extLst>
                      <a:ext uri="{FF2B5EF4-FFF2-40B4-BE49-F238E27FC236}">
                        <a16:creationId xmlns:a16="http://schemas.microsoft.com/office/drawing/2014/main" id="{52470908-E590-B31E-BB50-0EAE40A8999C}"/>
                      </a:ext>
                    </a:extLst>
                  </p:cNvPr>
                  <p:cNvSpPr/>
                  <p:nvPr/>
                </p:nvSpPr>
                <p:spPr>
                  <a:xfrm>
                    <a:off x="-619979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5" name="Freeform: Shape 2274">
                    <a:extLst>
                      <a:ext uri="{FF2B5EF4-FFF2-40B4-BE49-F238E27FC236}">
                        <a16:creationId xmlns:a16="http://schemas.microsoft.com/office/drawing/2014/main" id="{AE1B7AED-2077-E065-24C1-33CCBE4F19BD}"/>
                      </a:ext>
                    </a:extLst>
                  </p:cNvPr>
                  <p:cNvSpPr/>
                  <p:nvPr/>
                </p:nvSpPr>
                <p:spPr>
                  <a:xfrm>
                    <a:off x="-595503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76" name="Freeform: Shape 2275">
                    <a:extLst>
                      <a:ext uri="{FF2B5EF4-FFF2-40B4-BE49-F238E27FC236}">
                        <a16:creationId xmlns:a16="http://schemas.microsoft.com/office/drawing/2014/main" id="{E73612DB-D0BF-4FD0-AAEF-D909F4344D9C}"/>
                      </a:ext>
                    </a:extLst>
                  </p:cNvPr>
                  <p:cNvSpPr/>
                  <p:nvPr/>
                </p:nvSpPr>
                <p:spPr>
                  <a:xfrm>
                    <a:off x="-571027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77" name="Freeform: Shape 2276">
                    <a:extLst>
                      <a:ext uri="{FF2B5EF4-FFF2-40B4-BE49-F238E27FC236}">
                        <a16:creationId xmlns:a16="http://schemas.microsoft.com/office/drawing/2014/main" id="{7CE50B34-51FF-BC42-619D-D7069D34054E}"/>
                      </a:ext>
                    </a:extLst>
                  </p:cNvPr>
                  <p:cNvSpPr/>
                  <p:nvPr/>
                </p:nvSpPr>
                <p:spPr>
                  <a:xfrm>
                    <a:off x="-546551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78" name="Freeform: Shape 2277">
                    <a:extLst>
                      <a:ext uri="{FF2B5EF4-FFF2-40B4-BE49-F238E27FC236}">
                        <a16:creationId xmlns:a16="http://schemas.microsoft.com/office/drawing/2014/main" id="{11ACFDA5-3DB6-56EF-2F97-CFF660B4FFA9}"/>
                      </a:ext>
                    </a:extLst>
                  </p:cNvPr>
                  <p:cNvSpPr/>
                  <p:nvPr/>
                </p:nvSpPr>
                <p:spPr>
                  <a:xfrm>
                    <a:off x="-522068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79" name="Freeform: Shape 2278">
                    <a:extLst>
                      <a:ext uri="{FF2B5EF4-FFF2-40B4-BE49-F238E27FC236}">
                        <a16:creationId xmlns:a16="http://schemas.microsoft.com/office/drawing/2014/main" id="{EAF000D1-31BB-8E03-3367-94E16E3FB6F2}"/>
                      </a:ext>
                    </a:extLst>
                  </p:cNvPr>
                  <p:cNvSpPr/>
                  <p:nvPr/>
                </p:nvSpPr>
                <p:spPr>
                  <a:xfrm>
                    <a:off x="-497592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0" name="Freeform: Shape 2279">
                    <a:extLst>
                      <a:ext uri="{FF2B5EF4-FFF2-40B4-BE49-F238E27FC236}">
                        <a16:creationId xmlns:a16="http://schemas.microsoft.com/office/drawing/2014/main" id="{5000327F-E829-A2CB-4CB8-8C195BC48B2E}"/>
                      </a:ext>
                    </a:extLst>
                  </p:cNvPr>
                  <p:cNvSpPr/>
                  <p:nvPr/>
                </p:nvSpPr>
                <p:spPr>
                  <a:xfrm>
                    <a:off x="-473116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1" name="Freeform: Shape 2280">
                    <a:extLst>
                      <a:ext uri="{FF2B5EF4-FFF2-40B4-BE49-F238E27FC236}">
                        <a16:creationId xmlns:a16="http://schemas.microsoft.com/office/drawing/2014/main" id="{D271CD78-19C8-169D-7CD5-6F90278AE573}"/>
                      </a:ext>
                    </a:extLst>
                  </p:cNvPr>
                  <p:cNvSpPr/>
                  <p:nvPr/>
                </p:nvSpPr>
                <p:spPr>
                  <a:xfrm>
                    <a:off x="-448640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2" name="Freeform: Shape 2281">
                    <a:extLst>
                      <a:ext uri="{FF2B5EF4-FFF2-40B4-BE49-F238E27FC236}">
                        <a16:creationId xmlns:a16="http://schemas.microsoft.com/office/drawing/2014/main" id="{3B92A273-7F3C-FB2A-AB87-8FCCA796B128}"/>
                      </a:ext>
                    </a:extLst>
                  </p:cNvPr>
                  <p:cNvSpPr/>
                  <p:nvPr/>
                </p:nvSpPr>
                <p:spPr>
                  <a:xfrm>
                    <a:off x="-424164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3" name="Freeform: Shape 2282">
                    <a:extLst>
                      <a:ext uri="{FF2B5EF4-FFF2-40B4-BE49-F238E27FC236}">
                        <a16:creationId xmlns:a16="http://schemas.microsoft.com/office/drawing/2014/main" id="{E0F201FC-18C7-D9BC-C3EA-929F9FAE511F}"/>
                      </a:ext>
                    </a:extLst>
                  </p:cNvPr>
                  <p:cNvSpPr/>
                  <p:nvPr/>
                </p:nvSpPr>
                <p:spPr>
                  <a:xfrm>
                    <a:off x="-399681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4" name="Freeform: Shape 2283">
                    <a:extLst>
                      <a:ext uri="{FF2B5EF4-FFF2-40B4-BE49-F238E27FC236}">
                        <a16:creationId xmlns:a16="http://schemas.microsoft.com/office/drawing/2014/main" id="{EEE8965C-5D4A-05C5-9AEC-CC610D955739}"/>
                      </a:ext>
                    </a:extLst>
                  </p:cNvPr>
                  <p:cNvSpPr/>
                  <p:nvPr/>
                </p:nvSpPr>
                <p:spPr>
                  <a:xfrm>
                    <a:off x="-375205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5" name="Freeform: Shape 2284">
                    <a:extLst>
                      <a:ext uri="{FF2B5EF4-FFF2-40B4-BE49-F238E27FC236}">
                        <a16:creationId xmlns:a16="http://schemas.microsoft.com/office/drawing/2014/main" id="{28BEF9CF-D795-4B23-9827-C852A1E27FB1}"/>
                      </a:ext>
                    </a:extLst>
                  </p:cNvPr>
                  <p:cNvSpPr/>
                  <p:nvPr/>
                </p:nvSpPr>
                <p:spPr>
                  <a:xfrm>
                    <a:off x="-350729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6" name="Freeform: Shape 2285">
                    <a:extLst>
                      <a:ext uri="{FF2B5EF4-FFF2-40B4-BE49-F238E27FC236}">
                        <a16:creationId xmlns:a16="http://schemas.microsoft.com/office/drawing/2014/main" id="{83FBF089-FDBE-EABD-4001-ED5CE4C0F4B0}"/>
                      </a:ext>
                    </a:extLst>
                  </p:cNvPr>
                  <p:cNvSpPr/>
                  <p:nvPr/>
                </p:nvSpPr>
                <p:spPr>
                  <a:xfrm>
                    <a:off x="-326253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7" name="Freeform: Shape 2286">
                    <a:extLst>
                      <a:ext uri="{FF2B5EF4-FFF2-40B4-BE49-F238E27FC236}">
                        <a16:creationId xmlns:a16="http://schemas.microsoft.com/office/drawing/2014/main" id="{4D0208E4-1987-9761-75BB-B30860D238A8}"/>
                      </a:ext>
                    </a:extLst>
                  </p:cNvPr>
                  <p:cNvSpPr/>
                  <p:nvPr/>
                </p:nvSpPr>
                <p:spPr>
                  <a:xfrm>
                    <a:off x="-301777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8" name="Freeform: Shape 2287">
                    <a:extLst>
                      <a:ext uri="{FF2B5EF4-FFF2-40B4-BE49-F238E27FC236}">
                        <a16:creationId xmlns:a16="http://schemas.microsoft.com/office/drawing/2014/main" id="{CE61415C-F1D9-A0E3-747E-38E257FD40B9}"/>
                      </a:ext>
                    </a:extLst>
                  </p:cNvPr>
                  <p:cNvSpPr/>
                  <p:nvPr/>
                </p:nvSpPr>
                <p:spPr>
                  <a:xfrm>
                    <a:off x="-2772944"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289" name="Freeform: Shape 2288">
                    <a:extLst>
                      <a:ext uri="{FF2B5EF4-FFF2-40B4-BE49-F238E27FC236}">
                        <a16:creationId xmlns:a16="http://schemas.microsoft.com/office/drawing/2014/main" id="{30F1C6BF-58D0-68DD-D303-E92B8A759088}"/>
                      </a:ext>
                    </a:extLst>
                  </p:cNvPr>
                  <p:cNvSpPr/>
                  <p:nvPr/>
                </p:nvSpPr>
                <p:spPr>
                  <a:xfrm>
                    <a:off x="-252818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0" name="Freeform: Shape 2289">
                    <a:extLst>
                      <a:ext uri="{FF2B5EF4-FFF2-40B4-BE49-F238E27FC236}">
                        <a16:creationId xmlns:a16="http://schemas.microsoft.com/office/drawing/2014/main" id="{806F3314-9639-34BA-66A1-806B14225398}"/>
                      </a:ext>
                    </a:extLst>
                  </p:cNvPr>
                  <p:cNvSpPr/>
                  <p:nvPr/>
                </p:nvSpPr>
                <p:spPr>
                  <a:xfrm>
                    <a:off x="-228342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1" name="Freeform: Shape 2290">
                    <a:extLst>
                      <a:ext uri="{FF2B5EF4-FFF2-40B4-BE49-F238E27FC236}">
                        <a16:creationId xmlns:a16="http://schemas.microsoft.com/office/drawing/2014/main" id="{16B9A1B9-E8B2-B136-39D4-E7AB90AECED6}"/>
                      </a:ext>
                    </a:extLst>
                  </p:cNvPr>
                  <p:cNvSpPr/>
                  <p:nvPr/>
                </p:nvSpPr>
                <p:spPr>
                  <a:xfrm>
                    <a:off x="-203866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292" name="Freeform: Shape 2291">
                    <a:extLst>
                      <a:ext uri="{FF2B5EF4-FFF2-40B4-BE49-F238E27FC236}">
                        <a16:creationId xmlns:a16="http://schemas.microsoft.com/office/drawing/2014/main" id="{44FA5E54-2DD3-37A5-1818-51E3B70D5DE5}"/>
                      </a:ext>
                    </a:extLst>
                  </p:cNvPr>
                  <p:cNvSpPr/>
                  <p:nvPr/>
                </p:nvSpPr>
                <p:spPr>
                  <a:xfrm>
                    <a:off x="-179390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3" name="Freeform: Shape 2292">
                    <a:extLst>
                      <a:ext uri="{FF2B5EF4-FFF2-40B4-BE49-F238E27FC236}">
                        <a16:creationId xmlns:a16="http://schemas.microsoft.com/office/drawing/2014/main" id="{5CD28DC6-0A8D-5DFA-1CFC-3904752F28EC}"/>
                      </a:ext>
                    </a:extLst>
                  </p:cNvPr>
                  <p:cNvSpPr/>
                  <p:nvPr/>
                </p:nvSpPr>
                <p:spPr>
                  <a:xfrm>
                    <a:off x="-766842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4" name="Freeform: Shape 2293">
                    <a:extLst>
                      <a:ext uri="{FF2B5EF4-FFF2-40B4-BE49-F238E27FC236}">
                        <a16:creationId xmlns:a16="http://schemas.microsoft.com/office/drawing/2014/main" id="{4C6536D9-1F62-56A8-02B7-18682FD36EB9}"/>
                      </a:ext>
                    </a:extLst>
                  </p:cNvPr>
                  <p:cNvSpPr/>
                  <p:nvPr/>
                </p:nvSpPr>
                <p:spPr>
                  <a:xfrm>
                    <a:off x="-742366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5" name="Freeform: Shape 2294">
                    <a:extLst>
                      <a:ext uri="{FF2B5EF4-FFF2-40B4-BE49-F238E27FC236}">
                        <a16:creationId xmlns:a16="http://schemas.microsoft.com/office/drawing/2014/main" id="{745FCF05-AE62-C62A-ECA4-BE04FDE68BE9}"/>
                      </a:ext>
                    </a:extLst>
                  </p:cNvPr>
                  <p:cNvSpPr/>
                  <p:nvPr/>
                </p:nvSpPr>
                <p:spPr>
                  <a:xfrm>
                    <a:off x="-717890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6" name="Freeform: Shape 2295">
                    <a:extLst>
                      <a:ext uri="{FF2B5EF4-FFF2-40B4-BE49-F238E27FC236}">
                        <a16:creationId xmlns:a16="http://schemas.microsoft.com/office/drawing/2014/main" id="{8B9DCE5A-8ED6-5A97-39A7-34B1AA930E30}"/>
                      </a:ext>
                    </a:extLst>
                  </p:cNvPr>
                  <p:cNvSpPr/>
                  <p:nvPr/>
                </p:nvSpPr>
                <p:spPr>
                  <a:xfrm>
                    <a:off x="-693414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7" name="Freeform: Shape 2296">
                    <a:extLst>
                      <a:ext uri="{FF2B5EF4-FFF2-40B4-BE49-F238E27FC236}">
                        <a16:creationId xmlns:a16="http://schemas.microsoft.com/office/drawing/2014/main" id="{61BD1285-0D95-7852-A51C-87FAC8756F5A}"/>
                      </a:ext>
                    </a:extLst>
                  </p:cNvPr>
                  <p:cNvSpPr/>
                  <p:nvPr/>
                </p:nvSpPr>
                <p:spPr>
                  <a:xfrm>
                    <a:off x="-668931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8" name="Freeform: Shape 2297">
                    <a:extLst>
                      <a:ext uri="{FF2B5EF4-FFF2-40B4-BE49-F238E27FC236}">
                        <a16:creationId xmlns:a16="http://schemas.microsoft.com/office/drawing/2014/main" id="{CE8828A0-73BC-7CBA-D81B-39E468DFB5F1}"/>
                      </a:ext>
                    </a:extLst>
                  </p:cNvPr>
                  <p:cNvSpPr/>
                  <p:nvPr/>
                </p:nvSpPr>
                <p:spPr>
                  <a:xfrm>
                    <a:off x="-644455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9" name="Freeform: Shape 2298">
                    <a:extLst>
                      <a:ext uri="{FF2B5EF4-FFF2-40B4-BE49-F238E27FC236}">
                        <a16:creationId xmlns:a16="http://schemas.microsoft.com/office/drawing/2014/main" id="{F3B20844-2B44-B58D-B32E-A35FFA3E2487}"/>
                      </a:ext>
                    </a:extLst>
                  </p:cNvPr>
                  <p:cNvSpPr/>
                  <p:nvPr/>
                </p:nvSpPr>
                <p:spPr>
                  <a:xfrm>
                    <a:off x="-619979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0" name="Freeform: Shape 2299">
                    <a:extLst>
                      <a:ext uri="{FF2B5EF4-FFF2-40B4-BE49-F238E27FC236}">
                        <a16:creationId xmlns:a16="http://schemas.microsoft.com/office/drawing/2014/main" id="{0D333AF0-51C4-89AD-F4EB-147B215BB866}"/>
                      </a:ext>
                    </a:extLst>
                  </p:cNvPr>
                  <p:cNvSpPr/>
                  <p:nvPr/>
                </p:nvSpPr>
                <p:spPr>
                  <a:xfrm>
                    <a:off x="-595503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1" name="Freeform: Shape 2300">
                    <a:extLst>
                      <a:ext uri="{FF2B5EF4-FFF2-40B4-BE49-F238E27FC236}">
                        <a16:creationId xmlns:a16="http://schemas.microsoft.com/office/drawing/2014/main" id="{FF7AD2F0-7FC3-9148-43AA-348A28FD2D4C}"/>
                      </a:ext>
                    </a:extLst>
                  </p:cNvPr>
                  <p:cNvSpPr/>
                  <p:nvPr/>
                </p:nvSpPr>
                <p:spPr>
                  <a:xfrm>
                    <a:off x="-571027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2" name="Freeform: Shape 2301">
                    <a:extLst>
                      <a:ext uri="{FF2B5EF4-FFF2-40B4-BE49-F238E27FC236}">
                        <a16:creationId xmlns:a16="http://schemas.microsoft.com/office/drawing/2014/main" id="{F53ED051-60E1-0BC8-B2A6-A8E009B4B953}"/>
                      </a:ext>
                    </a:extLst>
                  </p:cNvPr>
                  <p:cNvSpPr/>
                  <p:nvPr/>
                </p:nvSpPr>
                <p:spPr>
                  <a:xfrm>
                    <a:off x="-546551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3" name="Freeform: Shape 2302">
                    <a:extLst>
                      <a:ext uri="{FF2B5EF4-FFF2-40B4-BE49-F238E27FC236}">
                        <a16:creationId xmlns:a16="http://schemas.microsoft.com/office/drawing/2014/main" id="{DE4DEB47-CBDE-D35F-5CCB-9D994AD9B5F7}"/>
                      </a:ext>
                    </a:extLst>
                  </p:cNvPr>
                  <p:cNvSpPr/>
                  <p:nvPr/>
                </p:nvSpPr>
                <p:spPr>
                  <a:xfrm>
                    <a:off x="-522068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4" name="Freeform: Shape 2303">
                    <a:extLst>
                      <a:ext uri="{FF2B5EF4-FFF2-40B4-BE49-F238E27FC236}">
                        <a16:creationId xmlns:a16="http://schemas.microsoft.com/office/drawing/2014/main" id="{D6C0EECD-95A9-BE31-6B87-91C2A57FABCD}"/>
                      </a:ext>
                    </a:extLst>
                  </p:cNvPr>
                  <p:cNvSpPr/>
                  <p:nvPr/>
                </p:nvSpPr>
                <p:spPr>
                  <a:xfrm>
                    <a:off x="-497592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5" name="Freeform: Shape 2304">
                    <a:extLst>
                      <a:ext uri="{FF2B5EF4-FFF2-40B4-BE49-F238E27FC236}">
                        <a16:creationId xmlns:a16="http://schemas.microsoft.com/office/drawing/2014/main" id="{13406AB6-D7E7-7097-D926-108E973D8D13}"/>
                      </a:ext>
                    </a:extLst>
                  </p:cNvPr>
                  <p:cNvSpPr/>
                  <p:nvPr/>
                </p:nvSpPr>
                <p:spPr>
                  <a:xfrm>
                    <a:off x="-473116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6" name="Freeform: Shape 2305">
                    <a:extLst>
                      <a:ext uri="{FF2B5EF4-FFF2-40B4-BE49-F238E27FC236}">
                        <a16:creationId xmlns:a16="http://schemas.microsoft.com/office/drawing/2014/main" id="{8D89ED09-61CD-E9F4-293C-8F3151B3DA89}"/>
                      </a:ext>
                    </a:extLst>
                  </p:cNvPr>
                  <p:cNvSpPr/>
                  <p:nvPr/>
                </p:nvSpPr>
                <p:spPr>
                  <a:xfrm>
                    <a:off x="-448640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7" name="Freeform: Shape 2306">
                    <a:extLst>
                      <a:ext uri="{FF2B5EF4-FFF2-40B4-BE49-F238E27FC236}">
                        <a16:creationId xmlns:a16="http://schemas.microsoft.com/office/drawing/2014/main" id="{0BB2C80E-A284-DDA3-9C22-85FC1BB705FE}"/>
                      </a:ext>
                    </a:extLst>
                  </p:cNvPr>
                  <p:cNvSpPr/>
                  <p:nvPr/>
                </p:nvSpPr>
                <p:spPr>
                  <a:xfrm>
                    <a:off x="-424164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8" name="Freeform: Shape 2307">
                    <a:extLst>
                      <a:ext uri="{FF2B5EF4-FFF2-40B4-BE49-F238E27FC236}">
                        <a16:creationId xmlns:a16="http://schemas.microsoft.com/office/drawing/2014/main" id="{CAEB10C3-25D6-6BD9-EC85-429CEDF30F0E}"/>
                      </a:ext>
                    </a:extLst>
                  </p:cNvPr>
                  <p:cNvSpPr/>
                  <p:nvPr/>
                </p:nvSpPr>
                <p:spPr>
                  <a:xfrm>
                    <a:off x="-399681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09" name="Freeform: Shape 2308">
                    <a:extLst>
                      <a:ext uri="{FF2B5EF4-FFF2-40B4-BE49-F238E27FC236}">
                        <a16:creationId xmlns:a16="http://schemas.microsoft.com/office/drawing/2014/main" id="{1D17EE7A-6430-0610-F7B2-3D5BB4EF8A6E}"/>
                      </a:ext>
                    </a:extLst>
                  </p:cNvPr>
                  <p:cNvSpPr/>
                  <p:nvPr/>
                </p:nvSpPr>
                <p:spPr>
                  <a:xfrm>
                    <a:off x="-375205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10" name="Freeform: Shape 2309">
                    <a:extLst>
                      <a:ext uri="{FF2B5EF4-FFF2-40B4-BE49-F238E27FC236}">
                        <a16:creationId xmlns:a16="http://schemas.microsoft.com/office/drawing/2014/main" id="{C4BD10F7-1ED0-9FD1-FCD1-8F31EC5BFDF1}"/>
                      </a:ext>
                    </a:extLst>
                  </p:cNvPr>
                  <p:cNvSpPr/>
                  <p:nvPr/>
                </p:nvSpPr>
                <p:spPr>
                  <a:xfrm>
                    <a:off x="-350729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11" name="Freeform: Shape 2310">
                    <a:extLst>
                      <a:ext uri="{FF2B5EF4-FFF2-40B4-BE49-F238E27FC236}">
                        <a16:creationId xmlns:a16="http://schemas.microsoft.com/office/drawing/2014/main" id="{FD83791C-47A9-C7F1-B698-472ADCC0FD2C}"/>
                      </a:ext>
                    </a:extLst>
                  </p:cNvPr>
                  <p:cNvSpPr/>
                  <p:nvPr/>
                </p:nvSpPr>
                <p:spPr>
                  <a:xfrm>
                    <a:off x="-326253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12" name="Freeform: Shape 2311">
                    <a:extLst>
                      <a:ext uri="{FF2B5EF4-FFF2-40B4-BE49-F238E27FC236}">
                        <a16:creationId xmlns:a16="http://schemas.microsoft.com/office/drawing/2014/main" id="{439DE576-8CAC-B6CF-D2FA-DC3E4C3BD706}"/>
                      </a:ext>
                    </a:extLst>
                  </p:cNvPr>
                  <p:cNvSpPr/>
                  <p:nvPr/>
                </p:nvSpPr>
                <p:spPr>
                  <a:xfrm>
                    <a:off x="-301777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3" name="Freeform: Shape 2312">
                    <a:extLst>
                      <a:ext uri="{FF2B5EF4-FFF2-40B4-BE49-F238E27FC236}">
                        <a16:creationId xmlns:a16="http://schemas.microsoft.com/office/drawing/2014/main" id="{ADBB9A52-D589-9FB4-DD16-DA8C7FCCA5E6}"/>
                      </a:ext>
                    </a:extLst>
                  </p:cNvPr>
                  <p:cNvSpPr/>
                  <p:nvPr/>
                </p:nvSpPr>
                <p:spPr>
                  <a:xfrm>
                    <a:off x="-2772944"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14" name="Freeform: Shape 2313">
                    <a:extLst>
                      <a:ext uri="{FF2B5EF4-FFF2-40B4-BE49-F238E27FC236}">
                        <a16:creationId xmlns:a16="http://schemas.microsoft.com/office/drawing/2014/main" id="{95926234-8EC1-4AD1-C8B8-5C3FABC6D029}"/>
                      </a:ext>
                    </a:extLst>
                  </p:cNvPr>
                  <p:cNvSpPr/>
                  <p:nvPr/>
                </p:nvSpPr>
                <p:spPr>
                  <a:xfrm>
                    <a:off x="-252818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5" name="Freeform: Shape 2314">
                    <a:extLst>
                      <a:ext uri="{FF2B5EF4-FFF2-40B4-BE49-F238E27FC236}">
                        <a16:creationId xmlns:a16="http://schemas.microsoft.com/office/drawing/2014/main" id="{9E92090F-01D1-266A-F68D-83BFCC646E51}"/>
                      </a:ext>
                    </a:extLst>
                  </p:cNvPr>
                  <p:cNvSpPr/>
                  <p:nvPr/>
                </p:nvSpPr>
                <p:spPr>
                  <a:xfrm>
                    <a:off x="-228342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6" name="Freeform: Shape 2315">
                    <a:extLst>
                      <a:ext uri="{FF2B5EF4-FFF2-40B4-BE49-F238E27FC236}">
                        <a16:creationId xmlns:a16="http://schemas.microsoft.com/office/drawing/2014/main" id="{7F2EBD63-AD7E-B959-58F2-652C403A7FAA}"/>
                      </a:ext>
                    </a:extLst>
                  </p:cNvPr>
                  <p:cNvSpPr/>
                  <p:nvPr/>
                </p:nvSpPr>
                <p:spPr>
                  <a:xfrm>
                    <a:off x="-203866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7" name="Freeform: Shape 2316">
                    <a:extLst>
                      <a:ext uri="{FF2B5EF4-FFF2-40B4-BE49-F238E27FC236}">
                        <a16:creationId xmlns:a16="http://schemas.microsoft.com/office/drawing/2014/main" id="{E3D32C23-CF8F-132D-33D1-6F42FB1B2F19}"/>
                      </a:ext>
                    </a:extLst>
                  </p:cNvPr>
                  <p:cNvSpPr/>
                  <p:nvPr/>
                </p:nvSpPr>
                <p:spPr>
                  <a:xfrm>
                    <a:off x="-179390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8" name="Freeform: Shape 2317">
                    <a:extLst>
                      <a:ext uri="{FF2B5EF4-FFF2-40B4-BE49-F238E27FC236}">
                        <a16:creationId xmlns:a16="http://schemas.microsoft.com/office/drawing/2014/main" id="{17CDBDEF-846A-0739-67DC-47AA3CEA3870}"/>
                      </a:ext>
                    </a:extLst>
                  </p:cNvPr>
                  <p:cNvSpPr/>
                  <p:nvPr/>
                </p:nvSpPr>
                <p:spPr>
                  <a:xfrm>
                    <a:off x="-766842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9" name="Freeform: Shape 2318">
                    <a:extLst>
                      <a:ext uri="{FF2B5EF4-FFF2-40B4-BE49-F238E27FC236}">
                        <a16:creationId xmlns:a16="http://schemas.microsoft.com/office/drawing/2014/main" id="{0CEF29D4-8F14-D86E-9EA0-CBBFEDED8429}"/>
                      </a:ext>
                    </a:extLst>
                  </p:cNvPr>
                  <p:cNvSpPr/>
                  <p:nvPr/>
                </p:nvSpPr>
                <p:spPr>
                  <a:xfrm>
                    <a:off x="-742366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0" name="Freeform: Shape 2319">
                    <a:extLst>
                      <a:ext uri="{FF2B5EF4-FFF2-40B4-BE49-F238E27FC236}">
                        <a16:creationId xmlns:a16="http://schemas.microsoft.com/office/drawing/2014/main" id="{B6CF8827-B387-E3EA-E795-AC8D5A446284}"/>
                      </a:ext>
                    </a:extLst>
                  </p:cNvPr>
                  <p:cNvSpPr/>
                  <p:nvPr/>
                </p:nvSpPr>
                <p:spPr>
                  <a:xfrm>
                    <a:off x="-717890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1" name="Freeform: Shape 2320">
                    <a:extLst>
                      <a:ext uri="{FF2B5EF4-FFF2-40B4-BE49-F238E27FC236}">
                        <a16:creationId xmlns:a16="http://schemas.microsoft.com/office/drawing/2014/main" id="{5FB3CBE6-D658-5102-8375-2B8FE0D6143F}"/>
                      </a:ext>
                    </a:extLst>
                  </p:cNvPr>
                  <p:cNvSpPr/>
                  <p:nvPr/>
                </p:nvSpPr>
                <p:spPr>
                  <a:xfrm>
                    <a:off x="-693414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2" name="Freeform: Shape 2321">
                    <a:extLst>
                      <a:ext uri="{FF2B5EF4-FFF2-40B4-BE49-F238E27FC236}">
                        <a16:creationId xmlns:a16="http://schemas.microsoft.com/office/drawing/2014/main" id="{DBD87854-4D49-ECAE-C057-8A3CAFA80626}"/>
                      </a:ext>
                    </a:extLst>
                  </p:cNvPr>
                  <p:cNvSpPr/>
                  <p:nvPr/>
                </p:nvSpPr>
                <p:spPr>
                  <a:xfrm>
                    <a:off x="-668931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3" name="Freeform: Shape 2322">
                    <a:extLst>
                      <a:ext uri="{FF2B5EF4-FFF2-40B4-BE49-F238E27FC236}">
                        <a16:creationId xmlns:a16="http://schemas.microsoft.com/office/drawing/2014/main" id="{5418334E-C413-1274-0055-D3D268447955}"/>
                      </a:ext>
                    </a:extLst>
                  </p:cNvPr>
                  <p:cNvSpPr/>
                  <p:nvPr/>
                </p:nvSpPr>
                <p:spPr>
                  <a:xfrm>
                    <a:off x="-644455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4" name="Freeform: Shape 2323">
                    <a:extLst>
                      <a:ext uri="{FF2B5EF4-FFF2-40B4-BE49-F238E27FC236}">
                        <a16:creationId xmlns:a16="http://schemas.microsoft.com/office/drawing/2014/main" id="{F8DC2B6A-198B-07B0-6DC2-40888C889326}"/>
                      </a:ext>
                    </a:extLst>
                  </p:cNvPr>
                  <p:cNvSpPr/>
                  <p:nvPr/>
                </p:nvSpPr>
                <p:spPr>
                  <a:xfrm>
                    <a:off x="-619979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5" name="Freeform: Shape 2324">
                    <a:extLst>
                      <a:ext uri="{FF2B5EF4-FFF2-40B4-BE49-F238E27FC236}">
                        <a16:creationId xmlns:a16="http://schemas.microsoft.com/office/drawing/2014/main" id="{08FCA004-272B-E11E-388B-C6260B591634}"/>
                      </a:ext>
                    </a:extLst>
                  </p:cNvPr>
                  <p:cNvSpPr/>
                  <p:nvPr/>
                </p:nvSpPr>
                <p:spPr>
                  <a:xfrm>
                    <a:off x="-595503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26" name="Freeform: Shape 2325">
                    <a:extLst>
                      <a:ext uri="{FF2B5EF4-FFF2-40B4-BE49-F238E27FC236}">
                        <a16:creationId xmlns:a16="http://schemas.microsoft.com/office/drawing/2014/main" id="{1D0D2E5D-17B9-32E7-ACF5-CE2878A3D131}"/>
                      </a:ext>
                    </a:extLst>
                  </p:cNvPr>
                  <p:cNvSpPr/>
                  <p:nvPr/>
                </p:nvSpPr>
                <p:spPr>
                  <a:xfrm>
                    <a:off x="-571027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27" name="Freeform: Shape 2326">
                    <a:extLst>
                      <a:ext uri="{FF2B5EF4-FFF2-40B4-BE49-F238E27FC236}">
                        <a16:creationId xmlns:a16="http://schemas.microsoft.com/office/drawing/2014/main" id="{77AE91C7-F691-AC15-D2EA-6F630F9C8850}"/>
                      </a:ext>
                    </a:extLst>
                  </p:cNvPr>
                  <p:cNvSpPr/>
                  <p:nvPr/>
                </p:nvSpPr>
                <p:spPr>
                  <a:xfrm>
                    <a:off x="-546551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28" name="Freeform: Shape 2327">
                    <a:extLst>
                      <a:ext uri="{FF2B5EF4-FFF2-40B4-BE49-F238E27FC236}">
                        <a16:creationId xmlns:a16="http://schemas.microsoft.com/office/drawing/2014/main" id="{2810AB29-EE18-73E9-0348-5487265BCF0C}"/>
                      </a:ext>
                    </a:extLst>
                  </p:cNvPr>
                  <p:cNvSpPr/>
                  <p:nvPr/>
                </p:nvSpPr>
                <p:spPr>
                  <a:xfrm>
                    <a:off x="-522068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29" name="Freeform: Shape 2328">
                    <a:extLst>
                      <a:ext uri="{FF2B5EF4-FFF2-40B4-BE49-F238E27FC236}">
                        <a16:creationId xmlns:a16="http://schemas.microsoft.com/office/drawing/2014/main" id="{9EC86015-9A8D-55F1-BA85-42131D11CD14}"/>
                      </a:ext>
                    </a:extLst>
                  </p:cNvPr>
                  <p:cNvSpPr/>
                  <p:nvPr/>
                </p:nvSpPr>
                <p:spPr>
                  <a:xfrm>
                    <a:off x="-497592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0" name="Freeform: Shape 2329">
                    <a:extLst>
                      <a:ext uri="{FF2B5EF4-FFF2-40B4-BE49-F238E27FC236}">
                        <a16:creationId xmlns:a16="http://schemas.microsoft.com/office/drawing/2014/main" id="{10521D39-B53B-74E7-E409-D8398F241563}"/>
                      </a:ext>
                    </a:extLst>
                  </p:cNvPr>
                  <p:cNvSpPr/>
                  <p:nvPr/>
                </p:nvSpPr>
                <p:spPr>
                  <a:xfrm>
                    <a:off x="-473116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1" name="Freeform: Shape 2330">
                    <a:extLst>
                      <a:ext uri="{FF2B5EF4-FFF2-40B4-BE49-F238E27FC236}">
                        <a16:creationId xmlns:a16="http://schemas.microsoft.com/office/drawing/2014/main" id="{A26A5419-F891-DB79-24C2-7F987E3DBFEC}"/>
                      </a:ext>
                    </a:extLst>
                  </p:cNvPr>
                  <p:cNvSpPr/>
                  <p:nvPr/>
                </p:nvSpPr>
                <p:spPr>
                  <a:xfrm>
                    <a:off x="-448640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2" name="Freeform: Shape 2331">
                    <a:extLst>
                      <a:ext uri="{FF2B5EF4-FFF2-40B4-BE49-F238E27FC236}">
                        <a16:creationId xmlns:a16="http://schemas.microsoft.com/office/drawing/2014/main" id="{B65BCB72-5D79-FED1-E24E-4482F297BB5D}"/>
                      </a:ext>
                    </a:extLst>
                  </p:cNvPr>
                  <p:cNvSpPr/>
                  <p:nvPr/>
                </p:nvSpPr>
                <p:spPr>
                  <a:xfrm>
                    <a:off x="-424164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3" name="Freeform: Shape 2332">
                    <a:extLst>
                      <a:ext uri="{FF2B5EF4-FFF2-40B4-BE49-F238E27FC236}">
                        <a16:creationId xmlns:a16="http://schemas.microsoft.com/office/drawing/2014/main" id="{6DA6D32C-EC25-1BBF-B9F7-5ABC1CB8749A}"/>
                      </a:ext>
                    </a:extLst>
                  </p:cNvPr>
                  <p:cNvSpPr/>
                  <p:nvPr/>
                </p:nvSpPr>
                <p:spPr>
                  <a:xfrm>
                    <a:off x="-399681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4" name="Freeform: Shape 2333">
                    <a:extLst>
                      <a:ext uri="{FF2B5EF4-FFF2-40B4-BE49-F238E27FC236}">
                        <a16:creationId xmlns:a16="http://schemas.microsoft.com/office/drawing/2014/main" id="{A2B0FCAD-52E1-7BD8-CFA6-72928A8BFFF9}"/>
                      </a:ext>
                    </a:extLst>
                  </p:cNvPr>
                  <p:cNvSpPr/>
                  <p:nvPr/>
                </p:nvSpPr>
                <p:spPr>
                  <a:xfrm>
                    <a:off x="-375205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5" name="Freeform: Shape 2334">
                    <a:extLst>
                      <a:ext uri="{FF2B5EF4-FFF2-40B4-BE49-F238E27FC236}">
                        <a16:creationId xmlns:a16="http://schemas.microsoft.com/office/drawing/2014/main" id="{822432D9-5614-6F10-2D2F-C7AB6A2E69B1}"/>
                      </a:ext>
                    </a:extLst>
                  </p:cNvPr>
                  <p:cNvSpPr/>
                  <p:nvPr/>
                </p:nvSpPr>
                <p:spPr>
                  <a:xfrm>
                    <a:off x="-350729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6" name="Freeform: Shape 2335">
                    <a:extLst>
                      <a:ext uri="{FF2B5EF4-FFF2-40B4-BE49-F238E27FC236}">
                        <a16:creationId xmlns:a16="http://schemas.microsoft.com/office/drawing/2014/main" id="{122915F4-7EB6-F8C5-4779-41C88DACD2B3}"/>
                      </a:ext>
                    </a:extLst>
                  </p:cNvPr>
                  <p:cNvSpPr/>
                  <p:nvPr/>
                </p:nvSpPr>
                <p:spPr>
                  <a:xfrm>
                    <a:off x="-326253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7" name="Freeform: Shape 2336">
                    <a:extLst>
                      <a:ext uri="{FF2B5EF4-FFF2-40B4-BE49-F238E27FC236}">
                        <a16:creationId xmlns:a16="http://schemas.microsoft.com/office/drawing/2014/main" id="{4D1D0953-6343-4083-CA7C-5E9661EFC3E6}"/>
                      </a:ext>
                    </a:extLst>
                  </p:cNvPr>
                  <p:cNvSpPr/>
                  <p:nvPr/>
                </p:nvSpPr>
                <p:spPr>
                  <a:xfrm>
                    <a:off x="-301777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8" name="Freeform: Shape 2337">
                    <a:extLst>
                      <a:ext uri="{FF2B5EF4-FFF2-40B4-BE49-F238E27FC236}">
                        <a16:creationId xmlns:a16="http://schemas.microsoft.com/office/drawing/2014/main" id="{9438C9AE-44E6-2CC3-30AC-07A91389FCE6}"/>
                      </a:ext>
                    </a:extLst>
                  </p:cNvPr>
                  <p:cNvSpPr/>
                  <p:nvPr/>
                </p:nvSpPr>
                <p:spPr>
                  <a:xfrm>
                    <a:off x="-2772944"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39" name="Freeform: Shape 2338">
                    <a:extLst>
                      <a:ext uri="{FF2B5EF4-FFF2-40B4-BE49-F238E27FC236}">
                        <a16:creationId xmlns:a16="http://schemas.microsoft.com/office/drawing/2014/main" id="{67707B5A-5364-2F3A-DC43-262CACA6F47A}"/>
                      </a:ext>
                    </a:extLst>
                  </p:cNvPr>
                  <p:cNvSpPr/>
                  <p:nvPr/>
                </p:nvSpPr>
                <p:spPr>
                  <a:xfrm>
                    <a:off x="-252818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0" name="Freeform: Shape 2339">
                    <a:extLst>
                      <a:ext uri="{FF2B5EF4-FFF2-40B4-BE49-F238E27FC236}">
                        <a16:creationId xmlns:a16="http://schemas.microsoft.com/office/drawing/2014/main" id="{53C53E9D-80D6-A766-E846-E9566C194619}"/>
                      </a:ext>
                    </a:extLst>
                  </p:cNvPr>
                  <p:cNvSpPr/>
                  <p:nvPr/>
                </p:nvSpPr>
                <p:spPr>
                  <a:xfrm>
                    <a:off x="-228342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1" name="Freeform: Shape 2340">
                    <a:extLst>
                      <a:ext uri="{FF2B5EF4-FFF2-40B4-BE49-F238E27FC236}">
                        <a16:creationId xmlns:a16="http://schemas.microsoft.com/office/drawing/2014/main" id="{DC0F763B-1BF2-DEE5-8344-93F7725576D2}"/>
                      </a:ext>
                    </a:extLst>
                  </p:cNvPr>
                  <p:cNvSpPr/>
                  <p:nvPr/>
                </p:nvSpPr>
                <p:spPr>
                  <a:xfrm>
                    <a:off x="-203866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2" name="Freeform: Shape 2341">
                    <a:extLst>
                      <a:ext uri="{FF2B5EF4-FFF2-40B4-BE49-F238E27FC236}">
                        <a16:creationId xmlns:a16="http://schemas.microsoft.com/office/drawing/2014/main" id="{B38FF633-AF43-0A4E-A89D-0385917D63C5}"/>
                      </a:ext>
                    </a:extLst>
                  </p:cNvPr>
                  <p:cNvSpPr/>
                  <p:nvPr/>
                </p:nvSpPr>
                <p:spPr>
                  <a:xfrm>
                    <a:off x="-179390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3" name="Freeform: Shape 2342">
                    <a:extLst>
                      <a:ext uri="{FF2B5EF4-FFF2-40B4-BE49-F238E27FC236}">
                        <a16:creationId xmlns:a16="http://schemas.microsoft.com/office/drawing/2014/main" id="{66477EA4-F346-3CFF-E0CE-9D45FD6ABB20}"/>
                      </a:ext>
                    </a:extLst>
                  </p:cNvPr>
                  <p:cNvSpPr/>
                  <p:nvPr/>
                </p:nvSpPr>
                <p:spPr>
                  <a:xfrm>
                    <a:off x="-766842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4" name="Freeform: Shape 2343">
                    <a:extLst>
                      <a:ext uri="{FF2B5EF4-FFF2-40B4-BE49-F238E27FC236}">
                        <a16:creationId xmlns:a16="http://schemas.microsoft.com/office/drawing/2014/main" id="{2C84EC7C-5F6F-8BA3-5C1E-46D2D5EE41D8}"/>
                      </a:ext>
                    </a:extLst>
                  </p:cNvPr>
                  <p:cNvSpPr/>
                  <p:nvPr/>
                </p:nvSpPr>
                <p:spPr>
                  <a:xfrm>
                    <a:off x="-742366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5" name="Freeform: Shape 2344">
                    <a:extLst>
                      <a:ext uri="{FF2B5EF4-FFF2-40B4-BE49-F238E27FC236}">
                        <a16:creationId xmlns:a16="http://schemas.microsoft.com/office/drawing/2014/main" id="{7CB55408-BC13-753C-7185-FC7F898C5224}"/>
                      </a:ext>
                    </a:extLst>
                  </p:cNvPr>
                  <p:cNvSpPr/>
                  <p:nvPr/>
                </p:nvSpPr>
                <p:spPr>
                  <a:xfrm>
                    <a:off x="-717890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6" name="Freeform: Shape 2345">
                    <a:extLst>
                      <a:ext uri="{FF2B5EF4-FFF2-40B4-BE49-F238E27FC236}">
                        <a16:creationId xmlns:a16="http://schemas.microsoft.com/office/drawing/2014/main" id="{8598133C-EBFF-70FA-C6F6-79B7B4239355}"/>
                      </a:ext>
                    </a:extLst>
                  </p:cNvPr>
                  <p:cNvSpPr/>
                  <p:nvPr/>
                </p:nvSpPr>
                <p:spPr>
                  <a:xfrm>
                    <a:off x="-693414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7" name="Freeform: Shape 2346">
                    <a:extLst>
                      <a:ext uri="{FF2B5EF4-FFF2-40B4-BE49-F238E27FC236}">
                        <a16:creationId xmlns:a16="http://schemas.microsoft.com/office/drawing/2014/main" id="{5C78FF33-7B14-6168-E595-29FD3312397F}"/>
                      </a:ext>
                    </a:extLst>
                  </p:cNvPr>
                  <p:cNvSpPr/>
                  <p:nvPr/>
                </p:nvSpPr>
                <p:spPr>
                  <a:xfrm>
                    <a:off x="-668931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8" name="Freeform: Shape 2347">
                    <a:extLst>
                      <a:ext uri="{FF2B5EF4-FFF2-40B4-BE49-F238E27FC236}">
                        <a16:creationId xmlns:a16="http://schemas.microsoft.com/office/drawing/2014/main" id="{AB3C455E-5371-30EB-426C-8C2526F59C8C}"/>
                      </a:ext>
                    </a:extLst>
                  </p:cNvPr>
                  <p:cNvSpPr/>
                  <p:nvPr/>
                </p:nvSpPr>
                <p:spPr>
                  <a:xfrm>
                    <a:off x="-644455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9" name="Freeform: Shape 2348">
                    <a:extLst>
                      <a:ext uri="{FF2B5EF4-FFF2-40B4-BE49-F238E27FC236}">
                        <a16:creationId xmlns:a16="http://schemas.microsoft.com/office/drawing/2014/main" id="{324856FC-54B3-72F8-95AE-765C06475E62}"/>
                      </a:ext>
                    </a:extLst>
                  </p:cNvPr>
                  <p:cNvSpPr/>
                  <p:nvPr/>
                </p:nvSpPr>
                <p:spPr>
                  <a:xfrm>
                    <a:off x="-619979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0" name="Freeform: Shape 2349">
                    <a:extLst>
                      <a:ext uri="{FF2B5EF4-FFF2-40B4-BE49-F238E27FC236}">
                        <a16:creationId xmlns:a16="http://schemas.microsoft.com/office/drawing/2014/main" id="{93333213-FA07-A4FD-9744-9B0A9DC4F4F3}"/>
                      </a:ext>
                    </a:extLst>
                  </p:cNvPr>
                  <p:cNvSpPr/>
                  <p:nvPr/>
                </p:nvSpPr>
                <p:spPr>
                  <a:xfrm>
                    <a:off x="-595503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1" name="Freeform: Shape 2350">
                    <a:extLst>
                      <a:ext uri="{FF2B5EF4-FFF2-40B4-BE49-F238E27FC236}">
                        <a16:creationId xmlns:a16="http://schemas.microsoft.com/office/drawing/2014/main" id="{C10237CB-9CD4-3E9C-AF58-5BDF2293F1AD}"/>
                      </a:ext>
                    </a:extLst>
                  </p:cNvPr>
                  <p:cNvSpPr/>
                  <p:nvPr/>
                </p:nvSpPr>
                <p:spPr>
                  <a:xfrm>
                    <a:off x="-571027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2" name="Freeform: Shape 2351">
                    <a:extLst>
                      <a:ext uri="{FF2B5EF4-FFF2-40B4-BE49-F238E27FC236}">
                        <a16:creationId xmlns:a16="http://schemas.microsoft.com/office/drawing/2014/main" id="{4BFC3C29-64FE-1B53-628A-24F7AB8B4C4F}"/>
                      </a:ext>
                    </a:extLst>
                  </p:cNvPr>
                  <p:cNvSpPr/>
                  <p:nvPr/>
                </p:nvSpPr>
                <p:spPr>
                  <a:xfrm>
                    <a:off x="-546551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3" name="Freeform: Shape 2352">
                    <a:extLst>
                      <a:ext uri="{FF2B5EF4-FFF2-40B4-BE49-F238E27FC236}">
                        <a16:creationId xmlns:a16="http://schemas.microsoft.com/office/drawing/2014/main" id="{6E26EF54-F94F-1BEB-795B-4A149B1A0926}"/>
                      </a:ext>
                    </a:extLst>
                  </p:cNvPr>
                  <p:cNvSpPr/>
                  <p:nvPr/>
                </p:nvSpPr>
                <p:spPr>
                  <a:xfrm>
                    <a:off x="-522068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4" name="Freeform: Shape 2353">
                    <a:extLst>
                      <a:ext uri="{FF2B5EF4-FFF2-40B4-BE49-F238E27FC236}">
                        <a16:creationId xmlns:a16="http://schemas.microsoft.com/office/drawing/2014/main" id="{907B048D-9E47-F389-CA59-D0F205A62430}"/>
                      </a:ext>
                    </a:extLst>
                  </p:cNvPr>
                  <p:cNvSpPr/>
                  <p:nvPr/>
                </p:nvSpPr>
                <p:spPr>
                  <a:xfrm>
                    <a:off x="-497592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5" name="Freeform: Shape 2354">
                    <a:extLst>
                      <a:ext uri="{FF2B5EF4-FFF2-40B4-BE49-F238E27FC236}">
                        <a16:creationId xmlns:a16="http://schemas.microsoft.com/office/drawing/2014/main" id="{D8765504-F3E1-8A7F-F409-1D94D942CADB}"/>
                      </a:ext>
                    </a:extLst>
                  </p:cNvPr>
                  <p:cNvSpPr/>
                  <p:nvPr/>
                </p:nvSpPr>
                <p:spPr>
                  <a:xfrm>
                    <a:off x="-473116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6" name="Freeform: Shape 2355">
                    <a:extLst>
                      <a:ext uri="{FF2B5EF4-FFF2-40B4-BE49-F238E27FC236}">
                        <a16:creationId xmlns:a16="http://schemas.microsoft.com/office/drawing/2014/main" id="{1E1D74E5-3B7E-8C9E-3EE1-06CFB7B921E7}"/>
                      </a:ext>
                    </a:extLst>
                  </p:cNvPr>
                  <p:cNvSpPr/>
                  <p:nvPr/>
                </p:nvSpPr>
                <p:spPr>
                  <a:xfrm>
                    <a:off x="-448640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7" name="Freeform: Shape 2356">
                    <a:extLst>
                      <a:ext uri="{FF2B5EF4-FFF2-40B4-BE49-F238E27FC236}">
                        <a16:creationId xmlns:a16="http://schemas.microsoft.com/office/drawing/2014/main" id="{5EDE7EDD-33F1-370B-8867-69217E5EA439}"/>
                      </a:ext>
                    </a:extLst>
                  </p:cNvPr>
                  <p:cNvSpPr/>
                  <p:nvPr/>
                </p:nvSpPr>
                <p:spPr>
                  <a:xfrm>
                    <a:off x="-424164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8" name="Freeform: Shape 2357">
                    <a:extLst>
                      <a:ext uri="{FF2B5EF4-FFF2-40B4-BE49-F238E27FC236}">
                        <a16:creationId xmlns:a16="http://schemas.microsoft.com/office/drawing/2014/main" id="{972C509A-AA92-0AED-07C7-EAF3B4F4B7F2}"/>
                      </a:ext>
                    </a:extLst>
                  </p:cNvPr>
                  <p:cNvSpPr/>
                  <p:nvPr/>
                </p:nvSpPr>
                <p:spPr>
                  <a:xfrm>
                    <a:off x="-399681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59" name="Freeform: Shape 2358">
                    <a:extLst>
                      <a:ext uri="{FF2B5EF4-FFF2-40B4-BE49-F238E27FC236}">
                        <a16:creationId xmlns:a16="http://schemas.microsoft.com/office/drawing/2014/main" id="{B80F7826-41FE-9CB9-61E6-62B6F4BCAACF}"/>
                      </a:ext>
                    </a:extLst>
                  </p:cNvPr>
                  <p:cNvSpPr/>
                  <p:nvPr/>
                </p:nvSpPr>
                <p:spPr>
                  <a:xfrm>
                    <a:off x="-375205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60" name="Freeform: Shape 2359">
                    <a:extLst>
                      <a:ext uri="{FF2B5EF4-FFF2-40B4-BE49-F238E27FC236}">
                        <a16:creationId xmlns:a16="http://schemas.microsoft.com/office/drawing/2014/main" id="{E3484CF8-FA3B-CA97-7C12-84A16D5C8678}"/>
                      </a:ext>
                    </a:extLst>
                  </p:cNvPr>
                  <p:cNvSpPr/>
                  <p:nvPr/>
                </p:nvSpPr>
                <p:spPr>
                  <a:xfrm>
                    <a:off x="-350729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61" name="Freeform: Shape 2360">
                    <a:extLst>
                      <a:ext uri="{FF2B5EF4-FFF2-40B4-BE49-F238E27FC236}">
                        <a16:creationId xmlns:a16="http://schemas.microsoft.com/office/drawing/2014/main" id="{455904C8-C306-2448-3A55-4B7BEA490C44}"/>
                      </a:ext>
                    </a:extLst>
                  </p:cNvPr>
                  <p:cNvSpPr/>
                  <p:nvPr/>
                </p:nvSpPr>
                <p:spPr>
                  <a:xfrm>
                    <a:off x="-326253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62" name="Freeform: Shape 2361">
                    <a:extLst>
                      <a:ext uri="{FF2B5EF4-FFF2-40B4-BE49-F238E27FC236}">
                        <a16:creationId xmlns:a16="http://schemas.microsoft.com/office/drawing/2014/main" id="{F1431E4A-444A-65D8-B6F1-E176FE0864A3}"/>
                      </a:ext>
                    </a:extLst>
                  </p:cNvPr>
                  <p:cNvSpPr/>
                  <p:nvPr/>
                </p:nvSpPr>
                <p:spPr>
                  <a:xfrm>
                    <a:off x="-301777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3" name="Freeform: Shape 2362">
                    <a:extLst>
                      <a:ext uri="{FF2B5EF4-FFF2-40B4-BE49-F238E27FC236}">
                        <a16:creationId xmlns:a16="http://schemas.microsoft.com/office/drawing/2014/main" id="{9B7B524D-2A09-00CC-DA3D-F2A00F95A63B}"/>
                      </a:ext>
                    </a:extLst>
                  </p:cNvPr>
                  <p:cNvSpPr/>
                  <p:nvPr/>
                </p:nvSpPr>
                <p:spPr>
                  <a:xfrm>
                    <a:off x="-2772944"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64" name="Freeform: Shape 2363">
                    <a:extLst>
                      <a:ext uri="{FF2B5EF4-FFF2-40B4-BE49-F238E27FC236}">
                        <a16:creationId xmlns:a16="http://schemas.microsoft.com/office/drawing/2014/main" id="{02DDEF7F-4F9B-8C34-FAE6-CCA4FA07036A}"/>
                      </a:ext>
                    </a:extLst>
                  </p:cNvPr>
                  <p:cNvSpPr/>
                  <p:nvPr/>
                </p:nvSpPr>
                <p:spPr>
                  <a:xfrm>
                    <a:off x="-252818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5" name="Freeform: Shape 2364">
                    <a:extLst>
                      <a:ext uri="{FF2B5EF4-FFF2-40B4-BE49-F238E27FC236}">
                        <a16:creationId xmlns:a16="http://schemas.microsoft.com/office/drawing/2014/main" id="{0FAE0500-C162-3DB3-0298-42CD663EC5CD}"/>
                      </a:ext>
                    </a:extLst>
                  </p:cNvPr>
                  <p:cNvSpPr/>
                  <p:nvPr/>
                </p:nvSpPr>
                <p:spPr>
                  <a:xfrm>
                    <a:off x="-228342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6" name="Freeform: Shape 2365">
                    <a:extLst>
                      <a:ext uri="{FF2B5EF4-FFF2-40B4-BE49-F238E27FC236}">
                        <a16:creationId xmlns:a16="http://schemas.microsoft.com/office/drawing/2014/main" id="{4FAADDF5-93EB-EB04-3FE9-A4BBAE049427}"/>
                      </a:ext>
                    </a:extLst>
                  </p:cNvPr>
                  <p:cNvSpPr/>
                  <p:nvPr/>
                </p:nvSpPr>
                <p:spPr>
                  <a:xfrm>
                    <a:off x="-203866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7" name="Freeform: Shape 2366">
                    <a:extLst>
                      <a:ext uri="{FF2B5EF4-FFF2-40B4-BE49-F238E27FC236}">
                        <a16:creationId xmlns:a16="http://schemas.microsoft.com/office/drawing/2014/main" id="{70A6C5FD-62BA-E0C7-7B2D-FF44EB82C9AC}"/>
                      </a:ext>
                    </a:extLst>
                  </p:cNvPr>
                  <p:cNvSpPr/>
                  <p:nvPr/>
                </p:nvSpPr>
                <p:spPr>
                  <a:xfrm>
                    <a:off x="-179390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8" name="Freeform: Shape 2367">
                    <a:extLst>
                      <a:ext uri="{FF2B5EF4-FFF2-40B4-BE49-F238E27FC236}">
                        <a16:creationId xmlns:a16="http://schemas.microsoft.com/office/drawing/2014/main" id="{D135804A-D49A-B6AA-DDDC-2C2AE6B720D9}"/>
                      </a:ext>
                    </a:extLst>
                  </p:cNvPr>
                  <p:cNvSpPr/>
                  <p:nvPr/>
                </p:nvSpPr>
                <p:spPr>
                  <a:xfrm>
                    <a:off x="-766842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9" name="Freeform: Shape 2368">
                    <a:extLst>
                      <a:ext uri="{FF2B5EF4-FFF2-40B4-BE49-F238E27FC236}">
                        <a16:creationId xmlns:a16="http://schemas.microsoft.com/office/drawing/2014/main" id="{DD672954-DF36-A59A-4A55-74373B9E512D}"/>
                      </a:ext>
                    </a:extLst>
                  </p:cNvPr>
                  <p:cNvSpPr/>
                  <p:nvPr/>
                </p:nvSpPr>
                <p:spPr>
                  <a:xfrm>
                    <a:off x="-742366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0" name="Freeform: Shape 2369">
                    <a:extLst>
                      <a:ext uri="{FF2B5EF4-FFF2-40B4-BE49-F238E27FC236}">
                        <a16:creationId xmlns:a16="http://schemas.microsoft.com/office/drawing/2014/main" id="{C9875705-E0BE-7792-CBE1-E3F82EB4FDA5}"/>
                      </a:ext>
                    </a:extLst>
                  </p:cNvPr>
                  <p:cNvSpPr/>
                  <p:nvPr/>
                </p:nvSpPr>
                <p:spPr>
                  <a:xfrm>
                    <a:off x="-717890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1" name="Freeform: Shape 2370">
                    <a:extLst>
                      <a:ext uri="{FF2B5EF4-FFF2-40B4-BE49-F238E27FC236}">
                        <a16:creationId xmlns:a16="http://schemas.microsoft.com/office/drawing/2014/main" id="{381DC5BC-0E8F-20D1-4B2A-1D7883A9B50E}"/>
                      </a:ext>
                    </a:extLst>
                  </p:cNvPr>
                  <p:cNvSpPr/>
                  <p:nvPr/>
                </p:nvSpPr>
                <p:spPr>
                  <a:xfrm>
                    <a:off x="-693414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2" name="Freeform: Shape 2371">
                    <a:extLst>
                      <a:ext uri="{FF2B5EF4-FFF2-40B4-BE49-F238E27FC236}">
                        <a16:creationId xmlns:a16="http://schemas.microsoft.com/office/drawing/2014/main" id="{6F482F65-B51B-8C0E-A6A1-0894446335FE}"/>
                      </a:ext>
                    </a:extLst>
                  </p:cNvPr>
                  <p:cNvSpPr/>
                  <p:nvPr/>
                </p:nvSpPr>
                <p:spPr>
                  <a:xfrm>
                    <a:off x="-668931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3" name="Freeform: Shape 2372">
                    <a:extLst>
                      <a:ext uri="{FF2B5EF4-FFF2-40B4-BE49-F238E27FC236}">
                        <a16:creationId xmlns:a16="http://schemas.microsoft.com/office/drawing/2014/main" id="{411F709F-1846-C2A3-C22F-2334ADD6A1D0}"/>
                      </a:ext>
                    </a:extLst>
                  </p:cNvPr>
                  <p:cNvSpPr/>
                  <p:nvPr/>
                </p:nvSpPr>
                <p:spPr>
                  <a:xfrm>
                    <a:off x="-644455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4" name="Freeform: Shape 2373">
                    <a:extLst>
                      <a:ext uri="{FF2B5EF4-FFF2-40B4-BE49-F238E27FC236}">
                        <a16:creationId xmlns:a16="http://schemas.microsoft.com/office/drawing/2014/main" id="{1C258578-622E-81E5-6622-DE0A791E1583}"/>
                      </a:ext>
                    </a:extLst>
                  </p:cNvPr>
                  <p:cNvSpPr/>
                  <p:nvPr/>
                </p:nvSpPr>
                <p:spPr>
                  <a:xfrm>
                    <a:off x="-619979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5" name="Freeform: Shape 2374">
                    <a:extLst>
                      <a:ext uri="{FF2B5EF4-FFF2-40B4-BE49-F238E27FC236}">
                        <a16:creationId xmlns:a16="http://schemas.microsoft.com/office/drawing/2014/main" id="{1E96ABC5-ED58-7521-0487-76B3C00C5252}"/>
                      </a:ext>
                    </a:extLst>
                  </p:cNvPr>
                  <p:cNvSpPr/>
                  <p:nvPr/>
                </p:nvSpPr>
                <p:spPr>
                  <a:xfrm>
                    <a:off x="-595503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76" name="Freeform: Shape 2375">
                    <a:extLst>
                      <a:ext uri="{FF2B5EF4-FFF2-40B4-BE49-F238E27FC236}">
                        <a16:creationId xmlns:a16="http://schemas.microsoft.com/office/drawing/2014/main" id="{72131278-5961-686F-4F9A-C06FB2492868}"/>
                      </a:ext>
                    </a:extLst>
                  </p:cNvPr>
                  <p:cNvSpPr/>
                  <p:nvPr/>
                </p:nvSpPr>
                <p:spPr>
                  <a:xfrm>
                    <a:off x="-571027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77" name="Freeform: Shape 2376">
                    <a:extLst>
                      <a:ext uri="{FF2B5EF4-FFF2-40B4-BE49-F238E27FC236}">
                        <a16:creationId xmlns:a16="http://schemas.microsoft.com/office/drawing/2014/main" id="{BD360ABA-4B50-5B5C-0855-636675BAFE7F}"/>
                      </a:ext>
                    </a:extLst>
                  </p:cNvPr>
                  <p:cNvSpPr/>
                  <p:nvPr/>
                </p:nvSpPr>
                <p:spPr>
                  <a:xfrm>
                    <a:off x="-546551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78" name="Freeform: Shape 2377">
                    <a:extLst>
                      <a:ext uri="{FF2B5EF4-FFF2-40B4-BE49-F238E27FC236}">
                        <a16:creationId xmlns:a16="http://schemas.microsoft.com/office/drawing/2014/main" id="{320E8113-0081-0097-F987-351B3DA0D0A6}"/>
                      </a:ext>
                    </a:extLst>
                  </p:cNvPr>
                  <p:cNvSpPr/>
                  <p:nvPr/>
                </p:nvSpPr>
                <p:spPr>
                  <a:xfrm>
                    <a:off x="-522068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79" name="Freeform: Shape 2378">
                    <a:extLst>
                      <a:ext uri="{FF2B5EF4-FFF2-40B4-BE49-F238E27FC236}">
                        <a16:creationId xmlns:a16="http://schemas.microsoft.com/office/drawing/2014/main" id="{745DD0E4-7A50-A034-A7CE-5F6513F1C3B3}"/>
                      </a:ext>
                    </a:extLst>
                  </p:cNvPr>
                  <p:cNvSpPr/>
                  <p:nvPr/>
                </p:nvSpPr>
                <p:spPr>
                  <a:xfrm>
                    <a:off x="-497592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0" name="Freeform: Shape 2379">
                    <a:extLst>
                      <a:ext uri="{FF2B5EF4-FFF2-40B4-BE49-F238E27FC236}">
                        <a16:creationId xmlns:a16="http://schemas.microsoft.com/office/drawing/2014/main" id="{02815ED3-78D5-DEF7-4A7F-243E2C51FC36}"/>
                      </a:ext>
                    </a:extLst>
                  </p:cNvPr>
                  <p:cNvSpPr/>
                  <p:nvPr/>
                </p:nvSpPr>
                <p:spPr>
                  <a:xfrm>
                    <a:off x="-473116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1" name="Freeform: Shape 2380">
                    <a:extLst>
                      <a:ext uri="{FF2B5EF4-FFF2-40B4-BE49-F238E27FC236}">
                        <a16:creationId xmlns:a16="http://schemas.microsoft.com/office/drawing/2014/main" id="{3D340FBE-1A2F-0C0E-CE8F-FC0AF220EA9A}"/>
                      </a:ext>
                    </a:extLst>
                  </p:cNvPr>
                  <p:cNvSpPr/>
                  <p:nvPr/>
                </p:nvSpPr>
                <p:spPr>
                  <a:xfrm>
                    <a:off x="-448640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2" name="Freeform: Shape 2381">
                    <a:extLst>
                      <a:ext uri="{FF2B5EF4-FFF2-40B4-BE49-F238E27FC236}">
                        <a16:creationId xmlns:a16="http://schemas.microsoft.com/office/drawing/2014/main" id="{2305949A-F1EC-46E1-C79F-DA745750E522}"/>
                      </a:ext>
                    </a:extLst>
                  </p:cNvPr>
                  <p:cNvSpPr/>
                  <p:nvPr/>
                </p:nvSpPr>
                <p:spPr>
                  <a:xfrm>
                    <a:off x="-424164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3" name="Freeform: Shape 2382">
                    <a:extLst>
                      <a:ext uri="{FF2B5EF4-FFF2-40B4-BE49-F238E27FC236}">
                        <a16:creationId xmlns:a16="http://schemas.microsoft.com/office/drawing/2014/main" id="{E6B47AE1-EE69-B82A-7120-2242600FFED2}"/>
                      </a:ext>
                    </a:extLst>
                  </p:cNvPr>
                  <p:cNvSpPr/>
                  <p:nvPr/>
                </p:nvSpPr>
                <p:spPr>
                  <a:xfrm>
                    <a:off x="-399681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4" name="Freeform: Shape 2383">
                    <a:extLst>
                      <a:ext uri="{FF2B5EF4-FFF2-40B4-BE49-F238E27FC236}">
                        <a16:creationId xmlns:a16="http://schemas.microsoft.com/office/drawing/2014/main" id="{1611D8AD-97F8-0AB2-FB14-F682E76A1ECA}"/>
                      </a:ext>
                    </a:extLst>
                  </p:cNvPr>
                  <p:cNvSpPr/>
                  <p:nvPr/>
                </p:nvSpPr>
                <p:spPr>
                  <a:xfrm>
                    <a:off x="-375205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5" name="Freeform: Shape 2384">
                    <a:extLst>
                      <a:ext uri="{FF2B5EF4-FFF2-40B4-BE49-F238E27FC236}">
                        <a16:creationId xmlns:a16="http://schemas.microsoft.com/office/drawing/2014/main" id="{14CFB5B6-ADC8-A962-FF68-AC19F725955D}"/>
                      </a:ext>
                    </a:extLst>
                  </p:cNvPr>
                  <p:cNvSpPr/>
                  <p:nvPr/>
                </p:nvSpPr>
                <p:spPr>
                  <a:xfrm>
                    <a:off x="-350729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6" name="Freeform: Shape 2385">
                    <a:extLst>
                      <a:ext uri="{FF2B5EF4-FFF2-40B4-BE49-F238E27FC236}">
                        <a16:creationId xmlns:a16="http://schemas.microsoft.com/office/drawing/2014/main" id="{E0AEFC31-2B88-1364-5191-E962A805B386}"/>
                      </a:ext>
                    </a:extLst>
                  </p:cNvPr>
                  <p:cNvSpPr/>
                  <p:nvPr/>
                </p:nvSpPr>
                <p:spPr>
                  <a:xfrm>
                    <a:off x="-326253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7" name="Freeform: Shape 2386">
                    <a:extLst>
                      <a:ext uri="{FF2B5EF4-FFF2-40B4-BE49-F238E27FC236}">
                        <a16:creationId xmlns:a16="http://schemas.microsoft.com/office/drawing/2014/main" id="{368363BB-2931-DF2B-101F-0CADF9C1FC53}"/>
                      </a:ext>
                    </a:extLst>
                  </p:cNvPr>
                  <p:cNvSpPr/>
                  <p:nvPr/>
                </p:nvSpPr>
                <p:spPr>
                  <a:xfrm>
                    <a:off x="-301777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8" name="Freeform: Shape 2387">
                    <a:extLst>
                      <a:ext uri="{FF2B5EF4-FFF2-40B4-BE49-F238E27FC236}">
                        <a16:creationId xmlns:a16="http://schemas.microsoft.com/office/drawing/2014/main" id="{DACE295E-A61D-8522-7B58-B09EA6F11C91}"/>
                      </a:ext>
                    </a:extLst>
                  </p:cNvPr>
                  <p:cNvSpPr/>
                  <p:nvPr/>
                </p:nvSpPr>
                <p:spPr>
                  <a:xfrm>
                    <a:off x="-2772944"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389" name="Freeform: Shape 2388">
                    <a:extLst>
                      <a:ext uri="{FF2B5EF4-FFF2-40B4-BE49-F238E27FC236}">
                        <a16:creationId xmlns:a16="http://schemas.microsoft.com/office/drawing/2014/main" id="{1156609E-BBAA-2A7C-1386-45983A1E2379}"/>
                      </a:ext>
                    </a:extLst>
                  </p:cNvPr>
                  <p:cNvSpPr/>
                  <p:nvPr/>
                </p:nvSpPr>
                <p:spPr>
                  <a:xfrm>
                    <a:off x="-252818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0" name="Freeform: Shape 2389">
                    <a:extLst>
                      <a:ext uri="{FF2B5EF4-FFF2-40B4-BE49-F238E27FC236}">
                        <a16:creationId xmlns:a16="http://schemas.microsoft.com/office/drawing/2014/main" id="{B663241B-FFFA-39CD-045E-E0A34D3D5B22}"/>
                      </a:ext>
                    </a:extLst>
                  </p:cNvPr>
                  <p:cNvSpPr/>
                  <p:nvPr/>
                </p:nvSpPr>
                <p:spPr>
                  <a:xfrm>
                    <a:off x="-228342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1" name="Freeform: Shape 2390">
                    <a:extLst>
                      <a:ext uri="{FF2B5EF4-FFF2-40B4-BE49-F238E27FC236}">
                        <a16:creationId xmlns:a16="http://schemas.microsoft.com/office/drawing/2014/main" id="{105ABDC4-6DB8-C526-3238-B02C67D52AB4}"/>
                      </a:ext>
                    </a:extLst>
                  </p:cNvPr>
                  <p:cNvSpPr/>
                  <p:nvPr/>
                </p:nvSpPr>
                <p:spPr>
                  <a:xfrm>
                    <a:off x="-203866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2" name="Freeform: Shape 2391">
                    <a:extLst>
                      <a:ext uri="{FF2B5EF4-FFF2-40B4-BE49-F238E27FC236}">
                        <a16:creationId xmlns:a16="http://schemas.microsoft.com/office/drawing/2014/main" id="{7099506A-F757-1CED-722A-FF5AC54D79CB}"/>
                      </a:ext>
                    </a:extLst>
                  </p:cNvPr>
                  <p:cNvSpPr/>
                  <p:nvPr/>
                </p:nvSpPr>
                <p:spPr>
                  <a:xfrm>
                    <a:off x="-179390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3" name="Freeform: Shape 2392">
                    <a:extLst>
                      <a:ext uri="{FF2B5EF4-FFF2-40B4-BE49-F238E27FC236}">
                        <a16:creationId xmlns:a16="http://schemas.microsoft.com/office/drawing/2014/main" id="{1BD17953-C798-AE05-2536-BC48BAC1204E}"/>
                      </a:ext>
                    </a:extLst>
                  </p:cNvPr>
                  <p:cNvSpPr/>
                  <p:nvPr/>
                </p:nvSpPr>
                <p:spPr>
                  <a:xfrm>
                    <a:off x="-766842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4" name="Freeform: Shape 2393">
                    <a:extLst>
                      <a:ext uri="{FF2B5EF4-FFF2-40B4-BE49-F238E27FC236}">
                        <a16:creationId xmlns:a16="http://schemas.microsoft.com/office/drawing/2014/main" id="{897BBD52-9B8D-D9F4-0E16-E70852E02969}"/>
                      </a:ext>
                    </a:extLst>
                  </p:cNvPr>
                  <p:cNvSpPr/>
                  <p:nvPr/>
                </p:nvSpPr>
                <p:spPr>
                  <a:xfrm>
                    <a:off x="-742366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5" name="Freeform: Shape 2394">
                    <a:extLst>
                      <a:ext uri="{FF2B5EF4-FFF2-40B4-BE49-F238E27FC236}">
                        <a16:creationId xmlns:a16="http://schemas.microsoft.com/office/drawing/2014/main" id="{75132CFF-807F-A417-9792-57542B35F1E2}"/>
                      </a:ext>
                    </a:extLst>
                  </p:cNvPr>
                  <p:cNvSpPr/>
                  <p:nvPr/>
                </p:nvSpPr>
                <p:spPr>
                  <a:xfrm>
                    <a:off x="-717890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6" name="Freeform: Shape 2395">
                    <a:extLst>
                      <a:ext uri="{FF2B5EF4-FFF2-40B4-BE49-F238E27FC236}">
                        <a16:creationId xmlns:a16="http://schemas.microsoft.com/office/drawing/2014/main" id="{FEF9FE43-AB2C-33AC-F63E-59BFD1BD94F3}"/>
                      </a:ext>
                    </a:extLst>
                  </p:cNvPr>
                  <p:cNvSpPr/>
                  <p:nvPr/>
                </p:nvSpPr>
                <p:spPr>
                  <a:xfrm>
                    <a:off x="-693414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7" name="Freeform: Shape 2396">
                    <a:extLst>
                      <a:ext uri="{FF2B5EF4-FFF2-40B4-BE49-F238E27FC236}">
                        <a16:creationId xmlns:a16="http://schemas.microsoft.com/office/drawing/2014/main" id="{4F36DBFE-5AED-459C-9A69-356579066AFF}"/>
                      </a:ext>
                    </a:extLst>
                  </p:cNvPr>
                  <p:cNvSpPr/>
                  <p:nvPr/>
                </p:nvSpPr>
                <p:spPr>
                  <a:xfrm>
                    <a:off x="-668931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8" name="Freeform: Shape 2397">
                    <a:extLst>
                      <a:ext uri="{FF2B5EF4-FFF2-40B4-BE49-F238E27FC236}">
                        <a16:creationId xmlns:a16="http://schemas.microsoft.com/office/drawing/2014/main" id="{2730E6B8-88B0-1C7D-D059-C353FFC253C4}"/>
                      </a:ext>
                    </a:extLst>
                  </p:cNvPr>
                  <p:cNvSpPr/>
                  <p:nvPr/>
                </p:nvSpPr>
                <p:spPr>
                  <a:xfrm>
                    <a:off x="-644455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9" name="Freeform: Shape 2398">
                    <a:extLst>
                      <a:ext uri="{FF2B5EF4-FFF2-40B4-BE49-F238E27FC236}">
                        <a16:creationId xmlns:a16="http://schemas.microsoft.com/office/drawing/2014/main" id="{01E4EB7C-4FC7-2E40-FE70-36C867ED8FC6}"/>
                      </a:ext>
                    </a:extLst>
                  </p:cNvPr>
                  <p:cNvSpPr/>
                  <p:nvPr/>
                </p:nvSpPr>
                <p:spPr>
                  <a:xfrm>
                    <a:off x="-619979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0" name="Freeform: Shape 2399">
                    <a:extLst>
                      <a:ext uri="{FF2B5EF4-FFF2-40B4-BE49-F238E27FC236}">
                        <a16:creationId xmlns:a16="http://schemas.microsoft.com/office/drawing/2014/main" id="{B5AC8807-F246-B844-1380-4DC2021452EF}"/>
                      </a:ext>
                    </a:extLst>
                  </p:cNvPr>
                  <p:cNvSpPr/>
                  <p:nvPr/>
                </p:nvSpPr>
                <p:spPr>
                  <a:xfrm>
                    <a:off x="-595503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1" name="Freeform: Shape 2400">
                    <a:extLst>
                      <a:ext uri="{FF2B5EF4-FFF2-40B4-BE49-F238E27FC236}">
                        <a16:creationId xmlns:a16="http://schemas.microsoft.com/office/drawing/2014/main" id="{1D7A39D8-4B44-920F-D3BE-406000022CE3}"/>
                      </a:ext>
                    </a:extLst>
                  </p:cNvPr>
                  <p:cNvSpPr/>
                  <p:nvPr/>
                </p:nvSpPr>
                <p:spPr>
                  <a:xfrm>
                    <a:off x="-571027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2" name="Freeform: Shape 2401">
                    <a:extLst>
                      <a:ext uri="{FF2B5EF4-FFF2-40B4-BE49-F238E27FC236}">
                        <a16:creationId xmlns:a16="http://schemas.microsoft.com/office/drawing/2014/main" id="{CB2C2FAC-11A0-96C6-2D28-F2B0A0D94881}"/>
                      </a:ext>
                    </a:extLst>
                  </p:cNvPr>
                  <p:cNvSpPr/>
                  <p:nvPr/>
                </p:nvSpPr>
                <p:spPr>
                  <a:xfrm>
                    <a:off x="-546551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3" name="Freeform: Shape 2402">
                    <a:extLst>
                      <a:ext uri="{FF2B5EF4-FFF2-40B4-BE49-F238E27FC236}">
                        <a16:creationId xmlns:a16="http://schemas.microsoft.com/office/drawing/2014/main" id="{F6EF6663-AB2D-1DED-4ED6-C2015A00A88A}"/>
                      </a:ext>
                    </a:extLst>
                  </p:cNvPr>
                  <p:cNvSpPr/>
                  <p:nvPr/>
                </p:nvSpPr>
                <p:spPr>
                  <a:xfrm>
                    <a:off x="-522068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4" name="Freeform: Shape 2403">
                    <a:extLst>
                      <a:ext uri="{FF2B5EF4-FFF2-40B4-BE49-F238E27FC236}">
                        <a16:creationId xmlns:a16="http://schemas.microsoft.com/office/drawing/2014/main" id="{1D207112-E09A-FA17-1CFB-602B7CFDF9B5}"/>
                      </a:ext>
                    </a:extLst>
                  </p:cNvPr>
                  <p:cNvSpPr/>
                  <p:nvPr/>
                </p:nvSpPr>
                <p:spPr>
                  <a:xfrm>
                    <a:off x="-497592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5" name="Freeform: Shape 2404">
                    <a:extLst>
                      <a:ext uri="{FF2B5EF4-FFF2-40B4-BE49-F238E27FC236}">
                        <a16:creationId xmlns:a16="http://schemas.microsoft.com/office/drawing/2014/main" id="{642F8C56-4E4A-0BE1-9EFF-2193BA16A699}"/>
                      </a:ext>
                    </a:extLst>
                  </p:cNvPr>
                  <p:cNvSpPr/>
                  <p:nvPr/>
                </p:nvSpPr>
                <p:spPr>
                  <a:xfrm>
                    <a:off x="-473116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6" name="Freeform: Shape 2405">
                    <a:extLst>
                      <a:ext uri="{FF2B5EF4-FFF2-40B4-BE49-F238E27FC236}">
                        <a16:creationId xmlns:a16="http://schemas.microsoft.com/office/drawing/2014/main" id="{899BB66F-5C25-3D16-02A0-4E5F981C1008}"/>
                      </a:ext>
                    </a:extLst>
                  </p:cNvPr>
                  <p:cNvSpPr/>
                  <p:nvPr/>
                </p:nvSpPr>
                <p:spPr>
                  <a:xfrm>
                    <a:off x="-448640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7" name="Freeform: Shape 2406">
                    <a:extLst>
                      <a:ext uri="{FF2B5EF4-FFF2-40B4-BE49-F238E27FC236}">
                        <a16:creationId xmlns:a16="http://schemas.microsoft.com/office/drawing/2014/main" id="{DEF668E3-DB52-484D-1534-60F8308055CC}"/>
                      </a:ext>
                    </a:extLst>
                  </p:cNvPr>
                  <p:cNvSpPr/>
                  <p:nvPr/>
                </p:nvSpPr>
                <p:spPr>
                  <a:xfrm>
                    <a:off x="-424164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8" name="Freeform: Shape 2407">
                    <a:extLst>
                      <a:ext uri="{FF2B5EF4-FFF2-40B4-BE49-F238E27FC236}">
                        <a16:creationId xmlns:a16="http://schemas.microsoft.com/office/drawing/2014/main" id="{A4F6A0E6-A5A1-EBEB-07A9-68619DD77643}"/>
                      </a:ext>
                    </a:extLst>
                  </p:cNvPr>
                  <p:cNvSpPr/>
                  <p:nvPr/>
                </p:nvSpPr>
                <p:spPr>
                  <a:xfrm>
                    <a:off x="-399681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09" name="Freeform: Shape 2408">
                    <a:extLst>
                      <a:ext uri="{FF2B5EF4-FFF2-40B4-BE49-F238E27FC236}">
                        <a16:creationId xmlns:a16="http://schemas.microsoft.com/office/drawing/2014/main" id="{7F231AD7-1BF4-5F3B-5B9F-01EAC922D004}"/>
                      </a:ext>
                    </a:extLst>
                  </p:cNvPr>
                  <p:cNvSpPr/>
                  <p:nvPr/>
                </p:nvSpPr>
                <p:spPr>
                  <a:xfrm>
                    <a:off x="-375205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10" name="Freeform: Shape 2409">
                    <a:extLst>
                      <a:ext uri="{FF2B5EF4-FFF2-40B4-BE49-F238E27FC236}">
                        <a16:creationId xmlns:a16="http://schemas.microsoft.com/office/drawing/2014/main" id="{19BE9504-E16C-A1C2-946C-1B4822FE683A}"/>
                      </a:ext>
                    </a:extLst>
                  </p:cNvPr>
                  <p:cNvSpPr/>
                  <p:nvPr/>
                </p:nvSpPr>
                <p:spPr>
                  <a:xfrm>
                    <a:off x="-350729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11" name="Freeform: Shape 2410">
                    <a:extLst>
                      <a:ext uri="{FF2B5EF4-FFF2-40B4-BE49-F238E27FC236}">
                        <a16:creationId xmlns:a16="http://schemas.microsoft.com/office/drawing/2014/main" id="{5A851B9F-86F2-864A-0977-1EFD4ACF8290}"/>
                      </a:ext>
                    </a:extLst>
                  </p:cNvPr>
                  <p:cNvSpPr/>
                  <p:nvPr/>
                </p:nvSpPr>
                <p:spPr>
                  <a:xfrm>
                    <a:off x="-326253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12" name="Freeform: Shape 2411">
                    <a:extLst>
                      <a:ext uri="{FF2B5EF4-FFF2-40B4-BE49-F238E27FC236}">
                        <a16:creationId xmlns:a16="http://schemas.microsoft.com/office/drawing/2014/main" id="{56155836-5F4B-37A6-B8A4-F3F1C9A04092}"/>
                      </a:ext>
                    </a:extLst>
                  </p:cNvPr>
                  <p:cNvSpPr/>
                  <p:nvPr/>
                </p:nvSpPr>
                <p:spPr>
                  <a:xfrm>
                    <a:off x="-301777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3" name="Freeform: Shape 2412">
                    <a:extLst>
                      <a:ext uri="{FF2B5EF4-FFF2-40B4-BE49-F238E27FC236}">
                        <a16:creationId xmlns:a16="http://schemas.microsoft.com/office/drawing/2014/main" id="{2704BD88-A037-E362-DD32-D6EF7667EDDE}"/>
                      </a:ext>
                    </a:extLst>
                  </p:cNvPr>
                  <p:cNvSpPr/>
                  <p:nvPr/>
                </p:nvSpPr>
                <p:spPr>
                  <a:xfrm>
                    <a:off x="-2772944"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14" name="Freeform: Shape 2413">
                    <a:extLst>
                      <a:ext uri="{FF2B5EF4-FFF2-40B4-BE49-F238E27FC236}">
                        <a16:creationId xmlns:a16="http://schemas.microsoft.com/office/drawing/2014/main" id="{61D1A8A5-E945-8729-4262-BC78A2AB064A}"/>
                      </a:ext>
                    </a:extLst>
                  </p:cNvPr>
                  <p:cNvSpPr/>
                  <p:nvPr/>
                </p:nvSpPr>
                <p:spPr>
                  <a:xfrm>
                    <a:off x="-252818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5" name="Freeform: Shape 2414">
                    <a:extLst>
                      <a:ext uri="{FF2B5EF4-FFF2-40B4-BE49-F238E27FC236}">
                        <a16:creationId xmlns:a16="http://schemas.microsoft.com/office/drawing/2014/main" id="{F8C65D1C-090F-55A6-8F26-A58C98762E06}"/>
                      </a:ext>
                    </a:extLst>
                  </p:cNvPr>
                  <p:cNvSpPr/>
                  <p:nvPr/>
                </p:nvSpPr>
                <p:spPr>
                  <a:xfrm>
                    <a:off x="-228342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6" name="Freeform: Shape 2415">
                    <a:extLst>
                      <a:ext uri="{FF2B5EF4-FFF2-40B4-BE49-F238E27FC236}">
                        <a16:creationId xmlns:a16="http://schemas.microsoft.com/office/drawing/2014/main" id="{40AC2D1A-C77F-4081-2BB8-565DF4FB95DE}"/>
                      </a:ext>
                    </a:extLst>
                  </p:cNvPr>
                  <p:cNvSpPr/>
                  <p:nvPr/>
                </p:nvSpPr>
                <p:spPr>
                  <a:xfrm>
                    <a:off x="-203866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7" name="Freeform: Shape 2416">
                    <a:extLst>
                      <a:ext uri="{FF2B5EF4-FFF2-40B4-BE49-F238E27FC236}">
                        <a16:creationId xmlns:a16="http://schemas.microsoft.com/office/drawing/2014/main" id="{F5A81CAE-4552-900C-21F4-3DDC23F33F49}"/>
                      </a:ext>
                    </a:extLst>
                  </p:cNvPr>
                  <p:cNvSpPr/>
                  <p:nvPr/>
                </p:nvSpPr>
                <p:spPr>
                  <a:xfrm>
                    <a:off x="-179390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8" name="Freeform: Shape 2417">
                    <a:extLst>
                      <a:ext uri="{FF2B5EF4-FFF2-40B4-BE49-F238E27FC236}">
                        <a16:creationId xmlns:a16="http://schemas.microsoft.com/office/drawing/2014/main" id="{7DB8872C-27C4-6C53-9AF4-C84A7ABECD1F}"/>
                      </a:ext>
                    </a:extLst>
                  </p:cNvPr>
                  <p:cNvSpPr/>
                  <p:nvPr/>
                </p:nvSpPr>
                <p:spPr>
                  <a:xfrm>
                    <a:off x="-766842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9" name="Freeform: Shape 2418">
                    <a:extLst>
                      <a:ext uri="{FF2B5EF4-FFF2-40B4-BE49-F238E27FC236}">
                        <a16:creationId xmlns:a16="http://schemas.microsoft.com/office/drawing/2014/main" id="{4009E36F-D231-0937-31AB-1B3336C0CFFC}"/>
                      </a:ext>
                    </a:extLst>
                  </p:cNvPr>
                  <p:cNvSpPr/>
                  <p:nvPr/>
                </p:nvSpPr>
                <p:spPr>
                  <a:xfrm>
                    <a:off x="-742366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0" name="Freeform: Shape 2419">
                    <a:extLst>
                      <a:ext uri="{FF2B5EF4-FFF2-40B4-BE49-F238E27FC236}">
                        <a16:creationId xmlns:a16="http://schemas.microsoft.com/office/drawing/2014/main" id="{6673480F-DA8A-6A13-2EB3-03BC6A6FA6DF}"/>
                      </a:ext>
                    </a:extLst>
                  </p:cNvPr>
                  <p:cNvSpPr/>
                  <p:nvPr/>
                </p:nvSpPr>
                <p:spPr>
                  <a:xfrm>
                    <a:off x="-717890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1" name="Freeform: Shape 2420">
                    <a:extLst>
                      <a:ext uri="{FF2B5EF4-FFF2-40B4-BE49-F238E27FC236}">
                        <a16:creationId xmlns:a16="http://schemas.microsoft.com/office/drawing/2014/main" id="{CBCCC33B-F5C1-374C-6BE7-25B55A4DFC52}"/>
                      </a:ext>
                    </a:extLst>
                  </p:cNvPr>
                  <p:cNvSpPr/>
                  <p:nvPr/>
                </p:nvSpPr>
                <p:spPr>
                  <a:xfrm>
                    <a:off x="-693414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2" name="Freeform: Shape 2421">
                    <a:extLst>
                      <a:ext uri="{FF2B5EF4-FFF2-40B4-BE49-F238E27FC236}">
                        <a16:creationId xmlns:a16="http://schemas.microsoft.com/office/drawing/2014/main" id="{F5DB7DD0-EA51-1066-DD6F-09B543CF27FD}"/>
                      </a:ext>
                    </a:extLst>
                  </p:cNvPr>
                  <p:cNvSpPr/>
                  <p:nvPr/>
                </p:nvSpPr>
                <p:spPr>
                  <a:xfrm>
                    <a:off x="-668931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3" name="Freeform: Shape 2422">
                    <a:extLst>
                      <a:ext uri="{FF2B5EF4-FFF2-40B4-BE49-F238E27FC236}">
                        <a16:creationId xmlns:a16="http://schemas.microsoft.com/office/drawing/2014/main" id="{77351567-465C-682D-F7AF-25822931E440}"/>
                      </a:ext>
                    </a:extLst>
                  </p:cNvPr>
                  <p:cNvSpPr/>
                  <p:nvPr/>
                </p:nvSpPr>
                <p:spPr>
                  <a:xfrm>
                    <a:off x="-644455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4" name="Freeform: Shape 2423">
                    <a:extLst>
                      <a:ext uri="{FF2B5EF4-FFF2-40B4-BE49-F238E27FC236}">
                        <a16:creationId xmlns:a16="http://schemas.microsoft.com/office/drawing/2014/main" id="{052DD725-648E-2C58-98BF-FBCB151A81C8}"/>
                      </a:ext>
                    </a:extLst>
                  </p:cNvPr>
                  <p:cNvSpPr/>
                  <p:nvPr/>
                </p:nvSpPr>
                <p:spPr>
                  <a:xfrm>
                    <a:off x="-619979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5" name="Freeform: Shape 2424">
                    <a:extLst>
                      <a:ext uri="{FF2B5EF4-FFF2-40B4-BE49-F238E27FC236}">
                        <a16:creationId xmlns:a16="http://schemas.microsoft.com/office/drawing/2014/main" id="{05D78C0E-71BE-1946-E17B-5384DB619B81}"/>
                      </a:ext>
                    </a:extLst>
                  </p:cNvPr>
                  <p:cNvSpPr/>
                  <p:nvPr/>
                </p:nvSpPr>
                <p:spPr>
                  <a:xfrm>
                    <a:off x="-595503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26" name="Freeform: Shape 2425">
                    <a:extLst>
                      <a:ext uri="{FF2B5EF4-FFF2-40B4-BE49-F238E27FC236}">
                        <a16:creationId xmlns:a16="http://schemas.microsoft.com/office/drawing/2014/main" id="{BBED522D-63E4-1630-16EE-1C9F45D4F0EB}"/>
                      </a:ext>
                    </a:extLst>
                  </p:cNvPr>
                  <p:cNvSpPr/>
                  <p:nvPr/>
                </p:nvSpPr>
                <p:spPr>
                  <a:xfrm>
                    <a:off x="-571027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27" name="Freeform: Shape 2426">
                    <a:extLst>
                      <a:ext uri="{FF2B5EF4-FFF2-40B4-BE49-F238E27FC236}">
                        <a16:creationId xmlns:a16="http://schemas.microsoft.com/office/drawing/2014/main" id="{1EB5357E-6809-6CB0-4CB2-D7BB0E5A0CAD}"/>
                      </a:ext>
                    </a:extLst>
                  </p:cNvPr>
                  <p:cNvSpPr/>
                  <p:nvPr/>
                </p:nvSpPr>
                <p:spPr>
                  <a:xfrm>
                    <a:off x="-546551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28" name="Freeform: Shape 2427">
                    <a:extLst>
                      <a:ext uri="{FF2B5EF4-FFF2-40B4-BE49-F238E27FC236}">
                        <a16:creationId xmlns:a16="http://schemas.microsoft.com/office/drawing/2014/main" id="{34786B61-7F5C-D3A0-E436-B4660D072944}"/>
                      </a:ext>
                    </a:extLst>
                  </p:cNvPr>
                  <p:cNvSpPr/>
                  <p:nvPr/>
                </p:nvSpPr>
                <p:spPr>
                  <a:xfrm>
                    <a:off x="-522068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29" name="Freeform: Shape 2428">
                    <a:extLst>
                      <a:ext uri="{FF2B5EF4-FFF2-40B4-BE49-F238E27FC236}">
                        <a16:creationId xmlns:a16="http://schemas.microsoft.com/office/drawing/2014/main" id="{0829129D-ABCC-3CDC-404C-22C4168F68EF}"/>
                      </a:ext>
                    </a:extLst>
                  </p:cNvPr>
                  <p:cNvSpPr/>
                  <p:nvPr/>
                </p:nvSpPr>
                <p:spPr>
                  <a:xfrm>
                    <a:off x="-497592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0" name="Freeform: Shape 2429">
                    <a:extLst>
                      <a:ext uri="{FF2B5EF4-FFF2-40B4-BE49-F238E27FC236}">
                        <a16:creationId xmlns:a16="http://schemas.microsoft.com/office/drawing/2014/main" id="{59B3D674-620A-EA1D-EF8D-CF58B1EBDC55}"/>
                      </a:ext>
                    </a:extLst>
                  </p:cNvPr>
                  <p:cNvSpPr/>
                  <p:nvPr/>
                </p:nvSpPr>
                <p:spPr>
                  <a:xfrm>
                    <a:off x="-473116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1" name="Freeform: Shape 2430">
                    <a:extLst>
                      <a:ext uri="{FF2B5EF4-FFF2-40B4-BE49-F238E27FC236}">
                        <a16:creationId xmlns:a16="http://schemas.microsoft.com/office/drawing/2014/main" id="{634F1078-D90C-6987-B396-979E34F90AD4}"/>
                      </a:ext>
                    </a:extLst>
                  </p:cNvPr>
                  <p:cNvSpPr/>
                  <p:nvPr/>
                </p:nvSpPr>
                <p:spPr>
                  <a:xfrm>
                    <a:off x="-448640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2" name="Freeform: Shape 2431">
                    <a:extLst>
                      <a:ext uri="{FF2B5EF4-FFF2-40B4-BE49-F238E27FC236}">
                        <a16:creationId xmlns:a16="http://schemas.microsoft.com/office/drawing/2014/main" id="{C9361D4B-3594-9FDD-865D-D3DCE504BEA0}"/>
                      </a:ext>
                    </a:extLst>
                  </p:cNvPr>
                  <p:cNvSpPr/>
                  <p:nvPr/>
                </p:nvSpPr>
                <p:spPr>
                  <a:xfrm>
                    <a:off x="-424164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3" name="Freeform: Shape 2432">
                    <a:extLst>
                      <a:ext uri="{FF2B5EF4-FFF2-40B4-BE49-F238E27FC236}">
                        <a16:creationId xmlns:a16="http://schemas.microsoft.com/office/drawing/2014/main" id="{9909A4CE-C441-E445-6CFB-56700DE1C873}"/>
                      </a:ext>
                    </a:extLst>
                  </p:cNvPr>
                  <p:cNvSpPr/>
                  <p:nvPr/>
                </p:nvSpPr>
                <p:spPr>
                  <a:xfrm>
                    <a:off x="-399681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4" name="Freeform: Shape 2433">
                    <a:extLst>
                      <a:ext uri="{FF2B5EF4-FFF2-40B4-BE49-F238E27FC236}">
                        <a16:creationId xmlns:a16="http://schemas.microsoft.com/office/drawing/2014/main" id="{15036CC2-1924-AF4B-4927-5E196E745FA9}"/>
                      </a:ext>
                    </a:extLst>
                  </p:cNvPr>
                  <p:cNvSpPr/>
                  <p:nvPr/>
                </p:nvSpPr>
                <p:spPr>
                  <a:xfrm>
                    <a:off x="-375205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5" name="Freeform: Shape 2434">
                    <a:extLst>
                      <a:ext uri="{FF2B5EF4-FFF2-40B4-BE49-F238E27FC236}">
                        <a16:creationId xmlns:a16="http://schemas.microsoft.com/office/drawing/2014/main" id="{5219AB98-516D-8460-642B-D00223EEC0E5}"/>
                      </a:ext>
                    </a:extLst>
                  </p:cNvPr>
                  <p:cNvSpPr/>
                  <p:nvPr/>
                </p:nvSpPr>
                <p:spPr>
                  <a:xfrm>
                    <a:off x="-350729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6" name="Freeform: Shape 2435">
                    <a:extLst>
                      <a:ext uri="{FF2B5EF4-FFF2-40B4-BE49-F238E27FC236}">
                        <a16:creationId xmlns:a16="http://schemas.microsoft.com/office/drawing/2014/main" id="{F11A5F7A-6EC0-0972-689F-E5B4C7AF68E8}"/>
                      </a:ext>
                    </a:extLst>
                  </p:cNvPr>
                  <p:cNvSpPr/>
                  <p:nvPr/>
                </p:nvSpPr>
                <p:spPr>
                  <a:xfrm>
                    <a:off x="-326253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7" name="Freeform: Shape 2436">
                    <a:extLst>
                      <a:ext uri="{FF2B5EF4-FFF2-40B4-BE49-F238E27FC236}">
                        <a16:creationId xmlns:a16="http://schemas.microsoft.com/office/drawing/2014/main" id="{432E2680-ECED-40C5-C8A1-96907C95FDB5}"/>
                      </a:ext>
                    </a:extLst>
                  </p:cNvPr>
                  <p:cNvSpPr/>
                  <p:nvPr/>
                </p:nvSpPr>
                <p:spPr>
                  <a:xfrm>
                    <a:off x="-301777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8" name="Freeform: Shape 2437">
                    <a:extLst>
                      <a:ext uri="{FF2B5EF4-FFF2-40B4-BE49-F238E27FC236}">
                        <a16:creationId xmlns:a16="http://schemas.microsoft.com/office/drawing/2014/main" id="{7B83347A-1E7C-83CF-D960-237EF18C7BF4}"/>
                      </a:ext>
                    </a:extLst>
                  </p:cNvPr>
                  <p:cNvSpPr/>
                  <p:nvPr/>
                </p:nvSpPr>
                <p:spPr>
                  <a:xfrm>
                    <a:off x="-2772944"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39" name="Freeform: Shape 2438">
                    <a:extLst>
                      <a:ext uri="{FF2B5EF4-FFF2-40B4-BE49-F238E27FC236}">
                        <a16:creationId xmlns:a16="http://schemas.microsoft.com/office/drawing/2014/main" id="{8A4812B5-68A1-82D7-8959-B6531DB4E672}"/>
                      </a:ext>
                    </a:extLst>
                  </p:cNvPr>
                  <p:cNvSpPr/>
                  <p:nvPr/>
                </p:nvSpPr>
                <p:spPr>
                  <a:xfrm>
                    <a:off x="-252818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0" name="Freeform: Shape 2439">
                    <a:extLst>
                      <a:ext uri="{FF2B5EF4-FFF2-40B4-BE49-F238E27FC236}">
                        <a16:creationId xmlns:a16="http://schemas.microsoft.com/office/drawing/2014/main" id="{88429A3B-7806-7966-CD6A-61102E56EB76}"/>
                      </a:ext>
                    </a:extLst>
                  </p:cNvPr>
                  <p:cNvSpPr/>
                  <p:nvPr/>
                </p:nvSpPr>
                <p:spPr>
                  <a:xfrm>
                    <a:off x="-228342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41" name="Freeform: Shape 2440">
                    <a:extLst>
                      <a:ext uri="{FF2B5EF4-FFF2-40B4-BE49-F238E27FC236}">
                        <a16:creationId xmlns:a16="http://schemas.microsoft.com/office/drawing/2014/main" id="{A344C781-A5EE-B582-C0CC-A64ABD0624FC}"/>
                      </a:ext>
                    </a:extLst>
                  </p:cNvPr>
                  <p:cNvSpPr/>
                  <p:nvPr/>
                </p:nvSpPr>
                <p:spPr>
                  <a:xfrm>
                    <a:off x="-203866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2" name="Freeform: Shape 2441">
                    <a:extLst>
                      <a:ext uri="{FF2B5EF4-FFF2-40B4-BE49-F238E27FC236}">
                        <a16:creationId xmlns:a16="http://schemas.microsoft.com/office/drawing/2014/main" id="{656C2351-B85C-A1BA-4A44-F6974D43552C}"/>
                      </a:ext>
                    </a:extLst>
                  </p:cNvPr>
                  <p:cNvSpPr/>
                  <p:nvPr/>
                </p:nvSpPr>
                <p:spPr>
                  <a:xfrm>
                    <a:off x="-179390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3" name="Freeform: Shape 2442">
                    <a:extLst>
                      <a:ext uri="{FF2B5EF4-FFF2-40B4-BE49-F238E27FC236}">
                        <a16:creationId xmlns:a16="http://schemas.microsoft.com/office/drawing/2014/main" id="{0B0569E5-AE47-53AF-DE6C-F84395BA041F}"/>
                      </a:ext>
                    </a:extLst>
                  </p:cNvPr>
                  <p:cNvSpPr/>
                  <p:nvPr/>
                </p:nvSpPr>
                <p:spPr>
                  <a:xfrm>
                    <a:off x="-766842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4" name="Freeform: Shape 2443">
                    <a:extLst>
                      <a:ext uri="{FF2B5EF4-FFF2-40B4-BE49-F238E27FC236}">
                        <a16:creationId xmlns:a16="http://schemas.microsoft.com/office/drawing/2014/main" id="{EA929A0D-17D4-931A-90B2-AE1F69F1741C}"/>
                      </a:ext>
                    </a:extLst>
                  </p:cNvPr>
                  <p:cNvSpPr/>
                  <p:nvPr/>
                </p:nvSpPr>
                <p:spPr>
                  <a:xfrm>
                    <a:off x="-742366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5" name="Freeform: Shape 2444">
                    <a:extLst>
                      <a:ext uri="{FF2B5EF4-FFF2-40B4-BE49-F238E27FC236}">
                        <a16:creationId xmlns:a16="http://schemas.microsoft.com/office/drawing/2014/main" id="{0FC7F404-72B6-A922-0186-A16F29441D70}"/>
                      </a:ext>
                    </a:extLst>
                  </p:cNvPr>
                  <p:cNvSpPr/>
                  <p:nvPr/>
                </p:nvSpPr>
                <p:spPr>
                  <a:xfrm>
                    <a:off x="-717890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6" name="Freeform: Shape 2445">
                    <a:extLst>
                      <a:ext uri="{FF2B5EF4-FFF2-40B4-BE49-F238E27FC236}">
                        <a16:creationId xmlns:a16="http://schemas.microsoft.com/office/drawing/2014/main" id="{7F6B06FE-0809-1EE0-FC5B-80C1B1D39DD2}"/>
                      </a:ext>
                    </a:extLst>
                  </p:cNvPr>
                  <p:cNvSpPr/>
                  <p:nvPr/>
                </p:nvSpPr>
                <p:spPr>
                  <a:xfrm>
                    <a:off x="-693414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7" name="Freeform: Shape 2446">
                    <a:extLst>
                      <a:ext uri="{FF2B5EF4-FFF2-40B4-BE49-F238E27FC236}">
                        <a16:creationId xmlns:a16="http://schemas.microsoft.com/office/drawing/2014/main" id="{BFFDDB62-72B9-A388-A328-4D0269B31DC9}"/>
                      </a:ext>
                    </a:extLst>
                  </p:cNvPr>
                  <p:cNvSpPr/>
                  <p:nvPr/>
                </p:nvSpPr>
                <p:spPr>
                  <a:xfrm>
                    <a:off x="-668931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8" name="Freeform: Shape 2447">
                    <a:extLst>
                      <a:ext uri="{FF2B5EF4-FFF2-40B4-BE49-F238E27FC236}">
                        <a16:creationId xmlns:a16="http://schemas.microsoft.com/office/drawing/2014/main" id="{26FEF98E-9A35-16F2-4435-5B2C5B4ABB75}"/>
                      </a:ext>
                    </a:extLst>
                  </p:cNvPr>
                  <p:cNvSpPr/>
                  <p:nvPr/>
                </p:nvSpPr>
                <p:spPr>
                  <a:xfrm>
                    <a:off x="-644455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9" name="Freeform: Shape 2448">
                    <a:extLst>
                      <a:ext uri="{FF2B5EF4-FFF2-40B4-BE49-F238E27FC236}">
                        <a16:creationId xmlns:a16="http://schemas.microsoft.com/office/drawing/2014/main" id="{79409A32-D7F1-49BC-B839-D909B8F7C958}"/>
                      </a:ext>
                    </a:extLst>
                  </p:cNvPr>
                  <p:cNvSpPr/>
                  <p:nvPr/>
                </p:nvSpPr>
                <p:spPr>
                  <a:xfrm>
                    <a:off x="-619979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0" name="Freeform: Shape 2449">
                    <a:extLst>
                      <a:ext uri="{FF2B5EF4-FFF2-40B4-BE49-F238E27FC236}">
                        <a16:creationId xmlns:a16="http://schemas.microsoft.com/office/drawing/2014/main" id="{B80D50CB-7B4C-8251-44A4-27845C53BB32}"/>
                      </a:ext>
                    </a:extLst>
                  </p:cNvPr>
                  <p:cNvSpPr/>
                  <p:nvPr/>
                </p:nvSpPr>
                <p:spPr>
                  <a:xfrm>
                    <a:off x="-595503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1" name="Freeform: Shape 2450">
                    <a:extLst>
                      <a:ext uri="{FF2B5EF4-FFF2-40B4-BE49-F238E27FC236}">
                        <a16:creationId xmlns:a16="http://schemas.microsoft.com/office/drawing/2014/main" id="{71A23CED-7AA7-C58E-AF8D-451DBDD937D1}"/>
                      </a:ext>
                    </a:extLst>
                  </p:cNvPr>
                  <p:cNvSpPr/>
                  <p:nvPr/>
                </p:nvSpPr>
                <p:spPr>
                  <a:xfrm>
                    <a:off x="-571027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2" name="Freeform: Shape 2451">
                    <a:extLst>
                      <a:ext uri="{FF2B5EF4-FFF2-40B4-BE49-F238E27FC236}">
                        <a16:creationId xmlns:a16="http://schemas.microsoft.com/office/drawing/2014/main" id="{4BBDAB41-D15F-B684-725D-9FAFC97B1C89}"/>
                      </a:ext>
                    </a:extLst>
                  </p:cNvPr>
                  <p:cNvSpPr/>
                  <p:nvPr/>
                </p:nvSpPr>
                <p:spPr>
                  <a:xfrm>
                    <a:off x="-546551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3" name="Freeform: Shape 2452">
                    <a:extLst>
                      <a:ext uri="{FF2B5EF4-FFF2-40B4-BE49-F238E27FC236}">
                        <a16:creationId xmlns:a16="http://schemas.microsoft.com/office/drawing/2014/main" id="{B86C0520-1784-D507-AA78-C46F2F04ECE2}"/>
                      </a:ext>
                    </a:extLst>
                  </p:cNvPr>
                  <p:cNvSpPr/>
                  <p:nvPr/>
                </p:nvSpPr>
                <p:spPr>
                  <a:xfrm>
                    <a:off x="-522068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4" name="Freeform: Shape 2453">
                    <a:extLst>
                      <a:ext uri="{FF2B5EF4-FFF2-40B4-BE49-F238E27FC236}">
                        <a16:creationId xmlns:a16="http://schemas.microsoft.com/office/drawing/2014/main" id="{E068FE94-A65C-AED9-20B5-5B42BB989D56}"/>
                      </a:ext>
                    </a:extLst>
                  </p:cNvPr>
                  <p:cNvSpPr/>
                  <p:nvPr/>
                </p:nvSpPr>
                <p:spPr>
                  <a:xfrm>
                    <a:off x="-497592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5" name="Freeform: Shape 2454">
                    <a:extLst>
                      <a:ext uri="{FF2B5EF4-FFF2-40B4-BE49-F238E27FC236}">
                        <a16:creationId xmlns:a16="http://schemas.microsoft.com/office/drawing/2014/main" id="{2465CFD3-6FDE-D1FF-273B-921C42124BDD}"/>
                      </a:ext>
                    </a:extLst>
                  </p:cNvPr>
                  <p:cNvSpPr/>
                  <p:nvPr/>
                </p:nvSpPr>
                <p:spPr>
                  <a:xfrm>
                    <a:off x="-473116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6" name="Freeform: Shape 2455">
                    <a:extLst>
                      <a:ext uri="{FF2B5EF4-FFF2-40B4-BE49-F238E27FC236}">
                        <a16:creationId xmlns:a16="http://schemas.microsoft.com/office/drawing/2014/main" id="{E4363D06-D92C-7D03-0CE1-555DEEAB4920}"/>
                      </a:ext>
                    </a:extLst>
                  </p:cNvPr>
                  <p:cNvSpPr/>
                  <p:nvPr/>
                </p:nvSpPr>
                <p:spPr>
                  <a:xfrm>
                    <a:off x="-448640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7" name="Freeform: Shape 2456">
                    <a:extLst>
                      <a:ext uri="{FF2B5EF4-FFF2-40B4-BE49-F238E27FC236}">
                        <a16:creationId xmlns:a16="http://schemas.microsoft.com/office/drawing/2014/main" id="{3511F65C-7AEF-5982-C185-C91A3BB5ED30}"/>
                      </a:ext>
                    </a:extLst>
                  </p:cNvPr>
                  <p:cNvSpPr/>
                  <p:nvPr/>
                </p:nvSpPr>
                <p:spPr>
                  <a:xfrm>
                    <a:off x="-424164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8" name="Freeform: Shape 2457">
                    <a:extLst>
                      <a:ext uri="{FF2B5EF4-FFF2-40B4-BE49-F238E27FC236}">
                        <a16:creationId xmlns:a16="http://schemas.microsoft.com/office/drawing/2014/main" id="{C27B473B-45D3-BCF7-74B4-D30983A10D26}"/>
                      </a:ext>
                    </a:extLst>
                  </p:cNvPr>
                  <p:cNvSpPr/>
                  <p:nvPr/>
                </p:nvSpPr>
                <p:spPr>
                  <a:xfrm>
                    <a:off x="-399681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9" name="Freeform: Shape 2458">
                    <a:extLst>
                      <a:ext uri="{FF2B5EF4-FFF2-40B4-BE49-F238E27FC236}">
                        <a16:creationId xmlns:a16="http://schemas.microsoft.com/office/drawing/2014/main" id="{43681AF8-F1AD-EDC8-D18A-7A7CF27B39E1}"/>
                      </a:ext>
                    </a:extLst>
                  </p:cNvPr>
                  <p:cNvSpPr/>
                  <p:nvPr/>
                </p:nvSpPr>
                <p:spPr>
                  <a:xfrm>
                    <a:off x="-375205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0" name="Freeform: Shape 2459">
                    <a:extLst>
                      <a:ext uri="{FF2B5EF4-FFF2-40B4-BE49-F238E27FC236}">
                        <a16:creationId xmlns:a16="http://schemas.microsoft.com/office/drawing/2014/main" id="{1B6B25EE-4188-9128-19FA-2F10531BC3F0}"/>
                      </a:ext>
                    </a:extLst>
                  </p:cNvPr>
                  <p:cNvSpPr/>
                  <p:nvPr/>
                </p:nvSpPr>
                <p:spPr>
                  <a:xfrm>
                    <a:off x="-350729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1" name="Freeform: Shape 2460">
                    <a:extLst>
                      <a:ext uri="{FF2B5EF4-FFF2-40B4-BE49-F238E27FC236}">
                        <a16:creationId xmlns:a16="http://schemas.microsoft.com/office/drawing/2014/main" id="{A4D15626-1683-A752-B3B7-CAC2E08979B6}"/>
                      </a:ext>
                    </a:extLst>
                  </p:cNvPr>
                  <p:cNvSpPr/>
                  <p:nvPr/>
                </p:nvSpPr>
                <p:spPr>
                  <a:xfrm>
                    <a:off x="-326253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2" name="Freeform: Shape 2461">
                    <a:extLst>
                      <a:ext uri="{FF2B5EF4-FFF2-40B4-BE49-F238E27FC236}">
                        <a16:creationId xmlns:a16="http://schemas.microsoft.com/office/drawing/2014/main" id="{92325887-55D9-2698-2269-9EE41D2B484A}"/>
                      </a:ext>
                    </a:extLst>
                  </p:cNvPr>
                  <p:cNvSpPr/>
                  <p:nvPr/>
                </p:nvSpPr>
                <p:spPr>
                  <a:xfrm>
                    <a:off x="-301777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3" name="Freeform: Shape 2462">
                    <a:extLst>
                      <a:ext uri="{FF2B5EF4-FFF2-40B4-BE49-F238E27FC236}">
                        <a16:creationId xmlns:a16="http://schemas.microsoft.com/office/drawing/2014/main" id="{7C757B1C-B4A9-4625-07EA-B12B05385308}"/>
                      </a:ext>
                    </a:extLst>
                  </p:cNvPr>
                  <p:cNvSpPr/>
                  <p:nvPr/>
                </p:nvSpPr>
                <p:spPr>
                  <a:xfrm>
                    <a:off x="-2772944"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4" name="Freeform: Shape 2463">
                    <a:extLst>
                      <a:ext uri="{FF2B5EF4-FFF2-40B4-BE49-F238E27FC236}">
                        <a16:creationId xmlns:a16="http://schemas.microsoft.com/office/drawing/2014/main" id="{5C4832B7-F940-8466-3CC5-4499703B7F99}"/>
                      </a:ext>
                    </a:extLst>
                  </p:cNvPr>
                  <p:cNvSpPr/>
                  <p:nvPr/>
                </p:nvSpPr>
                <p:spPr>
                  <a:xfrm>
                    <a:off x="-252818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5" name="Freeform: Shape 2464">
                    <a:extLst>
                      <a:ext uri="{FF2B5EF4-FFF2-40B4-BE49-F238E27FC236}">
                        <a16:creationId xmlns:a16="http://schemas.microsoft.com/office/drawing/2014/main" id="{DF2A3F2C-90C3-5A78-64D3-F2EDF3BD4473}"/>
                      </a:ext>
                    </a:extLst>
                  </p:cNvPr>
                  <p:cNvSpPr/>
                  <p:nvPr/>
                </p:nvSpPr>
                <p:spPr>
                  <a:xfrm>
                    <a:off x="-228342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6" name="Freeform: Shape 2465">
                    <a:extLst>
                      <a:ext uri="{FF2B5EF4-FFF2-40B4-BE49-F238E27FC236}">
                        <a16:creationId xmlns:a16="http://schemas.microsoft.com/office/drawing/2014/main" id="{92908E44-0ED3-6039-93D6-EDD09E8499DE}"/>
                      </a:ext>
                    </a:extLst>
                  </p:cNvPr>
                  <p:cNvSpPr/>
                  <p:nvPr/>
                </p:nvSpPr>
                <p:spPr>
                  <a:xfrm>
                    <a:off x="-203866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7" name="Freeform: Shape 2466">
                    <a:extLst>
                      <a:ext uri="{FF2B5EF4-FFF2-40B4-BE49-F238E27FC236}">
                        <a16:creationId xmlns:a16="http://schemas.microsoft.com/office/drawing/2014/main" id="{F8ADA97B-3D0C-E54A-AA17-25030278EF9C}"/>
                      </a:ext>
                    </a:extLst>
                  </p:cNvPr>
                  <p:cNvSpPr/>
                  <p:nvPr/>
                </p:nvSpPr>
                <p:spPr>
                  <a:xfrm>
                    <a:off x="-179390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8" name="Freeform: Shape 2467">
                    <a:extLst>
                      <a:ext uri="{FF2B5EF4-FFF2-40B4-BE49-F238E27FC236}">
                        <a16:creationId xmlns:a16="http://schemas.microsoft.com/office/drawing/2014/main" id="{A8DC7D58-C628-54B0-1A88-C30065F4C25C}"/>
                      </a:ext>
                    </a:extLst>
                  </p:cNvPr>
                  <p:cNvSpPr/>
                  <p:nvPr/>
                </p:nvSpPr>
                <p:spPr>
                  <a:xfrm>
                    <a:off x="-766842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69" name="Freeform: Shape 2468">
                    <a:extLst>
                      <a:ext uri="{FF2B5EF4-FFF2-40B4-BE49-F238E27FC236}">
                        <a16:creationId xmlns:a16="http://schemas.microsoft.com/office/drawing/2014/main" id="{34922001-EE2A-44EF-D5A0-CB4A4CD5C7F6}"/>
                      </a:ext>
                    </a:extLst>
                  </p:cNvPr>
                  <p:cNvSpPr/>
                  <p:nvPr/>
                </p:nvSpPr>
                <p:spPr>
                  <a:xfrm>
                    <a:off x="-742366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0" name="Freeform: Shape 2469">
                    <a:extLst>
                      <a:ext uri="{FF2B5EF4-FFF2-40B4-BE49-F238E27FC236}">
                        <a16:creationId xmlns:a16="http://schemas.microsoft.com/office/drawing/2014/main" id="{17DE2B67-5BEA-73D6-B9A3-A103BF80316B}"/>
                      </a:ext>
                    </a:extLst>
                  </p:cNvPr>
                  <p:cNvSpPr/>
                  <p:nvPr/>
                </p:nvSpPr>
                <p:spPr>
                  <a:xfrm>
                    <a:off x="-717890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1" name="Freeform: Shape 2470">
                    <a:extLst>
                      <a:ext uri="{FF2B5EF4-FFF2-40B4-BE49-F238E27FC236}">
                        <a16:creationId xmlns:a16="http://schemas.microsoft.com/office/drawing/2014/main" id="{A2F6D00C-DF03-4A09-E7B1-20705D2A3457}"/>
                      </a:ext>
                    </a:extLst>
                  </p:cNvPr>
                  <p:cNvSpPr/>
                  <p:nvPr/>
                </p:nvSpPr>
                <p:spPr>
                  <a:xfrm>
                    <a:off x="-693414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2" name="Freeform: Shape 2471">
                    <a:extLst>
                      <a:ext uri="{FF2B5EF4-FFF2-40B4-BE49-F238E27FC236}">
                        <a16:creationId xmlns:a16="http://schemas.microsoft.com/office/drawing/2014/main" id="{6A409769-D3C7-5D75-ED83-DE2A9D132C41}"/>
                      </a:ext>
                    </a:extLst>
                  </p:cNvPr>
                  <p:cNvSpPr/>
                  <p:nvPr/>
                </p:nvSpPr>
                <p:spPr>
                  <a:xfrm>
                    <a:off x="-668931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3" name="Freeform: Shape 2472">
                    <a:extLst>
                      <a:ext uri="{FF2B5EF4-FFF2-40B4-BE49-F238E27FC236}">
                        <a16:creationId xmlns:a16="http://schemas.microsoft.com/office/drawing/2014/main" id="{4BF94408-C1A4-E81C-E7BA-598320C134B7}"/>
                      </a:ext>
                    </a:extLst>
                  </p:cNvPr>
                  <p:cNvSpPr/>
                  <p:nvPr/>
                </p:nvSpPr>
                <p:spPr>
                  <a:xfrm>
                    <a:off x="-644455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4" name="Freeform: Shape 2473">
                    <a:extLst>
                      <a:ext uri="{FF2B5EF4-FFF2-40B4-BE49-F238E27FC236}">
                        <a16:creationId xmlns:a16="http://schemas.microsoft.com/office/drawing/2014/main" id="{361B7DCE-13DE-76FC-18A9-B48A285BAB80}"/>
                      </a:ext>
                    </a:extLst>
                  </p:cNvPr>
                  <p:cNvSpPr/>
                  <p:nvPr/>
                </p:nvSpPr>
                <p:spPr>
                  <a:xfrm>
                    <a:off x="-619979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5" name="Freeform: Shape 2474">
                    <a:extLst>
                      <a:ext uri="{FF2B5EF4-FFF2-40B4-BE49-F238E27FC236}">
                        <a16:creationId xmlns:a16="http://schemas.microsoft.com/office/drawing/2014/main" id="{1E6F2672-767A-929B-30A2-CD57EF754272}"/>
                      </a:ext>
                    </a:extLst>
                  </p:cNvPr>
                  <p:cNvSpPr/>
                  <p:nvPr/>
                </p:nvSpPr>
                <p:spPr>
                  <a:xfrm>
                    <a:off x="-595503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6" name="Freeform: Shape 2475">
                    <a:extLst>
                      <a:ext uri="{FF2B5EF4-FFF2-40B4-BE49-F238E27FC236}">
                        <a16:creationId xmlns:a16="http://schemas.microsoft.com/office/drawing/2014/main" id="{C9CB3D1E-E0FC-10B7-0B68-8559DBA248CB}"/>
                      </a:ext>
                    </a:extLst>
                  </p:cNvPr>
                  <p:cNvSpPr/>
                  <p:nvPr/>
                </p:nvSpPr>
                <p:spPr>
                  <a:xfrm>
                    <a:off x="-571027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7" name="Freeform: Shape 2476">
                    <a:extLst>
                      <a:ext uri="{FF2B5EF4-FFF2-40B4-BE49-F238E27FC236}">
                        <a16:creationId xmlns:a16="http://schemas.microsoft.com/office/drawing/2014/main" id="{BBE39E18-3F19-17E7-B10E-1472D17EE00A}"/>
                      </a:ext>
                    </a:extLst>
                  </p:cNvPr>
                  <p:cNvSpPr/>
                  <p:nvPr/>
                </p:nvSpPr>
                <p:spPr>
                  <a:xfrm>
                    <a:off x="-546551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8" name="Freeform: Shape 2477">
                    <a:extLst>
                      <a:ext uri="{FF2B5EF4-FFF2-40B4-BE49-F238E27FC236}">
                        <a16:creationId xmlns:a16="http://schemas.microsoft.com/office/drawing/2014/main" id="{D441DAB3-0492-A552-0161-694CAE06FEF1}"/>
                      </a:ext>
                    </a:extLst>
                  </p:cNvPr>
                  <p:cNvSpPr/>
                  <p:nvPr/>
                </p:nvSpPr>
                <p:spPr>
                  <a:xfrm>
                    <a:off x="-522068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9" name="Freeform: Shape 2478">
                    <a:extLst>
                      <a:ext uri="{FF2B5EF4-FFF2-40B4-BE49-F238E27FC236}">
                        <a16:creationId xmlns:a16="http://schemas.microsoft.com/office/drawing/2014/main" id="{98C7B133-32A2-E668-ECB9-2FAF8976375A}"/>
                      </a:ext>
                    </a:extLst>
                  </p:cNvPr>
                  <p:cNvSpPr/>
                  <p:nvPr/>
                </p:nvSpPr>
                <p:spPr>
                  <a:xfrm>
                    <a:off x="-497592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0" name="Freeform: Shape 2479">
                    <a:extLst>
                      <a:ext uri="{FF2B5EF4-FFF2-40B4-BE49-F238E27FC236}">
                        <a16:creationId xmlns:a16="http://schemas.microsoft.com/office/drawing/2014/main" id="{37577497-ED84-32BD-B707-68C24B3BE31C}"/>
                      </a:ext>
                    </a:extLst>
                  </p:cNvPr>
                  <p:cNvSpPr/>
                  <p:nvPr/>
                </p:nvSpPr>
                <p:spPr>
                  <a:xfrm>
                    <a:off x="-473116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1" name="Freeform: Shape 2480">
                    <a:extLst>
                      <a:ext uri="{FF2B5EF4-FFF2-40B4-BE49-F238E27FC236}">
                        <a16:creationId xmlns:a16="http://schemas.microsoft.com/office/drawing/2014/main" id="{523E1641-9342-8C9F-514A-84A20A226B68}"/>
                      </a:ext>
                    </a:extLst>
                  </p:cNvPr>
                  <p:cNvSpPr/>
                  <p:nvPr/>
                </p:nvSpPr>
                <p:spPr>
                  <a:xfrm>
                    <a:off x="-448640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2" name="Freeform: Shape 2481">
                    <a:extLst>
                      <a:ext uri="{FF2B5EF4-FFF2-40B4-BE49-F238E27FC236}">
                        <a16:creationId xmlns:a16="http://schemas.microsoft.com/office/drawing/2014/main" id="{21520891-BAF2-3093-DCEE-F200F19F3AB6}"/>
                      </a:ext>
                    </a:extLst>
                  </p:cNvPr>
                  <p:cNvSpPr/>
                  <p:nvPr/>
                </p:nvSpPr>
                <p:spPr>
                  <a:xfrm>
                    <a:off x="-424164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3" name="Freeform: Shape 2482">
                    <a:extLst>
                      <a:ext uri="{FF2B5EF4-FFF2-40B4-BE49-F238E27FC236}">
                        <a16:creationId xmlns:a16="http://schemas.microsoft.com/office/drawing/2014/main" id="{37525EC0-BF28-8F8A-C13C-BDDBB25A08D8}"/>
                      </a:ext>
                    </a:extLst>
                  </p:cNvPr>
                  <p:cNvSpPr/>
                  <p:nvPr/>
                </p:nvSpPr>
                <p:spPr>
                  <a:xfrm>
                    <a:off x="-399681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4" name="Freeform: Shape 2483">
                    <a:extLst>
                      <a:ext uri="{FF2B5EF4-FFF2-40B4-BE49-F238E27FC236}">
                        <a16:creationId xmlns:a16="http://schemas.microsoft.com/office/drawing/2014/main" id="{50A1E492-F949-D042-5117-AAB92308E495}"/>
                      </a:ext>
                    </a:extLst>
                  </p:cNvPr>
                  <p:cNvSpPr/>
                  <p:nvPr/>
                </p:nvSpPr>
                <p:spPr>
                  <a:xfrm>
                    <a:off x="-375205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5" name="Freeform: Shape 2484">
                    <a:extLst>
                      <a:ext uri="{FF2B5EF4-FFF2-40B4-BE49-F238E27FC236}">
                        <a16:creationId xmlns:a16="http://schemas.microsoft.com/office/drawing/2014/main" id="{7F0BB8C9-710E-6223-CD14-E5F55E2259DE}"/>
                      </a:ext>
                    </a:extLst>
                  </p:cNvPr>
                  <p:cNvSpPr/>
                  <p:nvPr/>
                </p:nvSpPr>
                <p:spPr>
                  <a:xfrm>
                    <a:off x="-350729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6" name="Freeform: Shape 2485">
                    <a:extLst>
                      <a:ext uri="{FF2B5EF4-FFF2-40B4-BE49-F238E27FC236}">
                        <a16:creationId xmlns:a16="http://schemas.microsoft.com/office/drawing/2014/main" id="{5093AE44-E31D-9F13-7154-52117AAAE947}"/>
                      </a:ext>
                    </a:extLst>
                  </p:cNvPr>
                  <p:cNvSpPr/>
                  <p:nvPr/>
                </p:nvSpPr>
                <p:spPr>
                  <a:xfrm>
                    <a:off x="-326253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7" name="Freeform: Shape 2486">
                    <a:extLst>
                      <a:ext uri="{FF2B5EF4-FFF2-40B4-BE49-F238E27FC236}">
                        <a16:creationId xmlns:a16="http://schemas.microsoft.com/office/drawing/2014/main" id="{CD889BE1-5EF0-90F5-CFCB-F7C5941CA44F}"/>
                      </a:ext>
                    </a:extLst>
                  </p:cNvPr>
                  <p:cNvSpPr/>
                  <p:nvPr/>
                </p:nvSpPr>
                <p:spPr>
                  <a:xfrm>
                    <a:off x="-301777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8" name="Freeform: Shape 2487">
                    <a:extLst>
                      <a:ext uri="{FF2B5EF4-FFF2-40B4-BE49-F238E27FC236}">
                        <a16:creationId xmlns:a16="http://schemas.microsoft.com/office/drawing/2014/main" id="{EDA23B0F-2A8C-26CE-B40F-FB96D7E9850F}"/>
                      </a:ext>
                    </a:extLst>
                  </p:cNvPr>
                  <p:cNvSpPr/>
                  <p:nvPr/>
                </p:nvSpPr>
                <p:spPr>
                  <a:xfrm>
                    <a:off x="-2772944"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9" name="Freeform: Shape 2488">
                    <a:extLst>
                      <a:ext uri="{FF2B5EF4-FFF2-40B4-BE49-F238E27FC236}">
                        <a16:creationId xmlns:a16="http://schemas.microsoft.com/office/drawing/2014/main" id="{2EF43F63-F2ED-2C6B-167F-3A55C13C1E94}"/>
                      </a:ext>
                    </a:extLst>
                  </p:cNvPr>
                  <p:cNvSpPr/>
                  <p:nvPr/>
                </p:nvSpPr>
                <p:spPr>
                  <a:xfrm>
                    <a:off x="-252818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0" name="Freeform: Shape 2489">
                    <a:extLst>
                      <a:ext uri="{FF2B5EF4-FFF2-40B4-BE49-F238E27FC236}">
                        <a16:creationId xmlns:a16="http://schemas.microsoft.com/office/drawing/2014/main" id="{25DB8C5D-9512-88FC-32A0-C370313DD663}"/>
                      </a:ext>
                    </a:extLst>
                  </p:cNvPr>
                  <p:cNvSpPr/>
                  <p:nvPr/>
                </p:nvSpPr>
                <p:spPr>
                  <a:xfrm>
                    <a:off x="-228342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1" name="Freeform: Shape 2490">
                    <a:extLst>
                      <a:ext uri="{FF2B5EF4-FFF2-40B4-BE49-F238E27FC236}">
                        <a16:creationId xmlns:a16="http://schemas.microsoft.com/office/drawing/2014/main" id="{AF6CA90D-E070-982F-5943-785B3DD83CC5}"/>
                      </a:ext>
                    </a:extLst>
                  </p:cNvPr>
                  <p:cNvSpPr/>
                  <p:nvPr/>
                </p:nvSpPr>
                <p:spPr>
                  <a:xfrm>
                    <a:off x="-203866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2" name="Freeform: Shape 2491">
                    <a:extLst>
                      <a:ext uri="{FF2B5EF4-FFF2-40B4-BE49-F238E27FC236}">
                        <a16:creationId xmlns:a16="http://schemas.microsoft.com/office/drawing/2014/main" id="{4394BA80-2179-A782-9C19-AA5321130E81}"/>
                      </a:ext>
                    </a:extLst>
                  </p:cNvPr>
                  <p:cNvSpPr/>
                  <p:nvPr/>
                </p:nvSpPr>
                <p:spPr>
                  <a:xfrm>
                    <a:off x="-179390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3" name="Freeform: Shape 2492">
                    <a:extLst>
                      <a:ext uri="{FF2B5EF4-FFF2-40B4-BE49-F238E27FC236}">
                        <a16:creationId xmlns:a16="http://schemas.microsoft.com/office/drawing/2014/main" id="{AF05319E-AA81-D2A2-BA37-E2E4DD1725BF}"/>
                      </a:ext>
                    </a:extLst>
                  </p:cNvPr>
                  <p:cNvSpPr/>
                  <p:nvPr/>
                </p:nvSpPr>
                <p:spPr>
                  <a:xfrm>
                    <a:off x="-766842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4" name="Freeform: Shape 2493">
                    <a:extLst>
                      <a:ext uri="{FF2B5EF4-FFF2-40B4-BE49-F238E27FC236}">
                        <a16:creationId xmlns:a16="http://schemas.microsoft.com/office/drawing/2014/main" id="{4F8B83AF-2B29-DE70-6B8A-12CF1A357531}"/>
                      </a:ext>
                    </a:extLst>
                  </p:cNvPr>
                  <p:cNvSpPr/>
                  <p:nvPr/>
                </p:nvSpPr>
                <p:spPr>
                  <a:xfrm>
                    <a:off x="-742366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5" name="Freeform: Shape 2494">
                    <a:extLst>
                      <a:ext uri="{FF2B5EF4-FFF2-40B4-BE49-F238E27FC236}">
                        <a16:creationId xmlns:a16="http://schemas.microsoft.com/office/drawing/2014/main" id="{79E09356-1F48-ADB6-D7CA-6798CCA84257}"/>
                      </a:ext>
                    </a:extLst>
                  </p:cNvPr>
                  <p:cNvSpPr/>
                  <p:nvPr/>
                </p:nvSpPr>
                <p:spPr>
                  <a:xfrm>
                    <a:off x="-717890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6" name="Freeform: Shape 2495">
                    <a:extLst>
                      <a:ext uri="{FF2B5EF4-FFF2-40B4-BE49-F238E27FC236}">
                        <a16:creationId xmlns:a16="http://schemas.microsoft.com/office/drawing/2014/main" id="{9F6F6406-4499-36AD-9927-6D8F554CC161}"/>
                      </a:ext>
                    </a:extLst>
                  </p:cNvPr>
                  <p:cNvSpPr/>
                  <p:nvPr/>
                </p:nvSpPr>
                <p:spPr>
                  <a:xfrm>
                    <a:off x="-693414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7" name="Freeform: Shape 2496">
                    <a:extLst>
                      <a:ext uri="{FF2B5EF4-FFF2-40B4-BE49-F238E27FC236}">
                        <a16:creationId xmlns:a16="http://schemas.microsoft.com/office/drawing/2014/main" id="{D6A77EB8-E078-5429-B7E4-AF7C13EEEF03}"/>
                      </a:ext>
                    </a:extLst>
                  </p:cNvPr>
                  <p:cNvSpPr/>
                  <p:nvPr/>
                </p:nvSpPr>
                <p:spPr>
                  <a:xfrm>
                    <a:off x="-668931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8" name="Freeform: Shape 2497">
                    <a:extLst>
                      <a:ext uri="{FF2B5EF4-FFF2-40B4-BE49-F238E27FC236}">
                        <a16:creationId xmlns:a16="http://schemas.microsoft.com/office/drawing/2014/main" id="{40386B1D-49B5-020B-CD6D-EBFE0EE1FD01}"/>
                      </a:ext>
                    </a:extLst>
                  </p:cNvPr>
                  <p:cNvSpPr/>
                  <p:nvPr/>
                </p:nvSpPr>
                <p:spPr>
                  <a:xfrm>
                    <a:off x="-644455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9" name="Freeform: Shape 2498">
                    <a:extLst>
                      <a:ext uri="{FF2B5EF4-FFF2-40B4-BE49-F238E27FC236}">
                        <a16:creationId xmlns:a16="http://schemas.microsoft.com/office/drawing/2014/main" id="{30C3EE74-EC14-D07E-9E0E-E0E9CEF6B1B1}"/>
                      </a:ext>
                    </a:extLst>
                  </p:cNvPr>
                  <p:cNvSpPr/>
                  <p:nvPr/>
                </p:nvSpPr>
                <p:spPr>
                  <a:xfrm>
                    <a:off x="-619979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0" name="Freeform: Shape 2499">
                    <a:extLst>
                      <a:ext uri="{FF2B5EF4-FFF2-40B4-BE49-F238E27FC236}">
                        <a16:creationId xmlns:a16="http://schemas.microsoft.com/office/drawing/2014/main" id="{5559CEE5-B035-E18B-67D0-53C37CAC3ED3}"/>
                      </a:ext>
                    </a:extLst>
                  </p:cNvPr>
                  <p:cNvSpPr/>
                  <p:nvPr/>
                </p:nvSpPr>
                <p:spPr>
                  <a:xfrm>
                    <a:off x="-595503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1" name="Freeform: Shape 2500">
                    <a:extLst>
                      <a:ext uri="{FF2B5EF4-FFF2-40B4-BE49-F238E27FC236}">
                        <a16:creationId xmlns:a16="http://schemas.microsoft.com/office/drawing/2014/main" id="{3AE5A92A-CCF9-EEEA-51DD-E44F98C3D8FC}"/>
                      </a:ext>
                    </a:extLst>
                  </p:cNvPr>
                  <p:cNvSpPr/>
                  <p:nvPr/>
                </p:nvSpPr>
                <p:spPr>
                  <a:xfrm>
                    <a:off x="-571027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2" name="Freeform: Shape 2501">
                    <a:extLst>
                      <a:ext uri="{FF2B5EF4-FFF2-40B4-BE49-F238E27FC236}">
                        <a16:creationId xmlns:a16="http://schemas.microsoft.com/office/drawing/2014/main" id="{E22CBBB4-4610-8890-01E1-CC098921025D}"/>
                      </a:ext>
                    </a:extLst>
                  </p:cNvPr>
                  <p:cNvSpPr/>
                  <p:nvPr/>
                </p:nvSpPr>
                <p:spPr>
                  <a:xfrm>
                    <a:off x="-546551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3" name="Freeform: Shape 2502">
                    <a:extLst>
                      <a:ext uri="{FF2B5EF4-FFF2-40B4-BE49-F238E27FC236}">
                        <a16:creationId xmlns:a16="http://schemas.microsoft.com/office/drawing/2014/main" id="{603F40C6-CE84-8FF8-196A-B2A6059C6CB5}"/>
                      </a:ext>
                    </a:extLst>
                  </p:cNvPr>
                  <p:cNvSpPr/>
                  <p:nvPr/>
                </p:nvSpPr>
                <p:spPr>
                  <a:xfrm>
                    <a:off x="-522068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4" name="Freeform: Shape 2503">
                    <a:extLst>
                      <a:ext uri="{FF2B5EF4-FFF2-40B4-BE49-F238E27FC236}">
                        <a16:creationId xmlns:a16="http://schemas.microsoft.com/office/drawing/2014/main" id="{17B67723-C798-64B0-18C9-FD36ADD86AB8}"/>
                      </a:ext>
                    </a:extLst>
                  </p:cNvPr>
                  <p:cNvSpPr/>
                  <p:nvPr/>
                </p:nvSpPr>
                <p:spPr>
                  <a:xfrm>
                    <a:off x="-497592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5" name="Freeform: Shape 2504">
                    <a:extLst>
                      <a:ext uri="{FF2B5EF4-FFF2-40B4-BE49-F238E27FC236}">
                        <a16:creationId xmlns:a16="http://schemas.microsoft.com/office/drawing/2014/main" id="{36D495D8-B853-FB70-9DA6-F13790899CC2}"/>
                      </a:ext>
                    </a:extLst>
                  </p:cNvPr>
                  <p:cNvSpPr/>
                  <p:nvPr/>
                </p:nvSpPr>
                <p:spPr>
                  <a:xfrm>
                    <a:off x="-473116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6" name="Freeform: Shape 2505">
                    <a:extLst>
                      <a:ext uri="{FF2B5EF4-FFF2-40B4-BE49-F238E27FC236}">
                        <a16:creationId xmlns:a16="http://schemas.microsoft.com/office/drawing/2014/main" id="{D44A936E-AB7D-743B-0C43-D877C21CCCBA}"/>
                      </a:ext>
                    </a:extLst>
                  </p:cNvPr>
                  <p:cNvSpPr/>
                  <p:nvPr/>
                </p:nvSpPr>
                <p:spPr>
                  <a:xfrm>
                    <a:off x="-448640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7" name="Freeform: Shape 2506">
                    <a:extLst>
                      <a:ext uri="{FF2B5EF4-FFF2-40B4-BE49-F238E27FC236}">
                        <a16:creationId xmlns:a16="http://schemas.microsoft.com/office/drawing/2014/main" id="{8127E8C1-E5D7-51F1-EDF0-C7E93802CFC9}"/>
                      </a:ext>
                    </a:extLst>
                  </p:cNvPr>
                  <p:cNvSpPr/>
                  <p:nvPr/>
                </p:nvSpPr>
                <p:spPr>
                  <a:xfrm>
                    <a:off x="-424164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8" name="Freeform: Shape 2507">
                    <a:extLst>
                      <a:ext uri="{FF2B5EF4-FFF2-40B4-BE49-F238E27FC236}">
                        <a16:creationId xmlns:a16="http://schemas.microsoft.com/office/drawing/2014/main" id="{6F4FC94A-ED32-EBB4-F238-A25B22787EEA}"/>
                      </a:ext>
                    </a:extLst>
                  </p:cNvPr>
                  <p:cNvSpPr/>
                  <p:nvPr/>
                </p:nvSpPr>
                <p:spPr>
                  <a:xfrm>
                    <a:off x="-399681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9" name="Freeform: Shape 2508">
                    <a:extLst>
                      <a:ext uri="{FF2B5EF4-FFF2-40B4-BE49-F238E27FC236}">
                        <a16:creationId xmlns:a16="http://schemas.microsoft.com/office/drawing/2014/main" id="{440EEE5A-F575-4902-1A4C-E30D285D4DBF}"/>
                      </a:ext>
                    </a:extLst>
                  </p:cNvPr>
                  <p:cNvSpPr/>
                  <p:nvPr/>
                </p:nvSpPr>
                <p:spPr>
                  <a:xfrm>
                    <a:off x="-375205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0" name="Freeform: Shape 2509">
                    <a:extLst>
                      <a:ext uri="{FF2B5EF4-FFF2-40B4-BE49-F238E27FC236}">
                        <a16:creationId xmlns:a16="http://schemas.microsoft.com/office/drawing/2014/main" id="{C2C9DC47-DE8C-4AEE-6566-4E45811A3679}"/>
                      </a:ext>
                    </a:extLst>
                  </p:cNvPr>
                  <p:cNvSpPr/>
                  <p:nvPr/>
                </p:nvSpPr>
                <p:spPr>
                  <a:xfrm>
                    <a:off x="-350729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1" name="Freeform: Shape 2510">
                    <a:extLst>
                      <a:ext uri="{FF2B5EF4-FFF2-40B4-BE49-F238E27FC236}">
                        <a16:creationId xmlns:a16="http://schemas.microsoft.com/office/drawing/2014/main" id="{EAF6C6B3-F6FB-1555-8447-3DDDAC8FD276}"/>
                      </a:ext>
                    </a:extLst>
                  </p:cNvPr>
                  <p:cNvSpPr/>
                  <p:nvPr/>
                </p:nvSpPr>
                <p:spPr>
                  <a:xfrm>
                    <a:off x="-326253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2" name="Freeform: Shape 2511">
                    <a:extLst>
                      <a:ext uri="{FF2B5EF4-FFF2-40B4-BE49-F238E27FC236}">
                        <a16:creationId xmlns:a16="http://schemas.microsoft.com/office/drawing/2014/main" id="{F15BCF0F-9F9A-C4AD-0FB8-965353AA22FB}"/>
                      </a:ext>
                    </a:extLst>
                  </p:cNvPr>
                  <p:cNvSpPr/>
                  <p:nvPr/>
                </p:nvSpPr>
                <p:spPr>
                  <a:xfrm>
                    <a:off x="-301777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3" name="Freeform: Shape 2512">
                    <a:extLst>
                      <a:ext uri="{FF2B5EF4-FFF2-40B4-BE49-F238E27FC236}">
                        <a16:creationId xmlns:a16="http://schemas.microsoft.com/office/drawing/2014/main" id="{D8DE6253-8B0B-CDAD-5007-7EF2CF3F5C34}"/>
                      </a:ext>
                    </a:extLst>
                  </p:cNvPr>
                  <p:cNvSpPr/>
                  <p:nvPr/>
                </p:nvSpPr>
                <p:spPr>
                  <a:xfrm>
                    <a:off x="-2772944"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4" name="Freeform: Shape 2513">
                    <a:extLst>
                      <a:ext uri="{FF2B5EF4-FFF2-40B4-BE49-F238E27FC236}">
                        <a16:creationId xmlns:a16="http://schemas.microsoft.com/office/drawing/2014/main" id="{73A3F202-B369-1C2C-2430-FE7AE52EEA68}"/>
                      </a:ext>
                    </a:extLst>
                  </p:cNvPr>
                  <p:cNvSpPr/>
                  <p:nvPr/>
                </p:nvSpPr>
                <p:spPr>
                  <a:xfrm>
                    <a:off x="-252818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5" name="Freeform: Shape 2514">
                    <a:extLst>
                      <a:ext uri="{FF2B5EF4-FFF2-40B4-BE49-F238E27FC236}">
                        <a16:creationId xmlns:a16="http://schemas.microsoft.com/office/drawing/2014/main" id="{9E276A75-67DA-AE40-B8B3-62B2CC7DB167}"/>
                      </a:ext>
                    </a:extLst>
                  </p:cNvPr>
                  <p:cNvSpPr/>
                  <p:nvPr/>
                </p:nvSpPr>
                <p:spPr>
                  <a:xfrm>
                    <a:off x="-228342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6" name="Freeform: Shape 2515">
                    <a:extLst>
                      <a:ext uri="{FF2B5EF4-FFF2-40B4-BE49-F238E27FC236}">
                        <a16:creationId xmlns:a16="http://schemas.microsoft.com/office/drawing/2014/main" id="{511C97A7-3D1B-9C5C-3E12-3E8C45F5C84B}"/>
                      </a:ext>
                    </a:extLst>
                  </p:cNvPr>
                  <p:cNvSpPr/>
                  <p:nvPr/>
                </p:nvSpPr>
                <p:spPr>
                  <a:xfrm>
                    <a:off x="-203866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5000"/>
                    </a:schemeClr>
                  </a:solidFill>
                  <a:ln w="6917" cap="flat">
                    <a:noFill/>
                    <a:prstDash val="solid"/>
                    <a:miter/>
                  </a:ln>
                </p:spPr>
                <p:txBody>
                  <a:bodyPr rtlCol="0" anchor="ctr"/>
                  <a:lstStyle/>
                  <a:p>
                    <a:pPr lvl="0"/>
                    <a:endParaRPr lang="zh-CN" altLang="en-US"/>
                  </a:p>
                </p:txBody>
              </p:sp>
              <p:sp>
                <p:nvSpPr>
                  <p:cNvPr id="2517" name="Freeform: Shape 2516">
                    <a:extLst>
                      <a:ext uri="{FF2B5EF4-FFF2-40B4-BE49-F238E27FC236}">
                        <a16:creationId xmlns:a16="http://schemas.microsoft.com/office/drawing/2014/main" id="{75EEBEB8-5EFE-DFE8-CA04-3CAF1E82CB9E}"/>
                      </a:ext>
                    </a:extLst>
                  </p:cNvPr>
                  <p:cNvSpPr/>
                  <p:nvPr/>
                </p:nvSpPr>
                <p:spPr>
                  <a:xfrm>
                    <a:off x="-179390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8" name="Freeform: Shape 2517">
                    <a:extLst>
                      <a:ext uri="{FF2B5EF4-FFF2-40B4-BE49-F238E27FC236}">
                        <a16:creationId xmlns:a16="http://schemas.microsoft.com/office/drawing/2014/main" id="{4EAB8E6F-6855-2E06-16CC-9F712B849A94}"/>
                      </a:ext>
                    </a:extLst>
                  </p:cNvPr>
                  <p:cNvSpPr/>
                  <p:nvPr/>
                </p:nvSpPr>
                <p:spPr>
                  <a:xfrm>
                    <a:off x="-766842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19" name="Freeform: Shape 2518">
                    <a:extLst>
                      <a:ext uri="{FF2B5EF4-FFF2-40B4-BE49-F238E27FC236}">
                        <a16:creationId xmlns:a16="http://schemas.microsoft.com/office/drawing/2014/main" id="{BD5A76DF-33CC-D171-34C9-BDFEC6B9A6FA}"/>
                      </a:ext>
                    </a:extLst>
                  </p:cNvPr>
                  <p:cNvSpPr/>
                  <p:nvPr/>
                </p:nvSpPr>
                <p:spPr>
                  <a:xfrm>
                    <a:off x="-742366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0" name="Freeform: Shape 2519">
                    <a:extLst>
                      <a:ext uri="{FF2B5EF4-FFF2-40B4-BE49-F238E27FC236}">
                        <a16:creationId xmlns:a16="http://schemas.microsoft.com/office/drawing/2014/main" id="{5F68093D-D00A-47EC-B1BC-FD66F07D1AF7}"/>
                      </a:ext>
                    </a:extLst>
                  </p:cNvPr>
                  <p:cNvSpPr/>
                  <p:nvPr/>
                </p:nvSpPr>
                <p:spPr>
                  <a:xfrm>
                    <a:off x="-717890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1" name="Freeform: Shape 2520">
                    <a:extLst>
                      <a:ext uri="{FF2B5EF4-FFF2-40B4-BE49-F238E27FC236}">
                        <a16:creationId xmlns:a16="http://schemas.microsoft.com/office/drawing/2014/main" id="{0A2839A7-9A63-6DC0-D26C-C843CC2BE9CF}"/>
                      </a:ext>
                    </a:extLst>
                  </p:cNvPr>
                  <p:cNvSpPr/>
                  <p:nvPr/>
                </p:nvSpPr>
                <p:spPr>
                  <a:xfrm>
                    <a:off x="-693414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2" name="Freeform: Shape 2521">
                    <a:extLst>
                      <a:ext uri="{FF2B5EF4-FFF2-40B4-BE49-F238E27FC236}">
                        <a16:creationId xmlns:a16="http://schemas.microsoft.com/office/drawing/2014/main" id="{1B70C5E0-F791-E31C-624B-3B2362F477F6}"/>
                      </a:ext>
                    </a:extLst>
                  </p:cNvPr>
                  <p:cNvSpPr/>
                  <p:nvPr/>
                </p:nvSpPr>
                <p:spPr>
                  <a:xfrm>
                    <a:off x="-668931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3" name="Freeform: Shape 2522">
                    <a:extLst>
                      <a:ext uri="{FF2B5EF4-FFF2-40B4-BE49-F238E27FC236}">
                        <a16:creationId xmlns:a16="http://schemas.microsoft.com/office/drawing/2014/main" id="{33197C71-5D21-3B5D-34B6-658EB6DF8E42}"/>
                      </a:ext>
                    </a:extLst>
                  </p:cNvPr>
                  <p:cNvSpPr/>
                  <p:nvPr/>
                </p:nvSpPr>
                <p:spPr>
                  <a:xfrm>
                    <a:off x="-644455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4" name="Freeform: Shape 2523">
                    <a:extLst>
                      <a:ext uri="{FF2B5EF4-FFF2-40B4-BE49-F238E27FC236}">
                        <a16:creationId xmlns:a16="http://schemas.microsoft.com/office/drawing/2014/main" id="{7BCA74B4-41CF-124F-F001-B746629DA4E1}"/>
                      </a:ext>
                    </a:extLst>
                  </p:cNvPr>
                  <p:cNvSpPr/>
                  <p:nvPr/>
                </p:nvSpPr>
                <p:spPr>
                  <a:xfrm>
                    <a:off x="-619979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5" name="Freeform: Shape 2524">
                    <a:extLst>
                      <a:ext uri="{FF2B5EF4-FFF2-40B4-BE49-F238E27FC236}">
                        <a16:creationId xmlns:a16="http://schemas.microsoft.com/office/drawing/2014/main" id="{45231A44-E6ED-007E-675B-390E74331300}"/>
                      </a:ext>
                    </a:extLst>
                  </p:cNvPr>
                  <p:cNvSpPr/>
                  <p:nvPr/>
                </p:nvSpPr>
                <p:spPr>
                  <a:xfrm>
                    <a:off x="-595503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26" name="Freeform: Shape 2525">
                    <a:extLst>
                      <a:ext uri="{FF2B5EF4-FFF2-40B4-BE49-F238E27FC236}">
                        <a16:creationId xmlns:a16="http://schemas.microsoft.com/office/drawing/2014/main" id="{2EDB3FA5-51E3-D6C8-7AC8-43DCC1118F9B}"/>
                      </a:ext>
                    </a:extLst>
                  </p:cNvPr>
                  <p:cNvSpPr/>
                  <p:nvPr/>
                </p:nvSpPr>
                <p:spPr>
                  <a:xfrm>
                    <a:off x="-571027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27" name="Freeform: Shape 2526">
                    <a:extLst>
                      <a:ext uri="{FF2B5EF4-FFF2-40B4-BE49-F238E27FC236}">
                        <a16:creationId xmlns:a16="http://schemas.microsoft.com/office/drawing/2014/main" id="{F787EA11-C980-5D87-A127-297966AD8792}"/>
                      </a:ext>
                    </a:extLst>
                  </p:cNvPr>
                  <p:cNvSpPr/>
                  <p:nvPr/>
                </p:nvSpPr>
                <p:spPr>
                  <a:xfrm>
                    <a:off x="-546551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28" name="Freeform: Shape 2527">
                    <a:extLst>
                      <a:ext uri="{FF2B5EF4-FFF2-40B4-BE49-F238E27FC236}">
                        <a16:creationId xmlns:a16="http://schemas.microsoft.com/office/drawing/2014/main" id="{05DCB8F7-08B7-A002-8BF9-90D8486748E1}"/>
                      </a:ext>
                    </a:extLst>
                  </p:cNvPr>
                  <p:cNvSpPr/>
                  <p:nvPr/>
                </p:nvSpPr>
                <p:spPr>
                  <a:xfrm>
                    <a:off x="-522068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29" name="Freeform: Shape 2528">
                    <a:extLst>
                      <a:ext uri="{FF2B5EF4-FFF2-40B4-BE49-F238E27FC236}">
                        <a16:creationId xmlns:a16="http://schemas.microsoft.com/office/drawing/2014/main" id="{9B531D17-4902-E80E-9C15-CDA2CDCCB10A}"/>
                      </a:ext>
                    </a:extLst>
                  </p:cNvPr>
                  <p:cNvSpPr/>
                  <p:nvPr/>
                </p:nvSpPr>
                <p:spPr>
                  <a:xfrm>
                    <a:off x="-497592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0" name="Freeform: Shape 2529">
                    <a:extLst>
                      <a:ext uri="{FF2B5EF4-FFF2-40B4-BE49-F238E27FC236}">
                        <a16:creationId xmlns:a16="http://schemas.microsoft.com/office/drawing/2014/main" id="{9137F945-CEE6-7956-29E1-952444D9F82D}"/>
                      </a:ext>
                    </a:extLst>
                  </p:cNvPr>
                  <p:cNvSpPr/>
                  <p:nvPr/>
                </p:nvSpPr>
                <p:spPr>
                  <a:xfrm>
                    <a:off x="-473116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1" name="Freeform: Shape 2530">
                    <a:extLst>
                      <a:ext uri="{FF2B5EF4-FFF2-40B4-BE49-F238E27FC236}">
                        <a16:creationId xmlns:a16="http://schemas.microsoft.com/office/drawing/2014/main" id="{A0362087-76BC-39D0-21FE-EFCB490A0D1E}"/>
                      </a:ext>
                    </a:extLst>
                  </p:cNvPr>
                  <p:cNvSpPr/>
                  <p:nvPr/>
                </p:nvSpPr>
                <p:spPr>
                  <a:xfrm>
                    <a:off x="-448640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2" name="Freeform: Shape 2531">
                    <a:extLst>
                      <a:ext uri="{FF2B5EF4-FFF2-40B4-BE49-F238E27FC236}">
                        <a16:creationId xmlns:a16="http://schemas.microsoft.com/office/drawing/2014/main" id="{00865ED3-283F-AC9D-03BC-A932A62D7997}"/>
                      </a:ext>
                    </a:extLst>
                  </p:cNvPr>
                  <p:cNvSpPr/>
                  <p:nvPr/>
                </p:nvSpPr>
                <p:spPr>
                  <a:xfrm>
                    <a:off x="-424164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3" name="Freeform: Shape 2532">
                    <a:extLst>
                      <a:ext uri="{FF2B5EF4-FFF2-40B4-BE49-F238E27FC236}">
                        <a16:creationId xmlns:a16="http://schemas.microsoft.com/office/drawing/2014/main" id="{04F87754-E2E8-F409-C7A3-89A17E277209}"/>
                      </a:ext>
                    </a:extLst>
                  </p:cNvPr>
                  <p:cNvSpPr/>
                  <p:nvPr/>
                </p:nvSpPr>
                <p:spPr>
                  <a:xfrm>
                    <a:off x="-399681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4" name="Freeform: Shape 2533">
                    <a:extLst>
                      <a:ext uri="{FF2B5EF4-FFF2-40B4-BE49-F238E27FC236}">
                        <a16:creationId xmlns:a16="http://schemas.microsoft.com/office/drawing/2014/main" id="{D6B9970D-0EC6-8064-405B-DF39F1788393}"/>
                      </a:ext>
                    </a:extLst>
                  </p:cNvPr>
                  <p:cNvSpPr/>
                  <p:nvPr/>
                </p:nvSpPr>
                <p:spPr>
                  <a:xfrm>
                    <a:off x="-375205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5" name="Freeform: Shape 2534">
                    <a:extLst>
                      <a:ext uri="{FF2B5EF4-FFF2-40B4-BE49-F238E27FC236}">
                        <a16:creationId xmlns:a16="http://schemas.microsoft.com/office/drawing/2014/main" id="{28CFB5FC-7083-C2B8-3B98-7BA1DD582AF5}"/>
                      </a:ext>
                    </a:extLst>
                  </p:cNvPr>
                  <p:cNvSpPr/>
                  <p:nvPr/>
                </p:nvSpPr>
                <p:spPr>
                  <a:xfrm>
                    <a:off x="-350729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6" name="Freeform: Shape 2535">
                    <a:extLst>
                      <a:ext uri="{FF2B5EF4-FFF2-40B4-BE49-F238E27FC236}">
                        <a16:creationId xmlns:a16="http://schemas.microsoft.com/office/drawing/2014/main" id="{F29A4C4A-E6FD-66E1-F450-B38395942C8B}"/>
                      </a:ext>
                    </a:extLst>
                  </p:cNvPr>
                  <p:cNvSpPr/>
                  <p:nvPr/>
                </p:nvSpPr>
                <p:spPr>
                  <a:xfrm>
                    <a:off x="-326253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7" name="Freeform: Shape 2536">
                    <a:extLst>
                      <a:ext uri="{FF2B5EF4-FFF2-40B4-BE49-F238E27FC236}">
                        <a16:creationId xmlns:a16="http://schemas.microsoft.com/office/drawing/2014/main" id="{13CFFAE1-CFE1-ED2A-4274-04ADB4EFBD5A}"/>
                      </a:ext>
                    </a:extLst>
                  </p:cNvPr>
                  <p:cNvSpPr/>
                  <p:nvPr/>
                </p:nvSpPr>
                <p:spPr>
                  <a:xfrm>
                    <a:off x="-301777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8" name="Freeform: Shape 2537">
                    <a:extLst>
                      <a:ext uri="{FF2B5EF4-FFF2-40B4-BE49-F238E27FC236}">
                        <a16:creationId xmlns:a16="http://schemas.microsoft.com/office/drawing/2014/main" id="{A6579162-C661-8FF1-8E64-72AD2FCC9691}"/>
                      </a:ext>
                    </a:extLst>
                  </p:cNvPr>
                  <p:cNvSpPr/>
                  <p:nvPr/>
                </p:nvSpPr>
                <p:spPr>
                  <a:xfrm>
                    <a:off x="-2772944"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9" name="Freeform: Shape 2538">
                    <a:extLst>
                      <a:ext uri="{FF2B5EF4-FFF2-40B4-BE49-F238E27FC236}">
                        <a16:creationId xmlns:a16="http://schemas.microsoft.com/office/drawing/2014/main" id="{602A53B7-878E-C4A7-C8CA-090F581BD595}"/>
                      </a:ext>
                    </a:extLst>
                  </p:cNvPr>
                  <p:cNvSpPr/>
                  <p:nvPr/>
                </p:nvSpPr>
                <p:spPr>
                  <a:xfrm>
                    <a:off x="-252818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0" name="Freeform: Shape 2539">
                    <a:extLst>
                      <a:ext uri="{FF2B5EF4-FFF2-40B4-BE49-F238E27FC236}">
                        <a16:creationId xmlns:a16="http://schemas.microsoft.com/office/drawing/2014/main" id="{5CF82273-5CE0-B3D7-7761-B14D956671C3}"/>
                      </a:ext>
                    </a:extLst>
                  </p:cNvPr>
                  <p:cNvSpPr/>
                  <p:nvPr/>
                </p:nvSpPr>
                <p:spPr>
                  <a:xfrm>
                    <a:off x="-228342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1" name="Freeform: Shape 2540">
                    <a:extLst>
                      <a:ext uri="{FF2B5EF4-FFF2-40B4-BE49-F238E27FC236}">
                        <a16:creationId xmlns:a16="http://schemas.microsoft.com/office/drawing/2014/main" id="{0F8E8FFD-5034-163C-24AC-73DCB7291588}"/>
                      </a:ext>
                    </a:extLst>
                  </p:cNvPr>
                  <p:cNvSpPr/>
                  <p:nvPr/>
                </p:nvSpPr>
                <p:spPr>
                  <a:xfrm>
                    <a:off x="-203866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2" name="Freeform: Shape 2541">
                    <a:extLst>
                      <a:ext uri="{FF2B5EF4-FFF2-40B4-BE49-F238E27FC236}">
                        <a16:creationId xmlns:a16="http://schemas.microsoft.com/office/drawing/2014/main" id="{76C52ADD-9F6A-CB36-CE66-10D2A4B34FF3}"/>
                      </a:ext>
                    </a:extLst>
                  </p:cNvPr>
                  <p:cNvSpPr/>
                  <p:nvPr/>
                </p:nvSpPr>
                <p:spPr>
                  <a:xfrm>
                    <a:off x="-179390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nvGrpSpPr>
              <p:cNvPr id="1488" name="图形 77">
                <a:extLst>
                  <a:ext uri="{FF2B5EF4-FFF2-40B4-BE49-F238E27FC236}">
                    <a16:creationId xmlns:a16="http://schemas.microsoft.com/office/drawing/2014/main" id="{B5DF9E8C-C55A-9AD3-880F-9EBE3D4E5877}"/>
                  </a:ext>
                </a:extLst>
              </p:cNvPr>
              <p:cNvGrpSpPr/>
              <p:nvPr/>
            </p:nvGrpSpPr>
            <p:grpSpPr>
              <a:xfrm>
                <a:off x="-13789148" y="3327951"/>
                <a:ext cx="12231283" cy="3423554"/>
                <a:chOff x="-13789148" y="3327951"/>
                <a:chExt cx="12231283" cy="3423554"/>
              </a:xfrm>
              <a:grpFill/>
            </p:grpSpPr>
            <p:grpSp>
              <p:nvGrpSpPr>
                <p:cNvPr id="1489" name="图形 77">
                  <a:extLst>
                    <a:ext uri="{FF2B5EF4-FFF2-40B4-BE49-F238E27FC236}">
                      <a16:creationId xmlns:a16="http://schemas.microsoft.com/office/drawing/2014/main" id="{536D708E-43A6-8CC3-EAEB-765A111993EB}"/>
                    </a:ext>
                  </a:extLst>
                </p:cNvPr>
                <p:cNvGrpSpPr/>
                <p:nvPr/>
              </p:nvGrpSpPr>
              <p:grpSpPr>
                <a:xfrm>
                  <a:off x="-13789148" y="3327951"/>
                  <a:ext cx="6110624" cy="3423554"/>
                  <a:chOff x="-13789148" y="3327951"/>
                  <a:chExt cx="6110624" cy="3423554"/>
                </a:xfrm>
                <a:grpFill/>
              </p:grpSpPr>
              <p:sp>
                <p:nvSpPr>
                  <p:cNvPr id="1841" name="Freeform: Shape 1840">
                    <a:extLst>
                      <a:ext uri="{FF2B5EF4-FFF2-40B4-BE49-F238E27FC236}">
                        <a16:creationId xmlns:a16="http://schemas.microsoft.com/office/drawing/2014/main" id="{A727B749-4514-589B-248D-444C44089F0C}"/>
                      </a:ext>
                    </a:extLst>
                  </p:cNvPr>
                  <p:cNvSpPr/>
                  <p:nvPr/>
                </p:nvSpPr>
                <p:spPr>
                  <a:xfrm>
                    <a:off x="-1378914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2" name="Freeform: Shape 1841">
                    <a:extLst>
                      <a:ext uri="{FF2B5EF4-FFF2-40B4-BE49-F238E27FC236}">
                        <a16:creationId xmlns:a16="http://schemas.microsoft.com/office/drawing/2014/main" id="{A21FCCA0-0720-F38B-41E7-284CF68346FE}"/>
                      </a:ext>
                    </a:extLst>
                  </p:cNvPr>
                  <p:cNvSpPr/>
                  <p:nvPr/>
                </p:nvSpPr>
                <p:spPr>
                  <a:xfrm>
                    <a:off x="-1354438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3" name="Freeform: Shape 1842">
                    <a:extLst>
                      <a:ext uri="{FF2B5EF4-FFF2-40B4-BE49-F238E27FC236}">
                        <a16:creationId xmlns:a16="http://schemas.microsoft.com/office/drawing/2014/main" id="{58D2F1F5-B021-0393-EFF7-415482127817}"/>
                      </a:ext>
                    </a:extLst>
                  </p:cNvPr>
                  <p:cNvSpPr/>
                  <p:nvPr/>
                </p:nvSpPr>
                <p:spPr>
                  <a:xfrm>
                    <a:off x="-1329962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4" name="Freeform: Shape 1843">
                    <a:extLst>
                      <a:ext uri="{FF2B5EF4-FFF2-40B4-BE49-F238E27FC236}">
                        <a16:creationId xmlns:a16="http://schemas.microsoft.com/office/drawing/2014/main" id="{EE107B1D-6EBF-3C6C-1EEF-12A9A0ED20EB}"/>
                      </a:ext>
                    </a:extLst>
                  </p:cNvPr>
                  <p:cNvSpPr/>
                  <p:nvPr/>
                </p:nvSpPr>
                <p:spPr>
                  <a:xfrm>
                    <a:off x="-1305479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45" name="Freeform: Shape 1844">
                    <a:extLst>
                      <a:ext uri="{FF2B5EF4-FFF2-40B4-BE49-F238E27FC236}">
                        <a16:creationId xmlns:a16="http://schemas.microsoft.com/office/drawing/2014/main" id="{86D728D3-A469-6DBE-99B4-0FFB68B1E299}"/>
                      </a:ext>
                    </a:extLst>
                  </p:cNvPr>
                  <p:cNvSpPr/>
                  <p:nvPr/>
                </p:nvSpPr>
                <p:spPr>
                  <a:xfrm>
                    <a:off x="-1281003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6" name="Freeform: Shape 1845">
                    <a:extLst>
                      <a:ext uri="{FF2B5EF4-FFF2-40B4-BE49-F238E27FC236}">
                        <a16:creationId xmlns:a16="http://schemas.microsoft.com/office/drawing/2014/main" id="{B17D7CA1-3215-5207-C339-BCD71859F4A3}"/>
                      </a:ext>
                    </a:extLst>
                  </p:cNvPr>
                  <p:cNvSpPr/>
                  <p:nvPr/>
                </p:nvSpPr>
                <p:spPr>
                  <a:xfrm>
                    <a:off x="-1256527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7" name="Freeform: Shape 1846">
                    <a:extLst>
                      <a:ext uri="{FF2B5EF4-FFF2-40B4-BE49-F238E27FC236}">
                        <a16:creationId xmlns:a16="http://schemas.microsoft.com/office/drawing/2014/main" id="{992F6ADF-EB70-4FF1-4C7E-ED750D1EBA35}"/>
                      </a:ext>
                    </a:extLst>
                  </p:cNvPr>
                  <p:cNvSpPr/>
                  <p:nvPr/>
                </p:nvSpPr>
                <p:spPr>
                  <a:xfrm>
                    <a:off x="-1232051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8" name="Freeform: Shape 1847">
                    <a:extLst>
                      <a:ext uri="{FF2B5EF4-FFF2-40B4-BE49-F238E27FC236}">
                        <a16:creationId xmlns:a16="http://schemas.microsoft.com/office/drawing/2014/main" id="{1CB9381D-E2DA-B467-8A8F-634F049D0B90}"/>
                      </a:ext>
                    </a:extLst>
                  </p:cNvPr>
                  <p:cNvSpPr/>
                  <p:nvPr/>
                </p:nvSpPr>
                <p:spPr>
                  <a:xfrm>
                    <a:off x="-1207575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9" name="Freeform: Shape 1848">
                    <a:extLst>
                      <a:ext uri="{FF2B5EF4-FFF2-40B4-BE49-F238E27FC236}">
                        <a16:creationId xmlns:a16="http://schemas.microsoft.com/office/drawing/2014/main" id="{412CAD58-11F2-DB7F-1BA7-F9998C1DE2C1}"/>
                      </a:ext>
                    </a:extLst>
                  </p:cNvPr>
                  <p:cNvSpPr/>
                  <p:nvPr/>
                </p:nvSpPr>
                <p:spPr>
                  <a:xfrm>
                    <a:off x="-1183093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0" name="Freeform: Shape 1849">
                    <a:extLst>
                      <a:ext uri="{FF2B5EF4-FFF2-40B4-BE49-F238E27FC236}">
                        <a16:creationId xmlns:a16="http://schemas.microsoft.com/office/drawing/2014/main" id="{29BB8F6E-A479-1AA2-BEB9-2B437FA5DF97}"/>
                      </a:ext>
                    </a:extLst>
                  </p:cNvPr>
                  <p:cNvSpPr/>
                  <p:nvPr/>
                </p:nvSpPr>
                <p:spPr>
                  <a:xfrm>
                    <a:off x="-1158617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1" name="Freeform: Shape 1850">
                    <a:extLst>
                      <a:ext uri="{FF2B5EF4-FFF2-40B4-BE49-F238E27FC236}">
                        <a16:creationId xmlns:a16="http://schemas.microsoft.com/office/drawing/2014/main" id="{BEF2E1AA-5430-4E76-C743-5BD9C78313BE}"/>
                      </a:ext>
                    </a:extLst>
                  </p:cNvPr>
                  <p:cNvSpPr/>
                  <p:nvPr/>
                </p:nvSpPr>
                <p:spPr>
                  <a:xfrm>
                    <a:off x="-1134141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2" name="Freeform: Shape 1851">
                    <a:extLst>
                      <a:ext uri="{FF2B5EF4-FFF2-40B4-BE49-F238E27FC236}">
                        <a16:creationId xmlns:a16="http://schemas.microsoft.com/office/drawing/2014/main" id="{D72316DB-E72E-9CFA-A398-7A8E9C49F1C1}"/>
                      </a:ext>
                    </a:extLst>
                  </p:cNvPr>
                  <p:cNvSpPr/>
                  <p:nvPr/>
                </p:nvSpPr>
                <p:spPr>
                  <a:xfrm>
                    <a:off x="-1109665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3" name="Freeform: Shape 1852">
                    <a:extLst>
                      <a:ext uri="{FF2B5EF4-FFF2-40B4-BE49-F238E27FC236}">
                        <a16:creationId xmlns:a16="http://schemas.microsoft.com/office/drawing/2014/main" id="{78981972-A1A7-A918-72BF-B0FA5679136A}"/>
                      </a:ext>
                    </a:extLst>
                  </p:cNvPr>
                  <p:cNvSpPr/>
                  <p:nvPr/>
                </p:nvSpPr>
                <p:spPr>
                  <a:xfrm>
                    <a:off x="-1085189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4" name="Freeform: Shape 1853">
                    <a:extLst>
                      <a:ext uri="{FF2B5EF4-FFF2-40B4-BE49-F238E27FC236}">
                        <a16:creationId xmlns:a16="http://schemas.microsoft.com/office/drawing/2014/main" id="{27782276-9D36-9E06-9450-A979A4F2895E}"/>
                      </a:ext>
                    </a:extLst>
                  </p:cNvPr>
                  <p:cNvSpPr/>
                  <p:nvPr/>
                </p:nvSpPr>
                <p:spPr>
                  <a:xfrm>
                    <a:off x="-1060706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5" name="Freeform: Shape 1854">
                    <a:extLst>
                      <a:ext uri="{FF2B5EF4-FFF2-40B4-BE49-F238E27FC236}">
                        <a16:creationId xmlns:a16="http://schemas.microsoft.com/office/drawing/2014/main" id="{1E3560DC-3237-C75E-E708-A21489D8D1C1}"/>
                      </a:ext>
                    </a:extLst>
                  </p:cNvPr>
                  <p:cNvSpPr/>
                  <p:nvPr/>
                </p:nvSpPr>
                <p:spPr>
                  <a:xfrm>
                    <a:off x="-1036230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6" name="Freeform: Shape 1855">
                    <a:extLst>
                      <a:ext uri="{FF2B5EF4-FFF2-40B4-BE49-F238E27FC236}">
                        <a16:creationId xmlns:a16="http://schemas.microsoft.com/office/drawing/2014/main" id="{2E7A88BA-611D-53B2-D4F7-77D8CB685F40}"/>
                      </a:ext>
                    </a:extLst>
                  </p:cNvPr>
                  <p:cNvSpPr/>
                  <p:nvPr/>
                </p:nvSpPr>
                <p:spPr>
                  <a:xfrm>
                    <a:off x="-1011754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7" name="Freeform: Shape 1856">
                    <a:extLst>
                      <a:ext uri="{FF2B5EF4-FFF2-40B4-BE49-F238E27FC236}">
                        <a16:creationId xmlns:a16="http://schemas.microsoft.com/office/drawing/2014/main" id="{0C64F298-A7C8-F82B-AE77-763AE2CE4F02}"/>
                      </a:ext>
                    </a:extLst>
                  </p:cNvPr>
                  <p:cNvSpPr/>
                  <p:nvPr/>
                </p:nvSpPr>
                <p:spPr>
                  <a:xfrm>
                    <a:off x="-987278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8" name="Freeform: Shape 1857">
                    <a:extLst>
                      <a:ext uri="{FF2B5EF4-FFF2-40B4-BE49-F238E27FC236}">
                        <a16:creationId xmlns:a16="http://schemas.microsoft.com/office/drawing/2014/main" id="{FB03BC42-215B-A898-6F5E-9737BC49A798}"/>
                      </a:ext>
                    </a:extLst>
                  </p:cNvPr>
                  <p:cNvSpPr/>
                  <p:nvPr/>
                </p:nvSpPr>
                <p:spPr>
                  <a:xfrm>
                    <a:off x="-962802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9" name="Freeform: Shape 1858">
                    <a:extLst>
                      <a:ext uri="{FF2B5EF4-FFF2-40B4-BE49-F238E27FC236}">
                        <a16:creationId xmlns:a16="http://schemas.microsoft.com/office/drawing/2014/main" id="{0848EA7A-F7BD-3EE2-1D18-0CAFEC91247F}"/>
                      </a:ext>
                    </a:extLst>
                  </p:cNvPr>
                  <p:cNvSpPr/>
                  <p:nvPr/>
                </p:nvSpPr>
                <p:spPr>
                  <a:xfrm>
                    <a:off x="-938319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0" name="Freeform: Shape 1859">
                    <a:extLst>
                      <a:ext uri="{FF2B5EF4-FFF2-40B4-BE49-F238E27FC236}">
                        <a16:creationId xmlns:a16="http://schemas.microsoft.com/office/drawing/2014/main" id="{F69FD2FD-5EBF-92EA-1309-04D95E9012BC}"/>
                      </a:ext>
                    </a:extLst>
                  </p:cNvPr>
                  <p:cNvSpPr/>
                  <p:nvPr/>
                </p:nvSpPr>
                <p:spPr>
                  <a:xfrm>
                    <a:off x="-913843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1" name="Freeform: Shape 1860">
                    <a:extLst>
                      <a:ext uri="{FF2B5EF4-FFF2-40B4-BE49-F238E27FC236}">
                        <a16:creationId xmlns:a16="http://schemas.microsoft.com/office/drawing/2014/main" id="{9E6342DF-FB8D-D593-AD29-A9E6D4E57693}"/>
                      </a:ext>
                    </a:extLst>
                  </p:cNvPr>
                  <p:cNvSpPr/>
                  <p:nvPr/>
                </p:nvSpPr>
                <p:spPr>
                  <a:xfrm>
                    <a:off x="-889367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2" name="Freeform: Shape 1861">
                    <a:extLst>
                      <a:ext uri="{FF2B5EF4-FFF2-40B4-BE49-F238E27FC236}">
                        <a16:creationId xmlns:a16="http://schemas.microsoft.com/office/drawing/2014/main" id="{0DB01580-9BE3-AA53-D0F2-A49E4C6D1EDC}"/>
                      </a:ext>
                    </a:extLst>
                  </p:cNvPr>
                  <p:cNvSpPr/>
                  <p:nvPr/>
                </p:nvSpPr>
                <p:spPr>
                  <a:xfrm>
                    <a:off x="-864891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3" name="Freeform: Shape 1862">
                    <a:extLst>
                      <a:ext uri="{FF2B5EF4-FFF2-40B4-BE49-F238E27FC236}">
                        <a16:creationId xmlns:a16="http://schemas.microsoft.com/office/drawing/2014/main" id="{E37AF094-E1B4-1E59-6807-9371C66245D1}"/>
                      </a:ext>
                    </a:extLst>
                  </p:cNvPr>
                  <p:cNvSpPr/>
                  <p:nvPr/>
                </p:nvSpPr>
                <p:spPr>
                  <a:xfrm>
                    <a:off x="-840415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4" name="Freeform: Shape 1863">
                    <a:extLst>
                      <a:ext uri="{FF2B5EF4-FFF2-40B4-BE49-F238E27FC236}">
                        <a16:creationId xmlns:a16="http://schemas.microsoft.com/office/drawing/2014/main" id="{EAAEE863-A223-C5EF-97D0-76E10CEA9903}"/>
                      </a:ext>
                    </a:extLst>
                  </p:cNvPr>
                  <p:cNvSpPr/>
                  <p:nvPr/>
                </p:nvSpPr>
                <p:spPr>
                  <a:xfrm>
                    <a:off x="-815932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5" name="Freeform: Shape 1864">
                    <a:extLst>
                      <a:ext uri="{FF2B5EF4-FFF2-40B4-BE49-F238E27FC236}">
                        <a16:creationId xmlns:a16="http://schemas.microsoft.com/office/drawing/2014/main" id="{2EB182BC-2BDC-86BB-9D5F-EC5F59B37B7B}"/>
                      </a:ext>
                    </a:extLst>
                  </p:cNvPr>
                  <p:cNvSpPr/>
                  <p:nvPr/>
                </p:nvSpPr>
                <p:spPr>
                  <a:xfrm>
                    <a:off x="-791456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6" name="Freeform: Shape 1865">
                    <a:extLst>
                      <a:ext uri="{FF2B5EF4-FFF2-40B4-BE49-F238E27FC236}">
                        <a16:creationId xmlns:a16="http://schemas.microsoft.com/office/drawing/2014/main" id="{D5365491-79B7-3EF5-E919-A0B2B70753A3}"/>
                      </a:ext>
                    </a:extLst>
                  </p:cNvPr>
                  <p:cNvSpPr/>
                  <p:nvPr/>
                </p:nvSpPr>
                <p:spPr>
                  <a:xfrm>
                    <a:off x="-1378914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7" name="Freeform: Shape 1866">
                    <a:extLst>
                      <a:ext uri="{FF2B5EF4-FFF2-40B4-BE49-F238E27FC236}">
                        <a16:creationId xmlns:a16="http://schemas.microsoft.com/office/drawing/2014/main" id="{D8518972-451A-9B93-AC62-213BEAAD2DF0}"/>
                      </a:ext>
                    </a:extLst>
                  </p:cNvPr>
                  <p:cNvSpPr/>
                  <p:nvPr/>
                </p:nvSpPr>
                <p:spPr>
                  <a:xfrm>
                    <a:off x="-1354438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68" name="Freeform: Shape 1867">
                    <a:extLst>
                      <a:ext uri="{FF2B5EF4-FFF2-40B4-BE49-F238E27FC236}">
                        <a16:creationId xmlns:a16="http://schemas.microsoft.com/office/drawing/2014/main" id="{FF5B14E2-5307-EA7C-0D57-603C62AC1782}"/>
                      </a:ext>
                    </a:extLst>
                  </p:cNvPr>
                  <p:cNvSpPr/>
                  <p:nvPr/>
                </p:nvSpPr>
                <p:spPr>
                  <a:xfrm>
                    <a:off x="-1329962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9" name="Freeform: Shape 1868">
                    <a:extLst>
                      <a:ext uri="{FF2B5EF4-FFF2-40B4-BE49-F238E27FC236}">
                        <a16:creationId xmlns:a16="http://schemas.microsoft.com/office/drawing/2014/main" id="{F9254A37-4F1C-C827-161B-4776F21D8F4F}"/>
                      </a:ext>
                    </a:extLst>
                  </p:cNvPr>
                  <p:cNvSpPr/>
                  <p:nvPr/>
                </p:nvSpPr>
                <p:spPr>
                  <a:xfrm>
                    <a:off x="-1305479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0" name="Freeform: Shape 1869">
                    <a:extLst>
                      <a:ext uri="{FF2B5EF4-FFF2-40B4-BE49-F238E27FC236}">
                        <a16:creationId xmlns:a16="http://schemas.microsoft.com/office/drawing/2014/main" id="{C6B0427B-77E7-1A4C-7525-CBF49A39BA29}"/>
                      </a:ext>
                    </a:extLst>
                  </p:cNvPr>
                  <p:cNvSpPr/>
                  <p:nvPr/>
                </p:nvSpPr>
                <p:spPr>
                  <a:xfrm>
                    <a:off x="-1281003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1" name="Freeform: Shape 1870">
                    <a:extLst>
                      <a:ext uri="{FF2B5EF4-FFF2-40B4-BE49-F238E27FC236}">
                        <a16:creationId xmlns:a16="http://schemas.microsoft.com/office/drawing/2014/main" id="{135031B7-FEA9-82AB-ACF3-25E340644888}"/>
                      </a:ext>
                    </a:extLst>
                  </p:cNvPr>
                  <p:cNvSpPr/>
                  <p:nvPr/>
                </p:nvSpPr>
                <p:spPr>
                  <a:xfrm>
                    <a:off x="-1256527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2" name="Freeform: Shape 1871">
                    <a:extLst>
                      <a:ext uri="{FF2B5EF4-FFF2-40B4-BE49-F238E27FC236}">
                        <a16:creationId xmlns:a16="http://schemas.microsoft.com/office/drawing/2014/main" id="{887EF982-0D23-94E5-E246-918E85139F23}"/>
                      </a:ext>
                    </a:extLst>
                  </p:cNvPr>
                  <p:cNvSpPr/>
                  <p:nvPr/>
                </p:nvSpPr>
                <p:spPr>
                  <a:xfrm>
                    <a:off x="-1232051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3" name="Freeform: Shape 1872">
                    <a:extLst>
                      <a:ext uri="{FF2B5EF4-FFF2-40B4-BE49-F238E27FC236}">
                        <a16:creationId xmlns:a16="http://schemas.microsoft.com/office/drawing/2014/main" id="{8E524E50-F49C-7F0A-63CB-6CA51213EC3A}"/>
                      </a:ext>
                    </a:extLst>
                  </p:cNvPr>
                  <p:cNvSpPr/>
                  <p:nvPr/>
                </p:nvSpPr>
                <p:spPr>
                  <a:xfrm>
                    <a:off x="-1207575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4" name="Freeform: Shape 1873">
                    <a:extLst>
                      <a:ext uri="{FF2B5EF4-FFF2-40B4-BE49-F238E27FC236}">
                        <a16:creationId xmlns:a16="http://schemas.microsoft.com/office/drawing/2014/main" id="{D5A702D0-15C7-35D6-FAA4-81AD2AC1AFFF}"/>
                      </a:ext>
                    </a:extLst>
                  </p:cNvPr>
                  <p:cNvSpPr/>
                  <p:nvPr/>
                </p:nvSpPr>
                <p:spPr>
                  <a:xfrm>
                    <a:off x="-1183093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5" name="Freeform: Shape 1874">
                    <a:extLst>
                      <a:ext uri="{FF2B5EF4-FFF2-40B4-BE49-F238E27FC236}">
                        <a16:creationId xmlns:a16="http://schemas.microsoft.com/office/drawing/2014/main" id="{BECCDD71-A8D7-94EA-F592-4A114F1C02C3}"/>
                      </a:ext>
                    </a:extLst>
                  </p:cNvPr>
                  <p:cNvSpPr/>
                  <p:nvPr/>
                </p:nvSpPr>
                <p:spPr>
                  <a:xfrm>
                    <a:off x="-1158617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6" name="Freeform: Shape 1875">
                    <a:extLst>
                      <a:ext uri="{FF2B5EF4-FFF2-40B4-BE49-F238E27FC236}">
                        <a16:creationId xmlns:a16="http://schemas.microsoft.com/office/drawing/2014/main" id="{CC28479C-52D2-D44D-207D-E002B14D527A}"/>
                      </a:ext>
                    </a:extLst>
                  </p:cNvPr>
                  <p:cNvSpPr/>
                  <p:nvPr/>
                </p:nvSpPr>
                <p:spPr>
                  <a:xfrm>
                    <a:off x="-1134141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7" name="Freeform: Shape 1876">
                    <a:extLst>
                      <a:ext uri="{FF2B5EF4-FFF2-40B4-BE49-F238E27FC236}">
                        <a16:creationId xmlns:a16="http://schemas.microsoft.com/office/drawing/2014/main" id="{DACCD74D-4BD8-5610-9E9F-7C13A57A3631}"/>
                      </a:ext>
                    </a:extLst>
                  </p:cNvPr>
                  <p:cNvSpPr/>
                  <p:nvPr/>
                </p:nvSpPr>
                <p:spPr>
                  <a:xfrm>
                    <a:off x="-1109665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8" name="Freeform: Shape 1877">
                    <a:extLst>
                      <a:ext uri="{FF2B5EF4-FFF2-40B4-BE49-F238E27FC236}">
                        <a16:creationId xmlns:a16="http://schemas.microsoft.com/office/drawing/2014/main" id="{7540A26F-93BA-DCA4-59DA-B356A1548B69}"/>
                      </a:ext>
                    </a:extLst>
                  </p:cNvPr>
                  <p:cNvSpPr/>
                  <p:nvPr/>
                </p:nvSpPr>
                <p:spPr>
                  <a:xfrm>
                    <a:off x="-1085189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9" name="Freeform: Shape 1878">
                    <a:extLst>
                      <a:ext uri="{FF2B5EF4-FFF2-40B4-BE49-F238E27FC236}">
                        <a16:creationId xmlns:a16="http://schemas.microsoft.com/office/drawing/2014/main" id="{F8D2D560-B481-B4B9-B576-26ED9F113249}"/>
                      </a:ext>
                    </a:extLst>
                  </p:cNvPr>
                  <p:cNvSpPr/>
                  <p:nvPr/>
                </p:nvSpPr>
                <p:spPr>
                  <a:xfrm>
                    <a:off x="-1060706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0" name="Freeform: Shape 1879">
                    <a:extLst>
                      <a:ext uri="{FF2B5EF4-FFF2-40B4-BE49-F238E27FC236}">
                        <a16:creationId xmlns:a16="http://schemas.microsoft.com/office/drawing/2014/main" id="{40C610FE-AD3C-E01D-9D91-7AFBF1C11F4A}"/>
                      </a:ext>
                    </a:extLst>
                  </p:cNvPr>
                  <p:cNvSpPr/>
                  <p:nvPr/>
                </p:nvSpPr>
                <p:spPr>
                  <a:xfrm>
                    <a:off x="-1036230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1" name="Freeform: Shape 1880">
                    <a:extLst>
                      <a:ext uri="{FF2B5EF4-FFF2-40B4-BE49-F238E27FC236}">
                        <a16:creationId xmlns:a16="http://schemas.microsoft.com/office/drawing/2014/main" id="{2314188F-C812-0BAA-7104-4E257DB1CAA3}"/>
                      </a:ext>
                    </a:extLst>
                  </p:cNvPr>
                  <p:cNvSpPr/>
                  <p:nvPr/>
                </p:nvSpPr>
                <p:spPr>
                  <a:xfrm>
                    <a:off x="-1011754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2" name="Freeform: Shape 1881">
                    <a:extLst>
                      <a:ext uri="{FF2B5EF4-FFF2-40B4-BE49-F238E27FC236}">
                        <a16:creationId xmlns:a16="http://schemas.microsoft.com/office/drawing/2014/main" id="{E314D4D4-FBF3-5CA6-0FFD-C3D7FEECFA71}"/>
                      </a:ext>
                    </a:extLst>
                  </p:cNvPr>
                  <p:cNvSpPr/>
                  <p:nvPr/>
                </p:nvSpPr>
                <p:spPr>
                  <a:xfrm>
                    <a:off x="-987278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3" name="Freeform: Shape 1882">
                    <a:extLst>
                      <a:ext uri="{FF2B5EF4-FFF2-40B4-BE49-F238E27FC236}">
                        <a16:creationId xmlns:a16="http://schemas.microsoft.com/office/drawing/2014/main" id="{C170553C-4444-541E-A7D4-19839355DEB3}"/>
                      </a:ext>
                    </a:extLst>
                  </p:cNvPr>
                  <p:cNvSpPr/>
                  <p:nvPr/>
                </p:nvSpPr>
                <p:spPr>
                  <a:xfrm>
                    <a:off x="-962802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4" name="Freeform: Shape 1883">
                    <a:extLst>
                      <a:ext uri="{FF2B5EF4-FFF2-40B4-BE49-F238E27FC236}">
                        <a16:creationId xmlns:a16="http://schemas.microsoft.com/office/drawing/2014/main" id="{AA4695A7-D630-D067-584B-957CA3A901D4}"/>
                      </a:ext>
                    </a:extLst>
                  </p:cNvPr>
                  <p:cNvSpPr/>
                  <p:nvPr/>
                </p:nvSpPr>
                <p:spPr>
                  <a:xfrm>
                    <a:off x="-938319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5" name="Freeform: Shape 1884">
                    <a:extLst>
                      <a:ext uri="{FF2B5EF4-FFF2-40B4-BE49-F238E27FC236}">
                        <a16:creationId xmlns:a16="http://schemas.microsoft.com/office/drawing/2014/main" id="{B52EE148-26F8-CE24-D33A-997B144A8823}"/>
                      </a:ext>
                    </a:extLst>
                  </p:cNvPr>
                  <p:cNvSpPr/>
                  <p:nvPr/>
                </p:nvSpPr>
                <p:spPr>
                  <a:xfrm>
                    <a:off x="-913843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6" name="Freeform: Shape 1885">
                    <a:extLst>
                      <a:ext uri="{FF2B5EF4-FFF2-40B4-BE49-F238E27FC236}">
                        <a16:creationId xmlns:a16="http://schemas.microsoft.com/office/drawing/2014/main" id="{EEC1140D-2FF5-57A0-BDF4-62555CFA3078}"/>
                      </a:ext>
                    </a:extLst>
                  </p:cNvPr>
                  <p:cNvSpPr/>
                  <p:nvPr/>
                </p:nvSpPr>
                <p:spPr>
                  <a:xfrm>
                    <a:off x="-889367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7" name="Freeform: Shape 1886">
                    <a:extLst>
                      <a:ext uri="{FF2B5EF4-FFF2-40B4-BE49-F238E27FC236}">
                        <a16:creationId xmlns:a16="http://schemas.microsoft.com/office/drawing/2014/main" id="{60B70C09-F374-168C-DBE4-87BF64D0065D}"/>
                      </a:ext>
                    </a:extLst>
                  </p:cNvPr>
                  <p:cNvSpPr/>
                  <p:nvPr/>
                </p:nvSpPr>
                <p:spPr>
                  <a:xfrm>
                    <a:off x="-864891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8" name="Freeform: Shape 1887">
                    <a:extLst>
                      <a:ext uri="{FF2B5EF4-FFF2-40B4-BE49-F238E27FC236}">
                        <a16:creationId xmlns:a16="http://schemas.microsoft.com/office/drawing/2014/main" id="{72B4C4DB-B356-6B01-307A-DEBD07449C51}"/>
                      </a:ext>
                    </a:extLst>
                  </p:cNvPr>
                  <p:cNvSpPr/>
                  <p:nvPr/>
                </p:nvSpPr>
                <p:spPr>
                  <a:xfrm>
                    <a:off x="-840415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9" name="Freeform: Shape 1888">
                    <a:extLst>
                      <a:ext uri="{FF2B5EF4-FFF2-40B4-BE49-F238E27FC236}">
                        <a16:creationId xmlns:a16="http://schemas.microsoft.com/office/drawing/2014/main" id="{9F84C8A2-B39E-2BA7-0095-DD6106A13F7C}"/>
                      </a:ext>
                    </a:extLst>
                  </p:cNvPr>
                  <p:cNvSpPr/>
                  <p:nvPr/>
                </p:nvSpPr>
                <p:spPr>
                  <a:xfrm>
                    <a:off x="-815932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0" name="Freeform: Shape 1889">
                    <a:extLst>
                      <a:ext uri="{FF2B5EF4-FFF2-40B4-BE49-F238E27FC236}">
                        <a16:creationId xmlns:a16="http://schemas.microsoft.com/office/drawing/2014/main" id="{27E4AAA8-3751-FFB6-B50E-6FC6E7997E66}"/>
                      </a:ext>
                    </a:extLst>
                  </p:cNvPr>
                  <p:cNvSpPr/>
                  <p:nvPr/>
                </p:nvSpPr>
                <p:spPr>
                  <a:xfrm>
                    <a:off x="-791456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1" name="Freeform: Shape 1890">
                    <a:extLst>
                      <a:ext uri="{FF2B5EF4-FFF2-40B4-BE49-F238E27FC236}">
                        <a16:creationId xmlns:a16="http://schemas.microsoft.com/office/drawing/2014/main" id="{670CD684-DFE1-F5EA-2B24-8E4228F5400D}"/>
                      </a:ext>
                    </a:extLst>
                  </p:cNvPr>
                  <p:cNvSpPr/>
                  <p:nvPr/>
                </p:nvSpPr>
                <p:spPr>
                  <a:xfrm>
                    <a:off x="-1378914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2" name="Freeform: Shape 1891">
                    <a:extLst>
                      <a:ext uri="{FF2B5EF4-FFF2-40B4-BE49-F238E27FC236}">
                        <a16:creationId xmlns:a16="http://schemas.microsoft.com/office/drawing/2014/main" id="{A916B45C-AEA0-428F-BF22-A7A5AC00A063}"/>
                      </a:ext>
                    </a:extLst>
                  </p:cNvPr>
                  <p:cNvSpPr/>
                  <p:nvPr/>
                </p:nvSpPr>
                <p:spPr>
                  <a:xfrm>
                    <a:off x="-1354438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3" name="Freeform: Shape 1892">
                    <a:extLst>
                      <a:ext uri="{FF2B5EF4-FFF2-40B4-BE49-F238E27FC236}">
                        <a16:creationId xmlns:a16="http://schemas.microsoft.com/office/drawing/2014/main" id="{6EEFE098-4B0F-DAFE-0019-2B7116967D5C}"/>
                      </a:ext>
                    </a:extLst>
                  </p:cNvPr>
                  <p:cNvSpPr/>
                  <p:nvPr/>
                </p:nvSpPr>
                <p:spPr>
                  <a:xfrm>
                    <a:off x="-1329962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4" name="Freeform: Shape 1893">
                    <a:extLst>
                      <a:ext uri="{FF2B5EF4-FFF2-40B4-BE49-F238E27FC236}">
                        <a16:creationId xmlns:a16="http://schemas.microsoft.com/office/drawing/2014/main" id="{B3449014-B81A-9387-381C-1B9E7CD7A8AE}"/>
                      </a:ext>
                    </a:extLst>
                  </p:cNvPr>
                  <p:cNvSpPr/>
                  <p:nvPr/>
                </p:nvSpPr>
                <p:spPr>
                  <a:xfrm>
                    <a:off x="-1305479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5" name="Freeform: Shape 1894">
                    <a:extLst>
                      <a:ext uri="{FF2B5EF4-FFF2-40B4-BE49-F238E27FC236}">
                        <a16:creationId xmlns:a16="http://schemas.microsoft.com/office/drawing/2014/main" id="{69D499C7-F4A2-D625-CC3C-BB8FB1468187}"/>
                      </a:ext>
                    </a:extLst>
                  </p:cNvPr>
                  <p:cNvSpPr/>
                  <p:nvPr/>
                </p:nvSpPr>
                <p:spPr>
                  <a:xfrm>
                    <a:off x="-1281003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6" name="Freeform: Shape 1895">
                    <a:extLst>
                      <a:ext uri="{FF2B5EF4-FFF2-40B4-BE49-F238E27FC236}">
                        <a16:creationId xmlns:a16="http://schemas.microsoft.com/office/drawing/2014/main" id="{F33466D0-1584-AF6F-D31B-E702FD7684C3}"/>
                      </a:ext>
                    </a:extLst>
                  </p:cNvPr>
                  <p:cNvSpPr/>
                  <p:nvPr/>
                </p:nvSpPr>
                <p:spPr>
                  <a:xfrm>
                    <a:off x="-1256527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7" name="Freeform: Shape 1896">
                    <a:extLst>
                      <a:ext uri="{FF2B5EF4-FFF2-40B4-BE49-F238E27FC236}">
                        <a16:creationId xmlns:a16="http://schemas.microsoft.com/office/drawing/2014/main" id="{5763BCD5-96F6-B2D8-7C8F-373541281D8E}"/>
                      </a:ext>
                    </a:extLst>
                  </p:cNvPr>
                  <p:cNvSpPr/>
                  <p:nvPr/>
                </p:nvSpPr>
                <p:spPr>
                  <a:xfrm>
                    <a:off x="-1232051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8" name="Freeform: Shape 1897">
                    <a:extLst>
                      <a:ext uri="{FF2B5EF4-FFF2-40B4-BE49-F238E27FC236}">
                        <a16:creationId xmlns:a16="http://schemas.microsoft.com/office/drawing/2014/main" id="{8AAC67BC-8A0D-0739-2380-B86E0C2214B3}"/>
                      </a:ext>
                    </a:extLst>
                  </p:cNvPr>
                  <p:cNvSpPr/>
                  <p:nvPr/>
                </p:nvSpPr>
                <p:spPr>
                  <a:xfrm>
                    <a:off x="-1207575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9" name="Freeform: Shape 1898">
                    <a:extLst>
                      <a:ext uri="{FF2B5EF4-FFF2-40B4-BE49-F238E27FC236}">
                        <a16:creationId xmlns:a16="http://schemas.microsoft.com/office/drawing/2014/main" id="{A8351E8D-E7E6-15CE-DE9B-7054EED801C3}"/>
                      </a:ext>
                    </a:extLst>
                  </p:cNvPr>
                  <p:cNvSpPr/>
                  <p:nvPr/>
                </p:nvSpPr>
                <p:spPr>
                  <a:xfrm>
                    <a:off x="-1183093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0" name="Freeform: Shape 1899">
                    <a:extLst>
                      <a:ext uri="{FF2B5EF4-FFF2-40B4-BE49-F238E27FC236}">
                        <a16:creationId xmlns:a16="http://schemas.microsoft.com/office/drawing/2014/main" id="{A88AE187-E810-A7D0-C7B2-2495F4E06B86}"/>
                      </a:ext>
                    </a:extLst>
                  </p:cNvPr>
                  <p:cNvSpPr/>
                  <p:nvPr/>
                </p:nvSpPr>
                <p:spPr>
                  <a:xfrm>
                    <a:off x="-1158617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1" name="Freeform: Shape 1900">
                    <a:extLst>
                      <a:ext uri="{FF2B5EF4-FFF2-40B4-BE49-F238E27FC236}">
                        <a16:creationId xmlns:a16="http://schemas.microsoft.com/office/drawing/2014/main" id="{F27B4035-826E-8AA7-67F5-A4C0E7935980}"/>
                      </a:ext>
                    </a:extLst>
                  </p:cNvPr>
                  <p:cNvSpPr/>
                  <p:nvPr/>
                </p:nvSpPr>
                <p:spPr>
                  <a:xfrm>
                    <a:off x="-1134141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2" name="Freeform: Shape 1901">
                    <a:extLst>
                      <a:ext uri="{FF2B5EF4-FFF2-40B4-BE49-F238E27FC236}">
                        <a16:creationId xmlns:a16="http://schemas.microsoft.com/office/drawing/2014/main" id="{772A52D8-745C-97EB-C01C-0BC63F618FF0}"/>
                      </a:ext>
                    </a:extLst>
                  </p:cNvPr>
                  <p:cNvSpPr/>
                  <p:nvPr/>
                </p:nvSpPr>
                <p:spPr>
                  <a:xfrm>
                    <a:off x="-1109665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3" name="Freeform: Shape 1902">
                    <a:extLst>
                      <a:ext uri="{FF2B5EF4-FFF2-40B4-BE49-F238E27FC236}">
                        <a16:creationId xmlns:a16="http://schemas.microsoft.com/office/drawing/2014/main" id="{D702914C-C7A1-CA58-F05B-C97220278C5C}"/>
                      </a:ext>
                    </a:extLst>
                  </p:cNvPr>
                  <p:cNvSpPr/>
                  <p:nvPr/>
                </p:nvSpPr>
                <p:spPr>
                  <a:xfrm>
                    <a:off x="-1085189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4" name="Freeform: Shape 1903">
                    <a:extLst>
                      <a:ext uri="{FF2B5EF4-FFF2-40B4-BE49-F238E27FC236}">
                        <a16:creationId xmlns:a16="http://schemas.microsoft.com/office/drawing/2014/main" id="{FF4FCD27-FDD0-14B4-D54A-8E0839B895D4}"/>
                      </a:ext>
                    </a:extLst>
                  </p:cNvPr>
                  <p:cNvSpPr/>
                  <p:nvPr/>
                </p:nvSpPr>
                <p:spPr>
                  <a:xfrm>
                    <a:off x="-1060706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5" name="Freeform: Shape 1904">
                    <a:extLst>
                      <a:ext uri="{FF2B5EF4-FFF2-40B4-BE49-F238E27FC236}">
                        <a16:creationId xmlns:a16="http://schemas.microsoft.com/office/drawing/2014/main" id="{52ED745D-0051-F2E8-E852-3D88C7BE50FD}"/>
                      </a:ext>
                    </a:extLst>
                  </p:cNvPr>
                  <p:cNvSpPr/>
                  <p:nvPr/>
                </p:nvSpPr>
                <p:spPr>
                  <a:xfrm>
                    <a:off x="-1036230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6" name="Freeform: Shape 1905">
                    <a:extLst>
                      <a:ext uri="{FF2B5EF4-FFF2-40B4-BE49-F238E27FC236}">
                        <a16:creationId xmlns:a16="http://schemas.microsoft.com/office/drawing/2014/main" id="{8A0B6F5A-4726-1FD8-6514-A3C218665AEA}"/>
                      </a:ext>
                    </a:extLst>
                  </p:cNvPr>
                  <p:cNvSpPr/>
                  <p:nvPr/>
                </p:nvSpPr>
                <p:spPr>
                  <a:xfrm>
                    <a:off x="-1011754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7" name="Freeform: Shape 1906">
                    <a:extLst>
                      <a:ext uri="{FF2B5EF4-FFF2-40B4-BE49-F238E27FC236}">
                        <a16:creationId xmlns:a16="http://schemas.microsoft.com/office/drawing/2014/main" id="{0D7D0424-37C0-F8C2-34A2-456E5DB7618D}"/>
                      </a:ext>
                    </a:extLst>
                  </p:cNvPr>
                  <p:cNvSpPr/>
                  <p:nvPr/>
                </p:nvSpPr>
                <p:spPr>
                  <a:xfrm>
                    <a:off x="-987278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8" name="Freeform: Shape 1907">
                    <a:extLst>
                      <a:ext uri="{FF2B5EF4-FFF2-40B4-BE49-F238E27FC236}">
                        <a16:creationId xmlns:a16="http://schemas.microsoft.com/office/drawing/2014/main" id="{7C8D673F-B9EF-614B-5833-08144141C364}"/>
                      </a:ext>
                    </a:extLst>
                  </p:cNvPr>
                  <p:cNvSpPr/>
                  <p:nvPr/>
                </p:nvSpPr>
                <p:spPr>
                  <a:xfrm>
                    <a:off x="-962802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9" name="Freeform: Shape 1908">
                    <a:extLst>
                      <a:ext uri="{FF2B5EF4-FFF2-40B4-BE49-F238E27FC236}">
                        <a16:creationId xmlns:a16="http://schemas.microsoft.com/office/drawing/2014/main" id="{761466AB-A70C-0F16-153D-7D565D0C0D6B}"/>
                      </a:ext>
                    </a:extLst>
                  </p:cNvPr>
                  <p:cNvSpPr/>
                  <p:nvPr/>
                </p:nvSpPr>
                <p:spPr>
                  <a:xfrm>
                    <a:off x="-938319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0" name="Freeform: Shape 1909">
                    <a:extLst>
                      <a:ext uri="{FF2B5EF4-FFF2-40B4-BE49-F238E27FC236}">
                        <a16:creationId xmlns:a16="http://schemas.microsoft.com/office/drawing/2014/main" id="{A35AB2A9-06A6-AE1A-0F4A-1F064AD82C57}"/>
                      </a:ext>
                    </a:extLst>
                  </p:cNvPr>
                  <p:cNvSpPr/>
                  <p:nvPr/>
                </p:nvSpPr>
                <p:spPr>
                  <a:xfrm>
                    <a:off x="-913843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1" name="Freeform: Shape 1910">
                    <a:extLst>
                      <a:ext uri="{FF2B5EF4-FFF2-40B4-BE49-F238E27FC236}">
                        <a16:creationId xmlns:a16="http://schemas.microsoft.com/office/drawing/2014/main" id="{F7EDCA59-ADF0-4BAA-C0F2-0B4EEE4E7D35}"/>
                      </a:ext>
                    </a:extLst>
                  </p:cNvPr>
                  <p:cNvSpPr/>
                  <p:nvPr/>
                </p:nvSpPr>
                <p:spPr>
                  <a:xfrm>
                    <a:off x="-889367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2" name="Freeform: Shape 1911">
                    <a:extLst>
                      <a:ext uri="{FF2B5EF4-FFF2-40B4-BE49-F238E27FC236}">
                        <a16:creationId xmlns:a16="http://schemas.microsoft.com/office/drawing/2014/main" id="{E0867015-7064-0BFA-A08E-0DBE037FEA03}"/>
                      </a:ext>
                    </a:extLst>
                  </p:cNvPr>
                  <p:cNvSpPr/>
                  <p:nvPr/>
                </p:nvSpPr>
                <p:spPr>
                  <a:xfrm>
                    <a:off x="-864891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3" name="Freeform: Shape 1912">
                    <a:extLst>
                      <a:ext uri="{FF2B5EF4-FFF2-40B4-BE49-F238E27FC236}">
                        <a16:creationId xmlns:a16="http://schemas.microsoft.com/office/drawing/2014/main" id="{CF7E5A2B-C64D-BACC-CFD0-3C5EF1B591ED}"/>
                      </a:ext>
                    </a:extLst>
                  </p:cNvPr>
                  <p:cNvSpPr/>
                  <p:nvPr/>
                </p:nvSpPr>
                <p:spPr>
                  <a:xfrm>
                    <a:off x="-840415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4" name="Freeform: Shape 1913">
                    <a:extLst>
                      <a:ext uri="{FF2B5EF4-FFF2-40B4-BE49-F238E27FC236}">
                        <a16:creationId xmlns:a16="http://schemas.microsoft.com/office/drawing/2014/main" id="{CD45EAA9-DE11-F054-0E25-0958A019D69B}"/>
                      </a:ext>
                    </a:extLst>
                  </p:cNvPr>
                  <p:cNvSpPr/>
                  <p:nvPr/>
                </p:nvSpPr>
                <p:spPr>
                  <a:xfrm>
                    <a:off x="-815932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5" name="Freeform: Shape 1914">
                    <a:extLst>
                      <a:ext uri="{FF2B5EF4-FFF2-40B4-BE49-F238E27FC236}">
                        <a16:creationId xmlns:a16="http://schemas.microsoft.com/office/drawing/2014/main" id="{15DA0A66-500F-8ECE-E4B0-A36AE4F5745D}"/>
                      </a:ext>
                    </a:extLst>
                  </p:cNvPr>
                  <p:cNvSpPr/>
                  <p:nvPr/>
                </p:nvSpPr>
                <p:spPr>
                  <a:xfrm>
                    <a:off x="-791456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6" name="Freeform: Shape 1915">
                    <a:extLst>
                      <a:ext uri="{FF2B5EF4-FFF2-40B4-BE49-F238E27FC236}">
                        <a16:creationId xmlns:a16="http://schemas.microsoft.com/office/drawing/2014/main" id="{5DB14D6C-3632-66F3-D2BC-F8B889B49F23}"/>
                      </a:ext>
                    </a:extLst>
                  </p:cNvPr>
                  <p:cNvSpPr/>
                  <p:nvPr/>
                </p:nvSpPr>
                <p:spPr>
                  <a:xfrm>
                    <a:off x="-1378914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7" name="Freeform: Shape 1916">
                    <a:extLst>
                      <a:ext uri="{FF2B5EF4-FFF2-40B4-BE49-F238E27FC236}">
                        <a16:creationId xmlns:a16="http://schemas.microsoft.com/office/drawing/2014/main" id="{0251070F-D51C-F346-4351-BB11064ED0E1}"/>
                      </a:ext>
                    </a:extLst>
                  </p:cNvPr>
                  <p:cNvSpPr/>
                  <p:nvPr/>
                </p:nvSpPr>
                <p:spPr>
                  <a:xfrm>
                    <a:off x="-1354438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8" name="Freeform: Shape 1917">
                    <a:extLst>
                      <a:ext uri="{FF2B5EF4-FFF2-40B4-BE49-F238E27FC236}">
                        <a16:creationId xmlns:a16="http://schemas.microsoft.com/office/drawing/2014/main" id="{FC5BC7DF-B295-BFB4-57EE-1518E3F61937}"/>
                      </a:ext>
                    </a:extLst>
                  </p:cNvPr>
                  <p:cNvSpPr/>
                  <p:nvPr/>
                </p:nvSpPr>
                <p:spPr>
                  <a:xfrm>
                    <a:off x="-1329962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19" name="Freeform: Shape 1918">
                    <a:extLst>
                      <a:ext uri="{FF2B5EF4-FFF2-40B4-BE49-F238E27FC236}">
                        <a16:creationId xmlns:a16="http://schemas.microsoft.com/office/drawing/2014/main" id="{7D90EC5B-B881-C564-76F8-CDEBAC4BE77E}"/>
                      </a:ext>
                    </a:extLst>
                  </p:cNvPr>
                  <p:cNvSpPr/>
                  <p:nvPr/>
                </p:nvSpPr>
                <p:spPr>
                  <a:xfrm>
                    <a:off x="-1305479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0" name="Freeform: Shape 1919">
                    <a:extLst>
                      <a:ext uri="{FF2B5EF4-FFF2-40B4-BE49-F238E27FC236}">
                        <a16:creationId xmlns:a16="http://schemas.microsoft.com/office/drawing/2014/main" id="{9A38A82E-2757-C22C-C370-3C485B37CF87}"/>
                      </a:ext>
                    </a:extLst>
                  </p:cNvPr>
                  <p:cNvSpPr/>
                  <p:nvPr/>
                </p:nvSpPr>
                <p:spPr>
                  <a:xfrm>
                    <a:off x="-1281003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21" name="Freeform: Shape 1920">
                    <a:extLst>
                      <a:ext uri="{FF2B5EF4-FFF2-40B4-BE49-F238E27FC236}">
                        <a16:creationId xmlns:a16="http://schemas.microsoft.com/office/drawing/2014/main" id="{DB39F190-0766-6F6C-4689-07F7CD5E3ACB}"/>
                      </a:ext>
                    </a:extLst>
                  </p:cNvPr>
                  <p:cNvSpPr/>
                  <p:nvPr/>
                </p:nvSpPr>
                <p:spPr>
                  <a:xfrm>
                    <a:off x="-1256527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2" name="Freeform: Shape 1921">
                    <a:extLst>
                      <a:ext uri="{FF2B5EF4-FFF2-40B4-BE49-F238E27FC236}">
                        <a16:creationId xmlns:a16="http://schemas.microsoft.com/office/drawing/2014/main" id="{0304FD63-BACD-40E6-D371-E07CC6940B24}"/>
                      </a:ext>
                    </a:extLst>
                  </p:cNvPr>
                  <p:cNvSpPr/>
                  <p:nvPr/>
                </p:nvSpPr>
                <p:spPr>
                  <a:xfrm>
                    <a:off x="-1232051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3" name="Freeform: Shape 1922">
                    <a:extLst>
                      <a:ext uri="{FF2B5EF4-FFF2-40B4-BE49-F238E27FC236}">
                        <a16:creationId xmlns:a16="http://schemas.microsoft.com/office/drawing/2014/main" id="{8CB8111C-2DDD-6F86-4658-1D967A6BF09D}"/>
                      </a:ext>
                    </a:extLst>
                  </p:cNvPr>
                  <p:cNvSpPr/>
                  <p:nvPr/>
                </p:nvSpPr>
                <p:spPr>
                  <a:xfrm>
                    <a:off x="-1207575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4" name="Freeform: Shape 1923">
                    <a:extLst>
                      <a:ext uri="{FF2B5EF4-FFF2-40B4-BE49-F238E27FC236}">
                        <a16:creationId xmlns:a16="http://schemas.microsoft.com/office/drawing/2014/main" id="{1B21B805-8FEB-97FB-6229-259E4CC78CA2}"/>
                      </a:ext>
                    </a:extLst>
                  </p:cNvPr>
                  <p:cNvSpPr/>
                  <p:nvPr/>
                </p:nvSpPr>
                <p:spPr>
                  <a:xfrm>
                    <a:off x="-1183093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5" name="Freeform: Shape 1924">
                    <a:extLst>
                      <a:ext uri="{FF2B5EF4-FFF2-40B4-BE49-F238E27FC236}">
                        <a16:creationId xmlns:a16="http://schemas.microsoft.com/office/drawing/2014/main" id="{20B6F415-CB17-03C8-D3F4-56C2D9BFA63C}"/>
                      </a:ext>
                    </a:extLst>
                  </p:cNvPr>
                  <p:cNvSpPr/>
                  <p:nvPr/>
                </p:nvSpPr>
                <p:spPr>
                  <a:xfrm>
                    <a:off x="-1158617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6" name="Freeform: Shape 1925">
                    <a:extLst>
                      <a:ext uri="{FF2B5EF4-FFF2-40B4-BE49-F238E27FC236}">
                        <a16:creationId xmlns:a16="http://schemas.microsoft.com/office/drawing/2014/main" id="{A6F56EC7-7791-DEBE-5CAF-72379534EDE3}"/>
                      </a:ext>
                    </a:extLst>
                  </p:cNvPr>
                  <p:cNvSpPr/>
                  <p:nvPr/>
                </p:nvSpPr>
                <p:spPr>
                  <a:xfrm>
                    <a:off x="-1134141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7" name="Freeform: Shape 1926">
                    <a:extLst>
                      <a:ext uri="{FF2B5EF4-FFF2-40B4-BE49-F238E27FC236}">
                        <a16:creationId xmlns:a16="http://schemas.microsoft.com/office/drawing/2014/main" id="{DAE349B6-7A00-2716-F7AB-50D6B4DB3F0A}"/>
                      </a:ext>
                    </a:extLst>
                  </p:cNvPr>
                  <p:cNvSpPr/>
                  <p:nvPr/>
                </p:nvSpPr>
                <p:spPr>
                  <a:xfrm>
                    <a:off x="-1109665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8" name="Freeform: Shape 1927">
                    <a:extLst>
                      <a:ext uri="{FF2B5EF4-FFF2-40B4-BE49-F238E27FC236}">
                        <a16:creationId xmlns:a16="http://schemas.microsoft.com/office/drawing/2014/main" id="{83CAA428-9406-18E9-37D8-777C83B8A336}"/>
                      </a:ext>
                    </a:extLst>
                  </p:cNvPr>
                  <p:cNvSpPr/>
                  <p:nvPr/>
                </p:nvSpPr>
                <p:spPr>
                  <a:xfrm>
                    <a:off x="-1085189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9" name="Freeform: Shape 1928">
                    <a:extLst>
                      <a:ext uri="{FF2B5EF4-FFF2-40B4-BE49-F238E27FC236}">
                        <a16:creationId xmlns:a16="http://schemas.microsoft.com/office/drawing/2014/main" id="{B479F087-B611-BFBC-AD5D-E05E56791C67}"/>
                      </a:ext>
                    </a:extLst>
                  </p:cNvPr>
                  <p:cNvSpPr/>
                  <p:nvPr/>
                </p:nvSpPr>
                <p:spPr>
                  <a:xfrm>
                    <a:off x="-1060706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0" name="Freeform: Shape 1929">
                    <a:extLst>
                      <a:ext uri="{FF2B5EF4-FFF2-40B4-BE49-F238E27FC236}">
                        <a16:creationId xmlns:a16="http://schemas.microsoft.com/office/drawing/2014/main" id="{8DA47098-4D49-E4E0-2EF4-76D034FD68E5}"/>
                      </a:ext>
                    </a:extLst>
                  </p:cNvPr>
                  <p:cNvSpPr/>
                  <p:nvPr/>
                </p:nvSpPr>
                <p:spPr>
                  <a:xfrm>
                    <a:off x="-1036230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1" name="Freeform: Shape 1930">
                    <a:extLst>
                      <a:ext uri="{FF2B5EF4-FFF2-40B4-BE49-F238E27FC236}">
                        <a16:creationId xmlns:a16="http://schemas.microsoft.com/office/drawing/2014/main" id="{BAC3722C-DA57-BF7E-3991-40F404619EB0}"/>
                      </a:ext>
                    </a:extLst>
                  </p:cNvPr>
                  <p:cNvSpPr/>
                  <p:nvPr/>
                </p:nvSpPr>
                <p:spPr>
                  <a:xfrm>
                    <a:off x="-1011754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2" name="Freeform: Shape 1931">
                    <a:extLst>
                      <a:ext uri="{FF2B5EF4-FFF2-40B4-BE49-F238E27FC236}">
                        <a16:creationId xmlns:a16="http://schemas.microsoft.com/office/drawing/2014/main" id="{44B27E64-6290-29FD-2EC5-8B8C82F5C882}"/>
                      </a:ext>
                    </a:extLst>
                  </p:cNvPr>
                  <p:cNvSpPr/>
                  <p:nvPr/>
                </p:nvSpPr>
                <p:spPr>
                  <a:xfrm>
                    <a:off x="-987278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3" name="Freeform: Shape 1932">
                    <a:extLst>
                      <a:ext uri="{FF2B5EF4-FFF2-40B4-BE49-F238E27FC236}">
                        <a16:creationId xmlns:a16="http://schemas.microsoft.com/office/drawing/2014/main" id="{9C6F383F-284C-324F-ADE8-51D28443A807}"/>
                      </a:ext>
                    </a:extLst>
                  </p:cNvPr>
                  <p:cNvSpPr/>
                  <p:nvPr/>
                </p:nvSpPr>
                <p:spPr>
                  <a:xfrm>
                    <a:off x="-962802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4" name="Freeform: Shape 1933">
                    <a:extLst>
                      <a:ext uri="{FF2B5EF4-FFF2-40B4-BE49-F238E27FC236}">
                        <a16:creationId xmlns:a16="http://schemas.microsoft.com/office/drawing/2014/main" id="{771DC9A2-D632-D55A-FFED-36761C734C1F}"/>
                      </a:ext>
                    </a:extLst>
                  </p:cNvPr>
                  <p:cNvSpPr/>
                  <p:nvPr/>
                </p:nvSpPr>
                <p:spPr>
                  <a:xfrm>
                    <a:off x="-938319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5" name="Freeform: Shape 1934">
                    <a:extLst>
                      <a:ext uri="{FF2B5EF4-FFF2-40B4-BE49-F238E27FC236}">
                        <a16:creationId xmlns:a16="http://schemas.microsoft.com/office/drawing/2014/main" id="{BDD635C6-84A3-295D-D8C5-7B6259A43D8D}"/>
                      </a:ext>
                    </a:extLst>
                  </p:cNvPr>
                  <p:cNvSpPr/>
                  <p:nvPr/>
                </p:nvSpPr>
                <p:spPr>
                  <a:xfrm>
                    <a:off x="-913843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6" name="Freeform: Shape 1935">
                    <a:extLst>
                      <a:ext uri="{FF2B5EF4-FFF2-40B4-BE49-F238E27FC236}">
                        <a16:creationId xmlns:a16="http://schemas.microsoft.com/office/drawing/2014/main" id="{5EF53E5D-A101-C975-6E8B-BA5FFA8E63C6}"/>
                      </a:ext>
                    </a:extLst>
                  </p:cNvPr>
                  <p:cNvSpPr/>
                  <p:nvPr/>
                </p:nvSpPr>
                <p:spPr>
                  <a:xfrm>
                    <a:off x="-889367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7" name="Freeform: Shape 1936">
                    <a:extLst>
                      <a:ext uri="{FF2B5EF4-FFF2-40B4-BE49-F238E27FC236}">
                        <a16:creationId xmlns:a16="http://schemas.microsoft.com/office/drawing/2014/main" id="{66C6B8AE-9912-3FB1-7B44-87BA640DCADE}"/>
                      </a:ext>
                    </a:extLst>
                  </p:cNvPr>
                  <p:cNvSpPr/>
                  <p:nvPr/>
                </p:nvSpPr>
                <p:spPr>
                  <a:xfrm>
                    <a:off x="-864891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8" name="Freeform: Shape 1937">
                    <a:extLst>
                      <a:ext uri="{FF2B5EF4-FFF2-40B4-BE49-F238E27FC236}">
                        <a16:creationId xmlns:a16="http://schemas.microsoft.com/office/drawing/2014/main" id="{65D9B127-D8EC-88CC-996E-AC5400D5B3DC}"/>
                      </a:ext>
                    </a:extLst>
                  </p:cNvPr>
                  <p:cNvSpPr/>
                  <p:nvPr/>
                </p:nvSpPr>
                <p:spPr>
                  <a:xfrm>
                    <a:off x="-840415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9" name="Freeform: Shape 1938">
                    <a:extLst>
                      <a:ext uri="{FF2B5EF4-FFF2-40B4-BE49-F238E27FC236}">
                        <a16:creationId xmlns:a16="http://schemas.microsoft.com/office/drawing/2014/main" id="{DA9B6E3A-1B12-647B-90A2-5011C4D6F78C}"/>
                      </a:ext>
                    </a:extLst>
                  </p:cNvPr>
                  <p:cNvSpPr/>
                  <p:nvPr/>
                </p:nvSpPr>
                <p:spPr>
                  <a:xfrm>
                    <a:off x="-815932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0" name="Freeform: Shape 1939">
                    <a:extLst>
                      <a:ext uri="{FF2B5EF4-FFF2-40B4-BE49-F238E27FC236}">
                        <a16:creationId xmlns:a16="http://schemas.microsoft.com/office/drawing/2014/main" id="{4569D248-2440-307A-FE8E-DB69B71C4CCE}"/>
                      </a:ext>
                    </a:extLst>
                  </p:cNvPr>
                  <p:cNvSpPr/>
                  <p:nvPr/>
                </p:nvSpPr>
                <p:spPr>
                  <a:xfrm>
                    <a:off x="-791456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1" name="Freeform: Shape 1940">
                    <a:extLst>
                      <a:ext uri="{FF2B5EF4-FFF2-40B4-BE49-F238E27FC236}">
                        <a16:creationId xmlns:a16="http://schemas.microsoft.com/office/drawing/2014/main" id="{EBAAD8A1-2EC0-E453-B343-07EF9B5DD9A8}"/>
                      </a:ext>
                    </a:extLst>
                  </p:cNvPr>
                  <p:cNvSpPr/>
                  <p:nvPr/>
                </p:nvSpPr>
                <p:spPr>
                  <a:xfrm>
                    <a:off x="-1378914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2" name="Freeform: Shape 1941">
                    <a:extLst>
                      <a:ext uri="{FF2B5EF4-FFF2-40B4-BE49-F238E27FC236}">
                        <a16:creationId xmlns:a16="http://schemas.microsoft.com/office/drawing/2014/main" id="{1BD6B355-4A90-A827-435E-C3F1E76EDFA6}"/>
                      </a:ext>
                    </a:extLst>
                  </p:cNvPr>
                  <p:cNvSpPr/>
                  <p:nvPr/>
                </p:nvSpPr>
                <p:spPr>
                  <a:xfrm>
                    <a:off x="-1354438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3" name="Freeform: Shape 1942">
                    <a:extLst>
                      <a:ext uri="{FF2B5EF4-FFF2-40B4-BE49-F238E27FC236}">
                        <a16:creationId xmlns:a16="http://schemas.microsoft.com/office/drawing/2014/main" id="{523FAFCC-EDC3-BE01-F310-04FC0C9FD053}"/>
                      </a:ext>
                    </a:extLst>
                  </p:cNvPr>
                  <p:cNvSpPr/>
                  <p:nvPr/>
                </p:nvSpPr>
                <p:spPr>
                  <a:xfrm>
                    <a:off x="-1329962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4" name="Freeform: Shape 1943">
                    <a:extLst>
                      <a:ext uri="{FF2B5EF4-FFF2-40B4-BE49-F238E27FC236}">
                        <a16:creationId xmlns:a16="http://schemas.microsoft.com/office/drawing/2014/main" id="{FCFE066E-CA11-A568-6786-7B052C8BA084}"/>
                      </a:ext>
                    </a:extLst>
                  </p:cNvPr>
                  <p:cNvSpPr/>
                  <p:nvPr/>
                </p:nvSpPr>
                <p:spPr>
                  <a:xfrm>
                    <a:off x="-1305479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5" name="Freeform: Shape 1944">
                    <a:extLst>
                      <a:ext uri="{FF2B5EF4-FFF2-40B4-BE49-F238E27FC236}">
                        <a16:creationId xmlns:a16="http://schemas.microsoft.com/office/drawing/2014/main" id="{694EC11E-2A34-A307-3A80-D3BFC71E3146}"/>
                      </a:ext>
                    </a:extLst>
                  </p:cNvPr>
                  <p:cNvSpPr/>
                  <p:nvPr/>
                </p:nvSpPr>
                <p:spPr>
                  <a:xfrm>
                    <a:off x="-1281003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6" name="Freeform: Shape 1945">
                    <a:extLst>
                      <a:ext uri="{FF2B5EF4-FFF2-40B4-BE49-F238E27FC236}">
                        <a16:creationId xmlns:a16="http://schemas.microsoft.com/office/drawing/2014/main" id="{7806EDCE-1EC8-EF00-FAF4-22CF7028DFA5}"/>
                      </a:ext>
                    </a:extLst>
                  </p:cNvPr>
                  <p:cNvSpPr/>
                  <p:nvPr/>
                </p:nvSpPr>
                <p:spPr>
                  <a:xfrm>
                    <a:off x="-1256527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7" name="Freeform: Shape 1946">
                    <a:extLst>
                      <a:ext uri="{FF2B5EF4-FFF2-40B4-BE49-F238E27FC236}">
                        <a16:creationId xmlns:a16="http://schemas.microsoft.com/office/drawing/2014/main" id="{CD352696-5E10-8D8A-D7C7-B4076FE578E6}"/>
                      </a:ext>
                    </a:extLst>
                  </p:cNvPr>
                  <p:cNvSpPr/>
                  <p:nvPr/>
                </p:nvSpPr>
                <p:spPr>
                  <a:xfrm>
                    <a:off x="-1232051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8" name="Freeform: Shape 1947">
                    <a:extLst>
                      <a:ext uri="{FF2B5EF4-FFF2-40B4-BE49-F238E27FC236}">
                        <a16:creationId xmlns:a16="http://schemas.microsoft.com/office/drawing/2014/main" id="{1516362F-11CE-D55A-7709-39B3C8A1BC25}"/>
                      </a:ext>
                    </a:extLst>
                  </p:cNvPr>
                  <p:cNvSpPr/>
                  <p:nvPr/>
                </p:nvSpPr>
                <p:spPr>
                  <a:xfrm>
                    <a:off x="-1207575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9" name="Freeform: Shape 1948">
                    <a:extLst>
                      <a:ext uri="{FF2B5EF4-FFF2-40B4-BE49-F238E27FC236}">
                        <a16:creationId xmlns:a16="http://schemas.microsoft.com/office/drawing/2014/main" id="{734FCDF7-D7F2-0969-5823-8BEDA4E0CBCE}"/>
                      </a:ext>
                    </a:extLst>
                  </p:cNvPr>
                  <p:cNvSpPr/>
                  <p:nvPr/>
                </p:nvSpPr>
                <p:spPr>
                  <a:xfrm>
                    <a:off x="-1183093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0" name="Freeform: Shape 1949">
                    <a:extLst>
                      <a:ext uri="{FF2B5EF4-FFF2-40B4-BE49-F238E27FC236}">
                        <a16:creationId xmlns:a16="http://schemas.microsoft.com/office/drawing/2014/main" id="{A2047BE6-3AAE-3AB6-3758-14E11D2E5CF6}"/>
                      </a:ext>
                    </a:extLst>
                  </p:cNvPr>
                  <p:cNvSpPr/>
                  <p:nvPr/>
                </p:nvSpPr>
                <p:spPr>
                  <a:xfrm>
                    <a:off x="-1158617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1" name="Freeform: Shape 1950">
                    <a:extLst>
                      <a:ext uri="{FF2B5EF4-FFF2-40B4-BE49-F238E27FC236}">
                        <a16:creationId xmlns:a16="http://schemas.microsoft.com/office/drawing/2014/main" id="{338445E3-E32C-7405-1AC9-B4756678079A}"/>
                      </a:ext>
                    </a:extLst>
                  </p:cNvPr>
                  <p:cNvSpPr/>
                  <p:nvPr/>
                </p:nvSpPr>
                <p:spPr>
                  <a:xfrm>
                    <a:off x="-1134141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2" name="Freeform: Shape 1951">
                    <a:extLst>
                      <a:ext uri="{FF2B5EF4-FFF2-40B4-BE49-F238E27FC236}">
                        <a16:creationId xmlns:a16="http://schemas.microsoft.com/office/drawing/2014/main" id="{D04064D0-D516-ADD3-1C78-468A65E9EE90}"/>
                      </a:ext>
                    </a:extLst>
                  </p:cNvPr>
                  <p:cNvSpPr/>
                  <p:nvPr/>
                </p:nvSpPr>
                <p:spPr>
                  <a:xfrm>
                    <a:off x="-1109665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3" name="Freeform: Shape 1952">
                    <a:extLst>
                      <a:ext uri="{FF2B5EF4-FFF2-40B4-BE49-F238E27FC236}">
                        <a16:creationId xmlns:a16="http://schemas.microsoft.com/office/drawing/2014/main" id="{EA586853-8F62-C0E4-4250-1DDE156750C8}"/>
                      </a:ext>
                    </a:extLst>
                  </p:cNvPr>
                  <p:cNvSpPr/>
                  <p:nvPr/>
                </p:nvSpPr>
                <p:spPr>
                  <a:xfrm>
                    <a:off x="-1085189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4" name="Freeform: Shape 1953">
                    <a:extLst>
                      <a:ext uri="{FF2B5EF4-FFF2-40B4-BE49-F238E27FC236}">
                        <a16:creationId xmlns:a16="http://schemas.microsoft.com/office/drawing/2014/main" id="{256A5ADB-3598-E586-918D-3E90177920F5}"/>
                      </a:ext>
                    </a:extLst>
                  </p:cNvPr>
                  <p:cNvSpPr/>
                  <p:nvPr/>
                </p:nvSpPr>
                <p:spPr>
                  <a:xfrm>
                    <a:off x="-1060706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5" name="Freeform: Shape 1954">
                    <a:extLst>
                      <a:ext uri="{FF2B5EF4-FFF2-40B4-BE49-F238E27FC236}">
                        <a16:creationId xmlns:a16="http://schemas.microsoft.com/office/drawing/2014/main" id="{0345CFE7-5665-1894-86BD-B16257DEF790}"/>
                      </a:ext>
                    </a:extLst>
                  </p:cNvPr>
                  <p:cNvSpPr/>
                  <p:nvPr/>
                </p:nvSpPr>
                <p:spPr>
                  <a:xfrm>
                    <a:off x="-1036230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6" name="Freeform: Shape 1955">
                    <a:extLst>
                      <a:ext uri="{FF2B5EF4-FFF2-40B4-BE49-F238E27FC236}">
                        <a16:creationId xmlns:a16="http://schemas.microsoft.com/office/drawing/2014/main" id="{CBB3C155-AAD9-014D-66AE-3C04E54FDA12}"/>
                      </a:ext>
                    </a:extLst>
                  </p:cNvPr>
                  <p:cNvSpPr/>
                  <p:nvPr/>
                </p:nvSpPr>
                <p:spPr>
                  <a:xfrm>
                    <a:off x="-1011754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7" name="Freeform: Shape 1956">
                    <a:extLst>
                      <a:ext uri="{FF2B5EF4-FFF2-40B4-BE49-F238E27FC236}">
                        <a16:creationId xmlns:a16="http://schemas.microsoft.com/office/drawing/2014/main" id="{234EAFFA-33AC-1167-746A-3C6FF5FA6625}"/>
                      </a:ext>
                    </a:extLst>
                  </p:cNvPr>
                  <p:cNvSpPr/>
                  <p:nvPr/>
                </p:nvSpPr>
                <p:spPr>
                  <a:xfrm>
                    <a:off x="-987278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8" name="Freeform: Shape 1957">
                    <a:extLst>
                      <a:ext uri="{FF2B5EF4-FFF2-40B4-BE49-F238E27FC236}">
                        <a16:creationId xmlns:a16="http://schemas.microsoft.com/office/drawing/2014/main" id="{0FA8FBCA-CA92-73F6-685A-4E0587435EC5}"/>
                      </a:ext>
                    </a:extLst>
                  </p:cNvPr>
                  <p:cNvSpPr/>
                  <p:nvPr/>
                </p:nvSpPr>
                <p:spPr>
                  <a:xfrm>
                    <a:off x="-962802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9" name="Freeform: Shape 1958">
                    <a:extLst>
                      <a:ext uri="{FF2B5EF4-FFF2-40B4-BE49-F238E27FC236}">
                        <a16:creationId xmlns:a16="http://schemas.microsoft.com/office/drawing/2014/main" id="{3CED61A8-312F-9B06-1AA2-5D197F3461B5}"/>
                      </a:ext>
                    </a:extLst>
                  </p:cNvPr>
                  <p:cNvSpPr/>
                  <p:nvPr/>
                </p:nvSpPr>
                <p:spPr>
                  <a:xfrm>
                    <a:off x="-938319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0" name="Freeform: Shape 1959">
                    <a:extLst>
                      <a:ext uri="{FF2B5EF4-FFF2-40B4-BE49-F238E27FC236}">
                        <a16:creationId xmlns:a16="http://schemas.microsoft.com/office/drawing/2014/main" id="{23840C76-86EC-68E2-6C7F-1624A21C2EBA}"/>
                      </a:ext>
                    </a:extLst>
                  </p:cNvPr>
                  <p:cNvSpPr/>
                  <p:nvPr/>
                </p:nvSpPr>
                <p:spPr>
                  <a:xfrm>
                    <a:off x="-913843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1" name="Freeform: Shape 1960">
                    <a:extLst>
                      <a:ext uri="{FF2B5EF4-FFF2-40B4-BE49-F238E27FC236}">
                        <a16:creationId xmlns:a16="http://schemas.microsoft.com/office/drawing/2014/main" id="{247FAD03-8730-9855-90C8-6F115A924410}"/>
                      </a:ext>
                    </a:extLst>
                  </p:cNvPr>
                  <p:cNvSpPr/>
                  <p:nvPr/>
                </p:nvSpPr>
                <p:spPr>
                  <a:xfrm>
                    <a:off x="-889367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2" name="Freeform: Shape 1961">
                    <a:extLst>
                      <a:ext uri="{FF2B5EF4-FFF2-40B4-BE49-F238E27FC236}">
                        <a16:creationId xmlns:a16="http://schemas.microsoft.com/office/drawing/2014/main" id="{C78B9120-8BA7-BC3E-9574-DC9E7467D7A0}"/>
                      </a:ext>
                    </a:extLst>
                  </p:cNvPr>
                  <p:cNvSpPr/>
                  <p:nvPr/>
                </p:nvSpPr>
                <p:spPr>
                  <a:xfrm>
                    <a:off x="-864891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3" name="Freeform: Shape 1962">
                    <a:extLst>
                      <a:ext uri="{FF2B5EF4-FFF2-40B4-BE49-F238E27FC236}">
                        <a16:creationId xmlns:a16="http://schemas.microsoft.com/office/drawing/2014/main" id="{F61D8B68-C896-DF51-3E55-CF174B152AF2}"/>
                      </a:ext>
                    </a:extLst>
                  </p:cNvPr>
                  <p:cNvSpPr/>
                  <p:nvPr/>
                </p:nvSpPr>
                <p:spPr>
                  <a:xfrm>
                    <a:off x="-840415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4" name="Freeform: Shape 1963">
                    <a:extLst>
                      <a:ext uri="{FF2B5EF4-FFF2-40B4-BE49-F238E27FC236}">
                        <a16:creationId xmlns:a16="http://schemas.microsoft.com/office/drawing/2014/main" id="{9C4900BF-4252-909A-3346-B27E037D3923}"/>
                      </a:ext>
                    </a:extLst>
                  </p:cNvPr>
                  <p:cNvSpPr/>
                  <p:nvPr/>
                </p:nvSpPr>
                <p:spPr>
                  <a:xfrm>
                    <a:off x="-815932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5" name="Freeform: Shape 1964">
                    <a:extLst>
                      <a:ext uri="{FF2B5EF4-FFF2-40B4-BE49-F238E27FC236}">
                        <a16:creationId xmlns:a16="http://schemas.microsoft.com/office/drawing/2014/main" id="{70B9523F-8610-D61B-D5D4-6A5B82DB16D0}"/>
                      </a:ext>
                    </a:extLst>
                  </p:cNvPr>
                  <p:cNvSpPr/>
                  <p:nvPr/>
                </p:nvSpPr>
                <p:spPr>
                  <a:xfrm>
                    <a:off x="-791456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6" name="Freeform: Shape 1965">
                    <a:extLst>
                      <a:ext uri="{FF2B5EF4-FFF2-40B4-BE49-F238E27FC236}">
                        <a16:creationId xmlns:a16="http://schemas.microsoft.com/office/drawing/2014/main" id="{2B4DCF73-2A5F-3D40-446E-8FD69134C715}"/>
                      </a:ext>
                    </a:extLst>
                  </p:cNvPr>
                  <p:cNvSpPr/>
                  <p:nvPr/>
                </p:nvSpPr>
                <p:spPr>
                  <a:xfrm>
                    <a:off x="-1378914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7" name="Freeform: Shape 1966">
                    <a:extLst>
                      <a:ext uri="{FF2B5EF4-FFF2-40B4-BE49-F238E27FC236}">
                        <a16:creationId xmlns:a16="http://schemas.microsoft.com/office/drawing/2014/main" id="{6109F85F-9178-57A3-4134-AC60A6994259}"/>
                      </a:ext>
                    </a:extLst>
                  </p:cNvPr>
                  <p:cNvSpPr/>
                  <p:nvPr/>
                </p:nvSpPr>
                <p:spPr>
                  <a:xfrm>
                    <a:off x="-1354438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8" name="Freeform: Shape 1967">
                    <a:extLst>
                      <a:ext uri="{FF2B5EF4-FFF2-40B4-BE49-F238E27FC236}">
                        <a16:creationId xmlns:a16="http://schemas.microsoft.com/office/drawing/2014/main" id="{55F29790-571B-CBF2-4286-76052FCC3953}"/>
                      </a:ext>
                    </a:extLst>
                  </p:cNvPr>
                  <p:cNvSpPr/>
                  <p:nvPr/>
                </p:nvSpPr>
                <p:spPr>
                  <a:xfrm>
                    <a:off x="-1329962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9" name="Freeform: Shape 1968">
                    <a:extLst>
                      <a:ext uri="{FF2B5EF4-FFF2-40B4-BE49-F238E27FC236}">
                        <a16:creationId xmlns:a16="http://schemas.microsoft.com/office/drawing/2014/main" id="{AEB76891-D551-0367-BD56-FD78464150FE}"/>
                      </a:ext>
                    </a:extLst>
                  </p:cNvPr>
                  <p:cNvSpPr/>
                  <p:nvPr/>
                </p:nvSpPr>
                <p:spPr>
                  <a:xfrm>
                    <a:off x="-1305479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0" name="Freeform: Shape 1969">
                    <a:extLst>
                      <a:ext uri="{FF2B5EF4-FFF2-40B4-BE49-F238E27FC236}">
                        <a16:creationId xmlns:a16="http://schemas.microsoft.com/office/drawing/2014/main" id="{8349A0AF-EB9E-F93C-B021-8981489E6C52}"/>
                      </a:ext>
                    </a:extLst>
                  </p:cNvPr>
                  <p:cNvSpPr/>
                  <p:nvPr/>
                </p:nvSpPr>
                <p:spPr>
                  <a:xfrm>
                    <a:off x="-1281003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1" name="Freeform: Shape 1970">
                    <a:extLst>
                      <a:ext uri="{FF2B5EF4-FFF2-40B4-BE49-F238E27FC236}">
                        <a16:creationId xmlns:a16="http://schemas.microsoft.com/office/drawing/2014/main" id="{F8EE80AC-1114-AA1E-4BDB-FA9630C45C2D}"/>
                      </a:ext>
                    </a:extLst>
                  </p:cNvPr>
                  <p:cNvSpPr/>
                  <p:nvPr/>
                </p:nvSpPr>
                <p:spPr>
                  <a:xfrm>
                    <a:off x="-1256527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2" name="Freeform: Shape 1971">
                    <a:extLst>
                      <a:ext uri="{FF2B5EF4-FFF2-40B4-BE49-F238E27FC236}">
                        <a16:creationId xmlns:a16="http://schemas.microsoft.com/office/drawing/2014/main" id="{78A9B7B3-F7F3-BBFC-2D49-2055A5235A27}"/>
                      </a:ext>
                    </a:extLst>
                  </p:cNvPr>
                  <p:cNvSpPr/>
                  <p:nvPr/>
                </p:nvSpPr>
                <p:spPr>
                  <a:xfrm>
                    <a:off x="-1232051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3" name="Freeform: Shape 1972">
                    <a:extLst>
                      <a:ext uri="{FF2B5EF4-FFF2-40B4-BE49-F238E27FC236}">
                        <a16:creationId xmlns:a16="http://schemas.microsoft.com/office/drawing/2014/main" id="{CF04425F-E028-8E22-5D1F-5A5DF2CA731A}"/>
                      </a:ext>
                    </a:extLst>
                  </p:cNvPr>
                  <p:cNvSpPr/>
                  <p:nvPr/>
                </p:nvSpPr>
                <p:spPr>
                  <a:xfrm>
                    <a:off x="-1207575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4" name="Freeform: Shape 1973">
                    <a:extLst>
                      <a:ext uri="{FF2B5EF4-FFF2-40B4-BE49-F238E27FC236}">
                        <a16:creationId xmlns:a16="http://schemas.microsoft.com/office/drawing/2014/main" id="{77245EA3-0FF1-7EB1-EB29-2B0CB616B985}"/>
                      </a:ext>
                    </a:extLst>
                  </p:cNvPr>
                  <p:cNvSpPr/>
                  <p:nvPr/>
                </p:nvSpPr>
                <p:spPr>
                  <a:xfrm>
                    <a:off x="-1183093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5" name="Freeform: Shape 1974">
                    <a:extLst>
                      <a:ext uri="{FF2B5EF4-FFF2-40B4-BE49-F238E27FC236}">
                        <a16:creationId xmlns:a16="http://schemas.microsoft.com/office/drawing/2014/main" id="{BC2F7AEC-83D3-4EDE-4554-73D11F8419FB}"/>
                      </a:ext>
                    </a:extLst>
                  </p:cNvPr>
                  <p:cNvSpPr/>
                  <p:nvPr/>
                </p:nvSpPr>
                <p:spPr>
                  <a:xfrm>
                    <a:off x="-1158617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6" name="Freeform: Shape 1975">
                    <a:extLst>
                      <a:ext uri="{FF2B5EF4-FFF2-40B4-BE49-F238E27FC236}">
                        <a16:creationId xmlns:a16="http://schemas.microsoft.com/office/drawing/2014/main" id="{B88FE601-F19F-244A-9B3E-F72E87EF4FF3}"/>
                      </a:ext>
                    </a:extLst>
                  </p:cNvPr>
                  <p:cNvSpPr/>
                  <p:nvPr/>
                </p:nvSpPr>
                <p:spPr>
                  <a:xfrm>
                    <a:off x="-1134141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7" name="Freeform: Shape 1976">
                    <a:extLst>
                      <a:ext uri="{FF2B5EF4-FFF2-40B4-BE49-F238E27FC236}">
                        <a16:creationId xmlns:a16="http://schemas.microsoft.com/office/drawing/2014/main" id="{A7F9735F-DF02-09FB-CF2D-389EFB7D808C}"/>
                      </a:ext>
                    </a:extLst>
                  </p:cNvPr>
                  <p:cNvSpPr/>
                  <p:nvPr/>
                </p:nvSpPr>
                <p:spPr>
                  <a:xfrm>
                    <a:off x="-1109665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8" name="Freeform: Shape 1977">
                    <a:extLst>
                      <a:ext uri="{FF2B5EF4-FFF2-40B4-BE49-F238E27FC236}">
                        <a16:creationId xmlns:a16="http://schemas.microsoft.com/office/drawing/2014/main" id="{4C54E77D-7BAC-274F-D147-3EE938A56513}"/>
                      </a:ext>
                    </a:extLst>
                  </p:cNvPr>
                  <p:cNvSpPr/>
                  <p:nvPr/>
                </p:nvSpPr>
                <p:spPr>
                  <a:xfrm>
                    <a:off x="-1085189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9" name="Freeform: Shape 1978">
                    <a:extLst>
                      <a:ext uri="{FF2B5EF4-FFF2-40B4-BE49-F238E27FC236}">
                        <a16:creationId xmlns:a16="http://schemas.microsoft.com/office/drawing/2014/main" id="{A5A322C7-415D-0AFE-C493-C9478B17EAD3}"/>
                      </a:ext>
                    </a:extLst>
                  </p:cNvPr>
                  <p:cNvSpPr/>
                  <p:nvPr/>
                </p:nvSpPr>
                <p:spPr>
                  <a:xfrm>
                    <a:off x="-1060706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0" name="Freeform: Shape 1979">
                    <a:extLst>
                      <a:ext uri="{FF2B5EF4-FFF2-40B4-BE49-F238E27FC236}">
                        <a16:creationId xmlns:a16="http://schemas.microsoft.com/office/drawing/2014/main" id="{E0BD0492-AB0E-7D3E-9BE6-4E3A7B13D136}"/>
                      </a:ext>
                    </a:extLst>
                  </p:cNvPr>
                  <p:cNvSpPr/>
                  <p:nvPr/>
                </p:nvSpPr>
                <p:spPr>
                  <a:xfrm>
                    <a:off x="-1036230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1" name="Freeform: Shape 1980">
                    <a:extLst>
                      <a:ext uri="{FF2B5EF4-FFF2-40B4-BE49-F238E27FC236}">
                        <a16:creationId xmlns:a16="http://schemas.microsoft.com/office/drawing/2014/main" id="{3A2246E7-8EFC-4C32-426A-1771A31D8C38}"/>
                      </a:ext>
                    </a:extLst>
                  </p:cNvPr>
                  <p:cNvSpPr/>
                  <p:nvPr/>
                </p:nvSpPr>
                <p:spPr>
                  <a:xfrm>
                    <a:off x="-1011754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2" name="Freeform: Shape 1981">
                    <a:extLst>
                      <a:ext uri="{FF2B5EF4-FFF2-40B4-BE49-F238E27FC236}">
                        <a16:creationId xmlns:a16="http://schemas.microsoft.com/office/drawing/2014/main" id="{BC6E1476-DCCA-FDED-866C-22F731411F17}"/>
                      </a:ext>
                    </a:extLst>
                  </p:cNvPr>
                  <p:cNvSpPr/>
                  <p:nvPr/>
                </p:nvSpPr>
                <p:spPr>
                  <a:xfrm>
                    <a:off x="-987278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3" name="Freeform: Shape 1982">
                    <a:extLst>
                      <a:ext uri="{FF2B5EF4-FFF2-40B4-BE49-F238E27FC236}">
                        <a16:creationId xmlns:a16="http://schemas.microsoft.com/office/drawing/2014/main" id="{E2E3E2A6-F30D-AE8F-622B-7060EB3C2021}"/>
                      </a:ext>
                    </a:extLst>
                  </p:cNvPr>
                  <p:cNvSpPr/>
                  <p:nvPr/>
                </p:nvSpPr>
                <p:spPr>
                  <a:xfrm>
                    <a:off x="-962802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4" name="Freeform: Shape 1983">
                    <a:extLst>
                      <a:ext uri="{FF2B5EF4-FFF2-40B4-BE49-F238E27FC236}">
                        <a16:creationId xmlns:a16="http://schemas.microsoft.com/office/drawing/2014/main" id="{218F285A-519F-0743-BA38-B0D92D6E5588}"/>
                      </a:ext>
                    </a:extLst>
                  </p:cNvPr>
                  <p:cNvSpPr/>
                  <p:nvPr/>
                </p:nvSpPr>
                <p:spPr>
                  <a:xfrm>
                    <a:off x="-938319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5" name="Freeform: Shape 1984">
                    <a:extLst>
                      <a:ext uri="{FF2B5EF4-FFF2-40B4-BE49-F238E27FC236}">
                        <a16:creationId xmlns:a16="http://schemas.microsoft.com/office/drawing/2014/main" id="{C0AD7731-0DF8-F76A-DA39-E9FD6ABA1DAF}"/>
                      </a:ext>
                    </a:extLst>
                  </p:cNvPr>
                  <p:cNvSpPr/>
                  <p:nvPr/>
                </p:nvSpPr>
                <p:spPr>
                  <a:xfrm>
                    <a:off x="-913843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6" name="Freeform: Shape 1985">
                    <a:extLst>
                      <a:ext uri="{FF2B5EF4-FFF2-40B4-BE49-F238E27FC236}">
                        <a16:creationId xmlns:a16="http://schemas.microsoft.com/office/drawing/2014/main" id="{B8653005-91C4-6351-C7F2-C0819614E004}"/>
                      </a:ext>
                    </a:extLst>
                  </p:cNvPr>
                  <p:cNvSpPr/>
                  <p:nvPr/>
                </p:nvSpPr>
                <p:spPr>
                  <a:xfrm>
                    <a:off x="-889367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7" name="Freeform: Shape 1986">
                    <a:extLst>
                      <a:ext uri="{FF2B5EF4-FFF2-40B4-BE49-F238E27FC236}">
                        <a16:creationId xmlns:a16="http://schemas.microsoft.com/office/drawing/2014/main" id="{128B680F-9771-E461-A42A-977072F2BF14}"/>
                      </a:ext>
                    </a:extLst>
                  </p:cNvPr>
                  <p:cNvSpPr/>
                  <p:nvPr/>
                </p:nvSpPr>
                <p:spPr>
                  <a:xfrm>
                    <a:off x="-864891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8" name="Freeform: Shape 1987">
                    <a:extLst>
                      <a:ext uri="{FF2B5EF4-FFF2-40B4-BE49-F238E27FC236}">
                        <a16:creationId xmlns:a16="http://schemas.microsoft.com/office/drawing/2014/main" id="{C7E845F5-5CBB-62C9-AEDF-45E6BFB924FE}"/>
                      </a:ext>
                    </a:extLst>
                  </p:cNvPr>
                  <p:cNvSpPr/>
                  <p:nvPr/>
                </p:nvSpPr>
                <p:spPr>
                  <a:xfrm>
                    <a:off x="-840415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9" name="Freeform: Shape 1988">
                    <a:extLst>
                      <a:ext uri="{FF2B5EF4-FFF2-40B4-BE49-F238E27FC236}">
                        <a16:creationId xmlns:a16="http://schemas.microsoft.com/office/drawing/2014/main" id="{6937FC38-A136-4142-E475-F4DE213306E6}"/>
                      </a:ext>
                    </a:extLst>
                  </p:cNvPr>
                  <p:cNvSpPr/>
                  <p:nvPr/>
                </p:nvSpPr>
                <p:spPr>
                  <a:xfrm>
                    <a:off x="-815932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0" name="Freeform: Shape 1989">
                    <a:extLst>
                      <a:ext uri="{FF2B5EF4-FFF2-40B4-BE49-F238E27FC236}">
                        <a16:creationId xmlns:a16="http://schemas.microsoft.com/office/drawing/2014/main" id="{43E110CC-98D0-2834-1D9E-677062871A73}"/>
                      </a:ext>
                    </a:extLst>
                  </p:cNvPr>
                  <p:cNvSpPr/>
                  <p:nvPr/>
                </p:nvSpPr>
                <p:spPr>
                  <a:xfrm>
                    <a:off x="-791456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1" name="Freeform: Shape 1990">
                    <a:extLst>
                      <a:ext uri="{FF2B5EF4-FFF2-40B4-BE49-F238E27FC236}">
                        <a16:creationId xmlns:a16="http://schemas.microsoft.com/office/drawing/2014/main" id="{FCF32CD8-9557-07C9-1F44-3D75B5B6BDBA}"/>
                      </a:ext>
                    </a:extLst>
                  </p:cNvPr>
                  <p:cNvSpPr/>
                  <p:nvPr/>
                </p:nvSpPr>
                <p:spPr>
                  <a:xfrm>
                    <a:off x="-1378914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2" name="Freeform: Shape 1991">
                    <a:extLst>
                      <a:ext uri="{FF2B5EF4-FFF2-40B4-BE49-F238E27FC236}">
                        <a16:creationId xmlns:a16="http://schemas.microsoft.com/office/drawing/2014/main" id="{6680972B-AF65-49D7-8DDE-FCFC9DA133C0}"/>
                      </a:ext>
                    </a:extLst>
                  </p:cNvPr>
                  <p:cNvSpPr/>
                  <p:nvPr/>
                </p:nvSpPr>
                <p:spPr>
                  <a:xfrm>
                    <a:off x="-1354438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3" name="Freeform: Shape 1992">
                    <a:extLst>
                      <a:ext uri="{FF2B5EF4-FFF2-40B4-BE49-F238E27FC236}">
                        <a16:creationId xmlns:a16="http://schemas.microsoft.com/office/drawing/2014/main" id="{C520AA03-296B-C9CC-C8BC-99C782CED169}"/>
                      </a:ext>
                    </a:extLst>
                  </p:cNvPr>
                  <p:cNvSpPr/>
                  <p:nvPr/>
                </p:nvSpPr>
                <p:spPr>
                  <a:xfrm>
                    <a:off x="-1329962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4" name="Freeform: Shape 1993">
                    <a:extLst>
                      <a:ext uri="{FF2B5EF4-FFF2-40B4-BE49-F238E27FC236}">
                        <a16:creationId xmlns:a16="http://schemas.microsoft.com/office/drawing/2014/main" id="{278CC4AA-81D5-B505-B8A6-CF14D627FA53}"/>
                      </a:ext>
                    </a:extLst>
                  </p:cNvPr>
                  <p:cNvSpPr/>
                  <p:nvPr/>
                </p:nvSpPr>
                <p:spPr>
                  <a:xfrm>
                    <a:off x="-1305479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5" name="Freeform: Shape 1994">
                    <a:extLst>
                      <a:ext uri="{FF2B5EF4-FFF2-40B4-BE49-F238E27FC236}">
                        <a16:creationId xmlns:a16="http://schemas.microsoft.com/office/drawing/2014/main" id="{0BACDF50-21D3-411B-400E-8A07849C7782}"/>
                      </a:ext>
                    </a:extLst>
                  </p:cNvPr>
                  <p:cNvSpPr/>
                  <p:nvPr/>
                </p:nvSpPr>
                <p:spPr>
                  <a:xfrm>
                    <a:off x="-1281003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6" name="Freeform: Shape 1995">
                    <a:extLst>
                      <a:ext uri="{FF2B5EF4-FFF2-40B4-BE49-F238E27FC236}">
                        <a16:creationId xmlns:a16="http://schemas.microsoft.com/office/drawing/2014/main" id="{D9C9AD42-CA33-4743-D84B-F96F957BA18B}"/>
                      </a:ext>
                    </a:extLst>
                  </p:cNvPr>
                  <p:cNvSpPr/>
                  <p:nvPr/>
                </p:nvSpPr>
                <p:spPr>
                  <a:xfrm>
                    <a:off x="-1256527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7" name="Freeform: Shape 1996">
                    <a:extLst>
                      <a:ext uri="{FF2B5EF4-FFF2-40B4-BE49-F238E27FC236}">
                        <a16:creationId xmlns:a16="http://schemas.microsoft.com/office/drawing/2014/main" id="{D99FAD03-E147-F26F-B769-0747E0CBB20E}"/>
                      </a:ext>
                    </a:extLst>
                  </p:cNvPr>
                  <p:cNvSpPr/>
                  <p:nvPr/>
                </p:nvSpPr>
                <p:spPr>
                  <a:xfrm>
                    <a:off x="-1232051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8" name="Freeform: Shape 1997">
                    <a:extLst>
                      <a:ext uri="{FF2B5EF4-FFF2-40B4-BE49-F238E27FC236}">
                        <a16:creationId xmlns:a16="http://schemas.microsoft.com/office/drawing/2014/main" id="{12A7A31E-FB48-4589-9283-09098F19CDED}"/>
                      </a:ext>
                    </a:extLst>
                  </p:cNvPr>
                  <p:cNvSpPr/>
                  <p:nvPr/>
                </p:nvSpPr>
                <p:spPr>
                  <a:xfrm>
                    <a:off x="-1207575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9" name="Freeform: Shape 1998">
                    <a:extLst>
                      <a:ext uri="{FF2B5EF4-FFF2-40B4-BE49-F238E27FC236}">
                        <a16:creationId xmlns:a16="http://schemas.microsoft.com/office/drawing/2014/main" id="{7C26CEAE-955F-1119-72F0-FD6DFAB137F2}"/>
                      </a:ext>
                    </a:extLst>
                  </p:cNvPr>
                  <p:cNvSpPr/>
                  <p:nvPr/>
                </p:nvSpPr>
                <p:spPr>
                  <a:xfrm>
                    <a:off x="-1183093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0" name="Freeform: Shape 1999">
                    <a:extLst>
                      <a:ext uri="{FF2B5EF4-FFF2-40B4-BE49-F238E27FC236}">
                        <a16:creationId xmlns:a16="http://schemas.microsoft.com/office/drawing/2014/main" id="{65A501D3-630F-BF21-F034-22BE1708C5F1}"/>
                      </a:ext>
                    </a:extLst>
                  </p:cNvPr>
                  <p:cNvSpPr/>
                  <p:nvPr/>
                </p:nvSpPr>
                <p:spPr>
                  <a:xfrm>
                    <a:off x="-1158617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1" name="Freeform: Shape 2000">
                    <a:extLst>
                      <a:ext uri="{FF2B5EF4-FFF2-40B4-BE49-F238E27FC236}">
                        <a16:creationId xmlns:a16="http://schemas.microsoft.com/office/drawing/2014/main" id="{4F40AFCB-5C44-DE26-EB77-0509DECB44BE}"/>
                      </a:ext>
                    </a:extLst>
                  </p:cNvPr>
                  <p:cNvSpPr/>
                  <p:nvPr/>
                </p:nvSpPr>
                <p:spPr>
                  <a:xfrm>
                    <a:off x="-1134141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2" name="Freeform: Shape 2001">
                    <a:extLst>
                      <a:ext uri="{FF2B5EF4-FFF2-40B4-BE49-F238E27FC236}">
                        <a16:creationId xmlns:a16="http://schemas.microsoft.com/office/drawing/2014/main" id="{2103C2C4-4CB1-AA48-E7C8-82324AB864FB}"/>
                      </a:ext>
                    </a:extLst>
                  </p:cNvPr>
                  <p:cNvSpPr/>
                  <p:nvPr/>
                </p:nvSpPr>
                <p:spPr>
                  <a:xfrm>
                    <a:off x="-1109665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3" name="Freeform: Shape 2002">
                    <a:extLst>
                      <a:ext uri="{FF2B5EF4-FFF2-40B4-BE49-F238E27FC236}">
                        <a16:creationId xmlns:a16="http://schemas.microsoft.com/office/drawing/2014/main" id="{D58258B3-0875-DD4A-5731-B4E10B121C7A}"/>
                      </a:ext>
                    </a:extLst>
                  </p:cNvPr>
                  <p:cNvSpPr/>
                  <p:nvPr/>
                </p:nvSpPr>
                <p:spPr>
                  <a:xfrm>
                    <a:off x="-1085189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4" name="Freeform: Shape 2003">
                    <a:extLst>
                      <a:ext uri="{FF2B5EF4-FFF2-40B4-BE49-F238E27FC236}">
                        <a16:creationId xmlns:a16="http://schemas.microsoft.com/office/drawing/2014/main" id="{D8281B3D-E58A-213C-6BF2-7C68A52A9352}"/>
                      </a:ext>
                    </a:extLst>
                  </p:cNvPr>
                  <p:cNvSpPr/>
                  <p:nvPr/>
                </p:nvSpPr>
                <p:spPr>
                  <a:xfrm>
                    <a:off x="-1060706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5" name="Freeform: Shape 2004">
                    <a:extLst>
                      <a:ext uri="{FF2B5EF4-FFF2-40B4-BE49-F238E27FC236}">
                        <a16:creationId xmlns:a16="http://schemas.microsoft.com/office/drawing/2014/main" id="{6C16D36B-2FCE-8368-8B64-76D4C8E56409}"/>
                      </a:ext>
                    </a:extLst>
                  </p:cNvPr>
                  <p:cNvSpPr/>
                  <p:nvPr/>
                </p:nvSpPr>
                <p:spPr>
                  <a:xfrm>
                    <a:off x="-1036230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6" name="Freeform: Shape 2005">
                    <a:extLst>
                      <a:ext uri="{FF2B5EF4-FFF2-40B4-BE49-F238E27FC236}">
                        <a16:creationId xmlns:a16="http://schemas.microsoft.com/office/drawing/2014/main" id="{286D219C-F404-1F77-D036-273C3EF2C3C3}"/>
                      </a:ext>
                    </a:extLst>
                  </p:cNvPr>
                  <p:cNvSpPr/>
                  <p:nvPr/>
                </p:nvSpPr>
                <p:spPr>
                  <a:xfrm>
                    <a:off x="-1011754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7" name="Freeform: Shape 2006">
                    <a:extLst>
                      <a:ext uri="{FF2B5EF4-FFF2-40B4-BE49-F238E27FC236}">
                        <a16:creationId xmlns:a16="http://schemas.microsoft.com/office/drawing/2014/main" id="{6B76889E-E6FB-41B3-7572-CCD256785B50}"/>
                      </a:ext>
                    </a:extLst>
                  </p:cNvPr>
                  <p:cNvSpPr/>
                  <p:nvPr/>
                </p:nvSpPr>
                <p:spPr>
                  <a:xfrm>
                    <a:off x="-987278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8" name="Freeform: Shape 2007">
                    <a:extLst>
                      <a:ext uri="{FF2B5EF4-FFF2-40B4-BE49-F238E27FC236}">
                        <a16:creationId xmlns:a16="http://schemas.microsoft.com/office/drawing/2014/main" id="{45AAB54A-2FF6-E90D-AB85-6965EE36FDA2}"/>
                      </a:ext>
                    </a:extLst>
                  </p:cNvPr>
                  <p:cNvSpPr/>
                  <p:nvPr/>
                </p:nvSpPr>
                <p:spPr>
                  <a:xfrm>
                    <a:off x="-962802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9" name="Freeform: Shape 2008">
                    <a:extLst>
                      <a:ext uri="{FF2B5EF4-FFF2-40B4-BE49-F238E27FC236}">
                        <a16:creationId xmlns:a16="http://schemas.microsoft.com/office/drawing/2014/main" id="{0AFF62D1-F574-73CB-B481-5EE009D6C63A}"/>
                      </a:ext>
                    </a:extLst>
                  </p:cNvPr>
                  <p:cNvSpPr/>
                  <p:nvPr/>
                </p:nvSpPr>
                <p:spPr>
                  <a:xfrm>
                    <a:off x="-938319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0" name="Freeform: Shape 2009">
                    <a:extLst>
                      <a:ext uri="{FF2B5EF4-FFF2-40B4-BE49-F238E27FC236}">
                        <a16:creationId xmlns:a16="http://schemas.microsoft.com/office/drawing/2014/main" id="{22472F72-87B2-EC4A-D079-E2D77F26AD64}"/>
                      </a:ext>
                    </a:extLst>
                  </p:cNvPr>
                  <p:cNvSpPr/>
                  <p:nvPr/>
                </p:nvSpPr>
                <p:spPr>
                  <a:xfrm>
                    <a:off x="-913843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1" name="Freeform: Shape 2010">
                    <a:extLst>
                      <a:ext uri="{FF2B5EF4-FFF2-40B4-BE49-F238E27FC236}">
                        <a16:creationId xmlns:a16="http://schemas.microsoft.com/office/drawing/2014/main" id="{051CDBF7-4A3D-61AB-71D0-C243FA647404}"/>
                      </a:ext>
                    </a:extLst>
                  </p:cNvPr>
                  <p:cNvSpPr/>
                  <p:nvPr/>
                </p:nvSpPr>
                <p:spPr>
                  <a:xfrm>
                    <a:off x="-889367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2" name="Freeform: Shape 2011">
                    <a:extLst>
                      <a:ext uri="{FF2B5EF4-FFF2-40B4-BE49-F238E27FC236}">
                        <a16:creationId xmlns:a16="http://schemas.microsoft.com/office/drawing/2014/main" id="{A7AB4F26-072A-74AA-7ADB-D6F37C909293}"/>
                      </a:ext>
                    </a:extLst>
                  </p:cNvPr>
                  <p:cNvSpPr/>
                  <p:nvPr/>
                </p:nvSpPr>
                <p:spPr>
                  <a:xfrm>
                    <a:off x="-864891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3" name="Freeform: Shape 2012">
                    <a:extLst>
                      <a:ext uri="{FF2B5EF4-FFF2-40B4-BE49-F238E27FC236}">
                        <a16:creationId xmlns:a16="http://schemas.microsoft.com/office/drawing/2014/main" id="{14126AAE-8877-D6C4-4DF1-3608024C8A23}"/>
                      </a:ext>
                    </a:extLst>
                  </p:cNvPr>
                  <p:cNvSpPr/>
                  <p:nvPr/>
                </p:nvSpPr>
                <p:spPr>
                  <a:xfrm>
                    <a:off x="-840415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4" name="Freeform: Shape 2013">
                    <a:extLst>
                      <a:ext uri="{FF2B5EF4-FFF2-40B4-BE49-F238E27FC236}">
                        <a16:creationId xmlns:a16="http://schemas.microsoft.com/office/drawing/2014/main" id="{6F9832F2-448D-7811-E0F4-45EE4EFF7C41}"/>
                      </a:ext>
                    </a:extLst>
                  </p:cNvPr>
                  <p:cNvSpPr/>
                  <p:nvPr/>
                </p:nvSpPr>
                <p:spPr>
                  <a:xfrm>
                    <a:off x="-815932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5" name="Freeform: Shape 2014">
                    <a:extLst>
                      <a:ext uri="{FF2B5EF4-FFF2-40B4-BE49-F238E27FC236}">
                        <a16:creationId xmlns:a16="http://schemas.microsoft.com/office/drawing/2014/main" id="{12BEADEA-BD66-975C-7DA9-B975FC80627D}"/>
                      </a:ext>
                    </a:extLst>
                  </p:cNvPr>
                  <p:cNvSpPr/>
                  <p:nvPr/>
                </p:nvSpPr>
                <p:spPr>
                  <a:xfrm>
                    <a:off x="-791456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6" name="Freeform: Shape 2015">
                    <a:extLst>
                      <a:ext uri="{FF2B5EF4-FFF2-40B4-BE49-F238E27FC236}">
                        <a16:creationId xmlns:a16="http://schemas.microsoft.com/office/drawing/2014/main" id="{278750EB-9187-4120-B2EF-0A3E2C935FFD}"/>
                      </a:ext>
                    </a:extLst>
                  </p:cNvPr>
                  <p:cNvSpPr/>
                  <p:nvPr/>
                </p:nvSpPr>
                <p:spPr>
                  <a:xfrm>
                    <a:off x="-1378914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7" name="Freeform: Shape 2016">
                    <a:extLst>
                      <a:ext uri="{FF2B5EF4-FFF2-40B4-BE49-F238E27FC236}">
                        <a16:creationId xmlns:a16="http://schemas.microsoft.com/office/drawing/2014/main" id="{FDE082B1-57D8-EC75-6E5C-EAE33D52F32D}"/>
                      </a:ext>
                    </a:extLst>
                  </p:cNvPr>
                  <p:cNvSpPr/>
                  <p:nvPr/>
                </p:nvSpPr>
                <p:spPr>
                  <a:xfrm>
                    <a:off x="-1354438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8" name="Freeform: Shape 2017">
                    <a:extLst>
                      <a:ext uri="{FF2B5EF4-FFF2-40B4-BE49-F238E27FC236}">
                        <a16:creationId xmlns:a16="http://schemas.microsoft.com/office/drawing/2014/main" id="{EB3368BC-F8AC-5B9D-8B4D-8D8E0E33ECB2}"/>
                      </a:ext>
                    </a:extLst>
                  </p:cNvPr>
                  <p:cNvSpPr/>
                  <p:nvPr/>
                </p:nvSpPr>
                <p:spPr>
                  <a:xfrm>
                    <a:off x="-1329962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9" name="Freeform: Shape 2018">
                    <a:extLst>
                      <a:ext uri="{FF2B5EF4-FFF2-40B4-BE49-F238E27FC236}">
                        <a16:creationId xmlns:a16="http://schemas.microsoft.com/office/drawing/2014/main" id="{DD4B3CC9-F00E-04C1-E909-C99C92DA9A1F}"/>
                      </a:ext>
                    </a:extLst>
                  </p:cNvPr>
                  <p:cNvSpPr/>
                  <p:nvPr/>
                </p:nvSpPr>
                <p:spPr>
                  <a:xfrm>
                    <a:off x="-1305479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0" name="Freeform: Shape 2019">
                    <a:extLst>
                      <a:ext uri="{FF2B5EF4-FFF2-40B4-BE49-F238E27FC236}">
                        <a16:creationId xmlns:a16="http://schemas.microsoft.com/office/drawing/2014/main" id="{4DD85474-74B5-94ED-4858-29611016409A}"/>
                      </a:ext>
                    </a:extLst>
                  </p:cNvPr>
                  <p:cNvSpPr/>
                  <p:nvPr/>
                </p:nvSpPr>
                <p:spPr>
                  <a:xfrm>
                    <a:off x="-1281003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1" name="Freeform: Shape 2020">
                    <a:extLst>
                      <a:ext uri="{FF2B5EF4-FFF2-40B4-BE49-F238E27FC236}">
                        <a16:creationId xmlns:a16="http://schemas.microsoft.com/office/drawing/2014/main" id="{F9ED6BE9-1FB8-3245-03E1-D080DF85E4C6}"/>
                      </a:ext>
                    </a:extLst>
                  </p:cNvPr>
                  <p:cNvSpPr/>
                  <p:nvPr/>
                </p:nvSpPr>
                <p:spPr>
                  <a:xfrm>
                    <a:off x="-1256527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2" name="Freeform: Shape 2021">
                    <a:extLst>
                      <a:ext uri="{FF2B5EF4-FFF2-40B4-BE49-F238E27FC236}">
                        <a16:creationId xmlns:a16="http://schemas.microsoft.com/office/drawing/2014/main" id="{AA92D79B-8374-BA2E-4A7B-CFC53574C6F6}"/>
                      </a:ext>
                    </a:extLst>
                  </p:cNvPr>
                  <p:cNvSpPr/>
                  <p:nvPr/>
                </p:nvSpPr>
                <p:spPr>
                  <a:xfrm>
                    <a:off x="-1232051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3" name="Freeform: Shape 2022">
                    <a:extLst>
                      <a:ext uri="{FF2B5EF4-FFF2-40B4-BE49-F238E27FC236}">
                        <a16:creationId xmlns:a16="http://schemas.microsoft.com/office/drawing/2014/main" id="{BEEE7454-1D40-D540-9313-F780CEE6C856}"/>
                      </a:ext>
                    </a:extLst>
                  </p:cNvPr>
                  <p:cNvSpPr/>
                  <p:nvPr/>
                </p:nvSpPr>
                <p:spPr>
                  <a:xfrm>
                    <a:off x="-1207575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4" name="Freeform: Shape 2023">
                    <a:extLst>
                      <a:ext uri="{FF2B5EF4-FFF2-40B4-BE49-F238E27FC236}">
                        <a16:creationId xmlns:a16="http://schemas.microsoft.com/office/drawing/2014/main" id="{C6334340-3F1D-BA00-B322-EB20863D3CE7}"/>
                      </a:ext>
                    </a:extLst>
                  </p:cNvPr>
                  <p:cNvSpPr/>
                  <p:nvPr/>
                </p:nvSpPr>
                <p:spPr>
                  <a:xfrm>
                    <a:off x="-1183093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5" name="Freeform: Shape 2024">
                    <a:extLst>
                      <a:ext uri="{FF2B5EF4-FFF2-40B4-BE49-F238E27FC236}">
                        <a16:creationId xmlns:a16="http://schemas.microsoft.com/office/drawing/2014/main" id="{B92FB5EB-A4B8-7F51-B9D1-19613C0C49E3}"/>
                      </a:ext>
                    </a:extLst>
                  </p:cNvPr>
                  <p:cNvSpPr/>
                  <p:nvPr/>
                </p:nvSpPr>
                <p:spPr>
                  <a:xfrm>
                    <a:off x="-1158617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6" name="Freeform: Shape 2025">
                    <a:extLst>
                      <a:ext uri="{FF2B5EF4-FFF2-40B4-BE49-F238E27FC236}">
                        <a16:creationId xmlns:a16="http://schemas.microsoft.com/office/drawing/2014/main" id="{414C955C-4BC7-932F-028C-0B2554328280}"/>
                      </a:ext>
                    </a:extLst>
                  </p:cNvPr>
                  <p:cNvSpPr/>
                  <p:nvPr/>
                </p:nvSpPr>
                <p:spPr>
                  <a:xfrm>
                    <a:off x="-1134141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7" name="Freeform: Shape 2026">
                    <a:extLst>
                      <a:ext uri="{FF2B5EF4-FFF2-40B4-BE49-F238E27FC236}">
                        <a16:creationId xmlns:a16="http://schemas.microsoft.com/office/drawing/2014/main" id="{A676BB7C-E0D5-FD09-DC6A-F15888F8A90E}"/>
                      </a:ext>
                    </a:extLst>
                  </p:cNvPr>
                  <p:cNvSpPr/>
                  <p:nvPr/>
                </p:nvSpPr>
                <p:spPr>
                  <a:xfrm>
                    <a:off x="-1109665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8" name="Freeform: Shape 2027">
                    <a:extLst>
                      <a:ext uri="{FF2B5EF4-FFF2-40B4-BE49-F238E27FC236}">
                        <a16:creationId xmlns:a16="http://schemas.microsoft.com/office/drawing/2014/main" id="{11C7E9A3-7ABF-62BA-504F-8278F2ACF6B8}"/>
                      </a:ext>
                    </a:extLst>
                  </p:cNvPr>
                  <p:cNvSpPr/>
                  <p:nvPr/>
                </p:nvSpPr>
                <p:spPr>
                  <a:xfrm>
                    <a:off x="-1085189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9" name="Freeform: Shape 2028">
                    <a:extLst>
                      <a:ext uri="{FF2B5EF4-FFF2-40B4-BE49-F238E27FC236}">
                        <a16:creationId xmlns:a16="http://schemas.microsoft.com/office/drawing/2014/main" id="{5D81C04B-5219-CA8B-0A80-87C7A413C099}"/>
                      </a:ext>
                    </a:extLst>
                  </p:cNvPr>
                  <p:cNvSpPr/>
                  <p:nvPr/>
                </p:nvSpPr>
                <p:spPr>
                  <a:xfrm>
                    <a:off x="-1060706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0" name="Freeform: Shape 2029">
                    <a:extLst>
                      <a:ext uri="{FF2B5EF4-FFF2-40B4-BE49-F238E27FC236}">
                        <a16:creationId xmlns:a16="http://schemas.microsoft.com/office/drawing/2014/main" id="{15006D82-B7C1-95A5-7496-8A84F1A2DA67}"/>
                      </a:ext>
                    </a:extLst>
                  </p:cNvPr>
                  <p:cNvSpPr/>
                  <p:nvPr/>
                </p:nvSpPr>
                <p:spPr>
                  <a:xfrm>
                    <a:off x="-1036230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1" name="Freeform: Shape 2030">
                    <a:extLst>
                      <a:ext uri="{FF2B5EF4-FFF2-40B4-BE49-F238E27FC236}">
                        <a16:creationId xmlns:a16="http://schemas.microsoft.com/office/drawing/2014/main" id="{FC393E62-75F3-7B8C-8CC9-E9700D9F0759}"/>
                      </a:ext>
                    </a:extLst>
                  </p:cNvPr>
                  <p:cNvSpPr/>
                  <p:nvPr/>
                </p:nvSpPr>
                <p:spPr>
                  <a:xfrm>
                    <a:off x="-1011754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2" name="Freeform: Shape 2031">
                    <a:extLst>
                      <a:ext uri="{FF2B5EF4-FFF2-40B4-BE49-F238E27FC236}">
                        <a16:creationId xmlns:a16="http://schemas.microsoft.com/office/drawing/2014/main" id="{34F33157-4590-0F99-32EF-7F3C7D295565}"/>
                      </a:ext>
                    </a:extLst>
                  </p:cNvPr>
                  <p:cNvSpPr/>
                  <p:nvPr/>
                </p:nvSpPr>
                <p:spPr>
                  <a:xfrm>
                    <a:off x="-987278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3" name="Freeform: Shape 2032">
                    <a:extLst>
                      <a:ext uri="{FF2B5EF4-FFF2-40B4-BE49-F238E27FC236}">
                        <a16:creationId xmlns:a16="http://schemas.microsoft.com/office/drawing/2014/main" id="{75F2AB3D-2E28-9223-0FCE-36BB6F3E78F2}"/>
                      </a:ext>
                    </a:extLst>
                  </p:cNvPr>
                  <p:cNvSpPr/>
                  <p:nvPr/>
                </p:nvSpPr>
                <p:spPr>
                  <a:xfrm>
                    <a:off x="-962802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4" name="Freeform: Shape 2033">
                    <a:extLst>
                      <a:ext uri="{FF2B5EF4-FFF2-40B4-BE49-F238E27FC236}">
                        <a16:creationId xmlns:a16="http://schemas.microsoft.com/office/drawing/2014/main" id="{C0C130EF-5AB4-CA83-EF34-82BE421F0C52}"/>
                      </a:ext>
                    </a:extLst>
                  </p:cNvPr>
                  <p:cNvSpPr/>
                  <p:nvPr/>
                </p:nvSpPr>
                <p:spPr>
                  <a:xfrm>
                    <a:off x="-938319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5" name="Freeform: Shape 2034">
                    <a:extLst>
                      <a:ext uri="{FF2B5EF4-FFF2-40B4-BE49-F238E27FC236}">
                        <a16:creationId xmlns:a16="http://schemas.microsoft.com/office/drawing/2014/main" id="{99A05E54-C782-79AB-1DE9-1D8458CD7492}"/>
                      </a:ext>
                    </a:extLst>
                  </p:cNvPr>
                  <p:cNvSpPr/>
                  <p:nvPr/>
                </p:nvSpPr>
                <p:spPr>
                  <a:xfrm>
                    <a:off x="-913843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6" name="Freeform: Shape 2035">
                    <a:extLst>
                      <a:ext uri="{FF2B5EF4-FFF2-40B4-BE49-F238E27FC236}">
                        <a16:creationId xmlns:a16="http://schemas.microsoft.com/office/drawing/2014/main" id="{919B824E-CF3B-6A4D-1671-4679F575A8E7}"/>
                      </a:ext>
                    </a:extLst>
                  </p:cNvPr>
                  <p:cNvSpPr/>
                  <p:nvPr/>
                </p:nvSpPr>
                <p:spPr>
                  <a:xfrm>
                    <a:off x="-889367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7" name="Freeform: Shape 2036">
                    <a:extLst>
                      <a:ext uri="{FF2B5EF4-FFF2-40B4-BE49-F238E27FC236}">
                        <a16:creationId xmlns:a16="http://schemas.microsoft.com/office/drawing/2014/main" id="{8417DE9E-8F3D-F402-D992-F2BE053C22A0}"/>
                      </a:ext>
                    </a:extLst>
                  </p:cNvPr>
                  <p:cNvSpPr/>
                  <p:nvPr/>
                </p:nvSpPr>
                <p:spPr>
                  <a:xfrm>
                    <a:off x="-864891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8" name="Freeform: Shape 2037">
                    <a:extLst>
                      <a:ext uri="{FF2B5EF4-FFF2-40B4-BE49-F238E27FC236}">
                        <a16:creationId xmlns:a16="http://schemas.microsoft.com/office/drawing/2014/main" id="{B35E2DBB-2C8D-495A-DD12-B05E01CA3887}"/>
                      </a:ext>
                    </a:extLst>
                  </p:cNvPr>
                  <p:cNvSpPr/>
                  <p:nvPr/>
                </p:nvSpPr>
                <p:spPr>
                  <a:xfrm>
                    <a:off x="-840415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9" name="Freeform: Shape 2038">
                    <a:extLst>
                      <a:ext uri="{FF2B5EF4-FFF2-40B4-BE49-F238E27FC236}">
                        <a16:creationId xmlns:a16="http://schemas.microsoft.com/office/drawing/2014/main" id="{3A18F088-7ACA-2270-D005-C3A301434593}"/>
                      </a:ext>
                    </a:extLst>
                  </p:cNvPr>
                  <p:cNvSpPr/>
                  <p:nvPr/>
                </p:nvSpPr>
                <p:spPr>
                  <a:xfrm>
                    <a:off x="-815932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0" name="Freeform: Shape 2039">
                    <a:extLst>
                      <a:ext uri="{FF2B5EF4-FFF2-40B4-BE49-F238E27FC236}">
                        <a16:creationId xmlns:a16="http://schemas.microsoft.com/office/drawing/2014/main" id="{B03D056B-45C2-CD77-494F-65F9B6D81865}"/>
                      </a:ext>
                    </a:extLst>
                  </p:cNvPr>
                  <p:cNvSpPr/>
                  <p:nvPr/>
                </p:nvSpPr>
                <p:spPr>
                  <a:xfrm>
                    <a:off x="-791456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1" name="Freeform: Shape 2040">
                    <a:extLst>
                      <a:ext uri="{FF2B5EF4-FFF2-40B4-BE49-F238E27FC236}">
                        <a16:creationId xmlns:a16="http://schemas.microsoft.com/office/drawing/2014/main" id="{3B15B465-C387-813B-6BB8-6C77588381C5}"/>
                      </a:ext>
                    </a:extLst>
                  </p:cNvPr>
                  <p:cNvSpPr/>
                  <p:nvPr/>
                </p:nvSpPr>
                <p:spPr>
                  <a:xfrm>
                    <a:off x="-1378914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2" name="Freeform: Shape 2041">
                    <a:extLst>
                      <a:ext uri="{FF2B5EF4-FFF2-40B4-BE49-F238E27FC236}">
                        <a16:creationId xmlns:a16="http://schemas.microsoft.com/office/drawing/2014/main" id="{34BDD015-EC43-CDA7-FBF4-CAFBE9E1809D}"/>
                      </a:ext>
                    </a:extLst>
                  </p:cNvPr>
                  <p:cNvSpPr/>
                  <p:nvPr/>
                </p:nvSpPr>
                <p:spPr>
                  <a:xfrm>
                    <a:off x="-1354438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3" name="Freeform: Shape 2042">
                    <a:extLst>
                      <a:ext uri="{FF2B5EF4-FFF2-40B4-BE49-F238E27FC236}">
                        <a16:creationId xmlns:a16="http://schemas.microsoft.com/office/drawing/2014/main" id="{9D221C65-89C4-8CB4-43A8-70852EC2DE0C}"/>
                      </a:ext>
                    </a:extLst>
                  </p:cNvPr>
                  <p:cNvSpPr/>
                  <p:nvPr/>
                </p:nvSpPr>
                <p:spPr>
                  <a:xfrm>
                    <a:off x="-1329962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4" name="Freeform: Shape 2043">
                    <a:extLst>
                      <a:ext uri="{FF2B5EF4-FFF2-40B4-BE49-F238E27FC236}">
                        <a16:creationId xmlns:a16="http://schemas.microsoft.com/office/drawing/2014/main" id="{3DADF647-7A32-E8AB-5E0F-39E17AF3D01F}"/>
                      </a:ext>
                    </a:extLst>
                  </p:cNvPr>
                  <p:cNvSpPr/>
                  <p:nvPr/>
                </p:nvSpPr>
                <p:spPr>
                  <a:xfrm>
                    <a:off x="-1305479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5" name="Freeform: Shape 2044">
                    <a:extLst>
                      <a:ext uri="{FF2B5EF4-FFF2-40B4-BE49-F238E27FC236}">
                        <a16:creationId xmlns:a16="http://schemas.microsoft.com/office/drawing/2014/main" id="{352CDBB5-4058-4EC3-FE8A-023FA9CC4B90}"/>
                      </a:ext>
                    </a:extLst>
                  </p:cNvPr>
                  <p:cNvSpPr/>
                  <p:nvPr/>
                </p:nvSpPr>
                <p:spPr>
                  <a:xfrm>
                    <a:off x="-1281003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6" name="Freeform: Shape 2045">
                    <a:extLst>
                      <a:ext uri="{FF2B5EF4-FFF2-40B4-BE49-F238E27FC236}">
                        <a16:creationId xmlns:a16="http://schemas.microsoft.com/office/drawing/2014/main" id="{E70798B6-6E57-AD70-0210-5634DD74150D}"/>
                      </a:ext>
                    </a:extLst>
                  </p:cNvPr>
                  <p:cNvSpPr/>
                  <p:nvPr/>
                </p:nvSpPr>
                <p:spPr>
                  <a:xfrm>
                    <a:off x="-1256527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7" name="Freeform: Shape 2046">
                    <a:extLst>
                      <a:ext uri="{FF2B5EF4-FFF2-40B4-BE49-F238E27FC236}">
                        <a16:creationId xmlns:a16="http://schemas.microsoft.com/office/drawing/2014/main" id="{F142093B-96DF-FF68-2347-BA0C484FFA56}"/>
                      </a:ext>
                    </a:extLst>
                  </p:cNvPr>
                  <p:cNvSpPr/>
                  <p:nvPr/>
                </p:nvSpPr>
                <p:spPr>
                  <a:xfrm>
                    <a:off x="-1232051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8" name="Freeform: Shape 2047">
                    <a:extLst>
                      <a:ext uri="{FF2B5EF4-FFF2-40B4-BE49-F238E27FC236}">
                        <a16:creationId xmlns:a16="http://schemas.microsoft.com/office/drawing/2014/main" id="{E7343FA5-577E-B3F8-C416-521DDA54A8E0}"/>
                      </a:ext>
                    </a:extLst>
                  </p:cNvPr>
                  <p:cNvSpPr/>
                  <p:nvPr/>
                </p:nvSpPr>
                <p:spPr>
                  <a:xfrm>
                    <a:off x="-1207575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9" name="Freeform: Shape 2048">
                    <a:extLst>
                      <a:ext uri="{FF2B5EF4-FFF2-40B4-BE49-F238E27FC236}">
                        <a16:creationId xmlns:a16="http://schemas.microsoft.com/office/drawing/2014/main" id="{81A0366E-1009-3A19-1B77-CE4F3E9380BE}"/>
                      </a:ext>
                    </a:extLst>
                  </p:cNvPr>
                  <p:cNvSpPr/>
                  <p:nvPr/>
                </p:nvSpPr>
                <p:spPr>
                  <a:xfrm>
                    <a:off x="-1183093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0" name="Freeform: Shape 2049">
                    <a:extLst>
                      <a:ext uri="{FF2B5EF4-FFF2-40B4-BE49-F238E27FC236}">
                        <a16:creationId xmlns:a16="http://schemas.microsoft.com/office/drawing/2014/main" id="{1AA7296C-2861-19E3-E867-969936E49ECF}"/>
                      </a:ext>
                    </a:extLst>
                  </p:cNvPr>
                  <p:cNvSpPr/>
                  <p:nvPr/>
                </p:nvSpPr>
                <p:spPr>
                  <a:xfrm>
                    <a:off x="-1158617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1" name="Freeform: Shape 2050">
                    <a:extLst>
                      <a:ext uri="{FF2B5EF4-FFF2-40B4-BE49-F238E27FC236}">
                        <a16:creationId xmlns:a16="http://schemas.microsoft.com/office/drawing/2014/main" id="{E1C5A079-6E14-F446-9796-D0E0F4A397C2}"/>
                      </a:ext>
                    </a:extLst>
                  </p:cNvPr>
                  <p:cNvSpPr/>
                  <p:nvPr/>
                </p:nvSpPr>
                <p:spPr>
                  <a:xfrm>
                    <a:off x="-1134141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2" name="Freeform: Shape 2051">
                    <a:extLst>
                      <a:ext uri="{FF2B5EF4-FFF2-40B4-BE49-F238E27FC236}">
                        <a16:creationId xmlns:a16="http://schemas.microsoft.com/office/drawing/2014/main" id="{6EFA2357-A824-B669-5B22-2933D5B8BD38}"/>
                      </a:ext>
                    </a:extLst>
                  </p:cNvPr>
                  <p:cNvSpPr/>
                  <p:nvPr/>
                </p:nvSpPr>
                <p:spPr>
                  <a:xfrm>
                    <a:off x="-1109665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3" name="Freeform: Shape 2052">
                    <a:extLst>
                      <a:ext uri="{FF2B5EF4-FFF2-40B4-BE49-F238E27FC236}">
                        <a16:creationId xmlns:a16="http://schemas.microsoft.com/office/drawing/2014/main" id="{D24E00EC-F086-9D58-E377-7DABFD60FAC5}"/>
                      </a:ext>
                    </a:extLst>
                  </p:cNvPr>
                  <p:cNvSpPr/>
                  <p:nvPr/>
                </p:nvSpPr>
                <p:spPr>
                  <a:xfrm>
                    <a:off x="-1085189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4" name="Freeform: Shape 2053">
                    <a:extLst>
                      <a:ext uri="{FF2B5EF4-FFF2-40B4-BE49-F238E27FC236}">
                        <a16:creationId xmlns:a16="http://schemas.microsoft.com/office/drawing/2014/main" id="{81A87A56-CBE3-53AC-2C14-4F1FC920A21C}"/>
                      </a:ext>
                    </a:extLst>
                  </p:cNvPr>
                  <p:cNvSpPr/>
                  <p:nvPr/>
                </p:nvSpPr>
                <p:spPr>
                  <a:xfrm>
                    <a:off x="-1060706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5" name="Freeform: Shape 2054">
                    <a:extLst>
                      <a:ext uri="{FF2B5EF4-FFF2-40B4-BE49-F238E27FC236}">
                        <a16:creationId xmlns:a16="http://schemas.microsoft.com/office/drawing/2014/main" id="{D5F5E63D-A2A8-2863-8443-34EF30F0CA8A}"/>
                      </a:ext>
                    </a:extLst>
                  </p:cNvPr>
                  <p:cNvSpPr/>
                  <p:nvPr/>
                </p:nvSpPr>
                <p:spPr>
                  <a:xfrm>
                    <a:off x="-1036230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6" name="Freeform: Shape 2055">
                    <a:extLst>
                      <a:ext uri="{FF2B5EF4-FFF2-40B4-BE49-F238E27FC236}">
                        <a16:creationId xmlns:a16="http://schemas.microsoft.com/office/drawing/2014/main" id="{6AC29745-37C1-BE4A-F087-126F9E1C23AD}"/>
                      </a:ext>
                    </a:extLst>
                  </p:cNvPr>
                  <p:cNvSpPr/>
                  <p:nvPr/>
                </p:nvSpPr>
                <p:spPr>
                  <a:xfrm>
                    <a:off x="-1011754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7" name="Freeform: Shape 2056">
                    <a:extLst>
                      <a:ext uri="{FF2B5EF4-FFF2-40B4-BE49-F238E27FC236}">
                        <a16:creationId xmlns:a16="http://schemas.microsoft.com/office/drawing/2014/main" id="{0F6B6932-3D88-E14A-1910-806E47209699}"/>
                      </a:ext>
                    </a:extLst>
                  </p:cNvPr>
                  <p:cNvSpPr/>
                  <p:nvPr/>
                </p:nvSpPr>
                <p:spPr>
                  <a:xfrm>
                    <a:off x="-987278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8" name="Freeform: Shape 2057">
                    <a:extLst>
                      <a:ext uri="{FF2B5EF4-FFF2-40B4-BE49-F238E27FC236}">
                        <a16:creationId xmlns:a16="http://schemas.microsoft.com/office/drawing/2014/main" id="{618F5C56-0975-4824-A18D-BB01144A04E7}"/>
                      </a:ext>
                    </a:extLst>
                  </p:cNvPr>
                  <p:cNvSpPr/>
                  <p:nvPr/>
                </p:nvSpPr>
                <p:spPr>
                  <a:xfrm>
                    <a:off x="-962802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9" name="Freeform: Shape 2058">
                    <a:extLst>
                      <a:ext uri="{FF2B5EF4-FFF2-40B4-BE49-F238E27FC236}">
                        <a16:creationId xmlns:a16="http://schemas.microsoft.com/office/drawing/2014/main" id="{712CE921-EFE1-3C67-5BA5-692D1919A241}"/>
                      </a:ext>
                    </a:extLst>
                  </p:cNvPr>
                  <p:cNvSpPr/>
                  <p:nvPr/>
                </p:nvSpPr>
                <p:spPr>
                  <a:xfrm>
                    <a:off x="-938319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0" name="Freeform: Shape 2059">
                    <a:extLst>
                      <a:ext uri="{FF2B5EF4-FFF2-40B4-BE49-F238E27FC236}">
                        <a16:creationId xmlns:a16="http://schemas.microsoft.com/office/drawing/2014/main" id="{3CFB628B-3204-6D89-E3FA-670E44E36A23}"/>
                      </a:ext>
                    </a:extLst>
                  </p:cNvPr>
                  <p:cNvSpPr/>
                  <p:nvPr/>
                </p:nvSpPr>
                <p:spPr>
                  <a:xfrm>
                    <a:off x="-913843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1" name="Freeform: Shape 2060">
                    <a:extLst>
                      <a:ext uri="{FF2B5EF4-FFF2-40B4-BE49-F238E27FC236}">
                        <a16:creationId xmlns:a16="http://schemas.microsoft.com/office/drawing/2014/main" id="{89027E6F-5C7A-A379-E024-78D4F56D1E8D}"/>
                      </a:ext>
                    </a:extLst>
                  </p:cNvPr>
                  <p:cNvSpPr/>
                  <p:nvPr/>
                </p:nvSpPr>
                <p:spPr>
                  <a:xfrm>
                    <a:off x="-889367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2" name="Freeform: Shape 2061">
                    <a:extLst>
                      <a:ext uri="{FF2B5EF4-FFF2-40B4-BE49-F238E27FC236}">
                        <a16:creationId xmlns:a16="http://schemas.microsoft.com/office/drawing/2014/main" id="{CB11E26B-DC1F-4055-19D0-B562DC57A413}"/>
                      </a:ext>
                    </a:extLst>
                  </p:cNvPr>
                  <p:cNvSpPr/>
                  <p:nvPr/>
                </p:nvSpPr>
                <p:spPr>
                  <a:xfrm>
                    <a:off x="-864891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3" name="Freeform: Shape 2062">
                    <a:extLst>
                      <a:ext uri="{FF2B5EF4-FFF2-40B4-BE49-F238E27FC236}">
                        <a16:creationId xmlns:a16="http://schemas.microsoft.com/office/drawing/2014/main" id="{50F30CA6-CEF7-D112-6065-9E700B7558B4}"/>
                      </a:ext>
                    </a:extLst>
                  </p:cNvPr>
                  <p:cNvSpPr/>
                  <p:nvPr/>
                </p:nvSpPr>
                <p:spPr>
                  <a:xfrm>
                    <a:off x="-840415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4" name="Freeform: Shape 2063">
                    <a:extLst>
                      <a:ext uri="{FF2B5EF4-FFF2-40B4-BE49-F238E27FC236}">
                        <a16:creationId xmlns:a16="http://schemas.microsoft.com/office/drawing/2014/main" id="{0CC47CB1-8CA6-0613-0288-F2D0995E97BB}"/>
                      </a:ext>
                    </a:extLst>
                  </p:cNvPr>
                  <p:cNvSpPr/>
                  <p:nvPr/>
                </p:nvSpPr>
                <p:spPr>
                  <a:xfrm>
                    <a:off x="-815932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5" name="Freeform: Shape 2064">
                    <a:extLst>
                      <a:ext uri="{FF2B5EF4-FFF2-40B4-BE49-F238E27FC236}">
                        <a16:creationId xmlns:a16="http://schemas.microsoft.com/office/drawing/2014/main" id="{71732692-70D9-ADB3-6FFC-ACE02A74F63A}"/>
                      </a:ext>
                    </a:extLst>
                  </p:cNvPr>
                  <p:cNvSpPr/>
                  <p:nvPr/>
                </p:nvSpPr>
                <p:spPr>
                  <a:xfrm>
                    <a:off x="-791456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6" name="Freeform: Shape 2065">
                    <a:extLst>
                      <a:ext uri="{FF2B5EF4-FFF2-40B4-BE49-F238E27FC236}">
                        <a16:creationId xmlns:a16="http://schemas.microsoft.com/office/drawing/2014/main" id="{662ED1F3-7C56-F861-3DF2-2DDEBDFA7640}"/>
                      </a:ext>
                    </a:extLst>
                  </p:cNvPr>
                  <p:cNvSpPr/>
                  <p:nvPr/>
                </p:nvSpPr>
                <p:spPr>
                  <a:xfrm>
                    <a:off x="-1378914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7" name="Freeform: Shape 2066">
                    <a:extLst>
                      <a:ext uri="{FF2B5EF4-FFF2-40B4-BE49-F238E27FC236}">
                        <a16:creationId xmlns:a16="http://schemas.microsoft.com/office/drawing/2014/main" id="{49A11272-0E07-8139-B627-4F2E18F17B77}"/>
                      </a:ext>
                    </a:extLst>
                  </p:cNvPr>
                  <p:cNvSpPr/>
                  <p:nvPr/>
                </p:nvSpPr>
                <p:spPr>
                  <a:xfrm>
                    <a:off x="-1354438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68" name="Freeform: Shape 2067">
                    <a:extLst>
                      <a:ext uri="{FF2B5EF4-FFF2-40B4-BE49-F238E27FC236}">
                        <a16:creationId xmlns:a16="http://schemas.microsoft.com/office/drawing/2014/main" id="{F3E8CAD5-CD2A-3356-72F8-216CEFB661E9}"/>
                      </a:ext>
                    </a:extLst>
                  </p:cNvPr>
                  <p:cNvSpPr/>
                  <p:nvPr/>
                </p:nvSpPr>
                <p:spPr>
                  <a:xfrm>
                    <a:off x="-1329962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9" name="Freeform: Shape 2068">
                    <a:extLst>
                      <a:ext uri="{FF2B5EF4-FFF2-40B4-BE49-F238E27FC236}">
                        <a16:creationId xmlns:a16="http://schemas.microsoft.com/office/drawing/2014/main" id="{2EE775B7-9B06-D774-05E0-D631D640AF81}"/>
                      </a:ext>
                    </a:extLst>
                  </p:cNvPr>
                  <p:cNvSpPr/>
                  <p:nvPr/>
                </p:nvSpPr>
                <p:spPr>
                  <a:xfrm>
                    <a:off x="-1305479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0" name="Freeform: Shape 2069">
                    <a:extLst>
                      <a:ext uri="{FF2B5EF4-FFF2-40B4-BE49-F238E27FC236}">
                        <a16:creationId xmlns:a16="http://schemas.microsoft.com/office/drawing/2014/main" id="{7B258774-D865-23C7-FBC5-56F5B7AC9E29}"/>
                      </a:ext>
                    </a:extLst>
                  </p:cNvPr>
                  <p:cNvSpPr/>
                  <p:nvPr/>
                </p:nvSpPr>
                <p:spPr>
                  <a:xfrm>
                    <a:off x="-1281003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1" name="Freeform: Shape 2070">
                    <a:extLst>
                      <a:ext uri="{FF2B5EF4-FFF2-40B4-BE49-F238E27FC236}">
                        <a16:creationId xmlns:a16="http://schemas.microsoft.com/office/drawing/2014/main" id="{3C7EDA19-4393-8A3C-616D-673F13CB496B}"/>
                      </a:ext>
                    </a:extLst>
                  </p:cNvPr>
                  <p:cNvSpPr/>
                  <p:nvPr/>
                </p:nvSpPr>
                <p:spPr>
                  <a:xfrm>
                    <a:off x="-1256527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2" name="Freeform: Shape 2071">
                    <a:extLst>
                      <a:ext uri="{FF2B5EF4-FFF2-40B4-BE49-F238E27FC236}">
                        <a16:creationId xmlns:a16="http://schemas.microsoft.com/office/drawing/2014/main" id="{B42F5911-AD05-FF56-0442-330ED1D0E0CB}"/>
                      </a:ext>
                    </a:extLst>
                  </p:cNvPr>
                  <p:cNvSpPr/>
                  <p:nvPr/>
                </p:nvSpPr>
                <p:spPr>
                  <a:xfrm>
                    <a:off x="-1232051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3" name="Freeform: Shape 2072">
                    <a:extLst>
                      <a:ext uri="{FF2B5EF4-FFF2-40B4-BE49-F238E27FC236}">
                        <a16:creationId xmlns:a16="http://schemas.microsoft.com/office/drawing/2014/main" id="{0CB1BBB3-5A58-85F1-B853-9A4C884FFB0E}"/>
                      </a:ext>
                    </a:extLst>
                  </p:cNvPr>
                  <p:cNvSpPr/>
                  <p:nvPr/>
                </p:nvSpPr>
                <p:spPr>
                  <a:xfrm>
                    <a:off x="-1207575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4" name="Freeform: Shape 2073">
                    <a:extLst>
                      <a:ext uri="{FF2B5EF4-FFF2-40B4-BE49-F238E27FC236}">
                        <a16:creationId xmlns:a16="http://schemas.microsoft.com/office/drawing/2014/main" id="{2C5F7DDF-E1F3-E10E-7272-334D51D823CC}"/>
                      </a:ext>
                    </a:extLst>
                  </p:cNvPr>
                  <p:cNvSpPr/>
                  <p:nvPr/>
                </p:nvSpPr>
                <p:spPr>
                  <a:xfrm>
                    <a:off x="-1183093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5" name="Freeform: Shape 2074">
                    <a:extLst>
                      <a:ext uri="{FF2B5EF4-FFF2-40B4-BE49-F238E27FC236}">
                        <a16:creationId xmlns:a16="http://schemas.microsoft.com/office/drawing/2014/main" id="{35213E93-94D8-EF6F-7665-CF96D2FE31F9}"/>
                      </a:ext>
                    </a:extLst>
                  </p:cNvPr>
                  <p:cNvSpPr/>
                  <p:nvPr/>
                </p:nvSpPr>
                <p:spPr>
                  <a:xfrm>
                    <a:off x="-1158617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6" name="Freeform: Shape 2075">
                    <a:extLst>
                      <a:ext uri="{FF2B5EF4-FFF2-40B4-BE49-F238E27FC236}">
                        <a16:creationId xmlns:a16="http://schemas.microsoft.com/office/drawing/2014/main" id="{D54C1905-5134-0CE5-C53C-99CF6B5967DC}"/>
                      </a:ext>
                    </a:extLst>
                  </p:cNvPr>
                  <p:cNvSpPr/>
                  <p:nvPr/>
                </p:nvSpPr>
                <p:spPr>
                  <a:xfrm>
                    <a:off x="-1134141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7" name="Freeform: Shape 2076">
                    <a:extLst>
                      <a:ext uri="{FF2B5EF4-FFF2-40B4-BE49-F238E27FC236}">
                        <a16:creationId xmlns:a16="http://schemas.microsoft.com/office/drawing/2014/main" id="{02907026-16AD-34E4-702F-FF3D08CFDA4D}"/>
                      </a:ext>
                    </a:extLst>
                  </p:cNvPr>
                  <p:cNvSpPr/>
                  <p:nvPr/>
                </p:nvSpPr>
                <p:spPr>
                  <a:xfrm>
                    <a:off x="-1109665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8" name="Freeform: Shape 2077">
                    <a:extLst>
                      <a:ext uri="{FF2B5EF4-FFF2-40B4-BE49-F238E27FC236}">
                        <a16:creationId xmlns:a16="http://schemas.microsoft.com/office/drawing/2014/main" id="{4CEB2A5D-FE5E-B3D9-11B0-D58BEC7F977D}"/>
                      </a:ext>
                    </a:extLst>
                  </p:cNvPr>
                  <p:cNvSpPr/>
                  <p:nvPr/>
                </p:nvSpPr>
                <p:spPr>
                  <a:xfrm>
                    <a:off x="-1085189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9" name="Freeform: Shape 2078">
                    <a:extLst>
                      <a:ext uri="{FF2B5EF4-FFF2-40B4-BE49-F238E27FC236}">
                        <a16:creationId xmlns:a16="http://schemas.microsoft.com/office/drawing/2014/main" id="{712ACDCD-88EC-0A22-82C9-C368A99CBBB5}"/>
                      </a:ext>
                    </a:extLst>
                  </p:cNvPr>
                  <p:cNvSpPr/>
                  <p:nvPr/>
                </p:nvSpPr>
                <p:spPr>
                  <a:xfrm>
                    <a:off x="-1060706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0" name="Freeform: Shape 2079">
                    <a:extLst>
                      <a:ext uri="{FF2B5EF4-FFF2-40B4-BE49-F238E27FC236}">
                        <a16:creationId xmlns:a16="http://schemas.microsoft.com/office/drawing/2014/main" id="{00FD0915-DAF6-F30C-7767-5F9AE9E1754E}"/>
                      </a:ext>
                    </a:extLst>
                  </p:cNvPr>
                  <p:cNvSpPr/>
                  <p:nvPr/>
                </p:nvSpPr>
                <p:spPr>
                  <a:xfrm>
                    <a:off x="-1036230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1" name="Freeform: Shape 2080">
                    <a:extLst>
                      <a:ext uri="{FF2B5EF4-FFF2-40B4-BE49-F238E27FC236}">
                        <a16:creationId xmlns:a16="http://schemas.microsoft.com/office/drawing/2014/main" id="{0C9362B5-9A16-38CD-E799-7BB9B674F752}"/>
                      </a:ext>
                    </a:extLst>
                  </p:cNvPr>
                  <p:cNvSpPr/>
                  <p:nvPr/>
                </p:nvSpPr>
                <p:spPr>
                  <a:xfrm>
                    <a:off x="-1011754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2" name="Freeform: Shape 2081">
                    <a:extLst>
                      <a:ext uri="{FF2B5EF4-FFF2-40B4-BE49-F238E27FC236}">
                        <a16:creationId xmlns:a16="http://schemas.microsoft.com/office/drawing/2014/main" id="{5AAD426E-D205-2009-462D-F5B0AB4A1E1C}"/>
                      </a:ext>
                    </a:extLst>
                  </p:cNvPr>
                  <p:cNvSpPr/>
                  <p:nvPr/>
                </p:nvSpPr>
                <p:spPr>
                  <a:xfrm>
                    <a:off x="-987278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3" name="Freeform: Shape 2082">
                    <a:extLst>
                      <a:ext uri="{FF2B5EF4-FFF2-40B4-BE49-F238E27FC236}">
                        <a16:creationId xmlns:a16="http://schemas.microsoft.com/office/drawing/2014/main" id="{62F45A00-DB05-149F-66B6-46AC1D086826}"/>
                      </a:ext>
                    </a:extLst>
                  </p:cNvPr>
                  <p:cNvSpPr/>
                  <p:nvPr/>
                </p:nvSpPr>
                <p:spPr>
                  <a:xfrm>
                    <a:off x="-962802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4" name="Freeform: Shape 2083">
                    <a:extLst>
                      <a:ext uri="{FF2B5EF4-FFF2-40B4-BE49-F238E27FC236}">
                        <a16:creationId xmlns:a16="http://schemas.microsoft.com/office/drawing/2014/main" id="{A674B05E-131E-C8FD-5020-60FD6B5CB7A7}"/>
                      </a:ext>
                    </a:extLst>
                  </p:cNvPr>
                  <p:cNvSpPr/>
                  <p:nvPr/>
                </p:nvSpPr>
                <p:spPr>
                  <a:xfrm>
                    <a:off x="-938319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5" name="Freeform: Shape 2084">
                    <a:extLst>
                      <a:ext uri="{FF2B5EF4-FFF2-40B4-BE49-F238E27FC236}">
                        <a16:creationId xmlns:a16="http://schemas.microsoft.com/office/drawing/2014/main" id="{3D300E78-847B-C0AF-B8A7-EAE4C75DAC33}"/>
                      </a:ext>
                    </a:extLst>
                  </p:cNvPr>
                  <p:cNvSpPr/>
                  <p:nvPr/>
                </p:nvSpPr>
                <p:spPr>
                  <a:xfrm>
                    <a:off x="-913843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6" name="Freeform: Shape 2085">
                    <a:extLst>
                      <a:ext uri="{FF2B5EF4-FFF2-40B4-BE49-F238E27FC236}">
                        <a16:creationId xmlns:a16="http://schemas.microsoft.com/office/drawing/2014/main" id="{7AA6A65F-F100-0B40-BD3C-612A48E0FBA2}"/>
                      </a:ext>
                    </a:extLst>
                  </p:cNvPr>
                  <p:cNvSpPr/>
                  <p:nvPr/>
                </p:nvSpPr>
                <p:spPr>
                  <a:xfrm>
                    <a:off x="-889367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7" name="Freeform: Shape 2086">
                    <a:extLst>
                      <a:ext uri="{FF2B5EF4-FFF2-40B4-BE49-F238E27FC236}">
                        <a16:creationId xmlns:a16="http://schemas.microsoft.com/office/drawing/2014/main" id="{D326A868-D2C1-7883-A4F2-B4B92EBF60C4}"/>
                      </a:ext>
                    </a:extLst>
                  </p:cNvPr>
                  <p:cNvSpPr/>
                  <p:nvPr/>
                </p:nvSpPr>
                <p:spPr>
                  <a:xfrm>
                    <a:off x="-864891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8" name="Freeform: Shape 2087">
                    <a:extLst>
                      <a:ext uri="{FF2B5EF4-FFF2-40B4-BE49-F238E27FC236}">
                        <a16:creationId xmlns:a16="http://schemas.microsoft.com/office/drawing/2014/main" id="{67BB8D04-B26F-3F0B-763E-BE256802FBF9}"/>
                      </a:ext>
                    </a:extLst>
                  </p:cNvPr>
                  <p:cNvSpPr/>
                  <p:nvPr/>
                </p:nvSpPr>
                <p:spPr>
                  <a:xfrm>
                    <a:off x="-840415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9" name="Freeform: Shape 2088">
                    <a:extLst>
                      <a:ext uri="{FF2B5EF4-FFF2-40B4-BE49-F238E27FC236}">
                        <a16:creationId xmlns:a16="http://schemas.microsoft.com/office/drawing/2014/main" id="{38028FDD-B5A0-758D-044F-CF3994A8EE85}"/>
                      </a:ext>
                    </a:extLst>
                  </p:cNvPr>
                  <p:cNvSpPr/>
                  <p:nvPr/>
                </p:nvSpPr>
                <p:spPr>
                  <a:xfrm>
                    <a:off x="-815932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0" name="Freeform: Shape 2089">
                    <a:extLst>
                      <a:ext uri="{FF2B5EF4-FFF2-40B4-BE49-F238E27FC236}">
                        <a16:creationId xmlns:a16="http://schemas.microsoft.com/office/drawing/2014/main" id="{F83397EF-1F61-1DE4-C64A-383353D300BB}"/>
                      </a:ext>
                    </a:extLst>
                  </p:cNvPr>
                  <p:cNvSpPr/>
                  <p:nvPr/>
                </p:nvSpPr>
                <p:spPr>
                  <a:xfrm>
                    <a:off x="-791456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1" name="Freeform: Shape 2090">
                    <a:extLst>
                      <a:ext uri="{FF2B5EF4-FFF2-40B4-BE49-F238E27FC236}">
                        <a16:creationId xmlns:a16="http://schemas.microsoft.com/office/drawing/2014/main" id="{5FF08F9C-D4CC-A23F-05FE-6233C1977364}"/>
                      </a:ext>
                    </a:extLst>
                  </p:cNvPr>
                  <p:cNvSpPr/>
                  <p:nvPr/>
                </p:nvSpPr>
                <p:spPr>
                  <a:xfrm>
                    <a:off x="-1378914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2" name="Freeform: Shape 2091">
                    <a:extLst>
                      <a:ext uri="{FF2B5EF4-FFF2-40B4-BE49-F238E27FC236}">
                        <a16:creationId xmlns:a16="http://schemas.microsoft.com/office/drawing/2014/main" id="{9E76DEE3-2E35-DC6D-AC8D-94268B574B3C}"/>
                      </a:ext>
                    </a:extLst>
                  </p:cNvPr>
                  <p:cNvSpPr/>
                  <p:nvPr/>
                </p:nvSpPr>
                <p:spPr>
                  <a:xfrm>
                    <a:off x="-1354438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3" name="Freeform: Shape 2092">
                    <a:extLst>
                      <a:ext uri="{FF2B5EF4-FFF2-40B4-BE49-F238E27FC236}">
                        <a16:creationId xmlns:a16="http://schemas.microsoft.com/office/drawing/2014/main" id="{C9C79118-A5E3-82CB-984D-C7F9516C24F0}"/>
                      </a:ext>
                    </a:extLst>
                  </p:cNvPr>
                  <p:cNvSpPr/>
                  <p:nvPr/>
                </p:nvSpPr>
                <p:spPr>
                  <a:xfrm>
                    <a:off x="-1329962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4" name="Freeform: Shape 2093">
                    <a:extLst>
                      <a:ext uri="{FF2B5EF4-FFF2-40B4-BE49-F238E27FC236}">
                        <a16:creationId xmlns:a16="http://schemas.microsoft.com/office/drawing/2014/main" id="{862A4455-F46D-80E1-037A-830E37A83C2A}"/>
                      </a:ext>
                    </a:extLst>
                  </p:cNvPr>
                  <p:cNvSpPr/>
                  <p:nvPr/>
                </p:nvSpPr>
                <p:spPr>
                  <a:xfrm>
                    <a:off x="-1305479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5" name="Freeform: Shape 2094">
                    <a:extLst>
                      <a:ext uri="{FF2B5EF4-FFF2-40B4-BE49-F238E27FC236}">
                        <a16:creationId xmlns:a16="http://schemas.microsoft.com/office/drawing/2014/main" id="{7A9740CB-C871-C327-AEE8-7A99C3B899A0}"/>
                      </a:ext>
                    </a:extLst>
                  </p:cNvPr>
                  <p:cNvSpPr/>
                  <p:nvPr/>
                </p:nvSpPr>
                <p:spPr>
                  <a:xfrm>
                    <a:off x="-1281003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6" name="Freeform: Shape 2095">
                    <a:extLst>
                      <a:ext uri="{FF2B5EF4-FFF2-40B4-BE49-F238E27FC236}">
                        <a16:creationId xmlns:a16="http://schemas.microsoft.com/office/drawing/2014/main" id="{7C53FFD0-9814-A50E-EF6A-9EFFA01A3492}"/>
                      </a:ext>
                    </a:extLst>
                  </p:cNvPr>
                  <p:cNvSpPr/>
                  <p:nvPr/>
                </p:nvSpPr>
                <p:spPr>
                  <a:xfrm>
                    <a:off x="-1256527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7" name="Freeform: Shape 2096">
                    <a:extLst>
                      <a:ext uri="{FF2B5EF4-FFF2-40B4-BE49-F238E27FC236}">
                        <a16:creationId xmlns:a16="http://schemas.microsoft.com/office/drawing/2014/main" id="{26919A13-E704-F8D8-92B7-5B3C05D7FDCE}"/>
                      </a:ext>
                    </a:extLst>
                  </p:cNvPr>
                  <p:cNvSpPr/>
                  <p:nvPr/>
                </p:nvSpPr>
                <p:spPr>
                  <a:xfrm>
                    <a:off x="-1232051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8" name="Freeform: Shape 2097">
                    <a:extLst>
                      <a:ext uri="{FF2B5EF4-FFF2-40B4-BE49-F238E27FC236}">
                        <a16:creationId xmlns:a16="http://schemas.microsoft.com/office/drawing/2014/main" id="{2579BD46-0E0D-5A4B-3B80-28B7E4A9353F}"/>
                      </a:ext>
                    </a:extLst>
                  </p:cNvPr>
                  <p:cNvSpPr/>
                  <p:nvPr/>
                </p:nvSpPr>
                <p:spPr>
                  <a:xfrm>
                    <a:off x="-1207575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9" name="Freeform: Shape 2098">
                    <a:extLst>
                      <a:ext uri="{FF2B5EF4-FFF2-40B4-BE49-F238E27FC236}">
                        <a16:creationId xmlns:a16="http://schemas.microsoft.com/office/drawing/2014/main" id="{D102C08F-2208-EF3A-3BBF-0B1AB33F9982}"/>
                      </a:ext>
                    </a:extLst>
                  </p:cNvPr>
                  <p:cNvSpPr/>
                  <p:nvPr/>
                </p:nvSpPr>
                <p:spPr>
                  <a:xfrm>
                    <a:off x="-1183093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0" name="Freeform: Shape 2099">
                    <a:extLst>
                      <a:ext uri="{FF2B5EF4-FFF2-40B4-BE49-F238E27FC236}">
                        <a16:creationId xmlns:a16="http://schemas.microsoft.com/office/drawing/2014/main" id="{E742C0A9-69F1-934D-D716-DA24594FEB7B}"/>
                      </a:ext>
                    </a:extLst>
                  </p:cNvPr>
                  <p:cNvSpPr/>
                  <p:nvPr/>
                </p:nvSpPr>
                <p:spPr>
                  <a:xfrm>
                    <a:off x="-1158617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1" name="Freeform: Shape 2100">
                    <a:extLst>
                      <a:ext uri="{FF2B5EF4-FFF2-40B4-BE49-F238E27FC236}">
                        <a16:creationId xmlns:a16="http://schemas.microsoft.com/office/drawing/2014/main" id="{0B1E4540-6A29-41A8-91CF-89A6A1751207}"/>
                      </a:ext>
                    </a:extLst>
                  </p:cNvPr>
                  <p:cNvSpPr/>
                  <p:nvPr/>
                </p:nvSpPr>
                <p:spPr>
                  <a:xfrm>
                    <a:off x="-1134141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2" name="Freeform: Shape 2101">
                    <a:extLst>
                      <a:ext uri="{FF2B5EF4-FFF2-40B4-BE49-F238E27FC236}">
                        <a16:creationId xmlns:a16="http://schemas.microsoft.com/office/drawing/2014/main" id="{B0CFF9B5-17D3-2AD3-7B5C-FFF44527AFC8}"/>
                      </a:ext>
                    </a:extLst>
                  </p:cNvPr>
                  <p:cNvSpPr/>
                  <p:nvPr/>
                </p:nvSpPr>
                <p:spPr>
                  <a:xfrm>
                    <a:off x="-1109665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3" name="Freeform: Shape 2102">
                    <a:extLst>
                      <a:ext uri="{FF2B5EF4-FFF2-40B4-BE49-F238E27FC236}">
                        <a16:creationId xmlns:a16="http://schemas.microsoft.com/office/drawing/2014/main" id="{09CBA230-A062-C583-50F5-8ADC80FCAF19}"/>
                      </a:ext>
                    </a:extLst>
                  </p:cNvPr>
                  <p:cNvSpPr/>
                  <p:nvPr/>
                </p:nvSpPr>
                <p:spPr>
                  <a:xfrm>
                    <a:off x="-1085189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4" name="Freeform: Shape 2103">
                    <a:extLst>
                      <a:ext uri="{FF2B5EF4-FFF2-40B4-BE49-F238E27FC236}">
                        <a16:creationId xmlns:a16="http://schemas.microsoft.com/office/drawing/2014/main" id="{111560C7-6C56-3667-37BE-1FDADDDCE711}"/>
                      </a:ext>
                    </a:extLst>
                  </p:cNvPr>
                  <p:cNvSpPr/>
                  <p:nvPr/>
                </p:nvSpPr>
                <p:spPr>
                  <a:xfrm>
                    <a:off x="-1060706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5" name="Freeform: Shape 2104">
                    <a:extLst>
                      <a:ext uri="{FF2B5EF4-FFF2-40B4-BE49-F238E27FC236}">
                        <a16:creationId xmlns:a16="http://schemas.microsoft.com/office/drawing/2014/main" id="{4F2BD98C-BE86-1433-2A33-60178C125125}"/>
                      </a:ext>
                    </a:extLst>
                  </p:cNvPr>
                  <p:cNvSpPr/>
                  <p:nvPr/>
                </p:nvSpPr>
                <p:spPr>
                  <a:xfrm>
                    <a:off x="-1036230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6" name="Freeform: Shape 2105">
                    <a:extLst>
                      <a:ext uri="{FF2B5EF4-FFF2-40B4-BE49-F238E27FC236}">
                        <a16:creationId xmlns:a16="http://schemas.microsoft.com/office/drawing/2014/main" id="{B097479D-B448-F7A7-5880-46323B45DDC0}"/>
                      </a:ext>
                    </a:extLst>
                  </p:cNvPr>
                  <p:cNvSpPr/>
                  <p:nvPr/>
                </p:nvSpPr>
                <p:spPr>
                  <a:xfrm>
                    <a:off x="-1011754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7" name="Freeform: Shape 2106">
                    <a:extLst>
                      <a:ext uri="{FF2B5EF4-FFF2-40B4-BE49-F238E27FC236}">
                        <a16:creationId xmlns:a16="http://schemas.microsoft.com/office/drawing/2014/main" id="{022D11A7-FB3C-9B7E-FDD7-F7C1CB128730}"/>
                      </a:ext>
                    </a:extLst>
                  </p:cNvPr>
                  <p:cNvSpPr/>
                  <p:nvPr/>
                </p:nvSpPr>
                <p:spPr>
                  <a:xfrm>
                    <a:off x="-987278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8" name="Freeform: Shape 2107">
                    <a:extLst>
                      <a:ext uri="{FF2B5EF4-FFF2-40B4-BE49-F238E27FC236}">
                        <a16:creationId xmlns:a16="http://schemas.microsoft.com/office/drawing/2014/main" id="{BF17F38B-A996-AFCF-D4B4-EE3C5A32E132}"/>
                      </a:ext>
                    </a:extLst>
                  </p:cNvPr>
                  <p:cNvSpPr/>
                  <p:nvPr/>
                </p:nvSpPr>
                <p:spPr>
                  <a:xfrm>
                    <a:off x="-962802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9" name="Freeform: Shape 2108">
                    <a:extLst>
                      <a:ext uri="{FF2B5EF4-FFF2-40B4-BE49-F238E27FC236}">
                        <a16:creationId xmlns:a16="http://schemas.microsoft.com/office/drawing/2014/main" id="{68B483B0-37D1-4497-3C46-F0A2CE3AE3AB}"/>
                      </a:ext>
                    </a:extLst>
                  </p:cNvPr>
                  <p:cNvSpPr/>
                  <p:nvPr/>
                </p:nvSpPr>
                <p:spPr>
                  <a:xfrm>
                    <a:off x="-938319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0" name="Freeform: Shape 2109">
                    <a:extLst>
                      <a:ext uri="{FF2B5EF4-FFF2-40B4-BE49-F238E27FC236}">
                        <a16:creationId xmlns:a16="http://schemas.microsoft.com/office/drawing/2014/main" id="{C5D31F00-65FE-BF42-EB1C-83D60E1AB092}"/>
                      </a:ext>
                    </a:extLst>
                  </p:cNvPr>
                  <p:cNvSpPr/>
                  <p:nvPr/>
                </p:nvSpPr>
                <p:spPr>
                  <a:xfrm>
                    <a:off x="-913843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1" name="Freeform: Shape 2110">
                    <a:extLst>
                      <a:ext uri="{FF2B5EF4-FFF2-40B4-BE49-F238E27FC236}">
                        <a16:creationId xmlns:a16="http://schemas.microsoft.com/office/drawing/2014/main" id="{41502AD8-9AE5-F47C-1210-85767E9BC37A}"/>
                      </a:ext>
                    </a:extLst>
                  </p:cNvPr>
                  <p:cNvSpPr/>
                  <p:nvPr/>
                </p:nvSpPr>
                <p:spPr>
                  <a:xfrm>
                    <a:off x="-889367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2" name="Freeform: Shape 2111">
                    <a:extLst>
                      <a:ext uri="{FF2B5EF4-FFF2-40B4-BE49-F238E27FC236}">
                        <a16:creationId xmlns:a16="http://schemas.microsoft.com/office/drawing/2014/main" id="{2B58BA63-E806-12B8-3A6B-28C7BB3B5811}"/>
                      </a:ext>
                    </a:extLst>
                  </p:cNvPr>
                  <p:cNvSpPr/>
                  <p:nvPr/>
                </p:nvSpPr>
                <p:spPr>
                  <a:xfrm>
                    <a:off x="-864891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3" name="Freeform: Shape 2112">
                    <a:extLst>
                      <a:ext uri="{FF2B5EF4-FFF2-40B4-BE49-F238E27FC236}">
                        <a16:creationId xmlns:a16="http://schemas.microsoft.com/office/drawing/2014/main" id="{0FF727CB-E7E0-E2BF-F737-99612DBCEFF3}"/>
                      </a:ext>
                    </a:extLst>
                  </p:cNvPr>
                  <p:cNvSpPr/>
                  <p:nvPr/>
                </p:nvSpPr>
                <p:spPr>
                  <a:xfrm>
                    <a:off x="-840415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4" name="Freeform: Shape 2113">
                    <a:extLst>
                      <a:ext uri="{FF2B5EF4-FFF2-40B4-BE49-F238E27FC236}">
                        <a16:creationId xmlns:a16="http://schemas.microsoft.com/office/drawing/2014/main" id="{954700B1-8637-411E-E462-6DAF10DA034E}"/>
                      </a:ext>
                    </a:extLst>
                  </p:cNvPr>
                  <p:cNvSpPr/>
                  <p:nvPr/>
                </p:nvSpPr>
                <p:spPr>
                  <a:xfrm>
                    <a:off x="-815932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5" name="Freeform: Shape 2114">
                    <a:extLst>
                      <a:ext uri="{FF2B5EF4-FFF2-40B4-BE49-F238E27FC236}">
                        <a16:creationId xmlns:a16="http://schemas.microsoft.com/office/drawing/2014/main" id="{F33CA6B1-1A57-28DC-CCEC-A92699CFB5B8}"/>
                      </a:ext>
                    </a:extLst>
                  </p:cNvPr>
                  <p:cNvSpPr/>
                  <p:nvPr/>
                </p:nvSpPr>
                <p:spPr>
                  <a:xfrm>
                    <a:off x="-791456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6" name="Freeform: Shape 2115">
                    <a:extLst>
                      <a:ext uri="{FF2B5EF4-FFF2-40B4-BE49-F238E27FC236}">
                        <a16:creationId xmlns:a16="http://schemas.microsoft.com/office/drawing/2014/main" id="{BCF1F3D6-5FF4-D645-4049-AA244C5F9F25}"/>
                      </a:ext>
                    </a:extLst>
                  </p:cNvPr>
                  <p:cNvSpPr/>
                  <p:nvPr/>
                </p:nvSpPr>
                <p:spPr>
                  <a:xfrm>
                    <a:off x="-1378914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7" name="Freeform: Shape 2116">
                    <a:extLst>
                      <a:ext uri="{FF2B5EF4-FFF2-40B4-BE49-F238E27FC236}">
                        <a16:creationId xmlns:a16="http://schemas.microsoft.com/office/drawing/2014/main" id="{8AE5C510-0A62-DDAB-CDA5-89A56779B8E6}"/>
                      </a:ext>
                    </a:extLst>
                  </p:cNvPr>
                  <p:cNvSpPr/>
                  <p:nvPr/>
                </p:nvSpPr>
                <p:spPr>
                  <a:xfrm>
                    <a:off x="-1354438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8" name="Freeform: Shape 2117">
                    <a:extLst>
                      <a:ext uri="{FF2B5EF4-FFF2-40B4-BE49-F238E27FC236}">
                        <a16:creationId xmlns:a16="http://schemas.microsoft.com/office/drawing/2014/main" id="{0AB87166-2BD1-E864-FB30-BDD7DFC7195D}"/>
                      </a:ext>
                    </a:extLst>
                  </p:cNvPr>
                  <p:cNvSpPr/>
                  <p:nvPr/>
                </p:nvSpPr>
                <p:spPr>
                  <a:xfrm>
                    <a:off x="-1329962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9" name="Freeform: Shape 2118">
                    <a:extLst>
                      <a:ext uri="{FF2B5EF4-FFF2-40B4-BE49-F238E27FC236}">
                        <a16:creationId xmlns:a16="http://schemas.microsoft.com/office/drawing/2014/main" id="{5172A0DC-024A-AB0E-BE24-81DA4D0FDF28}"/>
                      </a:ext>
                    </a:extLst>
                  </p:cNvPr>
                  <p:cNvSpPr/>
                  <p:nvPr/>
                </p:nvSpPr>
                <p:spPr>
                  <a:xfrm>
                    <a:off x="-1305479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0" name="Freeform: Shape 2119">
                    <a:extLst>
                      <a:ext uri="{FF2B5EF4-FFF2-40B4-BE49-F238E27FC236}">
                        <a16:creationId xmlns:a16="http://schemas.microsoft.com/office/drawing/2014/main" id="{81AF474D-4D21-1137-4FC5-B35E15359423}"/>
                      </a:ext>
                    </a:extLst>
                  </p:cNvPr>
                  <p:cNvSpPr/>
                  <p:nvPr/>
                </p:nvSpPr>
                <p:spPr>
                  <a:xfrm>
                    <a:off x="-1281003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1" name="Freeform: Shape 2120">
                    <a:extLst>
                      <a:ext uri="{FF2B5EF4-FFF2-40B4-BE49-F238E27FC236}">
                        <a16:creationId xmlns:a16="http://schemas.microsoft.com/office/drawing/2014/main" id="{8F79F6F7-150B-66E3-8BF6-3F08C4983DA9}"/>
                      </a:ext>
                    </a:extLst>
                  </p:cNvPr>
                  <p:cNvSpPr/>
                  <p:nvPr/>
                </p:nvSpPr>
                <p:spPr>
                  <a:xfrm>
                    <a:off x="-1256527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2" name="Freeform: Shape 2121">
                    <a:extLst>
                      <a:ext uri="{FF2B5EF4-FFF2-40B4-BE49-F238E27FC236}">
                        <a16:creationId xmlns:a16="http://schemas.microsoft.com/office/drawing/2014/main" id="{934C285D-3C97-F331-1A64-F642262964E3}"/>
                      </a:ext>
                    </a:extLst>
                  </p:cNvPr>
                  <p:cNvSpPr/>
                  <p:nvPr/>
                </p:nvSpPr>
                <p:spPr>
                  <a:xfrm>
                    <a:off x="-1232051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3" name="Freeform: Shape 2122">
                    <a:extLst>
                      <a:ext uri="{FF2B5EF4-FFF2-40B4-BE49-F238E27FC236}">
                        <a16:creationId xmlns:a16="http://schemas.microsoft.com/office/drawing/2014/main" id="{E011BE41-77BF-8378-1D5B-053732B7C9EB}"/>
                      </a:ext>
                    </a:extLst>
                  </p:cNvPr>
                  <p:cNvSpPr/>
                  <p:nvPr/>
                </p:nvSpPr>
                <p:spPr>
                  <a:xfrm>
                    <a:off x="-1207575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4" name="Freeform: Shape 2123">
                    <a:extLst>
                      <a:ext uri="{FF2B5EF4-FFF2-40B4-BE49-F238E27FC236}">
                        <a16:creationId xmlns:a16="http://schemas.microsoft.com/office/drawing/2014/main" id="{A8F5D096-9086-1747-A485-3634924F15D5}"/>
                      </a:ext>
                    </a:extLst>
                  </p:cNvPr>
                  <p:cNvSpPr/>
                  <p:nvPr/>
                </p:nvSpPr>
                <p:spPr>
                  <a:xfrm>
                    <a:off x="-1183093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5" name="Freeform: Shape 2124">
                    <a:extLst>
                      <a:ext uri="{FF2B5EF4-FFF2-40B4-BE49-F238E27FC236}">
                        <a16:creationId xmlns:a16="http://schemas.microsoft.com/office/drawing/2014/main" id="{21ADBC32-F00D-0DEF-E460-B72F9E53A7DE}"/>
                      </a:ext>
                    </a:extLst>
                  </p:cNvPr>
                  <p:cNvSpPr/>
                  <p:nvPr/>
                </p:nvSpPr>
                <p:spPr>
                  <a:xfrm>
                    <a:off x="-1158617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6" name="Freeform: Shape 2125">
                    <a:extLst>
                      <a:ext uri="{FF2B5EF4-FFF2-40B4-BE49-F238E27FC236}">
                        <a16:creationId xmlns:a16="http://schemas.microsoft.com/office/drawing/2014/main" id="{FFBEDF3F-7F83-73ED-55A7-0BAC922C1D34}"/>
                      </a:ext>
                    </a:extLst>
                  </p:cNvPr>
                  <p:cNvSpPr/>
                  <p:nvPr/>
                </p:nvSpPr>
                <p:spPr>
                  <a:xfrm>
                    <a:off x="-1134141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7" name="Freeform: Shape 2126">
                    <a:extLst>
                      <a:ext uri="{FF2B5EF4-FFF2-40B4-BE49-F238E27FC236}">
                        <a16:creationId xmlns:a16="http://schemas.microsoft.com/office/drawing/2014/main" id="{FD8FEBAD-8641-04CD-38DD-8AE1E11EF930}"/>
                      </a:ext>
                    </a:extLst>
                  </p:cNvPr>
                  <p:cNvSpPr/>
                  <p:nvPr/>
                </p:nvSpPr>
                <p:spPr>
                  <a:xfrm>
                    <a:off x="-1109665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8" name="Freeform: Shape 2127">
                    <a:extLst>
                      <a:ext uri="{FF2B5EF4-FFF2-40B4-BE49-F238E27FC236}">
                        <a16:creationId xmlns:a16="http://schemas.microsoft.com/office/drawing/2014/main" id="{5D2BB238-6D13-E2E6-F871-5A7CEE9A95FB}"/>
                      </a:ext>
                    </a:extLst>
                  </p:cNvPr>
                  <p:cNvSpPr/>
                  <p:nvPr/>
                </p:nvSpPr>
                <p:spPr>
                  <a:xfrm>
                    <a:off x="-1085189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9" name="Freeform: Shape 2128">
                    <a:extLst>
                      <a:ext uri="{FF2B5EF4-FFF2-40B4-BE49-F238E27FC236}">
                        <a16:creationId xmlns:a16="http://schemas.microsoft.com/office/drawing/2014/main" id="{66F4F4A2-E5EE-DDCB-D37A-5FA71935D27F}"/>
                      </a:ext>
                    </a:extLst>
                  </p:cNvPr>
                  <p:cNvSpPr/>
                  <p:nvPr/>
                </p:nvSpPr>
                <p:spPr>
                  <a:xfrm>
                    <a:off x="-1060706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0" name="Freeform: Shape 2129">
                    <a:extLst>
                      <a:ext uri="{FF2B5EF4-FFF2-40B4-BE49-F238E27FC236}">
                        <a16:creationId xmlns:a16="http://schemas.microsoft.com/office/drawing/2014/main" id="{2F33FF57-AFF2-BF51-8D57-524D62C3D3DC}"/>
                      </a:ext>
                    </a:extLst>
                  </p:cNvPr>
                  <p:cNvSpPr/>
                  <p:nvPr/>
                </p:nvSpPr>
                <p:spPr>
                  <a:xfrm>
                    <a:off x="-1036230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31" name="Freeform: Shape 2130">
                    <a:extLst>
                      <a:ext uri="{FF2B5EF4-FFF2-40B4-BE49-F238E27FC236}">
                        <a16:creationId xmlns:a16="http://schemas.microsoft.com/office/drawing/2014/main" id="{48192B24-CD15-A1A6-E06F-2697E163318A}"/>
                      </a:ext>
                    </a:extLst>
                  </p:cNvPr>
                  <p:cNvSpPr/>
                  <p:nvPr/>
                </p:nvSpPr>
                <p:spPr>
                  <a:xfrm>
                    <a:off x="-1011754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2" name="Freeform: Shape 2131">
                    <a:extLst>
                      <a:ext uri="{FF2B5EF4-FFF2-40B4-BE49-F238E27FC236}">
                        <a16:creationId xmlns:a16="http://schemas.microsoft.com/office/drawing/2014/main" id="{84D9D57B-4D76-B98D-FD7C-B9C9041AE401}"/>
                      </a:ext>
                    </a:extLst>
                  </p:cNvPr>
                  <p:cNvSpPr/>
                  <p:nvPr/>
                </p:nvSpPr>
                <p:spPr>
                  <a:xfrm>
                    <a:off x="-987278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3" name="Freeform: Shape 2132">
                    <a:extLst>
                      <a:ext uri="{FF2B5EF4-FFF2-40B4-BE49-F238E27FC236}">
                        <a16:creationId xmlns:a16="http://schemas.microsoft.com/office/drawing/2014/main" id="{73CE993F-C468-6850-6D14-80DCDD358EB6}"/>
                      </a:ext>
                    </a:extLst>
                  </p:cNvPr>
                  <p:cNvSpPr/>
                  <p:nvPr/>
                </p:nvSpPr>
                <p:spPr>
                  <a:xfrm>
                    <a:off x="-962802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4" name="Freeform: Shape 2133">
                    <a:extLst>
                      <a:ext uri="{FF2B5EF4-FFF2-40B4-BE49-F238E27FC236}">
                        <a16:creationId xmlns:a16="http://schemas.microsoft.com/office/drawing/2014/main" id="{D432F4DA-316B-66A4-C27F-8EAD7E4F94C8}"/>
                      </a:ext>
                    </a:extLst>
                  </p:cNvPr>
                  <p:cNvSpPr/>
                  <p:nvPr/>
                </p:nvSpPr>
                <p:spPr>
                  <a:xfrm>
                    <a:off x="-938319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5" name="Freeform: Shape 2134">
                    <a:extLst>
                      <a:ext uri="{FF2B5EF4-FFF2-40B4-BE49-F238E27FC236}">
                        <a16:creationId xmlns:a16="http://schemas.microsoft.com/office/drawing/2014/main" id="{A1ADA389-75B7-ED81-DB2E-8F206AEAFB97}"/>
                      </a:ext>
                    </a:extLst>
                  </p:cNvPr>
                  <p:cNvSpPr/>
                  <p:nvPr/>
                </p:nvSpPr>
                <p:spPr>
                  <a:xfrm>
                    <a:off x="-913843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6" name="Freeform: Shape 2135">
                    <a:extLst>
                      <a:ext uri="{FF2B5EF4-FFF2-40B4-BE49-F238E27FC236}">
                        <a16:creationId xmlns:a16="http://schemas.microsoft.com/office/drawing/2014/main" id="{196DBA72-BAB6-4E12-0F46-BFC758A9D827}"/>
                      </a:ext>
                    </a:extLst>
                  </p:cNvPr>
                  <p:cNvSpPr/>
                  <p:nvPr/>
                </p:nvSpPr>
                <p:spPr>
                  <a:xfrm>
                    <a:off x="-889367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7" name="Freeform: Shape 2136">
                    <a:extLst>
                      <a:ext uri="{FF2B5EF4-FFF2-40B4-BE49-F238E27FC236}">
                        <a16:creationId xmlns:a16="http://schemas.microsoft.com/office/drawing/2014/main" id="{C80C9FBA-99EC-DFB3-6F0B-3C0A56EA8A15}"/>
                      </a:ext>
                    </a:extLst>
                  </p:cNvPr>
                  <p:cNvSpPr/>
                  <p:nvPr/>
                </p:nvSpPr>
                <p:spPr>
                  <a:xfrm>
                    <a:off x="-864891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8" name="Freeform: Shape 2137">
                    <a:extLst>
                      <a:ext uri="{FF2B5EF4-FFF2-40B4-BE49-F238E27FC236}">
                        <a16:creationId xmlns:a16="http://schemas.microsoft.com/office/drawing/2014/main" id="{DDBBA893-CCB4-BECC-4D7C-AAE4A7EE9995}"/>
                      </a:ext>
                    </a:extLst>
                  </p:cNvPr>
                  <p:cNvSpPr/>
                  <p:nvPr/>
                </p:nvSpPr>
                <p:spPr>
                  <a:xfrm>
                    <a:off x="-840415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9" name="Freeform: Shape 2138">
                    <a:extLst>
                      <a:ext uri="{FF2B5EF4-FFF2-40B4-BE49-F238E27FC236}">
                        <a16:creationId xmlns:a16="http://schemas.microsoft.com/office/drawing/2014/main" id="{56E2A860-8354-F892-0A50-1F4E962973B0}"/>
                      </a:ext>
                    </a:extLst>
                  </p:cNvPr>
                  <p:cNvSpPr/>
                  <p:nvPr/>
                </p:nvSpPr>
                <p:spPr>
                  <a:xfrm>
                    <a:off x="-815932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0" name="Freeform: Shape 2139">
                    <a:extLst>
                      <a:ext uri="{FF2B5EF4-FFF2-40B4-BE49-F238E27FC236}">
                        <a16:creationId xmlns:a16="http://schemas.microsoft.com/office/drawing/2014/main" id="{CF51EDE9-95E8-669C-4147-283CAA3E823A}"/>
                      </a:ext>
                    </a:extLst>
                  </p:cNvPr>
                  <p:cNvSpPr/>
                  <p:nvPr/>
                </p:nvSpPr>
                <p:spPr>
                  <a:xfrm>
                    <a:off x="-791456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1" name="Freeform: Shape 2140">
                    <a:extLst>
                      <a:ext uri="{FF2B5EF4-FFF2-40B4-BE49-F238E27FC236}">
                        <a16:creationId xmlns:a16="http://schemas.microsoft.com/office/drawing/2014/main" id="{2520E5A2-7571-41A3-3DC3-987AD45668EA}"/>
                      </a:ext>
                    </a:extLst>
                  </p:cNvPr>
                  <p:cNvSpPr/>
                  <p:nvPr/>
                </p:nvSpPr>
                <p:spPr>
                  <a:xfrm>
                    <a:off x="-1378914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2" name="Freeform: Shape 2141">
                    <a:extLst>
                      <a:ext uri="{FF2B5EF4-FFF2-40B4-BE49-F238E27FC236}">
                        <a16:creationId xmlns:a16="http://schemas.microsoft.com/office/drawing/2014/main" id="{6F1494E4-BFB6-9B94-377B-8A0FCD6A49B4}"/>
                      </a:ext>
                    </a:extLst>
                  </p:cNvPr>
                  <p:cNvSpPr/>
                  <p:nvPr/>
                </p:nvSpPr>
                <p:spPr>
                  <a:xfrm>
                    <a:off x="-1354438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3" name="Freeform: Shape 2142">
                    <a:extLst>
                      <a:ext uri="{FF2B5EF4-FFF2-40B4-BE49-F238E27FC236}">
                        <a16:creationId xmlns:a16="http://schemas.microsoft.com/office/drawing/2014/main" id="{2BD7F187-BB0B-C58C-1A04-1918B04DCEF5}"/>
                      </a:ext>
                    </a:extLst>
                  </p:cNvPr>
                  <p:cNvSpPr/>
                  <p:nvPr/>
                </p:nvSpPr>
                <p:spPr>
                  <a:xfrm>
                    <a:off x="-1329962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4" name="Freeform: Shape 2143">
                    <a:extLst>
                      <a:ext uri="{FF2B5EF4-FFF2-40B4-BE49-F238E27FC236}">
                        <a16:creationId xmlns:a16="http://schemas.microsoft.com/office/drawing/2014/main" id="{98DB1502-CDBB-D819-7773-C9B8203AA0A2}"/>
                      </a:ext>
                    </a:extLst>
                  </p:cNvPr>
                  <p:cNvSpPr/>
                  <p:nvPr/>
                </p:nvSpPr>
                <p:spPr>
                  <a:xfrm>
                    <a:off x="-1305479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5" name="Freeform: Shape 2144">
                    <a:extLst>
                      <a:ext uri="{FF2B5EF4-FFF2-40B4-BE49-F238E27FC236}">
                        <a16:creationId xmlns:a16="http://schemas.microsoft.com/office/drawing/2014/main" id="{ED36A314-AF7E-816D-35A3-186B69F8FF7C}"/>
                      </a:ext>
                    </a:extLst>
                  </p:cNvPr>
                  <p:cNvSpPr/>
                  <p:nvPr/>
                </p:nvSpPr>
                <p:spPr>
                  <a:xfrm>
                    <a:off x="-1281003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6" name="Freeform: Shape 2145">
                    <a:extLst>
                      <a:ext uri="{FF2B5EF4-FFF2-40B4-BE49-F238E27FC236}">
                        <a16:creationId xmlns:a16="http://schemas.microsoft.com/office/drawing/2014/main" id="{CA9BE792-80CE-E400-D2B3-E68F8CF1FDF6}"/>
                      </a:ext>
                    </a:extLst>
                  </p:cNvPr>
                  <p:cNvSpPr/>
                  <p:nvPr/>
                </p:nvSpPr>
                <p:spPr>
                  <a:xfrm>
                    <a:off x="-1256527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7" name="Freeform: Shape 2146">
                    <a:extLst>
                      <a:ext uri="{FF2B5EF4-FFF2-40B4-BE49-F238E27FC236}">
                        <a16:creationId xmlns:a16="http://schemas.microsoft.com/office/drawing/2014/main" id="{EC3963ED-9B68-7799-1B57-88CDC0206DB3}"/>
                      </a:ext>
                    </a:extLst>
                  </p:cNvPr>
                  <p:cNvSpPr/>
                  <p:nvPr/>
                </p:nvSpPr>
                <p:spPr>
                  <a:xfrm>
                    <a:off x="-1232051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8" name="Freeform: Shape 2147">
                    <a:extLst>
                      <a:ext uri="{FF2B5EF4-FFF2-40B4-BE49-F238E27FC236}">
                        <a16:creationId xmlns:a16="http://schemas.microsoft.com/office/drawing/2014/main" id="{0E2759AB-DBCA-2338-6977-113C8FFF7F7A}"/>
                      </a:ext>
                    </a:extLst>
                  </p:cNvPr>
                  <p:cNvSpPr/>
                  <p:nvPr/>
                </p:nvSpPr>
                <p:spPr>
                  <a:xfrm>
                    <a:off x="-1207575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9" name="Freeform: Shape 2148">
                    <a:extLst>
                      <a:ext uri="{FF2B5EF4-FFF2-40B4-BE49-F238E27FC236}">
                        <a16:creationId xmlns:a16="http://schemas.microsoft.com/office/drawing/2014/main" id="{25A7EB7C-0324-66B1-B9D5-9743F6CBBE78}"/>
                      </a:ext>
                    </a:extLst>
                  </p:cNvPr>
                  <p:cNvSpPr/>
                  <p:nvPr/>
                </p:nvSpPr>
                <p:spPr>
                  <a:xfrm>
                    <a:off x="-1183093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0" name="Freeform: Shape 2149">
                    <a:extLst>
                      <a:ext uri="{FF2B5EF4-FFF2-40B4-BE49-F238E27FC236}">
                        <a16:creationId xmlns:a16="http://schemas.microsoft.com/office/drawing/2014/main" id="{E117AA0E-B1DF-C48F-1E5A-2D5704DD80D0}"/>
                      </a:ext>
                    </a:extLst>
                  </p:cNvPr>
                  <p:cNvSpPr/>
                  <p:nvPr/>
                </p:nvSpPr>
                <p:spPr>
                  <a:xfrm>
                    <a:off x="-1158617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1" name="Freeform: Shape 2150">
                    <a:extLst>
                      <a:ext uri="{FF2B5EF4-FFF2-40B4-BE49-F238E27FC236}">
                        <a16:creationId xmlns:a16="http://schemas.microsoft.com/office/drawing/2014/main" id="{5B651952-5289-96A6-D56C-F3EEE51AC717}"/>
                      </a:ext>
                    </a:extLst>
                  </p:cNvPr>
                  <p:cNvSpPr/>
                  <p:nvPr/>
                </p:nvSpPr>
                <p:spPr>
                  <a:xfrm>
                    <a:off x="-1134141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2" name="Freeform: Shape 2151">
                    <a:extLst>
                      <a:ext uri="{FF2B5EF4-FFF2-40B4-BE49-F238E27FC236}">
                        <a16:creationId xmlns:a16="http://schemas.microsoft.com/office/drawing/2014/main" id="{9C9CE882-5184-E48A-5A4E-0864666CC9AB}"/>
                      </a:ext>
                    </a:extLst>
                  </p:cNvPr>
                  <p:cNvSpPr/>
                  <p:nvPr/>
                </p:nvSpPr>
                <p:spPr>
                  <a:xfrm>
                    <a:off x="-1109665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3" name="Freeform: Shape 2152">
                    <a:extLst>
                      <a:ext uri="{FF2B5EF4-FFF2-40B4-BE49-F238E27FC236}">
                        <a16:creationId xmlns:a16="http://schemas.microsoft.com/office/drawing/2014/main" id="{4C43D368-ECAF-33F0-90FB-97015E8E8529}"/>
                      </a:ext>
                    </a:extLst>
                  </p:cNvPr>
                  <p:cNvSpPr/>
                  <p:nvPr/>
                </p:nvSpPr>
                <p:spPr>
                  <a:xfrm>
                    <a:off x="-1085189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4" name="Freeform: Shape 2153">
                    <a:extLst>
                      <a:ext uri="{FF2B5EF4-FFF2-40B4-BE49-F238E27FC236}">
                        <a16:creationId xmlns:a16="http://schemas.microsoft.com/office/drawing/2014/main" id="{53D05674-15C5-9B14-A39F-F5FFFC595372}"/>
                      </a:ext>
                    </a:extLst>
                  </p:cNvPr>
                  <p:cNvSpPr/>
                  <p:nvPr/>
                </p:nvSpPr>
                <p:spPr>
                  <a:xfrm>
                    <a:off x="-1060706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5" name="Freeform: Shape 2154">
                    <a:extLst>
                      <a:ext uri="{FF2B5EF4-FFF2-40B4-BE49-F238E27FC236}">
                        <a16:creationId xmlns:a16="http://schemas.microsoft.com/office/drawing/2014/main" id="{74E3B0DC-8E05-C384-6F66-0C5D5BA22ABE}"/>
                      </a:ext>
                    </a:extLst>
                  </p:cNvPr>
                  <p:cNvSpPr/>
                  <p:nvPr/>
                </p:nvSpPr>
                <p:spPr>
                  <a:xfrm>
                    <a:off x="-1036230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6" name="Freeform: Shape 2155">
                    <a:extLst>
                      <a:ext uri="{FF2B5EF4-FFF2-40B4-BE49-F238E27FC236}">
                        <a16:creationId xmlns:a16="http://schemas.microsoft.com/office/drawing/2014/main" id="{22BF1EFB-1616-0AD7-DC8B-3EDF5F61315C}"/>
                      </a:ext>
                    </a:extLst>
                  </p:cNvPr>
                  <p:cNvSpPr/>
                  <p:nvPr/>
                </p:nvSpPr>
                <p:spPr>
                  <a:xfrm>
                    <a:off x="-1011754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7" name="Freeform: Shape 2156">
                    <a:extLst>
                      <a:ext uri="{FF2B5EF4-FFF2-40B4-BE49-F238E27FC236}">
                        <a16:creationId xmlns:a16="http://schemas.microsoft.com/office/drawing/2014/main" id="{C295AF7C-B2FC-4A9A-11B2-F4AD81F8C193}"/>
                      </a:ext>
                    </a:extLst>
                  </p:cNvPr>
                  <p:cNvSpPr/>
                  <p:nvPr/>
                </p:nvSpPr>
                <p:spPr>
                  <a:xfrm>
                    <a:off x="-987278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8" name="Freeform: Shape 2157">
                    <a:extLst>
                      <a:ext uri="{FF2B5EF4-FFF2-40B4-BE49-F238E27FC236}">
                        <a16:creationId xmlns:a16="http://schemas.microsoft.com/office/drawing/2014/main" id="{93C98317-C39E-F9A0-2053-2ABFF6580AED}"/>
                      </a:ext>
                    </a:extLst>
                  </p:cNvPr>
                  <p:cNvSpPr/>
                  <p:nvPr/>
                </p:nvSpPr>
                <p:spPr>
                  <a:xfrm>
                    <a:off x="-962802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9" name="Freeform: Shape 2158">
                    <a:extLst>
                      <a:ext uri="{FF2B5EF4-FFF2-40B4-BE49-F238E27FC236}">
                        <a16:creationId xmlns:a16="http://schemas.microsoft.com/office/drawing/2014/main" id="{1D139665-FACE-9A50-8D20-53603809D696}"/>
                      </a:ext>
                    </a:extLst>
                  </p:cNvPr>
                  <p:cNvSpPr/>
                  <p:nvPr/>
                </p:nvSpPr>
                <p:spPr>
                  <a:xfrm>
                    <a:off x="-938319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0" name="Freeform: Shape 2159">
                    <a:extLst>
                      <a:ext uri="{FF2B5EF4-FFF2-40B4-BE49-F238E27FC236}">
                        <a16:creationId xmlns:a16="http://schemas.microsoft.com/office/drawing/2014/main" id="{4E357253-F226-6D25-8A6B-2AEBD43A7CF0}"/>
                      </a:ext>
                    </a:extLst>
                  </p:cNvPr>
                  <p:cNvSpPr/>
                  <p:nvPr/>
                </p:nvSpPr>
                <p:spPr>
                  <a:xfrm>
                    <a:off x="-913843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1" name="Freeform: Shape 2160">
                    <a:extLst>
                      <a:ext uri="{FF2B5EF4-FFF2-40B4-BE49-F238E27FC236}">
                        <a16:creationId xmlns:a16="http://schemas.microsoft.com/office/drawing/2014/main" id="{225F01BE-7128-9E3B-8105-5864CFBAC703}"/>
                      </a:ext>
                    </a:extLst>
                  </p:cNvPr>
                  <p:cNvSpPr/>
                  <p:nvPr/>
                </p:nvSpPr>
                <p:spPr>
                  <a:xfrm>
                    <a:off x="-889367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2" name="Freeform: Shape 2161">
                    <a:extLst>
                      <a:ext uri="{FF2B5EF4-FFF2-40B4-BE49-F238E27FC236}">
                        <a16:creationId xmlns:a16="http://schemas.microsoft.com/office/drawing/2014/main" id="{5F9C8C8B-D24A-B6DA-88F8-8EF7EEC33528}"/>
                      </a:ext>
                    </a:extLst>
                  </p:cNvPr>
                  <p:cNvSpPr/>
                  <p:nvPr/>
                </p:nvSpPr>
                <p:spPr>
                  <a:xfrm>
                    <a:off x="-864891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3" name="Freeform: Shape 2162">
                    <a:extLst>
                      <a:ext uri="{FF2B5EF4-FFF2-40B4-BE49-F238E27FC236}">
                        <a16:creationId xmlns:a16="http://schemas.microsoft.com/office/drawing/2014/main" id="{B0A0E3C4-82BA-5BD3-CF6D-C3A7E10D7981}"/>
                      </a:ext>
                    </a:extLst>
                  </p:cNvPr>
                  <p:cNvSpPr/>
                  <p:nvPr/>
                </p:nvSpPr>
                <p:spPr>
                  <a:xfrm>
                    <a:off x="-840415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64" name="Freeform: Shape 2163">
                    <a:extLst>
                      <a:ext uri="{FF2B5EF4-FFF2-40B4-BE49-F238E27FC236}">
                        <a16:creationId xmlns:a16="http://schemas.microsoft.com/office/drawing/2014/main" id="{68298C8E-F0B2-7D35-3E16-851330C95515}"/>
                      </a:ext>
                    </a:extLst>
                  </p:cNvPr>
                  <p:cNvSpPr/>
                  <p:nvPr/>
                </p:nvSpPr>
                <p:spPr>
                  <a:xfrm>
                    <a:off x="-815932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5" name="Freeform: Shape 2164">
                    <a:extLst>
                      <a:ext uri="{FF2B5EF4-FFF2-40B4-BE49-F238E27FC236}">
                        <a16:creationId xmlns:a16="http://schemas.microsoft.com/office/drawing/2014/main" id="{74EA8528-48AC-B7E6-AA5C-EA5DC16B3F5B}"/>
                      </a:ext>
                    </a:extLst>
                  </p:cNvPr>
                  <p:cNvSpPr/>
                  <p:nvPr/>
                </p:nvSpPr>
                <p:spPr>
                  <a:xfrm>
                    <a:off x="-791456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6" name="Freeform: Shape 2165">
                    <a:extLst>
                      <a:ext uri="{FF2B5EF4-FFF2-40B4-BE49-F238E27FC236}">
                        <a16:creationId xmlns:a16="http://schemas.microsoft.com/office/drawing/2014/main" id="{4F226925-17FD-C369-08DF-0A931FBA7CA0}"/>
                      </a:ext>
                    </a:extLst>
                  </p:cNvPr>
                  <p:cNvSpPr/>
                  <p:nvPr/>
                </p:nvSpPr>
                <p:spPr>
                  <a:xfrm>
                    <a:off x="-1378914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7" name="Freeform: Shape 2166">
                    <a:extLst>
                      <a:ext uri="{FF2B5EF4-FFF2-40B4-BE49-F238E27FC236}">
                        <a16:creationId xmlns:a16="http://schemas.microsoft.com/office/drawing/2014/main" id="{5DE30C16-3FE2-D35E-60DC-7C5927CF1F39}"/>
                      </a:ext>
                    </a:extLst>
                  </p:cNvPr>
                  <p:cNvSpPr/>
                  <p:nvPr/>
                </p:nvSpPr>
                <p:spPr>
                  <a:xfrm>
                    <a:off x="-1354438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8" name="Freeform: Shape 2167">
                    <a:extLst>
                      <a:ext uri="{FF2B5EF4-FFF2-40B4-BE49-F238E27FC236}">
                        <a16:creationId xmlns:a16="http://schemas.microsoft.com/office/drawing/2014/main" id="{5A471DD1-626C-4717-D7F2-2461BEAF6760}"/>
                      </a:ext>
                    </a:extLst>
                  </p:cNvPr>
                  <p:cNvSpPr/>
                  <p:nvPr/>
                </p:nvSpPr>
                <p:spPr>
                  <a:xfrm>
                    <a:off x="-1329962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9" name="Freeform: Shape 2168">
                    <a:extLst>
                      <a:ext uri="{FF2B5EF4-FFF2-40B4-BE49-F238E27FC236}">
                        <a16:creationId xmlns:a16="http://schemas.microsoft.com/office/drawing/2014/main" id="{0605E0E6-CA10-885C-790C-95276047D1E8}"/>
                      </a:ext>
                    </a:extLst>
                  </p:cNvPr>
                  <p:cNvSpPr/>
                  <p:nvPr/>
                </p:nvSpPr>
                <p:spPr>
                  <a:xfrm>
                    <a:off x="-1305479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0" name="Freeform: Shape 2169">
                    <a:extLst>
                      <a:ext uri="{FF2B5EF4-FFF2-40B4-BE49-F238E27FC236}">
                        <a16:creationId xmlns:a16="http://schemas.microsoft.com/office/drawing/2014/main" id="{F4BEA3C3-8169-B7B7-61DC-7B38692C3586}"/>
                      </a:ext>
                    </a:extLst>
                  </p:cNvPr>
                  <p:cNvSpPr/>
                  <p:nvPr/>
                </p:nvSpPr>
                <p:spPr>
                  <a:xfrm>
                    <a:off x="-1281003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1" name="Freeform: Shape 2170">
                    <a:extLst>
                      <a:ext uri="{FF2B5EF4-FFF2-40B4-BE49-F238E27FC236}">
                        <a16:creationId xmlns:a16="http://schemas.microsoft.com/office/drawing/2014/main" id="{0136334A-8FA0-23D4-DB69-1AFB0CF6EB56}"/>
                      </a:ext>
                    </a:extLst>
                  </p:cNvPr>
                  <p:cNvSpPr/>
                  <p:nvPr/>
                </p:nvSpPr>
                <p:spPr>
                  <a:xfrm>
                    <a:off x="-1256527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2" name="Freeform: Shape 2171">
                    <a:extLst>
                      <a:ext uri="{FF2B5EF4-FFF2-40B4-BE49-F238E27FC236}">
                        <a16:creationId xmlns:a16="http://schemas.microsoft.com/office/drawing/2014/main" id="{6DE496CB-6B8C-1E5B-D656-D24A3C6A8F5A}"/>
                      </a:ext>
                    </a:extLst>
                  </p:cNvPr>
                  <p:cNvSpPr/>
                  <p:nvPr/>
                </p:nvSpPr>
                <p:spPr>
                  <a:xfrm>
                    <a:off x="-1232051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3" name="Freeform: Shape 2172">
                    <a:extLst>
                      <a:ext uri="{FF2B5EF4-FFF2-40B4-BE49-F238E27FC236}">
                        <a16:creationId xmlns:a16="http://schemas.microsoft.com/office/drawing/2014/main" id="{2A043AE7-165D-289B-5B7F-6E1623F593C1}"/>
                      </a:ext>
                    </a:extLst>
                  </p:cNvPr>
                  <p:cNvSpPr/>
                  <p:nvPr/>
                </p:nvSpPr>
                <p:spPr>
                  <a:xfrm>
                    <a:off x="-1207575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4" name="Freeform: Shape 2173">
                    <a:extLst>
                      <a:ext uri="{FF2B5EF4-FFF2-40B4-BE49-F238E27FC236}">
                        <a16:creationId xmlns:a16="http://schemas.microsoft.com/office/drawing/2014/main" id="{D7008BF0-3595-5081-F988-F2D041423115}"/>
                      </a:ext>
                    </a:extLst>
                  </p:cNvPr>
                  <p:cNvSpPr/>
                  <p:nvPr/>
                </p:nvSpPr>
                <p:spPr>
                  <a:xfrm>
                    <a:off x="-1183093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5" name="Freeform: Shape 2174">
                    <a:extLst>
                      <a:ext uri="{FF2B5EF4-FFF2-40B4-BE49-F238E27FC236}">
                        <a16:creationId xmlns:a16="http://schemas.microsoft.com/office/drawing/2014/main" id="{A30358C9-6FF3-912E-27E3-230B63006FC7}"/>
                      </a:ext>
                    </a:extLst>
                  </p:cNvPr>
                  <p:cNvSpPr/>
                  <p:nvPr/>
                </p:nvSpPr>
                <p:spPr>
                  <a:xfrm>
                    <a:off x="-1158617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6" name="Freeform: Shape 2175">
                    <a:extLst>
                      <a:ext uri="{FF2B5EF4-FFF2-40B4-BE49-F238E27FC236}">
                        <a16:creationId xmlns:a16="http://schemas.microsoft.com/office/drawing/2014/main" id="{B600FBAA-056E-6BD0-7FA1-C9B4AF5E24B3}"/>
                      </a:ext>
                    </a:extLst>
                  </p:cNvPr>
                  <p:cNvSpPr/>
                  <p:nvPr/>
                </p:nvSpPr>
                <p:spPr>
                  <a:xfrm>
                    <a:off x="-1134141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7" name="Freeform: Shape 2176">
                    <a:extLst>
                      <a:ext uri="{FF2B5EF4-FFF2-40B4-BE49-F238E27FC236}">
                        <a16:creationId xmlns:a16="http://schemas.microsoft.com/office/drawing/2014/main" id="{641DB646-16B9-0CD5-B467-1ABCB9034553}"/>
                      </a:ext>
                    </a:extLst>
                  </p:cNvPr>
                  <p:cNvSpPr/>
                  <p:nvPr/>
                </p:nvSpPr>
                <p:spPr>
                  <a:xfrm>
                    <a:off x="-1109665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8" name="Freeform: Shape 2177">
                    <a:extLst>
                      <a:ext uri="{FF2B5EF4-FFF2-40B4-BE49-F238E27FC236}">
                        <a16:creationId xmlns:a16="http://schemas.microsoft.com/office/drawing/2014/main" id="{1C8A825A-885D-ADB8-5809-5CAA9021110B}"/>
                      </a:ext>
                    </a:extLst>
                  </p:cNvPr>
                  <p:cNvSpPr/>
                  <p:nvPr/>
                </p:nvSpPr>
                <p:spPr>
                  <a:xfrm>
                    <a:off x="-1085189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9" name="Freeform: Shape 2178">
                    <a:extLst>
                      <a:ext uri="{FF2B5EF4-FFF2-40B4-BE49-F238E27FC236}">
                        <a16:creationId xmlns:a16="http://schemas.microsoft.com/office/drawing/2014/main" id="{F69C6B58-8C76-AF31-6E6D-0A4253D5FA1D}"/>
                      </a:ext>
                    </a:extLst>
                  </p:cNvPr>
                  <p:cNvSpPr/>
                  <p:nvPr/>
                </p:nvSpPr>
                <p:spPr>
                  <a:xfrm>
                    <a:off x="-1060706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0" name="Freeform: Shape 2179">
                    <a:extLst>
                      <a:ext uri="{FF2B5EF4-FFF2-40B4-BE49-F238E27FC236}">
                        <a16:creationId xmlns:a16="http://schemas.microsoft.com/office/drawing/2014/main" id="{60FD4423-42D3-30D3-7BE1-DD2CD8360534}"/>
                      </a:ext>
                    </a:extLst>
                  </p:cNvPr>
                  <p:cNvSpPr/>
                  <p:nvPr/>
                </p:nvSpPr>
                <p:spPr>
                  <a:xfrm>
                    <a:off x="-1036230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1" name="Freeform: Shape 2180">
                    <a:extLst>
                      <a:ext uri="{FF2B5EF4-FFF2-40B4-BE49-F238E27FC236}">
                        <a16:creationId xmlns:a16="http://schemas.microsoft.com/office/drawing/2014/main" id="{D62BA8CD-F70C-B75D-1051-12A13F30D771}"/>
                      </a:ext>
                    </a:extLst>
                  </p:cNvPr>
                  <p:cNvSpPr/>
                  <p:nvPr/>
                </p:nvSpPr>
                <p:spPr>
                  <a:xfrm>
                    <a:off x="-1011754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2" name="Freeform: Shape 2181">
                    <a:extLst>
                      <a:ext uri="{FF2B5EF4-FFF2-40B4-BE49-F238E27FC236}">
                        <a16:creationId xmlns:a16="http://schemas.microsoft.com/office/drawing/2014/main" id="{CDE3A0D3-8493-D995-256F-7B5F5092B8DE}"/>
                      </a:ext>
                    </a:extLst>
                  </p:cNvPr>
                  <p:cNvSpPr/>
                  <p:nvPr/>
                </p:nvSpPr>
                <p:spPr>
                  <a:xfrm>
                    <a:off x="-987278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83" name="Freeform: Shape 2182">
                    <a:extLst>
                      <a:ext uri="{FF2B5EF4-FFF2-40B4-BE49-F238E27FC236}">
                        <a16:creationId xmlns:a16="http://schemas.microsoft.com/office/drawing/2014/main" id="{D273E57B-61BC-09E8-D7A3-D86698BB43EE}"/>
                      </a:ext>
                    </a:extLst>
                  </p:cNvPr>
                  <p:cNvSpPr/>
                  <p:nvPr/>
                </p:nvSpPr>
                <p:spPr>
                  <a:xfrm>
                    <a:off x="-962802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4" name="Freeform: Shape 2183">
                    <a:extLst>
                      <a:ext uri="{FF2B5EF4-FFF2-40B4-BE49-F238E27FC236}">
                        <a16:creationId xmlns:a16="http://schemas.microsoft.com/office/drawing/2014/main" id="{EB574C71-244C-5268-A88D-17189EAD2B9F}"/>
                      </a:ext>
                    </a:extLst>
                  </p:cNvPr>
                  <p:cNvSpPr/>
                  <p:nvPr/>
                </p:nvSpPr>
                <p:spPr>
                  <a:xfrm>
                    <a:off x="-938319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5" name="Freeform: Shape 2184">
                    <a:extLst>
                      <a:ext uri="{FF2B5EF4-FFF2-40B4-BE49-F238E27FC236}">
                        <a16:creationId xmlns:a16="http://schemas.microsoft.com/office/drawing/2014/main" id="{06C2839A-D6C5-F87B-8CD4-94A55556C603}"/>
                      </a:ext>
                    </a:extLst>
                  </p:cNvPr>
                  <p:cNvSpPr/>
                  <p:nvPr/>
                </p:nvSpPr>
                <p:spPr>
                  <a:xfrm>
                    <a:off x="-913843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6" name="Freeform: Shape 2185">
                    <a:extLst>
                      <a:ext uri="{FF2B5EF4-FFF2-40B4-BE49-F238E27FC236}">
                        <a16:creationId xmlns:a16="http://schemas.microsoft.com/office/drawing/2014/main" id="{EA209027-FD8B-11C6-8608-545FCF2D86CF}"/>
                      </a:ext>
                    </a:extLst>
                  </p:cNvPr>
                  <p:cNvSpPr/>
                  <p:nvPr/>
                </p:nvSpPr>
                <p:spPr>
                  <a:xfrm>
                    <a:off x="-889367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7" name="Freeform: Shape 2186">
                    <a:extLst>
                      <a:ext uri="{FF2B5EF4-FFF2-40B4-BE49-F238E27FC236}">
                        <a16:creationId xmlns:a16="http://schemas.microsoft.com/office/drawing/2014/main" id="{E71950A7-EA28-A289-D4A2-5E2B6BE78F8A}"/>
                      </a:ext>
                    </a:extLst>
                  </p:cNvPr>
                  <p:cNvSpPr/>
                  <p:nvPr/>
                </p:nvSpPr>
                <p:spPr>
                  <a:xfrm>
                    <a:off x="-864891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8" name="Freeform: Shape 2187">
                    <a:extLst>
                      <a:ext uri="{FF2B5EF4-FFF2-40B4-BE49-F238E27FC236}">
                        <a16:creationId xmlns:a16="http://schemas.microsoft.com/office/drawing/2014/main" id="{3BF59B14-64B7-A463-B30C-5E436460974E}"/>
                      </a:ext>
                    </a:extLst>
                  </p:cNvPr>
                  <p:cNvSpPr/>
                  <p:nvPr/>
                </p:nvSpPr>
                <p:spPr>
                  <a:xfrm>
                    <a:off x="-840415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9" name="Freeform: Shape 2188">
                    <a:extLst>
                      <a:ext uri="{FF2B5EF4-FFF2-40B4-BE49-F238E27FC236}">
                        <a16:creationId xmlns:a16="http://schemas.microsoft.com/office/drawing/2014/main" id="{770D112D-27AF-EB9F-3ACD-E9FB9263C52A}"/>
                      </a:ext>
                    </a:extLst>
                  </p:cNvPr>
                  <p:cNvSpPr/>
                  <p:nvPr/>
                </p:nvSpPr>
                <p:spPr>
                  <a:xfrm>
                    <a:off x="-815932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0" name="Freeform: Shape 2189">
                    <a:extLst>
                      <a:ext uri="{FF2B5EF4-FFF2-40B4-BE49-F238E27FC236}">
                        <a16:creationId xmlns:a16="http://schemas.microsoft.com/office/drawing/2014/main" id="{7F0C8140-61D6-9668-6BED-F25C8A4CC046}"/>
                      </a:ext>
                    </a:extLst>
                  </p:cNvPr>
                  <p:cNvSpPr/>
                  <p:nvPr/>
                </p:nvSpPr>
                <p:spPr>
                  <a:xfrm>
                    <a:off x="-791456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1490" name="图形 77">
                  <a:extLst>
                    <a:ext uri="{FF2B5EF4-FFF2-40B4-BE49-F238E27FC236}">
                      <a16:creationId xmlns:a16="http://schemas.microsoft.com/office/drawing/2014/main" id="{7BF28889-0BA0-91F6-7CE0-68CAB5C6432F}"/>
                    </a:ext>
                  </a:extLst>
                </p:cNvPr>
                <p:cNvGrpSpPr/>
                <p:nvPr/>
              </p:nvGrpSpPr>
              <p:grpSpPr>
                <a:xfrm>
                  <a:off x="-7668420" y="3327951"/>
                  <a:ext cx="6110555" cy="3423554"/>
                  <a:chOff x="-7668420" y="3327951"/>
                  <a:chExt cx="6110555" cy="3423554"/>
                </a:xfrm>
                <a:grpFill/>
              </p:grpSpPr>
              <p:sp>
                <p:nvSpPr>
                  <p:cNvPr id="1491" name="Freeform: Shape 1490">
                    <a:extLst>
                      <a:ext uri="{FF2B5EF4-FFF2-40B4-BE49-F238E27FC236}">
                        <a16:creationId xmlns:a16="http://schemas.microsoft.com/office/drawing/2014/main" id="{F9A63477-4C30-3636-431A-CD05C0C23652}"/>
                      </a:ext>
                    </a:extLst>
                  </p:cNvPr>
                  <p:cNvSpPr/>
                  <p:nvPr/>
                </p:nvSpPr>
                <p:spPr>
                  <a:xfrm>
                    <a:off x="-766842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2" name="Freeform: Shape 1491">
                    <a:extLst>
                      <a:ext uri="{FF2B5EF4-FFF2-40B4-BE49-F238E27FC236}">
                        <a16:creationId xmlns:a16="http://schemas.microsoft.com/office/drawing/2014/main" id="{37A620A7-4AD1-93FC-F730-7731D30DAB9D}"/>
                      </a:ext>
                    </a:extLst>
                  </p:cNvPr>
                  <p:cNvSpPr/>
                  <p:nvPr/>
                </p:nvSpPr>
                <p:spPr>
                  <a:xfrm>
                    <a:off x="-742366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3" name="Freeform: Shape 1492">
                    <a:extLst>
                      <a:ext uri="{FF2B5EF4-FFF2-40B4-BE49-F238E27FC236}">
                        <a16:creationId xmlns:a16="http://schemas.microsoft.com/office/drawing/2014/main" id="{F50D7315-76C9-7561-DB2B-0F22FFC3DEBE}"/>
                      </a:ext>
                    </a:extLst>
                  </p:cNvPr>
                  <p:cNvSpPr/>
                  <p:nvPr/>
                </p:nvSpPr>
                <p:spPr>
                  <a:xfrm>
                    <a:off x="-717890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4" name="Freeform: Shape 1493">
                    <a:extLst>
                      <a:ext uri="{FF2B5EF4-FFF2-40B4-BE49-F238E27FC236}">
                        <a16:creationId xmlns:a16="http://schemas.microsoft.com/office/drawing/2014/main" id="{CAEE3831-FC96-9DD2-F548-1C1FD581B30F}"/>
                      </a:ext>
                    </a:extLst>
                  </p:cNvPr>
                  <p:cNvSpPr/>
                  <p:nvPr/>
                </p:nvSpPr>
                <p:spPr>
                  <a:xfrm>
                    <a:off x="-693414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5" name="Freeform: Shape 1494">
                    <a:extLst>
                      <a:ext uri="{FF2B5EF4-FFF2-40B4-BE49-F238E27FC236}">
                        <a16:creationId xmlns:a16="http://schemas.microsoft.com/office/drawing/2014/main" id="{0B3A1D3B-E527-5DCF-B952-063FC4D84F2C}"/>
                      </a:ext>
                    </a:extLst>
                  </p:cNvPr>
                  <p:cNvSpPr/>
                  <p:nvPr/>
                </p:nvSpPr>
                <p:spPr>
                  <a:xfrm>
                    <a:off x="-668931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6" name="Freeform: Shape 1495">
                    <a:extLst>
                      <a:ext uri="{FF2B5EF4-FFF2-40B4-BE49-F238E27FC236}">
                        <a16:creationId xmlns:a16="http://schemas.microsoft.com/office/drawing/2014/main" id="{622CEA44-E7A0-0DA5-8C17-4B1022C00442}"/>
                      </a:ext>
                    </a:extLst>
                  </p:cNvPr>
                  <p:cNvSpPr/>
                  <p:nvPr/>
                </p:nvSpPr>
                <p:spPr>
                  <a:xfrm>
                    <a:off x="-644455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7" name="Freeform: Shape 1496">
                    <a:extLst>
                      <a:ext uri="{FF2B5EF4-FFF2-40B4-BE49-F238E27FC236}">
                        <a16:creationId xmlns:a16="http://schemas.microsoft.com/office/drawing/2014/main" id="{7D9DE25B-C930-3639-77A0-20C39DF17AC8}"/>
                      </a:ext>
                    </a:extLst>
                  </p:cNvPr>
                  <p:cNvSpPr/>
                  <p:nvPr/>
                </p:nvSpPr>
                <p:spPr>
                  <a:xfrm>
                    <a:off x="-619979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498" name="Freeform: Shape 1497">
                    <a:extLst>
                      <a:ext uri="{FF2B5EF4-FFF2-40B4-BE49-F238E27FC236}">
                        <a16:creationId xmlns:a16="http://schemas.microsoft.com/office/drawing/2014/main" id="{8307D7FD-99E0-70E2-3C10-0B56A8548680}"/>
                      </a:ext>
                    </a:extLst>
                  </p:cNvPr>
                  <p:cNvSpPr/>
                  <p:nvPr/>
                </p:nvSpPr>
                <p:spPr>
                  <a:xfrm>
                    <a:off x="-595503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499" name="Freeform: Shape 1498">
                    <a:extLst>
                      <a:ext uri="{FF2B5EF4-FFF2-40B4-BE49-F238E27FC236}">
                        <a16:creationId xmlns:a16="http://schemas.microsoft.com/office/drawing/2014/main" id="{068F3C5A-903D-5DD8-1B42-616FA9FEFA5F}"/>
                      </a:ext>
                    </a:extLst>
                  </p:cNvPr>
                  <p:cNvSpPr/>
                  <p:nvPr/>
                </p:nvSpPr>
                <p:spPr>
                  <a:xfrm>
                    <a:off x="-571027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0" name="Freeform: Shape 1499">
                    <a:extLst>
                      <a:ext uri="{FF2B5EF4-FFF2-40B4-BE49-F238E27FC236}">
                        <a16:creationId xmlns:a16="http://schemas.microsoft.com/office/drawing/2014/main" id="{62F2C6A8-671E-D30B-6DE0-59352A3D972B}"/>
                      </a:ext>
                    </a:extLst>
                  </p:cNvPr>
                  <p:cNvSpPr/>
                  <p:nvPr/>
                </p:nvSpPr>
                <p:spPr>
                  <a:xfrm>
                    <a:off x="-546551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1" name="Freeform: Shape 1500">
                    <a:extLst>
                      <a:ext uri="{FF2B5EF4-FFF2-40B4-BE49-F238E27FC236}">
                        <a16:creationId xmlns:a16="http://schemas.microsoft.com/office/drawing/2014/main" id="{0DE58FA6-8A1C-95E8-0CC8-390B1D292AFD}"/>
                      </a:ext>
                    </a:extLst>
                  </p:cNvPr>
                  <p:cNvSpPr/>
                  <p:nvPr/>
                </p:nvSpPr>
                <p:spPr>
                  <a:xfrm>
                    <a:off x="-522068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2" name="Freeform: Shape 1501">
                    <a:extLst>
                      <a:ext uri="{FF2B5EF4-FFF2-40B4-BE49-F238E27FC236}">
                        <a16:creationId xmlns:a16="http://schemas.microsoft.com/office/drawing/2014/main" id="{016EEB82-230A-2D6A-E966-0A9D7A92FA96}"/>
                      </a:ext>
                    </a:extLst>
                  </p:cNvPr>
                  <p:cNvSpPr/>
                  <p:nvPr/>
                </p:nvSpPr>
                <p:spPr>
                  <a:xfrm>
                    <a:off x="-497592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3" name="Freeform: Shape 1502">
                    <a:extLst>
                      <a:ext uri="{FF2B5EF4-FFF2-40B4-BE49-F238E27FC236}">
                        <a16:creationId xmlns:a16="http://schemas.microsoft.com/office/drawing/2014/main" id="{130C0C94-C7C2-580E-345D-847519E862B2}"/>
                      </a:ext>
                    </a:extLst>
                  </p:cNvPr>
                  <p:cNvSpPr/>
                  <p:nvPr/>
                </p:nvSpPr>
                <p:spPr>
                  <a:xfrm>
                    <a:off x="-473116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4" name="Freeform: Shape 1503">
                    <a:extLst>
                      <a:ext uri="{FF2B5EF4-FFF2-40B4-BE49-F238E27FC236}">
                        <a16:creationId xmlns:a16="http://schemas.microsoft.com/office/drawing/2014/main" id="{C7F24C38-1055-9FF3-81C3-85B5A0AA2575}"/>
                      </a:ext>
                    </a:extLst>
                  </p:cNvPr>
                  <p:cNvSpPr/>
                  <p:nvPr/>
                </p:nvSpPr>
                <p:spPr>
                  <a:xfrm>
                    <a:off x="-448640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5" name="Freeform: Shape 1504">
                    <a:extLst>
                      <a:ext uri="{FF2B5EF4-FFF2-40B4-BE49-F238E27FC236}">
                        <a16:creationId xmlns:a16="http://schemas.microsoft.com/office/drawing/2014/main" id="{38813196-FC86-F017-57AF-340DCE25616C}"/>
                      </a:ext>
                    </a:extLst>
                  </p:cNvPr>
                  <p:cNvSpPr/>
                  <p:nvPr/>
                </p:nvSpPr>
                <p:spPr>
                  <a:xfrm>
                    <a:off x="-424164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6" name="Freeform: Shape 1505">
                    <a:extLst>
                      <a:ext uri="{FF2B5EF4-FFF2-40B4-BE49-F238E27FC236}">
                        <a16:creationId xmlns:a16="http://schemas.microsoft.com/office/drawing/2014/main" id="{DE060530-3741-DACA-7BBC-9F709E5DF4B2}"/>
                      </a:ext>
                    </a:extLst>
                  </p:cNvPr>
                  <p:cNvSpPr/>
                  <p:nvPr/>
                </p:nvSpPr>
                <p:spPr>
                  <a:xfrm>
                    <a:off x="-399681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7" name="Freeform: Shape 1506">
                    <a:extLst>
                      <a:ext uri="{FF2B5EF4-FFF2-40B4-BE49-F238E27FC236}">
                        <a16:creationId xmlns:a16="http://schemas.microsoft.com/office/drawing/2014/main" id="{C45BAF0C-EF01-A10E-806B-9637D1E4E2EE}"/>
                      </a:ext>
                    </a:extLst>
                  </p:cNvPr>
                  <p:cNvSpPr/>
                  <p:nvPr/>
                </p:nvSpPr>
                <p:spPr>
                  <a:xfrm>
                    <a:off x="-375205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8" name="Freeform: Shape 1507">
                    <a:extLst>
                      <a:ext uri="{FF2B5EF4-FFF2-40B4-BE49-F238E27FC236}">
                        <a16:creationId xmlns:a16="http://schemas.microsoft.com/office/drawing/2014/main" id="{FA6DA16E-F31E-8964-9E01-BEF671F20F78}"/>
                      </a:ext>
                    </a:extLst>
                  </p:cNvPr>
                  <p:cNvSpPr/>
                  <p:nvPr/>
                </p:nvSpPr>
                <p:spPr>
                  <a:xfrm>
                    <a:off x="-350729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09" name="Freeform: Shape 1508">
                    <a:extLst>
                      <a:ext uri="{FF2B5EF4-FFF2-40B4-BE49-F238E27FC236}">
                        <a16:creationId xmlns:a16="http://schemas.microsoft.com/office/drawing/2014/main" id="{C47ECC57-BA5D-3191-F0A4-3E17F68D2BBF}"/>
                      </a:ext>
                    </a:extLst>
                  </p:cNvPr>
                  <p:cNvSpPr/>
                  <p:nvPr/>
                </p:nvSpPr>
                <p:spPr>
                  <a:xfrm>
                    <a:off x="-326253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10" name="Freeform: Shape 1509">
                    <a:extLst>
                      <a:ext uri="{FF2B5EF4-FFF2-40B4-BE49-F238E27FC236}">
                        <a16:creationId xmlns:a16="http://schemas.microsoft.com/office/drawing/2014/main" id="{C0E684CB-265C-0639-8AAF-2CC65CF4AC13}"/>
                      </a:ext>
                    </a:extLst>
                  </p:cNvPr>
                  <p:cNvSpPr/>
                  <p:nvPr/>
                </p:nvSpPr>
                <p:spPr>
                  <a:xfrm>
                    <a:off x="-301777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1" name="Freeform: Shape 1510">
                    <a:extLst>
                      <a:ext uri="{FF2B5EF4-FFF2-40B4-BE49-F238E27FC236}">
                        <a16:creationId xmlns:a16="http://schemas.microsoft.com/office/drawing/2014/main" id="{3486A797-B2CA-9F66-525D-96D26109CD34}"/>
                      </a:ext>
                    </a:extLst>
                  </p:cNvPr>
                  <p:cNvSpPr/>
                  <p:nvPr/>
                </p:nvSpPr>
                <p:spPr>
                  <a:xfrm>
                    <a:off x="-2772944"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12" name="Freeform: Shape 1511">
                    <a:extLst>
                      <a:ext uri="{FF2B5EF4-FFF2-40B4-BE49-F238E27FC236}">
                        <a16:creationId xmlns:a16="http://schemas.microsoft.com/office/drawing/2014/main" id="{04903B56-F36A-60D8-3EFC-63404FD189C6}"/>
                      </a:ext>
                    </a:extLst>
                  </p:cNvPr>
                  <p:cNvSpPr/>
                  <p:nvPr/>
                </p:nvSpPr>
                <p:spPr>
                  <a:xfrm>
                    <a:off x="-252818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3" name="Freeform: Shape 1512">
                    <a:extLst>
                      <a:ext uri="{FF2B5EF4-FFF2-40B4-BE49-F238E27FC236}">
                        <a16:creationId xmlns:a16="http://schemas.microsoft.com/office/drawing/2014/main" id="{FAAD1BAA-943A-0465-9288-2C4B8B9CD2A3}"/>
                      </a:ext>
                    </a:extLst>
                  </p:cNvPr>
                  <p:cNvSpPr/>
                  <p:nvPr/>
                </p:nvSpPr>
                <p:spPr>
                  <a:xfrm>
                    <a:off x="-228342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4" name="Freeform: Shape 1513">
                    <a:extLst>
                      <a:ext uri="{FF2B5EF4-FFF2-40B4-BE49-F238E27FC236}">
                        <a16:creationId xmlns:a16="http://schemas.microsoft.com/office/drawing/2014/main" id="{53789E1C-2B71-367D-5D73-2D021FEAF893}"/>
                      </a:ext>
                    </a:extLst>
                  </p:cNvPr>
                  <p:cNvSpPr/>
                  <p:nvPr/>
                </p:nvSpPr>
                <p:spPr>
                  <a:xfrm>
                    <a:off x="-203866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5" name="Freeform: Shape 1514">
                    <a:extLst>
                      <a:ext uri="{FF2B5EF4-FFF2-40B4-BE49-F238E27FC236}">
                        <a16:creationId xmlns:a16="http://schemas.microsoft.com/office/drawing/2014/main" id="{C114A6FD-E3D3-17E4-06E7-0286BC0CF2CE}"/>
                      </a:ext>
                    </a:extLst>
                  </p:cNvPr>
                  <p:cNvSpPr/>
                  <p:nvPr/>
                </p:nvSpPr>
                <p:spPr>
                  <a:xfrm>
                    <a:off x="-179390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6" name="Freeform: Shape 1515">
                    <a:extLst>
                      <a:ext uri="{FF2B5EF4-FFF2-40B4-BE49-F238E27FC236}">
                        <a16:creationId xmlns:a16="http://schemas.microsoft.com/office/drawing/2014/main" id="{6E4C2B02-5202-CE71-C817-9C968D91317B}"/>
                      </a:ext>
                    </a:extLst>
                  </p:cNvPr>
                  <p:cNvSpPr/>
                  <p:nvPr/>
                </p:nvSpPr>
                <p:spPr>
                  <a:xfrm>
                    <a:off x="-766842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7" name="Freeform: Shape 1516">
                    <a:extLst>
                      <a:ext uri="{FF2B5EF4-FFF2-40B4-BE49-F238E27FC236}">
                        <a16:creationId xmlns:a16="http://schemas.microsoft.com/office/drawing/2014/main" id="{A550A7B2-BD36-34BD-2F97-A707665D3DFA}"/>
                      </a:ext>
                    </a:extLst>
                  </p:cNvPr>
                  <p:cNvSpPr/>
                  <p:nvPr/>
                </p:nvSpPr>
                <p:spPr>
                  <a:xfrm>
                    <a:off x="-742366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8" name="Freeform: Shape 1517">
                    <a:extLst>
                      <a:ext uri="{FF2B5EF4-FFF2-40B4-BE49-F238E27FC236}">
                        <a16:creationId xmlns:a16="http://schemas.microsoft.com/office/drawing/2014/main" id="{C16F338C-239D-3CF7-D81C-C1F4894EE3B1}"/>
                      </a:ext>
                    </a:extLst>
                  </p:cNvPr>
                  <p:cNvSpPr/>
                  <p:nvPr/>
                </p:nvSpPr>
                <p:spPr>
                  <a:xfrm>
                    <a:off x="-717890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19" name="Freeform: Shape 1518">
                    <a:extLst>
                      <a:ext uri="{FF2B5EF4-FFF2-40B4-BE49-F238E27FC236}">
                        <a16:creationId xmlns:a16="http://schemas.microsoft.com/office/drawing/2014/main" id="{8D4AC253-3222-DEE2-8088-1711E4CED75B}"/>
                      </a:ext>
                    </a:extLst>
                  </p:cNvPr>
                  <p:cNvSpPr/>
                  <p:nvPr/>
                </p:nvSpPr>
                <p:spPr>
                  <a:xfrm>
                    <a:off x="-693414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0" name="Freeform: Shape 1519">
                    <a:extLst>
                      <a:ext uri="{FF2B5EF4-FFF2-40B4-BE49-F238E27FC236}">
                        <a16:creationId xmlns:a16="http://schemas.microsoft.com/office/drawing/2014/main" id="{C026983E-ADC5-DE47-C4B8-3AF1C554B4C6}"/>
                      </a:ext>
                    </a:extLst>
                  </p:cNvPr>
                  <p:cNvSpPr/>
                  <p:nvPr/>
                </p:nvSpPr>
                <p:spPr>
                  <a:xfrm>
                    <a:off x="-668931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1" name="Freeform: Shape 1520">
                    <a:extLst>
                      <a:ext uri="{FF2B5EF4-FFF2-40B4-BE49-F238E27FC236}">
                        <a16:creationId xmlns:a16="http://schemas.microsoft.com/office/drawing/2014/main" id="{4DA16C35-483F-341E-2BE1-D175E84E639B}"/>
                      </a:ext>
                    </a:extLst>
                  </p:cNvPr>
                  <p:cNvSpPr/>
                  <p:nvPr/>
                </p:nvSpPr>
                <p:spPr>
                  <a:xfrm>
                    <a:off x="-644455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2" name="Freeform: Shape 1521">
                    <a:extLst>
                      <a:ext uri="{FF2B5EF4-FFF2-40B4-BE49-F238E27FC236}">
                        <a16:creationId xmlns:a16="http://schemas.microsoft.com/office/drawing/2014/main" id="{C0D64747-2E6F-58E0-C8F6-D6CC1B0685B9}"/>
                      </a:ext>
                    </a:extLst>
                  </p:cNvPr>
                  <p:cNvSpPr/>
                  <p:nvPr/>
                </p:nvSpPr>
                <p:spPr>
                  <a:xfrm>
                    <a:off x="-619979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23" name="Freeform: Shape 1522">
                    <a:extLst>
                      <a:ext uri="{FF2B5EF4-FFF2-40B4-BE49-F238E27FC236}">
                        <a16:creationId xmlns:a16="http://schemas.microsoft.com/office/drawing/2014/main" id="{EA4C41D2-73DD-7768-99D9-53A921B48CD5}"/>
                      </a:ext>
                    </a:extLst>
                  </p:cNvPr>
                  <p:cNvSpPr/>
                  <p:nvPr/>
                </p:nvSpPr>
                <p:spPr>
                  <a:xfrm>
                    <a:off x="-595503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4" name="Freeform: Shape 1523">
                    <a:extLst>
                      <a:ext uri="{FF2B5EF4-FFF2-40B4-BE49-F238E27FC236}">
                        <a16:creationId xmlns:a16="http://schemas.microsoft.com/office/drawing/2014/main" id="{F9986DBB-34DA-845C-5F5A-3E3B8991F8CA}"/>
                      </a:ext>
                    </a:extLst>
                  </p:cNvPr>
                  <p:cNvSpPr/>
                  <p:nvPr/>
                </p:nvSpPr>
                <p:spPr>
                  <a:xfrm>
                    <a:off x="-571027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5" name="Freeform: Shape 1524">
                    <a:extLst>
                      <a:ext uri="{FF2B5EF4-FFF2-40B4-BE49-F238E27FC236}">
                        <a16:creationId xmlns:a16="http://schemas.microsoft.com/office/drawing/2014/main" id="{FF5AA33A-BCFC-CF79-B388-2B0861AA1515}"/>
                      </a:ext>
                    </a:extLst>
                  </p:cNvPr>
                  <p:cNvSpPr/>
                  <p:nvPr/>
                </p:nvSpPr>
                <p:spPr>
                  <a:xfrm>
                    <a:off x="-546551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6" name="Freeform: Shape 1525">
                    <a:extLst>
                      <a:ext uri="{FF2B5EF4-FFF2-40B4-BE49-F238E27FC236}">
                        <a16:creationId xmlns:a16="http://schemas.microsoft.com/office/drawing/2014/main" id="{D4ACCA1E-0FBC-7452-C8C0-1D5EDE985311}"/>
                      </a:ext>
                    </a:extLst>
                  </p:cNvPr>
                  <p:cNvSpPr/>
                  <p:nvPr/>
                </p:nvSpPr>
                <p:spPr>
                  <a:xfrm>
                    <a:off x="-522068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7" name="Freeform: Shape 1526">
                    <a:extLst>
                      <a:ext uri="{FF2B5EF4-FFF2-40B4-BE49-F238E27FC236}">
                        <a16:creationId xmlns:a16="http://schemas.microsoft.com/office/drawing/2014/main" id="{83210121-460D-34AA-05DC-A8C7440B378C}"/>
                      </a:ext>
                    </a:extLst>
                  </p:cNvPr>
                  <p:cNvSpPr/>
                  <p:nvPr/>
                </p:nvSpPr>
                <p:spPr>
                  <a:xfrm>
                    <a:off x="-497592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8" name="Freeform: Shape 1527">
                    <a:extLst>
                      <a:ext uri="{FF2B5EF4-FFF2-40B4-BE49-F238E27FC236}">
                        <a16:creationId xmlns:a16="http://schemas.microsoft.com/office/drawing/2014/main" id="{184C48BF-FB54-F39C-1031-A453D45C5FBB}"/>
                      </a:ext>
                    </a:extLst>
                  </p:cNvPr>
                  <p:cNvSpPr/>
                  <p:nvPr/>
                </p:nvSpPr>
                <p:spPr>
                  <a:xfrm>
                    <a:off x="-473116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29" name="Freeform: Shape 1528">
                    <a:extLst>
                      <a:ext uri="{FF2B5EF4-FFF2-40B4-BE49-F238E27FC236}">
                        <a16:creationId xmlns:a16="http://schemas.microsoft.com/office/drawing/2014/main" id="{F3337472-5681-AFD4-8A4E-BDE6DC4EAA4B}"/>
                      </a:ext>
                    </a:extLst>
                  </p:cNvPr>
                  <p:cNvSpPr/>
                  <p:nvPr/>
                </p:nvSpPr>
                <p:spPr>
                  <a:xfrm>
                    <a:off x="-448640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0" name="Freeform: Shape 1529">
                    <a:extLst>
                      <a:ext uri="{FF2B5EF4-FFF2-40B4-BE49-F238E27FC236}">
                        <a16:creationId xmlns:a16="http://schemas.microsoft.com/office/drawing/2014/main" id="{BF07BC6D-8873-4D37-B956-2170F9DBA0A5}"/>
                      </a:ext>
                    </a:extLst>
                  </p:cNvPr>
                  <p:cNvSpPr/>
                  <p:nvPr/>
                </p:nvSpPr>
                <p:spPr>
                  <a:xfrm>
                    <a:off x="-424164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1" name="Freeform: Shape 1530">
                    <a:extLst>
                      <a:ext uri="{FF2B5EF4-FFF2-40B4-BE49-F238E27FC236}">
                        <a16:creationId xmlns:a16="http://schemas.microsoft.com/office/drawing/2014/main" id="{10578F7D-3DD1-830E-C520-4E8DBD6ABA0B}"/>
                      </a:ext>
                    </a:extLst>
                  </p:cNvPr>
                  <p:cNvSpPr/>
                  <p:nvPr/>
                </p:nvSpPr>
                <p:spPr>
                  <a:xfrm>
                    <a:off x="-399681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2" name="Freeform: Shape 1531">
                    <a:extLst>
                      <a:ext uri="{FF2B5EF4-FFF2-40B4-BE49-F238E27FC236}">
                        <a16:creationId xmlns:a16="http://schemas.microsoft.com/office/drawing/2014/main" id="{4F870C99-0F4D-DB3B-C74D-551F18BE7F6A}"/>
                      </a:ext>
                    </a:extLst>
                  </p:cNvPr>
                  <p:cNvSpPr/>
                  <p:nvPr/>
                </p:nvSpPr>
                <p:spPr>
                  <a:xfrm>
                    <a:off x="-375205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3" name="Freeform: Shape 1532">
                    <a:extLst>
                      <a:ext uri="{FF2B5EF4-FFF2-40B4-BE49-F238E27FC236}">
                        <a16:creationId xmlns:a16="http://schemas.microsoft.com/office/drawing/2014/main" id="{DD3D6732-A122-70D3-8437-1736D886C534}"/>
                      </a:ext>
                    </a:extLst>
                  </p:cNvPr>
                  <p:cNvSpPr/>
                  <p:nvPr/>
                </p:nvSpPr>
                <p:spPr>
                  <a:xfrm>
                    <a:off x="-350729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4" name="Freeform: Shape 1533">
                    <a:extLst>
                      <a:ext uri="{FF2B5EF4-FFF2-40B4-BE49-F238E27FC236}">
                        <a16:creationId xmlns:a16="http://schemas.microsoft.com/office/drawing/2014/main" id="{DC3A3334-677A-1A9C-3212-9347AEF92D44}"/>
                      </a:ext>
                    </a:extLst>
                  </p:cNvPr>
                  <p:cNvSpPr/>
                  <p:nvPr/>
                </p:nvSpPr>
                <p:spPr>
                  <a:xfrm>
                    <a:off x="-326253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5" name="Freeform: Shape 1534">
                    <a:extLst>
                      <a:ext uri="{FF2B5EF4-FFF2-40B4-BE49-F238E27FC236}">
                        <a16:creationId xmlns:a16="http://schemas.microsoft.com/office/drawing/2014/main" id="{1F571FB6-FA11-BA9B-495F-2854869121BA}"/>
                      </a:ext>
                    </a:extLst>
                  </p:cNvPr>
                  <p:cNvSpPr/>
                  <p:nvPr/>
                </p:nvSpPr>
                <p:spPr>
                  <a:xfrm>
                    <a:off x="-301777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6" name="Freeform: Shape 1535">
                    <a:extLst>
                      <a:ext uri="{FF2B5EF4-FFF2-40B4-BE49-F238E27FC236}">
                        <a16:creationId xmlns:a16="http://schemas.microsoft.com/office/drawing/2014/main" id="{08B73500-9D70-500E-829E-562B81A79BC5}"/>
                      </a:ext>
                    </a:extLst>
                  </p:cNvPr>
                  <p:cNvSpPr/>
                  <p:nvPr/>
                </p:nvSpPr>
                <p:spPr>
                  <a:xfrm>
                    <a:off x="-2772944"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37" name="Freeform: Shape 1536">
                    <a:extLst>
                      <a:ext uri="{FF2B5EF4-FFF2-40B4-BE49-F238E27FC236}">
                        <a16:creationId xmlns:a16="http://schemas.microsoft.com/office/drawing/2014/main" id="{975BB5AF-F55A-E21B-1FDE-9B7F4B62DAA9}"/>
                      </a:ext>
                    </a:extLst>
                  </p:cNvPr>
                  <p:cNvSpPr/>
                  <p:nvPr/>
                </p:nvSpPr>
                <p:spPr>
                  <a:xfrm>
                    <a:off x="-252818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8" name="Freeform: Shape 1537">
                    <a:extLst>
                      <a:ext uri="{FF2B5EF4-FFF2-40B4-BE49-F238E27FC236}">
                        <a16:creationId xmlns:a16="http://schemas.microsoft.com/office/drawing/2014/main" id="{42143FE6-D4D2-493C-E526-1801A89380E9}"/>
                      </a:ext>
                    </a:extLst>
                  </p:cNvPr>
                  <p:cNvSpPr/>
                  <p:nvPr/>
                </p:nvSpPr>
                <p:spPr>
                  <a:xfrm>
                    <a:off x="-228342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39" name="Freeform: Shape 1538">
                    <a:extLst>
                      <a:ext uri="{FF2B5EF4-FFF2-40B4-BE49-F238E27FC236}">
                        <a16:creationId xmlns:a16="http://schemas.microsoft.com/office/drawing/2014/main" id="{55739681-5C93-31CC-43AF-D7F906076828}"/>
                      </a:ext>
                    </a:extLst>
                  </p:cNvPr>
                  <p:cNvSpPr/>
                  <p:nvPr/>
                </p:nvSpPr>
                <p:spPr>
                  <a:xfrm>
                    <a:off x="-203866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540" name="Freeform: Shape 1539">
                    <a:extLst>
                      <a:ext uri="{FF2B5EF4-FFF2-40B4-BE49-F238E27FC236}">
                        <a16:creationId xmlns:a16="http://schemas.microsoft.com/office/drawing/2014/main" id="{27B602DE-B5DA-FC67-E28B-F580B684A00B}"/>
                      </a:ext>
                    </a:extLst>
                  </p:cNvPr>
                  <p:cNvSpPr/>
                  <p:nvPr/>
                </p:nvSpPr>
                <p:spPr>
                  <a:xfrm>
                    <a:off x="-179390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1" name="Freeform: Shape 1540">
                    <a:extLst>
                      <a:ext uri="{FF2B5EF4-FFF2-40B4-BE49-F238E27FC236}">
                        <a16:creationId xmlns:a16="http://schemas.microsoft.com/office/drawing/2014/main" id="{FA18E59A-72C5-E1F6-2656-F5E2617C2E3D}"/>
                      </a:ext>
                    </a:extLst>
                  </p:cNvPr>
                  <p:cNvSpPr/>
                  <p:nvPr/>
                </p:nvSpPr>
                <p:spPr>
                  <a:xfrm>
                    <a:off x="-766842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2" name="Freeform: Shape 1541">
                    <a:extLst>
                      <a:ext uri="{FF2B5EF4-FFF2-40B4-BE49-F238E27FC236}">
                        <a16:creationId xmlns:a16="http://schemas.microsoft.com/office/drawing/2014/main" id="{E5CAFE00-C8ED-644E-258C-BFA678427D48}"/>
                      </a:ext>
                    </a:extLst>
                  </p:cNvPr>
                  <p:cNvSpPr/>
                  <p:nvPr/>
                </p:nvSpPr>
                <p:spPr>
                  <a:xfrm>
                    <a:off x="-742366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3" name="Freeform: Shape 1542">
                    <a:extLst>
                      <a:ext uri="{FF2B5EF4-FFF2-40B4-BE49-F238E27FC236}">
                        <a16:creationId xmlns:a16="http://schemas.microsoft.com/office/drawing/2014/main" id="{78D4CC02-F108-1044-C71A-F87F22C22D35}"/>
                      </a:ext>
                    </a:extLst>
                  </p:cNvPr>
                  <p:cNvSpPr/>
                  <p:nvPr/>
                </p:nvSpPr>
                <p:spPr>
                  <a:xfrm>
                    <a:off x="-717890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4" name="Freeform: Shape 1543">
                    <a:extLst>
                      <a:ext uri="{FF2B5EF4-FFF2-40B4-BE49-F238E27FC236}">
                        <a16:creationId xmlns:a16="http://schemas.microsoft.com/office/drawing/2014/main" id="{08F9BE01-5BF5-9F63-E0D4-DD1AE3646C51}"/>
                      </a:ext>
                    </a:extLst>
                  </p:cNvPr>
                  <p:cNvSpPr/>
                  <p:nvPr/>
                </p:nvSpPr>
                <p:spPr>
                  <a:xfrm>
                    <a:off x="-693414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5" name="Freeform: Shape 1544">
                    <a:extLst>
                      <a:ext uri="{FF2B5EF4-FFF2-40B4-BE49-F238E27FC236}">
                        <a16:creationId xmlns:a16="http://schemas.microsoft.com/office/drawing/2014/main" id="{B635FB4F-3EF3-56CB-AFAD-2268F8B2602F}"/>
                      </a:ext>
                    </a:extLst>
                  </p:cNvPr>
                  <p:cNvSpPr/>
                  <p:nvPr/>
                </p:nvSpPr>
                <p:spPr>
                  <a:xfrm>
                    <a:off x="-668931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6" name="Freeform: Shape 1545">
                    <a:extLst>
                      <a:ext uri="{FF2B5EF4-FFF2-40B4-BE49-F238E27FC236}">
                        <a16:creationId xmlns:a16="http://schemas.microsoft.com/office/drawing/2014/main" id="{3D23C1F4-635B-5A43-B793-9189DC495150}"/>
                      </a:ext>
                    </a:extLst>
                  </p:cNvPr>
                  <p:cNvSpPr/>
                  <p:nvPr/>
                </p:nvSpPr>
                <p:spPr>
                  <a:xfrm>
                    <a:off x="-644455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7" name="Freeform: Shape 1546">
                    <a:extLst>
                      <a:ext uri="{FF2B5EF4-FFF2-40B4-BE49-F238E27FC236}">
                        <a16:creationId xmlns:a16="http://schemas.microsoft.com/office/drawing/2014/main" id="{7F0A6BE4-04D8-D634-3308-01C81AA16B5F}"/>
                      </a:ext>
                    </a:extLst>
                  </p:cNvPr>
                  <p:cNvSpPr/>
                  <p:nvPr/>
                </p:nvSpPr>
                <p:spPr>
                  <a:xfrm>
                    <a:off x="-619979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48" name="Freeform: Shape 1547">
                    <a:extLst>
                      <a:ext uri="{FF2B5EF4-FFF2-40B4-BE49-F238E27FC236}">
                        <a16:creationId xmlns:a16="http://schemas.microsoft.com/office/drawing/2014/main" id="{B81E8402-5434-19A8-5FFD-F48B6579F5D6}"/>
                      </a:ext>
                    </a:extLst>
                  </p:cNvPr>
                  <p:cNvSpPr/>
                  <p:nvPr/>
                </p:nvSpPr>
                <p:spPr>
                  <a:xfrm>
                    <a:off x="-595503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49" name="Freeform: Shape 1548">
                    <a:extLst>
                      <a:ext uri="{FF2B5EF4-FFF2-40B4-BE49-F238E27FC236}">
                        <a16:creationId xmlns:a16="http://schemas.microsoft.com/office/drawing/2014/main" id="{FEB637A2-8311-D234-567D-65FC4E81F924}"/>
                      </a:ext>
                    </a:extLst>
                  </p:cNvPr>
                  <p:cNvSpPr/>
                  <p:nvPr/>
                </p:nvSpPr>
                <p:spPr>
                  <a:xfrm>
                    <a:off x="-571027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0" name="Freeform: Shape 1549">
                    <a:extLst>
                      <a:ext uri="{FF2B5EF4-FFF2-40B4-BE49-F238E27FC236}">
                        <a16:creationId xmlns:a16="http://schemas.microsoft.com/office/drawing/2014/main" id="{A749565A-B338-4219-8603-B7A593EF22F4}"/>
                      </a:ext>
                    </a:extLst>
                  </p:cNvPr>
                  <p:cNvSpPr/>
                  <p:nvPr/>
                </p:nvSpPr>
                <p:spPr>
                  <a:xfrm>
                    <a:off x="-546551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1" name="Freeform: Shape 1550">
                    <a:extLst>
                      <a:ext uri="{FF2B5EF4-FFF2-40B4-BE49-F238E27FC236}">
                        <a16:creationId xmlns:a16="http://schemas.microsoft.com/office/drawing/2014/main" id="{51FF9EAD-0C81-9986-F2E9-F057667E52B6}"/>
                      </a:ext>
                    </a:extLst>
                  </p:cNvPr>
                  <p:cNvSpPr/>
                  <p:nvPr/>
                </p:nvSpPr>
                <p:spPr>
                  <a:xfrm>
                    <a:off x="-522068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2" name="Freeform: Shape 1551">
                    <a:extLst>
                      <a:ext uri="{FF2B5EF4-FFF2-40B4-BE49-F238E27FC236}">
                        <a16:creationId xmlns:a16="http://schemas.microsoft.com/office/drawing/2014/main" id="{D33F497C-3D6C-1DA2-BE0B-4A5548AA0668}"/>
                      </a:ext>
                    </a:extLst>
                  </p:cNvPr>
                  <p:cNvSpPr/>
                  <p:nvPr/>
                </p:nvSpPr>
                <p:spPr>
                  <a:xfrm>
                    <a:off x="-497592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3" name="Freeform: Shape 1552">
                    <a:extLst>
                      <a:ext uri="{FF2B5EF4-FFF2-40B4-BE49-F238E27FC236}">
                        <a16:creationId xmlns:a16="http://schemas.microsoft.com/office/drawing/2014/main" id="{59D2CDFB-3368-D498-C0D4-E6D29D91B742}"/>
                      </a:ext>
                    </a:extLst>
                  </p:cNvPr>
                  <p:cNvSpPr/>
                  <p:nvPr/>
                </p:nvSpPr>
                <p:spPr>
                  <a:xfrm>
                    <a:off x="-473116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4" name="Freeform: Shape 1553">
                    <a:extLst>
                      <a:ext uri="{FF2B5EF4-FFF2-40B4-BE49-F238E27FC236}">
                        <a16:creationId xmlns:a16="http://schemas.microsoft.com/office/drawing/2014/main" id="{9AFF1C25-B561-2AFD-EA16-5F26E87E7AD4}"/>
                      </a:ext>
                    </a:extLst>
                  </p:cNvPr>
                  <p:cNvSpPr/>
                  <p:nvPr/>
                </p:nvSpPr>
                <p:spPr>
                  <a:xfrm>
                    <a:off x="-448640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5" name="Freeform: Shape 1554">
                    <a:extLst>
                      <a:ext uri="{FF2B5EF4-FFF2-40B4-BE49-F238E27FC236}">
                        <a16:creationId xmlns:a16="http://schemas.microsoft.com/office/drawing/2014/main" id="{C894579D-F1BA-1135-ADD3-897A58837BF3}"/>
                      </a:ext>
                    </a:extLst>
                  </p:cNvPr>
                  <p:cNvSpPr/>
                  <p:nvPr/>
                </p:nvSpPr>
                <p:spPr>
                  <a:xfrm>
                    <a:off x="-424164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6" name="Freeform: Shape 1555">
                    <a:extLst>
                      <a:ext uri="{FF2B5EF4-FFF2-40B4-BE49-F238E27FC236}">
                        <a16:creationId xmlns:a16="http://schemas.microsoft.com/office/drawing/2014/main" id="{7C7E3FB6-A04C-2A63-BA9C-01C34998E137}"/>
                      </a:ext>
                    </a:extLst>
                  </p:cNvPr>
                  <p:cNvSpPr/>
                  <p:nvPr/>
                </p:nvSpPr>
                <p:spPr>
                  <a:xfrm>
                    <a:off x="-399681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7" name="Freeform: Shape 1556">
                    <a:extLst>
                      <a:ext uri="{FF2B5EF4-FFF2-40B4-BE49-F238E27FC236}">
                        <a16:creationId xmlns:a16="http://schemas.microsoft.com/office/drawing/2014/main" id="{C1840BD7-F786-0328-C605-D0C86A693592}"/>
                      </a:ext>
                    </a:extLst>
                  </p:cNvPr>
                  <p:cNvSpPr/>
                  <p:nvPr/>
                </p:nvSpPr>
                <p:spPr>
                  <a:xfrm>
                    <a:off x="-375205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8" name="Freeform: Shape 1557">
                    <a:extLst>
                      <a:ext uri="{FF2B5EF4-FFF2-40B4-BE49-F238E27FC236}">
                        <a16:creationId xmlns:a16="http://schemas.microsoft.com/office/drawing/2014/main" id="{2650CF4B-174D-03BD-76B2-1273917CC5B9}"/>
                      </a:ext>
                    </a:extLst>
                  </p:cNvPr>
                  <p:cNvSpPr/>
                  <p:nvPr/>
                </p:nvSpPr>
                <p:spPr>
                  <a:xfrm>
                    <a:off x="-350729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59" name="Freeform: Shape 1558">
                    <a:extLst>
                      <a:ext uri="{FF2B5EF4-FFF2-40B4-BE49-F238E27FC236}">
                        <a16:creationId xmlns:a16="http://schemas.microsoft.com/office/drawing/2014/main" id="{E8927EB9-7F3E-5054-BEA2-8722BBCD98AA}"/>
                      </a:ext>
                    </a:extLst>
                  </p:cNvPr>
                  <p:cNvSpPr/>
                  <p:nvPr/>
                </p:nvSpPr>
                <p:spPr>
                  <a:xfrm>
                    <a:off x="-326253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60" name="Freeform: Shape 1559">
                    <a:extLst>
                      <a:ext uri="{FF2B5EF4-FFF2-40B4-BE49-F238E27FC236}">
                        <a16:creationId xmlns:a16="http://schemas.microsoft.com/office/drawing/2014/main" id="{362CF011-D102-B305-2F39-9C0B7A277BB5}"/>
                      </a:ext>
                    </a:extLst>
                  </p:cNvPr>
                  <p:cNvSpPr/>
                  <p:nvPr/>
                </p:nvSpPr>
                <p:spPr>
                  <a:xfrm>
                    <a:off x="-301777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1" name="Freeform: Shape 1560">
                    <a:extLst>
                      <a:ext uri="{FF2B5EF4-FFF2-40B4-BE49-F238E27FC236}">
                        <a16:creationId xmlns:a16="http://schemas.microsoft.com/office/drawing/2014/main" id="{0AED8A89-A765-C842-A311-3EAEEA9C40C5}"/>
                      </a:ext>
                    </a:extLst>
                  </p:cNvPr>
                  <p:cNvSpPr/>
                  <p:nvPr/>
                </p:nvSpPr>
                <p:spPr>
                  <a:xfrm>
                    <a:off x="-2772944"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62" name="Freeform: Shape 1561">
                    <a:extLst>
                      <a:ext uri="{FF2B5EF4-FFF2-40B4-BE49-F238E27FC236}">
                        <a16:creationId xmlns:a16="http://schemas.microsoft.com/office/drawing/2014/main" id="{A1E07141-BFD5-FDD5-4D4E-7A4C01D4E753}"/>
                      </a:ext>
                    </a:extLst>
                  </p:cNvPr>
                  <p:cNvSpPr/>
                  <p:nvPr/>
                </p:nvSpPr>
                <p:spPr>
                  <a:xfrm>
                    <a:off x="-252818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3" name="Freeform: Shape 1562">
                    <a:extLst>
                      <a:ext uri="{FF2B5EF4-FFF2-40B4-BE49-F238E27FC236}">
                        <a16:creationId xmlns:a16="http://schemas.microsoft.com/office/drawing/2014/main" id="{5B560F05-BAD8-57D4-257A-CF4E4CEBBCAF}"/>
                      </a:ext>
                    </a:extLst>
                  </p:cNvPr>
                  <p:cNvSpPr/>
                  <p:nvPr/>
                </p:nvSpPr>
                <p:spPr>
                  <a:xfrm>
                    <a:off x="-228342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4" name="Freeform: Shape 1563">
                    <a:extLst>
                      <a:ext uri="{FF2B5EF4-FFF2-40B4-BE49-F238E27FC236}">
                        <a16:creationId xmlns:a16="http://schemas.microsoft.com/office/drawing/2014/main" id="{48C0B6FD-5C32-5502-E79A-72700D6F3EF7}"/>
                      </a:ext>
                    </a:extLst>
                  </p:cNvPr>
                  <p:cNvSpPr/>
                  <p:nvPr/>
                </p:nvSpPr>
                <p:spPr>
                  <a:xfrm>
                    <a:off x="-203866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565" name="Freeform: Shape 1564">
                    <a:extLst>
                      <a:ext uri="{FF2B5EF4-FFF2-40B4-BE49-F238E27FC236}">
                        <a16:creationId xmlns:a16="http://schemas.microsoft.com/office/drawing/2014/main" id="{54DF6A9E-EAC7-0D75-8BA7-BFD7905A87A5}"/>
                      </a:ext>
                    </a:extLst>
                  </p:cNvPr>
                  <p:cNvSpPr/>
                  <p:nvPr/>
                </p:nvSpPr>
                <p:spPr>
                  <a:xfrm>
                    <a:off x="-179390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6" name="Freeform: Shape 1565">
                    <a:extLst>
                      <a:ext uri="{FF2B5EF4-FFF2-40B4-BE49-F238E27FC236}">
                        <a16:creationId xmlns:a16="http://schemas.microsoft.com/office/drawing/2014/main" id="{31EA3BBA-03AA-C302-07E3-AC15A1B23279}"/>
                      </a:ext>
                    </a:extLst>
                  </p:cNvPr>
                  <p:cNvSpPr/>
                  <p:nvPr/>
                </p:nvSpPr>
                <p:spPr>
                  <a:xfrm>
                    <a:off x="-766842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7" name="Freeform: Shape 1566">
                    <a:extLst>
                      <a:ext uri="{FF2B5EF4-FFF2-40B4-BE49-F238E27FC236}">
                        <a16:creationId xmlns:a16="http://schemas.microsoft.com/office/drawing/2014/main" id="{F2A53A0A-F6A3-04DE-27C6-5A79B572F09E}"/>
                      </a:ext>
                    </a:extLst>
                  </p:cNvPr>
                  <p:cNvSpPr/>
                  <p:nvPr/>
                </p:nvSpPr>
                <p:spPr>
                  <a:xfrm>
                    <a:off x="-742366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8" name="Freeform: Shape 1567">
                    <a:extLst>
                      <a:ext uri="{FF2B5EF4-FFF2-40B4-BE49-F238E27FC236}">
                        <a16:creationId xmlns:a16="http://schemas.microsoft.com/office/drawing/2014/main" id="{7EB52F2B-5CB0-915F-5CDB-58AE30FB79CF}"/>
                      </a:ext>
                    </a:extLst>
                  </p:cNvPr>
                  <p:cNvSpPr/>
                  <p:nvPr/>
                </p:nvSpPr>
                <p:spPr>
                  <a:xfrm>
                    <a:off x="-717890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69" name="Freeform: Shape 1568">
                    <a:extLst>
                      <a:ext uri="{FF2B5EF4-FFF2-40B4-BE49-F238E27FC236}">
                        <a16:creationId xmlns:a16="http://schemas.microsoft.com/office/drawing/2014/main" id="{36A7EB16-4429-7608-E58D-83A9112774A6}"/>
                      </a:ext>
                    </a:extLst>
                  </p:cNvPr>
                  <p:cNvSpPr/>
                  <p:nvPr/>
                </p:nvSpPr>
                <p:spPr>
                  <a:xfrm>
                    <a:off x="-693414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0" name="Freeform: Shape 1569">
                    <a:extLst>
                      <a:ext uri="{FF2B5EF4-FFF2-40B4-BE49-F238E27FC236}">
                        <a16:creationId xmlns:a16="http://schemas.microsoft.com/office/drawing/2014/main" id="{A90BC290-010E-FE96-E1FB-1B84CE55B33F}"/>
                      </a:ext>
                    </a:extLst>
                  </p:cNvPr>
                  <p:cNvSpPr/>
                  <p:nvPr/>
                </p:nvSpPr>
                <p:spPr>
                  <a:xfrm>
                    <a:off x="-668931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1" name="Freeform: Shape 1570">
                    <a:extLst>
                      <a:ext uri="{FF2B5EF4-FFF2-40B4-BE49-F238E27FC236}">
                        <a16:creationId xmlns:a16="http://schemas.microsoft.com/office/drawing/2014/main" id="{93B8DCC1-65BB-CB65-B477-FE70A2B3FB7D}"/>
                      </a:ext>
                    </a:extLst>
                  </p:cNvPr>
                  <p:cNvSpPr/>
                  <p:nvPr/>
                </p:nvSpPr>
                <p:spPr>
                  <a:xfrm>
                    <a:off x="-644455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2" name="Freeform: Shape 1571">
                    <a:extLst>
                      <a:ext uri="{FF2B5EF4-FFF2-40B4-BE49-F238E27FC236}">
                        <a16:creationId xmlns:a16="http://schemas.microsoft.com/office/drawing/2014/main" id="{A2A3593A-3FCD-F35A-B90F-899B3121BD21}"/>
                      </a:ext>
                    </a:extLst>
                  </p:cNvPr>
                  <p:cNvSpPr/>
                  <p:nvPr/>
                </p:nvSpPr>
                <p:spPr>
                  <a:xfrm>
                    <a:off x="-619979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73" name="Freeform: Shape 1572">
                    <a:extLst>
                      <a:ext uri="{FF2B5EF4-FFF2-40B4-BE49-F238E27FC236}">
                        <a16:creationId xmlns:a16="http://schemas.microsoft.com/office/drawing/2014/main" id="{C4DB8AA7-5526-81C2-5480-A46F9C3BA267}"/>
                      </a:ext>
                    </a:extLst>
                  </p:cNvPr>
                  <p:cNvSpPr/>
                  <p:nvPr/>
                </p:nvSpPr>
                <p:spPr>
                  <a:xfrm>
                    <a:off x="-595503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4" name="Freeform: Shape 1573">
                    <a:extLst>
                      <a:ext uri="{FF2B5EF4-FFF2-40B4-BE49-F238E27FC236}">
                        <a16:creationId xmlns:a16="http://schemas.microsoft.com/office/drawing/2014/main" id="{D59C9615-E80D-FCBD-14FB-4823C90823F1}"/>
                      </a:ext>
                    </a:extLst>
                  </p:cNvPr>
                  <p:cNvSpPr/>
                  <p:nvPr/>
                </p:nvSpPr>
                <p:spPr>
                  <a:xfrm>
                    <a:off x="-571027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5" name="Freeform: Shape 1574">
                    <a:extLst>
                      <a:ext uri="{FF2B5EF4-FFF2-40B4-BE49-F238E27FC236}">
                        <a16:creationId xmlns:a16="http://schemas.microsoft.com/office/drawing/2014/main" id="{AF634DAA-9327-9C40-3895-D4F95EB73D17}"/>
                      </a:ext>
                    </a:extLst>
                  </p:cNvPr>
                  <p:cNvSpPr/>
                  <p:nvPr/>
                </p:nvSpPr>
                <p:spPr>
                  <a:xfrm>
                    <a:off x="-546551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6" name="Freeform: Shape 1575">
                    <a:extLst>
                      <a:ext uri="{FF2B5EF4-FFF2-40B4-BE49-F238E27FC236}">
                        <a16:creationId xmlns:a16="http://schemas.microsoft.com/office/drawing/2014/main" id="{4386C8B1-4B3C-C47A-5111-405769841C76}"/>
                      </a:ext>
                    </a:extLst>
                  </p:cNvPr>
                  <p:cNvSpPr/>
                  <p:nvPr/>
                </p:nvSpPr>
                <p:spPr>
                  <a:xfrm>
                    <a:off x="-522068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7" name="Freeform: Shape 1576">
                    <a:extLst>
                      <a:ext uri="{FF2B5EF4-FFF2-40B4-BE49-F238E27FC236}">
                        <a16:creationId xmlns:a16="http://schemas.microsoft.com/office/drawing/2014/main" id="{CB317154-BCF3-DED7-8836-D30FC5620E8F}"/>
                      </a:ext>
                    </a:extLst>
                  </p:cNvPr>
                  <p:cNvSpPr/>
                  <p:nvPr/>
                </p:nvSpPr>
                <p:spPr>
                  <a:xfrm>
                    <a:off x="-497592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8" name="Freeform: Shape 1577">
                    <a:extLst>
                      <a:ext uri="{FF2B5EF4-FFF2-40B4-BE49-F238E27FC236}">
                        <a16:creationId xmlns:a16="http://schemas.microsoft.com/office/drawing/2014/main" id="{3AAB6B2B-ACF5-CDB8-AB0D-A0212BB9FC89}"/>
                      </a:ext>
                    </a:extLst>
                  </p:cNvPr>
                  <p:cNvSpPr/>
                  <p:nvPr/>
                </p:nvSpPr>
                <p:spPr>
                  <a:xfrm>
                    <a:off x="-473116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79" name="Freeform: Shape 1578">
                    <a:extLst>
                      <a:ext uri="{FF2B5EF4-FFF2-40B4-BE49-F238E27FC236}">
                        <a16:creationId xmlns:a16="http://schemas.microsoft.com/office/drawing/2014/main" id="{595CEABD-A803-7FA3-5040-EA75E33A881C}"/>
                      </a:ext>
                    </a:extLst>
                  </p:cNvPr>
                  <p:cNvSpPr/>
                  <p:nvPr/>
                </p:nvSpPr>
                <p:spPr>
                  <a:xfrm>
                    <a:off x="-448640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0" name="Freeform: Shape 1579">
                    <a:extLst>
                      <a:ext uri="{FF2B5EF4-FFF2-40B4-BE49-F238E27FC236}">
                        <a16:creationId xmlns:a16="http://schemas.microsoft.com/office/drawing/2014/main" id="{C0000C49-9415-68AD-A262-8CD4A5C448FB}"/>
                      </a:ext>
                    </a:extLst>
                  </p:cNvPr>
                  <p:cNvSpPr/>
                  <p:nvPr/>
                </p:nvSpPr>
                <p:spPr>
                  <a:xfrm>
                    <a:off x="-424164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1" name="Freeform: Shape 1580">
                    <a:extLst>
                      <a:ext uri="{FF2B5EF4-FFF2-40B4-BE49-F238E27FC236}">
                        <a16:creationId xmlns:a16="http://schemas.microsoft.com/office/drawing/2014/main" id="{7677B1A9-396E-4253-09AA-23A1AA8948E4}"/>
                      </a:ext>
                    </a:extLst>
                  </p:cNvPr>
                  <p:cNvSpPr/>
                  <p:nvPr/>
                </p:nvSpPr>
                <p:spPr>
                  <a:xfrm>
                    <a:off x="-399681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2" name="Freeform: Shape 1581">
                    <a:extLst>
                      <a:ext uri="{FF2B5EF4-FFF2-40B4-BE49-F238E27FC236}">
                        <a16:creationId xmlns:a16="http://schemas.microsoft.com/office/drawing/2014/main" id="{09251F3F-C484-D09A-7A85-86FD053AE988}"/>
                      </a:ext>
                    </a:extLst>
                  </p:cNvPr>
                  <p:cNvSpPr/>
                  <p:nvPr/>
                </p:nvSpPr>
                <p:spPr>
                  <a:xfrm>
                    <a:off x="-375205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3" name="Freeform: Shape 1582">
                    <a:extLst>
                      <a:ext uri="{FF2B5EF4-FFF2-40B4-BE49-F238E27FC236}">
                        <a16:creationId xmlns:a16="http://schemas.microsoft.com/office/drawing/2014/main" id="{78BD5030-7288-756E-CFE6-4E421C94DA3B}"/>
                      </a:ext>
                    </a:extLst>
                  </p:cNvPr>
                  <p:cNvSpPr/>
                  <p:nvPr/>
                </p:nvSpPr>
                <p:spPr>
                  <a:xfrm>
                    <a:off x="-350729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4" name="Freeform: Shape 1583">
                    <a:extLst>
                      <a:ext uri="{FF2B5EF4-FFF2-40B4-BE49-F238E27FC236}">
                        <a16:creationId xmlns:a16="http://schemas.microsoft.com/office/drawing/2014/main" id="{803D8FDA-F164-D6E2-2647-9DD7C0AA060B}"/>
                      </a:ext>
                    </a:extLst>
                  </p:cNvPr>
                  <p:cNvSpPr/>
                  <p:nvPr/>
                </p:nvSpPr>
                <p:spPr>
                  <a:xfrm>
                    <a:off x="-326253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5" name="Freeform: Shape 1584">
                    <a:extLst>
                      <a:ext uri="{FF2B5EF4-FFF2-40B4-BE49-F238E27FC236}">
                        <a16:creationId xmlns:a16="http://schemas.microsoft.com/office/drawing/2014/main" id="{CD81727E-AEF5-896D-0043-4B36AB550BC9}"/>
                      </a:ext>
                    </a:extLst>
                  </p:cNvPr>
                  <p:cNvSpPr/>
                  <p:nvPr/>
                </p:nvSpPr>
                <p:spPr>
                  <a:xfrm>
                    <a:off x="-301777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6" name="Freeform: Shape 1585">
                    <a:extLst>
                      <a:ext uri="{FF2B5EF4-FFF2-40B4-BE49-F238E27FC236}">
                        <a16:creationId xmlns:a16="http://schemas.microsoft.com/office/drawing/2014/main" id="{4609D9C1-F3E4-E56F-0C65-1A12E0811637}"/>
                      </a:ext>
                    </a:extLst>
                  </p:cNvPr>
                  <p:cNvSpPr/>
                  <p:nvPr/>
                </p:nvSpPr>
                <p:spPr>
                  <a:xfrm>
                    <a:off x="-2772944"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87" name="Freeform: Shape 1586">
                    <a:extLst>
                      <a:ext uri="{FF2B5EF4-FFF2-40B4-BE49-F238E27FC236}">
                        <a16:creationId xmlns:a16="http://schemas.microsoft.com/office/drawing/2014/main" id="{496A0AE9-E7A9-A9E5-2687-E262B09607A7}"/>
                      </a:ext>
                    </a:extLst>
                  </p:cNvPr>
                  <p:cNvSpPr/>
                  <p:nvPr/>
                </p:nvSpPr>
                <p:spPr>
                  <a:xfrm>
                    <a:off x="-252818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8" name="Freeform: Shape 1587">
                    <a:extLst>
                      <a:ext uri="{FF2B5EF4-FFF2-40B4-BE49-F238E27FC236}">
                        <a16:creationId xmlns:a16="http://schemas.microsoft.com/office/drawing/2014/main" id="{2D3DDD11-8AFC-4AB8-308E-530076739E7D}"/>
                      </a:ext>
                    </a:extLst>
                  </p:cNvPr>
                  <p:cNvSpPr/>
                  <p:nvPr/>
                </p:nvSpPr>
                <p:spPr>
                  <a:xfrm>
                    <a:off x="-228342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89" name="Freeform: Shape 1588">
                    <a:extLst>
                      <a:ext uri="{FF2B5EF4-FFF2-40B4-BE49-F238E27FC236}">
                        <a16:creationId xmlns:a16="http://schemas.microsoft.com/office/drawing/2014/main" id="{A8DA7D9B-A5AF-6CA2-23EB-90D086256D86}"/>
                      </a:ext>
                    </a:extLst>
                  </p:cNvPr>
                  <p:cNvSpPr/>
                  <p:nvPr/>
                </p:nvSpPr>
                <p:spPr>
                  <a:xfrm>
                    <a:off x="-203866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0" name="Freeform: Shape 1589">
                    <a:extLst>
                      <a:ext uri="{FF2B5EF4-FFF2-40B4-BE49-F238E27FC236}">
                        <a16:creationId xmlns:a16="http://schemas.microsoft.com/office/drawing/2014/main" id="{E60692A9-4E5B-B6C1-BDE7-7340A63A8FAD}"/>
                      </a:ext>
                    </a:extLst>
                  </p:cNvPr>
                  <p:cNvSpPr/>
                  <p:nvPr/>
                </p:nvSpPr>
                <p:spPr>
                  <a:xfrm>
                    <a:off x="-179390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1" name="Freeform: Shape 1590">
                    <a:extLst>
                      <a:ext uri="{FF2B5EF4-FFF2-40B4-BE49-F238E27FC236}">
                        <a16:creationId xmlns:a16="http://schemas.microsoft.com/office/drawing/2014/main" id="{537EA782-F407-55F2-2987-0CCAD26570D7}"/>
                      </a:ext>
                    </a:extLst>
                  </p:cNvPr>
                  <p:cNvSpPr/>
                  <p:nvPr/>
                </p:nvSpPr>
                <p:spPr>
                  <a:xfrm>
                    <a:off x="-766842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2" name="Freeform: Shape 1591">
                    <a:extLst>
                      <a:ext uri="{FF2B5EF4-FFF2-40B4-BE49-F238E27FC236}">
                        <a16:creationId xmlns:a16="http://schemas.microsoft.com/office/drawing/2014/main" id="{BE689DA0-97C2-008E-5075-794C82F7C519}"/>
                      </a:ext>
                    </a:extLst>
                  </p:cNvPr>
                  <p:cNvSpPr/>
                  <p:nvPr/>
                </p:nvSpPr>
                <p:spPr>
                  <a:xfrm>
                    <a:off x="-742366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3" name="Freeform: Shape 1592">
                    <a:extLst>
                      <a:ext uri="{FF2B5EF4-FFF2-40B4-BE49-F238E27FC236}">
                        <a16:creationId xmlns:a16="http://schemas.microsoft.com/office/drawing/2014/main" id="{53643466-80F8-B01E-7286-6A769C3434E1}"/>
                      </a:ext>
                    </a:extLst>
                  </p:cNvPr>
                  <p:cNvSpPr/>
                  <p:nvPr/>
                </p:nvSpPr>
                <p:spPr>
                  <a:xfrm>
                    <a:off x="-717890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4" name="Freeform: Shape 1593">
                    <a:extLst>
                      <a:ext uri="{FF2B5EF4-FFF2-40B4-BE49-F238E27FC236}">
                        <a16:creationId xmlns:a16="http://schemas.microsoft.com/office/drawing/2014/main" id="{91AA74BE-0ECE-D371-3820-5E1E3C50F8B7}"/>
                      </a:ext>
                    </a:extLst>
                  </p:cNvPr>
                  <p:cNvSpPr/>
                  <p:nvPr/>
                </p:nvSpPr>
                <p:spPr>
                  <a:xfrm>
                    <a:off x="-693414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5" name="Freeform: Shape 1594">
                    <a:extLst>
                      <a:ext uri="{FF2B5EF4-FFF2-40B4-BE49-F238E27FC236}">
                        <a16:creationId xmlns:a16="http://schemas.microsoft.com/office/drawing/2014/main" id="{174C42EE-415C-4A41-2490-CB26B9AAFE87}"/>
                      </a:ext>
                    </a:extLst>
                  </p:cNvPr>
                  <p:cNvSpPr/>
                  <p:nvPr/>
                </p:nvSpPr>
                <p:spPr>
                  <a:xfrm>
                    <a:off x="-668931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6" name="Freeform: Shape 1595">
                    <a:extLst>
                      <a:ext uri="{FF2B5EF4-FFF2-40B4-BE49-F238E27FC236}">
                        <a16:creationId xmlns:a16="http://schemas.microsoft.com/office/drawing/2014/main" id="{59389D9C-E4B5-A1C2-59EA-7126801ED1E0}"/>
                      </a:ext>
                    </a:extLst>
                  </p:cNvPr>
                  <p:cNvSpPr/>
                  <p:nvPr/>
                </p:nvSpPr>
                <p:spPr>
                  <a:xfrm>
                    <a:off x="-644455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7" name="Freeform: Shape 1596">
                    <a:extLst>
                      <a:ext uri="{FF2B5EF4-FFF2-40B4-BE49-F238E27FC236}">
                        <a16:creationId xmlns:a16="http://schemas.microsoft.com/office/drawing/2014/main" id="{38F791B0-9C6F-111A-B4D6-728BD2732E11}"/>
                      </a:ext>
                    </a:extLst>
                  </p:cNvPr>
                  <p:cNvSpPr/>
                  <p:nvPr/>
                </p:nvSpPr>
                <p:spPr>
                  <a:xfrm>
                    <a:off x="-619979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598" name="Freeform: Shape 1597">
                    <a:extLst>
                      <a:ext uri="{FF2B5EF4-FFF2-40B4-BE49-F238E27FC236}">
                        <a16:creationId xmlns:a16="http://schemas.microsoft.com/office/drawing/2014/main" id="{D6677B40-ED39-AC7B-45AC-C3F89454FBF3}"/>
                      </a:ext>
                    </a:extLst>
                  </p:cNvPr>
                  <p:cNvSpPr/>
                  <p:nvPr/>
                </p:nvSpPr>
                <p:spPr>
                  <a:xfrm>
                    <a:off x="-595503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599" name="Freeform: Shape 1598">
                    <a:extLst>
                      <a:ext uri="{FF2B5EF4-FFF2-40B4-BE49-F238E27FC236}">
                        <a16:creationId xmlns:a16="http://schemas.microsoft.com/office/drawing/2014/main" id="{FFF5B0AF-73FC-1D23-4A95-A8547DBBD8DD}"/>
                      </a:ext>
                    </a:extLst>
                  </p:cNvPr>
                  <p:cNvSpPr/>
                  <p:nvPr/>
                </p:nvSpPr>
                <p:spPr>
                  <a:xfrm>
                    <a:off x="-571027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0" name="Freeform: Shape 1599">
                    <a:extLst>
                      <a:ext uri="{FF2B5EF4-FFF2-40B4-BE49-F238E27FC236}">
                        <a16:creationId xmlns:a16="http://schemas.microsoft.com/office/drawing/2014/main" id="{90C772F3-BE9A-6914-5FF1-04E22567DB17}"/>
                      </a:ext>
                    </a:extLst>
                  </p:cNvPr>
                  <p:cNvSpPr/>
                  <p:nvPr/>
                </p:nvSpPr>
                <p:spPr>
                  <a:xfrm>
                    <a:off x="-546551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1" name="Freeform: Shape 1600">
                    <a:extLst>
                      <a:ext uri="{FF2B5EF4-FFF2-40B4-BE49-F238E27FC236}">
                        <a16:creationId xmlns:a16="http://schemas.microsoft.com/office/drawing/2014/main" id="{5EF5B609-4B53-D9CB-D364-F830F4E31E65}"/>
                      </a:ext>
                    </a:extLst>
                  </p:cNvPr>
                  <p:cNvSpPr/>
                  <p:nvPr/>
                </p:nvSpPr>
                <p:spPr>
                  <a:xfrm>
                    <a:off x="-522068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2" name="Freeform: Shape 1601">
                    <a:extLst>
                      <a:ext uri="{FF2B5EF4-FFF2-40B4-BE49-F238E27FC236}">
                        <a16:creationId xmlns:a16="http://schemas.microsoft.com/office/drawing/2014/main" id="{8E2E9040-68B7-1627-7430-D8CE608C0AA6}"/>
                      </a:ext>
                    </a:extLst>
                  </p:cNvPr>
                  <p:cNvSpPr/>
                  <p:nvPr/>
                </p:nvSpPr>
                <p:spPr>
                  <a:xfrm>
                    <a:off x="-497592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3" name="Freeform: Shape 1602">
                    <a:extLst>
                      <a:ext uri="{FF2B5EF4-FFF2-40B4-BE49-F238E27FC236}">
                        <a16:creationId xmlns:a16="http://schemas.microsoft.com/office/drawing/2014/main" id="{DB8BE0E1-6677-14CC-FA38-1C5FCF1FF580}"/>
                      </a:ext>
                    </a:extLst>
                  </p:cNvPr>
                  <p:cNvSpPr/>
                  <p:nvPr/>
                </p:nvSpPr>
                <p:spPr>
                  <a:xfrm>
                    <a:off x="-473116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4" name="Freeform: Shape 1603">
                    <a:extLst>
                      <a:ext uri="{FF2B5EF4-FFF2-40B4-BE49-F238E27FC236}">
                        <a16:creationId xmlns:a16="http://schemas.microsoft.com/office/drawing/2014/main" id="{0AB26DE4-1C00-0A85-560F-2ECB37B25C46}"/>
                      </a:ext>
                    </a:extLst>
                  </p:cNvPr>
                  <p:cNvSpPr/>
                  <p:nvPr/>
                </p:nvSpPr>
                <p:spPr>
                  <a:xfrm>
                    <a:off x="-448640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5" name="Freeform: Shape 1604">
                    <a:extLst>
                      <a:ext uri="{FF2B5EF4-FFF2-40B4-BE49-F238E27FC236}">
                        <a16:creationId xmlns:a16="http://schemas.microsoft.com/office/drawing/2014/main" id="{9B7F35DA-B8DD-9A98-C6AB-910258876441}"/>
                      </a:ext>
                    </a:extLst>
                  </p:cNvPr>
                  <p:cNvSpPr/>
                  <p:nvPr/>
                </p:nvSpPr>
                <p:spPr>
                  <a:xfrm>
                    <a:off x="-424164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6" name="Freeform: Shape 1605">
                    <a:extLst>
                      <a:ext uri="{FF2B5EF4-FFF2-40B4-BE49-F238E27FC236}">
                        <a16:creationId xmlns:a16="http://schemas.microsoft.com/office/drawing/2014/main" id="{8B58729E-F6F7-054D-3903-326F33F896EA}"/>
                      </a:ext>
                    </a:extLst>
                  </p:cNvPr>
                  <p:cNvSpPr/>
                  <p:nvPr/>
                </p:nvSpPr>
                <p:spPr>
                  <a:xfrm>
                    <a:off x="-399681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7" name="Freeform: Shape 1606">
                    <a:extLst>
                      <a:ext uri="{FF2B5EF4-FFF2-40B4-BE49-F238E27FC236}">
                        <a16:creationId xmlns:a16="http://schemas.microsoft.com/office/drawing/2014/main" id="{1C07C945-DF79-655A-7062-E35E3D3C68B2}"/>
                      </a:ext>
                    </a:extLst>
                  </p:cNvPr>
                  <p:cNvSpPr/>
                  <p:nvPr/>
                </p:nvSpPr>
                <p:spPr>
                  <a:xfrm>
                    <a:off x="-375205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8" name="Freeform: Shape 1607">
                    <a:extLst>
                      <a:ext uri="{FF2B5EF4-FFF2-40B4-BE49-F238E27FC236}">
                        <a16:creationId xmlns:a16="http://schemas.microsoft.com/office/drawing/2014/main" id="{65A8304F-5541-DE20-77C9-F48C8642F3C5}"/>
                      </a:ext>
                    </a:extLst>
                  </p:cNvPr>
                  <p:cNvSpPr/>
                  <p:nvPr/>
                </p:nvSpPr>
                <p:spPr>
                  <a:xfrm>
                    <a:off x="-350729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09" name="Freeform: Shape 1608">
                    <a:extLst>
                      <a:ext uri="{FF2B5EF4-FFF2-40B4-BE49-F238E27FC236}">
                        <a16:creationId xmlns:a16="http://schemas.microsoft.com/office/drawing/2014/main" id="{BB5EB39D-54AC-92CE-56C5-523B34B3EBF5}"/>
                      </a:ext>
                    </a:extLst>
                  </p:cNvPr>
                  <p:cNvSpPr/>
                  <p:nvPr/>
                </p:nvSpPr>
                <p:spPr>
                  <a:xfrm>
                    <a:off x="-326253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10" name="Freeform: Shape 1609">
                    <a:extLst>
                      <a:ext uri="{FF2B5EF4-FFF2-40B4-BE49-F238E27FC236}">
                        <a16:creationId xmlns:a16="http://schemas.microsoft.com/office/drawing/2014/main" id="{705C9718-F4A5-DD93-0041-E2BEB346C0A9}"/>
                      </a:ext>
                    </a:extLst>
                  </p:cNvPr>
                  <p:cNvSpPr/>
                  <p:nvPr/>
                </p:nvSpPr>
                <p:spPr>
                  <a:xfrm>
                    <a:off x="-301777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1" name="Freeform: Shape 1610">
                    <a:extLst>
                      <a:ext uri="{FF2B5EF4-FFF2-40B4-BE49-F238E27FC236}">
                        <a16:creationId xmlns:a16="http://schemas.microsoft.com/office/drawing/2014/main" id="{3146731C-2EF0-E17E-6E68-24185CEA6218}"/>
                      </a:ext>
                    </a:extLst>
                  </p:cNvPr>
                  <p:cNvSpPr/>
                  <p:nvPr/>
                </p:nvSpPr>
                <p:spPr>
                  <a:xfrm>
                    <a:off x="-2772944"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12" name="Freeform: Shape 1611">
                    <a:extLst>
                      <a:ext uri="{FF2B5EF4-FFF2-40B4-BE49-F238E27FC236}">
                        <a16:creationId xmlns:a16="http://schemas.microsoft.com/office/drawing/2014/main" id="{0D0B265F-21B5-CEB2-C17B-28D34B362DBC}"/>
                      </a:ext>
                    </a:extLst>
                  </p:cNvPr>
                  <p:cNvSpPr/>
                  <p:nvPr/>
                </p:nvSpPr>
                <p:spPr>
                  <a:xfrm>
                    <a:off x="-252818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3" name="Freeform: Shape 1612">
                    <a:extLst>
                      <a:ext uri="{FF2B5EF4-FFF2-40B4-BE49-F238E27FC236}">
                        <a16:creationId xmlns:a16="http://schemas.microsoft.com/office/drawing/2014/main" id="{526922E4-2DF6-2EF4-782B-EB91699DFD11}"/>
                      </a:ext>
                    </a:extLst>
                  </p:cNvPr>
                  <p:cNvSpPr/>
                  <p:nvPr/>
                </p:nvSpPr>
                <p:spPr>
                  <a:xfrm>
                    <a:off x="-228342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4" name="Freeform: Shape 1613">
                    <a:extLst>
                      <a:ext uri="{FF2B5EF4-FFF2-40B4-BE49-F238E27FC236}">
                        <a16:creationId xmlns:a16="http://schemas.microsoft.com/office/drawing/2014/main" id="{195C9724-2E56-557E-FDF1-6748C5AE0DD6}"/>
                      </a:ext>
                    </a:extLst>
                  </p:cNvPr>
                  <p:cNvSpPr/>
                  <p:nvPr/>
                </p:nvSpPr>
                <p:spPr>
                  <a:xfrm>
                    <a:off x="-203866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5" name="Freeform: Shape 1614">
                    <a:extLst>
                      <a:ext uri="{FF2B5EF4-FFF2-40B4-BE49-F238E27FC236}">
                        <a16:creationId xmlns:a16="http://schemas.microsoft.com/office/drawing/2014/main" id="{4DC485E3-0DCC-245D-B1AA-E6989E402168}"/>
                      </a:ext>
                    </a:extLst>
                  </p:cNvPr>
                  <p:cNvSpPr/>
                  <p:nvPr/>
                </p:nvSpPr>
                <p:spPr>
                  <a:xfrm>
                    <a:off x="-179390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6" name="Freeform: Shape 1615">
                    <a:extLst>
                      <a:ext uri="{FF2B5EF4-FFF2-40B4-BE49-F238E27FC236}">
                        <a16:creationId xmlns:a16="http://schemas.microsoft.com/office/drawing/2014/main" id="{06438EA6-09FC-CD49-BC16-E7B6B92043D6}"/>
                      </a:ext>
                    </a:extLst>
                  </p:cNvPr>
                  <p:cNvSpPr/>
                  <p:nvPr/>
                </p:nvSpPr>
                <p:spPr>
                  <a:xfrm>
                    <a:off x="-766842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7" name="Freeform: Shape 1616">
                    <a:extLst>
                      <a:ext uri="{FF2B5EF4-FFF2-40B4-BE49-F238E27FC236}">
                        <a16:creationId xmlns:a16="http://schemas.microsoft.com/office/drawing/2014/main" id="{D1F1F13F-6ADD-0377-3B2D-EF98AF6C2117}"/>
                      </a:ext>
                    </a:extLst>
                  </p:cNvPr>
                  <p:cNvSpPr/>
                  <p:nvPr/>
                </p:nvSpPr>
                <p:spPr>
                  <a:xfrm>
                    <a:off x="-742366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8" name="Freeform: Shape 1617">
                    <a:extLst>
                      <a:ext uri="{FF2B5EF4-FFF2-40B4-BE49-F238E27FC236}">
                        <a16:creationId xmlns:a16="http://schemas.microsoft.com/office/drawing/2014/main" id="{FA216089-5A27-BB15-2B70-60BCDFF7EF1C}"/>
                      </a:ext>
                    </a:extLst>
                  </p:cNvPr>
                  <p:cNvSpPr/>
                  <p:nvPr/>
                </p:nvSpPr>
                <p:spPr>
                  <a:xfrm>
                    <a:off x="-717890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19" name="Freeform: Shape 1618">
                    <a:extLst>
                      <a:ext uri="{FF2B5EF4-FFF2-40B4-BE49-F238E27FC236}">
                        <a16:creationId xmlns:a16="http://schemas.microsoft.com/office/drawing/2014/main" id="{C23CA02D-3356-4E72-6C4B-FCEF1F3D31A9}"/>
                      </a:ext>
                    </a:extLst>
                  </p:cNvPr>
                  <p:cNvSpPr/>
                  <p:nvPr/>
                </p:nvSpPr>
                <p:spPr>
                  <a:xfrm>
                    <a:off x="-693414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0" name="Freeform: Shape 1619">
                    <a:extLst>
                      <a:ext uri="{FF2B5EF4-FFF2-40B4-BE49-F238E27FC236}">
                        <a16:creationId xmlns:a16="http://schemas.microsoft.com/office/drawing/2014/main" id="{4ACA8355-70DE-950C-49C3-3EC7F3D03308}"/>
                      </a:ext>
                    </a:extLst>
                  </p:cNvPr>
                  <p:cNvSpPr/>
                  <p:nvPr/>
                </p:nvSpPr>
                <p:spPr>
                  <a:xfrm>
                    <a:off x="-668931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1" name="Freeform: Shape 1620">
                    <a:extLst>
                      <a:ext uri="{FF2B5EF4-FFF2-40B4-BE49-F238E27FC236}">
                        <a16:creationId xmlns:a16="http://schemas.microsoft.com/office/drawing/2014/main" id="{50A63618-A53D-E244-9FC8-E41C3B44DA48}"/>
                      </a:ext>
                    </a:extLst>
                  </p:cNvPr>
                  <p:cNvSpPr/>
                  <p:nvPr/>
                </p:nvSpPr>
                <p:spPr>
                  <a:xfrm>
                    <a:off x="-644455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2" name="Freeform: Shape 1621">
                    <a:extLst>
                      <a:ext uri="{FF2B5EF4-FFF2-40B4-BE49-F238E27FC236}">
                        <a16:creationId xmlns:a16="http://schemas.microsoft.com/office/drawing/2014/main" id="{67931175-3F31-DA89-E766-95555773E5C2}"/>
                      </a:ext>
                    </a:extLst>
                  </p:cNvPr>
                  <p:cNvSpPr/>
                  <p:nvPr/>
                </p:nvSpPr>
                <p:spPr>
                  <a:xfrm>
                    <a:off x="-619979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23" name="Freeform: Shape 1622">
                    <a:extLst>
                      <a:ext uri="{FF2B5EF4-FFF2-40B4-BE49-F238E27FC236}">
                        <a16:creationId xmlns:a16="http://schemas.microsoft.com/office/drawing/2014/main" id="{C260CB60-C426-BEBE-4806-431B7113669D}"/>
                      </a:ext>
                    </a:extLst>
                  </p:cNvPr>
                  <p:cNvSpPr/>
                  <p:nvPr/>
                </p:nvSpPr>
                <p:spPr>
                  <a:xfrm>
                    <a:off x="-595503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4" name="Freeform: Shape 1623">
                    <a:extLst>
                      <a:ext uri="{FF2B5EF4-FFF2-40B4-BE49-F238E27FC236}">
                        <a16:creationId xmlns:a16="http://schemas.microsoft.com/office/drawing/2014/main" id="{122F497B-44AA-5097-407C-B631422B4CA2}"/>
                      </a:ext>
                    </a:extLst>
                  </p:cNvPr>
                  <p:cNvSpPr/>
                  <p:nvPr/>
                </p:nvSpPr>
                <p:spPr>
                  <a:xfrm>
                    <a:off x="-571027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5" name="Freeform: Shape 1624">
                    <a:extLst>
                      <a:ext uri="{FF2B5EF4-FFF2-40B4-BE49-F238E27FC236}">
                        <a16:creationId xmlns:a16="http://schemas.microsoft.com/office/drawing/2014/main" id="{D11B320D-841B-ABDA-50D6-4EDA4DCC0564}"/>
                      </a:ext>
                    </a:extLst>
                  </p:cNvPr>
                  <p:cNvSpPr/>
                  <p:nvPr/>
                </p:nvSpPr>
                <p:spPr>
                  <a:xfrm>
                    <a:off x="-546551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6" name="Freeform: Shape 1625">
                    <a:extLst>
                      <a:ext uri="{FF2B5EF4-FFF2-40B4-BE49-F238E27FC236}">
                        <a16:creationId xmlns:a16="http://schemas.microsoft.com/office/drawing/2014/main" id="{74BB575A-589B-CFA7-B2F9-318AB4E5DF81}"/>
                      </a:ext>
                    </a:extLst>
                  </p:cNvPr>
                  <p:cNvSpPr/>
                  <p:nvPr/>
                </p:nvSpPr>
                <p:spPr>
                  <a:xfrm>
                    <a:off x="-522068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7" name="Freeform: Shape 1626">
                    <a:extLst>
                      <a:ext uri="{FF2B5EF4-FFF2-40B4-BE49-F238E27FC236}">
                        <a16:creationId xmlns:a16="http://schemas.microsoft.com/office/drawing/2014/main" id="{70EA09E0-E875-4128-84D2-BF5BD4971F57}"/>
                      </a:ext>
                    </a:extLst>
                  </p:cNvPr>
                  <p:cNvSpPr/>
                  <p:nvPr/>
                </p:nvSpPr>
                <p:spPr>
                  <a:xfrm>
                    <a:off x="-497592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8" name="Freeform: Shape 1627">
                    <a:extLst>
                      <a:ext uri="{FF2B5EF4-FFF2-40B4-BE49-F238E27FC236}">
                        <a16:creationId xmlns:a16="http://schemas.microsoft.com/office/drawing/2014/main" id="{A782A5CB-6DD7-0E98-1A85-6EC1C9CE1A92}"/>
                      </a:ext>
                    </a:extLst>
                  </p:cNvPr>
                  <p:cNvSpPr/>
                  <p:nvPr/>
                </p:nvSpPr>
                <p:spPr>
                  <a:xfrm>
                    <a:off x="-473116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29" name="Freeform: Shape 1628">
                    <a:extLst>
                      <a:ext uri="{FF2B5EF4-FFF2-40B4-BE49-F238E27FC236}">
                        <a16:creationId xmlns:a16="http://schemas.microsoft.com/office/drawing/2014/main" id="{56258881-542D-C781-8E71-E803FAC666AA}"/>
                      </a:ext>
                    </a:extLst>
                  </p:cNvPr>
                  <p:cNvSpPr/>
                  <p:nvPr/>
                </p:nvSpPr>
                <p:spPr>
                  <a:xfrm>
                    <a:off x="-448640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0" name="Freeform: Shape 1629">
                    <a:extLst>
                      <a:ext uri="{FF2B5EF4-FFF2-40B4-BE49-F238E27FC236}">
                        <a16:creationId xmlns:a16="http://schemas.microsoft.com/office/drawing/2014/main" id="{97F4A695-9E16-60FA-CDAB-E856BBA157BB}"/>
                      </a:ext>
                    </a:extLst>
                  </p:cNvPr>
                  <p:cNvSpPr/>
                  <p:nvPr/>
                </p:nvSpPr>
                <p:spPr>
                  <a:xfrm>
                    <a:off x="-424164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1" name="Freeform: Shape 1630">
                    <a:extLst>
                      <a:ext uri="{FF2B5EF4-FFF2-40B4-BE49-F238E27FC236}">
                        <a16:creationId xmlns:a16="http://schemas.microsoft.com/office/drawing/2014/main" id="{F17BBAC1-D88F-7FC6-2D2C-63C8987F3E65}"/>
                      </a:ext>
                    </a:extLst>
                  </p:cNvPr>
                  <p:cNvSpPr/>
                  <p:nvPr/>
                </p:nvSpPr>
                <p:spPr>
                  <a:xfrm>
                    <a:off x="-399681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2" name="Freeform: Shape 1631">
                    <a:extLst>
                      <a:ext uri="{FF2B5EF4-FFF2-40B4-BE49-F238E27FC236}">
                        <a16:creationId xmlns:a16="http://schemas.microsoft.com/office/drawing/2014/main" id="{2C2D0177-A643-4EFD-311C-07A2425B59D7}"/>
                      </a:ext>
                    </a:extLst>
                  </p:cNvPr>
                  <p:cNvSpPr/>
                  <p:nvPr/>
                </p:nvSpPr>
                <p:spPr>
                  <a:xfrm>
                    <a:off x="-375205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3" name="Freeform: Shape 1632">
                    <a:extLst>
                      <a:ext uri="{FF2B5EF4-FFF2-40B4-BE49-F238E27FC236}">
                        <a16:creationId xmlns:a16="http://schemas.microsoft.com/office/drawing/2014/main" id="{834895D2-CDAA-32D4-4EB8-B4B6EFA37C5B}"/>
                      </a:ext>
                    </a:extLst>
                  </p:cNvPr>
                  <p:cNvSpPr/>
                  <p:nvPr/>
                </p:nvSpPr>
                <p:spPr>
                  <a:xfrm>
                    <a:off x="-350729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4" name="Freeform: Shape 1633">
                    <a:extLst>
                      <a:ext uri="{FF2B5EF4-FFF2-40B4-BE49-F238E27FC236}">
                        <a16:creationId xmlns:a16="http://schemas.microsoft.com/office/drawing/2014/main" id="{E4EF08BA-71AC-1A16-13D7-DBB0E620A64A}"/>
                      </a:ext>
                    </a:extLst>
                  </p:cNvPr>
                  <p:cNvSpPr/>
                  <p:nvPr/>
                </p:nvSpPr>
                <p:spPr>
                  <a:xfrm>
                    <a:off x="-326253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5" name="Freeform: Shape 1634">
                    <a:extLst>
                      <a:ext uri="{FF2B5EF4-FFF2-40B4-BE49-F238E27FC236}">
                        <a16:creationId xmlns:a16="http://schemas.microsoft.com/office/drawing/2014/main" id="{252A2333-9613-F088-6494-98075B94C5E8}"/>
                      </a:ext>
                    </a:extLst>
                  </p:cNvPr>
                  <p:cNvSpPr/>
                  <p:nvPr/>
                </p:nvSpPr>
                <p:spPr>
                  <a:xfrm>
                    <a:off x="-301777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6" name="Freeform: Shape 1635">
                    <a:extLst>
                      <a:ext uri="{FF2B5EF4-FFF2-40B4-BE49-F238E27FC236}">
                        <a16:creationId xmlns:a16="http://schemas.microsoft.com/office/drawing/2014/main" id="{7A6B060F-AA8D-1510-D2E1-1F81C3C42BC1}"/>
                      </a:ext>
                    </a:extLst>
                  </p:cNvPr>
                  <p:cNvSpPr/>
                  <p:nvPr/>
                </p:nvSpPr>
                <p:spPr>
                  <a:xfrm>
                    <a:off x="-2772944"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37" name="Freeform: Shape 1636">
                    <a:extLst>
                      <a:ext uri="{FF2B5EF4-FFF2-40B4-BE49-F238E27FC236}">
                        <a16:creationId xmlns:a16="http://schemas.microsoft.com/office/drawing/2014/main" id="{0E5FA1AB-75BC-DAEB-5499-0ACF62CBA1F6}"/>
                      </a:ext>
                    </a:extLst>
                  </p:cNvPr>
                  <p:cNvSpPr/>
                  <p:nvPr/>
                </p:nvSpPr>
                <p:spPr>
                  <a:xfrm>
                    <a:off x="-252818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8" name="Freeform: Shape 1637">
                    <a:extLst>
                      <a:ext uri="{FF2B5EF4-FFF2-40B4-BE49-F238E27FC236}">
                        <a16:creationId xmlns:a16="http://schemas.microsoft.com/office/drawing/2014/main" id="{7D8CCBBB-38CA-AFD9-00A5-36AFAAB5D375}"/>
                      </a:ext>
                    </a:extLst>
                  </p:cNvPr>
                  <p:cNvSpPr/>
                  <p:nvPr/>
                </p:nvSpPr>
                <p:spPr>
                  <a:xfrm>
                    <a:off x="-228342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39" name="Freeform: Shape 1638">
                    <a:extLst>
                      <a:ext uri="{FF2B5EF4-FFF2-40B4-BE49-F238E27FC236}">
                        <a16:creationId xmlns:a16="http://schemas.microsoft.com/office/drawing/2014/main" id="{7CF96082-A0D9-D6A5-0274-D78128EECB92}"/>
                      </a:ext>
                    </a:extLst>
                  </p:cNvPr>
                  <p:cNvSpPr/>
                  <p:nvPr/>
                </p:nvSpPr>
                <p:spPr>
                  <a:xfrm>
                    <a:off x="-203866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0" name="Freeform: Shape 1639">
                    <a:extLst>
                      <a:ext uri="{FF2B5EF4-FFF2-40B4-BE49-F238E27FC236}">
                        <a16:creationId xmlns:a16="http://schemas.microsoft.com/office/drawing/2014/main" id="{DCA4AEFB-F4E5-597E-9263-1B9C6B61C937}"/>
                      </a:ext>
                    </a:extLst>
                  </p:cNvPr>
                  <p:cNvSpPr/>
                  <p:nvPr/>
                </p:nvSpPr>
                <p:spPr>
                  <a:xfrm>
                    <a:off x="-179390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1" name="Freeform: Shape 1640">
                    <a:extLst>
                      <a:ext uri="{FF2B5EF4-FFF2-40B4-BE49-F238E27FC236}">
                        <a16:creationId xmlns:a16="http://schemas.microsoft.com/office/drawing/2014/main" id="{29791ED2-B8F4-8FD2-117F-9453525CE6A0}"/>
                      </a:ext>
                    </a:extLst>
                  </p:cNvPr>
                  <p:cNvSpPr/>
                  <p:nvPr/>
                </p:nvSpPr>
                <p:spPr>
                  <a:xfrm>
                    <a:off x="-766842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2" name="Freeform: Shape 1641">
                    <a:extLst>
                      <a:ext uri="{FF2B5EF4-FFF2-40B4-BE49-F238E27FC236}">
                        <a16:creationId xmlns:a16="http://schemas.microsoft.com/office/drawing/2014/main" id="{D470FFA6-466D-BB73-3EEC-B8B013AD45AF}"/>
                      </a:ext>
                    </a:extLst>
                  </p:cNvPr>
                  <p:cNvSpPr/>
                  <p:nvPr/>
                </p:nvSpPr>
                <p:spPr>
                  <a:xfrm>
                    <a:off x="-742366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3" name="Freeform: Shape 1642">
                    <a:extLst>
                      <a:ext uri="{FF2B5EF4-FFF2-40B4-BE49-F238E27FC236}">
                        <a16:creationId xmlns:a16="http://schemas.microsoft.com/office/drawing/2014/main" id="{1E55B324-A5A1-35D4-2C44-E253CB5A1D96}"/>
                      </a:ext>
                    </a:extLst>
                  </p:cNvPr>
                  <p:cNvSpPr/>
                  <p:nvPr/>
                </p:nvSpPr>
                <p:spPr>
                  <a:xfrm>
                    <a:off x="-717890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4" name="Freeform: Shape 1643">
                    <a:extLst>
                      <a:ext uri="{FF2B5EF4-FFF2-40B4-BE49-F238E27FC236}">
                        <a16:creationId xmlns:a16="http://schemas.microsoft.com/office/drawing/2014/main" id="{3D9669AF-6412-901D-0F32-5917506EC416}"/>
                      </a:ext>
                    </a:extLst>
                  </p:cNvPr>
                  <p:cNvSpPr/>
                  <p:nvPr/>
                </p:nvSpPr>
                <p:spPr>
                  <a:xfrm>
                    <a:off x="-693414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5" name="Freeform: Shape 1644">
                    <a:extLst>
                      <a:ext uri="{FF2B5EF4-FFF2-40B4-BE49-F238E27FC236}">
                        <a16:creationId xmlns:a16="http://schemas.microsoft.com/office/drawing/2014/main" id="{F963480D-FF07-F258-6D36-311690D76E4F}"/>
                      </a:ext>
                    </a:extLst>
                  </p:cNvPr>
                  <p:cNvSpPr/>
                  <p:nvPr/>
                </p:nvSpPr>
                <p:spPr>
                  <a:xfrm>
                    <a:off x="-668931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6" name="Freeform: Shape 1645">
                    <a:extLst>
                      <a:ext uri="{FF2B5EF4-FFF2-40B4-BE49-F238E27FC236}">
                        <a16:creationId xmlns:a16="http://schemas.microsoft.com/office/drawing/2014/main" id="{66151BBF-5CA9-6D19-A4F9-46F72DCE1CCE}"/>
                      </a:ext>
                    </a:extLst>
                  </p:cNvPr>
                  <p:cNvSpPr/>
                  <p:nvPr/>
                </p:nvSpPr>
                <p:spPr>
                  <a:xfrm>
                    <a:off x="-644455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7" name="Freeform: Shape 1646">
                    <a:extLst>
                      <a:ext uri="{FF2B5EF4-FFF2-40B4-BE49-F238E27FC236}">
                        <a16:creationId xmlns:a16="http://schemas.microsoft.com/office/drawing/2014/main" id="{4E3D2D29-5B97-D465-96FA-81BF42373ECA}"/>
                      </a:ext>
                    </a:extLst>
                  </p:cNvPr>
                  <p:cNvSpPr/>
                  <p:nvPr/>
                </p:nvSpPr>
                <p:spPr>
                  <a:xfrm>
                    <a:off x="-619979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48" name="Freeform: Shape 1647">
                    <a:extLst>
                      <a:ext uri="{FF2B5EF4-FFF2-40B4-BE49-F238E27FC236}">
                        <a16:creationId xmlns:a16="http://schemas.microsoft.com/office/drawing/2014/main" id="{87DAA514-1632-48CC-76C9-35FAE8BCAE48}"/>
                      </a:ext>
                    </a:extLst>
                  </p:cNvPr>
                  <p:cNvSpPr/>
                  <p:nvPr/>
                </p:nvSpPr>
                <p:spPr>
                  <a:xfrm>
                    <a:off x="-595503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49" name="Freeform: Shape 1648">
                    <a:extLst>
                      <a:ext uri="{FF2B5EF4-FFF2-40B4-BE49-F238E27FC236}">
                        <a16:creationId xmlns:a16="http://schemas.microsoft.com/office/drawing/2014/main" id="{A9A1BB03-8F69-2720-90E4-1ABC71ECEDCD}"/>
                      </a:ext>
                    </a:extLst>
                  </p:cNvPr>
                  <p:cNvSpPr/>
                  <p:nvPr/>
                </p:nvSpPr>
                <p:spPr>
                  <a:xfrm>
                    <a:off x="-571027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0" name="Freeform: Shape 1649">
                    <a:extLst>
                      <a:ext uri="{FF2B5EF4-FFF2-40B4-BE49-F238E27FC236}">
                        <a16:creationId xmlns:a16="http://schemas.microsoft.com/office/drawing/2014/main" id="{7FDBDB32-990C-F866-ED88-0A1995C3595F}"/>
                      </a:ext>
                    </a:extLst>
                  </p:cNvPr>
                  <p:cNvSpPr/>
                  <p:nvPr/>
                </p:nvSpPr>
                <p:spPr>
                  <a:xfrm>
                    <a:off x="-546551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1" name="Freeform: Shape 1650">
                    <a:extLst>
                      <a:ext uri="{FF2B5EF4-FFF2-40B4-BE49-F238E27FC236}">
                        <a16:creationId xmlns:a16="http://schemas.microsoft.com/office/drawing/2014/main" id="{94345B83-87D9-1AA3-FA17-98618CFF10A4}"/>
                      </a:ext>
                    </a:extLst>
                  </p:cNvPr>
                  <p:cNvSpPr/>
                  <p:nvPr/>
                </p:nvSpPr>
                <p:spPr>
                  <a:xfrm>
                    <a:off x="-522068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2" name="Freeform: Shape 1651">
                    <a:extLst>
                      <a:ext uri="{FF2B5EF4-FFF2-40B4-BE49-F238E27FC236}">
                        <a16:creationId xmlns:a16="http://schemas.microsoft.com/office/drawing/2014/main" id="{3074AA91-14AC-D031-49D4-F2BAC573707F}"/>
                      </a:ext>
                    </a:extLst>
                  </p:cNvPr>
                  <p:cNvSpPr/>
                  <p:nvPr/>
                </p:nvSpPr>
                <p:spPr>
                  <a:xfrm>
                    <a:off x="-497592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3" name="Freeform: Shape 1652">
                    <a:extLst>
                      <a:ext uri="{FF2B5EF4-FFF2-40B4-BE49-F238E27FC236}">
                        <a16:creationId xmlns:a16="http://schemas.microsoft.com/office/drawing/2014/main" id="{43D9F7B6-9BA1-BF49-C828-FFE2E5840337}"/>
                      </a:ext>
                    </a:extLst>
                  </p:cNvPr>
                  <p:cNvSpPr/>
                  <p:nvPr/>
                </p:nvSpPr>
                <p:spPr>
                  <a:xfrm>
                    <a:off x="-473116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4" name="Freeform: Shape 1653">
                    <a:extLst>
                      <a:ext uri="{FF2B5EF4-FFF2-40B4-BE49-F238E27FC236}">
                        <a16:creationId xmlns:a16="http://schemas.microsoft.com/office/drawing/2014/main" id="{2B4AD791-FF78-6AE5-E132-C4E24A6C5AA1}"/>
                      </a:ext>
                    </a:extLst>
                  </p:cNvPr>
                  <p:cNvSpPr/>
                  <p:nvPr/>
                </p:nvSpPr>
                <p:spPr>
                  <a:xfrm>
                    <a:off x="-448640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5" name="Freeform: Shape 1654">
                    <a:extLst>
                      <a:ext uri="{FF2B5EF4-FFF2-40B4-BE49-F238E27FC236}">
                        <a16:creationId xmlns:a16="http://schemas.microsoft.com/office/drawing/2014/main" id="{8996E2F5-F99E-2147-AB36-50399B938B00}"/>
                      </a:ext>
                    </a:extLst>
                  </p:cNvPr>
                  <p:cNvSpPr/>
                  <p:nvPr/>
                </p:nvSpPr>
                <p:spPr>
                  <a:xfrm>
                    <a:off x="-424164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6" name="Freeform: Shape 1655">
                    <a:extLst>
                      <a:ext uri="{FF2B5EF4-FFF2-40B4-BE49-F238E27FC236}">
                        <a16:creationId xmlns:a16="http://schemas.microsoft.com/office/drawing/2014/main" id="{A7AF8127-B5E5-898D-2F92-0C01F63BA5B6}"/>
                      </a:ext>
                    </a:extLst>
                  </p:cNvPr>
                  <p:cNvSpPr/>
                  <p:nvPr/>
                </p:nvSpPr>
                <p:spPr>
                  <a:xfrm>
                    <a:off x="-399681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7" name="Freeform: Shape 1656">
                    <a:extLst>
                      <a:ext uri="{FF2B5EF4-FFF2-40B4-BE49-F238E27FC236}">
                        <a16:creationId xmlns:a16="http://schemas.microsoft.com/office/drawing/2014/main" id="{2B18DEB6-A104-979A-2181-14B7E1057B5E}"/>
                      </a:ext>
                    </a:extLst>
                  </p:cNvPr>
                  <p:cNvSpPr/>
                  <p:nvPr/>
                </p:nvSpPr>
                <p:spPr>
                  <a:xfrm>
                    <a:off x="-375205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8" name="Freeform: Shape 1657">
                    <a:extLst>
                      <a:ext uri="{FF2B5EF4-FFF2-40B4-BE49-F238E27FC236}">
                        <a16:creationId xmlns:a16="http://schemas.microsoft.com/office/drawing/2014/main" id="{92E0058A-9DBD-FFD0-2DA0-31E6C8D087DD}"/>
                      </a:ext>
                    </a:extLst>
                  </p:cNvPr>
                  <p:cNvSpPr/>
                  <p:nvPr/>
                </p:nvSpPr>
                <p:spPr>
                  <a:xfrm>
                    <a:off x="-350729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59" name="Freeform: Shape 1658">
                    <a:extLst>
                      <a:ext uri="{FF2B5EF4-FFF2-40B4-BE49-F238E27FC236}">
                        <a16:creationId xmlns:a16="http://schemas.microsoft.com/office/drawing/2014/main" id="{DED8E007-9AA2-CF65-C2F2-46F269E671F6}"/>
                      </a:ext>
                    </a:extLst>
                  </p:cNvPr>
                  <p:cNvSpPr/>
                  <p:nvPr/>
                </p:nvSpPr>
                <p:spPr>
                  <a:xfrm>
                    <a:off x="-326253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60" name="Freeform: Shape 1659">
                    <a:extLst>
                      <a:ext uri="{FF2B5EF4-FFF2-40B4-BE49-F238E27FC236}">
                        <a16:creationId xmlns:a16="http://schemas.microsoft.com/office/drawing/2014/main" id="{ED8C2D64-6D55-DA60-6FDC-42124AD7EEDF}"/>
                      </a:ext>
                    </a:extLst>
                  </p:cNvPr>
                  <p:cNvSpPr/>
                  <p:nvPr/>
                </p:nvSpPr>
                <p:spPr>
                  <a:xfrm>
                    <a:off x="-301777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1" name="Freeform: Shape 1660">
                    <a:extLst>
                      <a:ext uri="{FF2B5EF4-FFF2-40B4-BE49-F238E27FC236}">
                        <a16:creationId xmlns:a16="http://schemas.microsoft.com/office/drawing/2014/main" id="{95CFF4C9-1CCB-7C59-170E-B3E7D169ED47}"/>
                      </a:ext>
                    </a:extLst>
                  </p:cNvPr>
                  <p:cNvSpPr/>
                  <p:nvPr/>
                </p:nvSpPr>
                <p:spPr>
                  <a:xfrm>
                    <a:off x="-2772944"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62" name="Freeform: Shape 1661">
                    <a:extLst>
                      <a:ext uri="{FF2B5EF4-FFF2-40B4-BE49-F238E27FC236}">
                        <a16:creationId xmlns:a16="http://schemas.microsoft.com/office/drawing/2014/main" id="{9B2FA74E-631F-2B8C-79D4-107D0D23A043}"/>
                      </a:ext>
                    </a:extLst>
                  </p:cNvPr>
                  <p:cNvSpPr/>
                  <p:nvPr/>
                </p:nvSpPr>
                <p:spPr>
                  <a:xfrm>
                    <a:off x="-252818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3" name="Freeform: Shape 1662">
                    <a:extLst>
                      <a:ext uri="{FF2B5EF4-FFF2-40B4-BE49-F238E27FC236}">
                        <a16:creationId xmlns:a16="http://schemas.microsoft.com/office/drawing/2014/main" id="{64BF6419-4AAE-8739-44D5-7999C4C22B07}"/>
                      </a:ext>
                    </a:extLst>
                  </p:cNvPr>
                  <p:cNvSpPr/>
                  <p:nvPr/>
                </p:nvSpPr>
                <p:spPr>
                  <a:xfrm>
                    <a:off x="-228342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4" name="Freeform: Shape 1663">
                    <a:extLst>
                      <a:ext uri="{FF2B5EF4-FFF2-40B4-BE49-F238E27FC236}">
                        <a16:creationId xmlns:a16="http://schemas.microsoft.com/office/drawing/2014/main" id="{BF6F1352-708C-2774-C9D2-043FF5760390}"/>
                      </a:ext>
                    </a:extLst>
                  </p:cNvPr>
                  <p:cNvSpPr/>
                  <p:nvPr/>
                </p:nvSpPr>
                <p:spPr>
                  <a:xfrm>
                    <a:off x="-203866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5" name="Freeform: Shape 1664">
                    <a:extLst>
                      <a:ext uri="{FF2B5EF4-FFF2-40B4-BE49-F238E27FC236}">
                        <a16:creationId xmlns:a16="http://schemas.microsoft.com/office/drawing/2014/main" id="{DCC12B66-78E2-0AC8-1CD6-D452553D976A}"/>
                      </a:ext>
                    </a:extLst>
                  </p:cNvPr>
                  <p:cNvSpPr/>
                  <p:nvPr/>
                </p:nvSpPr>
                <p:spPr>
                  <a:xfrm>
                    <a:off x="-179390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6" name="Freeform: Shape 1665">
                    <a:extLst>
                      <a:ext uri="{FF2B5EF4-FFF2-40B4-BE49-F238E27FC236}">
                        <a16:creationId xmlns:a16="http://schemas.microsoft.com/office/drawing/2014/main" id="{E782E172-4313-323C-82ED-2F80F07722F3}"/>
                      </a:ext>
                    </a:extLst>
                  </p:cNvPr>
                  <p:cNvSpPr/>
                  <p:nvPr/>
                </p:nvSpPr>
                <p:spPr>
                  <a:xfrm>
                    <a:off x="-766842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7" name="Freeform: Shape 1666">
                    <a:extLst>
                      <a:ext uri="{FF2B5EF4-FFF2-40B4-BE49-F238E27FC236}">
                        <a16:creationId xmlns:a16="http://schemas.microsoft.com/office/drawing/2014/main" id="{9C558B28-8892-2DA3-9F1E-252F7E18D602}"/>
                      </a:ext>
                    </a:extLst>
                  </p:cNvPr>
                  <p:cNvSpPr/>
                  <p:nvPr/>
                </p:nvSpPr>
                <p:spPr>
                  <a:xfrm>
                    <a:off x="-742366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8" name="Freeform: Shape 1667">
                    <a:extLst>
                      <a:ext uri="{FF2B5EF4-FFF2-40B4-BE49-F238E27FC236}">
                        <a16:creationId xmlns:a16="http://schemas.microsoft.com/office/drawing/2014/main" id="{11E51DF1-E092-7705-C222-2FCDBA43B217}"/>
                      </a:ext>
                    </a:extLst>
                  </p:cNvPr>
                  <p:cNvSpPr/>
                  <p:nvPr/>
                </p:nvSpPr>
                <p:spPr>
                  <a:xfrm>
                    <a:off x="-717890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69" name="Freeform: Shape 1668">
                    <a:extLst>
                      <a:ext uri="{FF2B5EF4-FFF2-40B4-BE49-F238E27FC236}">
                        <a16:creationId xmlns:a16="http://schemas.microsoft.com/office/drawing/2014/main" id="{DF657661-1E48-5E9C-0D37-415C65F24F08}"/>
                      </a:ext>
                    </a:extLst>
                  </p:cNvPr>
                  <p:cNvSpPr/>
                  <p:nvPr/>
                </p:nvSpPr>
                <p:spPr>
                  <a:xfrm>
                    <a:off x="-693414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0" name="Freeform: Shape 1669">
                    <a:extLst>
                      <a:ext uri="{FF2B5EF4-FFF2-40B4-BE49-F238E27FC236}">
                        <a16:creationId xmlns:a16="http://schemas.microsoft.com/office/drawing/2014/main" id="{401E60E1-8998-A507-BA6E-724ECADF22EA}"/>
                      </a:ext>
                    </a:extLst>
                  </p:cNvPr>
                  <p:cNvSpPr/>
                  <p:nvPr/>
                </p:nvSpPr>
                <p:spPr>
                  <a:xfrm>
                    <a:off x="-668931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1" name="Freeform: Shape 1670">
                    <a:extLst>
                      <a:ext uri="{FF2B5EF4-FFF2-40B4-BE49-F238E27FC236}">
                        <a16:creationId xmlns:a16="http://schemas.microsoft.com/office/drawing/2014/main" id="{4E08E580-4C6B-468F-967E-2B526CE492E6}"/>
                      </a:ext>
                    </a:extLst>
                  </p:cNvPr>
                  <p:cNvSpPr/>
                  <p:nvPr/>
                </p:nvSpPr>
                <p:spPr>
                  <a:xfrm>
                    <a:off x="-644455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2" name="Freeform: Shape 1671">
                    <a:extLst>
                      <a:ext uri="{FF2B5EF4-FFF2-40B4-BE49-F238E27FC236}">
                        <a16:creationId xmlns:a16="http://schemas.microsoft.com/office/drawing/2014/main" id="{E6BFF8C4-6C11-6673-4134-A5332B2D3317}"/>
                      </a:ext>
                    </a:extLst>
                  </p:cNvPr>
                  <p:cNvSpPr/>
                  <p:nvPr/>
                </p:nvSpPr>
                <p:spPr>
                  <a:xfrm>
                    <a:off x="-619979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73" name="Freeform: Shape 1672">
                    <a:extLst>
                      <a:ext uri="{FF2B5EF4-FFF2-40B4-BE49-F238E27FC236}">
                        <a16:creationId xmlns:a16="http://schemas.microsoft.com/office/drawing/2014/main" id="{5182ACA6-3AEE-CEB5-05FF-7677CAB66D6E}"/>
                      </a:ext>
                    </a:extLst>
                  </p:cNvPr>
                  <p:cNvSpPr/>
                  <p:nvPr/>
                </p:nvSpPr>
                <p:spPr>
                  <a:xfrm>
                    <a:off x="-595503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4" name="Freeform: Shape 1673">
                    <a:extLst>
                      <a:ext uri="{FF2B5EF4-FFF2-40B4-BE49-F238E27FC236}">
                        <a16:creationId xmlns:a16="http://schemas.microsoft.com/office/drawing/2014/main" id="{1130A9F9-B471-C1F6-8054-E6CA43555B48}"/>
                      </a:ext>
                    </a:extLst>
                  </p:cNvPr>
                  <p:cNvSpPr/>
                  <p:nvPr/>
                </p:nvSpPr>
                <p:spPr>
                  <a:xfrm>
                    <a:off x="-571027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5" name="Freeform: Shape 1674">
                    <a:extLst>
                      <a:ext uri="{FF2B5EF4-FFF2-40B4-BE49-F238E27FC236}">
                        <a16:creationId xmlns:a16="http://schemas.microsoft.com/office/drawing/2014/main" id="{3E9E0BA9-1BB6-66BD-5FE9-42E035BD1C6E}"/>
                      </a:ext>
                    </a:extLst>
                  </p:cNvPr>
                  <p:cNvSpPr/>
                  <p:nvPr/>
                </p:nvSpPr>
                <p:spPr>
                  <a:xfrm>
                    <a:off x="-546551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6" name="Freeform: Shape 1675">
                    <a:extLst>
                      <a:ext uri="{FF2B5EF4-FFF2-40B4-BE49-F238E27FC236}">
                        <a16:creationId xmlns:a16="http://schemas.microsoft.com/office/drawing/2014/main" id="{535755B7-EAA7-73B5-C11A-6A4DD60A1E97}"/>
                      </a:ext>
                    </a:extLst>
                  </p:cNvPr>
                  <p:cNvSpPr/>
                  <p:nvPr/>
                </p:nvSpPr>
                <p:spPr>
                  <a:xfrm>
                    <a:off x="-522068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7" name="Freeform: Shape 1676">
                    <a:extLst>
                      <a:ext uri="{FF2B5EF4-FFF2-40B4-BE49-F238E27FC236}">
                        <a16:creationId xmlns:a16="http://schemas.microsoft.com/office/drawing/2014/main" id="{E7610CC6-F1BF-EA77-4B79-8F379A7CB83B}"/>
                      </a:ext>
                    </a:extLst>
                  </p:cNvPr>
                  <p:cNvSpPr/>
                  <p:nvPr/>
                </p:nvSpPr>
                <p:spPr>
                  <a:xfrm>
                    <a:off x="-497592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8" name="Freeform: Shape 1677">
                    <a:extLst>
                      <a:ext uri="{FF2B5EF4-FFF2-40B4-BE49-F238E27FC236}">
                        <a16:creationId xmlns:a16="http://schemas.microsoft.com/office/drawing/2014/main" id="{AAC5925D-27D8-F663-0625-9CC26ABABEF6}"/>
                      </a:ext>
                    </a:extLst>
                  </p:cNvPr>
                  <p:cNvSpPr/>
                  <p:nvPr/>
                </p:nvSpPr>
                <p:spPr>
                  <a:xfrm>
                    <a:off x="-473116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79" name="Freeform: Shape 1678">
                    <a:extLst>
                      <a:ext uri="{FF2B5EF4-FFF2-40B4-BE49-F238E27FC236}">
                        <a16:creationId xmlns:a16="http://schemas.microsoft.com/office/drawing/2014/main" id="{CF4577D3-D427-938A-9ECD-DB8D1EF2E6DA}"/>
                      </a:ext>
                    </a:extLst>
                  </p:cNvPr>
                  <p:cNvSpPr/>
                  <p:nvPr/>
                </p:nvSpPr>
                <p:spPr>
                  <a:xfrm>
                    <a:off x="-448640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0" name="Freeform: Shape 1679">
                    <a:extLst>
                      <a:ext uri="{FF2B5EF4-FFF2-40B4-BE49-F238E27FC236}">
                        <a16:creationId xmlns:a16="http://schemas.microsoft.com/office/drawing/2014/main" id="{DF576202-0497-A734-8784-D42366D41DE0}"/>
                      </a:ext>
                    </a:extLst>
                  </p:cNvPr>
                  <p:cNvSpPr/>
                  <p:nvPr/>
                </p:nvSpPr>
                <p:spPr>
                  <a:xfrm>
                    <a:off x="-424164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1" name="Freeform: Shape 1680">
                    <a:extLst>
                      <a:ext uri="{FF2B5EF4-FFF2-40B4-BE49-F238E27FC236}">
                        <a16:creationId xmlns:a16="http://schemas.microsoft.com/office/drawing/2014/main" id="{0A85E496-D27C-2502-C907-4B0803582821}"/>
                      </a:ext>
                    </a:extLst>
                  </p:cNvPr>
                  <p:cNvSpPr/>
                  <p:nvPr/>
                </p:nvSpPr>
                <p:spPr>
                  <a:xfrm>
                    <a:off x="-399681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2" name="Freeform: Shape 1681">
                    <a:extLst>
                      <a:ext uri="{FF2B5EF4-FFF2-40B4-BE49-F238E27FC236}">
                        <a16:creationId xmlns:a16="http://schemas.microsoft.com/office/drawing/2014/main" id="{B1D12F21-B834-A4DD-4A9A-DAFFD400961D}"/>
                      </a:ext>
                    </a:extLst>
                  </p:cNvPr>
                  <p:cNvSpPr/>
                  <p:nvPr/>
                </p:nvSpPr>
                <p:spPr>
                  <a:xfrm>
                    <a:off x="-375205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3" name="Freeform: Shape 1682">
                    <a:extLst>
                      <a:ext uri="{FF2B5EF4-FFF2-40B4-BE49-F238E27FC236}">
                        <a16:creationId xmlns:a16="http://schemas.microsoft.com/office/drawing/2014/main" id="{EE45BE06-5A84-A234-4CAA-3258F3C54E54}"/>
                      </a:ext>
                    </a:extLst>
                  </p:cNvPr>
                  <p:cNvSpPr/>
                  <p:nvPr/>
                </p:nvSpPr>
                <p:spPr>
                  <a:xfrm>
                    <a:off x="-350729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4" name="Freeform: Shape 1683">
                    <a:extLst>
                      <a:ext uri="{FF2B5EF4-FFF2-40B4-BE49-F238E27FC236}">
                        <a16:creationId xmlns:a16="http://schemas.microsoft.com/office/drawing/2014/main" id="{F176FBB5-B3F7-4B3D-9236-4846247DE850}"/>
                      </a:ext>
                    </a:extLst>
                  </p:cNvPr>
                  <p:cNvSpPr/>
                  <p:nvPr/>
                </p:nvSpPr>
                <p:spPr>
                  <a:xfrm>
                    <a:off x="-326253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5" name="Freeform: Shape 1684">
                    <a:extLst>
                      <a:ext uri="{FF2B5EF4-FFF2-40B4-BE49-F238E27FC236}">
                        <a16:creationId xmlns:a16="http://schemas.microsoft.com/office/drawing/2014/main" id="{35F609D4-DC21-667B-B433-C50FA4D52793}"/>
                      </a:ext>
                    </a:extLst>
                  </p:cNvPr>
                  <p:cNvSpPr/>
                  <p:nvPr/>
                </p:nvSpPr>
                <p:spPr>
                  <a:xfrm>
                    <a:off x="-301777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6" name="Freeform: Shape 1685">
                    <a:extLst>
                      <a:ext uri="{FF2B5EF4-FFF2-40B4-BE49-F238E27FC236}">
                        <a16:creationId xmlns:a16="http://schemas.microsoft.com/office/drawing/2014/main" id="{C58429F3-8A70-C83A-0882-182DBAF4D1CF}"/>
                      </a:ext>
                    </a:extLst>
                  </p:cNvPr>
                  <p:cNvSpPr/>
                  <p:nvPr/>
                </p:nvSpPr>
                <p:spPr>
                  <a:xfrm>
                    <a:off x="-2772944"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87" name="Freeform: Shape 1686">
                    <a:extLst>
                      <a:ext uri="{FF2B5EF4-FFF2-40B4-BE49-F238E27FC236}">
                        <a16:creationId xmlns:a16="http://schemas.microsoft.com/office/drawing/2014/main" id="{367651C2-DEBC-2E41-9D49-97532CCC2595}"/>
                      </a:ext>
                    </a:extLst>
                  </p:cNvPr>
                  <p:cNvSpPr/>
                  <p:nvPr/>
                </p:nvSpPr>
                <p:spPr>
                  <a:xfrm>
                    <a:off x="-252818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8" name="Freeform: Shape 1687">
                    <a:extLst>
                      <a:ext uri="{FF2B5EF4-FFF2-40B4-BE49-F238E27FC236}">
                        <a16:creationId xmlns:a16="http://schemas.microsoft.com/office/drawing/2014/main" id="{0FB67942-CC21-BB24-E345-76578BFE7BE9}"/>
                      </a:ext>
                    </a:extLst>
                  </p:cNvPr>
                  <p:cNvSpPr/>
                  <p:nvPr/>
                </p:nvSpPr>
                <p:spPr>
                  <a:xfrm>
                    <a:off x="-228342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89" name="Freeform: Shape 1688">
                    <a:extLst>
                      <a:ext uri="{FF2B5EF4-FFF2-40B4-BE49-F238E27FC236}">
                        <a16:creationId xmlns:a16="http://schemas.microsoft.com/office/drawing/2014/main" id="{DA1AB843-92E2-6DCF-FC5A-2312E4D63FEA}"/>
                      </a:ext>
                    </a:extLst>
                  </p:cNvPr>
                  <p:cNvSpPr/>
                  <p:nvPr/>
                </p:nvSpPr>
                <p:spPr>
                  <a:xfrm>
                    <a:off x="-203866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0" name="Freeform: Shape 1689">
                    <a:extLst>
                      <a:ext uri="{FF2B5EF4-FFF2-40B4-BE49-F238E27FC236}">
                        <a16:creationId xmlns:a16="http://schemas.microsoft.com/office/drawing/2014/main" id="{51345249-3A0C-4DAD-899D-A5D472436C7B}"/>
                      </a:ext>
                    </a:extLst>
                  </p:cNvPr>
                  <p:cNvSpPr/>
                  <p:nvPr/>
                </p:nvSpPr>
                <p:spPr>
                  <a:xfrm>
                    <a:off x="-179390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1" name="Freeform: Shape 1690">
                    <a:extLst>
                      <a:ext uri="{FF2B5EF4-FFF2-40B4-BE49-F238E27FC236}">
                        <a16:creationId xmlns:a16="http://schemas.microsoft.com/office/drawing/2014/main" id="{7C50889E-7571-A493-F935-50A5DD678C1B}"/>
                      </a:ext>
                    </a:extLst>
                  </p:cNvPr>
                  <p:cNvSpPr/>
                  <p:nvPr/>
                </p:nvSpPr>
                <p:spPr>
                  <a:xfrm>
                    <a:off x="-766842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2" name="Freeform: Shape 1691">
                    <a:extLst>
                      <a:ext uri="{FF2B5EF4-FFF2-40B4-BE49-F238E27FC236}">
                        <a16:creationId xmlns:a16="http://schemas.microsoft.com/office/drawing/2014/main" id="{6B15F57A-9CF0-B992-5140-2BC37C0591DF}"/>
                      </a:ext>
                    </a:extLst>
                  </p:cNvPr>
                  <p:cNvSpPr/>
                  <p:nvPr/>
                </p:nvSpPr>
                <p:spPr>
                  <a:xfrm>
                    <a:off x="-742366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3" name="Freeform: Shape 1692">
                    <a:extLst>
                      <a:ext uri="{FF2B5EF4-FFF2-40B4-BE49-F238E27FC236}">
                        <a16:creationId xmlns:a16="http://schemas.microsoft.com/office/drawing/2014/main" id="{AC33E630-F655-89B2-4D3D-D9975A44EC0B}"/>
                      </a:ext>
                    </a:extLst>
                  </p:cNvPr>
                  <p:cNvSpPr/>
                  <p:nvPr/>
                </p:nvSpPr>
                <p:spPr>
                  <a:xfrm>
                    <a:off x="-717890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4" name="Freeform: Shape 1693">
                    <a:extLst>
                      <a:ext uri="{FF2B5EF4-FFF2-40B4-BE49-F238E27FC236}">
                        <a16:creationId xmlns:a16="http://schemas.microsoft.com/office/drawing/2014/main" id="{2E51006B-3C2A-B9EA-FBAF-93F9B2F37272}"/>
                      </a:ext>
                    </a:extLst>
                  </p:cNvPr>
                  <p:cNvSpPr/>
                  <p:nvPr/>
                </p:nvSpPr>
                <p:spPr>
                  <a:xfrm>
                    <a:off x="-693414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5" name="Freeform: Shape 1694">
                    <a:extLst>
                      <a:ext uri="{FF2B5EF4-FFF2-40B4-BE49-F238E27FC236}">
                        <a16:creationId xmlns:a16="http://schemas.microsoft.com/office/drawing/2014/main" id="{DC3E9482-895E-B2B8-A7BD-EBACDBCA3D63}"/>
                      </a:ext>
                    </a:extLst>
                  </p:cNvPr>
                  <p:cNvSpPr/>
                  <p:nvPr/>
                </p:nvSpPr>
                <p:spPr>
                  <a:xfrm>
                    <a:off x="-668931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6" name="Freeform: Shape 1695">
                    <a:extLst>
                      <a:ext uri="{FF2B5EF4-FFF2-40B4-BE49-F238E27FC236}">
                        <a16:creationId xmlns:a16="http://schemas.microsoft.com/office/drawing/2014/main" id="{906ACBF9-C5FE-CC1A-8D87-E9A1684EE899}"/>
                      </a:ext>
                    </a:extLst>
                  </p:cNvPr>
                  <p:cNvSpPr/>
                  <p:nvPr/>
                </p:nvSpPr>
                <p:spPr>
                  <a:xfrm>
                    <a:off x="-644455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7" name="Freeform: Shape 1696">
                    <a:extLst>
                      <a:ext uri="{FF2B5EF4-FFF2-40B4-BE49-F238E27FC236}">
                        <a16:creationId xmlns:a16="http://schemas.microsoft.com/office/drawing/2014/main" id="{C33A05AB-064F-FC96-A45F-FB7BBCEE2DCF}"/>
                      </a:ext>
                    </a:extLst>
                  </p:cNvPr>
                  <p:cNvSpPr/>
                  <p:nvPr/>
                </p:nvSpPr>
                <p:spPr>
                  <a:xfrm>
                    <a:off x="-619979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698" name="Freeform: Shape 1697">
                    <a:extLst>
                      <a:ext uri="{FF2B5EF4-FFF2-40B4-BE49-F238E27FC236}">
                        <a16:creationId xmlns:a16="http://schemas.microsoft.com/office/drawing/2014/main" id="{7FF50252-8E5D-D364-6AD6-AEDA76CAE7EE}"/>
                      </a:ext>
                    </a:extLst>
                  </p:cNvPr>
                  <p:cNvSpPr/>
                  <p:nvPr/>
                </p:nvSpPr>
                <p:spPr>
                  <a:xfrm>
                    <a:off x="-595503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699" name="Freeform: Shape 1698">
                    <a:extLst>
                      <a:ext uri="{FF2B5EF4-FFF2-40B4-BE49-F238E27FC236}">
                        <a16:creationId xmlns:a16="http://schemas.microsoft.com/office/drawing/2014/main" id="{F57EA85E-A0C4-9990-4054-40FD46585C3A}"/>
                      </a:ext>
                    </a:extLst>
                  </p:cNvPr>
                  <p:cNvSpPr/>
                  <p:nvPr/>
                </p:nvSpPr>
                <p:spPr>
                  <a:xfrm>
                    <a:off x="-571027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0" name="Freeform: Shape 1699">
                    <a:extLst>
                      <a:ext uri="{FF2B5EF4-FFF2-40B4-BE49-F238E27FC236}">
                        <a16:creationId xmlns:a16="http://schemas.microsoft.com/office/drawing/2014/main" id="{BDB721D7-E0A3-4A87-C731-DBA8DB4612F8}"/>
                      </a:ext>
                    </a:extLst>
                  </p:cNvPr>
                  <p:cNvSpPr/>
                  <p:nvPr/>
                </p:nvSpPr>
                <p:spPr>
                  <a:xfrm>
                    <a:off x="-546551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1" name="Freeform: Shape 1700">
                    <a:extLst>
                      <a:ext uri="{FF2B5EF4-FFF2-40B4-BE49-F238E27FC236}">
                        <a16:creationId xmlns:a16="http://schemas.microsoft.com/office/drawing/2014/main" id="{8673123A-37EF-1BD4-B3DC-44AE84AC0069}"/>
                      </a:ext>
                    </a:extLst>
                  </p:cNvPr>
                  <p:cNvSpPr/>
                  <p:nvPr/>
                </p:nvSpPr>
                <p:spPr>
                  <a:xfrm>
                    <a:off x="-522068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2" name="Freeform: Shape 1701">
                    <a:extLst>
                      <a:ext uri="{FF2B5EF4-FFF2-40B4-BE49-F238E27FC236}">
                        <a16:creationId xmlns:a16="http://schemas.microsoft.com/office/drawing/2014/main" id="{9A88D44D-5912-3343-3949-4AF25B7D95C6}"/>
                      </a:ext>
                    </a:extLst>
                  </p:cNvPr>
                  <p:cNvSpPr/>
                  <p:nvPr/>
                </p:nvSpPr>
                <p:spPr>
                  <a:xfrm>
                    <a:off x="-497592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3" name="Freeform: Shape 1702">
                    <a:extLst>
                      <a:ext uri="{FF2B5EF4-FFF2-40B4-BE49-F238E27FC236}">
                        <a16:creationId xmlns:a16="http://schemas.microsoft.com/office/drawing/2014/main" id="{3D23D253-0B8F-102A-944C-308FD1701527}"/>
                      </a:ext>
                    </a:extLst>
                  </p:cNvPr>
                  <p:cNvSpPr/>
                  <p:nvPr/>
                </p:nvSpPr>
                <p:spPr>
                  <a:xfrm>
                    <a:off x="-473116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4" name="Freeform: Shape 1703">
                    <a:extLst>
                      <a:ext uri="{FF2B5EF4-FFF2-40B4-BE49-F238E27FC236}">
                        <a16:creationId xmlns:a16="http://schemas.microsoft.com/office/drawing/2014/main" id="{A2393AA8-34E4-CD99-0AE4-F5B5C8B19156}"/>
                      </a:ext>
                    </a:extLst>
                  </p:cNvPr>
                  <p:cNvSpPr/>
                  <p:nvPr/>
                </p:nvSpPr>
                <p:spPr>
                  <a:xfrm>
                    <a:off x="-448640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5" name="Freeform: Shape 1704">
                    <a:extLst>
                      <a:ext uri="{FF2B5EF4-FFF2-40B4-BE49-F238E27FC236}">
                        <a16:creationId xmlns:a16="http://schemas.microsoft.com/office/drawing/2014/main" id="{481722B1-3482-110D-406E-B9EDD2065E4A}"/>
                      </a:ext>
                    </a:extLst>
                  </p:cNvPr>
                  <p:cNvSpPr/>
                  <p:nvPr/>
                </p:nvSpPr>
                <p:spPr>
                  <a:xfrm>
                    <a:off x="-424164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6" name="Freeform: Shape 1705">
                    <a:extLst>
                      <a:ext uri="{FF2B5EF4-FFF2-40B4-BE49-F238E27FC236}">
                        <a16:creationId xmlns:a16="http://schemas.microsoft.com/office/drawing/2014/main" id="{CF120B17-F22E-9236-B80D-0A0F8C1D4CBE}"/>
                      </a:ext>
                    </a:extLst>
                  </p:cNvPr>
                  <p:cNvSpPr/>
                  <p:nvPr/>
                </p:nvSpPr>
                <p:spPr>
                  <a:xfrm>
                    <a:off x="-399681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7" name="Freeform: Shape 1706">
                    <a:extLst>
                      <a:ext uri="{FF2B5EF4-FFF2-40B4-BE49-F238E27FC236}">
                        <a16:creationId xmlns:a16="http://schemas.microsoft.com/office/drawing/2014/main" id="{E863BC6E-A5B4-7829-B671-ECC3BB7B4FAA}"/>
                      </a:ext>
                    </a:extLst>
                  </p:cNvPr>
                  <p:cNvSpPr/>
                  <p:nvPr/>
                </p:nvSpPr>
                <p:spPr>
                  <a:xfrm>
                    <a:off x="-375205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8" name="Freeform: Shape 1707">
                    <a:extLst>
                      <a:ext uri="{FF2B5EF4-FFF2-40B4-BE49-F238E27FC236}">
                        <a16:creationId xmlns:a16="http://schemas.microsoft.com/office/drawing/2014/main" id="{B7B4BE7E-4BE8-2F51-7439-4F1E8CB319A7}"/>
                      </a:ext>
                    </a:extLst>
                  </p:cNvPr>
                  <p:cNvSpPr/>
                  <p:nvPr/>
                </p:nvSpPr>
                <p:spPr>
                  <a:xfrm>
                    <a:off x="-350729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09" name="Freeform: Shape 1708">
                    <a:extLst>
                      <a:ext uri="{FF2B5EF4-FFF2-40B4-BE49-F238E27FC236}">
                        <a16:creationId xmlns:a16="http://schemas.microsoft.com/office/drawing/2014/main" id="{56476DC5-65A5-781C-16B7-A180E09BDDCB}"/>
                      </a:ext>
                    </a:extLst>
                  </p:cNvPr>
                  <p:cNvSpPr/>
                  <p:nvPr/>
                </p:nvSpPr>
                <p:spPr>
                  <a:xfrm>
                    <a:off x="-326253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10" name="Freeform: Shape 1709">
                    <a:extLst>
                      <a:ext uri="{FF2B5EF4-FFF2-40B4-BE49-F238E27FC236}">
                        <a16:creationId xmlns:a16="http://schemas.microsoft.com/office/drawing/2014/main" id="{760580A4-73C4-357B-0B7C-E3A61C32D464}"/>
                      </a:ext>
                    </a:extLst>
                  </p:cNvPr>
                  <p:cNvSpPr/>
                  <p:nvPr/>
                </p:nvSpPr>
                <p:spPr>
                  <a:xfrm>
                    <a:off x="-301777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1" name="Freeform: Shape 1710">
                    <a:extLst>
                      <a:ext uri="{FF2B5EF4-FFF2-40B4-BE49-F238E27FC236}">
                        <a16:creationId xmlns:a16="http://schemas.microsoft.com/office/drawing/2014/main" id="{C19D8ED0-0D3E-85BD-89B7-B44470A00BF2}"/>
                      </a:ext>
                    </a:extLst>
                  </p:cNvPr>
                  <p:cNvSpPr/>
                  <p:nvPr/>
                </p:nvSpPr>
                <p:spPr>
                  <a:xfrm>
                    <a:off x="-2772944"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12" name="Freeform: Shape 1711">
                    <a:extLst>
                      <a:ext uri="{FF2B5EF4-FFF2-40B4-BE49-F238E27FC236}">
                        <a16:creationId xmlns:a16="http://schemas.microsoft.com/office/drawing/2014/main" id="{963FBA8F-C752-324F-AFE4-A5ABE9A17A23}"/>
                      </a:ext>
                    </a:extLst>
                  </p:cNvPr>
                  <p:cNvSpPr/>
                  <p:nvPr/>
                </p:nvSpPr>
                <p:spPr>
                  <a:xfrm>
                    <a:off x="-252818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3" name="Freeform: Shape 1712">
                    <a:extLst>
                      <a:ext uri="{FF2B5EF4-FFF2-40B4-BE49-F238E27FC236}">
                        <a16:creationId xmlns:a16="http://schemas.microsoft.com/office/drawing/2014/main" id="{FD1D201C-3293-FB77-A6B9-99FC2A84CA6D}"/>
                      </a:ext>
                    </a:extLst>
                  </p:cNvPr>
                  <p:cNvSpPr/>
                  <p:nvPr/>
                </p:nvSpPr>
                <p:spPr>
                  <a:xfrm>
                    <a:off x="-228342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4" name="Freeform: Shape 1713">
                    <a:extLst>
                      <a:ext uri="{FF2B5EF4-FFF2-40B4-BE49-F238E27FC236}">
                        <a16:creationId xmlns:a16="http://schemas.microsoft.com/office/drawing/2014/main" id="{0D9A1BFC-E398-1C1E-4A6F-99167A10B8A7}"/>
                      </a:ext>
                    </a:extLst>
                  </p:cNvPr>
                  <p:cNvSpPr/>
                  <p:nvPr/>
                </p:nvSpPr>
                <p:spPr>
                  <a:xfrm>
                    <a:off x="-203866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5" name="Freeform: Shape 1714">
                    <a:extLst>
                      <a:ext uri="{FF2B5EF4-FFF2-40B4-BE49-F238E27FC236}">
                        <a16:creationId xmlns:a16="http://schemas.microsoft.com/office/drawing/2014/main" id="{E61D1103-B4BE-AE06-1C80-9DDB4C718A1C}"/>
                      </a:ext>
                    </a:extLst>
                  </p:cNvPr>
                  <p:cNvSpPr/>
                  <p:nvPr/>
                </p:nvSpPr>
                <p:spPr>
                  <a:xfrm>
                    <a:off x="-179390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6" name="Freeform: Shape 1715">
                    <a:extLst>
                      <a:ext uri="{FF2B5EF4-FFF2-40B4-BE49-F238E27FC236}">
                        <a16:creationId xmlns:a16="http://schemas.microsoft.com/office/drawing/2014/main" id="{FEA2956F-DD87-4973-F790-8943B3F19FB0}"/>
                      </a:ext>
                    </a:extLst>
                  </p:cNvPr>
                  <p:cNvSpPr/>
                  <p:nvPr/>
                </p:nvSpPr>
                <p:spPr>
                  <a:xfrm>
                    <a:off x="-766842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7" name="Freeform: Shape 1716">
                    <a:extLst>
                      <a:ext uri="{FF2B5EF4-FFF2-40B4-BE49-F238E27FC236}">
                        <a16:creationId xmlns:a16="http://schemas.microsoft.com/office/drawing/2014/main" id="{B88E5340-6AA5-4D24-E8B4-2D483FED47B3}"/>
                      </a:ext>
                    </a:extLst>
                  </p:cNvPr>
                  <p:cNvSpPr/>
                  <p:nvPr/>
                </p:nvSpPr>
                <p:spPr>
                  <a:xfrm>
                    <a:off x="-742366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8" name="Freeform: Shape 1717">
                    <a:extLst>
                      <a:ext uri="{FF2B5EF4-FFF2-40B4-BE49-F238E27FC236}">
                        <a16:creationId xmlns:a16="http://schemas.microsoft.com/office/drawing/2014/main" id="{7AF2CC1B-5810-9DC7-C86D-93551AD4BA6D}"/>
                      </a:ext>
                    </a:extLst>
                  </p:cNvPr>
                  <p:cNvSpPr/>
                  <p:nvPr/>
                </p:nvSpPr>
                <p:spPr>
                  <a:xfrm>
                    <a:off x="-717890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19" name="Freeform: Shape 1718">
                    <a:extLst>
                      <a:ext uri="{FF2B5EF4-FFF2-40B4-BE49-F238E27FC236}">
                        <a16:creationId xmlns:a16="http://schemas.microsoft.com/office/drawing/2014/main" id="{26A3D5B6-589A-75D5-F80F-DD6BE32C2F26}"/>
                      </a:ext>
                    </a:extLst>
                  </p:cNvPr>
                  <p:cNvSpPr/>
                  <p:nvPr/>
                </p:nvSpPr>
                <p:spPr>
                  <a:xfrm>
                    <a:off x="-693414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0" name="Freeform: Shape 1719">
                    <a:extLst>
                      <a:ext uri="{FF2B5EF4-FFF2-40B4-BE49-F238E27FC236}">
                        <a16:creationId xmlns:a16="http://schemas.microsoft.com/office/drawing/2014/main" id="{574794B3-B874-1B7D-7816-1681DFDFAC35}"/>
                      </a:ext>
                    </a:extLst>
                  </p:cNvPr>
                  <p:cNvSpPr/>
                  <p:nvPr/>
                </p:nvSpPr>
                <p:spPr>
                  <a:xfrm>
                    <a:off x="-668931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1" name="Freeform: Shape 1720">
                    <a:extLst>
                      <a:ext uri="{FF2B5EF4-FFF2-40B4-BE49-F238E27FC236}">
                        <a16:creationId xmlns:a16="http://schemas.microsoft.com/office/drawing/2014/main" id="{2815E480-8D90-2DD2-4045-AEBEBC559D86}"/>
                      </a:ext>
                    </a:extLst>
                  </p:cNvPr>
                  <p:cNvSpPr/>
                  <p:nvPr/>
                </p:nvSpPr>
                <p:spPr>
                  <a:xfrm>
                    <a:off x="-644455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2" name="Freeform: Shape 1721">
                    <a:extLst>
                      <a:ext uri="{FF2B5EF4-FFF2-40B4-BE49-F238E27FC236}">
                        <a16:creationId xmlns:a16="http://schemas.microsoft.com/office/drawing/2014/main" id="{6C106AF0-3D54-D9DB-D74C-2541FA18D98B}"/>
                      </a:ext>
                    </a:extLst>
                  </p:cNvPr>
                  <p:cNvSpPr/>
                  <p:nvPr/>
                </p:nvSpPr>
                <p:spPr>
                  <a:xfrm>
                    <a:off x="-619979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23" name="Freeform: Shape 1722">
                    <a:extLst>
                      <a:ext uri="{FF2B5EF4-FFF2-40B4-BE49-F238E27FC236}">
                        <a16:creationId xmlns:a16="http://schemas.microsoft.com/office/drawing/2014/main" id="{9EFE2BFC-1194-14B8-1732-90BF0335F8B5}"/>
                      </a:ext>
                    </a:extLst>
                  </p:cNvPr>
                  <p:cNvSpPr/>
                  <p:nvPr/>
                </p:nvSpPr>
                <p:spPr>
                  <a:xfrm>
                    <a:off x="-595503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4" name="Freeform: Shape 1723">
                    <a:extLst>
                      <a:ext uri="{FF2B5EF4-FFF2-40B4-BE49-F238E27FC236}">
                        <a16:creationId xmlns:a16="http://schemas.microsoft.com/office/drawing/2014/main" id="{40C5652A-CE1C-2DBF-C1A1-56FDFFD8C49F}"/>
                      </a:ext>
                    </a:extLst>
                  </p:cNvPr>
                  <p:cNvSpPr/>
                  <p:nvPr/>
                </p:nvSpPr>
                <p:spPr>
                  <a:xfrm>
                    <a:off x="-571027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5" name="Freeform: Shape 1724">
                    <a:extLst>
                      <a:ext uri="{FF2B5EF4-FFF2-40B4-BE49-F238E27FC236}">
                        <a16:creationId xmlns:a16="http://schemas.microsoft.com/office/drawing/2014/main" id="{523CA2C2-1955-D13A-21E5-D65BCAF9E2D2}"/>
                      </a:ext>
                    </a:extLst>
                  </p:cNvPr>
                  <p:cNvSpPr/>
                  <p:nvPr/>
                </p:nvSpPr>
                <p:spPr>
                  <a:xfrm>
                    <a:off x="-546551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6" name="Freeform: Shape 1725">
                    <a:extLst>
                      <a:ext uri="{FF2B5EF4-FFF2-40B4-BE49-F238E27FC236}">
                        <a16:creationId xmlns:a16="http://schemas.microsoft.com/office/drawing/2014/main" id="{5C174129-0130-E1DD-0CA5-E5ABF651EC68}"/>
                      </a:ext>
                    </a:extLst>
                  </p:cNvPr>
                  <p:cNvSpPr/>
                  <p:nvPr/>
                </p:nvSpPr>
                <p:spPr>
                  <a:xfrm>
                    <a:off x="-522068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7" name="Freeform: Shape 1726">
                    <a:extLst>
                      <a:ext uri="{FF2B5EF4-FFF2-40B4-BE49-F238E27FC236}">
                        <a16:creationId xmlns:a16="http://schemas.microsoft.com/office/drawing/2014/main" id="{7B8B95A4-4D07-7F96-51DB-0A698694D9EE}"/>
                      </a:ext>
                    </a:extLst>
                  </p:cNvPr>
                  <p:cNvSpPr/>
                  <p:nvPr/>
                </p:nvSpPr>
                <p:spPr>
                  <a:xfrm>
                    <a:off x="-497592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8" name="Freeform: Shape 1727">
                    <a:extLst>
                      <a:ext uri="{FF2B5EF4-FFF2-40B4-BE49-F238E27FC236}">
                        <a16:creationId xmlns:a16="http://schemas.microsoft.com/office/drawing/2014/main" id="{8F8A35FC-83CB-9632-4059-BAB61B832086}"/>
                      </a:ext>
                    </a:extLst>
                  </p:cNvPr>
                  <p:cNvSpPr/>
                  <p:nvPr/>
                </p:nvSpPr>
                <p:spPr>
                  <a:xfrm>
                    <a:off x="-473116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29" name="Freeform: Shape 1728">
                    <a:extLst>
                      <a:ext uri="{FF2B5EF4-FFF2-40B4-BE49-F238E27FC236}">
                        <a16:creationId xmlns:a16="http://schemas.microsoft.com/office/drawing/2014/main" id="{2C677AFA-D33F-7257-2402-16CC2669642A}"/>
                      </a:ext>
                    </a:extLst>
                  </p:cNvPr>
                  <p:cNvSpPr/>
                  <p:nvPr/>
                </p:nvSpPr>
                <p:spPr>
                  <a:xfrm>
                    <a:off x="-448640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0" name="Freeform: Shape 1729">
                    <a:extLst>
                      <a:ext uri="{FF2B5EF4-FFF2-40B4-BE49-F238E27FC236}">
                        <a16:creationId xmlns:a16="http://schemas.microsoft.com/office/drawing/2014/main" id="{1D40FE1E-3235-1682-F180-D43BF100D811}"/>
                      </a:ext>
                    </a:extLst>
                  </p:cNvPr>
                  <p:cNvSpPr/>
                  <p:nvPr/>
                </p:nvSpPr>
                <p:spPr>
                  <a:xfrm>
                    <a:off x="-424164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1" name="Freeform: Shape 1730">
                    <a:extLst>
                      <a:ext uri="{FF2B5EF4-FFF2-40B4-BE49-F238E27FC236}">
                        <a16:creationId xmlns:a16="http://schemas.microsoft.com/office/drawing/2014/main" id="{C0E2101F-B5C9-227A-6281-1AC2F5277400}"/>
                      </a:ext>
                    </a:extLst>
                  </p:cNvPr>
                  <p:cNvSpPr/>
                  <p:nvPr/>
                </p:nvSpPr>
                <p:spPr>
                  <a:xfrm>
                    <a:off x="-399681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2" name="Freeform: Shape 1731">
                    <a:extLst>
                      <a:ext uri="{FF2B5EF4-FFF2-40B4-BE49-F238E27FC236}">
                        <a16:creationId xmlns:a16="http://schemas.microsoft.com/office/drawing/2014/main" id="{FB8FD3BC-F89B-35CC-3AB1-BCD06D0895D0}"/>
                      </a:ext>
                    </a:extLst>
                  </p:cNvPr>
                  <p:cNvSpPr/>
                  <p:nvPr/>
                </p:nvSpPr>
                <p:spPr>
                  <a:xfrm>
                    <a:off x="-375205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3" name="Freeform: Shape 1732">
                    <a:extLst>
                      <a:ext uri="{FF2B5EF4-FFF2-40B4-BE49-F238E27FC236}">
                        <a16:creationId xmlns:a16="http://schemas.microsoft.com/office/drawing/2014/main" id="{8D4B8E0A-74DD-D18A-4C48-0AECC32F0B99}"/>
                      </a:ext>
                    </a:extLst>
                  </p:cNvPr>
                  <p:cNvSpPr/>
                  <p:nvPr/>
                </p:nvSpPr>
                <p:spPr>
                  <a:xfrm>
                    <a:off x="-350729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4" name="Freeform: Shape 1733">
                    <a:extLst>
                      <a:ext uri="{FF2B5EF4-FFF2-40B4-BE49-F238E27FC236}">
                        <a16:creationId xmlns:a16="http://schemas.microsoft.com/office/drawing/2014/main" id="{8E8FC45C-B46F-31EA-1E84-7AEF5932EB02}"/>
                      </a:ext>
                    </a:extLst>
                  </p:cNvPr>
                  <p:cNvSpPr/>
                  <p:nvPr/>
                </p:nvSpPr>
                <p:spPr>
                  <a:xfrm>
                    <a:off x="-326253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5" name="Freeform: Shape 1734">
                    <a:extLst>
                      <a:ext uri="{FF2B5EF4-FFF2-40B4-BE49-F238E27FC236}">
                        <a16:creationId xmlns:a16="http://schemas.microsoft.com/office/drawing/2014/main" id="{D11C7F29-B890-AFA9-2C16-8A7A804FAE0D}"/>
                      </a:ext>
                    </a:extLst>
                  </p:cNvPr>
                  <p:cNvSpPr/>
                  <p:nvPr/>
                </p:nvSpPr>
                <p:spPr>
                  <a:xfrm>
                    <a:off x="-301777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6" name="Freeform: Shape 1735">
                    <a:extLst>
                      <a:ext uri="{FF2B5EF4-FFF2-40B4-BE49-F238E27FC236}">
                        <a16:creationId xmlns:a16="http://schemas.microsoft.com/office/drawing/2014/main" id="{D6779C0F-EEEC-90CF-2E02-505ABB4C7F46}"/>
                      </a:ext>
                    </a:extLst>
                  </p:cNvPr>
                  <p:cNvSpPr/>
                  <p:nvPr/>
                </p:nvSpPr>
                <p:spPr>
                  <a:xfrm>
                    <a:off x="-2772944"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37" name="Freeform: Shape 1736">
                    <a:extLst>
                      <a:ext uri="{FF2B5EF4-FFF2-40B4-BE49-F238E27FC236}">
                        <a16:creationId xmlns:a16="http://schemas.microsoft.com/office/drawing/2014/main" id="{04C164D3-96C7-F8DD-01A5-890CDC87971D}"/>
                      </a:ext>
                    </a:extLst>
                  </p:cNvPr>
                  <p:cNvSpPr/>
                  <p:nvPr/>
                </p:nvSpPr>
                <p:spPr>
                  <a:xfrm>
                    <a:off x="-252818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38" name="Freeform: Shape 1737">
                    <a:extLst>
                      <a:ext uri="{FF2B5EF4-FFF2-40B4-BE49-F238E27FC236}">
                        <a16:creationId xmlns:a16="http://schemas.microsoft.com/office/drawing/2014/main" id="{EC0D25BD-5466-BF78-4C1D-6AFF0386D470}"/>
                      </a:ext>
                    </a:extLst>
                  </p:cNvPr>
                  <p:cNvSpPr/>
                  <p:nvPr/>
                </p:nvSpPr>
                <p:spPr>
                  <a:xfrm>
                    <a:off x="-228342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39" name="Freeform: Shape 1738">
                    <a:extLst>
                      <a:ext uri="{FF2B5EF4-FFF2-40B4-BE49-F238E27FC236}">
                        <a16:creationId xmlns:a16="http://schemas.microsoft.com/office/drawing/2014/main" id="{BB76EFBB-A197-D586-90AC-EBFEFF198ABD}"/>
                      </a:ext>
                    </a:extLst>
                  </p:cNvPr>
                  <p:cNvSpPr/>
                  <p:nvPr/>
                </p:nvSpPr>
                <p:spPr>
                  <a:xfrm>
                    <a:off x="-203866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0" name="Freeform: Shape 1739">
                    <a:extLst>
                      <a:ext uri="{FF2B5EF4-FFF2-40B4-BE49-F238E27FC236}">
                        <a16:creationId xmlns:a16="http://schemas.microsoft.com/office/drawing/2014/main" id="{115404F5-3EED-5252-C51E-5FFE99773C85}"/>
                      </a:ext>
                    </a:extLst>
                  </p:cNvPr>
                  <p:cNvSpPr/>
                  <p:nvPr/>
                </p:nvSpPr>
                <p:spPr>
                  <a:xfrm>
                    <a:off x="-179390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1" name="Freeform: Shape 1740">
                    <a:extLst>
                      <a:ext uri="{FF2B5EF4-FFF2-40B4-BE49-F238E27FC236}">
                        <a16:creationId xmlns:a16="http://schemas.microsoft.com/office/drawing/2014/main" id="{0322E480-E8DC-0390-B8B7-2031F34F1DD4}"/>
                      </a:ext>
                    </a:extLst>
                  </p:cNvPr>
                  <p:cNvSpPr/>
                  <p:nvPr/>
                </p:nvSpPr>
                <p:spPr>
                  <a:xfrm>
                    <a:off x="-766842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2" name="Freeform: Shape 1741">
                    <a:extLst>
                      <a:ext uri="{FF2B5EF4-FFF2-40B4-BE49-F238E27FC236}">
                        <a16:creationId xmlns:a16="http://schemas.microsoft.com/office/drawing/2014/main" id="{FFF19D52-9F48-44F5-3565-6D0FA05FFB46}"/>
                      </a:ext>
                    </a:extLst>
                  </p:cNvPr>
                  <p:cNvSpPr/>
                  <p:nvPr/>
                </p:nvSpPr>
                <p:spPr>
                  <a:xfrm>
                    <a:off x="-742366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3" name="Freeform: Shape 1742">
                    <a:extLst>
                      <a:ext uri="{FF2B5EF4-FFF2-40B4-BE49-F238E27FC236}">
                        <a16:creationId xmlns:a16="http://schemas.microsoft.com/office/drawing/2014/main" id="{2530FF26-C80E-2F1F-DD40-1BD0DDBE9057}"/>
                      </a:ext>
                    </a:extLst>
                  </p:cNvPr>
                  <p:cNvSpPr/>
                  <p:nvPr/>
                </p:nvSpPr>
                <p:spPr>
                  <a:xfrm>
                    <a:off x="-717890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4" name="Freeform: Shape 1743">
                    <a:extLst>
                      <a:ext uri="{FF2B5EF4-FFF2-40B4-BE49-F238E27FC236}">
                        <a16:creationId xmlns:a16="http://schemas.microsoft.com/office/drawing/2014/main" id="{35F4F81C-A8D2-12C1-A066-E87745217B1D}"/>
                      </a:ext>
                    </a:extLst>
                  </p:cNvPr>
                  <p:cNvSpPr/>
                  <p:nvPr/>
                </p:nvSpPr>
                <p:spPr>
                  <a:xfrm>
                    <a:off x="-693414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5" name="Freeform: Shape 1744">
                    <a:extLst>
                      <a:ext uri="{FF2B5EF4-FFF2-40B4-BE49-F238E27FC236}">
                        <a16:creationId xmlns:a16="http://schemas.microsoft.com/office/drawing/2014/main" id="{F002CE4B-578E-DC87-F446-842D3D5265B9}"/>
                      </a:ext>
                    </a:extLst>
                  </p:cNvPr>
                  <p:cNvSpPr/>
                  <p:nvPr/>
                </p:nvSpPr>
                <p:spPr>
                  <a:xfrm>
                    <a:off x="-668931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6" name="Freeform: Shape 1745">
                    <a:extLst>
                      <a:ext uri="{FF2B5EF4-FFF2-40B4-BE49-F238E27FC236}">
                        <a16:creationId xmlns:a16="http://schemas.microsoft.com/office/drawing/2014/main" id="{06DD1C55-0BF7-F6F2-FE7D-60D6D84BC7FE}"/>
                      </a:ext>
                    </a:extLst>
                  </p:cNvPr>
                  <p:cNvSpPr/>
                  <p:nvPr/>
                </p:nvSpPr>
                <p:spPr>
                  <a:xfrm>
                    <a:off x="-644455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7" name="Freeform: Shape 1746">
                    <a:extLst>
                      <a:ext uri="{FF2B5EF4-FFF2-40B4-BE49-F238E27FC236}">
                        <a16:creationId xmlns:a16="http://schemas.microsoft.com/office/drawing/2014/main" id="{745239EE-0A3C-AD69-F503-CF4356DD736C}"/>
                      </a:ext>
                    </a:extLst>
                  </p:cNvPr>
                  <p:cNvSpPr/>
                  <p:nvPr/>
                </p:nvSpPr>
                <p:spPr>
                  <a:xfrm>
                    <a:off x="-619979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48" name="Freeform: Shape 1747">
                    <a:extLst>
                      <a:ext uri="{FF2B5EF4-FFF2-40B4-BE49-F238E27FC236}">
                        <a16:creationId xmlns:a16="http://schemas.microsoft.com/office/drawing/2014/main" id="{C7BD0241-5EF4-A287-7D6E-784858B5E011}"/>
                      </a:ext>
                    </a:extLst>
                  </p:cNvPr>
                  <p:cNvSpPr/>
                  <p:nvPr/>
                </p:nvSpPr>
                <p:spPr>
                  <a:xfrm>
                    <a:off x="-595503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49" name="Freeform: Shape 1748">
                    <a:extLst>
                      <a:ext uri="{FF2B5EF4-FFF2-40B4-BE49-F238E27FC236}">
                        <a16:creationId xmlns:a16="http://schemas.microsoft.com/office/drawing/2014/main" id="{054D7ACC-92BF-4323-DBC1-36720AF99277}"/>
                      </a:ext>
                    </a:extLst>
                  </p:cNvPr>
                  <p:cNvSpPr/>
                  <p:nvPr/>
                </p:nvSpPr>
                <p:spPr>
                  <a:xfrm>
                    <a:off x="-571027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0" name="Freeform: Shape 1749">
                    <a:extLst>
                      <a:ext uri="{FF2B5EF4-FFF2-40B4-BE49-F238E27FC236}">
                        <a16:creationId xmlns:a16="http://schemas.microsoft.com/office/drawing/2014/main" id="{CC570E2E-C579-363C-7A8C-590382696900}"/>
                      </a:ext>
                    </a:extLst>
                  </p:cNvPr>
                  <p:cNvSpPr/>
                  <p:nvPr/>
                </p:nvSpPr>
                <p:spPr>
                  <a:xfrm>
                    <a:off x="-546551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1" name="Freeform: Shape 1750">
                    <a:extLst>
                      <a:ext uri="{FF2B5EF4-FFF2-40B4-BE49-F238E27FC236}">
                        <a16:creationId xmlns:a16="http://schemas.microsoft.com/office/drawing/2014/main" id="{D376953F-532F-8CB9-471A-2C512F68D404}"/>
                      </a:ext>
                    </a:extLst>
                  </p:cNvPr>
                  <p:cNvSpPr/>
                  <p:nvPr/>
                </p:nvSpPr>
                <p:spPr>
                  <a:xfrm>
                    <a:off x="-522068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2" name="Freeform: Shape 1751">
                    <a:extLst>
                      <a:ext uri="{FF2B5EF4-FFF2-40B4-BE49-F238E27FC236}">
                        <a16:creationId xmlns:a16="http://schemas.microsoft.com/office/drawing/2014/main" id="{701EBC67-2F6A-72A1-6188-4DB315CF93D5}"/>
                      </a:ext>
                    </a:extLst>
                  </p:cNvPr>
                  <p:cNvSpPr/>
                  <p:nvPr/>
                </p:nvSpPr>
                <p:spPr>
                  <a:xfrm>
                    <a:off x="-497592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3" name="Freeform: Shape 1752">
                    <a:extLst>
                      <a:ext uri="{FF2B5EF4-FFF2-40B4-BE49-F238E27FC236}">
                        <a16:creationId xmlns:a16="http://schemas.microsoft.com/office/drawing/2014/main" id="{54DC9C17-C496-37CD-760F-54AECC169788}"/>
                      </a:ext>
                    </a:extLst>
                  </p:cNvPr>
                  <p:cNvSpPr/>
                  <p:nvPr/>
                </p:nvSpPr>
                <p:spPr>
                  <a:xfrm>
                    <a:off x="-473116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4" name="Freeform: Shape 1753">
                    <a:extLst>
                      <a:ext uri="{FF2B5EF4-FFF2-40B4-BE49-F238E27FC236}">
                        <a16:creationId xmlns:a16="http://schemas.microsoft.com/office/drawing/2014/main" id="{248236B3-F41C-F086-D6DE-3933859F3AA8}"/>
                      </a:ext>
                    </a:extLst>
                  </p:cNvPr>
                  <p:cNvSpPr/>
                  <p:nvPr/>
                </p:nvSpPr>
                <p:spPr>
                  <a:xfrm>
                    <a:off x="-448640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5" name="Freeform: Shape 1754">
                    <a:extLst>
                      <a:ext uri="{FF2B5EF4-FFF2-40B4-BE49-F238E27FC236}">
                        <a16:creationId xmlns:a16="http://schemas.microsoft.com/office/drawing/2014/main" id="{09DA20F9-3DBD-0CCF-EFF6-13A8A6AC2B07}"/>
                      </a:ext>
                    </a:extLst>
                  </p:cNvPr>
                  <p:cNvSpPr/>
                  <p:nvPr/>
                </p:nvSpPr>
                <p:spPr>
                  <a:xfrm>
                    <a:off x="-424164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6" name="Freeform: Shape 1755">
                    <a:extLst>
                      <a:ext uri="{FF2B5EF4-FFF2-40B4-BE49-F238E27FC236}">
                        <a16:creationId xmlns:a16="http://schemas.microsoft.com/office/drawing/2014/main" id="{96632B83-A288-B2DF-C0AA-9F4EBC0532A8}"/>
                      </a:ext>
                    </a:extLst>
                  </p:cNvPr>
                  <p:cNvSpPr/>
                  <p:nvPr/>
                </p:nvSpPr>
                <p:spPr>
                  <a:xfrm>
                    <a:off x="-399681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7" name="Freeform: Shape 1756">
                    <a:extLst>
                      <a:ext uri="{FF2B5EF4-FFF2-40B4-BE49-F238E27FC236}">
                        <a16:creationId xmlns:a16="http://schemas.microsoft.com/office/drawing/2014/main" id="{E721707A-0E90-9FF5-605D-B96D0A2B04F6}"/>
                      </a:ext>
                    </a:extLst>
                  </p:cNvPr>
                  <p:cNvSpPr/>
                  <p:nvPr/>
                </p:nvSpPr>
                <p:spPr>
                  <a:xfrm>
                    <a:off x="-375205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8" name="Freeform: Shape 1757">
                    <a:extLst>
                      <a:ext uri="{FF2B5EF4-FFF2-40B4-BE49-F238E27FC236}">
                        <a16:creationId xmlns:a16="http://schemas.microsoft.com/office/drawing/2014/main" id="{81D254CF-3D0B-D16F-7BB5-BCE34E10088D}"/>
                      </a:ext>
                    </a:extLst>
                  </p:cNvPr>
                  <p:cNvSpPr/>
                  <p:nvPr/>
                </p:nvSpPr>
                <p:spPr>
                  <a:xfrm>
                    <a:off x="-350729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9" name="Freeform: Shape 1758">
                    <a:extLst>
                      <a:ext uri="{FF2B5EF4-FFF2-40B4-BE49-F238E27FC236}">
                        <a16:creationId xmlns:a16="http://schemas.microsoft.com/office/drawing/2014/main" id="{A47FC5A0-6EED-E5C8-0227-60D7F8015F58}"/>
                      </a:ext>
                    </a:extLst>
                  </p:cNvPr>
                  <p:cNvSpPr/>
                  <p:nvPr/>
                </p:nvSpPr>
                <p:spPr>
                  <a:xfrm>
                    <a:off x="-326253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0" name="Freeform: Shape 1759">
                    <a:extLst>
                      <a:ext uri="{FF2B5EF4-FFF2-40B4-BE49-F238E27FC236}">
                        <a16:creationId xmlns:a16="http://schemas.microsoft.com/office/drawing/2014/main" id="{5B04B891-7714-E9BD-8231-74113C76A70B}"/>
                      </a:ext>
                    </a:extLst>
                  </p:cNvPr>
                  <p:cNvSpPr/>
                  <p:nvPr/>
                </p:nvSpPr>
                <p:spPr>
                  <a:xfrm>
                    <a:off x="-301777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1" name="Freeform: Shape 1760">
                    <a:extLst>
                      <a:ext uri="{FF2B5EF4-FFF2-40B4-BE49-F238E27FC236}">
                        <a16:creationId xmlns:a16="http://schemas.microsoft.com/office/drawing/2014/main" id="{CAFA60D2-59AA-CAD6-7504-D0AF876ECD73}"/>
                      </a:ext>
                    </a:extLst>
                  </p:cNvPr>
                  <p:cNvSpPr/>
                  <p:nvPr/>
                </p:nvSpPr>
                <p:spPr>
                  <a:xfrm>
                    <a:off x="-2772944"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2" name="Freeform: Shape 1761">
                    <a:extLst>
                      <a:ext uri="{FF2B5EF4-FFF2-40B4-BE49-F238E27FC236}">
                        <a16:creationId xmlns:a16="http://schemas.microsoft.com/office/drawing/2014/main" id="{B0668195-B637-68E4-477C-42C82078DA12}"/>
                      </a:ext>
                    </a:extLst>
                  </p:cNvPr>
                  <p:cNvSpPr/>
                  <p:nvPr/>
                </p:nvSpPr>
                <p:spPr>
                  <a:xfrm>
                    <a:off x="-252818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3" name="Freeform: Shape 1762">
                    <a:extLst>
                      <a:ext uri="{FF2B5EF4-FFF2-40B4-BE49-F238E27FC236}">
                        <a16:creationId xmlns:a16="http://schemas.microsoft.com/office/drawing/2014/main" id="{9F252D03-0FC8-27D4-2292-B618100C2B2A}"/>
                      </a:ext>
                    </a:extLst>
                  </p:cNvPr>
                  <p:cNvSpPr/>
                  <p:nvPr/>
                </p:nvSpPr>
                <p:spPr>
                  <a:xfrm>
                    <a:off x="-228342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64" name="Freeform: Shape 1763">
                    <a:extLst>
                      <a:ext uri="{FF2B5EF4-FFF2-40B4-BE49-F238E27FC236}">
                        <a16:creationId xmlns:a16="http://schemas.microsoft.com/office/drawing/2014/main" id="{348A5561-37E8-8198-E5B1-EB68920220AA}"/>
                      </a:ext>
                    </a:extLst>
                  </p:cNvPr>
                  <p:cNvSpPr/>
                  <p:nvPr/>
                </p:nvSpPr>
                <p:spPr>
                  <a:xfrm>
                    <a:off x="-203866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5" name="Freeform: Shape 1764">
                    <a:extLst>
                      <a:ext uri="{FF2B5EF4-FFF2-40B4-BE49-F238E27FC236}">
                        <a16:creationId xmlns:a16="http://schemas.microsoft.com/office/drawing/2014/main" id="{DB0AC2E0-5A1C-5E33-76B3-1D04F2378537}"/>
                      </a:ext>
                    </a:extLst>
                  </p:cNvPr>
                  <p:cNvSpPr/>
                  <p:nvPr/>
                </p:nvSpPr>
                <p:spPr>
                  <a:xfrm>
                    <a:off x="-179390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6" name="Freeform: Shape 1765">
                    <a:extLst>
                      <a:ext uri="{FF2B5EF4-FFF2-40B4-BE49-F238E27FC236}">
                        <a16:creationId xmlns:a16="http://schemas.microsoft.com/office/drawing/2014/main" id="{A90A6068-D9E6-851A-28D1-51C17C9CCF99}"/>
                      </a:ext>
                    </a:extLst>
                  </p:cNvPr>
                  <p:cNvSpPr/>
                  <p:nvPr/>
                </p:nvSpPr>
                <p:spPr>
                  <a:xfrm>
                    <a:off x="-766842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7" name="Freeform: Shape 1766">
                    <a:extLst>
                      <a:ext uri="{FF2B5EF4-FFF2-40B4-BE49-F238E27FC236}">
                        <a16:creationId xmlns:a16="http://schemas.microsoft.com/office/drawing/2014/main" id="{5152780E-6661-0EB9-B108-E5DAD422C77F}"/>
                      </a:ext>
                    </a:extLst>
                  </p:cNvPr>
                  <p:cNvSpPr/>
                  <p:nvPr/>
                </p:nvSpPr>
                <p:spPr>
                  <a:xfrm>
                    <a:off x="-742366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8" name="Freeform: Shape 1767">
                    <a:extLst>
                      <a:ext uri="{FF2B5EF4-FFF2-40B4-BE49-F238E27FC236}">
                        <a16:creationId xmlns:a16="http://schemas.microsoft.com/office/drawing/2014/main" id="{6EB0C6FA-D276-D0D3-1C17-C9C98885DC5C}"/>
                      </a:ext>
                    </a:extLst>
                  </p:cNvPr>
                  <p:cNvSpPr/>
                  <p:nvPr/>
                </p:nvSpPr>
                <p:spPr>
                  <a:xfrm>
                    <a:off x="-717890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9" name="Freeform: Shape 1768">
                    <a:extLst>
                      <a:ext uri="{FF2B5EF4-FFF2-40B4-BE49-F238E27FC236}">
                        <a16:creationId xmlns:a16="http://schemas.microsoft.com/office/drawing/2014/main" id="{685D4CDE-E15C-86D2-9834-ED4709263E95}"/>
                      </a:ext>
                    </a:extLst>
                  </p:cNvPr>
                  <p:cNvSpPr/>
                  <p:nvPr/>
                </p:nvSpPr>
                <p:spPr>
                  <a:xfrm>
                    <a:off x="-693414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0" name="Freeform: Shape 1769">
                    <a:extLst>
                      <a:ext uri="{FF2B5EF4-FFF2-40B4-BE49-F238E27FC236}">
                        <a16:creationId xmlns:a16="http://schemas.microsoft.com/office/drawing/2014/main" id="{CADA984A-93BD-DE47-2825-8E431FF2410B}"/>
                      </a:ext>
                    </a:extLst>
                  </p:cNvPr>
                  <p:cNvSpPr/>
                  <p:nvPr/>
                </p:nvSpPr>
                <p:spPr>
                  <a:xfrm>
                    <a:off x="-668931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71" name="Freeform: Shape 1770">
                    <a:extLst>
                      <a:ext uri="{FF2B5EF4-FFF2-40B4-BE49-F238E27FC236}">
                        <a16:creationId xmlns:a16="http://schemas.microsoft.com/office/drawing/2014/main" id="{7BBD0AFF-2A1C-0435-9F92-2285D8B34946}"/>
                      </a:ext>
                    </a:extLst>
                  </p:cNvPr>
                  <p:cNvSpPr/>
                  <p:nvPr/>
                </p:nvSpPr>
                <p:spPr>
                  <a:xfrm>
                    <a:off x="-644455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2" name="Freeform: Shape 1771">
                    <a:extLst>
                      <a:ext uri="{FF2B5EF4-FFF2-40B4-BE49-F238E27FC236}">
                        <a16:creationId xmlns:a16="http://schemas.microsoft.com/office/drawing/2014/main" id="{F8E93301-E3BB-C100-DE75-DC1EFAA791D8}"/>
                      </a:ext>
                    </a:extLst>
                  </p:cNvPr>
                  <p:cNvSpPr/>
                  <p:nvPr/>
                </p:nvSpPr>
                <p:spPr>
                  <a:xfrm>
                    <a:off x="-619979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3" name="Freeform: Shape 1772">
                    <a:extLst>
                      <a:ext uri="{FF2B5EF4-FFF2-40B4-BE49-F238E27FC236}">
                        <a16:creationId xmlns:a16="http://schemas.microsoft.com/office/drawing/2014/main" id="{55EE087E-D9AD-9AE1-CDB4-61B6B9C55E12}"/>
                      </a:ext>
                    </a:extLst>
                  </p:cNvPr>
                  <p:cNvSpPr/>
                  <p:nvPr/>
                </p:nvSpPr>
                <p:spPr>
                  <a:xfrm>
                    <a:off x="-595503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4" name="Freeform: Shape 1773">
                    <a:extLst>
                      <a:ext uri="{FF2B5EF4-FFF2-40B4-BE49-F238E27FC236}">
                        <a16:creationId xmlns:a16="http://schemas.microsoft.com/office/drawing/2014/main" id="{2639193F-30C7-F705-2C65-2005F5A6794F}"/>
                      </a:ext>
                    </a:extLst>
                  </p:cNvPr>
                  <p:cNvSpPr/>
                  <p:nvPr/>
                </p:nvSpPr>
                <p:spPr>
                  <a:xfrm>
                    <a:off x="-571027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5" name="Freeform: Shape 1774">
                    <a:extLst>
                      <a:ext uri="{FF2B5EF4-FFF2-40B4-BE49-F238E27FC236}">
                        <a16:creationId xmlns:a16="http://schemas.microsoft.com/office/drawing/2014/main" id="{8C82C347-E2C4-DDB9-D933-E4A41FC68C9B}"/>
                      </a:ext>
                    </a:extLst>
                  </p:cNvPr>
                  <p:cNvSpPr/>
                  <p:nvPr/>
                </p:nvSpPr>
                <p:spPr>
                  <a:xfrm>
                    <a:off x="-546551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76" name="Freeform: Shape 1775">
                    <a:extLst>
                      <a:ext uri="{FF2B5EF4-FFF2-40B4-BE49-F238E27FC236}">
                        <a16:creationId xmlns:a16="http://schemas.microsoft.com/office/drawing/2014/main" id="{00F7AD9D-44FB-321E-DC44-48EF8C01EF73}"/>
                      </a:ext>
                    </a:extLst>
                  </p:cNvPr>
                  <p:cNvSpPr/>
                  <p:nvPr/>
                </p:nvSpPr>
                <p:spPr>
                  <a:xfrm>
                    <a:off x="-522068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7" name="Freeform: Shape 1776">
                    <a:extLst>
                      <a:ext uri="{FF2B5EF4-FFF2-40B4-BE49-F238E27FC236}">
                        <a16:creationId xmlns:a16="http://schemas.microsoft.com/office/drawing/2014/main" id="{170DC0DE-D7B7-8A15-25D5-12CD5B8A2EC8}"/>
                      </a:ext>
                    </a:extLst>
                  </p:cNvPr>
                  <p:cNvSpPr/>
                  <p:nvPr/>
                </p:nvSpPr>
                <p:spPr>
                  <a:xfrm>
                    <a:off x="-497592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8" name="Freeform: Shape 1777">
                    <a:extLst>
                      <a:ext uri="{FF2B5EF4-FFF2-40B4-BE49-F238E27FC236}">
                        <a16:creationId xmlns:a16="http://schemas.microsoft.com/office/drawing/2014/main" id="{B10AD68F-B6F4-38CB-E7FF-441FA22A2167}"/>
                      </a:ext>
                    </a:extLst>
                  </p:cNvPr>
                  <p:cNvSpPr/>
                  <p:nvPr/>
                </p:nvSpPr>
                <p:spPr>
                  <a:xfrm>
                    <a:off x="-473116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9" name="Freeform: Shape 1778">
                    <a:extLst>
                      <a:ext uri="{FF2B5EF4-FFF2-40B4-BE49-F238E27FC236}">
                        <a16:creationId xmlns:a16="http://schemas.microsoft.com/office/drawing/2014/main" id="{0B372FE7-02A5-29C1-706B-F69D3F56E40C}"/>
                      </a:ext>
                    </a:extLst>
                  </p:cNvPr>
                  <p:cNvSpPr/>
                  <p:nvPr/>
                </p:nvSpPr>
                <p:spPr>
                  <a:xfrm>
                    <a:off x="-448640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0" name="Freeform: Shape 1779">
                    <a:extLst>
                      <a:ext uri="{FF2B5EF4-FFF2-40B4-BE49-F238E27FC236}">
                        <a16:creationId xmlns:a16="http://schemas.microsoft.com/office/drawing/2014/main" id="{CF0431B4-F94D-3508-8AD3-C663F43A19C0}"/>
                      </a:ext>
                    </a:extLst>
                  </p:cNvPr>
                  <p:cNvSpPr/>
                  <p:nvPr/>
                </p:nvSpPr>
                <p:spPr>
                  <a:xfrm>
                    <a:off x="-424164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1" name="Freeform: Shape 1780">
                    <a:extLst>
                      <a:ext uri="{FF2B5EF4-FFF2-40B4-BE49-F238E27FC236}">
                        <a16:creationId xmlns:a16="http://schemas.microsoft.com/office/drawing/2014/main" id="{BEECC8E0-1096-006F-3BF5-C4E1AC9698FC}"/>
                      </a:ext>
                    </a:extLst>
                  </p:cNvPr>
                  <p:cNvSpPr/>
                  <p:nvPr/>
                </p:nvSpPr>
                <p:spPr>
                  <a:xfrm>
                    <a:off x="-399681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2" name="Freeform: Shape 1781">
                    <a:extLst>
                      <a:ext uri="{FF2B5EF4-FFF2-40B4-BE49-F238E27FC236}">
                        <a16:creationId xmlns:a16="http://schemas.microsoft.com/office/drawing/2014/main" id="{68812618-C89C-1926-006F-251B2BF770AC}"/>
                      </a:ext>
                    </a:extLst>
                  </p:cNvPr>
                  <p:cNvSpPr/>
                  <p:nvPr/>
                </p:nvSpPr>
                <p:spPr>
                  <a:xfrm>
                    <a:off x="-375205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3" name="Freeform: Shape 1782">
                    <a:extLst>
                      <a:ext uri="{FF2B5EF4-FFF2-40B4-BE49-F238E27FC236}">
                        <a16:creationId xmlns:a16="http://schemas.microsoft.com/office/drawing/2014/main" id="{0C7DB6D1-3067-DD60-A0BA-A01F9428146A}"/>
                      </a:ext>
                    </a:extLst>
                  </p:cNvPr>
                  <p:cNvSpPr/>
                  <p:nvPr/>
                </p:nvSpPr>
                <p:spPr>
                  <a:xfrm>
                    <a:off x="-350729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4" name="Freeform: Shape 1783">
                    <a:extLst>
                      <a:ext uri="{FF2B5EF4-FFF2-40B4-BE49-F238E27FC236}">
                        <a16:creationId xmlns:a16="http://schemas.microsoft.com/office/drawing/2014/main" id="{0500E45E-B4A1-2F2B-B263-2FB8742C8450}"/>
                      </a:ext>
                    </a:extLst>
                  </p:cNvPr>
                  <p:cNvSpPr/>
                  <p:nvPr/>
                </p:nvSpPr>
                <p:spPr>
                  <a:xfrm>
                    <a:off x="-326253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5" name="Freeform: Shape 1784">
                    <a:extLst>
                      <a:ext uri="{FF2B5EF4-FFF2-40B4-BE49-F238E27FC236}">
                        <a16:creationId xmlns:a16="http://schemas.microsoft.com/office/drawing/2014/main" id="{850F3E14-62A6-3D38-7D83-B62C7DAA909D}"/>
                      </a:ext>
                    </a:extLst>
                  </p:cNvPr>
                  <p:cNvSpPr/>
                  <p:nvPr/>
                </p:nvSpPr>
                <p:spPr>
                  <a:xfrm>
                    <a:off x="-301777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6" name="Freeform: Shape 1785">
                    <a:extLst>
                      <a:ext uri="{FF2B5EF4-FFF2-40B4-BE49-F238E27FC236}">
                        <a16:creationId xmlns:a16="http://schemas.microsoft.com/office/drawing/2014/main" id="{E95770A5-0C1C-F63C-A981-456EC50BF100}"/>
                      </a:ext>
                    </a:extLst>
                  </p:cNvPr>
                  <p:cNvSpPr/>
                  <p:nvPr/>
                </p:nvSpPr>
                <p:spPr>
                  <a:xfrm>
                    <a:off x="-2772944"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7" name="Freeform: Shape 1786">
                    <a:extLst>
                      <a:ext uri="{FF2B5EF4-FFF2-40B4-BE49-F238E27FC236}">
                        <a16:creationId xmlns:a16="http://schemas.microsoft.com/office/drawing/2014/main" id="{DE96D544-7AD6-3BBF-9AEA-C0E0F0559381}"/>
                      </a:ext>
                    </a:extLst>
                  </p:cNvPr>
                  <p:cNvSpPr/>
                  <p:nvPr/>
                </p:nvSpPr>
                <p:spPr>
                  <a:xfrm>
                    <a:off x="-252818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8" name="Freeform: Shape 1787">
                    <a:extLst>
                      <a:ext uri="{FF2B5EF4-FFF2-40B4-BE49-F238E27FC236}">
                        <a16:creationId xmlns:a16="http://schemas.microsoft.com/office/drawing/2014/main" id="{70D18538-6C22-54FE-CA4A-453D419EC5D7}"/>
                      </a:ext>
                    </a:extLst>
                  </p:cNvPr>
                  <p:cNvSpPr/>
                  <p:nvPr/>
                </p:nvSpPr>
                <p:spPr>
                  <a:xfrm>
                    <a:off x="-228342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9" name="Freeform: Shape 1788">
                    <a:extLst>
                      <a:ext uri="{FF2B5EF4-FFF2-40B4-BE49-F238E27FC236}">
                        <a16:creationId xmlns:a16="http://schemas.microsoft.com/office/drawing/2014/main" id="{ED3AAFC5-F9D7-A927-7F63-0849800D6D7E}"/>
                      </a:ext>
                    </a:extLst>
                  </p:cNvPr>
                  <p:cNvSpPr/>
                  <p:nvPr/>
                </p:nvSpPr>
                <p:spPr>
                  <a:xfrm>
                    <a:off x="-203866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0" name="Freeform: Shape 1789">
                    <a:extLst>
                      <a:ext uri="{FF2B5EF4-FFF2-40B4-BE49-F238E27FC236}">
                        <a16:creationId xmlns:a16="http://schemas.microsoft.com/office/drawing/2014/main" id="{B16E360C-3697-0FF5-776D-D72A01B9A115}"/>
                      </a:ext>
                    </a:extLst>
                  </p:cNvPr>
                  <p:cNvSpPr/>
                  <p:nvPr/>
                </p:nvSpPr>
                <p:spPr>
                  <a:xfrm>
                    <a:off x="-179390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1" name="Freeform: Shape 1790">
                    <a:extLst>
                      <a:ext uri="{FF2B5EF4-FFF2-40B4-BE49-F238E27FC236}">
                        <a16:creationId xmlns:a16="http://schemas.microsoft.com/office/drawing/2014/main" id="{DA2DEBC7-843C-C799-C564-42AC5B08E604}"/>
                      </a:ext>
                    </a:extLst>
                  </p:cNvPr>
                  <p:cNvSpPr/>
                  <p:nvPr/>
                </p:nvSpPr>
                <p:spPr>
                  <a:xfrm>
                    <a:off x="-766842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2" name="Freeform: Shape 1791">
                    <a:extLst>
                      <a:ext uri="{FF2B5EF4-FFF2-40B4-BE49-F238E27FC236}">
                        <a16:creationId xmlns:a16="http://schemas.microsoft.com/office/drawing/2014/main" id="{FCC83AC8-7180-069A-D147-5DF7A7E82F85}"/>
                      </a:ext>
                    </a:extLst>
                  </p:cNvPr>
                  <p:cNvSpPr/>
                  <p:nvPr/>
                </p:nvSpPr>
                <p:spPr>
                  <a:xfrm>
                    <a:off x="-742366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3" name="Freeform: Shape 1792">
                    <a:extLst>
                      <a:ext uri="{FF2B5EF4-FFF2-40B4-BE49-F238E27FC236}">
                        <a16:creationId xmlns:a16="http://schemas.microsoft.com/office/drawing/2014/main" id="{F3E3DE93-FC81-1C41-B21F-0C47EEEA7170}"/>
                      </a:ext>
                    </a:extLst>
                  </p:cNvPr>
                  <p:cNvSpPr/>
                  <p:nvPr/>
                </p:nvSpPr>
                <p:spPr>
                  <a:xfrm>
                    <a:off x="-717890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94" name="Freeform: Shape 1793">
                    <a:extLst>
                      <a:ext uri="{FF2B5EF4-FFF2-40B4-BE49-F238E27FC236}">
                        <a16:creationId xmlns:a16="http://schemas.microsoft.com/office/drawing/2014/main" id="{6B4F1C8C-18E8-3EF9-4BDD-BA9ED52086B1}"/>
                      </a:ext>
                    </a:extLst>
                  </p:cNvPr>
                  <p:cNvSpPr/>
                  <p:nvPr/>
                </p:nvSpPr>
                <p:spPr>
                  <a:xfrm>
                    <a:off x="-693414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5" name="Freeform: Shape 1794">
                    <a:extLst>
                      <a:ext uri="{FF2B5EF4-FFF2-40B4-BE49-F238E27FC236}">
                        <a16:creationId xmlns:a16="http://schemas.microsoft.com/office/drawing/2014/main" id="{9BCF4519-4BFE-84B0-FB1D-E60182406221}"/>
                      </a:ext>
                    </a:extLst>
                  </p:cNvPr>
                  <p:cNvSpPr/>
                  <p:nvPr/>
                </p:nvSpPr>
                <p:spPr>
                  <a:xfrm>
                    <a:off x="-668931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6" name="Freeform: Shape 1795">
                    <a:extLst>
                      <a:ext uri="{FF2B5EF4-FFF2-40B4-BE49-F238E27FC236}">
                        <a16:creationId xmlns:a16="http://schemas.microsoft.com/office/drawing/2014/main" id="{87DB3021-4941-5EFD-73BB-AEE92988FB77}"/>
                      </a:ext>
                    </a:extLst>
                  </p:cNvPr>
                  <p:cNvSpPr/>
                  <p:nvPr/>
                </p:nvSpPr>
                <p:spPr>
                  <a:xfrm>
                    <a:off x="-644455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7" name="Freeform: Shape 1796">
                    <a:extLst>
                      <a:ext uri="{FF2B5EF4-FFF2-40B4-BE49-F238E27FC236}">
                        <a16:creationId xmlns:a16="http://schemas.microsoft.com/office/drawing/2014/main" id="{E51C28F3-5C85-6501-D832-7AC8EFD742D0}"/>
                      </a:ext>
                    </a:extLst>
                  </p:cNvPr>
                  <p:cNvSpPr/>
                  <p:nvPr/>
                </p:nvSpPr>
                <p:spPr>
                  <a:xfrm>
                    <a:off x="-619979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98" name="Freeform: Shape 1797">
                    <a:extLst>
                      <a:ext uri="{FF2B5EF4-FFF2-40B4-BE49-F238E27FC236}">
                        <a16:creationId xmlns:a16="http://schemas.microsoft.com/office/drawing/2014/main" id="{36376331-43FB-330F-238F-EF006CE33918}"/>
                      </a:ext>
                    </a:extLst>
                  </p:cNvPr>
                  <p:cNvSpPr/>
                  <p:nvPr/>
                </p:nvSpPr>
                <p:spPr>
                  <a:xfrm>
                    <a:off x="-595503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9" name="Freeform: Shape 1798">
                    <a:extLst>
                      <a:ext uri="{FF2B5EF4-FFF2-40B4-BE49-F238E27FC236}">
                        <a16:creationId xmlns:a16="http://schemas.microsoft.com/office/drawing/2014/main" id="{A81211BE-43F0-94BE-90AA-5B8095183BED}"/>
                      </a:ext>
                    </a:extLst>
                  </p:cNvPr>
                  <p:cNvSpPr/>
                  <p:nvPr/>
                </p:nvSpPr>
                <p:spPr>
                  <a:xfrm>
                    <a:off x="-571027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0" name="Freeform: Shape 1799">
                    <a:extLst>
                      <a:ext uri="{FF2B5EF4-FFF2-40B4-BE49-F238E27FC236}">
                        <a16:creationId xmlns:a16="http://schemas.microsoft.com/office/drawing/2014/main" id="{CE695CE0-CB16-0D0C-E50D-98A6246851B2}"/>
                      </a:ext>
                    </a:extLst>
                  </p:cNvPr>
                  <p:cNvSpPr/>
                  <p:nvPr/>
                </p:nvSpPr>
                <p:spPr>
                  <a:xfrm>
                    <a:off x="-546551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1" name="Freeform: Shape 1800">
                    <a:extLst>
                      <a:ext uri="{FF2B5EF4-FFF2-40B4-BE49-F238E27FC236}">
                        <a16:creationId xmlns:a16="http://schemas.microsoft.com/office/drawing/2014/main" id="{932FA26F-3CE4-747D-E311-FB1662F9A15D}"/>
                      </a:ext>
                    </a:extLst>
                  </p:cNvPr>
                  <p:cNvSpPr/>
                  <p:nvPr/>
                </p:nvSpPr>
                <p:spPr>
                  <a:xfrm>
                    <a:off x="-522068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2" name="Freeform: Shape 1801">
                    <a:extLst>
                      <a:ext uri="{FF2B5EF4-FFF2-40B4-BE49-F238E27FC236}">
                        <a16:creationId xmlns:a16="http://schemas.microsoft.com/office/drawing/2014/main" id="{D9741F90-7E81-3F65-0FAA-BBA4F11D6B5E}"/>
                      </a:ext>
                    </a:extLst>
                  </p:cNvPr>
                  <p:cNvSpPr/>
                  <p:nvPr/>
                </p:nvSpPr>
                <p:spPr>
                  <a:xfrm>
                    <a:off x="-497592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3" name="Freeform: Shape 1802">
                    <a:extLst>
                      <a:ext uri="{FF2B5EF4-FFF2-40B4-BE49-F238E27FC236}">
                        <a16:creationId xmlns:a16="http://schemas.microsoft.com/office/drawing/2014/main" id="{709DCD38-DA77-D65D-3296-F35041446FB3}"/>
                      </a:ext>
                    </a:extLst>
                  </p:cNvPr>
                  <p:cNvSpPr/>
                  <p:nvPr/>
                </p:nvSpPr>
                <p:spPr>
                  <a:xfrm>
                    <a:off x="-473116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4" name="Freeform: Shape 1803">
                    <a:extLst>
                      <a:ext uri="{FF2B5EF4-FFF2-40B4-BE49-F238E27FC236}">
                        <a16:creationId xmlns:a16="http://schemas.microsoft.com/office/drawing/2014/main" id="{0DA3C353-35BF-0C93-325A-871CF278F1D3}"/>
                      </a:ext>
                    </a:extLst>
                  </p:cNvPr>
                  <p:cNvSpPr/>
                  <p:nvPr/>
                </p:nvSpPr>
                <p:spPr>
                  <a:xfrm>
                    <a:off x="-448640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5" name="Freeform: Shape 1804">
                    <a:extLst>
                      <a:ext uri="{FF2B5EF4-FFF2-40B4-BE49-F238E27FC236}">
                        <a16:creationId xmlns:a16="http://schemas.microsoft.com/office/drawing/2014/main" id="{B7AA4768-94B6-6F33-A9DE-1E847AC41F86}"/>
                      </a:ext>
                    </a:extLst>
                  </p:cNvPr>
                  <p:cNvSpPr/>
                  <p:nvPr/>
                </p:nvSpPr>
                <p:spPr>
                  <a:xfrm>
                    <a:off x="-424164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6" name="Freeform: Shape 1805">
                    <a:extLst>
                      <a:ext uri="{FF2B5EF4-FFF2-40B4-BE49-F238E27FC236}">
                        <a16:creationId xmlns:a16="http://schemas.microsoft.com/office/drawing/2014/main" id="{635EE899-B377-3687-6B84-5A2A3C5653A5}"/>
                      </a:ext>
                    </a:extLst>
                  </p:cNvPr>
                  <p:cNvSpPr/>
                  <p:nvPr/>
                </p:nvSpPr>
                <p:spPr>
                  <a:xfrm>
                    <a:off x="-399681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7" name="Freeform: Shape 1806">
                    <a:extLst>
                      <a:ext uri="{FF2B5EF4-FFF2-40B4-BE49-F238E27FC236}">
                        <a16:creationId xmlns:a16="http://schemas.microsoft.com/office/drawing/2014/main" id="{7B063207-11F4-D87B-3C6F-390BF5172CE0}"/>
                      </a:ext>
                    </a:extLst>
                  </p:cNvPr>
                  <p:cNvSpPr/>
                  <p:nvPr/>
                </p:nvSpPr>
                <p:spPr>
                  <a:xfrm>
                    <a:off x="-375205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8" name="Freeform: Shape 1807">
                    <a:extLst>
                      <a:ext uri="{FF2B5EF4-FFF2-40B4-BE49-F238E27FC236}">
                        <a16:creationId xmlns:a16="http://schemas.microsoft.com/office/drawing/2014/main" id="{5CD22102-2BC5-BF91-8773-4F36D2A4DF8B}"/>
                      </a:ext>
                    </a:extLst>
                  </p:cNvPr>
                  <p:cNvSpPr/>
                  <p:nvPr/>
                </p:nvSpPr>
                <p:spPr>
                  <a:xfrm>
                    <a:off x="-350729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9" name="Freeform: Shape 1808">
                    <a:extLst>
                      <a:ext uri="{FF2B5EF4-FFF2-40B4-BE49-F238E27FC236}">
                        <a16:creationId xmlns:a16="http://schemas.microsoft.com/office/drawing/2014/main" id="{035FF713-BF01-A54A-A843-99801EC071F5}"/>
                      </a:ext>
                    </a:extLst>
                  </p:cNvPr>
                  <p:cNvSpPr/>
                  <p:nvPr/>
                </p:nvSpPr>
                <p:spPr>
                  <a:xfrm>
                    <a:off x="-326253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0" name="Freeform: Shape 1809">
                    <a:extLst>
                      <a:ext uri="{FF2B5EF4-FFF2-40B4-BE49-F238E27FC236}">
                        <a16:creationId xmlns:a16="http://schemas.microsoft.com/office/drawing/2014/main" id="{5A4466C2-A926-5015-EA6A-75FC697EE236}"/>
                      </a:ext>
                    </a:extLst>
                  </p:cNvPr>
                  <p:cNvSpPr/>
                  <p:nvPr/>
                </p:nvSpPr>
                <p:spPr>
                  <a:xfrm>
                    <a:off x="-301777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1" name="Freeform: Shape 1810">
                    <a:extLst>
                      <a:ext uri="{FF2B5EF4-FFF2-40B4-BE49-F238E27FC236}">
                        <a16:creationId xmlns:a16="http://schemas.microsoft.com/office/drawing/2014/main" id="{8F0392FB-7CC6-B405-7027-22E1E5DBB285}"/>
                      </a:ext>
                    </a:extLst>
                  </p:cNvPr>
                  <p:cNvSpPr/>
                  <p:nvPr/>
                </p:nvSpPr>
                <p:spPr>
                  <a:xfrm>
                    <a:off x="-2772944"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2" name="Freeform: Shape 1811">
                    <a:extLst>
                      <a:ext uri="{FF2B5EF4-FFF2-40B4-BE49-F238E27FC236}">
                        <a16:creationId xmlns:a16="http://schemas.microsoft.com/office/drawing/2014/main" id="{8A9F8B57-DB4E-6BA6-C1AE-10743600ECE9}"/>
                      </a:ext>
                    </a:extLst>
                  </p:cNvPr>
                  <p:cNvSpPr/>
                  <p:nvPr/>
                </p:nvSpPr>
                <p:spPr>
                  <a:xfrm>
                    <a:off x="-252818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3" name="Freeform: Shape 1812">
                    <a:extLst>
                      <a:ext uri="{FF2B5EF4-FFF2-40B4-BE49-F238E27FC236}">
                        <a16:creationId xmlns:a16="http://schemas.microsoft.com/office/drawing/2014/main" id="{FB1A2C45-D9EB-82DA-A236-D62D92D9E199}"/>
                      </a:ext>
                    </a:extLst>
                  </p:cNvPr>
                  <p:cNvSpPr/>
                  <p:nvPr/>
                </p:nvSpPr>
                <p:spPr>
                  <a:xfrm>
                    <a:off x="-228342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4" name="Freeform: Shape 1813">
                    <a:extLst>
                      <a:ext uri="{FF2B5EF4-FFF2-40B4-BE49-F238E27FC236}">
                        <a16:creationId xmlns:a16="http://schemas.microsoft.com/office/drawing/2014/main" id="{21CBCA41-7CB4-38D8-8ADC-657B802DAD37}"/>
                      </a:ext>
                    </a:extLst>
                  </p:cNvPr>
                  <p:cNvSpPr/>
                  <p:nvPr/>
                </p:nvSpPr>
                <p:spPr>
                  <a:xfrm>
                    <a:off x="-203866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5" name="Freeform: Shape 1814">
                    <a:extLst>
                      <a:ext uri="{FF2B5EF4-FFF2-40B4-BE49-F238E27FC236}">
                        <a16:creationId xmlns:a16="http://schemas.microsoft.com/office/drawing/2014/main" id="{1E228FB1-5A17-A1AA-F070-3A92502A9E02}"/>
                      </a:ext>
                    </a:extLst>
                  </p:cNvPr>
                  <p:cNvSpPr/>
                  <p:nvPr/>
                </p:nvSpPr>
                <p:spPr>
                  <a:xfrm>
                    <a:off x="-179390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6" name="Freeform: Shape 1815">
                    <a:extLst>
                      <a:ext uri="{FF2B5EF4-FFF2-40B4-BE49-F238E27FC236}">
                        <a16:creationId xmlns:a16="http://schemas.microsoft.com/office/drawing/2014/main" id="{9BAC96B0-21D9-2E7E-A6AD-7ACBDEB510A0}"/>
                      </a:ext>
                    </a:extLst>
                  </p:cNvPr>
                  <p:cNvSpPr/>
                  <p:nvPr/>
                </p:nvSpPr>
                <p:spPr>
                  <a:xfrm>
                    <a:off x="-766842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7" name="Freeform: Shape 1816">
                    <a:extLst>
                      <a:ext uri="{FF2B5EF4-FFF2-40B4-BE49-F238E27FC236}">
                        <a16:creationId xmlns:a16="http://schemas.microsoft.com/office/drawing/2014/main" id="{D1847D2B-B9F8-B9CE-5501-123EEF93B02C}"/>
                      </a:ext>
                    </a:extLst>
                  </p:cNvPr>
                  <p:cNvSpPr/>
                  <p:nvPr/>
                </p:nvSpPr>
                <p:spPr>
                  <a:xfrm>
                    <a:off x="-742366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8" name="Freeform: Shape 1817">
                    <a:extLst>
                      <a:ext uri="{FF2B5EF4-FFF2-40B4-BE49-F238E27FC236}">
                        <a16:creationId xmlns:a16="http://schemas.microsoft.com/office/drawing/2014/main" id="{93866889-271F-7627-20EE-8F2C99A96A36}"/>
                      </a:ext>
                    </a:extLst>
                  </p:cNvPr>
                  <p:cNvSpPr/>
                  <p:nvPr/>
                </p:nvSpPr>
                <p:spPr>
                  <a:xfrm>
                    <a:off x="-717890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9" name="Freeform: Shape 1818">
                    <a:extLst>
                      <a:ext uri="{FF2B5EF4-FFF2-40B4-BE49-F238E27FC236}">
                        <a16:creationId xmlns:a16="http://schemas.microsoft.com/office/drawing/2014/main" id="{1F476073-1475-10F4-BBCA-BDF38E991E64}"/>
                      </a:ext>
                    </a:extLst>
                  </p:cNvPr>
                  <p:cNvSpPr/>
                  <p:nvPr/>
                </p:nvSpPr>
                <p:spPr>
                  <a:xfrm>
                    <a:off x="-693414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0" name="Freeform: Shape 1819">
                    <a:extLst>
                      <a:ext uri="{FF2B5EF4-FFF2-40B4-BE49-F238E27FC236}">
                        <a16:creationId xmlns:a16="http://schemas.microsoft.com/office/drawing/2014/main" id="{92BD852C-8AC0-16F5-3A6C-B0867FD5C1FF}"/>
                      </a:ext>
                    </a:extLst>
                  </p:cNvPr>
                  <p:cNvSpPr/>
                  <p:nvPr/>
                </p:nvSpPr>
                <p:spPr>
                  <a:xfrm>
                    <a:off x="-668931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1" name="Freeform: Shape 1820">
                    <a:extLst>
                      <a:ext uri="{FF2B5EF4-FFF2-40B4-BE49-F238E27FC236}">
                        <a16:creationId xmlns:a16="http://schemas.microsoft.com/office/drawing/2014/main" id="{736EBA4D-18CB-7FC1-9143-500EB602D7E3}"/>
                      </a:ext>
                    </a:extLst>
                  </p:cNvPr>
                  <p:cNvSpPr/>
                  <p:nvPr/>
                </p:nvSpPr>
                <p:spPr>
                  <a:xfrm>
                    <a:off x="-644455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2" name="Freeform: Shape 1821">
                    <a:extLst>
                      <a:ext uri="{FF2B5EF4-FFF2-40B4-BE49-F238E27FC236}">
                        <a16:creationId xmlns:a16="http://schemas.microsoft.com/office/drawing/2014/main" id="{AF75A130-FEDD-7F69-9F4F-0F377CB6F128}"/>
                      </a:ext>
                    </a:extLst>
                  </p:cNvPr>
                  <p:cNvSpPr/>
                  <p:nvPr/>
                </p:nvSpPr>
                <p:spPr>
                  <a:xfrm>
                    <a:off x="-619979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3" name="Freeform: Shape 1822">
                    <a:extLst>
                      <a:ext uri="{FF2B5EF4-FFF2-40B4-BE49-F238E27FC236}">
                        <a16:creationId xmlns:a16="http://schemas.microsoft.com/office/drawing/2014/main" id="{B85F1671-AD09-AAD4-8BE2-C42B22AE6446}"/>
                      </a:ext>
                    </a:extLst>
                  </p:cNvPr>
                  <p:cNvSpPr/>
                  <p:nvPr/>
                </p:nvSpPr>
                <p:spPr>
                  <a:xfrm>
                    <a:off x="-595503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4" name="Freeform: Shape 1823">
                    <a:extLst>
                      <a:ext uri="{FF2B5EF4-FFF2-40B4-BE49-F238E27FC236}">
                        <a16:creationId xmlns:a16="http://schemas.microsoft.com/office/drawing/2014/main" id="{43D31F67-CEFC-136F-BBC6-B205E653E6C3}"/>
                      </a:ext>
                    </a:extLst>
                  </p:cNvPr>
                  <p:cNvSpPr/>
                  <p:nvPr/>
                </p:nvSpPr>
                <p:spPr>
                  <a:xfrm>
                    <a:off x="-571027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5" name="Freeform: Shape 1824">
                    <a:extLst>
                      <a:ext uri="{FF2B5EF4-FFF2-40B4-BE49-F238E27FC236}">
                        <a16:creationId xmlns:a16="http://schemas.microsoft.com/office/drawing/2014/main" id="{8339C363-7DDE-9E58-C703-D12089F046C2}"/>
                      </a:ext>
                    </a:extLst>
                  </p:cNvPr>
                  <p:cNvSpPr/>
                  <p:nvPr/>
                </p:nvSpPr>
                <p:spPr>
                  <a:xfrm>
                    <a:off x="-546551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6" name="Freeform: Shape 1825">
                    <a:extLst>
                      <a:ext uri="{FF2B5EF4-FFF2-40B4-BE49-F238E27FC236}">
                        <a16:creationId xmlns:a16="http://schemas.microsoft.com/office/drawing/2014/main" id="{B5108071-8D0C-8AEE-4797-C72E751075C5}"/>
                      </a:ext>
                    </a:extLst>
                  </p:cNvPr>
                  <p:cNvSpPr/>
                  <p:nvPr/>
                </p:nvSpPr>
                <p:spPr>
                  <a:xfrm>
                    <a:off x="-522068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7" name="Freeform: Shape 1826">
                    <a:extLst>
                      <a:ext uri="{FF2B5EF4-FFF2-40B4-BE49-F238E27FC236}">
                        <a16:creationId xmlns:a16="http://schemas.microsoft.com/office/drawing/2014/main" id="{F25FEE4A-327B-6F44-FCBD-EE173A7087F1}"/>
                      </a:ext>
                    </a:extLst>
                  </p:cNvPr>
                  <p:cNvSpPr/>
                  <p:nvPr/>
                </p:nvSpPr>
                <p:spPr>
                  <a:xfrm>
                    <a:off x="-497592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8" name="Freeform: Shape 1827">
                    <a:extLst>
                      <a:ext uri="{FF2B5EF4-FFF2-40B4-BE49-F238E27FC236}">
                        <a16:creationId xmlns:a16="http://schemas.microsoft.com/office/drawing/2014/main" id="{BAC14EAC-28FB-7B26-3D7C-16A85C901AF0}"/>
                      </a:ext>
                    </a:extLst>
                  </p:cNvPr>
                  <p:cNvSpPr/>
                  <p:nvPr/>
                </p:nvSpPr>
                <p:spPr>
                  <a:xfrm>
                    <a:off x="-473116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9" name="Freeform: Shape 1828">
                    <a:extLst>
                      <a:ext uri="{FF2B5EF4-FFF2-40B4-BE49-F238E27FC236}">
                        <a16:creationId xmlns:a16="http://schemas.microsoft.com/office/drawing/2014/main" id="{3E5C73FC-2B33-BD3D-9838-E7284040F1BA}"/>
                      </a:ext>
                    </a:extLst>
                  </p:cNvPr>
                  <p:cNvSpPr/>
                  <p:nvPr/>
                </p:nvSpPr>
                <p:spPr>
                  <a:xfrm>
                    <a:off x="-448640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0" name="Freeform: Shape 1829">
                    <a:extLst>
                      <a:ext uri="{FF2B5EF4-FFF2-40B4-BE49-F238E27FC236}">
                        <a16:creationId xmlns:a16="http://schemas.microsoft.com/office/drawing/2014/main" id="{31B9477D-3264-9DC1-F2C6-113BC4D85AB4}"/>
                      </a:ext>
                    </a:extLst>
                  </p:cNvPr>
                  <p:cNvSpPr/>
                  <p:nvPr/>
                </p:nvSpPr>
                <p:spPr>
                  <a:xfrm>
                    <a:off x="-424164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31" name="Freeform: Shape 1830">
                    <a:extLst>
                      <a:ext uri="{FF2B5EF4-FFF2-40B4-BE49-F238E27FC236}">
                        <a16:creationId xmlns:a16="http://schemas.microsoft.com/office/drawing/2014/main" id="{3BC13E08-4D81-44D3-D5A5-7FE4C99C7D3F}"/>
                      </a:ext>
                    </a:extLst>
                  </p:cNvPr>
                  <p:cNvSpPr/>
                  <p:nvPr/>
                </p:nvSpPr>
                <p:spPr>
                  <a:xfrm>
                    <a:off x="-399681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2" name="Freeform: Shape 1831">
                    <a:extLst>
                      <a:ext uri="{FF2B5EF4-FFF2-40B4-BE49-F238E27FC236}">
                        <a16:creationId xmlns:a16="http://schemas.microsoft.com/office/drawing/2014/main" id="{A9161814-9963-1A64-DCE2-55AB7D923B2E}"/>
                      </a:ext>
                    </a:extLst>
                  </p:cNvPr>
                  <p:cNvSpPr/>
                  <p:nvPr/>
                </p:nvSpPr>
                <p:spPr>
                  <a:xfrm>
                    <a:off x="-375205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3" name="Freeform: Shape 1832">
                    <a:extLst>
                      <a:ext uri="{FF2B5EF4-FFF2-40B4-BE49-F238E27FC236}">
                        <a16:creationId xmlns:a16="http://schemas.microsoft.com/office/drawing/2014/main" id="{775942C6-F19F-CE0C-4EAD-D51654334BF3}"/>
                      </a:ext>
                    </a:extLst>
                  </p:cNvPr>
                  <p:cNvSpPr/>
                  <p:nvPr/>
                </p:nvSpPr>
                <p:spPr>
                  <a:xfrm>
                    <a:off x="-350729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4" name="Freeform: Shape 1833">
                    <a:extLst>
                      <a:ext uri="{FF2B5EF4-FFF2-40B4-BE49-F238E27FC236}">
                        <a16:creationId xmlns:a16="http://schemas.microsoft.com/office/drawing/2014/main" id="{D0A11056-F97E-7016-C420-3A2DCF6DCC42}"/>
                      </a:ext>
                    </a:extLst>
                  </p:cNvPr>
                  <p:cNvSpPr/>
                  <p:nvPr/>
                </p:nvSpPr>
                <p:spPr>
                  <a:xfrm>
                    <a:off x="-326253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5" name="Freeform: Shape 1834">
                    <a:extLst>
                      <a:ext uri="{FF2B5EF4-FFF2-40B4-BE49-F238E27FC236}">
                        <a16:creationId xmlns:a16="http://schemas.microsoft.com/office/drawing/2014/main" id="{6A1E99BF-19B0-41C5-05CE-EC8CBC184CEB}"/>
                      </a:ext>
                    </a:extLst>
                  </p:cNvPr>
                  <p:cNvSpPr/>
                  <p:nvPr/>
                </p:nvSpPr>
                <p:spPr>
                  <a:xfrm>
                    <a:off x="-301777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6" name="Freeform: Shape 1835">
                    <a:extLst>
                      <a:ext uri="{FF2B5EF4-FFF2-40B4-BE49-F238E27FC236}">
                        <a16:creationId xmlns:a16="http://schemas.microsoft.com/office/drawing/2014/main" id="{0845E90C-DB60-B394-7E58-FB8482428C49}"/>
                      </a:ext>
                    </a:extLst>
                  </p:cNvPr>
                  <p:cNvSpPr/>
                  <p:nvPr/>
                </p:nvSpPr>
                <p:spPr>
                  <a:xfrm>
                    <a:off x="-2772944"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7" name="Freeform: Shape 1836">
                    <a:extLst>
                      <a:ext uri="{FF2B5EF4-FFF2-40B4-BE49-F238E27FC236}">
                        <a16:creationId xmlns:a16="http://schemas.microsoft.com/office/drawing/2014/main" id="{05E553E5-E2D7-7019-09CB-202A45CF2D34}"/>
                      </a:ext>
                    </a:extLst>
                  </p:cNvPr>
                  <p:cNvSpPr/>
                  <p:nvPr/>
                </p:nvSpPr>
                <p:spPr>
                  <a:xfrm>
                    <a:off x="-252818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8" name="Freeform: Shape 1837">
                    <a:extLst>
                      <a:ext uri="{FF2B5EF4-FFF2-40B4-BE49-F238E27FC236}">
                        <a16:creationId xmlns:a16="http://schemas.microsoft.com/office/drawing/2014/main" id="{90C08C35-4571-DF99-7731-8D6A2B5026B3}"/>
                      </a:ext>
                    </a:extLst>
                  </p:cNvPr>
                  <p:cNvSpPr/>
                  <p:nvPr/>
                </p:nvSpPr>
                <p:spPr>
                  <a:xfrm>
                    <a:off x="-228342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9" name="Freeform: Shape 1838">
                    <a:extLst>
                      <a:ext uri="{FF2B5EF4-FFF2-40B4-BE49-F238E27FC236}">
                        <a16:creationId xmlns:a16="http://schemas.microsoft.com/office/drawing/2014/main" id="{B808EAFB-D212-A3BA-7BDE-4C7A56FFB443}"/>
                      </a:ext>
                    </a:extLst>
                  </p:cNvPr>
                  <p:cNvSpPr/>
                  <p:nvPr/>
                </p:nvSpPr>
                <p:spPr>
                  <a:xfrm>
                    <a:off x="-203866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0" name="Freeform: Shape 1839">
                    <a:extLst>
                      <a:ext uri="{FF2B5EF4-FFF2-40B4-BE49-F238E27FC236}">
                        <a16:creationId xmlns:a16="http://schemas.microsoft.com/office/drawing/2014/main" id="{2A24F22A-6CC0-14B8-BCCA-F5E36C92B9F5}"/>
                      </a:ext>
                    </a:extLst>
                  </p:cNvPr>
                  <p:cNvSpPr/>
                  <p:nvPr/>
                </p:nvSpPr>
                <p:spPr>
                  <a:xfrm>
                    <a:off x="-179390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grpSp>
      <p:grpSp>
        <p:nvGrpSpPr>
          <p:cNvPr id="2893" name="Group 2892">
            <a:extLst>
              <a:ext uri="{FF2B5EF4-FFF2-40B4-BE49-F238E27FC236}">
                <a16:creationId xmlns:a16="http://schemas.microsoft.com/office/drawing/2014/main" id="{1464443F-2936-7036-3C79-4286739CF03C}"/>
              </a:ext>
            </a:extLst>
          </p:cNvPr>
          <p:cNvGrpSpPr/>
          <p:nvPr userDrawn="1"/>
        </p:nvGrpSpPr>
        <p:grpSpPr>
          <a:xfrm>
            <a:off x="418964" y="0"/>
            <a:ext cx="11433361" cy="6887940"/>
            <a:chOff x="418964" y="0"/>
            <a:chExt cx="11433361" cy="6887940"/>
          </a:xfrm>
        </p:grpSpPr>
        <p:grpSp>
          <p:nvGrpSpPr>
            <p:cNvPr id="2894" name="Group 2893">
              <a:extLst>
                <a:ext uri="{FF2B5EF4-FFF2-40B4-BE49-F238E27FC236}">
                  <a16:creationId xmlns:a16="http://schemas.microsoft.com/office/drawing/2014/main" id="{6F469D3D-1D36-993C-C691-C939FC00B5C6}"/>
                </a:ext>
              </a:extLst>
            </p:cNvPr>
            <p:cNvGrpSpPr/>
            <p:nvPr userDrawn="1"/>
          </p:nvGrpSpPr>
          <p:grpSpPr>
            <a:xfrm>
              <a:off x="418964" y="0"/>
              <a:ext cx="469504" cy="6887940"/>
              <a:chOff x="418964" y="0"/>
              <a:chExt cx="469504" cy="6887940"/>
            </a:xfrm>
          </p:grpSpPr>
          <p:grpSp>
            <p:nvGrpSpPr>
              <p:cNvPr id="2927" name="图形 15">
                <a:extLst>
                  <a:ext uri="{FF2B5EF4-FFF2-40B4-BE49-F238E27FC236}">
                    <a16:creationId xmlns:a16="http://schemas.microsoft.com/office/drawing/2014/main" id="{056068F4-3804-4181-06DE-C8B1895A49A4}"/>
                  </a:ext>
                </a:extLst>
              </p:cNvPr>
              <p:cNvGrpSpPr/>
              <p:nvPr/>
            </p:nvGrpSpPr>
            <p:grpSpPr>
              <a:xfrm>
                <a:off x="418964" y="0"/>
                <a:ext cx="469504" cy="6887940"/>
                <a:chOff x="418964" y="-34230"/>
                <a:chExt cx="469504" cy="6887940"/>
              </a:xfrm>
              <a:solidFill>
                <a:schemeClr val="accent1"/>
              </a:solidFill>
            </p:grpSpPr>
            <p:sp>
              <p:nvSpPr>
                <p:cNvPr id="2941" name="任意多边形: 形状 17">
                  <a:extLst>
                    <a:ext uri="{FF2B5EF4-FFF2-40B4-BE49-F238E27FC236}">
                      <a16:creationId xmlns:a16="http://schemas.microsoft.com/office/drawing/2014/main" id="{86096EB1-A072-4893-4CD4-DCDE8A46790E}"/>
                    </a:ext>
                  </a:extLst>
                </p:cNvPr>
                <p:cNvSpPr/>
                <p:nvPr/>
              </p:nvSpPr>
              <p:spPr>
                <a:xfrm>
                  <a:off x="553662"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42" name="任意多边形: 形状 18">
                  <a:extLst>
                    <a:ext uri="{FF2B5EF4-FFF2-40B4-BE49-F238E27FC236}">
                      <a16:creationId xmlns:a16="http://schemas.microsoft.com/office/drawing/2014/main" id="{55358ACA-6C50-A82F-3FE0-9235F875EFA5}"/>
                    </a:ext>
                  </a:extLst>
                </p:cNvPr>
                <p:cNvSpPr/>
                <p:nvPr/>
              </p:nvSpPr>
              <p:spPr>
                <a:xfrm>
                  <a:off x="688360"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43" name="任意多边形: 形状 19">
                  <a:extLst>
                    <a:ext uri="{FF2B5EF4-FFF2-40B4-BE49-F238E27FC236}">
                      <a16:creationId xmlns:a16="http://schemas.microsoft.com/office/drawing/2014/main" id="{0DA5E2BE-33FB-A1EC-234A-D605EC5FFE3E}"/>
                    </a:ext>
                  </a:extLst>
                </p:cNvPr>
                <p:cNvSpPr/>
                <p:nvPr/>
              </p:nvSpPr>
              <p:spPr>
                <a:xfrm>
                  <a:off x="418964"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44" name="任意多边形: 形状 21">
                  <a:extLst>
                    <a:ext uri="{FF2B5EF4-FFF2-40B4-BE49-F238E27FC236}">
                      <a16:creationId xmlns:a16="http://schemas.microsoft.com/office/drawing/2014/main" id="{1C30DA00-3746-EA45-9CC9-EA2C8CB10658}"/>
                    </a:ext>
                  </a:extLst>
                </p:cNvPr>
                <p:cNvSpPr/>
                <p:nvPr/>
              </p:nvSpPr>
              <p:spPr>
                <a:xfrm>
                  <a:off x="823058"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2928" name="图形 15">
                <a:extLst>
                  <a:ext uri="{FF2B5EF4-FFF2-40B4-BE49-F238E27FC236}">
                    <a16:creationId xmlns:a16="http://schemas.microsoft.com/office/drawing/2014/main" id="{2F24E5C0-47A5-3212-E463-8FB638782265}"/>
                  </a:ext>
                </a:extLst>
              </p:cNvPr>
              <p:cNvGrpSpPr/>
              <p:nvPr/>
            </p:nvGrpSpPr>
            <p:grpSpPr>
              <a:xfrm>
                <a:off x="437510" y="5744433"/>
                <a:ext cx="432863" cy="950937"/>
                <a:chOff x="437510" y="5710203"/>
                <a:chExt cx="432863" cy="950937"/>
              </a:xfrm>
            </p:grpSpPr>
            <p:grpSp>
              <p:nvGrpSpPr>
                <p:cNvPr id="2934" name="图形 15">
                  <a:extLst>
                    <a:ext uri="{FF2B5EF4-FFF2-40B4-BE49-F238E27FC236}">
                      <a16:creationId xmlns:a16="http://schemas.microsoft.com/office/drawing/2014/main" id="{4C1B22F8-5A44-30E6-B2FA-22CAD6F54F4A}"/>
                    </a:ext>
                  </a:extLst>
                </p:cNvPr>
                <p:cNvGrpSpPr/>
                <p:nvPr/>
              </p:nvGrpSpPr>
              <p:grpSpPr>
                <a:xfrm>
                  <a:off x="438067" y="6228834"/>
                  <a:ext cx="432306" cy="432306"/>
                  <a:chOff x="438067" y="6228834"/>
                  <a:chExt cx="432306" cy="432306"/>
                </a:xfrm>
              </p:grpSpPr>
              <p:sp>
                <p:nvSpPr>
                  <p:cNvPr id="2939" name="任意多边形: 形状 15">
                    <a:extLst>
                      <a:ext uri="{FF2B5EF4-FFF2-40B4-BE49-F238E27FC236}">
                        <a16:creationId xmlns:a16="http://schemas.microsoft.com/office/drawing/2014/main" id="{09376A9C-5733-ACB4-597E-BF63EF683F15}"/>
                      </a:ext>
                    </a:extLst>
                  </p:cNvPr>
                  <p:cNvSpPr/>
                  <p:nvPr/>
                </p:nvSpPr>
                <p:spPr>
                  <a:xfrm rot="-792561">
                    <a:off x="474400" y="6265167"/>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8"/>
                          <a:pt x="80508" y="0"/>
                          <a:pt x="179820" y="0"/>
                        </a:cubicBezTo>
                        <a:cubicBezTo>
                          <a:pt x="279132" y="0"/>
                          <a:pt x="359641" y="80508"/>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2940" name="任意多边形: 形状 16">
                    <a:extLst>
                      <a:ext uri="{FF2B5EF4-FFF2-40B4-BE49-F238E27FC236}">
                        <a16:creationId xmlns:a16="http://schemas.microsoft.com/office/drawing/2014/main" id="{40FCAE5C-71CB-E1B8-F274-9AFE72A83057}"/>
                      </a:ext>
                    </a:extLst>
                  </p:cNvPr>
                  <p:cNvSpPr/>
                  <p:nvPr/>
                </p:nvSpPr>
                <p:spPr>
                  <a:xfrm>
                    <a:off x="525214" y="631131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2935" name="图形 15">
                  <a:extLst>
                    <a:ext uri="{FF2B5EF4-FFF2-40B4-BE49-F238E27FC236}">
                      <a16:creationId xmlns:a16="http://schemas.microsoft.com/office/drawing/2014/main" id="{6610447F-16F1-397A-2E82-9C902A15452E}"/>
                    </a:ext>
                  </a:extLst>
                </p:cNvPr>
                <p:cNvGrpSpPr/>
                <p:nvPr/>
              </p:nvGrpSpPr>
              <p:grpSpPr>
                <a:xfrm>
                  <a:off x="437510" y="5710203"/>
                  <a:ext cx="432306" cy="432306"/>
                  <a:chOff x="437510" y="5710203"/>
                  <a:chExt cx="432306" cy="432306"/>
                </a:xfrm>
              </p:grpSpPr>
              <p:sp>
                <p:nvSpPr>
                  <p:cNvPr id="2937" name="任意多边形: 形状 13">
                    <a:extLst>
                      <a:ext uri="{FF2B5EF4-FFF2-40B4-BE49-F238E27FC236}">
                        <a16:creationId xmlns:a16="http://schemas.microsoft.com/office/drawing/2014/main" id="{FBEC11EB-BAD1-5109-A42A-E4A319DA4904}"/>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2938" name="任意多边形: 形状 14">
                    <a:extLst>
                      <a:ext uri="{FF2B5EF4-FFF2-40B4-BE49-F238E27FC236}">
                        <a16:creationId xmlns:a16="http://schemas.microsoft.com/office/drawing/2014/main" id="{96E01FD7-8F20-551D-5FF8-7C2E921A92C3}"/>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2936" name="任意多边形: 形状 12">
                  <a:extLst>
                    <a:ext uri="{FF2B5EF4-FFF2-40B4-BE49-F238E27FC236}">
                      <a16:creationId xmlns:a16="http://schemas.microsoft.com/office/drawing/2014/main" id="{7CD8304B-4ED7-A2A4-C249-6FEBFD397C13}"/>
                    </a:ext>
                  </a:extLst>
                </p:cNvPr>
                <p:cNvSpPr/>
                <p:nvPr/>
              </p:nvSpPr>
              <p:spPr>
                <a:xfrm flipV="1">
                  <a:off x="569652" y="589852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2929" name="组合 50">
                <a:extLst>
                  <a:ext uri="{FF2B5EF4-FFF2-40B4-BE49-F238E27FC236}">
                    <a16:creationId xmlns:a16="http://schemas.microsoft.com/office/drawing/2014/main" id="{9360156E-4A01-3EC6-3CB6-36002D88B032}"/>
                  </a:ext>
                </a:extLst>
              </p:cNvPr>
              <p:cNvGrpSpPr/>
              <p:nvPr userDrawn="1"/>
            </p:nvGrpSpPr>
            <p:grpSpPr>
              <a:xfrm flipV="1">
                <a:off x="437510" y="5217648"/>
                <a:ext cx="432306" cy="432306"/>
                <a:chOff x="437510" y="5744433"/>
                <a:chExt cx="432306" cy="432306"/>
              </a:xfrm>
            </p:grpSpPr>
            <p:grpSp>
              <p:nvGrpSpPr>
                <p:cNvPr id="2930" name="图形 15">
                  <a:extLst>
                    <a:ext uri="{FF2B5EF4-FFF2-40B4-BE49-F238E27FC236}">
                      <a16:creationId xmlns:a16="http://schemas.microsoft.com/office/drawing/2014/main" id="{E28314FC-1630-7D41-BBC3-1F37057AF077}"/>
                    </a:ext>
                  </a:extLst>
                </p:cNvPr>
                <p:cNvGrpSpPr/>
                <p:nvPr/>
              </p:nvGrpSpPr>
              <p:grpSpPr>
                <a:xfrm>
                  <a:off x="437510" y="5744433"/>
                  <a:ext cx="432306" cy="432306"/>
                  <a:chOff x="437510" y="5710203"/>
                  <a:chExt cx="432306" cy="432306"/>
                </a:xfrm>
              </p:grpSpPr>
              <p:sp>
                <p:nvSpPr>
                  <p:cNvPr id="2932" name="任意多边形: 形状 53">
                    <a:extLst>
                      <a:ext uri="{FF2B5EF4-FFF2-40B4-BE49-F238E27FC236}">
                        <a16:creationId xmlns:a16="http://schemas.microsoft.com/office/drawing/2014/main" id="{886636EE-180A-E3EA-14B4-7644E7A47AE8}"/>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2933" name="任意多边形: 形状 54">
                    <a:extLst>
                      <a:ext uri="{FF2B5EF4-FFF2-40B4-BE49-F238E27FC236}">
                        <a16:creationId xmlns:a16="http://schemas.microsoft.com/office/drawing/2014/main" id="{4DA2D44A-3CCA-58E5-1DD3-A8B178CF5AFB}"/>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2931" name="任意多边形: 形状 52">
                  <a:extLst>
                    <a:ext uri="{FF2B5EF4-FFF2-40B4-BE49-F238E27FC236}">
                      <a16:creationId xmlns:a16="http://schemas.microsoft.com/office/drawing/2014/main" id="{9AFB52D3-1992-08D9-D28B-B3432564DD79}"/>
                    </a:ext>
                  </a:extLst>
                </p:cNvPr>
                <p:cNvSpPr/>
                <p:nvPr/>
              </p:nvSpPr>
              <p:spPr>
                <a:xfrm flipV="1">
                  <a:off x="569652" y="593275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2895" name="Group 2894">
              <a:extLst>
                <a:ext uri="{FF2B5EF4-FFF2-40B4-BE49-F238E27FC236}">
                  <a16:creationId xmlns:a16="http://schemas.microsoft.com/office/drawing/2014/main" id="{1FB8A241-8E69-08C0-089F-62184CA12CFE}"/>
                </a:ext>
              </a:extLst>
            </p:cNvPr>
            <p:cNvGrpSpPr/>
            <p:nvPr userDrawn="1"/>
          </p:nvGrpSpPr>
          <p:grpSpPr>
            <a:xfrm>
              <a:off x="1070102" y="82666"/>
              <a:ext cx="10782223" cy="6528975"/>
              <a:chOff x="1070102" y="82666"/>
              <a:chExt cx="10782223" cy="6528975"/>
            </a:xfrm>
          </p:grpSpPr>
          <p:grpSp>
            <p:nvGrpSpPr>
              <p:cNvPr id="2896" name="组合 22">
                <a:extLst>
                  <a:ext uri="{FF2B5EF4-FFF2-40B4-BE49-F238E27FC236}">
                    <a16:creationId xmlns:a16="http://schemas.microsoft.com/office/drawing/2014/main" id="{DB22C5BA-8375-49C1-8088-79A10CF8E2A4}"/>
                  </a:ext>
                </a:extLst>
              </p:cNvPr>
              <p:cNvGrpSpPr/>
              <p:nvPr userDrawn="1"/>
            </p:nvGrpSpPr>
            <p:grpSpPr>
              <a:xfrm>
                <a:off x="1070102" y="6408695"/>
                <a:ext cx="812878" cy="202946"/>
                <a:chOff x="1070102" y="6375967"/>
                <a:chExt cx="812878" cy="202946"/>
              </a:xfrm>
            </p:grpSpPr>
            <p:sp>
              <p:nvSpPr>
                <p:cNvPr id="2921" name="任意多边形: 形状 23">
                  <a:extLst>
                    <a:ext uri="{FF2B5EF4-FFF2-40B4-BE49-F238E27FC236}">
                      <a16:creationId xmlns:a16="http://schemas.microsoft.com/office/drawing/2014/main" id="{352B459F-2B88-6936-04F4-B8F088C4C5FE}"/>
                    </a:ext>
                  </a:extLst>
                </p:cNvPr>
                <p:cNvSpPr/>
                <p:nvPr/>
              </p:nvSpPr>
              <p:spPr>
                <a:xfrm>
                  <a:off x="1354720" y="6375967"/>
                  <a:ext cx="101473" cy="202946"/>
                </a:xfrm>
                <a:custGeom>
                  <a:avLst/>
                  <a:gdLst>
                    <a:gd name="connsiteX0" fmla="*/ 0 w 101473"/>
                    <a:gd name="connsiteY0" fmla="*/ 0 h 202946"/>
                    <a:gd name="connsiteX1" fmla="*/ 101474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22" name="任意多边形: 形状 24">
                  <a:extLst>
                    <a:ext uri="{FF2B5EF4-FFF2-40B4-BE49-F238E27FC236}">
                      <a16:creationId xmlns:a16="http://schemas.microsoft.com/office/drawing/2014/main" id="{54F3EE6E-6F1A-DE33-ADA1-95189C93FDC6}"/>
                    </a:ext>
                  </a:extLst>
                </p:cNvPr>
                <p:cNvSpPr/>
                <p:nvPr/>
              </p:nvSpPr>
              <p:spPr>
                <a:xfrm>
                  <a:off x="1497029"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23" name="任意多边形: 形状 25">
                  <a:extLst>
                    <a:ext uri="{FF2B5EF4-FFF2-40B4-BE49-F238E27FC236}">
                      <a16:creationId xmlns:a16="http://schemas.microsoft.com/office/drawing/2014/main" id="{38DA3FA2-70E6-FB1E-2A7D-82C18E4BBC5E}"/>
                    </a:ext>
                  </a:extLst>
                </p:cNvPr>
                <p:cNvSpPr/>
                <p:nvPr/>
              </p:nvSpPr>
              <p:spPr>
                <a:xfrm>
                  <a:off x="1639338"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24" name="任意多边形: 形状 26">
                  <a:extLst>
                    <a:ext uri="{FF2B5EF4-FFF2-40B4-BE49-F238E27FC236}">
                      <a16:creationId xmlns:a16="http://schemas.microsoft.com/office/drawing/2014/main" id="{2B13E35B-8745-4FC2-0611-BE4F5FBF1493}"/>
                    </a:ext>
                  </a:extLst>
                </p:cNvPr>
                <p:cNvSpPr/>
                <p:nvPr/>
              </p:nvSpPr>
              <p:spPr>
                <a:xfrm>
                  <a:off x="1212411"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25" name="任意多边形: 形状 27">
                  <a:extLst>
                    <a:ext uri="{FF2B5EF4-FFF2-40B4-BE49-F238E27FC236}">
                      <a16:creationId xmlns:a16="http://schemas.microsoft.com/office/drawing/2014/main" id="{C6087DF3-1CB3-3F23-4947-0E8BBAE91BD8}"/>
                    </a:ext>
                  </a:extLst>
                </p:cNvPr>
                <p:cNvSpPr/>
                <p:nvPr/>
              </p:nvSpPr>
              <p:spPr>
                <a:xfrm>
                  <a:off x="1070102"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26" name="任意多边形: 形状 28">
                  <a:extLst>
                    <a:ext uri="{FF2B5EF4-FFF2-40B4-BE49-F238E27FC236}">
                      <a16:creationId xmlns:a16="http://schemas.microsoft.com/office/drawing/2014/main" id="{79008BB2-487B-F051-C9D1-FF7A3C8A06C9}"/>
                    </a:ext>
                  </a:extLst>
                </p:cNvPr>
                <p:cNvSpPr/>
                <p:nvPr/>
              </p:nvSpPr>
              <p:spPr>
                <a:xfrm>
                  <a:off x="1781576"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nvGrpSpPr>
              <p:cNvPr id="2897" name="组合 29">
                <a:extLst>
                  <a:ext uri="{FF2B5EF4-FFF2-40B4-BE49-F238E27FC236}">
                    <a16:creationId xmlns:a16="http://schemas.microsoft.com/office/drawing/2014/main" id="{8A2001E2-9FB0-FB33-445D-928563FA7FE3}"/>
                  </a:ext>
                </a:extLst>
              </p:cNvPr>
              <p:cNvGrpSpPr/>
              <p:nvPr userDrawn="1"/>
            </p:nvGrpSpPr>
            <p:grpSpPr>
              <a:xfrm>
                <a:off x="2025323" y="6412513"/>
                <a:ext cx="9478317" cy="195310"/>
                <a:chOff x="1846840" y="6408420"/>
                <a:chExt cx="9478317" cy="195310"/>
              </a:xfrm>
              <a:solidFill>
                <a:schemeClr val="accent4"/>
              </a:solidFill>
            </p:grpSpPr>
            <p:sp>
              <p:nvSpPr>
                <p:cNvPr id="2910" name="矩形 30">
                  <a:extLst>
                    <a:ext uri="{FF2B5EF4-FFF2-40B4-BE49-F238E27FC236}">
                      <a16:creationId xmlns:a16="http://schemas.microsoft.com/office/drawing/2014/main" id="{B54927A9-C819-25EF-74E6-2F859374FF4E}"/>
                    </a:ext>
                  </a:extLst>
                </p:cNvPr>
                <p:cNvSpPr/>
                <p:nvPr/>
              </p:nvSpPr>
              <p:spPr>
                <a:xfrm>
                  <a:off x="1846840"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1" name="矩形 31">
                  <a:extLst>
                    <a:ext uri="{FF2B5EF4-FFF2-40B4-BE49-F238E27FC236}">
                      <a16:creationId xmlns:a16="http://schemas.microsoft.com/office/drawing/2014/main" id="{1432E668-6A08-7F7D-CC0C-ECE32806C1E8}"/>
                    </a:ext>
                  </a:extLst>
                </p:cNvPr>
                <p:cNvSpPr/>
                <p:nvPr/>
              </p:nvSpPr>
              <p:spPr>
                <a:xfrm>
                  <a:off x="2713684"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2" name="矩形 32">
                  <a:extLst>
                    <a:ext uri="{FF2B5EF4-FFF2-40B4-BE49-F238E27FC236}">
                      <a16:creationId xmlns:a16="http://schemas.microsoft.com/office/drawing/2014/main" id="{9FE7102B-E9A6-766D-3E86-A93D8482117D}"/>
                    </a:ext>
                  </a:extLst>
                </p:cNvPr>
                <p:cNvSpPr/>
                <p:nvPr/>
              </p:nvSpPr>
              <p:spPr>
                <a:xfrm>
                  <a:off x="3580528"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3" name="矩形 33">
                  <a:extLst>
                    <a:ext uri="{FF2B5EF4-FFF2-40B4-BE49-F238E27FC236}">
                      <a16:creationId xmlns:a16="http://schemas.microsoft.com/office/drawing/2014/main" id="{7BAE7032-99EB-A7E5-B775-CBAE65CBA5B1}"/>
                    </a:ext>
                  </a:extLst>
                </p:cNvPr>
                <p:cNvSpPr/>
                <p:nvPr/>
              </p:nvSpPr>
              <p:spPr>
                <a:xfrm>
                  <a:off x="4447372"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4" name="矩形 34">
                  <a:extLst>
                    <a:ext uri="{FF2B5EF4-FFF2-40B4-BE49-F238E27FC236}">
                      <a16:creationId xmlns:a16="http://schemas.microsoft.com/office/drawing/2014/main" id="{8EAABB78-039C-B80D-B762-7FA99CCD5A5C}"/>
                    </a:ext>
                  </a:extLst>
                </p:cNvPr>
                <p:cNvSpPr/>
                <p:nvPr/>
              </p:nvSpPr>
              <p:spPr>
                <a:xfrm>
                  <a:off x="5314216"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5" name="矩形 35">
                  <a:extLst>
                    <a:ext uri="{FF2B5EF4-FFF2-40B4-BE49-F238E27FC236}">
                      <a16:creationId xmlns:a16="http://schemas.microsoft.com/office/drawing/2014/main" id="{0F2E2F7B-8FC0-DD1B-5BA4-46E8A79FBF28}"/>
                    </a:ext>
                  </a:extLst>
                </p:cNvPr>
                <p:cNvSpPr/>
                <p:nvPr/>
              </p:nvSpPr>
              <p:spPr>
                <a:xfrm>
                  <a:off x="618105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6" name="矩形 36">
                  <a:extLst>
                    <a:ext uri="{FF2B5EF4-FFF2-40B4-BE49-F238E27FC236}">
                      <a16:creationId xmlns:a16="http://schemas.microsoft.com/office/drawing/2014/main" id="{78BFEFEE-9CE2-8954-150A-A1B1B68096B0}"/>
                    </a:ext>
                  </a:extLst>
                </p:cNvPr>
                <p:cNvSpPr/>
                <p:nvPr/>
              </p:nvSpPr>
              <p:spPr>
                <a:xfrm>
                  <a:off x="7047903"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7" name="矩形 37">
                  <a:extLst>
                    <a:ext uri="{FF2B5EF4-FFF2-40B4-BE49-F238E27FC236}">
                      <a16:creationId xmlns:a16="http://schemas.microsoft.com/office/drawing/2014/main" id="{660BC96C-3A0B-95CE-E030-1AD223BED518}"/>
                    </a:ext>
                  </a:extLst>
                </p:cNvPr>
                <p:cNvSpPr/>
                <p:nvPr/>
              </p:nvSpPr>
              <p:spPr>
                <a:xfrm>
                  <a:off x="7914747"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8" name="矩形 38">
                  <a:extLst>
                    <a:ext uri="{FF2B5EF4-FFF2-40B4-BE49-F238E27FC236}">
                      <a16:creationId xmlns:a16="http://schemas.microsoft.com/office/drawing/2014/main" id="{EEC237D2-E9BF-0B59-5B6F-E560EC3CFDAE}"/>
                    </a:ext>
                  </a:extLst>
                </p:cNvPr>
                <p:cNvSpPr/>
                <p:nvPr/>
              </p:nvSpPr>
              <p:spPr>
                <a:xfrm>
                  <a:off x="8781591"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19" name="矩形 39">
                  <a:extLst>
                    <a:ext uri="{FF2B5EF4-FFF2-40B4-BE49-F238E27FC236}">
                      <a16:creationId xmlns:a16="http://schemas.microsoft.com/office/drawing/2014/main" id="{9FC2FA86-1292-8DA8-6492-2FD488FDD103}"/>
                    </a:ext>
                  </a:extLst>
                </p:cNvPr>
                <p:cNvSpPr/>
                <p:nvPr/>
              </p:nvSpPr>
              <p:spPr>
                <a:xfrm>
                  <a:off x="9648435"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20" name="矩形 40">
                  <a:extLst>
                    <a:ext uri="{FF2B5EF4-FFF2-40B4-BE49-F238E27FC236}">
                      <a16:creationId xmlns:a16="http://schemas.microsoft.com/office/drawing/2014/main" id="{A931FAF9-07F7-F97C-A25E-2D177E874377}"/>
                    </a:ext>
                  </a:extLst>
                </p:cNvPr>
                <p:cNvSpPr/>
                <p:nvPr/>
              </p:nvSpPr>
              <p:spPr>
                <a:xfrm>
                  <a:off x="1051527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2898" name="组合 41">
                <a:extLst>
                  <a:ext uri="{FF2B5EF4-FFF2-40B4-BE49-F238E27FC236}">
                    <a16:creationId xmlns:a16="http://schemas.microsoft.com/office/drawing/2014/main" id="{B2A3B147-1D1B-F926-CF99-E6EB275BECF9}"/>
                  </a:ext>
                </a:extLst>
              </p:cNvPr>
              <p:cNvGrpSpPr/>
              <p:nvPr userDrawn="1"/>
            </p:nvGrpSpPr>
            <p:grpSpPr>
              <a:xfrm>
                <a:off x="11657015" y="592790"/>
                <a:ext cx="195310" cy="6010940"/>
                <a:chOff x="11657015" y="225072"/>
                <a:chExt cx="195310" cy="6010940"/>
              </a:xfrm>
              <a:solidFill>
                <a:schemeClr val="accent4"/>
              </a:solidFill>
            </p:grpSpPr>
            <p:sp>
              <p:nvSpPr>
                <p:cNvPr id="2903" name="矩形 42">
                  <a:extLst>
                    <a:ext uri="{FF2B5EF4-FFF2-40B4-BE49-F238E27FC236}">
                      <a16:creationId xmlns:a16="http://schemas.microsoft.com/office/drawing/2014/main" id="{E8459826-C980-BC65-5254-143A634217FD}"/>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4" name="矩形 43">
                  <a:extLst>
                    <a:ext uri="{FF2B5EF4-FFF2-40B4-BE49-F238E27FC236}">
                      <a16:creationId xmlns:a16="http://schemas.microsoft.com/office/drawing/2014/main" id="{968883A6-1D31-7AD2-C4E9-0D8B8B10F3F7}"/>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5" name="矩形 44">
                  <a:extLst>
                    <a:ext uri="{FF2B5EF4-FFF2-40B4-BE49-F238E27FC236}">
                      <a16:creationId xmlns:a16="http://schemas.microsoft.com/office/drawing/2014/main" id="{D64843B1-5650-CF44-3061-525085509E58}"/>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6" name="矩形 45">
                  <a:extLst>
                    <a:ext uri="{FF2B5EF4-FFF2-40B4-BE49-F238E27FC236}">
                      <a16:creationId xmlns:a16="http://schemas.microsoft.com/office/drawing/2014/main" id="{6B29B71D-840E-6BFB-E6A3-1163990E8CA4}"/>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7" name="矩形 46">
                  <a:extLst>
                    <a:ext uri="{FF2B5EF4-FFF2-40B4-BE49-F238E27FC236}">
                      <a16:creationId xmlns:a16="http://schemas.microsoft.com/office/drawing/2014/main" id="{0AC3CCB9-1FCC-9397-81CC-7B5FEDF70269}"/>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8" name="矩形 47">
                  <a:extLst>
                    <a:ext uri="{FF2B5EF4-FFF2-40B4-BE49-F238E27FC236}">
                      <a16:creationId xmlns:a16="http://schemas.microsoft.com/office/drawing/2014/main" id="{B00EC08E-DA8E-13C6-8A0E-6EC4EC4492E1}"/>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2909" name="矩形 48">
                  <a:extLst>
                    <a:ext uri="{FF2B5EF4-FFF2-40B4-BE49-F238E27FC236}">
                      <a16:creationId xmlns:a16="http://schemas.microsoft.com/office/drawing/2014/main" id="{47EB222B-D506-D735-381F-D2F733C14080}"/>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2899" name="组合 1">
                <a:extLst>
                  <a:ext uri="{FF2B5EF4-FFF2-40B4-BE49-F238E27FC236}">
                    <a16:creationId xmlns:a16="http://schemas.microsoft.com/office/drawing/2014/main" id="{EF688A86-E518-8419-8D73-7BDDD52DE2A0}"/>
                  </a:ext>
                </a:extLst>
              </p:cNvPr>
              <p:cNvGrpSpPr/>
              <p:nvPr userDrawn="1"/>
            </p:nvGrpSpPr>
            <p:grpSpPr>
              <a:xfrm>
                <a:off x="11638338" y="82666"/>
                <a:ext cx="202947" cy="385951"/>
                <a:chOff x="11653838" y="82666"/>
                <a:chExt cx="202947" cy="385951"/>
              </a:xfrm>
            </p:grpSpPr>
            <p:sp>
              <p:nvSpPr>
                <p:cNvPr id="2900" name="任意多边形: 形状 84">
                  <a:extLst>
                    <a:ext uri="{FF2B5EF4-FFF2-40B4-BE49-F238E27FC236}">
                      <a16:creationId xmlns:a16="http://schemas.microsoft.com/office/drawing/2014/main" id="{FCB14279-9977-ABFA-887A-10DC1D49B5BB}"/>
                    </a:ext>
                  </a:extLst>
                </p:cNvPr>
                <p:cNvSpPr/>
                <p:nvPr/>
              </p:nvSpPr>
              <p:spPr>
                <a:xfrm rot="5400000">
                  <a:off x="11704575" y="31930"/>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01" name="任意多边形: 形状 85">
                  <a:extLst>
                    <a:ext uri="{FF2B5EF4-FFF2-40B4-BE49-F238E27FC236}">
                      <a16:creationId xmlns:a16="http://schemas.microsoft.com/office/drawing/2014/main" id="{E7A11060-25AB-9CBF-ADBB-7B0C89B26264}"/>
                    </a:ext>
                  </a:extLst>
                </p:cNvPr>
                <p:cNvSpPr/>
                <p:nvPr/>
              </p:nvSpPr>
              <p:spPr>
                <a:xfrm rot="5400000">
                  <a:off x="11704609" y="174204"/>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2902" name="任意多边形: 形状 88">
                  <a:extLst>
                    <a:ext uri="{FF2B5EF4-FFF2-40B4-BE49-F238E27FC236}">
                      <a16:creationId xmlns:a16="http://schemas.microsoft.com/office/drawing/2014/main" id="{D02AD2DF-E652-C9FF-8782-4B7B54D72AD2}"/>
                    </a:ext>
                  </a:extLst>
                </p:cNvPr>
                <p:cNvSpPr/>
                <p:nvPr/>
              </p:nvSpPr>
              <p:spPr>
                <a:xfrm rot="5400000">
                  <a:off x="11704609" y="316442"/>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grpSp>
      <p:pic>
        <p:nvPicPr>
          <p:cNvPr id="16" name="图片 15">
            <a:extLst>
              <a:ext uri="{FF2B5EF4-FFF2-40B4-BE49-F238E27FC236}">
                <a16:creationId xmlns:a16="http://schemas.microsoft.com/office/drawing/2014/main" id="{39A5C8E1-F2FF-ACAB-3606-71CD3CE7D672}"/>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grpSp>
        <p:nvGrpSpPr>
          <p:cNvPr id="25" name="图形 15">
            <a:extLst>
              <a:ext uri="{FF2B5EF4-FFF2-40B4-BE49-F238E27FC236}">
                <a16:creationId xmlns:a16="http://schemas.microsoft.com/office/drawing/2014/main" id="{C11855A1-1DD9-B4EA-FC91-2807343D938F}"/>
              </a:ext>
            </a:extLst>
          </p:cNvPr>
          <p:cNvGrpSpPr/>
          <p:nvPr/>
        </p:nvGrpSpPr>
        <p:grpSpPr>
          <a:xfrm>
            <a:off x="438067" y="6263064"/>
            <a:ext cx="432306" cy="432306"/>
            <a:chOff x="438067" y="6228834"/>
            <a:chExt cx="432306" cy="432306"/>
          </a:xfrm>
        </p:grpSpPr>
        <p:sp>
          <p:nvSpPr>
            <p:cNvPr id="30" name="任意多边形: 形状 29">
              <a:extLst>
                <a:ext uri="{FF2B5EF4-FFF2-40B4-BE49-F238E27FC236}">
                  <a16:creationId xmlns:a16="http://schemas.microsoft.com/office/drawing/2014/main" id="{BC3EA11B-A9F7-F6B8-D803-015638291465}"/>
                </a:ext>
              </a:extLst>
            </p:cNvPr>
            <p:cNvSpPr/>
            <p:nvPr/>
          </p:nvSpPr>
          <p:spPr>
            <a:xfrm rot="-792561">
              <a:off x="474400" y="6265167"/>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8"/>
                    <a:pt x="80508" y="0"/>
                    <a:pt x="179820" y="0"/>
                  </a:cubicBezTo>
                  <a:cubicBezTo>
                    <a:pt x="279132" y="0"/>
                    <a:pt x="359641" y="80508"/>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1" name="任意多边形: 形状 30">
              <a:extLst>
                <a:ext uri="{FF2B5EF4-FFF2-40B4-BE49-F238E27FC236}">
                  <a16:creationId xmlns:a16="http://schemas.microsoft.com/office/drawing/2014/main" id="{53CACE70-8A0C-93C9-BED0-9174E09BDDEF}"/>
                </a:ext>
              </a:extLst>
            </p:cNvPr>
            <p:cNvSpPr/>
            <p:nvPr/>
          </p:nvSpPr>
          <p:spPr>
            <a:xfrm>
              <a:off x="525214" y="631131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chemeClr val="bg1"/>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2" name="标题 1">
            <a:extLst>
              <a:ext uri="{FF2B5EF4-FFF2-40B4-BE49-F238E27FC236}">
                <a16:creationId xmlns:a16="http://schemas.microsoft.com/office/drawing/2014/main" id="{403A0B16-555E-F78B-8368-CD1294F3D29D}"/>
              </a:ext>
            </a:extLst>
          </p:cNvPr>
          <p:cNvSpPr>
            <a:spLocks noGrp="1"/>
          </p:cNvSpPr>
          <p:nvPr>
            <p:ph type="title"/>
          </p:nvPr>
        </p:nvSpPr>
        <p:spPr>
          <a:xfrm>
            <a:off x="1354720" y="919633"/>
            <a:ext cx="9719112" cy="540000"/>
          </a:xfrm>
        </p:spPr>
        <p:txBody>
          <a:bodyPr anchor="ctr"/>
          <a:lstStyle>
            <a:lvl1pPr>
              <a:defRPr b="0" baseline="0">
                <a:solidFill>
                  <a:schemeClr val="bg1"/>
                </a:solidFill>
                <a:latin typeface="Arial" panose="020B0604020202020204" pitchFamily="34" charset="0"/>
                <a:ea typeface="微软雅黑" panose="020B0503020204020204" pitchFamily="34" charset="-122"/>
              </a:defRPr>
            </a:lvl1pPr>
          </a:lstStyle>
          <a:p>
            <a:r>
              <a:rPr lang="zh-CN" altLang="en-US" dirty="0"/>
              <a:t>单击此处编辑母版标题样式</a:t>
            </a:r>
          </a:p>
        </p:txBody>
      </p:sp>
      <p:sp>
        <p:nvSpPr>
          <p:cNvPr id="67" name="灯片编号占位符 3">
            <a:extLst>
              <a:ext uri="{FF2B5EF4-FFF2-40B4-BE49-F238E27FC236}">
                <a16:creationId xmlns:a16="http://schemas.microsoft.com/office/drawing/2014/main" id="{CC61237F-F4E4-D854-0393-E2F028C86239}"/>
              </a:ext>
            </a:extLst>
          </p:cNvPr>
          <p:cNvSpPr txBox="1">
            <a:spLocks/>
          </p:cNvSpPr>
          <p:nvPr/>
        </p:nvSpPr>
        <p:spPr>
          <a:xfrm>
            <a:off x="496043" y="6384809"/>
            <a:ext cx="308610" cy="180000"/>
          </a:xfrm>
          <a:prstGeom prst="rect">
            <a:avLst/>
          </a:prstGeom>
        </p:spPr>
        <p:txBody>
          <a:bodyPr vert="horz" lIns="0" tIns="0" rIns="0" bIns="0" rtlCol="0" anchor="ctr"/>
          <a:lstStyle>
            <a:defPPr>
              <a:defRPr lang="zh-CN"/>
            </a:defPPr>
            <a:lvl1pPr marL="0" algn="ctr" defTabSz="914400" rtl="0" eaLnBrk="1" latinLnBrk="0" hangingPunct="1">
              <a:defRPr sz="900" b="1" kern="1200" baseline="0">
                <a:solidFill>
                  <a:schemeClr val="accent1"/>
                </a:solidFill>
                <a:latin typeface="Arial" panose="020B0604020202020204" pitchFamily="34" charset="0"/>
                <a:ea typeface="微软雅黑" panose="020B0503020204020204" pitchFamily="34" charset="-122"/>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5CA836D-944C-42ED-9798-D6A62236A655}" type="slidenum">
              <a:rPr lang="zh-CN" altLang="en-US" smtClean="0">
                <a:solidFill>
                  <a:schemeClr val="accent1"/>
                </a:solidFill>
                <a:latin typeface="Arial" panose="020B0604020202020204" pitchFamily="34" charset="0"/>
              </a:rPr>
              <a:pPr/>
              <a:t>‹#›</a:t>
            </a:fld>
            <a:endParaRPr lang="zh-CN" altLang="en-US"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1758415410"/>
      </p:ext>
    </p:extLst>
  </p:cSld>
  <p:clrMapOvr>
    <a:masterClrMapping/>
  </p:clrMapOvr>
  <p:extLst>
    <p:ext uri="{DCECCB84-F9BA-43D5-87BE-67443E8EF086}">
      <p15:sldGuideLst xmlns:p15="http://schemas.microsoft.com/office/powerpoint/2012/main">
        <p15:guide id="2" pos="3840" userDrawn="1">
          <p15:clr>
            <a:srgbClr val="C35EA4"/>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页">
    <p:spTree>
      <p:nvGrpSpPr>
        <p:cNvPr id="1" name=""/>
        <p:cNvGrpSpPr/>
        <p:nvPr/>
      </p:nvGrpSpPr>
      <p:grpSpPr>
        <a:xfrm>
          <a:off x="0" y="0"/>
          <a:ext cx="0" cy="0"/>
          <a:chOff x="0" y="0"/>
          <a:chExt cx="0" cy="0"/>
        </a:xfrm>
      </p:grpSpPr>
      <p:grpSp>
        <p:nvGrpSpPr>
          <p:cNvPr id="1742" name="Group 1741">
            <a:extLst>
              <a:ext uri="{FF2B5EF4-FFF2-40B4-BE49-F238E27FC236}">
                <a16:creationId xmlns:a16="http://schemas.microsoft.com/office/drawing/2014/main" id="{8E36970C-7953-AC18-BB39-9027672F6925}"/>
              </a:ext>
            </a:extLst>
          </p:cNvPr>
          <p:cNvGrpSpPr/>
          <p:nvPr userDrawn="1"/>
        </p:nvGrpSpPr>
        <p:grpSpPr>
          <a:xfrm>
            <a:off x="-21268" y="-11959"/>
            <a:ext cx="12234536" cy="6881918"/>
            <a:chOff x="-21268" y="141018"/>
            <a:chExt cx="12234536" cy="6881918"/>
          </a:xfrm>
        </p:grpSpPr>
        <p:sp>
          <p:nvSpPr>
            <p:cNvPr id="1743" name="任意多边形: 形状 3">
              <a:extLst>
                <a:ext uri="{FF2B5EF4-FFF2-40B4-BE49-F238E27FC236}">
                  <a16:creationId xmlns:a16="http://schemas.microsoft.com/office/drawing/2014/main" id="{996AF004-0234-99C2-5749-EEC17B34B97D}"/>
                </a:ext>
              </a:extLst>
            </p:cNvPr>
            <p:cNvSpPr/>
            <p:nvPr userDrawn="1"/>
          </p:nvSpPr>
          <p:spPr>
            <a:xfrm>
              <a:off x="-21268" y="141018"/>
              <a:ext cx="12234536" cy="6881918"/>
            </a:xfrm>
            <a:custGeom>
              <a:avLst/>
              <a:gdLst>
                <a:gd name="connsiteX0" fmla="*/ 0 w 12234536"/>
                <a:gd name="connsiteY0" fmla="*/ 0 h 6881918"/>
                <a:gd name="connsiteX1" fmla="*/ 12234536 w 12234536"/>
                <a:gd name="connsiteY1" fmla="*/ 0 h 6881918"/>
                <a:gd name="connsiteX2" fmla="*/ 12234536 w 12234536"/>
                <a:gd name="connsiteY2" fmla="*/ 6881919 h 6881918"/>
                <a:gd name="connsiteX3" fmla="*/ 0 w 12234536"/>
                <a:gd name="connsiteY3" fmla="*/ 6881919 h 6881918"/>
                <a:gd name="connsiteX4" fmla="*/ 0 w 12234536"/>
                <a:gd name="connsiteY4" fmla="*/ 0 h 68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4536" h="6881918">
                  <a:moveTo>
                    <a:pt x="0" y="0"/>
                  </a:moveTo>
                  <a:lnTo>
                    <a:pt x="12234536" y="0"/>
                  </a:lnTo>
                  <a:lnTo>
                    <a:pt x="12234536" y="6881919"/>
                  </a:lnTo>
                  <a:lnTo>
                    <a:pt x="0" y="6881919"/>
                  </a:lnTo>
                  <a:lnTo>
                    <a:pt x="0" y="0"/>
                  </a:lnTo>
                  <a:close/>
                </a:path>
              </a:pathLst>
            </a:custGeom>
            <a:solidFill>
              <a:schemeClr val="accent3"/>
            </a:solidFill>
            <a:ln w="6917" cap="flat">
              <a:noFill/>
              <a:prstDash val="solid"/>
              <a:miter/>
            </a:ln>
          </p:spPr>
          <p:txBody>
            <a:bodyPr rtlCol="0" anchor="ctr"/>
            <a:lstStyle/>
            <a:p>
              <a:endParaRPr lang="zh-CN" altLang="en-US" dirty="0">
                <a:latin typeface="Arial" panose="020B0604020202020204" pitchFamily="34" charset="0"/>
              </a:endParaRPr>
            </a:p>
          </p:txBody>
        </p:sp>
        <p:grpSp>
          <p:nvGrpSpPr>
            <p:cNvPr id="1744" name="Group 1743">
              <a:extLst>
                <a:ext uri="{FF2B5EF4-FFF2-40B4-BE49-F238E27FC236}">
                  <a16:creationId xmlns:a16="http://schemas.microsoft.com/office/drawing/2014/main" id="{D8D2C8FD-17C3-F030-A2A5-D267B848083C}"/>
                </a:ext>
              </a:extLst>
            </p:cNvPr>
            <p:cNvGrpSpPr/>
            <p:nvPr userDrawn="1"/>
          </p:nvGrpSpPr>
          <p:grpSpPr>
            <a:xfrm>
              <a:off x="-19641" y="153392"/>
              <a:ext cx="12231283" cy="6857171"/>
              <a:chOff x="-13789148" y="-105666"/>
              <a:chExt cx="12231283" cy="6857171"/>
            </a:xfrm>
            <a:solidFill>
              <a:schemeClr val="accent1">
                <a:alpha val="15000"/>
              </a:schemeClr>
            </a:solidFill>
          </p:grpSpPr>
          <p:grpSp>
            <p:nvGrpSpPr>
              <p:cNvPr id="1745" name="图形 77">
                <a:extLst>
                  <a:ext uri="{FF2B5EF4-FFF2-40B4-BE49-F238E27FC236}">
                    <a16:creationId xmlns:a16="http://schemas.microsoft.com/office/drawing/2014/main" id="{42019EB3-E0C5-F12A-5D5F-64661EAD760A}"/>
                  </a:ext>
                </a:extLst>
              </p:cNvPr>
              <p:cNvGrpSpPr/>
              <p:nvPr/>
            </p:nvGrpSpPr>
            <p:grpSpPr>
              <a:xfrm>
                <a:off x="-13789148" y="-105666"/>
                <a:ext cx="12231283" cy="3423554"/>
                <a:chOff x="-13789148" y="-105666"/>
                <a:chExt cx="12231283" cy="3423554"/>
              </a:xfrm>
              <a:grpFill/>
            </p:grpSpPr>
            <p:grpSp>
              <p:nvGrpSpPr>
                <p:cNvPr id="2449" name="图形 77">
                  <a:extLst>
                    <a:ext uri="{FF2B5EF4-FFF2-40B4-BE49-F238E27FC236}">
                      <a16:creationId xmlns:a16="http://schemas.microsoft.com/office/drawing/2014/main" id="{8D4F43DF-8302-36EC-F90C-7F954A407557}"/>
                    </a:ext>
                  </a:extLst>
                </p:cNvPr>
                <p:cNvGrpSpPr/>
                <p:nvPr/>
              </p:nvGrpSpPr>
              <p:grpSpPr>
                <a:xfrm>
                  <a:off x="-13789148" y="-105666"/>
                  <a:ext cx="6110624" cy="3423554"/>
                  <a:chOff x="-13789148" y="-105666"/>
                  <a:chExt cx="6110624" cy="3423554"/>
                </a:xfrm>
                <a:grpFill/>
              </p:grpSpPr>
              <p:sp>
                <p:nvSpPr>
                  <p:cNvPr id="2801" name="Freeform: Shape 2800">
                    <a:extLst>
                      <a:ext uri="{FF2B5EF4-FFF2-40B4-BE49-F238E27FC236}">
                        <a16:creationId xmlns:a16="http://schemas.microsoft.com/office/drawing/2014/main" id="{5DFC5898-962D-F562-2EA5-0CAB223CC7B0}"/>
                      </a:ext>
                    </a:extLst>
                  </p:cNvPr>
                  <p:cNvSpPr/>
                  <p:nvPr/>
                </p:nvSpPr>
                <p:spPr>
                  <a:xfrm>
                    <a:off x="-1378914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02" name="Freeform: Shape 2801">
                    <a:extLst>
                      <a:ext uri="{FF2B5EF4-FFF2-40B4-BE49-F238E27FC236}">
                        <a16:creationId xmlns:a16="http://schemas.microsoft.com/office/drawing/2014/main" id="{170F621B-82C7-0E1C-3145-0ACF900640CD}"/>
                      </a:ext>
                    </a:extLst>
                  </p:cNvPr>
                  <p:cNvSpPr/>
                  <p:nvPr/>
                </p:nvSpPr>
                <p:spPr>
                  <a:xfrm>
                    <a:off x="-1354438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3" name="Freeform: Shape 2802">
                    <a:extLst>
                      <a:ext uri="{FF2B5EF4-FFF2-40B4-BE49-F238E27FC236}">
                        <a16:creationId xmlns:a16="http://schemas.microsoft.com/office/drawing/2014/main" id="{7254BCCC-5D89-8C90-2010-081A2E8297B9}"/>
                      </a:ext>
                    </a:extLst>
                  </p:cNvPr>
                  <p:cNvSpPr/>
                  <p:nvPr/>
                </p:nvSpPr>
                <p:spPr>
                  <a:xfrm>
                    <a:off x="-13299628"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4" name="Freeform: Shape 2803">
                    <a:extLst>
                      <a:ext uri="{FF2B5EF4-FFF2-40B4-BE49-F238E27FC236}">
                        <a16:creationId xmlns:a16="http://schemas.microsoft.com/office/drawing/2014/main" id="{1EC47CDA-14E0-3FCB-1060-608F23AAA4B5}"/>
                      </a:ext>
                    </a:extLst>
                  </p:cNvPr>
                  <p:cNvSpPr/>
                  <p:nvPr/>
                </p:nvSpPr>
                <p:spPr>
                  <a:xfrm>
                    <a:off x="-1305479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5" name="Freeform: Shape 2804">
                    <a:extLst>
                      <a:ext uri="{FF2B5EF4-FFF2-40B4-BE49-F238E27FC236}">
                        <a16:creationId xmlns:a16="http://schemas.microsoft.com/office/drawing/2014/main" id="{F4AD9309-A946-BA4F-B3BE-8CB761C2B09D}"/>
                      </a:ext>
                    </a:extLst>
                  </p:cNvPr>
                  <p:cNvSpPr/>
                  <p:nvPr/>
                </p:nvSpPr>
                <p:spPr>
                  <a:xfrm>
                    <a:off x="-1281003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6" name="Freeform: Shape 2805">
                    <a:extLst>
                      <a:ext uri="{FF2B5EF4-FFF2-40B4-BE49-F238E27FC236}">
                        <a16:creationId xmlns:a16="http://schemas.microsoft.com/office/drawing/2014/main" id="{8E5E96BB-2D01-41E5-5568-4F20DA0AA02C}"/>
                      </a:ext>
                    </a:extLst>
                  </p:cNvPr>
                  <p:cNvSpPr/>
                  <p:nvPr/>
                </p:nvSpPr>
                <p:spPr>
                  <a:xfrm>
                    <a:off x="-1256527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7" name="Freeform: Shape 2806">
                    <a:extLst>
                      <a:ext uri="{FF2B5EF4-FFF2-40B4-BE49-F238E27FC236}">
                        <a16:creationId xmlns:a16="http://schemas.microsoft.com/office/drawing/2014/main" id="{78568276-FA3B-36F2-A464-0959D250E6BE}"/>
                      </a:ext>
                    </a:extLst>
                  </p:cNvPr>
                  <p:cNvSpPr/>
                  <p:nvPr/>
                </p:nvSpPr>
                <p:spPr>
                  <a:xfrm>
                    <a:off x="-1232051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8" name="Freeform: Shape 2807">
                    <a:extLst>
                      <a:ext uri="{FF2B5EF4-FFF2-40B4-BE49-F238E27FC236}">
                        <a16:creationId xmlns:a16="http://schemas.microsoft.com/office/drawing/2014/main" id="{13F18A65-E6C3-F0C8-8392-2F7371DCDB7F}"/>
                      </a:ext>
                    </a:extLst>
                  </p:cNvPr>
                  <p:cNvSpPr/>
                  <p:nvPr/>
                </p:nvSpPr>
                <p:spPr>
                  <a:xfrm>
                    <a:off x="-12075759"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9" name="Freeform: Shape 2808">
                    <a:extLst>
                      <a:ext uri="{FF2B5EF4-FFF2-40B4-BE49-F238E27FC236}">
                        <a16:creationId xmlns:a16="http://schemas.microsoft.com/office/drawing/2014/main" id="{F79882EB-AA5B-A106-1C03-E34C6840FDA6}"/>
                      </a:ext>
                    </a:extLst>
                  </p:cNvPr>
                  <p:cNvSpPr/>
                  <p:nvPr/>
                </p:nvSpPr>
                <p:spPr>
                  <a:xfrm>
                    <a:off x="-1183093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0" name="Freeform: Shape 2809">
                    <a:extLst>
                      <a:ext uri="{FF2B5EF4-FFF2-40B4-BE49-F238E27FC236}">
                        <a16:creationId xmlns:a16="http://schemas.microsoft.com/office/drawing/2014/main" id="{EABB102D-F3EB-114C-C277-433CA211E3F0}"/>
                      </a:ext>
                    </a:extLst>
                  </p:cNvPr>
                  <p:cNvSpPr/>
                  <p:nvPr/>
                </p:nvSpPr>
                <p:spPr>
                  <a:xfrm>
                    <a:off x="-1158617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1" name="Freeform: Shape 2810">
                    <a:extLst>
                      <a:ext uri="{FF2B5EF4-FFF2-40B4-BE49-F238E27FC236}">
                        <a16:creationId xmlns:a16="http://schemas.microsoft.com/office/drawing/2014/main" id="{A76760F0-B4EC-B6D9-60B1-BF713DC996F4}"/>
                      </a:ext>
                    </a:extLst>
                  </p:cNvPr>
                  <p:cNvSpPr/>
                  <p:nvPr/>
                </p:nvSpPr>
                <p:spPr>
                  <a:xfrm>
                    <a:off x="-1134141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2" name="Freeform: Shape 2811">
                    <a:extLst>
                      <a:ext uri="{FF2B5EF4-FFF2-40B4-BE49-F238E27FC236}">
                        <a16:creationId xmlns:a16="http://schemas.microsoft.com/office/drawing/2014/main" id="{2DFE1657-0E06-A442-4981-2BC19997BB2E}"/>
                      </a:ext>
                    </a:extLst>
                  </p:cNvPr>
                  <p:cNvSpPr/>
                  <p:nvPr/>
                </p:nvSpPr>
                <p:spPr>
                  <a:xfrm>
                    <a:off x="-1109665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3" name="Freeform: Shape 2812">
                    <a:extLst>
                      <a:ext uri="{FF2B5EF4-FFF2-40B4-BE49-F238E27FC236}">
                        <a16:creationId xmlns:a16="http://schemas.microsoft.com/office/drawing/2014/main" id="{C61AF4BF-565D-CC3F-F7CA-077D6518FFA0}"/>
                      </a:ext>
                    </a:extLst>
                  </p:cNvPr>
                  <p:cNvSpPr/>
                  <p:nvPr/>
                </p:nvSpPr>
                <p:spPr>
                  <a:xfrm>
                    <a:off x="-1085189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4" name="Freeform: Shape 2813">
                    <a:extLst>
                      <a:ext uri="{FF2B5EF4-FFF2-40B4-BE49-F238E27FC236}">
                        <a16:creationId xmlns:a16="http://schemas.microsoft.com/office/drawing/2014/main" id="{B8679016-D752-43DF-EACC-2E735022839D}"/>
                      </a:ext>
                    </a:extLst>
                  </p:cNvPr>
                  <p:cNvSpPr/>
                  <p:nvPr/>
                </p:nvSpPr>
                <p:spPr>
                  <a:xfrm>
                    <a:off x="-1060706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5" name="Freeform: Shape 2814">
                    <a:extLst>
                      <a:ext uri="{FF2B5EF4-FFF2-40B4-BE49-F238E27FC236}">
                        <a16:creationId xmlns:a16="http://schemas.microsoft.com/office/drawing/2014/main" id="{669731AD-F7D5-C8BA-C05B-19AF88995F8C}"/>
                      </a:ext>
                    </a:extLst>
                  </p:cNvPr>
                  <p:cNvSpPr/>
                  <p:nvPr/>
                </p:nvSpPr>
                <p:spPr>
                  <a:xfrm>
                    <a:off x="-1036230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6" name="Freeform: Shape 2815">
                    <a:extLst>
                      <a:ext uri="{FF2B5EF4-FFF2-40B4-BE49-F238E27FC236}">
                        <a16:creationId xmlns:a16="http://schemas.microsoft.com/office/drawing/2014/main" id="{6BB8C817-4D50-4B43-2C46-5CFE654E2DDD}"/>
                      </a:ext>
                    </a:extLst>
                  </p:cNvPr>
                  <p:cNvSpPr/>
                  <p:nvPr/>
                </p:nvSpPr>
                <p:spPr>
                  <a:xfrm>
                    <a:off x="-1011754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7" name="Freeform: Shape 2816">
                    <a:extLst>
                      <a:ext uri="{FF2B5EF4-FFF2-40B4-BE49-F238E27FC236}">
                        <a16:creationId xmlns:a16="http://schemas.microsoft.com/office/drawing/2014/main" id="{9C324556-73C1-27B2-AAD5-C64E2E7336DF}"/>
                      </a:ext>
                    </a:extLst>
                  </p:cNvPr>
                  <p:cNvSpPr/>
                  <p:nvPr/>
                </p:nvSpPr>
                <p:spPr>
                  <a:xfrm>
                    <a:off x="-987278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18" name="Freeform: Shape 2817">
                    <a:extLst>
                      <a:ext uri="{FF2B5EF4-FFF2-40B4-BE49-F238E27FC236}">
                        <a16:creationId xmlns:a16="http://schemas.microsoft.com/office/drawing/2014/main" id="{34A5BC26-D6D0-41B2-82ED-4F69588361F8}"/>
                      </a:ext>
                    </a:extLst>
                  </p:cNvPr>
                  <p:cNvSpPr/>
                  <p:nvPr/>
                </p:nvSpPr>
                <p:spPr>
                  <a:xfrm>
                    <a:off x="-962802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19" name="Freeform: Shape 2818">
                    <a:extLst>
                      <a:ext uri="{FF2B5EF4-FFF2-40B4-BE49-F238E27FC236}">
                        <a16:creationId xmlns:a16="http://schemas.microsoft.com/office/drawing/2014/main" id="{5D9E154C-BE75-63F9-06F9-F5A7EEB80E75}"/>
                      </a:ext>
                    </a:extLst>
                  </p:cNvPr>
                  <p:cNvSpPr/>
                  <p:nvPr/>
                </p:nvSpPr>
                <p:spPr>
                  <a:xfrm>
                    <a:off x="-938319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0" name="Freeform: Shape 2819">
                    <a:extLst>
                      <a:ext uri="{FF2B5EF4-FFF2-40B4-BE49-F238E27FC236}">
                        <a16:creationId xmlns:a16="http://schemas.microsoft.com/office/drawing/2014/main" id="{B027E40C-B13C-C18F-9B28-F8462FF810B8}"/>
                      </a:ext>
                    </a:extLst>
                  </p:cNvPr>
                  <p:cNvSpPr/>
                  <p:nvPr/>
                </p:nvSpPr>
                <p:spPr>
                  <a:xfrm>
                    <a:off x="-913843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1" name="Freeform: Shape 2820">
                    <a:extLst>
                      <a:ext uri="{FF2B5EF4-FFF2-40B4-BE49-F238E27FC236}">
                        <a16:creationId xmlns:a16="http://schemas.microsoft.com/office/drawing/2014/main" id="{97E30673-C35D-141D-3A6D-8AC2E337DEB4}"/>
                      </a:ext>
                    </a:extLst>
                  </p:cNvPr>
                  <p:cNvSpPr/>
                  <p:nvPr/>
                </p:nvSpPr>
                <p:spPr>
                  <a:xfrm>
                    <a:off x="-889367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2" name="Freeform: Shape 2821">
                    <a:extLst>
                      <a:ext uri="{FF2B5EF4-FFF2-40B4-BE49-F238E27FC236}">
                        <a16:creationId xmlns:a16="http://schemas.microsoft.com/office/drawing/2014/main" id="{505A86B1-B0B6-DEB5-B7FD-533FEB8645C0}"/>
                      </a:ext>
                    </a:extLst>
                  </p:cNvPr>
                  <p:cNvSpPr/>
                  <p:nvPr/>
                </p:nvSpPr>
                <p:spPr>
                  <a:xfrm>
                    <a:off x="-864891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3" name="Freeform: Shape 2822">
                    <a:extLst>
                      <a:ext uri="{FF2B5EF4-FFF2-40B4-BE49-F238E27FC236}">
                        <a16:creationId xmlns:a16="http://schemas.microsoft.com/office/drawing/2014/main" id="{90798CE9-720D-3A43-7EB2-CEDC39B3C845}"/>
                      </a:ext>
                    </a:extLst>
                  </p:cNvPr>
                  <p:cNvSpPr/>
                  <p:nvPr/>
                </p:nvSpPr>
                <p:spPr>
                  <a:xfrm>
                    <a:off x="-8404152"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4" name="Freeform: Shape 2823">
                    <a:extLst>
                      <a:ext uri="{FF2B5EF4-FFF2-40B4-BE49-F238E27FC236}">
                        <a16:creationId xmlns:a16="http://schemas.microsoft.com/office/drawing/2014/main" id="{2F0A014E-4E30-6981-8245-FAE56D5B13BE}"/>
                      </a:ext>
                    </a:extLst>
                  </p:cNvPr>
                  <p:cNvSpPr/>
                  <p:nvPr/>
                </p:nvSpPr>
                <p:spPr>
                  <a:xfrm>
                    <a:off x="-815932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5" name="Freeform: Shape 2824">
                    <a:extLst>
                      <a:ext uri="{FF2B5EF4-FFF2-40B4-BE49-F238E27FC236}">
                        <a16:creationId xmlns:a16="http://schemas.microsoft.com/office/drawing/2014/main" id="{CF5338AE-A559-E59E-1A8D-C34B3DFD3FCA}"/>
                      </a:ext>
                    </a:extLst>
                  </p:cNvPr>
                  <p:cNvSpPr/>
                  <p:nvPr/>
                </p:nvSpPr>
                <p:spPr>
                  <a:xfrm>
                    <a:off x="-791456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6" name="Freeform: Shape 2825">
                    <a:extLst>
                      <a:ext uri="{FF2B5EF4-FFF2-40B4-BE49-F238E27FC236}">
                        <a16:creationId xmlns:a16="http://schemas.microsoft.com/office/drawing/2014/main" id="{08648C24-2B8D-544E-5755-91D67B880CC1}"/>
                      </a:ext>
                    </a:extLst>
                  </p:cNvPr>
                  <p:cNvSpPr/>
                  <p:nvPr/>
                </p:nvSpPr>
                <p:spPr>
                  <a:xfrm>
                    <a:off x="-1378914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7" name="Freeform: Shape 2826">
                    <a:extLst>
                      <a:ext uri="{FF2B5EF4-FFF2-40B4-BE49-F238E27FC236}">
                        <a16:creationId xmlns:a16="http://schemas.microsoft.com/office/drawing/2014/main" id="{29B072F3-BA40-664B-FFD4-E51CCE0BDDDC}"/>
                      </a:ext>
                    </a:extLst>
                  </p:cNvPr>
                  <p:cNvSpPr/>
                  <p:nvPr/>
                </p:nvSpPr>
                <p:spPr>
                  <a:xfrm>
                    <a:off x="-1354438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8" name="Freeform: Shape 2827">
                    <a:extLst>
                      <a:ext uri="{FF2B5EF4-FFF2-40B4-BE49-F238E27FC236}">
                        <a16:creationId xmlns:a16="http://schemas.microsoft.com/office/drawing/2014/main" id="{F60646A8-D9ED-EADC-F570-A5DB1D740D97}"/>
                      </a:ext>
                    </a:extLst>
                  </p:cNvPr>
                  <p:cNvSpPr/>
                  <p:nvPr/>
                </p:nvSpPr>
                <p:spPr>
                  <a:xfrm>
                    <a:off x="-13299628"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29" name="Freeform: Shape 2828">
                    <a:extLst>
                      <a:ext uri="{FF2B5EF4-FFF2-40B4-BE49-F238E27FC236}">
                        <a16:creationId xmlns:a16="http://schemas.microsoft.com/office/drawing/2014/main" id="{799E577A-FA1F-5CC3-DB45-8C2CE45B59C4}"/>
                      </a:ext>
                    </a:extLst>
                  </p:cNvPr>
                  <p:cNvSpPr/>
                  <p:nvPr/>
                </p:nvSpPr>
                <p:spPr>
                  <a:xfrm>
                    <a:off x="-1305479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0" name="Freeform: Shape 2829">
                    <a:extLst>
                      <a:ext uri="{FF2B5EF4-FFF2-40B4-BE49-F238E27FC236}">
                        <a16:creationId xmlns:a16="http://schemas.microsoft.com/office/drawing/2014/main" id="{87CDAC33-2410-6B4D-964B-69B4BB915BCA}"/>
                      </a:ext>
                    </a:extLst>
                  </p:cNvPr>
                  <p:cNvSpPr/>
                  <p:nvPr/>
                </p:nvSpPr>
                <p:spPr>
                  <a:xfrm>
                    <a:off x="-1281003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1" name="Freeform: Shape 2830">
                    <a:extLst>
                      <a:ext uri="{FF2B5EF4-FFF2-40B4-BE49-F238E27FC236}">
                        <a16:creationId xmlns:a16="http://schemas.microsoft.com/office/drawing/2014/main" id="{72C26A5F-DD99-B572-1327-16D91FFD2280}"/>
                      </a:ext>
                    </a:extLst>
                  </p:cNvPr>
                  <p:cNvSpPr/>
                  <p:nvPr/>
                </p:nvSpPr>
                <p:spPr>
                  <a:xfrm>
                    <a:off x="-1256527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2" name="Freeform: Shape 2831">
                    <a:extLst>
                      <a:ext uri="{FF2B5EF4-FFF2-40B4-BE49-F238E27FC236}">
                        <a16:creationId xmlns:a16="http://schemas.microsoft.com/office/drawing/2014/main" id="{54F5CF14-777A-677B-C521-49E75FBF6FCC}"/>
                      </a:ext>
                    </a:extLst>
                  </p:cNvPr>
                  <p:cNvSpPr/>
                  <p:nvPr/>
                </p:nvSpPr>
                <p:spPr>
                  <a:xfrm>
                    <a:off x="-1232051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3" name="Freeform: Shape 2832">
                    <a:extLst>
                      <a:ext uri="{FF2B5EF4-FFF2-40B4-BE49-F238E27FC236}">
                        <a16:creationId xmlns:a16="http://schemas.microsoft.com/office/drawing/2014/main" id="{0BADD43B-F0BC-D0A6-8B6F-254550898C49}"/>
                      </a:ext>
                    </a:extLst>
                  </p:cNvPr>
                  <p:cNvSpPr/>
                  <p:nvPr/>
                </p:nvSpPr>
                <p:spPr>
                  <a:xfrm>
                    <a:off x="-12075759"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4" name="Freeform: Shape 2833">
                    <a:extLst>
                      <a:ext uri="{FF2B5EF4-FFF2-40B4-BE49-F238E27FC236}">
                        <a16:creationId xmlns:a16="http://schemas.microsoft.com/office/drawing/2014/main" id="{25408DCD-F0A4-AE5F-0D53-464E60ED595E}"/>
                      </a:ext>
                    </a:extLst>
                  </p:cNvPr>
                  <p:cNvSpPr/>
                  <p:nvPr/>
                </p:nvSpPr>
                <p:spPr>
                  <a:xfrm>
                    <a:off x="-1183093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5" name="Freeform: Shape 2834">
                    <a:extLst>
                      <a:ext uri="{FF2B5EF4-FFF2-40B4-BE49-F238E27FC236}">
                        <a16:creationId xmlns:a16="http://schemas.microsoft.com/office/drawing/2014/main" id="{2BD281CA-83F8-39C0-9D02-BDC6676685D5}"/>
                      </a:ext>
                    </a:extLst>
                  </p:cNvPr>
                  <p:cNvSpPr/>
                  <p:nvPr/>
                </p:nvSpPr>
                <p:spPr>
                  <a:xfrm>
                    <a:off x="-1158617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6" name="Freeform: Shape 2835">
                    <a:extLst>
                      <a:ext uri="{FF2B5EF4-FFF2-40B4-BE49-F238E27FC236}">
                        <a16:creationId xmlns:a16="http://schemas.microsoft.com/office/drawing/2014/main" id="{A341922F-0E9B-CAAE-7D60-60E76B73F869}"/>
                      </a:ext>
                    </a:extLst>
                  </p:cNvPr>
                  <p:cNvSpPr/>
                  <p:nvPr/>
                </p:nvSpPr>
                <p:spPr>
                  <a:xfrm>
                    <a:off x="-1134141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7" name="Freeform: Shape 2836">
                    <a:extLst>
                      <a:ext uri="{FF2B5EF4-FFF2-40B4-BE49-F238E27FC236}">
                        <a16:creationId xmlns:a16="http://schemas.microsoft.com/office/drawing/2014/main" id="{75E6B47E-5D5C-5886-741E-14F92DC0017E}"/>
                      </a:ext>
                    </a:extLst>
                  </p:cNvPr>
                  <p:cNvSpPr/>
                  <p:nvPr/>
                </p:nvSpPr>
                <p:spPr>
                  <a:xfrm>
                    <a:off x="-1109665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8" name="Freeform: Shape 2837">
                    <a:extLst>
                      <a:ext uri="{FF2B5EF4-FFF2-40B4-BE49-F238E27FC236}">
                        <a16:creationId xmlns:a16="http://schemas.microsoft.com/office/drawing/2014/main" id="{4583D299-5E31-F1BE-C80D-988C440EFA2C}"/>
                      </a:ext>
                    </a:extLst>
                  </p:cNvPr>
                  <p:cNvSpPr/>
                  <p:nvPr/>
                </p:nvSpPr>
                <p:spPr>
                  <a:xfrm>
                    <a:off x="-1085189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39" name="Freeform: Shape 2838">
                    <a:extLst>
                      <a:ext uri="{FF2B5EF4-FFF2-40B4-BE49-F238E27FC236}">
                        <a16:creationId xmlns:a16="http://schemas.microsoft.com/office/drawing/2014/main" id="{BBD6B43E-ABFB-E26D-D928-0F6B218785EF}"/>
                      </a:ext>
                    </a:extLst>
                  </p:cNvPr>
                  <p:cNvSpPr/>
                  <p:nvPr/>
                </p:nvSpPr>
                <p:spPr>
                  <a:xfrm>
                    <a:off x="-1060706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0" name="Freeform: Shape 2839">
                    <a:extLst>
                      <a:ext uri="{FF2B5EF4-FFF2-40B4-BE49-F238E27FC236}">
                        <a16:creationId xmlns:a16="http://schemas.microsoft.com/office/drawing/2014/main" id="{7A02E40C-9662-5920-4C8F-5719781506D8}"/>
                      </a:ext>
                    </a:extLst>
                  </p:cNvPr>
                  <p:cNvSpPr/>
                  <p:nvPr/>
                </p:nvSpPr>
                <p:spPr>
                  <a:xfrm>
                    <a:off x="-1036230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41" name="Freeform: Shape 2840">
                    <a:extLst>
                      <a:ext uri="{FF2B5EF4-FFF2-40B4-BE49-F238E27FC236}">
                        <a16:creationId xmlns:a16="http://schemas.microsoft.com/office/drawing/2014/main" id="{7EC17454-84B0-AD79-D2A4-60A71A40B9EA}"/>
                      </a:ext>
                    </a:extLst>
                  </p:cNvPr>
                  <p:cNvSpPr/>
                  <p:nvPr/>
                </p:nvSpPr>
                <p:spPr>
                  <a:xfrm>
                    <a:off x="-1011754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2" name="Freeform: Shape 2841">
                    <a:extLst>
                      <a:ext uri="{FF2B5EF4-FFF2-40B4-BE49-F238E27FC236}">
                        <a16:creationId xmlns:a16="http://schemas.microsoft.com/office/drawing/2014/main" id="{87DAC590-35CF-E628-2CDF-50F7043B02BE}"/>
                      </a:ext>
                    </a:extLst>
                  </p:cNvPr>
                  <p:cNvSpPr/>
                  <p:nvPr/>
                </p:nvSpPr>
                <p:spPr>
                  <a:xfrm>
                    <a:off x="-987278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3" name="Freeform: Shape 2842">
                    <a:extLst>
                      <a:ext uri="{FF2B5EF4-FFF2-40B4-BE49-F238E27FC236}">
                        <a16:creationId xmlns:a16="http://schemas.microsoft.com/office/drawing/2014/main" id="{FD80C0B5-5F10-CF34-295B-0E100524EC05}"/>
                      </a:ext>
                    </a:extLst>
                  </p:cNvPr>
                  <p:cNvSpPr/>
                  <p:nvPr/>
                </p:nvSpPr>
                <p:spPr>
                  <a:xfrm>
                    <a:off x="-962802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4" name="Freeform: Shape 2843">
                    <a:extLst>
                      <a:ext uri="{FF2B5EF4-FFF2-40B4-BE49-F238E27FC236}">
                        <a16:creationId xmlns:a16="http://schemas.microsoft.com/office/drawing/2014/main" id="{AC4FD58B-F498-0336-1297-22B304050294}"/>
                      </a:ext>
                    </a:extLst>
                  </p:cNvPr>
                  <p:cNvSpPr/>
                  <p:nvPr/>
                </p:nvSpPr>
                <p:spPr>
                  <a:xfrm>
                    <a:off x="-938319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5" name="Freeform: Shape 2844">
                    <a:extLst>
                      <a:ext uri="{FF2B5EF4-FFF2-40B4-BE49-F238E27FC236}">
                        <a16:creationId xmlns:a16="http://schemas.microsoft.com/office/drawing/2014/main" id="{A2276B18-3AD8-3C8E-AC49-9A98C0133564}"/>
                      </a:ext>
                    </a:extLst>
                  </p:cNvPr>
                  <p:cNvSpPr/>
                  <p:nvPr/>
                </p:nvSpPr>
                <p:spPr>
                  <a:xfrm>
                    <a:off x="-913843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6" name="Freeform: Shape 2845">
                    <a:extLst>
                      <a:ext uri="{FF2B5EF4-FFF2-40B4-BE49-F238E27FC236}">
                        <a16:creationId xmlns:a16="http://schemas.microsoft.com/office/drawing/2014/main" id="{7BF80E3F-3816-E198-56FF-6660DAA6D986}"/>
                      </a:ext>
                    </a:extLst>
                  </p:cNvPr>
                  <p:cNvSpPr/>
                  <p:nvPr/>
                </p:nvSpPr>
                <p:spPr>
                  <a:xfrm>
                    <a:off x="-889367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7" name="Freeform: Shape 2846">
                    <a:extLst>
                      <a:ext uri="{FF2B5EF4-FFF2-40B4-BE49-F238E27FC236}">
                        <a16:creationId xmlns:a16="http://schemas.microsoft.com/office/drawing/2014/main" id="{2B6C31DB-6A59-A39F-F1E0-ECCA406354C0}"/>
                      </a:ext>
                    </a:extLst>
                  </p:cNvPr>
                  <p:cNvSpPr/>
                  <p:nvPr/>
                </p:nvSpPr>
                <p:spPr>
                  <a:xfrm>
                    <a:off x="-864891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8" name="Freeform: Shape 2847">
                    <a:extLst>
                      <a:ext uri="{FF2B5EF4-FFF2-40B4-BE49-F238E27FC236}">
                        <a16:creationId xmlns:a16="http://schemas.microsoft.com/office/drawing/2014/main" id="{947EF8C2-FEEA-4018-BCCF-E0FB94E8A00F}"/>
                      </a:ext>
                    </a:extLst>
                  </p:cNvPr>
                  <p:cNvSpPr/>
                  <p:nvPr/>
                </p:nvSpPr>
                <p:spPr>
                  <a:xfrm>
                    <a:off x="-8404152"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49" name="Freeform: Shape 2848">
                    <a:extLst>
                      <a:ext uri="{FF2B5EF4-FFF2-40B4-BE49-F238E27FC236}">
                        <a16:creationId xmlns:a16="http://schemas.microsoft.com/office/drawing/2014/main" id="{8EED8AE9-F148-B8A8-6198-29479DE6FC44}"/>
                      </a:ext>
                    </a:extLst>
                  </p:cNvPr>
                  <p:cNvSpPr/>
                  <p:nvPr/>
                </p:nvSpPr>
                <p:spPr>
                  <a:xfrm>
                    <a:off x="-815932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0" name="Freeform: Shape 2849">
                    <a:extLst>
                      <a:ext uri="{FF2B5EF4-FFF2-40B4-BE49-F238E27FC236}">
                        <a16:creationId xmlns:a16="http://schemas.microsoft.com/office/drawing/2014/main" id="{2EB6A94A-3F69-9CFE-00BF-DA752BC33138}"/>
                      </a:ext>
                    </a:extLst>
                  </p:cNvPr>
                  <p:cNvSpPr/>
                  <p:nvPr/>
                </p:nvSpPr>
                <p:spPr>
                  <a:xfrm>
                    <a:off x="-791456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51" name="Freeform: Shape 2850">
                    <a:extLst>
                      <a:ext uri="{FF2B5EF4-FFF2-40B4-BE49-F238E27FC236}">
                        <a16:creationId xmlns:a16="http://schemas.microsoft.com/office/drawing/2014/main" id="{016228D7-086A-3BC8-6014-1CAEB9629723}"/>
                      </a:ext>
                    </a:extLst>
                  </p:cNvPr>
                  <p:cNvSpPr/>
                  <p:nvPr/>
                </p:nvSpPr>
                <p:spPr>
                  <a:xfrm>
                    <a:off x="-1378914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2" name="Freeform: Shape 2851">
                    <a:extLst>
                      <a:ext uri="{FF2B5EF4-FFF2-40B4-BE49-F238E27FC236}">
                        <a16:creationId xmlns:a16="http://schemas.microsoft.com/office/drawing/2014/main" id="{928C7BAC-459C-B77A-5821-7E0E69F67A15}"/>
                      </a:ext>
                    </a:extLst>
                  </p:cNvPr>
                  <p:cNvSpPr/>
                  <p:nvPr/>
                </p:nvSpPr>
                <p:spPr>
                  <a:xfrm>
                    <a:off x="-1354438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3" name="Freeform: Shape 2852">
                    <a:extLst>
                      <a:ext uri="{FF2B5EF4-FFF2-40B4-BE49-F238E27FC236}">
                        <a16:creationId xmlns:a16="http://schemas.microsoft.com/office/drawing/2014/main" id="{9549C5C7-120B-5A61-BB25-3F867E5FB239}"/>
                      </a:ext>
                    </a:extLst>
                  </p:cNvPr>
                  <p:cNvSpPr/>
                  <p:nvPr/>
                </p:nvSpPr>
                <p:spPr>
                  <a:xfrm>
                    <a:off x="-13299628"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4" name="Freeform: Shape 2853">
                    <a:extLst>
                      <a:ext uri="{FF2B5EF4-FFF2-40B4-BE49-F238E27FC236}">
                        <a16:creationId xmlns:a16="http://schemas.microsoft.com/office/drawing/2014/main" id="{A55B4FC2-CED5-B2C9-4175-945C091EA884}"/>
                      </a:ext>
                    </a:extLst>
                  </p:cNvPr>
                  <p:cNvSpPr/>
                  <p:nvPr/>
                </p:nvSpPr>
                <p:spPr>
                  <a:xfrm>
                    <a:off x="-1305479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5" name="Freeform: Shape 2854">
                    <a:extLst>
                      <a:ext uri="{FF2B5EF4-FFF2-40B4-BE49-F238E27FC236}">
                        <a16:creationId xmlns:a16="http://schemas.microsoft.com/office/drawing/2014/main" id="{76AB056B-4795-8A99-3469-D132D490BC60}"/>
                      </a:ext>
                    </a:extLst>
                  </p:cNvPr>
                  <p:cNvSpPr/>
                  <p:nvPr/>
                </p:nvSpPr>
                <p:spPr>
                  <a:xfrm>
                    <a:off x="-1281003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6" name="Freeform: Shape 2855">
                    <a:extLst>
                      <a:ext uri="{FF2B5EF4-FFF2-40B4-BE49-F238E27FC236}">
                        <a16:creationId xmlns:a16="http://schemas.microsoft.com/office/drawing/2014/main" id="{DCBD8176-F4F1-3390-595A-F919EDCC5639}"/>
                      </a:ext>
                    </a:extLst>
                  </p:cNvPr>
                  <p:cNvSpPr/>
                  <p:nvPr/>
                </p:nvSpPr>
                <p:spPr>
                  <a:xfrm>
                    <a:off x="-1256527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7" name="Freeform: Shape 2856">
                    <a:extLst>
                      <a:ext uri="{FF2B5EF4-FFF2-40B4-BE49-F238E27FC236}">
                        <a16:creationId xmlns:a16="http://schemas.microsoft.com/office/drawing/2014/main" id="{628A972E-7004-FCE0-25BE-676681D5365A}"/>
                      </a:ext>
                    </a:extLst>
                  </p:cNvPr>
                  <p:cNvSpPr/>
                  <p:nvPr/>
                </p:nvSpPr>
                <p:spPr>
                  <a:xfrm>
                    <a:off x="-1232051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8" name="Freeform: Shape 2857">
                    <a:extLst>
                      <a:ext uri="{FF2B5EF4-FFF2-40B4-BE49-F238E27FC236}">
                        <a16:creationId xmlns:a16="http://schemas.microsoft.com/office/drawing/2014/main" id="{2EFDEC9F-079E-39B1-39DB-182781E16F57}"/>
                      </a:ext>
                    </a:extLst>
                  </p:cNvPr>
                  <p:cNvSpPr/>
                  <p:nvPr/>
                </p:nvSpPr>
                <p:spPr>
                  <a:xfrm>
                    <a:off x="-12075759"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59" name="Freeform: Shape 2858">
                    <a:extLst>
                      <a:ext uri="{FF2B5EF4-FFF2-40B4-BE49-F238E27FC236}">
                        <a16:creationId xmlns:a16="http://schemas.microsoft.com/office/drawing/2014/main" id="{52396F4C-525E-5D59-4E99-DE3F4F324B82}"/>
                      </a:ext>
                    </a:extLst>
                  </p:cNvPr>
                  <p:cNvSpPr/>
                  <p:nvPr/>
                </p:nvSpPr>
                <p:spPr>
                  <a:xfrm>
                    <a:off x="-1183093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0" name="Freeform: Shape 2859">
                    <a:extLst>
                      <a:ext uri="{FF2B5EF4-FFF2-40B4-BE49-F238E27FC236}">
                        <a16:creationId xmlns:a16="http://schemas.microsoft.com/office/drawing/2014/main" id="{F7F6B2D5-4C18-288F-212D-0A47A7378B6B}"/>
                      </a:ext>
                    </a:extLst>
                  </p:cNvPr>
                  <p:cNvSpPr/>
                  <p:nvPr/>
                </p:nvSpPr>
                <p:spPr>
                  <a:xfrm>
                    <a:off x="-1158617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1" name="Freeform: Shape 2860">
                    <a:extLst>
                      <a:ext uri="{FF2B5EF4-FFF2-40B4-BE49-F238E27FC236}">
                        <a16:creationId xmlns:a16="http://schemas.microsoft.com/office/drawing/2014/main" id="{880A962D-80E6-6116-37D1-5E11E11B6FAB}"/>
                      </a:ext>
                    </a:extLst>
                  </p:cNvPr>
                  <p:cNvSpPr/>
                  <p:nvPr/>
                </p:nvSpPr>
                <p:spPr>
                  <a:xfrm>
                    <a:off x="-1134141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2" name="Freeform: Shape 2861">
                    <a:extLst>
                      <a:ext uri="{FF2B5EF4-FFF2-40B4-BE49-F238E27FC236}">
                        <a16:creationId xmlns:a16="http://schemas.microsoft.com/office/drawing/2014/main" id="{3D08ED9B-9FFD-8019-2E50-154000099600}"/>
                      </a:ext>
                    </a:extLst>
                  </p:cNvPr>
                  <p:cNvSpPr/>
                  <p:nvPr/>
                </p:nvSpPr>
                <p:spPr>
                  <a:xfrm>
                    <a:off x="-1109665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3" name="Freeform: Shape 2862">
                    <a:extLst>
                      <a:ext uri="{FF2B5EF4-FFF2-40B4-BE49-F238E27FC236}">
                        <a16:creationId xmlns:a16="http://schemas.microsoft.com/office/drawing/2014/main" id="{5F9355B5-7098-7A46-0EC3-DA0F6EDE853B}"/>
                      </a:ext>
                    </a:extLst>
                  </p:cNvPr>
                  <p:cNvSpPr/>
                  <p:nvPr/>
                </p:nvSpPr>
                <p:spPr>
                  <a:xfrm>
                    <a:off x="-1085189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4" name="Freeform: Shape 2863">
                    <a:extLst>
                      <a:ext uri="{FF2B5EF4-FFF2-40B4-BE49-F238E27FC236}">
                        <a16:creationId xmlns:a16="http://schemas.microsoft.com/office/drawing/2014/main" id="{F464D537-A077-879A-29B1-5F1138530F1C}"/>
                      </a:ext>
                    </a:extLst>
                  </p:cNvPr>
                  <p:cNvSpPr/>
                  <p:nvPr/>
                </p:nvSpPr>
                <p:spPr>
                  <a:xfrm>
                    <a:off x="-1060706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5" name="Freeform: Shape 2864">
                    <a:extLst>
                      <a:ext uri="{FF2B5EF4-FFF2-40B4-BE49-F238E27FC236}">
                        <a16:creationId xmlns:a16="http://schemas.microsoft.com/office/drawing/2014/main" id="{0333B2A7-64AC-53C9-E5C3-D6F8F0D5FD53}"/>
                      </a:ext>
                    </a:extLst>
                  </p:cNvPr>
                  <p:cNvSpPr/>
                  <p:nvPr/>
                </p:nvSpPr>
                <p:spPr>
                  <a:xfrm>
                    <a:off x="-1036230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6" name="Freeform: Shape 2865">
                    <a:extLst>
                      <a:ext uri="{FF2B5EF4-FFF2-40B4-BE49-F238E27FC236}">
                        <a16:creationId xmlns:a16="http://schemas.microsoft.com/office/drawing/2014/main" id="{EEBB0733-7860-DDA1-AF20-DA933BAB06E4}"/>
                      </a:ext>
                    </a:extLst>
                  </p:cNvPr>
                  <p:cNvSpPr/>
                  <p:nvPr/>
                </p:nvSpPr>
                <p:spPr>
                  <a:xfrm>
                    <a:off x="-1011754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7" name="Freeform: Shape 2866">
                    <a:extLst>
                      <a:ext uri="{FF2B5EF4-FFF2-40B4-BE49-F238E27FC236}">
                        <a16:creationId xmlns:a16="http://schemas.microsoft.com/office/drawing/2014/main" id="{AF79DDC8-E53A-5692-6BD2-6A12F4E15097}"/>
                      </a:ext>
                    </a:extLst>
                  </p:cNvPr>
                  <p:cNvSpPr/>
                  <p:nvPr/>
                </p:nvSpPr>
                <p:spPr>
                  <a:xfrm>
                    <a:off x="-987278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8" name="Freeform: Shape 2867">
                    <a:extLst>
                      <a:ext uri="{FF2B5EF4-FFF2-40B4-BE49-F238E27FC236}">
                        <a16:creationId xmlns:a16="http://schemas.microsoft.com/office/drawing/2014/main" id="{7A9F3C38-4E0D-8822-076F-3516154F9580}"/>
                      </a:ext>
                    </a:extLst>
                  </p:cNvPr>
                  <p:cNvSpPr/>
                  <p:nvPr/>
                </p:nvSpPr>
                <p:spPr>
                  <a:xfrm>
                    <a:off x="-962802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69" name="Freeform: Shape 2868">
                    <a:extLst>
                      <a:ext uri="{FF2B5EF4-FFF2-40B4-BE49-F238E27FC236}">
                        <a16:creationId xmlns:a16="http://schemas.microsoft.com/office/drawing/2014/main" id="{64513623-246C-3C71-CF06-A7C8CA19B80E}"/>
                      </a:ext>
                    </a:extLst>
                  </p:cNvPr>
                  <p:cNvSpPr/>
                  <p:nvPr/>
                </p:nvSpPr>
                <p:spPr>
                  <a:xfrm>
                    <a:off x="-938319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0" name="Freeform: Shape 2869">
                    <a:extLst>
                      <a:ext uri="{FF2B5EF4-FFF2-40B4-BE49-F238E27FC236}">
                        <a16:creationId xmlns:a16="http://schemas.microsoft.com/office/drawing/2014/main" id="{12ACA0E4-5171-D556-340D-64A467B96E34}"/>
                      </a:ext>
                    </a:extLst>
                  </p:cNvPr>
                  <p:cNvSpPr/>
                  <p:nvPr/>
                </p:nvSpPr>
                <p:spPr>
                  <a:xfrm>
                    <a:off x="-913843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1" name="Freeform: Shape 2870">
                    <a:extLst>
                      <a:ext uri="{FF2B5EF4-FFF2-40B4-BE49-F238E27FC236}">
                        <a16:creationId xmlns:a16="http://schemas.microsoft.com/office/drawing/2014/main" id="{01B1FB4E-5ED3-DDC8-FF59-D2B48141AB5E}"/>
                      </a:ext>
                    </a:extLst>
                  </p:cNvPr>
                  <p:cNvSpPr/>
                  <p:nvPr/>
                </p:nvSpPr>
                <p:spPr>
                  <a:xfrm>
                    <a:off x="-889367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2" name="Freeform: Shape 2871">
                    <a:extLst>
                      <a:ext uri="{FF2B5EF4-FFF2-40B4-BE49-F238E27FC236}">
                        <a16:creationId xmlns:a16="http://schemas.microsoft.com/office/drawing/2014/main" id="{5D79AF59-4099-4231-0EDC-CC475AEB9002}"/>
                      </a:ext>
                    </a:extLst>
                  </p:cNvPr>
                  <p:cNvSpPr/>
                  <p:nvPr/>
                </p:nvSpPr>
                <p:spPr>
                  <a:xfrm>
                    <a:off x="-864891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3" name="Freeform: Shape 2872">
                    <a:extLst>
                      <a:ext uri="{FF2B5EF4-FFF2-40B4-BE49-F238E27FC236}">
                        <a16:creationId xmlns:a16="http://schemas.microsoft.com/office/drawing/2014/main" id="{3B0AE229-4C14-620B-EE49-65EA7186241D}"/>
                      </a:ext>
                    </a:extLst>
                  </p:cNvPr>
                  <p:cNvSpPr/>
                  <p:nvPr/>
                </p:nvSpPr>
                <p:spPr>
                  <a:xfrm>
                    <a:off x="-8404152"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4" name="Freeform: Shape 2873">
                    <a:extLst>
                      <a:ext uri="{FF2B5EF4-FFF2-40B4-BE49-F238E27FC236}">
                        <a16:creationId xmlns:a16="http://schemas.microsoft.com/office/drawing/2014/main" id="{C5DEE379-EC5A-66A7-2659-608FA2D47219}"/>
                      </a:ext>
                    </a:extLst>
                  </p:cNvPr>
                  <p:cNvSpPr/>
                  <p:nvPr/>
                </p:nvSpPr>
                <p:spPr>
                  <a:xfrm>
                    <a:off x="-815932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5" name="Freeform: Shape 2874">
                    <a:extLst>
                      <a:ext uri="{FF2B5EF4-FFF2-40B4-BE49-F238E27FC236}">
                        <a16:creationId xmlns:a16="http://schemas.microsoft.com/office/drawing/2014/main" id="{89BA5D53-338D-D68C-ED06-A6D50C1A0557}"/>
                      </a:ext>
                    </a:extLst>
                  </p:cNvPr>
                  <p:cNvSpPr/>
                  <p:nvPr/>
                </p:nvSpPr>
                <p:spPr>
                  <a:xfrm>
                    <a:off x="-791456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76" name="Freeform: Shape 2875">
                    <a:extLst>
                      <a:ext uri="{FF2B5EF4-FFF2-40B4-BE49-F238E27FC236}">
                        <a16:creationId xmlns:a16="http://schemas.microsoft.com/office/drawing/2014/main" id="{0CD08B05-5AEC-F195-67D2-4B18900253AB}"/>
                      </a:ext>
                    </a:extLst>
                  </p:cNvPr>
                  <p:cNvSpPr/>
                  <p:nvPr/>
                </p:nvSpPr>
                <p:spPr>
                  <a:xfrm>
                    <a:off x="-1378914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7" name="Freeform: Shape 2876">
                    <a:extLst>
                      <a:ext uri="{FF2B5EF4-FFF2-40B4-BE49-F238E27FC236}">
                        <a16:creationId xmlns:a16="http://schemas.microsoft.com/office/drawing/2014/main" id="{CEED777D-8862-68AD-E677-FBF8683B27FB}"/>
                      </a:ext>
                    </a:extLst>
                  </p:cNvPr>
                  <p:cNvSpPr/>
                  <p:nvPr/>
                </p:nvSpPr>
                <p:spPr>
                  <a:xfrm>
                    <a:off x="-1354438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78" name="Freeform: Shape 2877">
                    <a:extLst>
                      <a:ext uri="{FF2B5EF4-FFF2-40B4-BE49-F238E27FC236}">
                        <a16:creationId xmlns:a16="http://schemas.microsoft.com/office/drawing/2014/main" id="{2158EE4E-5B7E-6500-36D2-3BF0D0450AB1}"/>
                      </a:ext>
                    </a:extLst>
                  </p:cNvPr>
                  <p:cNvSpPr/>
                  <p:nvPr/>
                </p:nvSpPr>
                <p:spPr>
                  <a:xfrm>
                    <a:off x="-13299628"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879" name="Freeform: Shape 2878">
                    <a:extLst>
                      <a:ext uri="{FF2B5EF4-FFF2-40B4-BE49-F238E27FC236}">
                        <a16:creationId xmlns:a16="http://schemas.microsoft.com/office/drawing/2014/main" id="{9E401DFB-5278-2024-6CD7-73AC8C7CC745}"/>
                      </a:ext>
                    </a:extLst>
                  </p:cNvPr>
                  <p:cNvSpPr/>
                  <p:nvPr/>
                </p:nvSpPr>
                <p:spPr>
                  <a:xfrm>
                    <a:off x="-1305479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0" name="Freeform: Shape 2879">
                    <a:extLst>
                      <a:ext uri="{FF2B5EF4-FFF2-40B4-BE49-F238E27FC236}">
                        <a16:creationId xmlns:a16="http://schemas.microsoft.com/office/drawing/2014/main" id="{E2B5D28F-68FB-198D-D80A-D8863AD7B1C4}"/>
                      </a:ext>
                    </a:extLst>
                  </p:cNvPr>
                  <p:cNvSpPr/>
                  <p:nvPr/>
                </p:nvSpPr>
                <p:spPr>
                  <a:xfrm>
                    <a:off x="-1281003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1" name="Freeform: Shape 2880">
                    <a:extLst>
                      <a:ext uri="{FF2B5EF4-FFF2-40B4-BE49-F238E27FC236}">
                        <a16:creationId xmlns:a16="http://schemas.microsoft.com/office/drawing/2014/main" id="{A2BC6119-D172-A5D7-3A85-93DF26EE29D9}"/>
                      </a:ext>
                    </a:extLst>
                  </p:cNvPr>
                  <p:cNvSpPr/>
                  <p:nvPr/>
                </p:nvSpPr>
                <p:spPr>
                  <a:xfrm>
                    <a:off x="-1256527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2" name="Freeform: Shape 2881">
                    <a:extLst>
                      <a:ext uri="{FF2B5EF4-FFF2-40B4-BE49-F238E27FC236}">
                        <a16:creationId xmlns:a16="http://schemas.microsoft.com/office/drawing/2014/main" id="{B7EE3DF8-E8A7-7885-DE72-8235510CAF23}"/>
                      </a:ext>
                    </a:extLst>
                  </p:cNvPr>
                  <p:cNvSpPr/>
                  <p:nvPr/>
                </p:nvSpPr>
                <p:spPr>
                  <a:xfrm>
                    <a:off x="-1232051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3" name="Freeform: Shape 2882">
                    <a:extLst>
                      <a:ext uri="{FF2B5EF4-FFF2-40B4-BE49-F238E27FC236}">
                        <a16:creationId xmlns:a16="http://schemas.microsoft.com/office/drawing/2014/main" id="{CE6AB93C-37CD-88AD-60C9-7C8B7D2637CE}"/>
                      </a:ext>
                    </a:extLst>
                  </p:cNvPr>
                  <p:cNvSpPr/>
                  <p:nvPr/>
                </p:nvSpPr>
                <p:spPr>
                  <a:xfrm>
                    <a:off x="-12075759"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4" name="Freeform: Shape 2883">
                    <a:extLst>
                      <a:ext uri="{FF2B5EF4-FFF2-40B4-BE49-F238E27FC236}">
                        <a16:creationId xmlns:a16="http://schemas.microsoft.com/office/drawing/2014/main" id="{F82EAEFA-7EEC-9874-94EE-4AAEDDF1D86F}"/>
                      </a:ext>
                    </a:extLst>
                  </p:cNvPr>
                  <p:cNvSpPr/>
                  <p:nvPr/>
                </p:nvSpPr>
                <p:spPr>
                  <a:xfrm>
                    <a:off x="-1183093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5" name="Freeform: Shape 2884">
                    <a:extLst>
                      <a:ext uri="{FF2B5EF4-FFF2-40B4-BE49-F238E27FC236}">
                        <a16:creationId xmlns:a16="http://schemas.microsoft.com/office/drawing/2014/main" id="{A7E5037D-479C-B897-E529-278D98B1C1F4}"/>
                      </a:ext>
                    </a:extLst>
                  </p:cNvPr>
                  <p:cNvSpPr/>
                  <p:nvPr/>
                </p:nvSpPr>
                <p:spPr>
                  <a:xfrm>
                    <a:off x="-1158617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6" name="Freeform: Shape 2885">
                    <a:extLst>
                      <a:ext uri="{FF2B5EF4-FFF2-40B4-BE49-F238E27FC236}">
                        <a16:creationId xmlns:a16="http://schemas.microsoft.com/office/drawing/2014/main" id="{C18BBD3E-1750-412E-27B5-CB44655A2A4E}"/>
                      </a:ext>
                    </a:extLst>
                  </p:cNvPr>
                  <p:cNvSpPr/>
                  <p:nvPr/>
                </p:nvSpPr>
                <p:spPr>
                  <a:xfrm>
                    <a:off x="-1134141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7" name="Freeform: Shape 2886">
                    <a:extLst>
                      <a:ext uri="{FF2B5EF4-FFF2-40B4-BE49-F238E27FC236}">
                        <a16:creationId xmlns:a16="http://schemas.microsoft.com/office/drawing/2014/main" id="{86CF5FC8-02F4-A148-8073-0EE2995B1377}"/>
                      </a:ext>
                    </a:extLst>
                  </p:cNvPr>
                  <p:cNvSpPr/>
                  <p:nvPr/>
                </p:nvSpPr>
                <p:spPr>
                  <a:xfrm>
                    <a:off x="-1109665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8" name="Freeform: Shape 2887">
                    <a:extLst>
                      <a:ext uri="{FF2B5EF4-FFF2-40B4-BE49-F238E27FC236}">
                        <a16:creationId xmlns:a16="http://schemas.microsoft.com/office/drawing/2014/main" id="{FD4BACFC-A15F-6B48-EA6B-57EF8057284C}"/>
                      </a:ext>
                    </a:extLst>
                  </p:cNvPr>
                  <p:cNvSpPr/>
                  <p:nvPr/>
                </p:nvSpPr>
                <p:spPr>
                  <a:xfrm>
                    <a:off x="-1085189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89" name="Freeform: Shape 2888">
                    <a:extLst>
                      <a:ext uri="{FF2B5EF4-FFF2-40B4-BE49-F238E27FC236}">
                        <a16:creationId xmlns:a16="http://schemas.microsoft.com/office/drawing/2014/main" id="{09FC32F4-34F2-3C8B-3137-A47E56B1570B}"/>
                      </a:ext>
                    </a:extLst>
                  </p:cNvPr>
                  <p:cNvSpPr/>
                  <p:nvPr/>
                </p:nvSpPr>
                <p:spPr>
                  <a:xfrm>
                    <a:off x="-1060706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0" name="Freeform: Shape 2889">
                    <a:extLst>
                      <a:ext uri="{FF2B5EF4-FFF2-40B4-BE49-F238E27FC236}">
                        <a16:creationId xmlns:a16="http://schemas.microsoft.com/office/drawing/2014/main" id="{E7A4CB05-0E4F-1E91-E0C5-74A99C5DF47F}"/>
                      </a:ext>
                    </a:extLst>
                  </p:cNvPr>
                  <p:cNvSpPr/>
                  <p:nvPr/>
                </p:nvSpPr>
                <p:spPr>
                  <a:xfrm>
                    <a:off x="-1036230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1" name="Freeform: Shape 2890">
                    <a:extLst>
                      <a:ext uri="{FF2B5EF4-FFF2-40B4-BE49-F238E27FC236}">
                        <a16:creationId xmlns:a16="http://schemas.microsoft.com/office/drawing/2014/main" id="{2FDAFDEF-5BE1-4A7C-CA56-24681EE2A2CF}"/>
                      </a:ext>
                    </a:extLst>
                  </p:cNvPr>
                  <p:cNvSpPr/>
                  <p:nvPr/>
                </p:nvSpPr>
                <p:spPr>
                  <a:xfrm>
                    <a:off x="-1011754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2" name="Freeform: Shape 2891">
                    <a:extLst>
                      <a:ext uri="{FF2B5EF4-FFF2-40B4-BE49-F238E27FC236}">
                        <a16:creationId xmlns:a16="http://schemas.microsoft.com/office/drawing/2014/main" id="{40C18AAB-C607-4C61-4E07-1F43CB357DDB}"/>
                      </a:ext>
                    </a:extLst>
                  </p:cNvPr>
                  <p:cNvSpPr/>
                  <p:nvPr/>
                </p:nvSpPr>
                <p:spPr>
                  <a:xfrm>
                    <a:off x="-987278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3" name="Freeform: Shape 2892">
                    <a:extLst>
                      <a:ext uri="{FF2B5EF4-FFF2-40B4-BE49-F238E27FC236}">
                        <a16:creationId xmlns:a16="http://schemas.microsoft.com/office/drawing/2014/main" id="{81170D0B-9FFB-5333-517D-016DAEB5FED5}"/>
                      </a:ext>
                    </a:extLst>
                  </p:cNvPr>
                  <p:cNvSpPr/>
                  <p:nvPr/>
                </p:nvSpPr>
                <p:spPr>
                  <a:xfrm>
                    <a:off x="-962802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4" name="Freeform: Shape 2893">
                    <a:extLst>
                      <a:ext uri="{FF2B5EF4-FFF2-40B4-BE49-F238E27FC236}">
                        <a16:creationId xmlns:a16="http://schemas.microsoft.com/office/drawing/2014/main" id="{D331C526-15A2-AA27-D928-A7C8BC3C8F60}"/>
                      </a:ext>
                    </a:extLst>
                  </p:cNvPr>
                  <p:cNvSpPr/>
                  <p:nvPr/>
                </p:nvSpPr>
                <p:spPr>
                  <a:xfrm>
                    <a:off x="-938319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5" name="Freeform: Shape 2894">
                    <a:extLst>
                      <a:ext uri="{FF2B5EF4-FFF2-40B4-BE49-F238E27FC236}">
                        <a16:creationId xmlns:a16="http://schemas.microsoft.com/office/drawing/2014/main" id="{F7BE2395-FB44-298C-0509-91794EF89561}"/>
                      </a:ext>
                    </a:extLst>
                  </p:cNvPr>
                  <p:cNvSpPr/>
                  <p:nvPr/>
                </p:nvSpPr>
                <p:spPr>
                  <a:xfrm>
                    <a:off x="-913843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6" name="Freeform: Shape 2895">
                    <a:extLst>
                      <a:ext uri="{FF2B5EF4-FFF2-40B4-BE49-F238E27FC236}">
                        <a16:creationId xmlns:a16="http://schemas.microsoft.com/office/drawing/2014/main" id="{F5122FCA-D622-DCC7-D576-FE562ADD60B5}"/>
                      </a:ext>
                    </a:extLst>
                  </p:cNvPr>
                  <p:cNvSpPr/>
                  <p:nvPr/>
                </p:nvSpPr>
                <p:spPr>
                  <a:xfrm>
                    <a:off x="-889367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7" name="Freeform: Shape 2896">
                    <a:extLst>
                      <a:ext uri="{FF2B5EF4-FFF2-40B4-BE49-F238E27FC236}">
                        <a16:creationId xmlns:a16="http://schemas.microsoft.com/office/drawing/2014/main" id="{6F4E8CB1-6401-DA5E-BC38-FDC355AA4C4A}"/>
                      </a:ext>
                    </a:extLst>
                  </p:cNvPr>
                  <p:cNvSpPr/>
                  <p:nvPr/>
                </p:nvSpPr>
                <p:spPr>
                  <a:xfrm>
                    <a:off x="-864891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8" name="Freeform: Shape 2897">
                    <a:extLst>
                      <a:ext uri="{FF2B5EF4-FFF2-40B4-BE49-F238E27FC236}">
                        <a16:creationId xmlns:a16="http://schemas.microsoft.com/office/drawing/2014/main" id="{608C9B46-2E46-78DC-6477-8273FD2904A1}"/>
                      </a:ext>
                    </a:extLst>
                  </p:cNvPr>
                  <p:cNvSpPr/>
                  <p:nvPr/>
                </p:nvSpPr>
                <p:spPr>
                  <a:xfrm>
                    <a:off x="-8404152"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99" name="Freeform: Shape 2898">
                    <a:extLst>
                      <a:ext uri="{FF2B5EF4-FFF2-40B4-BE49-F238E27FC236}">
                        <a16:creationId xmlns:a16="http://schemas.microsoft.com/office/drawing/2014/main" id="{C85727C2-3C5D-0EA2-DAB1-A508D8B83702}"/>
                      </a:ext>
                    </a:extLst>
                  </p:cNvPr>
                  <p:cNvSpPr/>
                  <p:nvPr/>
                </p:nvSpPr>
                <p:spPr>
                  <a:xfrm>
                    <a:off x="-815932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0" name="Freeform: Shape 2899">
                    <a:extLst>
                      <a:ext uri="{FF2B5EF4-FFF2-40B4-BE49-F238E27FC236}">
                        <a16:creationId xmlns:a16="http://schemas.microsoft.com/office/drawing/2014/main" id="{32CE3AE7-EE14-E60D-C502-4C224CC35244}"/>
                      </a:ext>
                    </a:extLst>
                  </p:cNvPr>
                  <p:cNvSpPr/>
                  <p:nvPr/>
                </p:nvSpPr>
                <p:spPr>
                  <a:xfrm>
                    <a:off x="-791456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1" name="Freeform: Shape 2900">
                    <a:extLst>
                      <a:ext uri="{FF2B5EF4-FFF2-40B4-BE49-F238E27FC236}">
                        <a16:creationId xmlns:a16="http://schemas.microsoft.com/office/drawing/2014/main" id="{A7682044-9479-68C2-9898-CB0F5004CD5D}"/>
                      </a:ext>
                    </a:extLst>
                  </p:cNvPr>
                  <p:cNvSpPr/>
                  <p:nvPr/>
                </p:nvSpPr>
                <p:spPr>
                  <a:xfrm>
                    <a:off x="-1378914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2" name="Freeform: Shape 2901">
                    <a:extLst>
                      <a:ext uri="{FF2B5EF4-FFF2-40B4-BE49-F238E27FC236}">
                        <a16:creationId xmlns:a16="http://schemas.microsoft.com/office/drawing/2014/main" id="{BED2D953-98FC-F968-4857-F90FA856B10D}"/>
                      </a:ext>
                    </a:extLst>
                  </p:cNvPr>
                  <p:cNvSpPr/>
                  <p:nvPr/>
                </p:nvSpPr>
                <p:spPr>
                  <a:xfrm>
                    <a:off x="-1354438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3" name="Freeform: Shape 2902">
                    <a:extLst>
                      <a:ext uri="{FF2B5EF4-FFF2-40B4-BE49-F238E27FC236}">
                        <a16:creationId xmlns:a16="http://schemas.microsoft.com/office/drawing/2014/main" id="{1AB2941B-0836-1434-2FD5-8C537AA20EB1}"/>
                      </a:ext>
                    </a:extLst>
                  </p:cNvPr>
                  <p:cNvSpPr/>
                  <p:nvPr/>
                </p:nvSpPr>
                <p:spPr>
                  <a:xfrm>
                    <a:off x="-13299628"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4" name="Freeform: Shape 2903">
                    <a:extLst>
                      <a:ext uri="{FF2B5EF4-FFF2-40B4-BE49-F238E27FC236}">
                        <a16:creationId xmlns:a16="http://schemas.microsoft.com/office/drawing/2014/main" id="{6C124324-D4C8-8BE6-042C-F76ACD0B5055}"/>
                      </a:ext>
                    </a:extLst>
                  </p:cNvPr>
                  <p:cNvSpPr/>
                  <p:nvPr/>
                </p:nvSpPr>
                <p:spPr>
                  <a:xfrm>
                    <a:off x="-1305479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5" name="Freeform: Shape 2904">
                    <a:extLst>
                      <a:ext uri="{FF2B5EF4-FFF2-40B4-BE49-F238E27FC236}">
                        <a16:creationId xmlns:a16="http://schemas.microsoft.com/office/drawing/2014/main" id="{D5C96DD9-F6C0-CADA-FE19-4B13650FC5BF}"/>
                      </a:ext>
                    </a:extLst>
                  </p:cNvPr>
                  <p:cNvSpPr/>
                  <p:nvPr/>
                </p:nvSpPr>
                <p:spPr>
                  <a:xfrm>
                    <a:off x="-1281003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6" name="Freeform: Shape 2905">
                    <a:extLst>
                      <a:ext uri="{FF2B5EF4-FFF2-40B4-BE49-F238E27FC236}">
                        <a16:creationId xmlns:a16="http://schemas.microsoft.com/office/drawing/2014/main" id="{AA7C8CED-F6E3-D966-A893-9721F320945F}"/>
                      </a:ext>
                    </a:extLst>
                  </p:cNvPr>
                  <p:cNvSpPr/>
                  <p:nvPr/>
                </p:nvSpPr>
                <p:spPr>
                  <a:xfrm>
                    <a:off x="-1256527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7" name="Freeform: Shape 2906">
                    <a:extLst>
                      <a:ext uri="{FF2B5EF4-FFF2-40B4-BE49-F238E27FC236}">
                        <a16:creationId xmlns:a16="http://schemas.microsoft.com/office/drawing/2014/main" id="{D6EB85E8-9C13-869B-FE04-448A6B3FDCC8}"/>
                      </a:ext>
                    </a:extLst>
                  </p:cNvPr>
                  <p:cNvSpPr/>
                  <p:nvPr/>
                </p:nvSpPr>
                <p:spPr>
                  <a:xfrm>
                    <a:off x="-1232051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8" name="Freeform: Shape 2907">
                    <a:extLst>
                      <a:ext uri="{FF2B5EF4-FFF2-40B4-BE49-F238E27FC236}">
                        <a16:creationId xmlns:a16="http://schemas.microsoft.com/office/drawing/2014/main" id="{4F3D8313-9A77-AB53-6E6E-DFBEA63A09FB}"/>
                      </a:ext>
                    </a:extLst>
                  </p:cNvPr>
                  <p:cNvSpPr/>
                  <p:nvPr/>
                </p:nvSpPr>
                <p:spPr>
                  <a:xfrm>
                    <a:off x="-12075759"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09" name="Freeform: Shape 2908">
                    <a:extLst>
                      <a:ext uri="{FF2B5EF4-FFF2-40B4-BE49-F238E27FC236}">
                        <a16:creationId xmlns:a16="http://schemas.microsoft.com/office/drawing/2014/main" id="{5A1DB60D-D8D9-246C-888E-446827675022}"/>
                      </a:ext>
                    </a:extLst>
                  </p:cNvPr>
                  <p:cNvSpPr/>
                  <p:nvPr/>
                </p:nvSpPr>
                <p:spPr>
                  <a:xfrm>
                    <a:off x="-1183093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0" name="Freeform: Shape 2909">
                    <a:extLst>
                      <a:ext uri="{FF2B5EF4-FFF2-40B4-BE49-F238E27FC236}">
                        <a16:creationId xmlns:a16="http://schemas.microsoft.com/office/drawing/2014/main" id="{46909CC9-03AA-6A16-2903-07F4847E3011}"/>
                      </a:ext>
                    </a:extLst>
                  </p:cNvPr>
                  <p:cNvSpPr/>
                  <p:nvPr/>
                </p:nvSpPr>
                <p:spPr>
                  <a:xfrm>
                    <a:off x="-1158617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1" name="Freeform: Shape 2910">
                    <a:extLst>
                      <a:ext uri="{FF2B5EF4-FFF2-40B4-BE49-F238E27FC236}">
                        <a16:creationId xmlns:a16="http://schemas.microsoft.com/office/drawing/2014/main" id="{0E2D66EF-F7AE-D917-C0F5-92F7488DE9CA}"/>
                      </a:ext>
                    </a:extLst>
                  </p:cNvPr>
                  <p:cNvSpPr/>
                  <p:nvPr/>
                </p:nvSpPr>
                <p:spPr>
                  <a:xfrm>
                    <a:off x="-1134141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2" name="Freeform: Shape 2911">
                    <a:extLst>
                      <a:ext uri="{FF2B5EF4-FFF2-40B4-BE49-F238E27FC236}">
                        <a16:creationId xmlns:a16="http://schemas.microsoft.com/office/drawing/2014/main" id="{1C89F323-D264-6DAF-5A24-317B912E6974}"/>
                      </a:ext>
                    </a:extLst>
                  </p:cNvPr>
                  <p:cNvSpPr/>
                  <p:nvPr/>
                </p:nvSpPr>
                <p:spPr>
                  <a:xfrm>
                    <a:off x="-1109665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3" name="Freeform: Shape 2912">
                    <a:extLst>
                      <a:ext uri="{FF2B5EF4-FFF2-40B4-BE49-F238E27FC236}">
                        <a16:creationId xmlns:a16="http://schemas.microsoft.com/office/drawing/2014/main" id="{254DFB20-3016-41C9-3765-0C24E1A90786}"/>
                      </a:ext>
                    </a:extLst>
                  </p:cNvPr>
                  <p:cNvSpPr/>
                  <p:nvPr/>
                </p:nvSpPr>
                <p:spPr>
                  <a:xfrm>
                    <a:off x="-1085189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4" name="Freeform: Shape 2913">
                    <a:extLst>
                      <a:ext uri="{FF2B5EF4-FFF2-40B4-BE49-F238E27FC236}">
                        <a16:creationId xmlns:a16="http://schemas.microsoft.com/office/drawing/2014/main" id="{1A3B40B9-E962-0AE5-D37C-6389202FCD6E}"/>
                      </a:ext>
                    </a:extLst>
                  </p:cNvPr>
                  <p:cNvSpPr/>
                  <p:nvPr/>
                </p:nvSpPr>
                <p:spPr>
                  <a:xfrm>
                    <a:off x="-1060706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5" name="Freeform: Shape 2914">
                    <a:extLst>
                      <a:ext uri="{FF2B5EF4-FFF2-40B4-BE49-F238E27FC236}">
                        <a16:creationId xmlns:a16="http://schemas.microsoft.com/office/drawing/2014/main" id="{61BC0450-F2B2-2FC8-8A93-B3134A672F39}"/>
                      </a:ext>
                    </a:extLst>
                  </p:cNvPr>
                  <p:cNvSpPr/>
                  <p:nvPr/>
                </p:nvSpPr>
                <p:spPr>
                  <a:xfrm>
                    <a:off x="-1036230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6" name="Freeform: Shape 2915">
                    <a:extLst>
                      <a:ext uri="{FF2B5EF4-FFF2-40B4-BE49-F238E27FC236}">
                        <a16:creationId xmlns:a16="http://schemas.microsoft.com/office/drawing/2014/main" id="{71B846D8-D0CB-55AB-7CFA-4A92ADF424F9}"/>
                      </a:ext>
                    </a:extLst>
                  </p:cNvPr>
                  <p:cNvSpPr/>
                  <p:nvPr/>
                </p:nvSpPr>
                <p:spPr>
                  <a:xfrm>
                    <a:off x="-1011754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7" name="Freeform: Shape 2916">
                    <a:extLst>
                      <a:ext uri="{FF2B5EF4-FFF2-40B4-BE49-F238E27FC236}">
                        <a16:creationId xmlns:a16="http://schemas.microsoft.com/office/drawing/2014/main" id="{E2B2C934-7738-4996-5E0E-F14545FECD4B}"/>
                      </a:ext>
                    </a:extLst>
                  </p:cNvPr>
                  <p:cNvSpPr/>
                  <p:nvPr/>
                </p:nvSpPr>
                <p:spPr>
                  <a:xfrm>
                    <a:off x="-987278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8" name="Freeform: Shape 2917">
                    <a:extLst>
                      <a:ext uri="{FF2B5EF4-FFF2-40B4-BE49-F238E27FC236}">
                        <a16:creationId xmlns:a16="http://schemas.microsoft.com/office/drawing/2014/main" id="{69585B0C-EDED-B889-93A5-8D138CE1DBAF}"/>
                      </a:ext>
                    </a:extLst>
                  </p:cNvPr>
                  <p:cNvSpPr/>
                  <p:nvPr/>
                </p:nvSpPr>
                <p:spPr>
                  <a:xfrm>
                    <a:off x="-962802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19" name="Freeform: Shape 2918">
                    <a:extLst>
                      <a:ext uri="{FF2B5EF4-FFF2-40B4-BE49-F238E27FC236}">
                        <a16:creationId xmlns:a16="http://schemas.microsoft.com/office/drawing/2014/main" id="{61288DC4-FC92-B613-04E3-4D5A9743EB09}"/>
                      </a:ext>
                    </a:extLst>
                  </p:cNvPr>
                  <p:cNvSpPr/>
                  <p:nvPr/>
                </p:nvSpPr>
                <p:spPr>
                  <a:xfrm>
                    <a:off x="-938319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0" name="Freeform: Shape 2919">
                    <a:extLst>
                      <a:ext uri="{FF2B5EF4-FFF2-40B4-BE49-F238E27FC236}">
                        <a16:creationId xmlns:a16="http://schemas.microsoft.com/office/drawing/2014/main" id="{3A518D3F-C4C0-4228-EC51-F069FBCFCC2C}"/>
                      </a:ext>
                    </a:extLst>
                  </p:cNvPr>
                  <p:cNvSpPr/>
                  <p:nvPr/>
                </p:nvSpPr>
                <p:spPr>
                  <a:xfrm>
                    <a:off x="-913843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1" name="Freeform: Shape 2920">
                    <a:extLst>
                      <a:ext uri="{FF2B5EF4-FFF2-40B4-BE49-F238E27FC236}">
                        <a16:creationId xmlns:a16="http://schemas.microsoft.com/office/drawing/2014/main" id="{C8C29D6B-86EB-64B8-0D01-B82A07A6E7A3}"/>
                      </a:ext>
                    </a:extLst>
                  </p:cNvPr>
                  <p:cNvSpPr/>
                  <p:nvPr/>
                </p:nvSpPr>
                <p:spPr>
                  <a:xfrm>
                    <a:off x="-889367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2" name="Freeform: Shape 2921">
                    <a:extLst>
                      <a:ext uri="{FF2B5EF4-FFF2-40B4-BE49-F238E27FC236}">
                        <a16:creationId xmlns:a16="http://schemas.microsoft.com/office/drawing/2014/main" id="{05C2EABD-E7E8-965B-D526-15836A9D7B05}"/>
                      </a:ext>
                    </a:extLst>
                  </p:cNvPr>
                  <p:cNvSpPr/>
                  <p:nvPr/>
                </p:nvSpPr>
                <p:spPr>
                  <a:xfrm>
                    <a:off x="-864891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3" name="Freeform: Shape 2922">
                    <a:extLst>
                      <a:ext uri="{FF2B5EF4-FFF2-40B4-BE49-F238E27FC236}">
                        <a16:creationId xmlns:a16="http://schemas.microsoft.com/office/drawing/2014/main" id="{E3DF5520-2138-3869-C646-1D11089213AC}"/>
                      </a:ext>
                    </a:extLst>
                  </p:cNvPr>
                  <p:cNvSpPr/>
                  <p:nvPr/>
                </p:nvSpPr>
                <p:spPr>
                  <a:xfrm>
                    <a:off x="-8404152"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4" name="Freeform: Shape 2923">
                    <a:extLst>
                      <a:ext uri="{FF2B5EF4-FFF2-40B4-BE49-F238E27FC236}">
                        <a16:creationId xmlns:a16="http://schemas.microsoft.com/office/drawing/2014/main" id="{C04E63F1-834C-E09B-5429-A13B1A8B4F17}"/>
                      </a:ext>
                    </a:extLst>
                  </p:cNvPr>
                  <p:cNvSpPr/>
                  <p:nvPr/>
                </p:nvSpPr>
                <p:spPr>
                  <a:xfrm>
                    <a:off x="-815932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5" name="Freeform: Shape 2924">
                    <a:extLst>
                      <a:ext uri="{FF2B5EF4-FFF2-40B4-BE49-F238E27FC236}">
                        <a16:creationId xmlns:a16="http://schemas.microsoft.com/office/drawing/2014/main" id="{F56618B8-0088-5FB6-B8B0-093D2945BFC5}"/>
                      </a:ext>
                    </a:extLst>
                  </p:cNvPr>
                  <p:cNvSpPr/>
                  <p:nvPr/>
                </p:nvSpPr>
                <p:spPr>
                  <a:xfrm>
                    <a:off x="-791456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6" name="Freeform: Shape 2925">
                    <a:extLst>
                      <a:ext uri="{FF2B5EF4-FFF2-40B4-BE49-F238E27FC236}">
                        <a16:creationId xmlns:a16="http://schemas.microsoft.com/office/drawing/2014/main" id="{13AD756E-F866-C2B6-5FA8-20C1A7453455}"/>
                      </a:ext>
                    </a:extLst>
                  </p:cNvPr>
                  <p:cNvSpPr/>
                  <p:nvPr/>
                </p:nvSpPr>
                <p:spPr>
                  <a:xfrm>
                    <a:off x="-1378914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7" name="Freeform: Shape 2926">
                    <a:extLst>
                      <a:ext uri="{FF2B5EF4-FFF2-40B4-BE49-F238E27FC236}">
                        <a16:creationId xmlns:a16="http://schemas.microsoft.com/office/drawing/2014/main" id="{008AD6C2-1D56-80D3-EFFE-904CE00C6AD9}"/>
                      </a:ext>
                    </a:extLst>
                  </p:cNvPr>
                  <p:cNvSpPr/>
                  <p:nvPr/>
                </p:nvSpPr>
                <p:spPr>
                  <a:xfrm>
                    <a:off x="-1354438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8" name="Freeform: Shape 2927">
                    <a:extLst>
                      <a:ext uri="{FF2B5EF4-FFF2-40B4-BE49-F238E27FC236}">
                        <a16:creationId xmlns:a16="http://schemas.microsoft.com/office/drawing/2014/main" id="{9110FDB6-A1A2-8BF0-269D-229E5E135C3C}"/>
                      </a:ext>
                    </a:extLst>
                  </p:cNvPr>
                  <p:cNvSpPr/>
                  <p:nvPr/>
                </p:nvSpPr>
                <p:spPr>
                  <a:xfrm>
                    <a:off x="-13299628"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29" name="Freeform: Shape 2928">
                    <a:extLst>
                      <a:ext uri="{FF2B5EF4-FFF2-40B4-BE49-F238E27FC236}">
                        <a16:creationId xmlns:a16="http://schemas.microsoft.com/office/drawing/2014/main" id="{18D194EB-6E0F-ACD6-A32F-3732AB444576}"/>
                      </a:ext>
                    </a:extLst>
                  </p:cNvPr>
                  <p:cNvSpPr/>
                  <p:nvPr/>
                </p:nvSpPr>
                <p:spPr>
                  <a:xfrm>
                    <a:off x="-1305479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0" name="Freeform: Shape 2929">
                    <a:extLst>
                      <a:ext uri="{FF2B5EF4-FFF2-40B4-BE49-F238E27FC236}">
                        <a16:creationId xmlns:a16="http://schemas.microsoft.com/office/drawing/2014/main" id="{5DD48B14-4801-7D58-231B-F5709E19A27E}"/>
                      </a:ext>
                    </a:extLst>
                  </p:cNvPr>
                  <p:cNvSpPr/>
                  <p:nvPr/>
                </p:nvSpPr>
                <p:spPr>
                  <a:xfrm>
                    <a:off x="-1281003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1" name="Freeform: Shape 2930">
                    <a:extLst>
                      <a:ext uri="{FF2B5EF4-FFF2-40B4-BE49-F238E27FC236}">
                        <a16:creationId xmlns:a16="http://schemas.microsoft.com/office/drawing/2014/main" id="{82835558-469A-9842-6D91-7935B94457CB}"/>
                      </a:ext>
                    </a:extLst>
                  </p:cNvPr>
                  <p:cNvSpPr/>
                  <p:nvPr/>
                </p:nvSpPr>
                <p:spPr>
                  <a:xfrm>
                    <a:off x="-1256527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2" name="Freeform: Shape 2931">
                    <a:extLst>
                      <a:ext uri="{FF2B5EF4-FFF2-40B4-BE49-F238E27FC236}">
                        <a16:creationId xmlns:a16="http://schemas.microsoft.com/office/drawing/2014/main" id="{00DDEF14-31F9-1603-5DFD-DCC9FD61A593}"/>
                      </a:ext>
                    </a:extLst>
                  </p:cNvPr>
                  <p:cNvSpPr/>
                  <p:nvPr/>
                </p:nvSpPr>
                <p:spPr>
                  <a:xfrm>
                    <a:off x="-1232051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3" name="Freeform: Shape 2932">
                    <a:extLst>
                      <a:ext uri="{FF2B5EF4-FFF2-40B4-BE49-F238E27FC236}">
                        <a16:creationId xmlns:a16="http://schemas.microsoft.com/office/drawing/2014/main" id="{150811FC-FE4C-79BB-E5D2-9DB0692F9F69}"/>
                      </a:ext>
                    </a:extLst>
                  </p:cNvPr>
                  <p:cNvSpPr/>
                  <p:nvPr/>
                </p:nvSpPr>
                <p:spPr>
                  <a:xfrm>
                    <a:off x="-12075759"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4" name="Freeform: Shape 2933">
                    <a:extLst>
                      <a:ext uri="{FF2B5EF4-FFF2-40B4-BE49-F238E27FC236}">
                        <a16:creationId xmlns:a16="http://schemas.microsoft.com/office/drawing/2014/main" id="{C21C1FB6-B30D-EF2C-91FF-DB5DB9B45886}"/>
                      </a:ext>
                    </a:extLst>
                  </p:cNvPr>
                  <p:cNvSpPr/>
                  <p:nvPr/>
                </p:nvSpPr>
                <p:spPr>
                  <a:xfrm>
                    <a:off x="-1183093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5" name="Freeform: Shape 2934">
                    <a:extLst>
                      <a:ext uri="{FF2B5EF4-FFF2-40B4-BE49-F238E27FC236}">
                        <a16:creationId xmlns:a16="http://schemas.microsoft.com/office/drawing/2014/main" id="{01FDC23A-846A-AEE1-09CB-C3BF82231FAC}"/>
                      </a:ext>
                    </a:extLst>
                  </p:cNvPr>
                  <p:cNvSpPr/>
                  <p:nvPr/>
                </p:nvSpPr>
                <p:spPr>
                  <a:xfrm>
                    <a:off x="-1158617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6" name="Freeform: Shape 2935">
                    <a:extLst>
                      <a:ext uri="{FF2B5EF4-FFF2-40B4-BE49-F238E27FC236}">
                        <a16:creationId xmlns:a16="http://schemas.microsoft.com/office/drawing/2014/main" id="{B1288554-E60C-E06A-3119-93265AC0782F}"/>
                      </a:ext>
                    </a:extLst>
                  </p:cNvPr>
                  <p:cNvSpPr/>
                  <p:nvPr/>
                </p:nvSpPr>
                <p:spPr>
                  <a:xfrm>
                    <a:off x="-1134141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7" name="Freeform: Shape 2936">
                    <a:extLst>
                      <a:ext uri="{FF2B5EF4-FFF2-40B4-BE49-F238E27FC236}">
                        <a16:creationId xmlns:a16="http://schemas.microsoft.com/office/drawing/2014/main" id="{A2C2B06B-1E44-FF73-E867-7C8739C90BF5}"/>
                      </a:ext>
                    </a:extLst>
                  </p:cNvPr>
                  <p:cNvSpPr/>
                  <p:nvPr/>
                </p:nvSpPr>
                <p:spPr>
                  <a:xfrm>
                    <a:off x="-1109665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8" name="Freeform: Shape 2937">
                    <a:extLst>
                      <a:ext uri="{FF2B5EF4-FFF2-40B4-BE49-F238E27FC236}">
                        <a16:creationId xmlns:a16="http://schemas.microsoft.com/office/drawing/2014/main" id="{AC5DDA80-21C0-0B8A-439D-757CAE58FE6D}"/>
                      </a:ext>
                    </a:extLst>
                  </p:cNvPr>
                  <p:cNvSpPr/>
                  <p:nvPr/>
                </p:nvSpPr>
                <p:spPr>
                  <a:xfrm>
                    <a:off x="-1085189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39" name="Freeform: Shape 2938">
                    <a:extLst>
                      <a:ext uri="{FF2B5EF4-FFF2-40B4-BE49-F238E27FC236}">
                        <a16:creationId xmlns:a16="http://schemas.microsoft.com/office/drawing/2014/main" id="{5924AC8D-44B6-7295-FD3B-98E754A9FA16}"/>
                      </a:ext>
                    </a:extLst>
                  </p:cNvPr>
                  <p:cNvSpPr/>
                  <p:nvPr/>
                </p:nvSpPr>
                <p:spPr>
                  <a:xfrm>
                    <a:off x="-1060706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0" name="Freeform: Shape 2939">
                    <a:extLst>
                      <a:ext uri="{FF2B5EF4-FFF2-40B4-BE49-F238E27FC236}">
                        <a16:creationId xmlns:a16="http://schemas.microsoft.com/office/drawing/2014/main" id="{18AAE146-1BE6-A592-F8EC-ECAAF47072AB}"/>
                      </a:ext>
                    </a:extLst>
                  </p:cNvPr>
                  <p:cNvSpPr/>
                  <p:nvPr/>
                </p:nvSpPr>
                <p:spPr>
                  <a:xfrm>
                    <a:off x="-1036230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1" name="Freeform: Shape 2940">
                    <a:extLst>
                      <a:ext uri="{FF2B5EF4-FFF2-40B4-BE49-F238E27FC236}">
                        <a16:creationId xmlns:a16="http://schemas.microsoft.com/office/drawing/2014/main" id="{E0B06188-BEDA-E099-9844-3F63BC970781}"/>
                      </a:ext>
                    </a:extLst>
                  </p:cNvPr>
                  <p:cNvSpPr/>
                  <p:nvPr/>
                </p:nvSpPr>
                <p:spPr>
                  <a:xfrm>
                    <a:off x="-1011754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2" name="Freeform: Shape 2941">
                    <a:extLst>
                      <a:ext uri="{FF2B5EF4-FFF2-40B4-BE49-F238E27FC236}">
                        <a16:creationId xmlns:a16="http://schemas.microsoft.com/office/drawing/2014/main" id="{35181A0D-94D5-40D4-2169-EC0437A0C569}"/>
                      </a:ext>
                    </a:extLst>
                  </p:cNvPr>
                  <p:cNvSpPr/>
                  <p:nvPr/>
                </p:nvSpPr>
                <p:spPr>
                  <a:xfrm>
                    <a:off x="-987278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3" name="Freeform: Shape 2942">
                    <a:extLst>
                      <a:ext uri="{FF2B5EF4-FFF2-40B4-BE49-F238E27FC236}">
                        <a16:creationId xmlns:a16="http://schemas.microsoft.com/office/drawing/2014/main" id="{842475E5-0015-23A8-18A4-C10175ADACA5}"/>
                      </a:ext>
                    </a:extLst>
                  </p:cNvPr>
                  <p:cNvSpPr/>
                  <p:nvPr/>
                </p:nvSpPr>
                <p:spPr>
                  <a:xfrm>
                    <a:off x="-962802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4" name="Freeform: Shape 2943">
                    <a:extLst>
                      <a:ext uri="{FF2B5EF4-FFF2-40B4-BE49-F238E27FC236}">
                        <a16:creationId xmlns:a16="http://schemas.microsoft.com/office/drawing/2014/main" id="{C992EDFD-0028-D9AD-6281-B4B0E7DCF9F7}"/>
                      </a:ext>
                    </a:extLst>
                  </p:cNvPr>
                  <p:cNvSpPr/>
                  <p:nvPr/>
                </p:nvSpPr>
                <p:spPr>
                  <a:xfrm>
                    <a:off x="-938319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5" name="Freeform: Shape 2944">
                    <a:extLst>
                      <a:ext uri="{FF2B5EF4-FFF2-40B4-BE49-F238E27FC236}">
                        <a16:creationId xmlns:a16="http://schemas.microsoft.com/office/drawing/2014/main" id="{A90AF633-208C-808B-7CDE-50DF94E033A4}"/>
                      </a:ext>
                    </a:extLst>
                  </p:cNvPr>
                  <p:cNvSpPr/>
                  <p:nvPr/>
                </p:nvSpPr>
                <p:spPr>
                  <a:xfrm>
                    <a:off x="-913843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6" name="Freeform: Shape 2945">
                    <a:extLst>
                      <a:ext uri="{FF2B5EF4-FFF2-40B4-BE49-F238E27FC236}">
                        <a16:creationId xmlns:a16="http://schemas.microsoft.com/office/drawing/2014/main" id="{8C13916F-06C3-8C59-05AE-B22C6C734582}"/>
                      </a:ext>
                    </a:extLst>
                  </p:cNvPr>
                  <p:cNvSpPr/>
                  <p:nvPr/>
                </p:nvSpPr>
                <p:spPr>
                  <a:xfrm>
                    <a:off x="-889367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7" name="Freeform: Shape 2946">
                    <a:extLst>
                      <a:ext uri="{FF2B5EF4-FFF2-40B4-BE49-F238E27FC236}">
                        <a16:creationId xmlns:a16="http://schemas.microsoft.com/office/drawing/2014/main" id="{03E9214A-5056-9AA6-A128-B8166EFE86E1}"/>
                      </a:ext>
                    </a:extLst>
                  </p:cNvPr>
                  <p:cNvSpPr/>
                  <p:nvPr/>
                </p:nvSpPr>
                <p:spPr>
                  <a:xfrm>
                    <a:off x="-864891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8" name="Freeform: Shape 2947">
                    <a:extLst>
                      <a:ext uri="{FF2B5EF4-FFF2-40B4-BE49-F238E27FC236}">
                        <a16:creationId xmlns:a16="http://schemas.microsoft.com/office/drawing/2014/main" id="{42A6175C-CF68-BCC5-ECB2-51771241C61C}"/>
                      </a:ext>
                    </a:extLst>
                  </p:cNvPr>
                  <p:cNvSpPr/>
                  <p:nvPr/>
                </p:nvSpPr>
                <p:spPr>
                  <a:xfrm>
                    <a:off x="-8404152"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49" name="Freeform: Shape 2948">
                    <a:extLst>
                      <a:ext uri="{FF2B5EF4-FFF2-40B4-BE49-F238E27FC236}">
                        <a16:creationId xmlns:a16="http://schemas.microsoft.com/office/drawing/2014/main" id="{1FD0B590-6D4C-BEF1-99B2-EA70F1735B43}"/>
                      </a:ext>
                    </a:extLst>
                  </p:cNvPr>
                  <p:cNvSpPr/>
                  <p:nvPr/>
                </p:nvSpPr>
                <p:spPr>
                  <a:xfrm>
                    <a:off x="-815932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0" name="Freeform: Shape 2949">
                    <a:extLst>
                      <a:ext uri="{FF2B5EF4-FFF2-40B4-BE49-F238E27FC236}">
                        <a16:creationId xmlns:a16="http://schemas.microsoft.com/office/drawing/2014/main" id="{A18BC381-1257-0502-3B63-D232ACD1FDB2}"/>
                      </a:ext>
                    </a:extLst>
                  </p:cNvPr>
                  <p:cNvSpPr/>
                  <p:nvPr/>
                </p:nvSpPr>
                <p:spPr>
                  <a:xfrm>
                    <a:off x="-791456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1" name="Freeform: Shape 2950">
                    <a:extLst>
                      <a:ext uri="{FF2B5EF4-FFF2-40B4-BE49-F238E27FC236}">
                        <a16:creationId xmlns:a16="http://schemas.microsoft.com/office/drawing/2014/main" id="{30B95A39-7EA5-D7E1-EA4B-A4B9CE8A16C8}"/>
                      </a:ext>
                    </a:extLst>
                  </p:cNvPr>
                  <p:cNvSpPr/>
                  <p:nvPr/>
                </p:nvSpPr>
                <p:spPr>
                  <a:xfrm>
                    <a:off x="-1378914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2" name="Freeform: Shape 2951">
                    <a:extLst>
                      <a:ext uri="{FF2B5EF4-FFF2-40B4-BE49-F238E27FC236}">
                        <a16:creationId xmlns:a16="http://schemas.microsoft.com/office/drawing/2014/main" id="{90A473D1-0677-278E-9C6A-45666D83C178}"/>
                      </a:ext>
                    </a:extLst>
                  </p:cNvPr>
                  <p:cNvSpPr/>
                  <p:nvPr/>
                </p:nvSpPr>
                <p:spPr>
                  <a:xfrm>
                    <a:off x="-1354438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3" name="Freeform: Shape 2952">
                    <a:extLst>
                      <a:ext uri="{FF2B5EF4-FFF2-40B4-BE49-F238E27FC236}">
                        <a16:creationId xmlns:a16="http://schemas.microsoft.com/office/drawing/2014/main" id="{951A495E-E5CF-2E89-B5DA-93D83E65024C}"/>
                      </a:ext>
                    </a:extLst>
                  </p:cNvPr>
                  <p:cNvSpPr/>
                  <p:nvPr/>
                </p:nvSpPr>
                <p:spPr>
                  <a:xfrm>
                    <a:off x="-13299628"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4" name="Freeform: Shape 2953">
                    <a:extLst>
                      <a:ext uri="{FF2B5EF4-FFF2-40B4-BE49-F238E27FC236}">
                        <a16:creationId xmlns:a16="http://schemas.microsoft.com/office/drawing/2014/main" id="{33D5B36E-6639-7338-E2E8-045DD9AF363A}"/>
                      </a:ext>
                    </a:extLst>
                  </p:cNvPr>
                  <p:cNvSpPr/>
                  <p:nvPr/>
                </p:nvSpPr>
                <p:spPr>
                  <a:xfrm>
                    <a:off x="-1305479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5" name="Freeform: Shape 2954">
                    <a:extLst>
                      <a:ext uri="{FF2B5EF4-FFF2-40B4-BE49-F238E27FC236}">
                        <a16:creationId xmlns:a16="http://schemas.microsoft.com/office/drawing/2014/main" id="{DB744DFF-A451-99CA-9468-FC356721F1E4}"/>
                      </a:ext>
                    </a:extLst>
                  </p:cNvPr>
                  <p:cNvSpPr/>
                  <p:nvPr/>
                </p:nvSpPr>
                <p:spPr>
                  <a:xfrm>
                    <a:off x="-1281003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6" name="Freeform: Shape 2955">
                    <a:extLst>
                      <a:ext uri="{FF2B5EF4-FFF2-40B4-BE49-F238E27FC236}">
                        <a16:creationId xmlns:a16="http://schemas.microsoft.com/office/drawing/2014/main" id="{11A368F3-55FF-4B01-71B9-2B2C7116F515}"/>
                      </a:ext>
                    </a:extLst>
                  </p:cNvPr>
                  <p:cNvSpPr/>
                  <p:nvPr/>
                </p:nvSpPr>
                <p:spPr>
                  <a:xfrm>
                    <a:off x="-1256527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7" name="Freeform: Shape 2956">
                    <a:extLst>
                      <a:ext uri="{FF2B5EF4-FFF2-40B4-BE49-F238E27FC236}">
                        <a16:creationId xmlns:a16="http://schemas.microsoft.com/office/drawing/2014/main" id="{9D17EDED-FDC5-100B-4376-FF0B3FFEE52A}"/>
                      </a:ext>
                    </a:extLst>
                  </p:cNvPr>
                  <p:cNvSpPr/>
                  <p:nvPr/>
                </p:nvSpPr>
                <p:spPr>
                  <a:xfrm>
                    <a:off x="-1232051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8" name="Freeform: Shape 2957">
                    <a:extLst>
                      <a:ext uri="{FF2B5EF4-FFF2-40B4-BE49-F238E27FC236}">
                        <a16:creationId xmlns:a16="http://schemas.microsoft.com/office/drawing/2014/main" id="{33B4A364-656E-3D72-C457-3A5B96CAFA2F}"/>
                      </a:ext>
                    </a:extLst>
                  </p:cNvPr>
                  <p:cNvSpPr/>
                  <p:nvPr/>
                </p:nvSpPr>
                <p:spPr>
                  <a:xfrm>
                    <a:off x="-12075759"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59" name="Freeform: Shape 2958">
                    <a:extLst>
                      <a:ext uri="{FF2B5EF4-FFF2-40B4-BE49-F238E27FC236}">
                        <a16:creationId xmlns:a16="http://schemas.microsoft.com/office/drawing/2014/main" id="{93FCAA71-E583-EA80-C58E-ECF9262564EF}"/>
                      </a:ext>
                    </a:extLst>
                  </p:cNvPr>
                  <p:cNvSpPr/>
                  <p:nvPr/>
                </p:nvSpPr>
                <p:spPr>
                  <a:xfrm>
                    <a:off x="-1183093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0" name="Freeform: Shape 2959">
                    <a:extLst>
                      <a:ext uri="{FF2B5EF4-FFF2-40B4-BE49-F238E27FC236}">
                        <a16:creationId xmlns:a16="http://schemas.microsoft.com/office/drawing/2014/main" id="{CFDED692-AF65-A76C-3F44-BCB04F8DE6B1}"/>
                      </a:ext>
                    </a:extLst>
                  </p:cNvPr>
                  <p:cNvSpPr/>
                  <p:nvPr/>
                </p:nvSpPr>
                <p:spPr>
                  <a:xfrm>
                    <a:off x="-1158617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1" name="Freeform: Shape 2960">
                    <a:extLst>
                      <a:ext uri="{FF2B5EF4-FFF2-40B4-BE49-F238E27FC236}">
                        <a16:creationId xmlns:a16="http://schemas.microsoft.com/office/drawing/2014/main" id="{8A8799B3-2447-0435-CFB0-121671AA4D65}"/>
                      </a:ext>
                    </a:extLst>
                  </p:cNvPr>
                  <p:cNvSpPr/>
                  <p:nvPr/>
                </p:nvSpPr>
                <p:spPr>
                  <a:xfrm>
                    <a:off x="-1134141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2" name="Freeform: Shape 2961">
                    <a:extLst>
                      <a:ext uri="{FF2B5EF4-FFF2-40B4-BE49-F238E27FC236}">
                        <a16:creationId xmlns:a16="http://schemas.microsoft.com/office/drawing/2014/main" id="{A73750C2-A99D-3180-8A7C-C37EA7A7C74B}"/>
                      </a:ext>
                    </a:extLst>
                  </p:cNvPr>
                  <p:cNvSpPr/>
                  <p:nvPr/>
                </p:nvSpPr>
                <p:spPr>
                  <a:xfrm>
                    <a:off x="-1109665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3" name="Freeform: Shape 2962">
                    <a:extLst>
                      <a:ext uri="{FF2B5EF4-FFF2-40B4-BE49-F238E27FC236}">
                        <a16:creationId xmlns:a16="http://schemas.microsoft.com/office/drawing/2014/main" id="{D865F379-E6D9-8685-9A40-E0B243FAD421}"/>
                      </a:ext>
                    </a:extLst>
                  </p:cNvPr>
                  <p:cNvSpPr/>
                  <p:nvPr/>
                </p:nvSpPr>
                <p:spPr>
                  <a:xfrm>
                    <a:off x="-1085189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4" name="Freeform: Shape 2963">
                    <a:extLst>
                      <a:ext uri="{FF2B5EF4-FFF2-40B4-BE49-F238E27FC236}">
                        <a16:creationId xmlns:a16="http://schemas.microsoft.com/office/drawing/2014/main" id="{CC0337FB-BD40-9DA1-2BDC-BA11D58BC007}"/>
                      </a:ext>
                    </a:extLst>
                  </p:cNvPr>
                  <p:cNvSpPr/>
                  <p:nvPr/>
                </p:nvSpPr>
                <p:spPr>
                  <a:xfrm>
                    <a:off x="-1060706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5" name="Freeform: Shape 2964">
                    <a:extLst>
                      <a:ext uri="{FF2B5EF4-FFF2-40B4-BE49-F238E27FC236}">
                        <a16:creationId xmlns:a16="http://schemas.microsoft.com/office/drawing/2014/main" id="{15646588-FECD-EE16-37BD-4F950098E2E0}"/>
                      </a:ext>
                    </a:extLst>
                  </p:cNvPr>
                  <p:cNvSpPr/>
                  <p:nvPr/>
                </p:nvSpPr>
                <p:spPr>
                  <a:xfrm>
                    <a:off x="-1036230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6" name="Freeform: Shape 2965">
                    <a:extLst>
                      <a:ext uri="{FF2B5EF4-FFF2-40B4-BE49-F238E27FC236}">
                        <a16:creationId xmlns:a16="http://schemas.microsoft.com/office/drawing/2014/main" id="{995BF0A1-4B22-AE32-AEB5-5AAB00F21DAD}"/>
                      </a:ext>
                    </a:extLst>
                  </p:cNvPr>
                  <p:cNvSpPr/>
                  <p:nvPr/>
                </p:nvSpPr>
                <p:spPr>
                  <a:xfrm>
                    <a:off x="-1011754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7" name="Freeform: Shape 2966">
                    <a:extLst>
                      <a:ext uri="{FF2B5EF4-FFF2-40B4-BE49-F238E27FC236}">
                        <a16:creationId xmlns:a16="http://schemas.microsoft.com/office/drawing/2014/main" id="{79DF3699-AB93-730F-F896-FC296E5F8F67}"/>
                      </a:ext>
                    </a:extLst>
                  </p:cNvPr>
                  <p:cNvSpPr/>
                  <p:nvPr/>
                </p:nvSpPr>
                <p:spPr>
                  <a:xfrm>
                    <a:off x="-987278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8" name="Freeform: Shape 2967">
                    <a:extLst>
                      <a:ext uri="{FF2B5EF4-FFF2-40B4-BE49-F238E27FC236}">
                        <a16:creationId xmlns:a16="http://schemas.microsoft.com/office/drawing/2014/main" id="{CACACB5D-EBA3-2A66-7FA3-2E9194229915}"/>
                      </a:ext>
                    </a:extLst>
                  </p:cNvPr>
                  <p:cNvSpPr/>
                  <p:nvPr/>
                </p:nvSpPr>
                <p:spPr>
                  <a:xfrm>
                    <a:off x="-962802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69" name="Freeform: Shape 2968">
                    <a:extLst>
                      <a:ext uri="{FF2B5EF4-FFF2-40B4-BE49-F238E27FC236}">
                        <a16:creationId xmlns:a16="http://schemas.microsoft.com/office/drawing/2014/main" id="{EB93AB10-1D2F-5AEB-06CF-891DA08E700D}"/>
                      </a:ext>
                    </a:extLst>
                  </p:cNvPr>
                  <p:cNvSpPr/>
                  <p:nvPr/>
                </p:nvSpPr>
                <p:spPr>
                  <a:xfrm>
                    <a:off x="-938319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0" name="Freeform: Shape 2969">
                    <a:extLst>
                      <a:ext uri="{FF2B5EF4-FFF2-40B4-BE49-F238E27FC236}">
                        <a16:creationId xmlns:a16="http://schemas.microsoft.com/office/drawing/2014/main" id="{83C408FF-51B0-8B23-1CE3-6EA464E164AE}"/>
                      </a:ext>
                    </a:extLst>
                  </p:cNvPr>
                  <p:cNvSpPr/>
                  <p:nvPr/>
                </p:nvSpPr>
                <p:spPr>
                  <a:xfrm>
                    <a:off x="-913843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1" name="Freeform: Shape 2970">
                    <a:extLst>
                      <a:ext uri="{FF2B5EF4-FFF2-40B4-BE49-F238E27FC236}">
                        <a16:creationId xmlns:a16="http://schemas.microsoft.com/office/drawing/2014/main" id="{093ED6E1-22CE-3480-04CE-A2A2E8365097}"/>
                      </a:ext>
                    </a:extLst>
                  </p:cNvPr>
                  <p:cNvSpPr/>
                  <p:nvPr/>
                </p:nvSpPr>
                <p:spPr>
                  <a:xfrm>
                    <a:off x="-889367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2" name="Freeform: Shape 2971">
                    <a:extLst>
                      <a:ext uri="{FF2B5EF4-FFF2-40B4-BE49-F238E27FC236}">
                        <a16:creationId xmlns:a16="http://schemas.microsoft.com/office/drawing/2014/main" id="{E7081BAA-49DF-B5E8-D352-E9062ED509A2}"/>
                      </a:ext>
                    </a:extLst>
                  </p:cNvPr>
                  <p:cNvSpPr/>
                  <p:nvPr/>
                </p:nvSpPr>
                <p:spPr>
                  <a:xfrm>
                    <a:off x="-864891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3" name="Freeform: Shape 2972">
                    <a:extLst>
                      <a:ext uri="{FF2B5EF4-FFF2-40B4-BE49-F238E27FC236}">
                        <a16:creationId xmlns:a16="http://schemas.microsoft.com/office/drawing/2014/main" id="{ECDB6C42-FCAA-6763-87CC-6465077F7012}"/>
                      </a:ext>
                    </a:extLst>
                  </p:cNvPr>
                  <p:cNvSpPr/>
                  <p:nvPr/>
                </p:nvSpPr>
                <p:spPr>
                  <a:xfrm>
                    <a:off x="-8404152"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4" name="Freeform: Shape 2973">
                    <a:extLst>
                      <a:ext uri="{FF2B5EF4-FFF2-40B4-BE49-F238E27FC236}">
                        <a16:creationId xmlns:a16="http://schemas.microsoft.com/office/drawing/2014/main" id="{2A232118-F269-42A8-9FD8-B24DA6F93816}"/>
                      </a:ext>
                    </a:extLst>
                  </p:cNvPr>
                  <p:cNvSpPr/>
                  <p:nvPr/>
                </p:nvSpPr>
                <p:spPr>
                  <a:xfrm>
                    <a:off x="-815932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5" name="Freeform: Shape 2974">
                    <a:extLst>
                      <a:ext uri="{FF2B5EF4-FFF2-40B4-BE49-F238E27FC236}">
                        <a16:creationId xmlns:a16="http://schemas.microsoft.com/office/drawing/2014/main" id="{71EFBF03-E548-E62A-8BAD-C07C7BF07703}"/>
                      </a:ext>
                    </a:extLst>
                  </p:cNvPr>
                  <p:cNvSpPr/>
                  <p:nvPr/>
                </p:nvSpPr>
                <p:spPr>
                  <a:xfrm>
                    <a:off x="-791456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6" name="Freeform: Shape 2975">
                    <a:extLst>
                      <a:ext uri="{FF2B5EF4-FFF2-40B4-BE49-F238E27FC236}">
                        <a16:creationId xmlns:a16="http://schemas.microsoft.com/office/drawing/2014/main" id="{7F038E88-9E8E-F958-3417-1792C4233960}"/>
                      </a:ext>
                    </a:extLst>
                  </p:cNvPr>
                  <p:cNvSpPr/>
                  <p:nvPr/>
                </p:nvSpPr>
                <p:spPr>
                  <a:xfrm>
                    <a:off x="-1378914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977" name="Freeform: Shape 2976">
                    <a:extLst>
                      <a:ext uri="{FF2B5EF4-FFF2-40B4-BE49-F238E27FC236}">
                        <a16:creationId xmlns:a16="http://schemas.microsoft.com/office/drawing/2014/main" id="{B9B68237-2D3F-C5E2-65CB-4C7913DC4E0D}"/>
                      </a:ext>
                    </a:extLst>
                  </p:cNvPr>
                  <p:cNvSpPr/>
                  <p:nvPr/>
                </p:nvSpPr>
                <p:spPr>
                  <a:xfrm>
                    <a:off x="-1354438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8" name="Freeform: Shape 2977">
                    <a:extLst>
                      <a:ext uri="{FF2B5EF4-FFF2-40B4-BE49-F238E27FC236}">
                        <a16:creationId xmlns:a16="http://schemas.microsoft.com/office/drawing/2014/main" id="{AA0CAA6E-1927-8761-5E29-7033CE967808}"/>
                      </a:ext>
                    </a:extLst>
                  </p:cNvPr>
                  <p:cNvSpPr/>
                  <p:nvPr/>
                </p:nvSpPr>
                <p:spPr>
                  <a:xfrm>
                    <a:off x="-13299628"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79" name="Freeform: Shape 2978">
                    <a:extLst>
                      <a:ext uri="{FF2B5EF4-FFF2-40B4-BE49-F238E27FC236}">
                        <a16:creationId xmlns:a16="http://schemas.microsoft.com/office/drawing/2014/main" id="{B3A65393-6C2C-8BF0-EAFB-4D712552DF04}"/>
                      </a:ext>
                    </a:extLst>
                  </p:cNvPr>
                  <p:cNvSpPr/>
                  <p:nvPr/>
                </p:nvSpPr>
                <p:spPr>
                  <a:xfrm>
                    <a:off x="-1305479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0" name="Freeform: Shape 2979">
                    <a:extLst>
                      <a:ext uri="{FF2B5EF4-FFF2-40B4-BE49-F238E27FC236}">
                        <a16:creationId xmlns:a16="http://schemas.microsoft.com/office/drawing/2014/main" id="{179AB573-0F6E-7770-172D-47B0C28694B6}"/>
                      </a:ext>
                    </a:extLst>
                  </p:cNvPr>
                  <p:cNvSpPr/>
                  <p:nvPr/>
                </p:nvSpPr>
                <p:spPr>
                  <a:xfrm>
                    <a:off x="-1281003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1" name="Freeform: Shape 2980">
                    <a:extLst>
                      <a:ext uri="{FF2B5EF4-FFF2-40B4-BE49-F238E27FC236}">
                        <a16:creationId xmlns:a16="http://schemas.microsoft.com/office/drawing/2014/main" id="{6F45EACD-88A2-5A0E-12F5-02EB165962DC}"/>
                      </a:ext>
                    </a:extLst>
                  </p:cNvPr>
                  <p:cNvSpPr/>
                  <p:nvPr/>
                </p:nvSpPr>
                <p:spPr>
                  <a:xfrm>
                    <a:off x="-1256527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2" name="Freeform: Shape 2981">
                    <a:extLst>
                      <a:ext uri="{FF2B5EF4-FFF2-40B4-BE49-F238E27FC236}">
                        <a16:creationId xmlns:a16="http://schemas.microsoft.com/office/drawing/2014/main" id="{E887ECFB-8169-C277-645F-CA9DC975C550}"/>
                      </a:ext>
                    </a:extLst>
                  </p:cNvPr>
                  <p:cNvSpPr/>
                  <p:nvPr/>
                </p:nvSpPr>
                <p:spPr>
                  <a:xfrm>
                    <a:off x="-1232051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3" name="Freeform: Shape 2982">
                    <a:extLst>
                      <a:ext uri="{FF2B5EF4-FFF2-40B4-BE49-F238E27FC236}">
                        <a16:creationId xmlns:a16="http://schemas.microsoft.com/office/drawing/2014/main" id="{AC3A3914-47C0-74FF-1E09-0C09602D66DF}"/>
                      </a:ext>
                    </a:extLst>
                  </p:cNvPr>
                  <p:cNvSpPr/>
                  <p:nvPr/>
                </p:nvSpPr>
                <p:spPr>
                  <a:xfrm>
                    <a:off x="-12075759"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4" name="Freeform: Shape 2983">
                    <a:extLst>
                      <a:ext uri="{FF2B5EF4-FFF2-40B4-BE49-F238E27FC236}">
                        <a16:creationId xmlns:a16="http://schemas.microsoft.com/office/drawing/2014/main" id="{A99D872D-2012-57A5-8F33-20E4C12D6164}"/>
                      </a:ext>
                    </a:extLst>
                  </p:cNvPr>
                  <p:cNvSpPr/>
                  <p:nvPr/>
                </p:nvSpPr>
                <p:spPr>
                  <a:xfrm>
                    <a:off x="-1183093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5" name="Freeform: Shape 2984">
                    <a:extLst>
                      <a:ext uri="{FF2B5EF4-FFF2-40B4-BE49-F238E27FC236}">
                        <a16:creationId xmlns:a16="http://schemas.microsoft.com/office/drawing/2014/main" id="{072D9B39-868C-C735-345B-C4723D75C6B3}"/>
                      </a:ext>
                    </a:extLst>
                  </p:cNvPr>
                  <p:cNvSpPr/>
                  <p:nvPr/>
                </p:nvSpPr>
                <p:spPr>
                  <a:xfrm>
                    <a:off x="-1158617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6" name="Freeform: Shape 2985">
                    <a:extLst>
                      <a:ext uri="{FF2B5EF4-FFF2-40B4-BE49-F238E27FC236}">
                        <a16:creationId xmlns:a16="http://schemas.microsoft.com/office/drawing/2014/main" id="{041CFA24-A74C-A3A1-58DF-0493A8BE5475}"/>
                      </a:ext>
                    </a:extLst>
                  </p:cNvPr>
                  <p:cNvSpPr/>
                  <p:nvPr/>
                </p:nvSpPr>
                <p:spPr>
                  <a:xfrm>
                    <a:off x="-1134141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7" name="Freeform: Shape 2986">
                    <a:extLst>
                      <a:ext uri="{FF2B5EF4-FFF2-40B4-BE49-F238E27FC236}">
                        <a16:creationId xmlns:a16="http://schemas.microsoft.com/office/drawing/2014/main" id="{1EE02913-5615-D9DE-25F3-42F56D451D37}"/>
                      </a:ext>
                    </a:extLst>
                  </p:cNvPr>
                  <p:cNvSpPr/>
                  <p:nvPr/>
                </p:nvSpPr>
                <p:spPr>
                  <a:xfrm>
                    <a:off x="-1109665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8" name="Freeform: Shape 2987">
                    <a:extLst>
                      <a:ext uri="{FF2B5EF4-FFF2-40B4-BE49-F238E27FC236}">
                        <a16:creationId xmlns:a16="http://schemas.microsoft.com/office/drawing/2014/main" id="{AE3638F1-39D4-ACC4-5E4A-2025EB0A8960}"/>
                      </a:ext>
                    </a:extLst>
                  </p:cNvPr>
                  <p:cNvSpPr/>
                  <p:nvPr/>
                </p:nvSpPr>
                <p:spPr>
                  <a:xfrm>
                    <a:off x="-1085189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89" name="Freeform: Shape 2988">
                    <a:extLst>
                      <a:ext uri="{FF2B5EF4-FFF2-40B4-BE49-F238E27FC236}">
                        <a16:creationId xmlns:a16="http://schemas.microsoft.com/office/drawing/2014/main" id="{A40F3D84-E961-4CC0-73E8-9B7AC197F939}"/>
                      </a:ext>
                    </a:extLst>
                  </p:cNvPr>
                  <p:cNvSpPr/>
                  <p:nvPr/>
                </p:nvSpPr>
                <p:spPr>
                  <a:xfrm>
                    <a:off x="-1060706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0" name="Freeform: Shape 2989">
                    <a:extLst>
                      <a:ext uri="{FF2B5EF4-FFF2-40B4-BE49-F238E27FC236}">
                        <a16:creationId xmlns:a16="http://schemas.microsoft.com/office/drawing/2014/main" id="{5D6E86F2-B389-694B-9AFD-B2B4A2B55E63}"/>
                      </a:ext>
                    </a:extLst>
                  </p:cNvPr>
                  <p:cNvSpPr/>
                  <p:nvPr/>
                </p:nvSpPr>
                <p:spPr>
                  <a:xfrm>
                    <a:off x="-1036230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1" name="Freeform: Shape 2990">
                    <a:extLst>
                      <a:ext uri="{FF2B5EF4-FFF2-40B4-BE49-F238E27FC236}">
                        <a16:creationId xmlns:a16="http://schemas.microsoft.com/office/drawing/2014/main" id="{25DC721B-F71C-1F21-22EC-3315DE3EA2C4}"/>
                      </a:ext>
                    </a:extLst>
                  </p:cNvPr>
                  <p:cNvSpPr/>
                  <p:nvPr/>
                </p:nvSpPr>
                <p:spPr>
                  <a:xfrm>
                    <a:off x="-1011754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2" name="Freeform: Shape 2991">
                    <a:extLst>
                      <a:ext uri="{FF2B5EF4-FFF2-40B4-BE49-F238E27FC236}">
                        <a16:creationId xmlns:a16="http://schemas.microsoft.com/office/drawing/2014/main" id="{65589CA8-9752-B5C6-F964-5ADF43375009}"/>
                      </a:ext>
                    </a:extLst>
                  </p:cNvPr>
                  <p:cNvSpPr/>
                  <p:nvPr/>
                </p:nvSpPr>
                <p:spPr>
                  <a:xfrm>
                    <a:off x="-987278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3" name="Freeform: Shape 2992">
                    <a:extLst>
                      <a:ext uri="{FF2B5EF4-FFF2-40B4-BE49-F238E27FC236}">
                        <a16:creationId xmlns:a16="http://schemas.microsoft.com/office/drawing/2014/main" id="{9263775D-15B1-F9E2-1718-130C4467D862}"/>
                      </a:ext>
                    </a:extLst>
                  </p:cNvPr>
                  <p:cNvSpPr/>
                  <p:nvPr/>
                </p:nvSpPr>
                <p:spPr>
                  <a:xfrm>
                    <a:off x="-962802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4" name="Freeform: Shape 2993">
                    <a:extLst>
                      <a:ext uri="{FF2B5EF4-FFF2-40B4-BE49-F238E27FC236}">
                        <a16:creationId xmlns:a16="http://schemas.microsoft.com/office/drawing/2014/main" id="{29F9C37D-766C-BD24-94BB-DB94FB7D5EC3}"/>
                      </a:ext>
                    </a:extLst>
                  </p:cNvPr>
                  <p:cNvSpPr/>
                  <p:nvPr/>
                </p:nvSpPr>
                <p:spPr>
                  <a:xfrm>
                    <a:off x="-938319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5" name="Freeform: Shape 2994">
                    <a:extLst>
                      <a:ext uri="{FF2B5EF4-FFF2-40B4-BE49-F238E27FC236}">
                        <a16:creationId xmlns:a16="http://schemas.microsoft.com/office/drawing/2014/main" id="{25E71249-D159-7152-DCF2-7F2F69EF4D94}"/>
                      </a:ext>
                    </a:extLst>
                  </p:cNvPr>
                  <p:cNvSpPr/>
                  <p:nvPr/>
                </p:nvSpPr>
                <p:spPr>
                  <a:xfrm>
                    <a:off x="-913843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6" name="Freeform: Shape 2995">
                    <a:extLst>
                      <a:ext uri="{FF2B5EF4-FFF2-40B4-BE49-F238E27FC236}">
                        <a16:creationId xmlns:a16="http://schemas.microsoft.com/office/drawing/2014/main" id="{ED32A065-BB24-F7AC-7EE2-BD4C77CF6B44}"/>
                      </a:ext>
                    </a:extLst>
                  </p:cNvPr>
                  <p:cNvSpPr/>
                  <p:nvPr/>
                </p:nvSpPr>
                <p:spPr>
                  <a:xfrm>
                    <a:off x="-889367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7" name="Freeform: Shape 2996">
                    <a:extLst>
                      <a:ext uri="{FF2B5EF4-FFF2-40B4-BE49-F238E27FC236}">
                        <a16:creationId xmlns:a16="http://schemas.microsoft.com/office/drawing/2014/main" id="{26721B29-F3A7-3F97-0C30-3CA63E218CD9}"/>
                      </a:ext>
                    </a:extLst>
                  </p:cNvPr>
                  <p:cNvSpPr/>
                  <p:nvPr/>
                </p:nvSpPr>
                <p:spPr>
                  <a:xfrm>
                    <a:off x="-864891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8" name="Freeform: Shape 2997">
                    <a:extLst>
                      <a:ext uri="{FF2B5EF4-FFF2-40B4-BE49-F238E27FC236}">
                        <a16:creationId xmlns:a16="http://schemas.microsoft.com/office/drawing/2014/main" id="{0D93F056-88CA-447D-3B2D-F276695D68F8}"/>
                      </a:ext>
                    </a:extLst>
                  </p:cNvPr>
                  <p:cNvSpPr/>
                  <p:nvPr/>
                </p:nvSpPr>
                <p:spPr>
                  <a:xfrm>
                    <a:off x="-8404152"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999" name="Freeform: Shape 2998">
                    <a:extLst>
                      <a:ext uri="{FF2B5EF4-FFF2-40B4-BE49-F238E27FC236}">
                        <a16:creationId xmlns:a16="http://schemas.microsoft.com/office/drawing/2014/main" id="{E660BEE9-4890-0798-36D5-C73D0D2545A5}"/>
                      </a:ext>
                    </a:extLst>
                  </p:cNvPr>
                  <p:cNvSpPr/>
                  <p:nvPr/>
                </p:nvSpPr>
                <p:spPr>
                  <a:xfrm>
                    <a:off x="-815932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0" name="Freeform: Shape 2999">
                    <a:extLst>
                      <a:ext uri="{FF2B5EF4-FFF2-40B4-BE49-F238E27FC236}">
                        <a16:creationId xmlns:a16="http://schemas.microsoft.com/office/drawing/2014/main" id="{B3C84C9D-CDBC-17E7-19F5-73457EB2C7F4}"/>
                      </a:ext>
                    </a:extLst>
                  </p:cNvPr>
                  <p:cNvSpPr/>
                  <p:nvPr/>
                </p:nvSpPr>
                <p:spPr>
                  <a:xfrm>
                    <a:off x="-791456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1" name="Freeform: Shape 3000">
                    <a:extLst>
                      <a:ext uri="{FF2B5EF4-FFF2-40B4-BE49-F238E27FC236}">
                        <a16:creationId xmlns:a16="http://schemas.microsoft.com/office/drawing/2014/main" id="{BD2350FB-407F-B642-5876-A39F42999039}"/>
                      </a:ext>
                    </a:extLst>
                  </p:cNvPr>
                  <p:cNvSpPr/>
                  <p:nvPr/>
                </p:nvSpPr>
                <p:spPr>
                  <a:xfrm>
                    <a:off x="-1378914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2" name="Freeform: Shape 3001">
                    <a:extLst>
                      <a:ext uri="{FF2B5EF4-FFF2-40B4-BE49-F238E27FC236}">
                        <a16:creationId xmlns:a16="http://schemas.microsoft.com/office/drawing/2014/main" id="{FC490DD9-8171-2F50-A34F-880D3345D790}"/>
                      </a:ext>
                    </a:extLst>
                  </p:cNvPr>
                  <p:cNvSpPr/>
                  <p:nvPr/>
                </p:nvSpPr>
                <p:spPr>
                  <a:xfrm>
                    <a:off x="-1354438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3" name="Freeform: Shape 3002">
                    <a:extLst>
                      <a:ext uri="{FF2B5EF4-FFF2-40B4-BE49-F238E27FC236}">
                        <a16:creationId xmlns:a16="http://schemas.microsoft.com/office/drawing/2014/main" id="{2162E597-7BC5-E158-2034-18BBD2F0BB06}"/>
                      </a:ext>
                    </a:extLst>
                  </p:cNvPr>
                  <p:cNvSpPr/>
                  <p:nvPr/>
                </p:nvSpPr>
                <p:spPr>
                  <a:xfrm>
                    <a:off x="-13299628"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4" name="Freeform: Shape 3003">
                    <a:extLst>
                      <a:ext uri="{FF2B5EF4-FFF2-40B4-BE49-F238E27FC236}">
                        <a16:creationId xmlns:a16="http://schemas.microsoft.com/office/drawing/2014/main" id="{422A1C72-8FB5-8328-66B5-BF35B229F547}"/>
                      </a:ext>
                    </a:extLst>
                  </p:cNvPr>
                  <p:cNvSpPr/>
                  <p:nvPr/>
                </p:nvSpPr>
                <p:spPr>
                  <a:xfrm>
                    <a:off x="-1305479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5" name="Freeform: Shape 3004">
                    <a:extLst>
                      <a:ext uri="{FF2B5EF4-FFF2-40B4-BE49-F238E27FC236}">
                        <a16:creationId xmlns:a16="http://schemas.microsoft.com/office/drawing/2014/main" id="{A3719586-0EFD-992F-4874-13A31048C874}"/>
                      </a:ext>
                    </a:extLst>
                  </p:cNvPr>
                  <p:cNvSpPr/>
                  <p:nvPr/>
                </p:nvSpPr>
                <p:spPr>
                  <a:xfrm>
                    <a:off x="-1281003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6" name="Freeform: Shape 3005">
                    <a:extLst>
                      <a:ext uri="{FF2B5EF4-FFF2-40B4-BE49-F238E27FC236}">
                        <a16:creationId xmlns:a16="http://schemas.microsoft.com/office/drawing/2014/main" id="{540496CF-C44F-C03E-B217-582CEF5EA5A6}"/>
                      </a:ext>
                    </a:extLst>
                  </p:cNvPr>
                  <p:cNvSpPr/>
                  <p:nvPr/>
                </p:nvSpPr>
                <p:spPr>
                  <a:xfrm>
                    <a:off x="-1256527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7" name="Freeform: Shape 3006">
                    <a:extLst>
                      <a:ext uri="{FF2B5EF4-FFF2-40B4-BE49-F238E27FC236}">
                        <a16:creationId xmlns:a16="http://schemas.microsoft.com/office/drawing/2014/main" id="{E095F93A-1692-B7B0-F3B4-76589042780D}"/>
                      </a:ext>
                    </a:extLst>
                  </p:cNvPr>
                  <p:cNvSpPr/>
                  <p:nvPr/>
                </p:nvSpPr>
                <p:spPr>
                  <a:xfrm>
                    <a:off x="-1232051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8" name="Freeform: Shape 3007">
                    <a:extLst>
                      <a:ext uri="{FF2B5EF4-FFF2-40B4-BE49-F238E27FC236}">
                        <a16:creationId xmlns:a16="http://schemas.microsoft.com/office/drawing/2014/main" id="{1AF5018F-DDB3-22E8-574F-9CF6AFD818AB}"/>
                      </a:ext>
                    </a:extLst>
                  </p:cNvPr>
                  <p:cNvSpPr/>
                  <p:nvPr/>
                </p:nvSpPr>
                <p:spPr>
                  <a:xfrm>
                    <a:off x="-12075759"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09" name="Freeform: Shape 3008">
                    <a:extLst>
                      <a:ext uri="{FF2B5EF4-FFF2-40B4-BE49-F238E27FC236}">
                        <a16:creationId xmlns:a16="http://schemas.microsoft.com/office/drawing/2014/main" id="{7510ADF5-BC71-330C-C0DF-C32DF25314FC}"/>
                      </a:ext>
                    </a:extLst>
                  </p:cNvPr>
                  <p:cNvSpPr/>
                  <p:nvPr/>
                </p:nvSpPr>
                <p:spPr>
                  <a:xfrm>
                    <a:off x="-1183093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0" name="Freeform: Shape 3009">
                    <a:extLst>
                      <a:ext uri="{FF2B5EF4-FFF2-40B4-BE49-F238E27FC236}">
                        <a16:creationId xmlns:a16="http://schemas.microsoft.com/office/drawing/2014/main" id="{549037BF-A4A4-9EA7-A364-532991915012}"/>
                      </a:ext>
                    </a:extLst>
                  </p:cNvPr>
                  <p:cNvSpPr/>
                  <p:nvPr/>
                </p:nvSpPr>
                <p:spPr>
                  <a:xfrm>
                    <a:off x="-1158617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1" name="Freeform: Shape 3010">
                    <a:extLst>
                      <a:ext uri="{FF2B5EF4-FFF2-40B4-BE49-F238E27FC236}">
                        <a16:creationId xmlns:a16="http://schemas.microsoft.com/office/drawing/2014/main" id="{676E5FEF-DF7E-AEA4-3F17-707866614986}"/>
                      </a:ext>
                    </a:extLst>
                  </p:cNvPr>
                  <p:cNvSpPr/>
                  <p:nvPr/>
                </p:nvSpPr>
                <p:spPr>
                  <a:xfrm>
                    <a:off x="-1134141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2" name="Freeform: Shape 3011">
                    <a:extLst>
                      <a:ext uri="{FF2B5EF4-FFF2-40B4-BE49-F238E27FC236}">
                        <a16:creationId xmlns:a16="http://schemas.microsoft.com/office/drawing/2014/main" id="{A6D9EB0B-3DE9-6F1C-9E07-E76C3036B179}"/>
                      </a:ext>
                    </a:extLst>
                  </p:cNvPr>
                  <p:cNvSpPr/>
                  <p:nvPr/>
                </p:nvSpPr>
                <p:spPr>
                  <a:xfrm>
                    <a:off x="-1109665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3" name="Freeform: Shape 3012">
                    <a:extLst>
                      <a:ext uri="{FF2B5EF4-FFF2-40B4-BE49-F238E27FC236}">
                        <a16:creationId xmlns:a16="http://schemas.microsoft.com/office/drawing/2014/main" id="{589129F0-A492-DBA8-4204-74324E81C2C0}"/>
                      </a:ext>
                    </a:extLst>
                  </p:cNvPr>
                  <p:cNvSpPr/>
                  <p:nvPr/>
                </p:nvSpPr>
                <p:spPr>
                  <a:xfrm>
                    <a:off x="-1085189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4" name="Freeform: Shape 3013">
                    <a:extLst>
                      <a:ext uri="{FF2B5EF4-FFF2-40B4-BE49-F238E27FC236}">
                        <a16:creationId xmlns:a16="http://schemas.microsoft.com/office/drawing/2014/main" id="{0A073F44-E41E-E163-3F8C-A4D9AB91506A}"/>
                      </a:ext>
                    </a:extLst>
                  </p:cNvPr>
                  <p:cNvSpPr/>
                  <p:nvPr/>
                </p:nvSpPr>
                <p:spPr>
                  <a:xfrm>
                    <a:off x="-1060706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5" name="Freeform: Shape 3014">
                    <a:extLst>
                      <a:ext uri="{FF2B5EF4-FFF2-40B4-BE49-F238E27FC236}">
                        <a16:creationId xmlns:a16="http://schemas.microsoft.com/office/drawing/2014/main" id="{99EE21EA-87D5-9CB7-4AA1-F402E577D414}"/>
                      </a:ext>
                    </a:extLst>
                  </p:cNvPr>
                  <p:cNvSpPr/>
                  <p:nvPr/>
                </p:nvSpPr>
                <p:spPr>
                  <a:xfrm>
                    <a:off x="-1036230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6" name="Freeform: Shape 3015">
                    <a:extLst>
                      <a:ext uri="{FF2B5EF4-FFF2-40B4-BE49-F238E27FC236}">
                        <a16:creationId xmlns:a16="http://schemas.microsoft.com/office/drawing/2014/main" id="{920BF11D-1E2E-6301-B54C-3931B2EE5834}"/>
                      </a:ext>
                    </a:extLst>
                  </p:cNvPr>
                  <p:cNvSpPr/>
                  <p:nvPr/>
                </p:nvSpPr>
                <p:spPr>
                  <a:xfrm>
                    <a:off x="-1011754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7" name="Freeform: Shape 3016">
                    <a:extLst>
                      <a:ext uri="{FF2B5EF4-FFF2-40B4-BE49-F238E27FC236}">
                        <a16:creationId xmlns:a16="http://schemas.microsoft.com/office/drawing/2014/main" id="{B797B428-1EBD-5C68-F4B0-7157A625FA43}"/>
                      </a:ext>
                    </a:extLst>
                  </p:cNvPr>
                  <p:cNvSpPr/>
                  <p:nvPr/>
                </p:nvSpPr>
                <p:spPr>
                  <a:xfrm>
                    <a:off x="-987278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8" name="Freeform: Shape 3017">
                    <a:extLst>
                      <a:ext uri="{FF2B5EF4-FFF2-40B4-BE49-F238E27FC236}">
                        <a16:creationId xmlns:a16="http://schemas.microsoft.com/office/drawing/2014/main" id="{A9D8F0A7-6248-1D82-7516-D6DDF8EFEB4A}"/>
                      </a:ext>
                    </a:extLst>
                  </p:cNvPr>
                  <p:cNvSpPr/>
                  <p:nvPr/>
                </p:nvSpPr>
                <p:spPr>
                  <a:xfrm>
                    <a:off x="-962802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19" name="Freeform: Shape 3018">
                    <a:extLst>
                      <a:ext uri="{FF2B5EF4-FFF2-40B4-BE49-F238E27FC236}">
                        <a16:creationId xmlns:a16="http://schemas.microsoft.com/office/drawing/2014/main" id="{6D48ED57-3B5A-E8B3-9C99-7E2AAAB07B44}"/>
                      </a:ext>
                    </a:extLst>
                  </p:cNvPr>
                  <p:cNvSpPr/>
                  <p:nvPr/>
                </p:nvSpPr>
                <p:spPr>
                  <a:xfrm>
                    <a:off x="-938319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0" name="Freeform: Shape 3019">
                    <a:extLst>
                      <a:ext uri="{FF2B5EF4-FFF2-40B4-BE49-F238E27FC236}">
                        <a16:creationId xmlns:a16="http://schemas.microsoft.com/office/drawing/2014/main" id="{C9F429FC-AF7A-ECBD-9680-3C139CE05955}"/>
                      </a:ext>
                    </a:extLst>
                  </p:cNvPr>
                  <p:cNvSpPr/>
                  <p:nvPr/>
                </p:nvSpPr>
                <p:spPr>
                  <a:xfrm>
                    <a:off x="-913843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1" name="Freeform: Shape 3020">
                    <a:extLst>
                      <a:ext uri="{FF2B5EF4-FFF2-40B4-BE49-F238E27FC236}">
                        <a16:creationId xmlns:a16="http://schemas.microsoft.com/office/drawing/2014/main" id="{55ED6D9F-0DBC-8D2A-C893-41206ACE94B1}"/>
                      </a:ext>
                    </a:extLst>
                  </p:cNvPr>
                  <p:cNvSpPr/>
                  <p:nvPr/>
                </p:nvSpPr>
                <p:spPr>
                  <a:xfrm>
                    <a:off x="-889367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2" name="Freeform: Shape 3021">
                    <a:extLst>
                      <a:ext uri="{FF2B5EF4-FFF2-40B4-BE49-F238E27FC236}">
                        <a16:creationId xmlns:a16="http://schemas.microsoft.com/office/drawing/2014/main" id="{B49F3EF7-B3B5-D2B4-A569-DB5C43A8896A}"/>
                      </a:ext>
                    </a:extLst>
                  </p:cNvPr>
                  <p:cNvSpPr/>
                  <p:nvPr/>
                </p:nvSpPr>
                <p:spPr>
                  <a:xfrm>
                    <a:off x="-864891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3" name="Freeform: Shape 3022">
                    <a:extLst>
                      <a:ext uri="{FF2B5EF4-FFF2-40B4-BE49-F238E27FC236}">
                        <a16:creationId xmlns:a16="http://schemas.microsoft.com/office/drawing/2014/main" id="{4D4ECD76-55AE-7CEB-7C3E-EA72D306EE7B}"/>
                      </a:ext>
                    </a:extLst>
                  </p:cNvPr>
                  <p:cNvSpPr/>
                  <p:nvPr/>
                </p:nvSpPr>
                <p:spPr>
                  <a:xfrm>
                    <a:off x="-8404152"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4" name="Freeform: Shape 3023">
                    <a:extLst>
                      <a:ext uri="{FF2B5EF4-FFF2-40B4-BE49-F238E27FC236}">
                        <a16:creationId xmlns:a16="http://schemas.microsoft.com/office/drawing/2014/main" id="{961863BD-D75D-429A-D27F-3D706D5B3FAB}"/>
                      </a:ext>
                    </a:extLst>
                  </p:cNvPr>
                  <p:cNvSpPr/>
                  <p:nvPr/>
                </p:nvSpPr>
                <p:spPr>
                  <a:xfrm>
                    <a:off x="-815932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5" name="Freeform: Shape 3024">
                    <a:extLst>
                      <a:ext uri="{FF2B5EF4-FFF2-40B4-BE49-F238E27FC236}">
                        <a16:creationId xmlns:a16="http://schemas.microsoft.com/office/drawing/2014/main" id="{475B76E8-9850-1B7D-3739-7B6AA7BCE824}"/>
                      </a:ext>
                    </a:extLst>
                  </p:cNvPr>
                  <p:cNvSpPr/>
                  <p:nvPr/>
                </p:nvSpPr>
                <p:spPr>
                  <a:xfrm>
                    <a:off x="-791456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6" name="Freeform: Shape 3025">
                    <a:extLst>
                      <a:ext uri="{FF2B5EF4-FFF2-40B4-BE49-F238E27FC236}">
                        <a16:creationId xmlns:a16="http://schemas.microsoft.com/office/drawing/2014/main" id="{55AD5C86-1757-1FA9-9088-0122321AC54A}"/>
                      </a:ext>
                    </a:extLst>
                  </p:cNvPr>
                  <p:cNvSpPr/>
                  <p:nvPr/>
                </p:nvSpPr>
                <p:spPr>
                  <a:xfrm>
                    <a:off x="-1378914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7" name="Freeform: Shape 3026">
                    <a:extLst>
                      <a:ext uri="{FF2B5EF4-FFF2-40B4-BE49-F238E27FC236}">
                        <a16:creationId xmlns:a16="http://schemas.microsoft.com/office/drawing/2014/main" id="{98A13FC5-FA7E-43FA-7EC2-F06DDDA9E655}"/>
                      </a:ext>
                    </a:extLst>
                  </p:cNvPr>
                  <p:cNvSpPr/>
                  <p:nvPr/>
                </p:nvSpPr>
                <p:spPr>
                  <a:xfrm>
                    <a:off x="-1354438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8" name="Freeform: Shape 3027">
                    <a:extLst>
                      <a:ext uri="{FF2B5EF4-FFF2-40B4-BE49-F238E27FC236}">
                        <a16:creationId xmlns:a16="http://schemas.microsoft.com/office/drawing/2014/main" id="{68C0ED18-FDE8-C80E-E9EE-4F13121AD2F7}"/>
                      </a:ext>
                    </a:extLst>
                  </p:cNvPr>
                  <p:cNvSpPr/>
                  <p:nvPr/>
                </p:nvSpPr>
                <p:spPr>
                  <a:xfrm>
                    <a:off x="-13299628"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29" name="Freeform: Shape 3028">
                    <a:extLst>
                      <a:ext uri="{FF2B5EF4-FFF2-40B4-BE49-F238E27FC236}">
                        <a16:creationId xmlns:a16="http://schemas.microsoft.com/office/drawing/2014/main" id="{B5908789-7CF6-82B0-B33B-9FB4BB6ABD0C}"/>
                      </a:ext>
                    </a:extLst>
                  </p:cNvPr>
                  <p:cNvSpPr/>
                  <p:nvPr/>
                </p:nvSpPr>
                <p:spPr>
                  <a:xfrm>
                    <a:off x="-1305479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0" name="Freeform: Shape 3029">
                    <a:extLst>
                      <a:ext uri="{FF2B5EF4-FFF2-40B4-BE49-F238E27FC236}">
                        <a16:creationId xmlns:a16="http://schemas.microsoft.com/office/drawing/2014/main" id="{998C76BF-5293-6557-2CEF-D04ACEF3772A}"/>
                      </a:ext>
                    </a:extLst>
                  </p:cNvPr>
                  <p:cNvSpPr/>
                  <p:nvPr/>
                </p:nvSpPr>
                <p:spPr>
                  <a:xfrm>
                    <a:off x="-1281003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1" name="Freeform: Shape 3030">
                    <a:extLst>
                      <a:ext uri="{FF2B5EF4-FFF2-40B4-BE49-F238E27FC236}">
                        <a16:creationId xmlns:a16="http://schemas.microsoft.com/office/drawing/2014/main" id="{6DE5F6DF-B376-DD07-76A5-1C0616CBD728}"/>
                      </a:ext>
                    </a:extLst>
                  </p:cNvPr>
                  <p:cNvSpPr/>
                  <p:nvPr/>
                </p:nvSpPr>
                <p:spPr>
                  <a:xfrm>
                    <a:off x="-1256527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2" name="Freeform: Shape 3031">
                    <a:extLst>
                      <a:ext uri="{FF2B5EF4-FFF2-40B4-BE49-F238E27FC236}">
                        <a16:creationId xmlns:a16="http://schemas.microsoft.com/office/drawing/2014/main" id="{736F5BFC-BFE5-7994-58E6-5C06EA2F09E2}"/>
                      </a:ext>
                    </a:extLst>
                  </p:cNvPr>
                  <p:cNvSpPr/>
                  <p:nvPr/>
                </p:nvSpPr>
                <p:spPr>
                  <a:xfrm>
                    <a:off x="-1232051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3" name="Freeform: Shape 3032">
                    <a:extLst>
                      <a:ext uri="{FF2B5EF4-FFF2-40B4-BE49-F238E27FC236}">
                        <a16:creationId xmlns:a16="http://schemas.microsoft.com/office/drawing/2014/main" id="{7CE2FEEC-E358-53D4-62E0-43CFB0BB39FE}"/>
                      </a:ext>
                    </a:extLst>
                  </p:cNvPr>
                  <p:cNvSpPr/>
                  <p:nvPr/>
                </p:nvSpPr>
                <p:spPr>
                  <a:xfrm>
                    <a:off x="-12075759"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4" name="Freeform: Shape 3033">
                    <a:extLst>
                      <a:ext uri="{FF2B5EF4-FFF2-40B4-BE49-F238E27FC236}">
                        <a16:creationId xmlns:a16="http://schemas.microsoft.com/office/drawing/2014/main" id="{0B109BD8-07AE-8E73-38DC-270EB459BDAB}"/>
                      </a:ext>
                    </a:extLst>
                  </p:cNvPr>
                  <p:cNvSpPr/>
                  <p:nvPr/>
                </p:nvSpPr>
                <p:spPr>
                  <a:xfrm>
                    <a:off x="-1183093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5" name="Freeform: Shape 3034">
                    <a:extLst>
                      <a:ext uri="{FF2B5EF4-FFF2-40B4-BE49-F238E27FC236}">
                        <a16:creationId xmlns:a16="http://schemas.microsoft.com/office/drawing/2014/main" id="{84EF5C62-B8E8-E76D-A955-3478C9A077E5}"/>
                      </a:ext>
                    </a:extLst>
                  </p:cNvPr>
                  <p:cNvSpPr/>
                  <p:nvPr/>
                </p:nvSpPr>
                <p:spPr>
                  <a:xfrm>
                    <a:off x="-1158617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6" name="Freeform: Shape 3035">
                    <a:extLst>
                      <a:ext uri="{FF2B5EF4-FFF2-40B4-BE49-F238E27FC236}">
                        <a16:creationId xmlns:a16="http://schemas.microsoft.com/office/drawing/2014/main" id="{422D90A6-965E-34A0-EC49-ECC5806DFF40}"/>
                      </a:ext>
                    </a:extLst>
                  </p:cNvPr>
                  <p:cNvSpPr/>
                  <p:nvPr/>
                </p:nvSpPr>
                <p:spPr>
                  <a:xfrm>
                    <a:off x="-1134141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7" name="Freeform: Shape 3036">
                    <a:extLst>
                      <a:ext uri="{FF2B5EF4-FFF2-40B4-BE49-F238E27FC236}">
                        <a16:creationId xmlns:a16="http://schemas.microsoft.com/office/drawing/2014/main" id="{FD003213-8B29-2BED-80FE-FDB92CCBD89A}"/>
                      </a:ext>
                    </a:extLst>
                  </p:cNvPr>
                  <p:cNvSpPr/>
                  <p:nvPr/>
                </p:nvSpPr>
                <p:spPr>
                  <a:xfrm>
                    <a:off x="-1109665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8" name="Freeform: Shape 3037">
                    <a:extLst>
                      <a:ext uri="{FF2B5EF4-FFF2-40B4-BE49-F238E27FC236}">
                        <a16:creationId xmlns:a16="http://schemas.microsoft.com/office/drawing/2014/main" id="{81AB9A48-D316-777B-C6E1-F12B81701B8D}"/>
                      </a:ext>
                    </a:extLst>
                  </p:cNvPr>
                  <p:cNvSpPr/>
                  <p:nvPr/>
                </p:nvSpPr>
                <p:spPr>
                  <a:xfrm>
                    <a:off x="-1085189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39" name="Freeform: Shape 3038">
                    <a:extLst>
                      <a:ext uri="{FF2B5EF4-FFF2-40B4-BE49-F238E27FC236}">
                        <a16:creationId xmlns:a16="http://schemas.microsoft.com/office/drawing/2014/main" id="{5A303BAF-5B11-B694-8683-A769C58329B4}"/>
                      </a:ext>
                    </a:extLst>
                  </p:cNvPr>
                  <p:cNvSpPr/>
                  <p:nvPr/>
                </p:nvSpPr>
                <p:spPr>
                  <a:xfrm>
                    <a:off x="-1060706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0" name="Freeform: Shape 3039">
                    <a:extLst>
                      <a:ext uri="{FF2B5EF4-FFF2-40B4-BE49-F238E27FC236}">
                        <a16:creationId xmlns:a16="http://schemas.microsoft.com/office/drawing/2014/main" id="{1F2C659E-C38A-7462-CC76-0FF044E9EF83}"/>
                      </a:ext>
                    </a:extLst>
                  </p:cNvPr>
                  <p:cNvSpPr/>
                  <p:nvPr/>
                </p:nvSpPr>
                <p:spPr>
                  <a:xfrm>
                    <a:off x="-1036230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1" name="Freeform: Shape 3040">
                    <a:extLst>
                      <a:ext uri="{FF2B5EF4-FFF2-40B4-BE49-F238E27FC236}">
                        <a16:creationId xmlns:a16="http://schemas.microsoft.com/office/drawing/2014/main" id="{BA3E0479-6D8B-8A4E-6577-635DB8F30689}"/>
                      </a:ext>
                    </a:extLst>
                  </p:cNvPr>
                  <p:cNvSpPr/>
                  <p:nvPr/>
                </p:nvSpPr>
                <p:spPr>
                  <a:xfrm>
                    <a:off x="-1011754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2" name="Freeform: Shape 3041">
                    <a:extLst>
                      <a:ext uri="{FF2B5EF4-FFF2-40B4-BE49-F238E27FC236}">
                        <a16:creationId xmlns:a16="http://schemas.microsoft.com/office/drawing/2014/main" id="{841E6419-ED10-6F79-1202-08404DE32883}"/>
                      </a:ext>
                    </a:extLst>
                  </p:cNvPr>
                  <p:cNvSpPr/>
                  <p:nvPr/>
                </p:nvSpPr>
                <p:spPr>
                  <a:xfrm>
                    <a:off x="-987278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3" name="Freeform: Shape 3042">
                    <a:extLst>
                      <a:ext uri="{FF2B5EF4-FFF2-40B4-BE49-F238E27FC236}">
                        <a16:creationId xmlns:a16="http://schemas.microsoft.com/office/drawing/2014/main" id="{FAFBEF82-D1A0-A669-6958-0CB26B562957}"/>
                      </a:ext>
                    </a:extLst>
                  </p:cNvPr>
                  <p:cNvSpPr/>
                  <p:nvPr/>
                </p:nvSpPr>
                <p:spPr>
                  <a:xfrm>
                    <a:off x="-962802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4" name="Freeform: Shape 3043">
                    <a:extLst>
                      <a:ext uri="{FF2B5EF4-FFF2-40B4-BE49-F238E27FC236}">
                        <a16:creationId xmlns:a16="http://schemas.microsoft.com/office/drawing/2014/main" id="{BE88A5DC-86C2-2DFA-E869-F9C9C8AFFD63}"/>
                      </a:ext>
                    </a:extLst>
                  </p:cNvPr>
                  <p:cNvSpPr/>
                  <p:nvPr/>
                </p:nvSpPr>
                <p:spPr>
                  <a:xfrm>
                    <a:off x="-938319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5" name="Freeform: Shape 3044">
                    <a:extLst>
                      <a:ext uri="{FF2B5EF4-FFF2-40B4-BE49-F238E27FC236}">
                        <a16:creationId xmlns:a16="http://schemas.microsoft.com/office/drawing/2014/main" id="{26D32BFD-93FE-30C9-7A9E-7FB3389022F6}"/>
                      </a:ext>
                    </a:extLst>
                  </p:cNvPr>
                  <p:cNvSpPr/>
                  <p:nvPr/>
                </p:nvSpPr>
                <p:spPr>
                  <a:xfrm>
                    <a:off x="-913843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6" name="Freeform: Shape 3045">
                    <a:extLst>
                      <a:ext uri="{FF2B5EF4-FFF2-40B4-BE49-F238E27FC236}">
                        <a16:creationId xmlns:a16="http://schemas.microsoft.com/office/drawing/2014/main" id="{A09598EB-0E99-1C0F-2C59-1C542006754E}"/>
                      </a:ext>
                    </a:extLst>
                  </p:cNvPr>
                  <p:cNvSpPr/>
                  <p:nvPr/>
                </p:nvSpPr>
                <p:spPr>
                  <a:xfrm>
                    <a:off x="-889367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7" name="Freeform: Shape 3046">
                    <a:extLst>
                      <a:ext uri="{FF2B5EF4-FFF2-40B4-BE49-F238E27FC236}">
                        <a16:creationId xmlns:a16="http://schemas.microsoft.com/office/drawing/2014/main" id="{BBC544B1-CF2E-0345-4492-19784F1F7CCC}"/>
                      </a:ext>
                    </a:extLst>
                  </p:cNvPr>
                  <p:cNvSpPr/>
                  <p:nvPr/>
                </p:nvSpPr>
                <p:spPr>
                  <a:xfrm>
                    <a:off x="-864891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8" name="Freeform: Shape 3047">
                    <a:extLst>
                      <a:ext uri="{FF2B5EF4-FFF2-40B4-BE49-F238E27FC236}">
                        <a16:creationId xmlns:a16="http://schemas.microsoft.com/office/drawing/2014/main" id="{7FAC99DB-2B93-FA76-92D9-1E6C4D214AA6}"/>
                      </a:ext>
                    </a:extLst>
                  </p:cNvPr>
                  <p:cNvSpPr/>
                  <p:nvPr/>
                </p:nvSpPr>
                <p:spPr>
                  <a:xfrm>
                    <a:off x="-8404152"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49" name="Freeform: Shape 3048">
                    <a:extLst>
                      <a:ext uri="{FF2B5EF4-FFF2-40B4-BE49-F238E27FC236}">
                        <a16:creationId xmlns:a16="http://schemas.microsoft.com/office/drawing/2014/main" id="{1F2B9256-6294-941A-1C5C-36339B1CFD14}"/>
                      </a:ext>
                    </a:extLst>
                  </p:cNvPr>
                  <p:cNvSpPr/>
                  <p:nvPr/>
                </p:nvSpPr>
                <p:spPr>
                  <a:xfrm>
                    <a:off x="-815932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0" name="Freeform: Shape 3049">
                    <a:extLst>
                      <a:ext uri="{FF2B5EF4-FFF2-40B4-BE49-F238E27FC236}">
                        <a16:creationId xmlns:a16="http://schemas.microsoft.com/office/drawing/2014/main" id="{EE5F0C45-F7B8-D37C-18BE-CEC9EE8C81E9}"/>
                      </a:ext>
                    </a:extLst>
                  </p:cNvPr>
                  <p:cNvSpPr/>
                  <p:nvPr/>
                </p:nvSpPr>
                <p:spPr>
                  <a:xfrm>
                    <a:off x="-791456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1" name="Freeform: Shape 3050">
                    <a:extLst>
                      <a:ext uri="{FF2B5EF4-FFF2-40B4-BE49-F238E27FC236}">
                        <a16:creationId xmlns:a16="http://schemas.microsoft.com/office/drawing/2014/main" id="{91745A56-579C-48D5-E4E8-363073F9C9C6}"/>
                      </a:ext>
                    </a:extLst>
                  </p:cNvPr>
                  <p:cNvSpPr/>
                  <p:nvPr/>
                </p:nvSpPr>
                <p:spPr>
                  <a:xfrm>
                    <a:off x="-1378914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2" name="Freeform: Shape 3051">
                    <a:extLst>
                      <a:ext uri="{FF2B5EF4-FFF2-40B4-BE49-F238E27FC236}">
                        <a16:creationId xmlns:a16="http://schemas.microsoft.com/office/drawing/2014/main" id="{F67893D9-4FEE-4E5D-4CC9-A9335D8BE42E}"/>
                      </a:ext>
                    </a:extLst>
                  </p:cNvPr>
                  <p:cNvSpPr/>
                  <p:nvPr/>
                </p:nvSpPr>
                <p:spPr>
                  <a:xfrm>
                    <a:off x="-1354438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3" name="Freeform: Shape 3052">
                    <a:extLst>
                      <a:ext uri="{FF2B5EF4-FFF2-40B4-BE49-F238E27FC236}">
                        <a16:creationId xmlns:a16="http://schemas.microsoft.com/office/drawing/2014/main" id="{B1AAC906-EDDF-7A88-41C0-A9E7E364CB43}"/>
                      </a:ext>
                    </a:extLst>
                  </p:cNvPr>
                  <p:cNvSpPr/>
                  <p:nvPr/>
                </p:nvSpPr>
                <p:spPr>
                  <a:xfrm>
                    <a:off x="-13299628"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4" name="Freeform: Shape 3053">
                    <a:extLst>
                      <a:ext uri="{FF2B5EF4-FFF2-40B4-BE49-F238E27FC236}">
                        <a16:creationId xmlns:a16="http://schemas.microsoft.com/office/drawing/2014/main" id="{207B207A-9ACC-BCD1-BFE5-747A8F84841E}"/>
                      </a:ext>
                    </a:extLst>
                  </p:cNvPr>
                  <p:cNvSpPr/>
                  <p:nvPr/>
                </p:nvSpPr>
                <p:spPr>
                  <a:xfrm>
                    <a:off x="-1305479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055" name="Freeform: Shape 3054">
                    <a:extLst>
                      <a:ext uri="{FF2B5EF4-FFF2-40B4-BE49-F238E27FC236}">
                        <a16:creationId xmlns:a16="http://schemas.microsoft.com/office/drawing/2014/main" id="{FEA5CC90-EDA9-40D7-2858-9AD97D932259}"/>
                      </a:ext>
                    </a:extLst>
                  </p:cNvPr>
                  <p:cNvSpPr/>
                  <p:nvPr/>
                </p:nvSpPr>
                <p:spPr>
                  <a:xfrm>
                    <a:off x="-1281003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6" name="Freeform: Shape 3055">
                    <a:extLst>
                      <a:ext uri="{FF2B5EF4-FFF2-40B4-BE49-F238E27FC236}">
                        <a16:creationId xmlns:a16="http://schemas.microsoft.com/office/drawing/2014/main" id="{F2B606B4-DED9-90DD-5362-4223A9433AE8}"/>
                      </a:ext>
                    </a:extLst>
                  </p:cNvPr>
                  <p:cNvSpPr/>
                  <p:nvPr/>
                </p:nvSpPr>
                <p:spPr>
                  <a:xfrm>
                    <a:off x="-1256527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7" name="Freeform: Shape 3056">
                    <a:extLst>
                      <a:ext uri="{FF2B5EF4-FFF2-40B4-BE49-F238E27FC236}">
                        <a16:creationId xmlns:a16="http://schemas.microsoft.com/office/drawing/2014/main" id="{02C1E2AA-F4F1-D714-D5D9-673B86393869}"/>
                      </a:ext>
                    </a:extLst>
                  </p:cNvPr>
                  <p:cNvSpPr/>
                  <p:nvPr/>
                </p:nvSpPr>
                <p:spPr>
                  <a:xfrm>
                    <a:off x="-1232051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8" name="Freeform: Shape 3057">
                    <a:extLst>
                      <a:ext uri="{FF2B5EF4-FFF2-40B4-BE49-F238E27FC236}">
                        <a16:creationId xmlns:a16="http://schemas.microsoft.com/office/drawing/2014/main" id="{B5CE0B5F-781D-C14D-9B3A-85BA39B50D5E}"/>
                      </a:ext>
                    </a:extLst>
                  </p:cNvPr>
                  <p:cNvSpPr/>
                  <p:nvPr/>
                </p:nvSpPr>
                <p:spPr>
                  <a:xfrm>
                    <a:off x="-12075759"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59" name="Freeform: Shape 3058">
                    <a:extLst>
                      <a:ext uri="{FF2B5EF4-FFF2-40B4-BE49-F238E27FC236}">
                        <a16:creationId xmlns:a16="http://schemas.microsoft.com/office/drawing/2014/main" id="{0C168E93-506D-7DDE-64B6-C590719C2131}"/>
                      </a:ext>
                    </a:extLst>
                  </p:cNvPr>
                  <p:cNvSpPr/>
                  <p:nvPr/>
                </p:nvSpPr>
                <p:spPr>
                  <a:xfrm>
                    <a:off x="-1183093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0" name="Freeform: Shape 3059">
                    <a:extLst>
                      <a:ext uri="{FF2B5EF4-FFF2-40B4-BE49-F238E27FC236}">
                        <a16:creationId xmlns:a16="http://schemas.microsoft.com/office/drawing/2014/main" id="{EB8FC2F0-B63A-EEDD-9E9C-17089A205845}"/>
                      </a:ext>
                    </a:extLst>
                  </p:cNvPr>
                  <p:cNvSpPr/>
                  <p:nvPr/>
                </p:nvSpPr>
                <p:spPr>
                  <a:xfrm>
                    <a:off x="-1158617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1" name="Freeform: Shape 3060">
                    <a:extLst>
                      <a:ext uri="{FF2B5EF4-FFF2-40B4-BE49-F238E27FC236}">
                        <a16:creationId xmlns:a16="http://schemas.microsoft.com/office/drawing/2014/main" id="{94E80C93-B430-CCB7-3066-9251B2399C2D}"/>
                      </a:ext>
                    </a:extLst>
                  </p:cNvPr>
                  <p:cNvSpPr/>
                  <p:nvPr/>
                </p:nvSpPr>
                <p:spPr>
                  <a:xfrm>
                    <a:off x="-1134141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2" name="Freeform: Shape 3061">
                    <a:extLst>
                      <a:ext uri="{FF2B5EF4-FFF2-40B4-BE49-F238E27FC236}">
                        <a16:creationId xmlns:a16="http://schemas.microsoft.com/office/drawing/2014/main" id="{38F905AB-536C-BA14-4747-AF7A48AF4BBB}"/>
                      </a:ext>
                    </a:extLst>
                  </p:cNvPr>
                  <p:cNvSpPr/>
                  <p:nvPr/>
                </p:nvSpPr>
                <p:spPr>
                  <a:xfrm>
                    <a:off x="-1109665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3" name="Freeform: Shape 3062">
                    <a:extLst>
                      <a:ext uri="{FF2B5EF4-FFF2-40B4-BE49-F238E27FC236}">
                        <a16:creationId xmlns:a16="http://schemas.microsoft.com/office/drawing/2014/main" id="{750822AA-B306-C960-A4F8-63AC92F0A5B2}"/>
                      </a:ext>
                    </a:extLst>
                  </p:cNvPr>
                  <p:cNvSpPr/>
                  <p:nvPr/>
                </p:nvSpPr>
                <p:spPr>
                  <a:xfrm>
                    <a:off x="-1085189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4" name="Freeform: Shape 3063">
                    <a:extLst>
                      <a:ext uri="{FF2B5EF4-FFF2-40B4-BE49-F238E27FC236}">
                        <a16:creationId xmlns:a16="http://schemas.microsoft.com/office/drawing/2014/main" id="{8AF07BD9-6303-52E7-3B71-7E54B12688B0}"/>
                      </a:ext>
                    </a:extLst>
                  </p:cNvPr>
                  <p:cNvSpPr/>
                  <p:nvPr/>
                </p:nvSpPr>
                <p:spPr>
                  <a:xfrm>
                    <a:off x="-1060706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5" name="Freeform: Shape 3064">
                    <a:extLst>
                      <a:ext uri="{FF2B5EF4-FFF2-40B4-BE49-F238E27FC236}">
                        <a16:creationId xmlns:a16="http://schemas.microsoft.com/office/drawing/2014/main" id="{362D02CD-180D-DED7-2DFF-C61B7211A14A}"/>
                      </a:ext>
                    </a:extLst>
                  </p:cNvPr>
                  <p:cNvSpPr/>
                  <p:nvPr/>
                </p:nvSpPr>
                <p:spPr>
                  <a:xfrm>
                    <a:off x="-1036230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6" name="Freeform: Shape 3065">
                    <a:extLst>
                      <a:ext uri="{FF2B5EF4-FFF2-40B4-BE49-F238E27FC236}">
                        <a16:creationId xmlns:a16="http://schemas.microsoft.com/office/drawing/2014/main" id="{8ABCD86B-C7C7-B97C-4C56-C4DA6400BFCA}"/>
                      </a:ext>
                    </a:extLst>
                  </p:cNvPr>
                  <p:cNvSpPr/>
                  <p:nvPr/>
                </p:nvSpPr>
                <p:spPr>
                  <a:xfrm>
                    <a:off x="-1011754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7" name="Freeform: Shape 3066">
                    <a:extLst>
                      <a:ext uri="{FF2B5EF4-FFF2-40B4-BE49-F238E27FC236}">
                        <a16:creationId xmlns:a16="http://schemas.microsoft.com/office/drawing/2014/main" id="{218D0554-02DC-DDD3-F25E-CB36ABAACE28}"/>
                      </a:ext>
                    </a:extLst>
                  </p:cNvPr>
                  <p:cNvSpPr/>
                  <p:nvPr/>
                </p:nvSpPr>
                <p:spPr>
                  <a:xfrm>
                    <a:off x="-987278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8" name="Freeform: Shape 3067">
                    <a:extLst>
                      <a:ext uri="{FF2B5EF4-FFF2-40B4-BE49-F238E27FC236}">
                        <a16:creationId xmlns:a16="http://schemas.microsoft.com/office/drawing/2014/main" id="{F52D58F3-48E4-40E6-2C52-9AD58E77874B}"/>
                      </a:ext>
                    </a:extLst>
                  </p:cNvPr>
                  <p:cNvSpPr/>
                  <p:nvPr/>
                </p:nvSpPr>
                <p:spPr>
                  <a:xfrm>
                    <a:off x="-962802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69" name="Freeform: Shape 3068">
                    <a:extLst>
                      <a:ext uri="{FF2B5EF4-FFF2-40B4-BE49-F238E27FC236}">
                        <a16:creationId xmlns:a16="http://schemas.microsoft.com/office/drawing/2014/main" id="{4D672471-FFE1-03DB-DFD3-53EDBB444D2D}"/>
                      </a:ext>
                    </a:extLst>
                  </p:cNvPr>
                  <p:cNvSpPr/>
                  <p:nvPr/>
                </p:nvSpPr>
                <p:spPr>
                  <a:xfrm>
                    <a:off x="-938319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0" name="Freeform: Shape 3069">
                    <a:extLst>
                      <a:ext uri="{FF2B5EF4-FFF2-40B4-BE49-F238E27FC236}">
                        <a16:creationId xmlns:a16="http://schemas.microsoft.com/office/drawing/2014/main" id="{56A01B9A-21B2-EF4C-7B66-B1E6BA5DAB39}"/>
                      </a:ext>
                    </a:extLst>
                  </p:cNvPr>
                  <p:cNvSpPr/>
                  <p:nvPr/>
                </p:nvSpPr>
                <p:spPr>
                  <a:xfrm>
                    <a:off x="-913843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1" name="Freeform: Shape 3070">
                    <a:extLst>
                      <a:ext uri="{FF2B5EF4-FFF2-40B4-BE49-F238E27FC236}">
                        <a16:creationId xmlns:a16="http://schemas.microsoft.com/office/drawing/2014/main" id="{002E6ADF-0B26-AB5D-A02A-F2A3CAF43D80}"/>
                      </a:ext>
                    </a:extLst>
                  </p:cNvPr>
                  <p:cNvSpPr/>
                  <p:nvPr/>
                </p:nvSpPr>
                <p:spPr>
                  <a:xfrm>
                    <a:off x="-889367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2" name="Freeform: Shape 3071">
                    <a:extLst>
                      <a:ext uri="{FF2B5EF4-FFF2-40B4-BE49-F238E27FC236}">
                        <a16:creationId xmlns:a16="http://schemas.microsoft.com/office/drawing/2014/main" id="{E1D70162-CAAD-98E2-1AFA-632F972BA1FF}"/>
                      </a:ext>
                    </a:extLst>
                  </p:cNvPr>
                  <p:cNvSpPr/>
                  <p:nvPr/>
                </p:nvSpPr>
                <p:spPr>
                  <a:xfrm>
                    <a:off x="-864891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3" name="Freeform: Shape 3072">
                    <a:extLst>
                      <a:ext uri="{FF2B5EF4-FFF2-40B4-BE49-F238E27FC236}">
                        <a16:creationId xmlns:a16="http://schemas.microsoft.com/office/drawing/2014/main" id="{28A794C7-C6E3-B75A-F7DD-CB4592B0D24A}"/>
                      </a:ext>
                    </a:extLst>
                  </p:cNvPr>
                  <p:cNvSpPr/>
                  <p:nvPr/>
                </p:nvSpPr>
                <p:spPr>
                  <a:xfrm>
                    <a:off x="-8404152"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4" name="Freeform: Shape 3073">
                    <a:extLst>
                      <a:ext uri="{FF2B5EF4-FFF2-40B4-BE49-F238E27FC236}">
                        <a16:creationId xmlns:a16="http://schemas.microsoft.com/office/drawing/2014/main" id="{87632644-EED9-90E2-31CA-F22E06F21116}"/>
                      </a:ext>
                    </a:extLst>
                  </p:cNvPr>
                  <p:cNvSpPr/>
                  <p:nvPr/>
                </p:nvSpPr>
                <p:spPr>
                  <a:xfrm>
                    <a:off x="-815932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5" name="Freeform: Shape 3074">
                    <a:extLst>
                      <a:ext uri="{FF2B5EF4-FFF2-40B4-BE49-F238E27FC236}">
                        <a16:creationId xmlns:a16="http://schemas.microsoft.com/office/drawing/2014/main" id="{C05DE940-71C0-CA73-E1F8-E17F5804D46E}"/>
                      </a:ext>
                    </a:extLst>
                  </p:cNvPr>
                  <p:cNvSpPr/>
                  <p:nvPr/>
                </p:nvSpPr>
                <p:spPr>
                  <a:xfrm>
                    <a:off x="-791456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6" name="Freeform: Shape 3075">
                    <a:extLst>
                      <a:ext uri="{FF2B5EF4-FFF2-40B4-BE49-F238E27FC236}">
                        <a16:creationId xmlns:a16="http://schemas.microsoft.com/office/drawing/2014/main" id="{415C9B4D-3C49-8230-C203-0AE14A300956}"/>
                      </a:ext>
                    </a:extLst>
                  </p:cNvPr>
                  <p:cNvSpPr/>
                  <p:nvPr/>
                </p:nvSpPr>
                <p:spPr>
                  <a:xfrm>
                    <a:off x="-1378914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7" name="Freeform: Shape 3076">
                    <a:extLst>
                      <a:ext uri="{FF2B5EF4-FFF2-40B4-BE49-F238E27FC236}">
                        <a16:creationId xmlns:a16="http://schemas.microsoft.com/office/drawing/2014/main" id="{460CB29A-D08D-220D-1DCC-697B911A93FA}"/>
                      </a:ext>
                    </a:extLst>
                  </p:cNvPr>
                  <p:cNvSpPr/>
                  <p:nvPr/>
                </p:nvSpPr>
                <p:spPr>
                  <a:xfrm>
                    <a:off x="-1354438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078" name="Freeform: Shape 3077">
                    <a:extLst>
                      <a:ext uri="{FF2B5EF4-FFF2-40B4-BE49-F238E27FC236}">
                        <a16:creationId xmlns:a16="http://schemas.microsoft.com/office/drawing/2014/main" id="{4096E04C-2929-9879-B8DB-E5D4F2FCA1C2}"/>
                      </a:ext>
                    </a:extLst>
                  </p:cNvPr>
                  <p:cNvSpPr/>
                  <p:nvPr/>
                </p:nvSpPr>
                <p:spPr>
                  <a:xfrm>
                    <a:off x="-13299628"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79" name="Freeform: Shape 3078">
                    <a:extLst>
                      <a:ext uri="{FF2B5EF4-FFF2-40B4-BE49-F238E27FC236}">
                        <a16:creationId xmlns:a16="http://schemas.microsoft.com/office/drawing/2014/main" id="{3ECF4A8D-94ED-FCDF-7DEA-8E8C3EDAD847}"/>
                      </a:ext>
                    </a:extLst>
                  </p:cNvPr>
                  <p:cNvSpPr/>
                  <p:nvPr/>
                </p:nvSpPr>
                <p:spPr>
                  <a:xfrm>
                    <a:off x="-1305479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0" name="Freeform: Shape 3079">
                    <a:extLst>
                      <a:ext uri="{FF2B5EF4-FFF2-40B4-BE49-F238E27FC236}">
                        <a16:creationId xmlns:a16="http://schemas.microsoft.com/office/drawing/2014/main" id="{407EA8CD-466A-46A5-CC02-7102EDDFC703}"/>
                      </a:ext>
                    </a:extLst>
                  </p:cNvPr>
                  <p:cNvSpPr/>
                  <p:nvPr/>
                </p:nvSpPr>
                <p:spPr>
                  <a:xfrm>
                    <a:off x="-1281003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1" name="Freeform: Shape 3080">
                    <a:extLst>
                      <a:ext uri="{FF2B5EF4-FFF2-40B4-BE49-F238E27FC236}">
                        <a16:creationId xmlns:a16="http://schemas.microsoft.com/office/drawing/2014/main" id="{C1E45C32-31F7-7FA8-8389-6E8CA06826B3}"/>
                      </a:ext>
                    </a:extLst>
                  </p:cNvPr>
                  <p:cNvSpPr/>
                  <p:nvPr/>
                </p:nvSpPr>
                <p:spPr>
                  <a:xfrm>
                    <a:off x="-1256527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2" name="Freeform: Shape 3081">
                    <a:extLst>
                      <a:ext uri="{FF2B5EF4-FFF2-40B4-BE49-F238E27FC236}">
                        <a16:creationId xmlns:a16="http://schemas.microsoft.com/office/drawing/2014/main" id="{7BE59771-0AF7-3C47-1EED-CD48E3B96BD0}"/>
                      </a:ext>
                    </a:extLst>
                  </p:cNvPr>
                  <p:cNvSpPr/>
                  <p:nvPr/>
                </p:nvSpPr>
                <p:spPr>
                  <a:xfrm>
                    <a:off x="-1232051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3" name="Freeform: Shape 3082">
                    <a:extLst>
                      <a:ext uri="{FF2B5EF4-FFF2-40B4-BE49-F238E27FC236}">
                        <a16:creationId xmlns:a16="http://schemas.microsoft.com/office/drawing/2014/main" id="{4E2E6871-CA25-D4F1-FA2B-4F1DE20022E2}"/>
                      </a:ext>
                    </a:extLst>
                  </p:cNvPr>
                  <p:cNvSpPr/>
                  <p:nvPr/>
                </p:nvSpPr>
                <p:spPr>
                  <a:xfrm>
                    <a:off x="-12075759"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4" name="Freeform: Shape 3083">
                    <a:extLst>
                      <a:ext uri="{FF2B5EF4-FFF2-40B4-BE49-F238E27FC236}">
                        <a16:creationId xmlns:a16="http://schemas.microsoft.com/office/drawing/2014/main" id="{C90998B4-0495-66EB-3BBF-7ADEE2AFB3E2}"/>
                      </a:ext>
                    </a:extLst>
                  </p:cNvPr>
                  <p:cNvSpPr/>
                  <p:nvPr/>
                </p:nvSpPr>
                <p:spPr>
                  <a:xfrm>
                    <a:off x="-1183093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5" name="Freeform: Shape 3084">
                    <a:extLst>
                      <a:ext uri="{FF2B5EF4-FFF2-40B4-BE49-F238E27FC236}">
                        <a16:creationId xmlns:a16="http://schemas.microsoft.com/office/drawing/2014/main" id="{2F48344B-E60D-C6F7-443B-7D9C18BBD64D}"/>
                      </a:ext>
                    </a:extLst>
                  </p:cNvPr>
                  <p:cNvSpPr/>
                  <p:nvPr/>
                </p:nvSpPr>
                <p:spPr>
                  <a:xfrm>
                    <a:off x="-1158617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6" name="Freeform: Shape 3085">
                    <a:extLst>
                      <a:ext uri="{FF2B5EF4-FFF2-40B4-BE49-F238E27FC236}">
                        <a16:creationId xmlns:a16="http://schemas.microsoft.com/office/drawing/2014/main" id="{0A78F6DC-0320-B334-C863-D5F7E48A18B9}"/>
                      </a:ext>
                    </a:extLst>
                  </p:cNvPr>
                  <p:cNvSpPr/>
                  <p:nvPr/>
                </p:nvSpPr>
                <p:spPr>
                  <a:xfrm>
                    <a:off x="-1134141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7" name="Freeform: Shape 3086">
                    <a:extLst>
                      <a:ext uri="{FF2B5EF4-FFF2-40B4-BE49-F238E27FC236}">
                        <a16:creationId xmlns:a16="http://schemas.microsoft.com/office/drawing/2014/main" id="{2E3DB41F-0E1F-4D22-247E-428AEE27A732}"/>
                      </a:ext>
                    </a:extLst>
                  </p:cNvPr>
                  <p:cNvSpPr/>
                  <p:nvPr/>
                </p:nvSpPr>
                <p:spPr>
                  <a:xfrm>
                    <a:off x="-1109665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8" name="Freeform: Shape 3087">
                    <a:extLst>
                      <a:ext uri="{FF2B5EF4-FFF2-40B4-BE49-F238E27FC236}">
                        <a16:creationId xmlns:a16="http://schemas.microsoft.com/office/drawing/2014/main" id="{0E0DC03E-7046-6B17-7A90-73B01AD1FB4C}"/>
                      </a:ext>
                    </a:extLst>
                  </p:cNvPr>
                  <p:cNvSpPr/>
                  <p:nvPr/>
                </p:nvSpPr>
                <p:spPr>
                  <a:xfrm>
                    <a:off x="-1085189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89" name="Freeform: Shape 3088">
                    <a:extLst>
                      <a:ext uri="{FF2B5EF4-FFF2-40B4-BE49-F238E27FC236}">
                        <a16:creationId xmlns:a16="http://schemas.microsoft.com/office/drawing/2014/main" id="{2260DA00-C96B-F959-E6B8-D022581E9DF7}"/>
                      </a:ext>
                    </a:extLst>
                  </p:cNvPr>
                  <p:cNvSpPr/>
                  <p:nvPr/>
                </p:nvSpPr>
                <p:spPr>
                  <a:xfrm>
                    <a:off x="-1060706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0" name="Freeform: Shape 3089">
                    <a:extLst>
                      <a:ext uri="{FF2B5EF4-FFF2-40B4-BE49-F238E27FC236}">
                        <a16:creationId xmlns:a16="http://schemas.microsoft.com/office/drawing/2014/main" id="{38DF3D94-C7A7-FDD3-58D4-09C4BCF92B5C}"/>
                      </a:ext>
                    </a:extLst>
                  </p:cNvPr>
                  <p:cNvSpPr/>
                  <p:nvPr/>
                </p:nvSpPr>
                <p:spPr>
                  <a:xfrm>
                    <a:off x="-1036230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1" name="Freeform: Shape 3090">
                    <a:extLst>
                      <a:ext uri="{FF2B5EF4-FFF2-40B4-BE49-F238E27FC236}">
                        <a16:creationId xmlns:a16="http://schemas.microsoft.com/office/drawing/2014/main" id="{5574E29A-753C-2578-C85B-F10E62A37464}"/>
                      </a:ext>
                    </a:extLst>
                  </p:cNvPr>
                  <p:cNvSpPr/>
                  <p:nvPr/>
                </p:nvSpPr>
                <p:spPr>
                  <a:xfrm>
                    <a:off x="-1011754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2" name="Freeform: Shape 3091">
                    <a:extLst>
                      <a:ext uri="{FF2B5EF4-FFF2-40B4-BE49-F238E27FC236}">
                        <a16:creationId xmlns:a16="http://schemas.microsoft.com/office/drawing/2014/main" id="{71D75E06-D452-BA0E-3C51-6013CB3C4E28}"/>
                      </a:ext>
                    </a:extLst>
                  </p:cNvPr>
                  <p:cNvSpPr/>
                  <p:nvPr/>
                </p:nvSpPr>
                <p:spPr>
                  <a:xfrm>
                    <a:off x="-987278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3" name="Freeform: Shape 3092">
                    <a:extLst>
                      <a:ext uri="{FF2B5EF4-FFF2-40B4-BE49-F238E27FC236}">
                        <a16:creationId xmlns:a16="http://schemas.microsoft.com/office/drawing/2014/main" id="{BE277925-8831-6DE9-46CE-FC6F83B3032B}"/>
                      </a:ext>
                    </a:extLst>
                  </p:cNvPr>
                  <p:cNvSpPr/>
                  <p:nvPr/>
                </p:nvSpPr>
                <p:spPr>
                  <a:xfrm>
                    <a:off x="-962802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4" name="Freeform: Shape 3093">
                    <a:extLst>
                      <a:ext uri="{FF2B5EF4-FFF2-40B4-BE49-F238E27FC236}">
                        <a16:creationId xmlns:a16="http://schemas.microsoft.com/office/drawing/2014/main" id="{6CAD1ED7-0ED7-7E51-74C7-2F95C5913819}"/>
                      </a:ext>
                    </a:extLst>
                  </p:cNvPr>
                  <p:cNvSpPr/>
                  <p:nvPr/>
                </p:nvSpPr>
                <p:spPr>
                  <a:xfrm>
                    <a:off x="-938319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5" name="Freeform: Shape 3094">
                    <a:extLst>
                      <a:ext uri="{FF2B5EF4-FFF2-40B4-BE49-F238E27FC236}">
                        <a16:creationId xmlns:a16="http://schemas.microsoft.com/office/drawing/2014/main" id="{7FF43AEA-861B-3B7C-709D-91634C11A129}"/>
                      </a:ext>
                    </a:extLst>
                  </p:cNvPr>
                  <p:cNvSpPr/>
                  <p:nvPr/>
                </p:nvSpPr>
                <p:spPr>
                  <a:xfrm>
                    <a:off x="-913843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6" name="Freeform: Shape 3095">
                    <a:extLst>
                      <a:ext uri="{FF2B5EF4-FFF2-40B4-BE49-F238E27FC236}">
                        <a16:creationId xmlns:a16="http://schemas.microsoft.com/office/drawing/2014/main" id="{1A906210-90FC-DD51-4AD5-34212076D234}"/>
                      </a:ext>
                    </a:extLst>
                  </p:cNvPr>
                  <p:cNvSpPr/>
                  <p:nvPr/>
                </p:nvSpPr>
                <p:spPr>
                  <a:xfrm>
                    <a:off x="-889367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7" name="Freeform: Shape 3096">
                    <a:extLst>
                      <a:ext uri="{FF2B5EF4-FFF2-40B4-BE49-F238E27FC236}">
                        <a16:creationId xmlns:a16="http://schemas.microsoft.com/office/drawing/2014/main" id="{77F0ECD8-80D1-846C-3645-E7A4DCB8802D}"/>
                      </a:ext>
                    </a:extLst>
                  </p:cNvPr>
                  <p:cNvSpPr/>
                  <p:nvPr/>
                </p:nvSpPr>
                <p:spPr>
                  <a:xfrm>
                    <a:off x="-864891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8" name="Freeform: Shape 3097">
                    <a:extLst>
                      <a:ext uri="{FF2B5EF4-FFF2-40B4-BE49-F238E27FC236}">
                        <a16:creationId xmlns:a16="http://schemas.microsoft.com/office/drawing/2014/main" id="{29E16CB9-71E8-C9C9-993B-F7842D7B869D}"/>
                      </a:ext>
                    </a:extLst>
                  </p:cNvPr>
                  <p:cNvSpPr/>
                  <p:nvPr/>
                </p:nvSpPr>
                <p:spPr>
                  <a:xfrm>
                    <a:off x="-8404152"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099" name="Freeform: Shape 3098">
                    <a:extLst>
                      <a:ext uri="{FF2B5EF4-FFF2-40B4-BE49-F238E27FC236}">
                        <a16:creationId xmlns:a16="http://schemas.microsoft.com/office/drawing/2014/main" id="{3B6A51FA-C16B-99B8-FFB6-DE762E463D08}"/>
                      </a:ext>
                    </a:extLst>
                  </p:cNvPr>
                  <p:cNvSpPr/>
                  <p:nvPr/>
                </p:nvSpPr>
                <p:spPr>
                  <a:xfrm>
                    <a:off x="-815932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0" name="Freeform: Shape 3099">
                    <a:extLst>
                      <a:ext uri="{FF2B5EF4-FFF2-40B4-BE49-F238E27FC236}">
                        <a16:creationId xmlns:a16="http://schemas.microsoft.com/office/drawing/2014/main" id="{A229231F-0375-B9BC-28D9-BF94557D9789}"/>
                      </a:ext>
                    </a:extLst>
                  </p:cNvPr>
                  <p:cNvSpPr/>
                  <p:nvPr/>
                </p:nvSpPr>
                <p:spPr>
                  <a:xfrm>
                    <a:off x="-791456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1" name="Freeform: Shape 3100">
                    <a:extLst>
                      <a:ext uri="{FF2B5EF4-FFF2-40B4-BE49-F238E27FC236}">
                        <a16:creationId xmlns:a16="http://schemas.microsoft.com/office/drawing/2014/main" id="{817B7F07-473C-E41E-969F-A74E5996FE8B}"/>
                      </a:ext>
                    </a:extLst>
                  </p:cNvPr>
                  <p:cNvSpPr/>
                  <p:nvPr/>
                </p:nvSpPr>
                <p:spPr>
                  <a:xfrm>
                    <a:off x="-1378914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2" name="Freeform: Shape 3101">
                    <a:extLst>
                      <a:ext uri="{FF2B5EF4-FFF2-40B4-BE49-F238E27FC236}">
                        <a16:creationId xmlns:a16="http://schemas.microsoft.com/office/drawing/2014/main" id="{B2CA8458-96D5-E22F-7F89-F076B8D66212}"/>
                      </a:ext>
                    </a:extLst>
                  </p:cNvPr>
                  <p:cNvSpPr/>
                  <p:nvPr/>
                </p:nvSpPr>
                <p:spPr>
                  <a:xfrm>
                    <a:off x="-1354438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3" name="Freeform: Shape 3102">
                    <a:extLst>
                      <a:ext uri="{FF2B5EF4-FFF2-40B4-BE49-F238E27FC236}">
                        <a16:creationId xmlns:a16="http://schemas.microsoft.com/office/drawing/2014/main" id="{FF0338CB-4150-C191-6FF2-78614A8D0CC8}"/>
                      </a:ext>
                    </a:extLst>
                  </p:cNvPr>
                  <p:cNvSpPr/>
                  <p:nvPr/>
                </p:nvSpPr>
                <p:spPr>
                  <a:xfrm>
                    <a:off x="-13299628"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3104" name="Freeform: Shape 3103">
                    <a:extLst>
                      <a:ext uri="{FF2B5EF4-FFF2-40B4-BE49-F238E27FC236}">
                        <a16:creationId xmlns:a16="http://schemas.microsoft.com/office/drawing/2014/main" id="{8E68F884-DF51-199B-CCFA-DC3D8145C899}"/>
                      </a:ext>
                    </a:extLst>
                  </p:cNvPr>
                  <p:cNvSpPr/>
                  <p:nvPr/>
                </p:nvSpPr>
                <p:spPr>
                  <a:xfrm>
                    <a:off x="-1305479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5" name="Freeform: Shape 3104">
                    <a:extLst>
                      <a:ext uri="{FF2B5EF4-FFF2-40B4-BE49-F238E27FC236}">
                        <a16:creationId xmlns:a16="http://schemas.microsoft.com/office/drawing/2014/main" id="{4712F7DD-4F23-A009-D1B1-4CFA90509CFA}"/>
                      </a:ext>
                    </a:extLst>
                  </p:cNvPr>
                  <p:cNvSpPr/>
                  <p:nvPr/>
                </p:nvSpPr>
                <p:spPr>
                  <a:xfrm>
                    <a:off x="-1281003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6" name="Freeform: Shape 3105">
                    <a:extLst>
                      <a:ext uri="{FF2B5EF4-FFF2-40B4-BE49-F238E27FC236}">
                        <a16:creationId xmlns:a16="http://schemas.microsoft.com/office/drawing/2014/main" id="{2A3B1EEB-35A2-9A36-0B25-B2493C43AAB3}"/>
                      </a:ext>
                    </a:extLst>
                  </p:cNvPr>
                  <p:cNvSpPr/>
                  <p:nvPr/>
                </p:nvSpPr>
                <p:spPr>
                  <a:xfrm>
                    <a:off x="-1256527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7" name="Freeform: Shape 3106">
                    <a:extLst>
                      <a:ext uri="{FF2B5EF4-FFF2-40B4-BE49-F238E27FC236}">
                        <a16:creationId xmlns:a16="http://schemas.microsoft.com/office/drawing/2014/main" id="{03E4FE56-CB23-F72D-1C82-DD3CABA7C8D7}"/>
                      </a:ext>
                    </a:extLst>
                  </p:cNvPr>
                  <p:cNvSpPr/>
                  <p:nvPr/>
                </p:nvSpPr>
                <p:spPr>
                  <a:xfrm>
                    <a:off x="-1232051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8" name="Freeform: Shape 3107">
                    <a:extLst>
                      <a:ext uri="{FF2B5EF4-FFF2-40B4-BE49-F238E27FC236}">
                        <a16:creationId xmlns:a16="http://schemas.microsoft.com/office/drawing/2014/main" id="{B4554C1E-6442-AABE-BD78-2E5093BB3A22}"/>
                      </a:ext>
                    </a:extLst>
                  </p:cNvPr>
                  <p:cNvSpPr/>
                  <p:nvPr/>
                </p:nvSpPr>
                <p:spPr>
                  <a:xfrm>
                    <a:off x="-12075759"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09" name="Freeform: Shape 3108">
                    <a:extLst>
                      <a:ext uri="{FF2B5EF4-FFF2-40B4-BE49-F238E27FC236}">
                        <a16:creationId xmlns:a16="http://schemas.microsoft.com/office/drawing/2014/main" id="{6718FCA6-58F4-F44F-D5C2-B96F56C561EE}"/>
                      </a:ext>
                    </a:extLst>
                  </p:cNvPr>
                  <p:cNvSpPr/>
                  <p:nvPr/>
                </p:nvSpPr>
                <p:spPr>
                  <a:xfrm>
                    <a:off x="-1183093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0" name="Freeform: Shape 3109">
                    <a:extLst>
                      <a:ext uri="{FF2B5EF4-FFF2-40B4-BE49-F238E27FC236}">
                        <a16:creationId xmlns:a16="http://schemas.microsoft.com/office/drawing/2014/main" id="{73F6F503-2514-8ECA-2346-7BA081EC337F}"/>
                      </a:ext>
                    </a:extLst>
                  </p:cNvPr>
                  <p:cNvSpPr/>
                  <p:nvPr/>
                </p:nvSpPr>
                <p:spPr>
                  <a:xfrm>
                    <a:off x="-1158617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1" name="Freeform: Shape 3110">
                    <a:extLst>
                      <a:ext uri="{FF2B5EF4-FFF2-40B4-BE49-F238E27FC236}">
                        <a16:creationId xmlns:a16="http://schemas.microsoft.com/office/drawing/2014/main" id="{A1746BCE-1F56-C800-BE82-9460741170C8}"/>
                      </a:ext>
                    </a:extLst>
                  </p:cNvPr>
                  <p:cNvSpPr/>
                  <p:nvPr/>
                </p:nvSpPr>
                <p:spPr>
                  <a:xfrm>
                    <a:off x="-1134141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2" name="Freeform: Shape 3111">
                    <a:extLst>
                      <a:ext uri="{FF2B5EF4-FFF2-40B4-BE49-F238E27FC236}">
                        <a16:creationId xmlns:a16="http://schemas.microsoft.com/office/drawing/2014/main" id="{F7892839-CD02-F1C9-6216-14757078E90A}"/>
                      </a:ext>
                    </a:extLst>
                  </p:cNvPr>
                  <p:cNvSpPr/>
                  <p:nvPr/>
                </p:nvSpPr>
                <p:spPr>
                  <a:xfrm>
                    <a:off x="-1109665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3" name="Freeform: Shape 3112">
                    <a:extLst>
                      <a:ext uri="{FF2B5EF4-FFF2-40B4-BE49-F238E27FC236}">
                        <a16:creationId xmlns:a16="http://schemas.microsoft.com/office/drawing/2014/main" id="{FBF0A290-37E0-B997-25E6-8C107218E616}"/>
                      </a:ext>
                    </a:extLst>
                  </p:cNvPr>
                  <p:cNvSpPr/>
                  <p:nvPr/>
                </p:nvSpPr>
                <p:spPr>
                  <a:xfrm>
                    <a:off x="-1085189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4" name="Freeform: Shape 3113">
                    <a:extLst>
                      <a:ext uri="{FF2B5EF4-FFF2-40B4-BE49-F238E27FC236}">
                        <a16:creationId xmlns:a16="http://schemas.microsoft.com/office/drawing/2014/main" id="{4B4F255C-BB92-3BB3-03CF-4672F28D4FB6}"/>
                      </a:ext>
                    </a:extLst>
                  </p:cNvPr>
                  <p:cNvSpPr/>
                  <p:nvPr/>
                </p:nvSpPr>
                <p:spPr>
                  <a:xfrm>
                    <a:off x="-1060706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5" name="Freeform: Shape 3114">
                    <a:extLst>
                      <a:ext uri="{FF2B5EF4-FFF2-40B4-BE49-F238E27FC236}">
                        <a16:creationId xmlns:a16="http://schemas.microsoft.com/office/drawing/2014/main" id="{E288EBE6-4127-3B6E-BC38-033863DAFF02}"/>
                      </a:ext>
                    </a:extLst>
                  </p:cNvPr>
                  <p:cNvSpPr/>
                  <p:nvPr/>
                </p:nvSpPr>
                <p:spPr>
                  <a:xfrm>
                    <a:off x="-1036230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6" name="Freeform: Shape 3115">
                    <a:extLst>
                      <a:ext uri="{FF2B5EF4-FFF2-40B4-BE49-F238E27FC236}">
                        <a16:creationId xmlns:a16="http://schemas.microsoft.com/office/drawing/2014/main" id="{5109F9E8-6C13-848C-A576-0CEE28B49530}"/>
                      </a:ext>
                    </a:extLst>
                  </p:cNvPr>
                  <p:cNvSpPr/>
                  <p:nvPr/>
                </p:nvSpPr>
                <p:spPr>
                  <a:xfrm>
                    <a:off x="-1011754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7" name="Freeform: Shape 3116">
                    <a:extLst>
                      <a:ext uri="{FF2B5EF4-FFF2-40B4-BE49-F238E27FC236}">
                        <a16:creationId xmlns:a16="http://schemas.microsoft.com/office/drawing/2014/main" id="{612AC096-0DE7-10E9-C727-7DE26941DF91}"/>
                      </a:ext>
                    </a:extLst>
                  </p:cNvPr>
                  <p:cNvSpPr/>
                  <p:nvPr/>
                </p:nvSpPr>
                <p:spPr>
                  <a:xfrm>
                    <a:off x="-987278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8" name="Freeform: Shape 3117">
                    <a:extLst>
                      <a:ext uri="{FF2B5EF4-FFF2-40B4-BE49-F238E27FC236}">
                        <a16:creationId xmlns:a16="http://schemas.microsoft.com/office/drawing/2014/main" id="{13BF01FA-54B8-EA22-A5AD-8DC1B268F2D3}"/>
                      </a:ext>
                    </a:extLst>
                  </p:cNvPr>
                  <p:cNvSpPr/>
                  <p:nvPr/>
                </p:nvSpPr>
                <p:spPr>
                  <a:xfrm>
                    <a:off x="-962802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19" name="Freeform: Shape 3118">
                    <a:extLst>
                      <a:ext uri="{FF2B5EF4-FFF2-40B4-BE49-F238E27FC236}">
                        <a16:creationId xmlns:a16="http://schemas.microsoft.com/office/drawing/2014/main" id="{064B0936-F2E3-3109-1B9E-7607975F115D}"/>
                      </a:ext>
                    </a:extLst>
                  </p:cNvPr>
                  <p:cNvSpPr/>
                  <p:nvPr/>
                </p:nvSpPr>
                <p:spPr>
                  <a:xfrm>
                    <a:off x="-938319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0" name="Freeform: Shape 3119">
                    <a:extLst>
                      <a:ext uri="{FF2B5EF4-FFF2-40B4-BE49-F238E27FC236}">
                        <a16:creationId xmlns:a16="http://schemas.microsoft.com/office/drawing/2014/main" id="{5852826F-8946-2F0C-6C13-D374D1687D10}"/>
                      </a:ext>
                    </a:extLst>
                  </p:cNvPr>
                  <p:cNvSpPr/>
                  <p:nvPr/>
                </p:nvSpPr>
                <p:spPr>
                  <a:xfrm>
                    <a:off x="-913843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1" name="Freeform: Shape 3120">
                    <a:extLst>
                      <a:ext uri="{FF2B5EF4-FFF2-40B4-BE49-F238E27FC236}">
                        <a16:creationId xmlns:a16="http://schemas.microsoft.com/office/drawing/2014/main" id="{4E097A17-D729-68B5-FE2A-BB44DC76B78C}"/>
                      </a:ext>
                    </a:extLst>
                  </p:cNvPr>
                  <p:cNvSpPr/>
                  <p:nvPr/>
                </p:nvSpPr>
                <p:spPr>
                  <a:xfrm>
                    <a:off x="-889367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2" name="Freeform: Shape 3121">
                    <a:extLst>
                      <a:ext uri="{FF2B5EF4-FFF2-40B4-BE49-F238E27FC236}">
                        <a16:creationId xmlns:a16="http://schemas.microsoft.com/office/drawing/2014/main" id="{E941C126-6D00-F6B0-6A49-5AFA2E05E6DE}"/>
                      </a:ext>
                    </a:extLst>
                  </p:cNvPr>
                  <p:cNvSpPr/>
                  <p:nvPr/>
                </p:nvSpPr>
                <p:spPr>
                  <a:xfrm>
                    <a:off x="-864891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3" name="Freeform: Shape 3122">
                    <a:extLst>
                      <a:ext uri="{FF2B5EF4-FFF2-40B4-BE49-F238E27FC236}">
                        <a16:creationId xmlns:a16="http://schemas.microsoft.com/office/drawing/2014/main" id="{9929DD93-B578-8056-B7D8-6C0C044E64F0}"/>
                      </a:ext>
                    </a:extLst>
                  </p:cNvPr>
                  <p:cNvSpPr/>
                  <p:nvPr/>
                </p:nvSpPr>
                <p:spPr>
                  <a:xfrm>
                    <a:off x="-8404152"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4" name="Freeform: Shape 3123">
                    <a:extLst>
                      <a:ext uri="{FF2B5EF4-FFF2-40B4-BE49-F238E27FC236}">
                        <a16:creationId xmlns:a16="http://schemas.microsoft.com/office/drawing/2014/main" id="{9CFC1599-2581-B42B-C10C-4B5D91FD87F3}"/>
                      </a:ext>
                    </a:extLst>
                  </p:cNvPr>
                  <p:cNvSpPr/>
                  <p:nvPr/>
                </p:nvSpPr>
                <p:spPr>
                  <a:xfrm>
                    <a:off x="-815932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5" name="Freeform: Shape 3124">
                    <a:extLst>
                      <a:ext uri="{FF2B5EF4-FFF2-40B4-BE49-F238E27FC236}">
                        <a16:creationId xmlns:a16="http://schemas.microsoft.com/office/drawing/2014/main" id="{AC3522BF-9F1A-4891-5A3F-6E70410E20C5}"/>
                      </a:ext>
                    </a:extLst>
                  </p:cNvPr>
                  <p:cNvSpPr/>
                  <p:nvPr/>
                </p:nvSpPr>
                <p:spPr>
                  <a:xfrm>
                    <a:off x="-791456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6" name="Freeform: Shape 3125">
                    <a:extLst>
                      <a:ext uri="{FF2B5EF4-FFF2-40B4-BE49-F238E27FC236}">
                        <a16:creationId xmlns:a16="http://schemas.microsoft.com/office/drawing/2014/main" id="{0E434F96-3E73-7569-2A56-CA4A2F82546A}"/>
                      </a:ext>
                    </a:extLst>
                  </p:cNvPr>
                  <p:cNvSpPr/>
                  <p:nvPr/>
                </p:nvSpPr>
                <p:spPr>
                  <a:xfrm>
                    <a:off x="-1378914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7" name="Freeform: Shape 3126">
                    <a:extLst>
                      <a:ext uri="{FF2B5EF4-FFF2-40B4-BE49-F238E27FC236}">
                        <a16:creationId xmlns:a16="http://schemas.microsoft.com/office/drawing/2014/main" id="{5489EAF2-E6FE-229E-62EE-7476A6694F78}"/>
                      </a:ext>
                    </a:extLst>
                  </p:cNvPr>
                  <p:cNvSpPr/>
                  <p:nvPr/>
                </p:nvSpPr>
                <p:spPr>
                  <a:xfrm>
                    <a:off x="-1354438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28" name="Freeform: Shape 3127">
                    <a:extLst>
                      <a:ext uri="{FF2B5EF4-FFF2-40B4-BE49-F238E27FC236}">
                        <a16:creationId xmlns:a16="http://schemas.microsoft.com/office/drawing/2014/main" id="{76F264AB-3596-05AB-1BC1-65530BBE9335}"/>
                      </a:ext>
                    </a:extLst>
                  </p:cNvPr>
                  <p:cNvSpPr/>
                  <p:nvPr/>
                </p:nvSpPr>
                <p:spPr>
                  <a:xfrm>
                    <a:off x="-13299628"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endParaRPr lang="zh-CN" altLang="en-US"/>
                  </a:p>
                </p:txBody>
              </p:sp>
              <p:sp>
                <p:nvSpPr>
                  <p:cNvPr id="3129" name="Freeform: Shape 3128">
                    <a:extLst>
                      <a:ext uri="{FF2B5EF4-FFF2-40B4-BE49-F238E27FC236}">
                        <a16:creationId xmlns:a16="http://schemas.microsoft.com/office/drawing/2014/main" id="{669F340D-2CA2-24B7-0872-27C6F04AEC6F}"/>
                      </a:ext>
                    </a:extLst>
                  </p:cNvPr>
                  <p:cNvSpPr/>
                  <p:nvPr/>
                </p:nvSpPr>
                <p:spPr>
                  <a:xfrm>
                    <a:off x="-1305479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0" name="Freeform: Shape 3129">
                    <a:extLst>
                      <a:ext uri="{FF2B5EF4-FFF2-40B4-BE49-F238E27FC236}">
                        <a16:creationId xmlns:a16="http://schemas.microsoft.com/office/drawing/2014/main" id="{AA0D57FE-38BD-9C56-2FAF-DA9AC7FED97E}"/>
                      </a:ext>
                    </a:extLst>
                  </p:cNvPr>
                  <p:cNvSpPr/>
                  <p:nvPr/>
                </p:nvSpPr>
                <p:spPr>
                  <a:xfrm>
                    <a:off x="-1281003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1" name="Freeform: Shape 3130">
                    <a:extLst>
                      <a:ext uri="{FF2B5EF4-FFF2-40B4-BE49-F238E27FC236}">
                        <a16:creationId xmlns:a16="http://schemas.microsoft.com/office/drawing/2014/main" id="{7EED6D37-6905-376A-6646-558283411927}"/>
                      </a:ext>
                    </a:extLst>
                  </p:cNvPr>
                  <p:cNvSpPr/>
                  <p:nvPr/>
                </p:nvSpPr>
                <p:spPr>
                  <a:xfrm>
                    <a:off x="-1256527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2" name="Freeform: Shape 3131">
                    <a:extLst>
                      <a:ext uri="{FF2B5EF4-FFF2-40B4-BE49-F238E27FC236}">
                        <a16:creationId xmlns:a16="http://schemas.microsoft.com/office/drawing/2014/main" id="{31807530-45AA-27D0-5CD3-E35562DAF82C}"/>
                      </a:ext>
                    </a:extLst>
                  </p:cNvPr>
                  <p:cNvSpPr/>
                  <p:nvPr/>
                </p:nvSpPr>
                <p:spPr>
                  <a:xfrm>
                    <a:off x="-1232051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3" name="Freeform: Shape 3132">
                    <a:extLst>
                      <a:ext uri="{FF2B5EF4-FFF2-40B4-BE49-F238E27FC236}">
                        <a16:creationId xmlns:a16="http://schemas.microsoft.com/office/drawing/2014/main" id="{AB0A7282-CA04-F97B-4E44-FF5612B30620}"/>
                      </a:ext>
                    </a:extLst>
                  </p:cNvPr>
                  <p:cNvSpPr/>
                  <p:nvPr/>
                </p:nvSpPr>
                <p:spPr>
                  <a:xfrm>
                    <a:off x="-12075759"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4" name="Freeform: Shape 3133">
                    <a:extLst>
                      <a:ext uri="{FF2B5EF4-FFF2-40B4-BE49-F238E27FC236}">
                        <a16:creationId xmlns:a16="http://schemas.microsoft.com/office/drawing/2014/main" id="{CAA674FB-61A6-5679-0B66-786A7D526672}"/>
                      </a:ext>
                    </a:extLst>
                  </p:cNvPr>
                  <p:cNvSpPr/>
                  <p:nvPr/>
                </p:nvSpPr>
                <p:spPr>
                  <a:xfrm>
                    <a:off x="-1183093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5" name="Freeform: Shape 3134">
                    <a:extLst>
                      <a:ext uri="{FF2B5EF4-FFF2-40B4-BE49-F238E27FC236}">
                        <a16:creationId xmlns:a16="http://schemas.microsoft.com/office/drawing/2014/main" id="{8CE059C0-797A-D6C6-2C99-545D801AAB21}"/>
                      </a:ext>
                    </a:extLst>
                  </p:cNvPr>
                  <p:cNvSpPr/>
                  <p:nvPr/>
                </p:nvSpPr>
                <p:spPr>
                  <a:xfrm>
                    <a:off x="-1158617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6" name="Freeform: Shape 3135">
                    <a:extLst>
                      <a:ext uri="{FF2B5EF4-FFF2-40B4-BE49-F238E27FC236}">
                        <a16:creationId xmlns:a16="http://schemas.microsoft.com/office/drawing/2014/main" id="{4D4EC5A3-BC0B-AEC2-3FD5-61D9ADC94A90}"/>
                      </a:ext>
                    </a:extLst>
                  </p:cNvPr>
                  <p:cNvSpPr/>
                  <p:nvPr/>
                </p:nvSpPr>
                <p:spPr>
                  <a:xfrm>
                    <a:off x="-1134141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7" name="Freeform: Shape 3136">
                    <a:extLst>
                      <a:ext uri="{FF2B5EF4-FFF2-40B4-BE49-F238E27FC236}">
                        <a16:creationId xmlns:a16="http://schemas.microsoft.com/office/drawing/2014/main" id="{3F5CFC13-19C1-6E05-8F2D-EA9C50110152}"/>
                      </a:ext>
                    </a:extLst>
                  </p:cNvPr>
                  <p:cNvSpPr/>
                  <p:nvPr/>
                </p:nvSpPr>
                <p:spPr>
                  <a:xfrm>
                    <a:off x="-1109665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8" name="Freeform: Shape 3137">
                    <a:extLst>
                      <a:ext uri="{FF2B5EF4-FFF2-40B4-BE49-F238E27FC236}">
                        <a16:creationId xmlns:a16="http://schemas.microsoft.com/office/drawing/2014/main" id="{4A3AD64C-7CE5-13D2-FD3D-6D464409F03B}"/>
                      </a:ext>
                    </a:extLst>
                  </p:cNvPr>
                  <p:cNvSpPr/>
                  <p:nvPr/>
                </p:nvSpPr>
                <p:spPr>
                  <a:xfrm>
                    <a:off x="-1085189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39" name="Freeform: Shape 3138">
                    <a:extLst>
                      <a:ext uri="{FF2B5EF4-FFF2-40B4-BE49-F238E27FC236}">
                        <a16:creationId xmlns:a16="http://schemas.microsoft.com/office/drawing/2014/main" id="{E1D9D709-2953-A7C7-A712-8FE3F6AE28B0}"/>
                      </a:ext>
                    </a:extLst>
                  </p:cNvPr>
                  <p:cNvSpPr/>
                  <p:nvPr/>
                </p:nvSpPr>
                <p:spPr>
                  <a:xfrm>
                    <a:off x="-1060706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0" name="Freeform: Shape 3139">
                    <a:extLst>
                      <a:ext uri="{FF2B5EF4-FFF2-40B4-BE49-F238E27FC236}">
                        <a16:creationId xmlns:a16="http://schemas.microsoft.com/office/drawing/2014/main" id="{4B6EE914-CC17-B1C1-C120-7274B788767F}"/>
                      </a:ext>
                    </a:extLst>
                  </p:cNvPr>
                  <p:cNvSpPr/>
                  <p:nvPr/>
                </p:nvSpPr>
                <p:spPr>
                  <a:xfrm>
                    <a:off x="-1036230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1" name="Freeform: Shape 3140">
                    <a:extLst>
                      <a:ext uri="{FF2B5EF4-FFF2-40B4-BE49-F238E27FC236}">
                        <a16:creationId xmlns:a16="http://schemas.microsoft.com/office/drawing/2014/main" id="{A374191E-4CE9-A7E2-2EA1-F67E74408D3D}"/>
                      </a:ext>
                    </a:extLst>
                  </p:cNvPr>
                  <p:cNvSpPr/>
                  <p:nvPr/>
                </p:nvSpPr>
                <p:spPr>
                  <a:xfrm>
                    <a:off x="-1011754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2" name="Freeform: Shape 3141">
                    <a:extLst>
                      <a:ext uri="{FF2B5EF4-FFF2-40B4-BE49-F238E27FC236}">
                        <a16:creationId xmlns:a16="http://schemas.microsoft.com/office/drawing/2014/main" id="{9A1E6682-4E14-6286-0AD0-BBD370D08AC6}"/>
                      </a:ext>
                    </a:extLst>
                  </p:cNvPr>
                  <p:cNvSpPr/>
                  <p:nvPr/>
                </p:nvSpPr>
                <p:spPr>
                  <a:xfrm>
                    <a:off x="-987278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3" name="Freeform: Shape 3142">
                    <a:extLst>
                      <a:ext uri="{FF2B5EF4-FFF2-40B4-BE49-F238E27FC236}">
                        <a16:creationId xmlns:a16="http://schemas.microsoft.com/office/drawing/2014/main" id="{568DA423-510F-5014-E24D-7A0C80B48C40}"/>
                      </a:ext>
                    </a:extLst>
                  </p:cNvPr>
                  <p:cNvSpPr/>
                  <p:nvPr/>
                </p:nvSpPr>
                <p:spPr>
                  <a:xfrm>
                    <a:off x="-962802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4" name="Freeform: Shape 3143">
                    <a:extLst>
                      <a:ext uri="{FF2B5EF4-FFF2-40B4-BE49-F238E27FC236}">
                        <a16:creationId xmlns:a16="http://schemas.microsoft.com/office/drawing/2014/main" id="{07FE3756-083F-4C86-22D7-5FA3BC97EC0A}"/>
                      </a:ext>
                    </a:extLst>
                  </p:cNvPr>
                  <p:cNvSpPr/>
                  <p:nvPr/>
                </p:nvSpPr>
                <p:spPr>
                  <a:xfrm>
                    <a:off x="-938319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5" name="Freeform: Shape 3144">
                    <a:extLst>
                      <a:ext uri="{FF2B5EF4-FFF2-40B4-BE49-F238E27FC236}">
                        <a16:creationId xmlns:a16="http://schemas.microsoft.com/office/drawing/2014/main" id="{0C5BBBD9-C9D3-99BE-B5A8-4A0F3542E66D}"/>
                      </a:ext>
                    </a:extLst>
                  </p:cNvPr>
                  <p:cNvSpPr/>
                  <p:nvPr/>
                </p:nvSpPr>
                <p:spPr>
                  <a:xfrm>
                    <a:off x="-913843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6" name="Freeform: Shape 3145">
                    <a:extLst>
                      <a:ext uri="{FF2B5EF4-FFF2-40B4-BE49-F238E27FC236}">
                        <a16:creationId xmlns:a16="http://schemas.microsoft.com/office/drawing/2014/main" id="{5A0CE0E3-AF02-74AC-26AD-802AB3941F06}"/>
                      </a:ext>
                    </a:extLst>
                  </p:cNvPr>
                  <p:cNvSpPr/>
                  <p:nvPr/>
                </p:nvSpPr>
                <p:spPr>
                  <a:xfrm>
                    <a:off x="-889367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7" name="Freeform: Shape 3146">
                    <a:extLst>
                      <a:ext uri="{FF2B5EF4-FFF2-40B4-BE49-F238E27FC236}">
                        <a16:creationId xmlns:a16="http://schemas.microsoft.com/office/drawing/2014/main" id="{CCF2B460-DE1C-16F8-63F7-99CD5E7D5956}"/>
                      </a:ext>
                    </a:extLst>
                  </p:cNvPr>
                  <p:cNvSpPr/>
                  <p:nvPr/>
                </p:nvSpPr>
                <p:spPr>
                  <a:xfrm>
                    <a:off x="-864891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8" name="Freeform: Shape 3147">
                    <a:extLst>
                      <a:ext uri="{FF2B5EF4-FFF2-40B4-BE49-F238E27FC236}">
                        <a16:creationId xmlns:a16="http://schemas.microsoft.com/office/drawing/2014/main" id="{56DACB0C-9396-75DF-6AA9-0E7506850F1D}"/>
                      </a:ext>
                    </a:extLst>
                  </p:cNvPr>
                  <p:cNvSpPr/>
                  <p:nvPr/>
                </p:nvSpPr>
                <p:spPr>
                  <a:xfrm>
                    <a:off x="-8404152"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49" name="Freeform: Shape 3148">
                    <a:extLst>
                      <a:ext uri="{FF2B5EF4-FFF2-40B4-BE49-F238E27FC236}">
                        <a16:creationId xmlns:a16="http://schemas.microsoft.com/office/drawing/2014/main" id="{353DDC2A-BDDE-C785-B96F-3A54B3378FC7}"/>
                      </a:ext>
                    </a:extLst>
                  </p:cNvPr>
                  <p:cNvSpPr/>
                  <p:nvPr/>
                </p:nvSpPr>
                <p:spPr>
                  <a:xfrm>
                    <a:off x="-815932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3150" name="Freeform: Shape 3149">
                    <a:extLst>
                      <a:ext uri="{FF2B5EF4-FFF2-40B4-BE49-F238E27FC236}">
                        <a16:creationId xmlns:a16="http://schemas.microsoft.com/office/drawing/2014/main" id="{9A32B1EE-0964-5176-59A9-A4D06F706B52}"/>
                      </a:ext>
                    </a:extLst>
                  </p:cNvPr>
                  <p:cNvSpPr/>
                  <p:nvPr/>
                </p:nvSpPr>
                <p:spPr>
                  <a:xfrm>
                    <a:off x="-791456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2450" name="图形 77">
                  <a:extLst>
                    <a:ext uri="{FF2B5EF4-FFF2-40B4-BE49-F238E27FC236}">
                      <a16:creationId xmlns:a16="http://schemas.microsoft.com/office/drawing/2014/main" id="{38A40078-5FE1-67D5-1ADA-EB31A1B4C739}"/>
                    </a:ext>
                  </a:extLst>
                </p:cNvPr>
                <p:cNvGrpSpPr/>
                <p:nvPr/>
              </p:nvGrpSpPr>
              <p:grpSpPr>
                <a:xfrm>
                  <a:off x="-7668420" y="-105666"/>
                  <a:ext cx="6110555" cy="3423554"/>
                  <a:chOff x="-7668420" y="-105666"/>
                  <a:chExt cx="6110555" cy="3423554"/>
                </a:xfrm>
                <a:grpFill/>
              </p:grpSpPr>
              <p:sp>
                <p:nvSpPr>
                  <p:cNvPr id="2451" name="Freeform: Shape 2450">
                    <a:extLst>
                      <a:ext uri="{FF2B5EF4-FFF2-40B4-BE49-F238E27FC236}">
                        <a16:creationId xmlns:a16="http://schemas.microsoft.com/office/drawing/2014/main" id="{FF112236-144D-151C-12F6-BCBFCBD9D337}"/>
                      </a:ext>
                    </a:extLst>
                  </p:cNvPr>
                  <p:cNvSpPr/>
                  <p:nvPr/>
                </p:nvSpPr>
                <p:spPr>
                  <a:xfrm>
                    <a:off x="-766842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2" name="Freeform: Shape 2451">
                    <a:extLst>
                      <a:ext uri="{FF2B5EF4-FFF2-40B4-BE49-F238E27FC236}">
                        <a16:creationId xmlns:a16="http://schemas.microsoft.com/office/drawing/2014/main" id="{9031F276-777F-E59D-3289-C082C0CCDC6A}"/>
                      </a:ext>
                    </a:extLst>
                  </p:cNvPr>
                  <p:cNvSpPr/>
                  <p:nvPr/>
                </p:nvSpPr>
                <p:spPr>
                  <a:xfrm>
                    <a:off x="-742366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3" name="Freeform: Shape 2452">
                    <a:extLst>
                      <a:ext uri="{FF2B5EF4-FFF2-40B4-BE49-F238E27FC236}">
                        <a16:creationId xmlns:a16="http://schemas.microsoft.com/office/drawing/2014/main" id="{71C98E6C-9C01-0A0C-ECA9-F842638F4D75}"/>
                      </a:ext>
                    </a:extLst>
                  </p:cNvPr>
                  <p:cNvSpPr/>
                  <p:nvPr/>
                </p:nvSpPr>
                <p:spPr>
                  <a:xfrm>
                    <a:off x="-717890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4" name="Freeform: Shape 2453">
                    <a:extLst>
                      <a:ext uri="{FF2B5EF4-FFF2-40B4-BE49-F238E27FC236}">
                        <a16:creationId xmlns:a16="http://schemas.microsoft.com/office/drawing/2014/main" id="{E6719E29-91C5-BCFA-BBD1-657EDA488FD8}"/>
                      </a:ext>
                    </a:extLst>
                  </p:cNvPr>
                  <p:cNvSpPr/>
                  <p:nvPr/>
                </p:nvSpPr>
                <p:spPr>
                  <a:xfrm>
                    <a:off x="-6934140"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5" name="Freeform: Shape 2454">
                    <a:extLst>
                      <a:ext uri="{FF2B5EF4-FFF2-40B4-BE49-F238E27FC236}">
                        <a16:creationId xmlns:a16="http://schemas.microsoft.com/office/drawing/2014/main" id="{9E0EE8E9-DDAF-0CBE-0DA8-84397C2BA736}"/>
                      </a:ext>
                    </a:extLst>
                  </p:cNvPr>
                  <p:cNvSpPr/>
                  <p:nvPr/>
                </p:nvSpPr>
                <p:spPr>
                  <a:xfrm>
                    <a:off x="-668931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56" name="Freeform: Shape 2455">
                    <a:extLst>
                      <a:ext uri="{FF2B5EF4-FFF2-40B4-BE49-F238E27FC236}">
                        <a16:creationId xmlns:a16="http://schemas.microsoft.com/office/drawing/2014/main" id="{DC3036DB-CDE2-AE02-628C-8B8A6C448371}"/>
                      </a:ext>
                    </a:extLst>
                  </p:cNvPr>
                  <p:cNvSpPr/>
                  <p:nvPr/>
                </p:nvSpPr>
                <p:spPr>
                  <a:xfrm>
                    <a:off x="-644455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7" name="Freeform: Shape 2456">
                    <a:extLst>
                      <a:ext uri="{FF2B5EF4-FFF2-40B4-BE49-F238E27FC236}">
                        <a16:creationId xmlns:a16="http://schemas.microsoft.com/office/drawing/2014/main" id="{3374A2C5-CF5C-ED01-9978-09250AAAA3D4}"/>
                      </a:ext>
                    </a:extLst>
                  </p:cNvPr>
                  <p:cNvSpPr/>
                  <p:nvPr/>
                </p:nvSpPr>
                <p:spPr>
                  <a:xfrm>
                    <a:off x="-6199791"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58" name="Freeform: Shape 2457">
                    <a:extLst>
                      <a:ext uri="{FF2B5EF4-FFF2-40B4-BE49-F238E27FC236}">
                        <a16:creationId xmlns:a16="http://schemas.microsoft.com/office/drawing/2014/main" id="{FD168296-C274-CFE2-FFDB-45D6CD690FFD}"/>
                      </a:ext>
                    </a:extLst>
                  </p:cNvPr>
                  <p:cNvSpPr/>
                  <p:nvPr/>
                </p:nvSpPr>
                <p:spPr>
                  <a:xfrm>
                    <a:off x="-595503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59" name="Freeform: Shape 2458">
                    <a:extLst>
                      <a:ext uri="{FF2B5EF4-FFF2-40B4-BE49-F238E27FC236}">
                        <a16:creationId xmlns:a16="http://schemas.microsoft.com/office/drawing/2014/main" id="{25FFB62F-E414-CA44-8087-418FAC650936}"/>
                      </a:ext>
                    </a:extLst>
                  </p:cNvPr>
                  <p:cNvSpPr/>
                  <p:nvPr/>
                </p:nvSpPr>
                <p:spPr>
                  <a:xfrm>
                    <a:off x="-571027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0" name="Freeform: Shape 2459">
                    <a:extLst>
                      <a:ext uri="{FF2B5EF4-FFF2-40B4-BE49-F238E27FC236}">
                        <a16:creationId xmlns:a16="http://schemas.microsoft.com/office/drawing/2014/main" id="{F49C21DC-3166-F6AE-C93E-35212E2790B1}"/>
                      </a:ext>
                    </a:extLst>
                  </p:cNvPr>
                  <p:cNvSpPr/>
                  <p:nvPr/>
                </p:nvSpPr>
                <p:spPr>
                  <a:xfrm>
                    <a:off x="-5465511"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1" name="Freeform: Shape 2460">
                    <a:extLst>
                      <a:ext uri="{FF2B5EF4-FFF2-40B4-BE49-F238E27FC236}">
                        <a16:creationId xmlns:a16="http://schemas.microsoft.com/office/drawing/2014/main" id="{CAEFEA48-A53E-F1CB-C60C-452A1788A7D8}"/>
                      </a:ext>
                    </a:extLst>
                  </p:cNvPr>
                  <p:cNvSpPr/>
                  <p:nvPr/>
                </p:nvSpPr>
                <p:spPr>
                  <a:xfrm>
                    <a:off x="-522068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2" name="Freeform: Shape 2461">
                    <a:extLst>
                      <a:ext uri="{FF2B5EF4-FFF2-40B4-BE49-F238E27FC236}">
                        <a16:creationId xmlns:a16="http://schemas.microsoft.com/office/drawing/2014/main" id="{54736DF8-26E9-DD05-E832-49438AC43283}"/>
                      </a:ext>
                    </a:extLst>
                  </p:cNvPr>
                  <p:cNvSpPr/>
                  <p:nvPr/>
                </p:nvSpPr>
                <p:spPr>
                  <a:xfrm>
                    <a:off x="-497592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3" name="Freeform: Shape 2462">
                    <a:extLst>
                      <a:ext uri="{FF2B5EF4-FFF2-40B4-BE49-F238E27FC236}">
                        <a16:creationId xmlns:a16="http://schemas.microsoft.com/office/drawing/2014/main" id="{1FED7604-D4B1-0AE0-B50F-8DA6E58ED7A9}"/>
                      </a:ext>
                    </a:extLst>
                  </p:cNvPr>
                  <p:cNvSpPr/>
                  <p:nvPr/>
                </p:nvSpPr>
                <p:spPr>
                  <a:xfrm>
                    <a:off x="-473116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4" name="Freeform: Shape 2463">
                    <a:extLst>
                      <a:ext uri="{FF2B5EF4-FFF2-40B4-BE49-F238E27FC236}">
                        <a16:creationId xmlns:a16="http://schemas.microsoft.com/office/drawing/2014/main" id="{583A189C-3798-6E10-028F-79A57E5DE97A}"/>
                      </a:ext>
                    </a:extLst>
                  </p:cNvPr>
                  <p:cNvSpPr/>
                  <p:nvPr/>
                </p:nvSpPr>
                <p:spPr>
                  <a:xfrm>
                    <a:off x="-448640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65" name="Freeform: Shape 2464">
                    <a:extLst>
                      <a:ext uri="{FF2B5EF4-FFF2-40B4-BE49-F238E27FC236}">
                        <a16:creationId xmlns:a16="http://schemas.microsoft.com/office/drawing/2014/main" id="{5DFF4282-2780-3A90-B1A5-73679C0B5694}"/>
                      </a:ext>
                    </a:extLst>
                  </p:cNvPr>
                  <p:cNvSpPr/>
                  <p:nvPr/>
                </p:nvSpPr>
                <p:spPr>
                  <a:xfrm>
                    <a:off x="-4241642"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6" name="Freeform: Shape 2465">
                    <a:extLst>
                      <a:ext uri="{FF2B5EF4-FFF2-40B4-BE49-F238E27FC236}">
                        <a16:creationId xmlns:a16="http://schemas.microsoft.com/office/drawing/2014/main" id="{9B4E3B9F-C09D-7443-B467-54E7CD9B163A}"/>
                      </a:ext>
                    </a:extLst>
                  </p:cNvPr>
                  <p:cNvSpPr/>
                  <p:nvPr/>
                </p:nvSpPr>
                <p:spPr>
                  <a:xfrm>
                    <a:off x="-399681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7" name="Freeform: Shape 2466">
                    <a:extLst>
                      <a:ext uri="{FF2B5EF4-FFF2-40B4-BE49-F238E27FC236}">
                        <a16:creationId xmlns:a16="http://schemas.microsoft.com/office/drawing/2014/main" id="{2E47E66F-1409-AD39-C714-75FC0CCEF035}"/>
                      </a:ext>
                    </a:extLst>
                  </p:cNvPr>
                  <p:cNvSpPr/>
                  <p:nvPr/>
                </p:nvSpPr>
                <p:spPr>
                  <a:xfrm>
                    <a:off x="-375205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8" name="Freeform: Shape 2467">
                    <a:extLst>
                      <a:ext uri="{FF2B5EF4-FFF2-40B4-BE49-F238E27FC236}">
                        <a16:creationId xmlns:a16="http://schemas.microsoft.com/office/drawing/2014/main" id="{4AB08E23-BD94-25D4-740D-074AFF808D67}"/>
                      </a:ext>
                    </a:extLst>
                  </p:cNvPr>
                  <p:cNvSpPr/>
                  <p:nvPr/>
                </p:nvSpPr>
                <p:spPr>
                  <a:xfrm>
                    <a:off x="-350729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69" name="Freeform: Shape 2468">
                    <a:extLst>
                      <a:ext uri="{FF2B5EF4-FFF2-40B4-BE49-F238E27FC236}">
                        <a16:creationId xmlns:a16="http://schemas.microsoft.com/office/drawing/2014/main" id="{3C7B3A22-837F-F9A7-2B5E-9E76002A88D6}"/>
                      </a:ext>
                    </a:extLst>
                  </p:cNvPr>
                  <p:cNvSpPr/>
                  <p:nvPr/>
                </p:nvSpPr>
                <p:spPr>
                  <a:xfrm>
                    <a:off x="-3262533"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0" name="Freeform: Shape 2469">
                    <a:extLst>
                      <a:ext uri="{FF2B5EF4-FFF2-40B4-BE49-F238E27FC236}">
                        <a16:creationId xmlns:a16="http://schemas.microsoft.com/office/drawing/2014/main" id="{73D4C9A3-AB45-34E2-8A9E-D6FDE24C62F0}"/>
                      </a:ext>
                    </a:extLst>
                  </p:cNvPr>
                  <p:cNvSpPr/>
                  <p:nvPr/>
                </p:nvSpPr>
                <p:spPr>
                  <a:xfrm>
                    <a:off x="-3017773"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1" name="Freeform: Shape 2470">
                    <a:extLst>
                      <a:ext uri="{FF2B5EF4-FFF2-40B4-BE49-F238E27FC236}">
                        <a16:creationId xmlns:a16="http://schemas.microsoft.com/office/drawing/2014/main" id="{715AF92D-089A-08BF-83BB-AB5C2EB7EACD}"/>
                      </a:ext>
                    </a:extLst>
                  </p:cNvPr>
                  <p:cNvSpPr/>
                  <p:nvPr/>
                </p:nvSpPr>
                <p:spPr>
                  <a:xfrm>
                    <a:off x="-2772944" y="-105666"/>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72" name="Freeform: Shape 2471">
                    <a:extLst>
                      <a:ext uri="{FF2B5EF4-FFF2-40B4-BE49-F238E27FC236}">
                        <a16:creationId xmlns:a16="http://schemas.microsoft.com/office/drawing/2014/main" id="{3EEAD800-1D45-7293-FAB3-5D5F417AC921}"/>
                      </a:ext>
                    </a:extLst>
                  </p:cNvPr>
                  <p:cNvSpPr/>
                  <p:nvPr/>
                </p:nvSpPr>
                <p:spPr>
                  <a:xfrm>
                    <a:off x="-252818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3" name="Freeform: Shape 2472">
                    <a:extLst>
                      <a:ext uri="{FF2B5EF4-FFF2-40B4-BE49-F238E27FC236}">
                        <a16:creationId xmlns:a16="http://schemas.microsoft.com/office/drawing/2014/main" id="{28C4DA88-6168-9DEA-DE66-FE21B30D71BB}"/>
                      </a:ext>
                    </a:extLst>
                  </p:cNvPr>
                  <p:cNvSpPr/>
                  <p:nvPr/>
                </p:nvSpPr>
                <p:spPr>
                  <a:xfrm>
                    <a:off x="-2283424"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4" name="Freeform: Shape 2473">
                    <a:extLst>
                      <a:ext uri="{FF2B5EF4-FFF2-40B4-BE49-F238E27FC236}">
                        <a16:creationId xmlns:a16="http://schemas.microsoft.com/office/drawing/2014/main" id="{C2310C7C-24B9-2699-B574-1168AF732FF9}"/>
                      </a:ext>
                    </a:extLst>
                  </p:cNvPr>
                  <p:cNvSpPr/>
                  <p:nvPr/>
                </p:nvSpPr>
                <p:spPr>
                  <a:xfrm>
                    <a:off x="-203866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5" name="Freeform: Shape 2474">
                    <a:extLst>
                      <a:ext uri="{FF2B5EF4-FFF2-40B4-BE49-F238E27FC236}">
                        <a16:creationId xmlns:a16="http://schemas.microsoft.com/office/drawing/2014/main" id="{A9F9F87A-20E8-99AB-45FF-4D489F418A64}"/>
                      </a:ext>
                    </a:extLst>
                  </p:cNvPr>
                  <p:cNvSpPr/>
                  <p:nvPr/>
                </p:nvSpPr>
                <p:spPr>
                  <a:xfrm>
                    <a:off x="-1793905" y="-105666"/>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76" name="Freeform: Shape 2475">
                    <a:extLst>
                      <a:ext uri="{FF2B5EF4-FFF2-40B4-BE49-F238E27FC236}">
                        <a16:creationId xmlns:a16="http://schemas.microsoft.com/office/drawing/2014/main" id="{8830E870-3796-AACB-775D-B5A576407136}"/>
                      </a:ext>
                    </a:extLst>
                  </p:cNvPr>
                  <p:cNvSpPr/>
                  <p:nvPr/>
                </p:nvSpPr>
                <p:spPr>
                  <a:xfrm>
                    <a:off x="-766842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7" name="Freeform: Shape 2476">
                    <a:extLst>
                      <a:ext uri="{FF2B5EF4-FFF2-40B4-BE49-F238E27FC236}">
                        <a16:creationId xmlns:a16="http://schemas.microsoft.com/office/drawing/2014/main" id="{08D7B368-57D5-323B-4098-3BB71A87B714}"/>
                      </a:ext>
                    </a:extLst>
                  </p:cNvPr>
                  <p:cNvSpPr/>
                  <p:nvPr/>
                </p:nvSpPr>
                <p:spPr>
                  <a:xfrm>
                    <a:off x="-742366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8" name="Freeform: Shape 2477">
                    <a:extLst>
                      <a:ext uri="{FF2B5EF4-FFF2-40B4-BE49-F238E27FC236}">
                        <a16:creationId xmlns:a16="http://schemas.microsoft.com/office/drawing/2014/main" id="{78F48C76-31A0-6D60-BBF3-3B350509BED2}"/>
                      </a:ext>
                    </a:extLst>
                  </p:cNvPr>
                  <p:cNvSpPr/>
                  <p:nvPr/>
                </p:nvSpPr>
                <p:spPr>
                  <a:xfrm>
                    <a:off x="-717890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79" name="Freeform: Shape 2478">
                    <a:extLst>
                      <a:ext uri="{FF2B5EF4-FFF2-40B4-BE49-F238E27FC236}">
                        <a16:creationId xmlns:a16="http://schemas.microsoft.com/office/drawing/2014/main" id="{0833B0C5-1896-CB4E-3C73-1BF5CE4E14A4}"/>
                      </a:ext>
                    </a:extLst>
                  </p:cNvPr>
                  <p:cNvSpPr/>
                  <p:nvPr/>
                </p:nvSpPr>
                <p:spPr>
                  <a:xfrm>
                    <a:off x="-6934140"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0" name="Freeform: Shape 2479">
                    <a:extLst>
                      <a:ext uri="{FF2B5EF4-FFF2-40B4-BE49-F238E27FC236}">
                        <a16:creationId xmlns:a16="http://schemas.microsoft.com/office/drawing/2014/main" id="{89B035EE-F57F-65E9-0001-872DD017E314}"/>
                      </a:ext>
                    </a:extLst>
                  </p:cNvPr>
                  <p:cNvSpPr/>
                  <p:nvPr/>
                </p:nvSpPr>
                <p:spPr>
                  <a:xfrm>
                    <a:off x="-668931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1" name="Freeform: Shape 2480">
                    <a:extLst>
                      <a:ext uri="{FF2B5EF4-FFF2-40B4-BE49-F238E27FC236}">
                        <a16:creationId xmlns:a16="http://schemas.microsoft.com/office/drawing/2014/main" id="{3F4B83AD-68A2-00EE-BF25-303FD75D5EFC}"/>
                      </a:ext>
                    </a:extLst>
                  </p:cNvPr>
                  <p:cNvSpPr/>
                  <p:nvPr/>
                </p:nvSpPr>
                <p:spPr>
                  <a:xfrm>
                    <a:off x="-644455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2" name="Freeform: Shape 2481">
                    <a:extLst>
                      <a:ext uri="{FF2B5EF4-FFF2-40B4-BE49-F238E27FC236}">
                        <a16:creationId xmlns:a16="http://schemas.microsoft.com/office/drawing/2014/main" id="{BED89E04-068B-9913-C848-6F6B556BD124}"/>
                      </a:ext>
                    </a:extLst>
                  </p:cNvPr>
                  <p:cNvSpPr/>
                  <p:nvPr/>
                </p:nvSpPr>
                <p:spPr>
                  <a:xfrm>
                    <a:off x="-6199791"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83" name="Freeform: Shape 2482">
                    <a:extLst>
                      <a:ext uri="{FF2B5EF4-FFF2-40B4-BE49-F238E27FC236}">
                        <a16:creationId xmlns:a16="http://schemas.microsoft.com/office/drawing/2014/main" id="{D06014B7-6B2D-AE01-AFF9-9B592BF54D40}"/>
                      </a:ext>
                    </a:extLst>
                  </p:cNvPr>
                  <p:cNvSpPr/>
                  <p:nvPr/>
                </p:nvSpPr>
                <p:spPr>
                  <a:xfrm>
                    <a:off x="-595503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4" name="Freeform: Shape 2483">
                    <a:extLst>
                      <a:ext uri="{FF2B5EF4-FFF2-40B4-BE49-F238E27FC236}">
                        <a16:creationId xmlns:a16="http://schemas.microsoft.com/office/drawing/2014/main" id="{2DB2BB51-7655-BA72-EB93-D3DA81B68505}"/>
                      </a:ext>
                    </a:extLst>
                  </p:cNvPr>
                  <p:cNvSpPr/>
                  <p:nvPr/>
                </p:nvSpPr>
                <p:spPr>
                  <a:xfrm>
                    <a:off x="-571027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5" name="Freeform: Shape 2484">
                    <a:extLst>
                      <a:ext uri="{FF2B5EF4-FFF2-40B4-BE49-F238E27FC236}">
                        <a16:creationId xmlns:a16="http://schemas.microsoft.com/office/drawing/2014/main" id="{0A9CDB19-FD94-67E3-DF13-BE211741AEB7}"/>
                      </a:ext>
                    </a:extLst>
                  </p:cNvPr>
                  <p:cNvSpPr/>
                  <p:nvPr/>
                </p:nvSpPr>
                <p:spPr>
                  <a:xfrm>
                    <a:off x="-5465511"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6" name="Freeform: Shape 2485">
                    <a:extLst>
                      <a:ext uri="{FF2B5EF4-FFF2-40B4-BE49-F238E27FC236}">
                        <a16:creationId xmlns:a16="http://schemas.microsoft.com/office/drawing/2014/main" id="{125BDCB0-2CB6-78CA-B25A-449EE0991AF7}"/>
                      </a:ext>
                    </a:extLst>
                  </p:cNvPr>
                  <p:cNvSpPr/>
                  <p:nvPr/>
                </p:nvSpPr>
                <p:spPr>
                  <a:xfrm>
                    <a:off x="-522068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7" name="Freeform: Shape 2486">
                    <a:extLst>
                      <a:ext uri="{FF2B5EF4-FFF2-40B4-BE49-F238E27FC236}">
                        <a16:creationId xmlns:a16="http://schemas.microsoft.com/office/drawing/2014/main" id="{9B68B118-5337-A110-3BCA-4E05BEB2FD72}"/>
                      </a:ext>
                    </a:extLst>
                  </p:cNvPr>
                  <p:cNvSpPr/>
                  <p:nvPr/>
                </p:nvSpPr>
                <p:spPr>
                  <a:xfrm>
                    <a:off x="-497592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8" name="Freeform: Shape 2487">
                    <a:extLst>
                      <a:ext uri="{FF2B5EF4-FFF2-40B4-BE49-F238E27FC236}">
                        <a16:creationId xmlns:a16="http://schemas.microsoft.com/office/drawing/2014/main" id="{AB7DCEF2-1D91-E4C9-D6DC-29A817915756}"/>
                      </a:ext>
                    </a:extLst>
                  </p:cNvPr>
                  <p:cNvSpPr/>
                  <p:nvPr/>
                </p:nvSpPr>
                <p:spPr>
                  <a:xfrm>
                    <a:off x="-473116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89" name="Freeform: Shape 2488">
                    <a:extLst>
                      <a:ext uri="{FF2B5EF4-FFF2-40B4-BE49-F238E27FC236}">
                        <a16:creationId xmlns:a16="http://schemas.microsoft.com/office/drawing/2014/main" id="{986EC920-E0EF-DE5E-522F-56C2ABE76DD3}"/>
                      </a:ext>
                    </a:extLst>
                  </p:cNvPr>
                  <p:cNvSpPr/>
                  <p:nvPr/>
                </p:nvSpPr>
                <p:spPr>
                  <a:xfrm>
                    <a:off x="-448640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0" name="Freeform: Shape 2489">
                    <a:extLst>
                      <a:ext uri="{FF2B5EF4-FFF2-40B4-BE49-F238E27FC236}">
                        <a16:creationId xmlns:a16="http://schemas.microsoft.com/office/drawing/2014/main" id="{F024B104-8CDD-F800-6559-02C98CB43A58}"/>
                      </a:ext>
                    </a:extLst>
                  </p:cNvPr>
                  <p:cNvSpPr/>
                  <p:nvPr/>
                </p:nvSpPr>
                <p:spPr>
                  <a:xfrm>
                    <a:off x="-4241642"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1" name="Freeform: Shape 2490">
                    <a:extLst>
                      <a:ext uri="{FF2B5EF4-FFF2-40B4-BE49-F238E27FC236}">
                        <a16:creationId xmlns:a16="http://schemas.microsoft.com/office/drawing/2014/main" id="{013659B2-70B7-0552-2353-AB3F88DADFDF}"/>
                      </a:ext>
                    </a:extLst>
                  </p:cNvPr>
                  <p:cNvSpPr/>
                  <p:nvPr/>
                </p:nvSpPr>
                <p:spPr>
                  <a:xfrm>
                    <a:off x="-399681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2" name="Freeform: Shape 2491">
                    <a:extLst>
                      <a:ext uri="{FF2B5EF4-FFF2-40B4-BE49-F238E27FC236}">
                        <a16:creationId xmlns:a16="http://schemas.microsoft.com/office/drawing/2014/main" id="{5FA7EA4D-5B8B-E414-65E5-FC150D58C5FC}"/>
                      </a:ext>
                    </a:extLst>
                  </p:cNvPr>
                  <p:cNvSpPr/>
                  <p:nvPr/>
                </p:nvSpPr>
                <p:spPr>
                  <a:xfrm>
                    <a:off x="-375205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3" name="Freeform: Shape 2492">
                    <a:extLst>
                      <a:ext uri="{FF2B5EF4-FFF2-40B4-BE49-F238E27FC236}">
                        <a16:creationId xmlns:a16="http://schemas.microsoft.com/office/drawing/2014/main" id="{0119F3A7-6270-9E7E-92DA-3CA8A727C7E6}"/>
                      </a:ext>
                    </a:extLst>
                  </p:cNvPr>
                  <p:cNvSpPr/>
                  <p:nvPr/>
                </p:nvSpPr>
                <p:spPr>
                  <a:xfrm>
                    <a:off x="-350729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4" name="Freeform: Shape 2493">
                    <a:extLst>
                      <a:ext uri="{FF2B5EF4-FFF2-40B4-BE49-F238E27FC236}">
                        <a16:creationId xmlns:a16="http://schemas.microsoft.com/office/drawing/2014/main" id="{857393FE-D21C-8CF0-D6FD-EB6D09977856}"/>
                      </a:ext>
                    </a:extLst>
                  </p:cNvPr>
                  <p:cNvSpPr/>
                  <p:nvPr/>
                </p:nvSpPr>
                <p:spPr>
                  <a:xfrm>
                    <a:off x="-3262533"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5" name="Freeform: Shape 2494">
                    <a:extLst>
                      <a:ext uri="{FF2B5EF4-FFF2-40B4-BE49-F238E27FC236}">
                        <a16:creationId xmlns:a16="http://schemas.microsoft.com/office/drawing/2014/main" id="{C2FD65A8-6043-FFED-6222-0366D5468B04}"/>
                      </a:ext>
                    </a:extLst>
                  </p:cNvPr>
                  <p:cNvSpPr/>
                  <p:nvPr/>
                </p:nvSpPr>
                <p:spPr>
                  <a:xfrm>
                    <a:off x="-3017773"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6" name="Freeform: Shape 2495">
                    <a:extLst>
                      <a:ext uri="{FF2B5EF4-FFF2-40B4-BE49-F238E27FC236}">
                        <a16:creationId xmlns:a16="http://schemas.microsoft.com/office/drawing/2014/main" id="{5FEDF567-6ECB-F228-2100-90E6351F7746}"/>
                      </a:ext>
                    </a:extLst>
                  </p:cNvPr>
                  <p:cNvSpPr/>
                  <p:nvPr/>
                </p:nvSpPr>
                <p:spPr>
                  <a:xfrm>
                    <a:off x="-2772944" y="13956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497" name="Freeform: Shape 2496">
                    <a:extLst>
                      <a:ext uri="{FF2B5EF4-FFF2-40B4-BE49-F238E27FC236}">
                        <a16:creationId xmlns:a16="http://schemas.microsoft.com/office/drawing/2014/main" id="{AC183DD3-11F4-20FA-2574-BAC21D66C322}"/>
                      </a:ext>
                    </a:extLst>
                  </p:cNvPr>
                  <p:cNvSpPr/>
                  <p:nvPr/>
                </p:nvSpPr>
                <p:spPr>
                  <a:xfrm>
                    <a:off x="-252818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98" name="Freeform: Shape 2497">
                    <a:extLst>
                      <a:ext uri="{FF2B5EF4-FFF2-40B4-BE49-F238E27FC236}">
                        <a16:creationId xmlns:a16="http://schemas.microsoft.com/office/drawing/2014/main" id="{8959A37E-EE2E-3C63-76CC-DAB80F499395}"/>
                      </a:ext>
                    </a:extLst>
                  </p:cNvPr>
                  <p:cNvSpPr/>
                  <p:nvPr/>
                </p:nvSpPr>
                <p:spPr>
                  <a:xfrm>
                    <a:off x="-2283424"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99" name="Freeform: Shape 2498">
                    <a:extLst>
                      <a:ext uri="{FF2B5EF4-FFF2-40B4-BE49-F238E27FC236}">
                        <a16:creationId xmlns:a16="http://schemas.microsoft.com/office/drawing/2014/main" id="{529E693D-FE02-B97E-C310-0B5D0C0D72D1}"/>
                      </a:ext>
                    </a:extLst>
                  </p:cNvPr>
                  <p:cNvSpPr/>
                  <p:nvPr/>
                </p:nvSpPr>
                <p:spPr>
                  <a:xfrm>
                    <a:off x="-203866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0" name="Freeform: Shape 2499">
                    <a:extLst>
                      <a:ext uri="{FF2B5EF4-FFF2-40B4-BE49-F238E27FC236}">
                        <a16:creationId xmlns:a16="http://schemas.microsoft.com/office/drawing/2014/main" id="{1BF76C66-0A39-DC94-E4E9-872348819F61}"/>
                      </a:ext>
                    </a:extLst>
                  </p:cNvPr>
                  <p:cNvSpPr/>
                  <p:nvPr/>
                </p:nvSpPr>
                <p:spPr>
                  <a:xfrm>
                    <a:off x="-1793905" y="13956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1" name="Freeform: Shape 2500">
                    <a:extLst>
                      <a:ext uri="{FF2B5EF4-FFF2-40B4-BE49-F238E27FC236}">
                        <a16:creationId xmlns:a16="http://schemas.microsoft.com/office/drawing/2014/main" id="{149ADEEA-1AA0-A8ED-C425-2AF1F6F9C4B7}"/>
                      </a:ext>
                    </a:extLst>
                  </p:cNvPr>
                  <p:cNvSpPr/>
                  <p:nvPr/>
                </p:nvSpPr>
                <p:spPr>
                  <a:xfrm>
                    <a:off x="-766842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2" name="Freeform: Shape 2501">
                    <a:extLst>
                      <a:ext uri="{FF2B5EF4-FFF2-40B4-BE49-F238E27FC236}">
                        <a16:creationId xmlns:a16="http://schemas.microsoft.com/office/drawing/2014/main" id="{3C32A2C5-5C78-331C-17D8-9A5FA6D220D0}"/>
                      </a:ext>
                    </a:extLst>
                  </p:cNvPr>
                  <p:cNvSpPr/>
                  <p:nvPr/>
                </p:nvSpPr>
                <p:spPr>
                  <a:xfrm>
                    <a:off x="-742366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3" name="Freeform: Shape 2502">
                    <a:extLst>
                      <a:ext uri="{FF2B5EF4-FFF2-40B4-BE49-F238E27FC236}">
                        <a16:creationId xmlns:a16="http://schemas.microsoft.com/office/drawing/2014/main" id="{44FD388A-34A3-C171-230B-8022B9181D45}"/>
                      </a:ext>
                    </a:extLst>
                  </p:cNvPr>
                  <p:cNvSpPr/>
                  <p:nvPr/>
                </p:nvSpPr>
                <p:spPr>
                  <a:xfrm>
                    <a:off x="-717890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4" name="Freeform: Shape 2503">
                    <a:extLst>
                      <a:ext uri="{FF2B5EF4-FFF2-40B4-BE49-F238E27FC236}">
                        <a16:creationId xmlns:a16="http://schemas.microsoft.com/office/drawing/2014/main" id="{4BBD2B6C-16C4-3E41-3BCB-74979F30038C}"/>
                      </a:ext>
                    </a:extLst>
                  </p:cNvPr>
                  <p:cNvSpPr/>
                  <p:nvPr/>
                </p:nvSpPr>
                <p:spPr>
                  <a:xfrm>
                    <a:off x="-6934140"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5" name="Freeform: Shape 2504">
                    <a:extLst>
                      <a:ext uri="{FF2B5EF4-FFF2-40B4-BE49-F238E27FC236}">
                        <a16:creationId xmlns:a16="http://schemas.microsoft.com/office/drawing/2014/main" id="{2B89F963-3FC7-0E8F-059F-C8FC9A40CAEF}"/>
                      </a:ext>
                    </a:extLst>
                  </p:cNvPr>
                  <p:cNvSpPr/>
                  <p:nvPr/>
                </p:nvSpPr>
                <p:spPr>
                  <a:xfrm>
                    <a:off x="-668931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6" name="Freeform: Shape 2505">
                    <a:extLst>
                      <a:ext uri="{FF2B5EF4-FFF2-40B4-BE49-F238E27FC236}">
                        <a16:creationId xmlns:a16="http://schemas.microsoft.com/office/drawing/2014/main" id="{7A16DBCD-C699-2FD8-8CF7-94EEB8CCDD3C}"/>
                      </a:ext>
                    </a:extLst>
                  </p:cNvPr>
                  <p:cNvSpPr/>
                  <p:nvPr/>
                </p:nvSpPr>
                <p:spPr>
                  <a:xfrm>
                    <a:off x="-644455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7" name="Freeform: Shape 2506">
                    <a:extLst>
                      <a:ext uri="{FF2B5EF4-FFF2-40B4-BE49-F238E27FC236}">
                        <a16:creationId xmlns:a16="http://schemas.microsoft.com/office/drawing/2014/main" id="{FFB545F1-C656-7CAD-AD17-40CCB9A430A6}"/>
                      </a:ext>
                    </a:extLst>
                  </p:cNvPr>
                  <p:cNvSpPr/>
                  <p:nvPr/>
                </p:nvSpPr>
                <p:spPr>
                  <a:xfrm>
                    <a:off x="-6199791"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08" name="Freeform: Shape 2507">
                    <a:extLst>
                      <a:ext uri="{FF2B5EF4-FFF2-40B4-BE49-F238E27FC236}">
                        <a16:creationId xmlns:a16="http://schemas.microsoft.com/office/drawing/2014/main" id="{47068926-D851-7BEE-1453-3C7E11E4A322}"/>
                      </a:ext>
                    </a:extLst>
                  </p:cNvPr>
                  <p:cNvSpPr/>
                  <p:nvPr/>
                </p:nvSpPr>
                <p:spPr>
                  <a:xfrm>
                    <a:off x="-595503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09" name="Freeform: Shape 2508">
                    <a:extLst>
                      <a:ext uri="{FF2B5EF4-FFF2-40B4-BE49-F238E27FC236}">
                        <a16:creationId xmlns:a16="http://schemas.microsoft.com/office/drawing/2014/main" id="{5373FB3D-0225-E699-6523-6B2AF94F8244}"/>
                      </a:ext>
                    </a:extLst>
                  </p:cNvPr>
                  <p:cNvSpPr/>
                  <p:nvPr/>
                </p:nvSpPr>
                <p:spPr>
                  <a:xfrm>
                    <a:off x="-571027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0" name="Freeform: Shape 2509">
                    <a:extLst>
                      <a:ext uri="{FF2B5EF4-FFF2-40B4-BE49-F238E27FC236}">
                        <a16:creationId xmlns:a16="http://schemas.microsoft.com/office/drawing/2014/main" id="{28CEF72E-0B73-9050-DA79-656CDE81C63F}"/>
                      </a:ext>
                    </a:extLst>
                  </p:cNvPr>
                  <p:cNvSpPr/>
                  <p:nvPr/>
                </p:nvSpPr>
                <p:spPr>
                  <a:xfrm>
                    <a:off x="-5465511"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1" name="Freeform: Shape 2510">
                    <a:extLst>
                      <a:ext uri="{FF2B5EF4-FFF2-40B4-BE49-F238E27FC236}">
                        <a16:creationId xmlns:a16="http://schemas.microsoft.com/office/drawing/2014/main" id="{8A346027-7B0C-F55B-5F99-519213688543}"/>
                      </a:ext>
                    </a:extLst>
                  </p:cNvPr>
                  <p:cNvSpPr/>
                  <p:nvPr/>
                </p:nvSpPr>
                <p:spPr>
                  <a:xfrm>
                    <a:off x="-522068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2" name="Freeform: Shape 2511">
                    <a:extLst>
                      <a:ext uri="{FF2B5EF4-FFF2-40B4-BE49-F238E27FC236}">
                        <a16:creationId xmlns:a16="http://schemas.microsoft.com/office/drawing/2014/main" id="{B5928EC2-7214-290B-42CE-76AD8E9EC1FD}"/>
                      </a:ext>
                    </a:extLst>
                  </p:cNvPr>
                  <p:cNvSpPr/>
                  <p:nvPr/>
                </p:nvSpPr>
                <p:spPr>
                  <a:xfrm>
                    <a:off x="-497592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3" name="Freeform: Shape 2512">
                    <a:extLst>
                      <a:ext uri="{FF2B5EF4-FFF2-40B4-BE49-F238E27FC236}">
                        <a16:creationId xmlns:a16="http://schemas.microsoft.com/office/drawing/2014/main" id="{96BD372B-1930-3FDD-9492-20FE7336DFA6}"/>
                      </a:ext>
                    </a:extLst>
                  </p:cNvPr>
                  <p:cNvSpPr/>
                  <p:nvPr/>
                </p:nvSpPr>
                <p:spPr>
                  <a:xfrm>
                    <a:off x="-473116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4" name="Freeform: Shape 2513">
                    <a:extLst>
                      <a:ext uri="{FF2B5EF4-FFF2-40B4-BE49-F238E27FC236}">
                        <a16:creationId xmlns:a16="http://schemas.microsoft.com/office/drawing/2014/main" id="{BD9A2D90-5819-CE68-1C21-E30014F77BE3}"/>
                      </a:ext>
                    </a:extLst>
                  </p:cNvPr>
                  <p:cNvSpPr/>
                  <p:nvPr/>
                </p:nvSpPr>
                <p:spPr>
                  <a:xfrm>
                    <a:off x="-448640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5" name="Freeform: Shape 2514">
                    <a:extLst>
                      <a:ext uri="{FF2B5EF4-FFF2-40B4-BE49-F238E27FC236}">
                        <a16:creationId xmlns:a16="http://schemas.microsoft.com/office/drawing/2014/main" id="{9900438D-4D02-8402-626D-8CBF0C059506}"/>
                      </a:ext>
                    </a:extLst>
                  </p:cNvPr>
                  <p:cNvSpPr/>
                  <p:nvPr/>
                </p:nvSpPr>
                <p:spPr>
                  <a:xfrm>
                    <a:off x="-4241642"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6" name="Freeform: Shape 2515">
                    <a:extLst>
                      <a:ext uri="{FF2B5EF4-FFF2-40B4-BE49-F238E27FC236}">
                        <a16:creationId xmlns:a16="http://schemas.microsoft.com/office/drawing/2014/main" id="{D165E362-DF03-B769-10EB-67B6E19BCA4A}"/>
                      </a:ext>
                    </a:extLst>
                  </p:cNvPr>
                  <p:cNvSpPr/>
                  <p:nvPr/>
                </p:nvSpPr>
                <p:spPr>
                  <a:xfrm>
                    <a:off x="-399681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7" name="Freeform: Shape 2516">
                    <a:extLst>
                      <a:ext uri="{FF2B5EF4-FFF2-40B4-BE49-F238E27FC236}">
                        <a16:creationId xmlns:a16="http://schemas.microsoft.com/office/drawing/2014/main" id="{BA3B12CE-0EE5-7A51-2CDA-9ED4C19B5442}"/>
                      </a:ext>
                    </a:extLst>
                  </p:cNvPr>
                  <p:cNvSpPr/>
                  <p:nvPr/>
                </p:nvSpPr>
                <p:spPr>
                  <a:xfrm>
                    <a:off x="-375205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8" name="Freeform: Shape 2517">
                    <a:extLst>
                      <a:ext uri="{FF2B5EF4-FFF2-40B4-BE49-F238E27FC236}">
                        <a16:creationId xmlns:a16="http://schemas.microsoft.com/office/drawing/2014/main" id="{C82C99BD-36AF-F406-2B79-D00BEC94BD51}"/>
                      </a:ext>
                    </a:extLst>
                  </p:cNvPr>
                  <p:cNvSpPr/>
                  <p:nvPr/>
                </p:nvSpPr>
                <p:spPr>
                  <a:xfrm>
                    <a:off x="-350729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19" name="Freeform: Shape 2518">
                    <a:extLst>
                      <a:ext uri="{FF2B5EF4-FFF2-40B4-BE49-F238E27FC236}">
                        <a16:creationId xmlns:a16="http://schemas.microsoft.com/office/drawing/2014/main" id="{D0C51A97-8A05-F3F5-473B-58DDAFB54E0F}"/>
                      </a:ext>
                    </a:extLst>
                  </p:cNvPr>
                  <p:cNvSpPr/>
                  <p:nvPr/>
                </p:nvSpPr>
                <p:spPr>
                  <a:xfrm>
                    <a:off x="-3262533"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20" name="Freeform: Shape 2519">
                    <a:extLst>
                      <a:ext uri="{FF2B5EF4-FFF2-40B4-BE49-F238E27FC236}">
                        <a16:creationId xmlns:a16="http://schemas.microsoft.com/office/drawing/2014/main" id="{30ED8674-9990-9508-604C-66E3BDEB4F2B}"/>
                      </a:ext>
                    </a:extLst>
                  </p:cNvPr>
                  <p:cNvSpPr/>
                  <p:nvPr/>
                </p:nvSpPr>
                <p:spPr>
                  <a:xfrm>
                    <a:off x="-3017773"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1" name="Freeform: Shape 2520">
                    <a:extLst>
                      <a:ext uri="{FF2B5EF4-FFF2-40B4-BE49-F238E27FC236}">
                        <a16:creationId xmlns:a16="http://schemas.microsoft.com/office/drawing/2014/main" id="{BF66F2F2-FA74-86DA-36DC-A6978386DBCA}"/>
                      </a:ext>
                    </a:extLst>
                  </p:cNvPr>
                  <p:cNvSpPr/>
                  <p:nvPr/>
                </p:nvSpPr>
                <p:spPr>
                  <a:xfrm>
                    <a:off x="-2772944" y="38487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22" name="Freeform: Shape 2521">
                    <a:extLst>
                      <a:ext uri="{FF2B5EF4-FFF2-40B4-BE49-F238E27FC236}">
                        <a16:creationId xmlns:a16="http://schemas.microsoft.com/office/drawing/2014/main" id="{AB5AFDC1-02A3-2A6C-DB76-D3E600AFE58C}"/>
                      </a:ext>
                    </a:extLst>
                  </p:cNvPr>
                  <p:cNvSpPr/>
                  <p:nvPr/>
                </p:nvSpPr>
                <p:spPr>
                  <a:xfrm>
                    <a:off x="-252818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3" name="Freeform: Shape 2522">
                    <a:extLst>
                      <a:ext uri="{FF2B5EF4-FFF2-40B4-BE49-F238E27FC236}">
                        <a16:creationId xmlns:a16="http://schemas.microsoft.com/office/drawing/2014/main" id="{5B1EF2C2-F021-F855-EDD2-900655FAFAF1}"/>
                      </a:ext>
                    </a:extLst>
                  </p:cNvPr>
                  <p:cNvSpPr/>
                  <p:nvPr/>
                </p:nvSpPr>
                <p:spPr>
                  <a:xfrm>
                    <a:off x="-2283424"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4" name="Freeform: Shape 2523">
                    <a:extLst>
                      <a:ext uri="{FF2B5EF4-FFF2-40B4-BE49-F238E27FC236}">
                        <a16:creationId xmlns:a16="http://schemas.microsoft.com/office/drawing/2014/main" id="{24843A80-52D0-10F7-40E8-B28EE7E71A0D}"/>
                      </a:ext>
                    </a:extLst>
                  </p:cNvPr>
                  <p:cNvSpPr/>
                  <p:nvPr/>
                </p:nvSpPr>
                <p:spPr>
                  <a:xfrm>
                    <a:off x="-203866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5" name="Freeform: Shape 2524">
                    <a:extLst>
                      <a:ext uri="{FF2B5EF4-FFF2-40B4-BE49-F238E27FC236}">
                        <a16:creationId xmlns:a16="http://schemas.microsoft.com/office/drawing/2014/main" id="{901FA0CE-F78D-2D1A-F69B-E5A2F69A7615}"/>
                      </a:ext>
                    </a:extLst>
                  </p:cNvPr>
                  <p:cNvSpPr/>
                  <p:nvPr/>
                </p:nvSpPr>
                <p:spPr>
                  <a:xfrm>
                    <a:off x="-1793905" y="38487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6" name="Freeform: Shape 2525">
                    <a:extLst>
                      <a:ext uri="{FF2B5EF4-FFF2-40B4-BE49-F238E27FC236}">
                        <a16:creationId xmlns:a16="http://schemas.microsoft.com/office/drawing/2014/main" id="{2A1B9767-32F2-A285-0385-D7A8396BE14B}"/>
                      </a:ext>
                    </a:extLst>
                  </p:cNvPr>
                  <p:cNvSpPr/>
                  <p:nvPr/>
                </p:nvSpPr>
                <p:spPr>
                  <a:xfrm>
                    <a:off x="-766842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7" name="Freeform: Shape 2526">
                    <a:extLst>
                      <a:ext uri="{FF2B5EF4-FFF2-40B4-BE49-F238E27FC236}">
                        <a16:creationId xmlns:a16="http://schemas.microsoft.com/office/drawing/2014/main" id="{F3E39003-A8E6-3AF1-F9D7-1ACB78677042}"/>
                      </a:ext>
                    </a:extLst>
                  </p:cNvPr>
                  <p:cNvSpPr/>
                  <p:nvPr/>
                </p:nvSpPr>
                <p:spPr>
                  <a:xfrm>
                    <a:off x="-742366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8" name="Freeform: Shape 2527">
                    <a:extLst>
                      <a:ext uri="{FF2B5EF4-FFF2-40B4-BE49-F238E27FC236}">
                        <a16:creationId xmlns:a16="http://schemas.microsoft.com/office/drawing/2014/main" id="{C4BC1FEB-40D5-701A-ECD3-25237D6F1856}"/>
                      </a:ext>
                    </a:extLst>
                  </p:cNvPr>
                  <p:cNvSpPr/>
                  <p:nvPr/>
                </p:nvSpPr>
                <p:spPr>
                  <a:xfrm>
                    <a:off x="-717890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29" name="Freeform: Shape 2528">
                    <a:extLst>
                      <a:ext uri="{FF2B5EF4-FFF2-40B4-BE49-F238E27FC236}">
                        <a16:creationId xmlns:a16="http://schemas.microsoft.com/office/drawing/2014/main" id="{92FE4381-A7E6-4FB2-33F2-EC45EB7BFB99}"/>
                      </a:ext>
                    </a:extLst>
                  </p:cNvPr>
                  <p:cNvSpPr/>
                  <p:nvPr/>
                </p:nvSpPr>
                <p:spPr>
                  <a:xfrm>
                    <a:off x="-6934140"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0" name="Freeform: Shape 2529">
                    <a:extLst>
                      <a:ext uri="{FF2B5EF4-FFF2-40B4-BE49-F238E27FC236}">
                        <a16:creationId xmlns:a16="http://schemas.microsoft.com/office/drawing/2014/main" id="{F387041E-E085-0F71-0871-BBB7D2A969F2}"/>
                      </a:ext>
                    </a:extLst>
                  </p:cNvPr>
                  <p:cNvSpPr/>
                  <p:nvPr/>
                </p:nvSpPr>
                <p:spPr>
                  <a:xfrm>
                    <a:off x="-668931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1" name="Freeform: Shape 2530">
                    <a:extLst>
                      <a:ext uri="{FF2B5EF4-FFF2-40B4-BE49-F238E27FC236}">
                        <a16:creationId xmlns:a16="http://schemas.microsoft.com/office/drawing/2014/main" id="{1FDA1ACE-8989-A649-E4B6-49E7EFB86EED}"/>
                      </a:ext>
                    </a:extLst>
                  </p:cNvPr>
                  <p:cNvSpPr/>
                  <p:nvPr/>
                </p:nvSpPr>
                <p:spPr>
                  <a:xfrm>
                    <a:off x="-644455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2" name="Freeform: Shape 2531">
                    <a:extLst>
                      <a:ext uri="{FF2B5EF4-FFF2-40B4-BE49-F238E27FC236}">
                        <a16:creationId xmlns:a16="http://schemas.microsoft.com/office/drawing/2014/main" id="{96CA84D5-E965-4AA9-A295-AB1011B4F472}"/>
                      </a:ext>
                    </a:extLst>
                  </p:cNvPr>
                  <p:cNvSpPr/>
                  <p:nvPr/>
                </p:nvSpPr>
                <p:spPr>
                  <a:xfrm>
                    <a:off x="-6199791"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33" name="Freeform: Shape 2532">
                    <a:extLst>
                      <a:ext uri="{FF2B5EF4-FFF2-40B4-BE49-F238E27FC236}">
                        <a16:creationId xmlns:a16="http://schemas.microsoft.com/office/drawing/2014/main" id="{8005DDD2-8EC0-4581-F564-D2AC2766664D}"/>
                      </a:ext>
                    </a:extLst>
                  </p:cNvPr>
                  <p:cNvSpPr/>
                  <p:nvPr/>
                </p:nvSpPr>
                <p:spPr>
                  <a:xfrm>
                    <a:off x="-595503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4" name="Freeform: Shape 2533">
                    <a:extLst>
                      <a:ext uri="{FF2B5EF4-FFF2-40B4-BE49-F238E27FC236}">
                        <a16:creationId xmlns:a16="http://schemas.microsoft.com/office/drawing/2014/main" id="{D566BB26-758F-EAF6-2C59-1D34AFBCF463}"/>
                      </a:ext>
                    </a:extLst>
                  </p:cNvPr>
                  <p:cNvSpPr/>
                  <p:nvPr/>
                </p:nvSpPr>
                <p:spPr>
                  <a:xfrm>
                    <a:off x="-571027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5" name="Freeform: Shape 2534">
                    <a:extLst>
                      <a:ext uri="{FF2B5EF4-FFF2-40B4-BE49-F238E27FC236}">
                        <a16:creationId xmlns:a16="http://schemas.microsoft.com/office/drawing/2014/main" id="{F4F77045-45F6-D51E-2639-2577B6F0F43B}"/>
                      </a:ext>
                    </a:extLst>
                  </p:cNvPr>
                  <p:cNvSpPr/>
                  <p:nvPr/>
                </p:nvSpPr>
                <p:spPr>
                  <a:xfrm>
                    <a:off x="-5465511"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6" name="Freeform: Shape 2535">
                    <a:extLst>
                      <a:ext uri="{FF2B5EF4-FFF2-40B4-BE49-F238E27FC236}">
                        <a16:creationId xmlns:a16="http://schemas.microsoft.com/office/drawing/2014/main" id="{FEA2C052-1C46-EC17-CB8A-43C55028A73F}"/>
                      </a:ext>
                    </a:extLst>
                  </p:cNvPr>
                  <p:cNvSpPr/>
                  <p:nvPr/>
                </p:nvSpPr>
                <p:spPr>
                  <a:xfrm>
                    <a:off x="-522068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7" name="Freeform: Shape 2536">
                    <a:extLst>
                      <a:ext uri="{FF2B5EF4-FFF2-40B4-BE49-F238E27FC236}">
                        <a16:creationId xmlns:a16="http://schemas.microsoft.com/office/drawing/2014/main" id="{1BDEE446-5498-44D8-787B-33C64A8E5208}"/>
                      </a:ext>
                    </a:extLst>
                  </p:cNvPr>
                  <p:cNvSpPr/>
                  <p:nvPr/>
                </p:nvSpPr>
                <p:spPr>
                  <a:xfrm>
                    <a:off x="-497592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8" name="Freeform: Shape 2537">
                    <a:extLst>
                      <a:ext uri="{FF2B5EF4-FFF2-40B4-BE49-F238E27FC236}">
                        <a16:creationId xmlns:a16="http://schemas.microsoft.com/office/drawing/2014/main" id="{7368EDA8-A3DD-602C-14B9-3200DCA815B7}"/>
                      </a:ext>
                    </a:extLst>
                  </p:cNvPr>
                  <p:cNvSpPr/>
                  <p:nvPr/>
                </p:nvSpPr>
                <p:spPr>
                  <a:xfrm>
                    <a:off x="-473116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39" name="Freeform: Shape 2538">
                    <a:extLst>
                      <a:ext uri="{FF2B5EF4-FFF2-40B4-BE49-F238E27FC236}">
                        <a16:creationId xmlns:a16="http://schemas.microsoft.com/office/drawing/2014/main" id="{FACDEC69-E167-757B-9953-09290DA0922D}"/>
                      </a:ext>
                    </a:extLst>
                  </p:cNvPr>
                  <p:cNvSpPr/>
                  <p:nvPr/>
                </p:nvSpPr>
                <p:spPr>
                  <a:xfrm>
                    <a:off x="-448640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0" name="Freeform: Shape 2539">
                    <a:extLst>
                      <a:ext uri="{FF2B5EF4-FFF2-40B4-BE49-F238E27FC236}">
                        <a16:creationId xmlns:a16="http://schemas.microsoft.com/office/drawing/2014/main" id="{43F1E1FA-90CA-0D7A-BAA6-749D2D392E44}"/>
                      </a:ext>
                    </a:extLst>
                  </p:cNvPr>
                  <p:cNvSpPr/>
                  <p:nvPr/>
                </p:nvSpPr>
                <p:spPr>
                  <a:xfrm>
                    <a:off x="-4241642"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1" name="Freeform: Shape 2540">
                    <a:extLst>
                      <a:ext uri="{FF2B5EF4-FFF2-40B4-BE49-F238E27FC236}">
                        <a16:creationId xmlns:a16="http://schemas.microsoft.com/office/drawing/2014/main" id="{28721298-0C5C-9229-0B65-49702FF9B50A}"/>
                      </a:ext>
                    </a:extLst>
                  </p:cNvPr>
                  <p:cNvSpPr/>
                  <p:nvPr/>
                </p:nvSpPr>
                <p:spPr>
                  <a:xfrm>
                    <a:off x="-399681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2" name="Freeform: Shape 2541">
                    <a:extLst>
                      <a:ext uri="{FF2B5EF4-FFF2-40B4-BE49-F238E27FC236}">
                        <a16:creationId xmlns:a16="http://schemas.microsoft.com/office/drawing/2014/main" id="{6DB71D73-23B8-D2BA-AE22-ECC6ED40A804}"/>
                      </a:ext>
                    </a:extLst>
                  </p:cNvPr>
                  <p:cNvSpPr/>
                  <p:nvPr/>
                </p:nvSpPr>
                <p:spPr>
                  <a:xfrm>
                    <a:off x="-375205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3" name="Freeform: Shape 2542">
                    <a:extLst>
                      <a:ext uri="{FF2B5EF4-FFF2-40B4-BE49-F238E27FC236}">
                        <a16:creationId xmlns:a16="http://schemas.microsoft.com/office/drawing/2014/main" id="{05D5453E-16DC-99A6-B0E8-10A3C6B718A3}"/>
                      </a:ext>
                    </a:extLst>
                  </p:cNvPr>
                  <p:cNvSpPr/>
                  <p:nvPr/>
                </p:nvSpPr>
                <p:spPr>
                  <a:xfrm>
                    <a:off x="-350729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4" name="Freeform: Shape 2543">
                    <a:extLst>
                      <a:ext uri="{FF2B5EF4-FFF2-40B4-BE49-F238E27FC236}">
                        <a16:creationId xmlns:a16="http://schemas.microsoft.com/office/drawing/2014/main" id="{1CEC8663-EC76-AE6A-EF73-B81B0B2C22E6}"/>
                      </a:ext>
                    </a:extLst>
                  </p:cNvPr>
                  <p:cNvSpPr/>
                  <p:nvPr/>
                </p:nvSpPr>
                <p:spPr>
                  <a:xfrm>
                    <a:off x="-3262533"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5" name="Freeform: Shape 2544">
                    <a:extLst>
                      <a:ext uri="{FF2B5EF4-FFF2-40B4-BE49-F238E27FC236}">
                        <a16:creationId xmlns:a16="http://schemas.microsoft.com/office/drawing/2014/main" id="{2F5F7DD0-AAD3-85E2-C226-7BA0758D0B8F}"/>
                      </a:ext>
                    </a:extLst>
                  </p:cNvPr>
                  <p:cNvSpPr/>
                  <p:nvPr/>
                </p:nvSpPr>
                <p:spPr>
                  <a:xfrm>
                    <a:off x="-3017773"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6" name="Freeform: Shape 2545">
                    <a:extLst>
                      <a:ext uri="{FF2B5EF4-FFF2-40B4-BE49-F238E27FC236}">
                        <a16:creationId xmlns:a16="http://schemas.microsoft.com/office/drawing/2014/main" id="{9C5064D4-0825-9AB6-0D03-057851E34A6E}"/>
                      </a:ext>
                    </a:extLst>
                  </p:cNvPr>
                  <p:cNvSpPr/>
                  <p:nvPr/>
                </p:nvSpPr>
                <p:spPr>
                  <a:xfrm>
                    <a:off x="-2772944" y="63010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47" name="Freeform: Shape 2546">
                    <a:extLst>
                      <a:ext uri="{FF2B5EF4-FFF2-40B4-BE49-F238E27FC236}">
                        <a16:creationId xmlns:a16="http://schemas.microsoft.com/office/drawing/2014/main" id="{C6C126FB-B5D3-3CE1-64B6-F655014090A0}"/>
                      </a:ext>
                    </a:extLst>
                  </p:cNvPr>
                  <p:cNvSpPr/>
                  <p:nvPr/>
                </p:nvSpPr>
                <p:spPr>
                  <a:xfrm>
                    <a:off x="-252818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8" name="Freeform: Shape 2547">
                    <a:extLst>
                      <a:ext uri="{FF2B5EF4-FFF2-40B4-BE49-F238E27FC236}">
                        <a16:creationId xmlns:a16="http://schemas.microsoft.com/office/drawing/2014/main" id="{19A308AD-108A-3368-5F54-4981F720F3F7}"/>
                      </a:ext>
                    </a:extLst>
                  </p:cNvPr>
                  <p:cNvSpPr/>
                  <p:nvPr/>
                </p:nvSpPr>
                <p:spPr>
                  <a:xfrm>
                    <a:off x="-2283424"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49" name="Freeform: Shape 2548">
                    <a:extLst>
                      <a:ext uri="{FF2B5EF4-FFF2-40B4-BE49-F238E27FC236}">
                        <a16:creationId xmlns:a16="http://schemas.microsoft.com/office/drawing/2014/main" id="{6C663AFF-EED9-6A98-8BAC-F4B072719D64}"/>
                      </a:ext>
                    </a:extLst>
                  </p:cNvPr>
                  <p:cNvSpPr/>
                  <p:nvPr/>
                </p:nvSpPr>
                <p:spPr>
                  <a:xfrm>
                    <a:off x="-203866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550" name="Freeform: Shape 2549">
                    <a:extLst>
                      <a:ext uri="{FF2B5EF4-FFF2-40B4-BE49-F238E27FC236}">
                        <a16:creationId xmlns:a16="http://schemas.microsoft.com/office/drawing/2014/main" id="{D366D201-C84E-4DCE-20C3-571E14FB2204}"/>
                      </a:ext>
                    </a:extLst>
                  </p:cNvPr>
                  <p:cNvSpPr/>
                  <p:nvPr/>
                </p:nvSpPr>
                <p:spPr>
                  <a:xfrm>
                    <a:off x="-1793905" y="63010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1" name="Freeform: Shape 2550">
                    <a:extLst>
                      <a:ext uri="{FF2B5EF4-FFF2-40B4-BE49-F238E27FC236}">
                        <a16:creationId xmlns:a16="http://schemas.microsoft.com/office/drawing/2014/main" id="{E574485C-8D61-C64C-4668-BAB76CE3FF98}"/>
                      </a:ext>
                    </a:extLst>
                  </p:cNvPr>
                  <p:cNvSpPr/>
                  <p:nvPr/>
                </p:nvSpPr>
                <p:spPr>
                  <a:xfrm>
                    <a:off x="-766842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2" name="Freeform: Shape 2551">
                    <a:extLst>
                      <a:ext uri="{FF2B5EF4-FFF2-40B4-BE49-F238E27FC236}">
                        <a16:creationId xmlns:a16="http://schemas.microsoft.com/office/drawing/2014/main" id="{7325E6F3-425C-3C12-9084-AC3640242D73}"/>
                      </a:ext>
                    </a:extLst>
                  </p:cNvPr>
                  <p:cNvSpPr/>
                  <p:nvPr/>
                </p:nvSpPr>
                <p:spPr>
                  <a:xfrm>
                    <a:off x="-742366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3" name="Freeform: Shape 2552">
                    <a:extLst>
                      <a:ext uri="{FF2B5EF4-FFF2-40B4-BE49-F238E27FC236}">
                        <a16:creationId xmlns:a16="http://schemas.microsoft.com/office/drawing/2014/main" id="{A9C560A8-7C6E-7C3B-09F0-41E9B801BCB1}"/>
                      </a:ext>
                    </a:extLst>
                  </p:cNvPr>
                  <p:cNvSpPr/>
                  <p:nvPr/>
                </p:nvSpPr>
                <p:spPr>
                  <a:xfrm>
                    <a:off x="-717890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4" name="Freeform: Shape 2553">
                    <a:extLst>
                      <a:ext uri="{FF2B5EF4-FFF2-40B4-BE49-F238E27FC236}">
                        <a16:creationId xmlns:a16="http://schemas.microsoft.com/office/drawing/2014/main" id="{F67F99F1-F578-1025-046C-89E84CB262A6}"/>
                      </a:ext>
                    </a:extLst>
                  </p:cNvPr>
                  <p:cNvSpPr/>
                  <p:nvPr/>
                </p:nvSpPr>
                <p:spPr>
                  <a:xfrm>
                    <a:off x="-6934140"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5" name="Freeform: Shape 2554">
                    <a:extLst>
                      <a:ext uri="{FF2B5EF4-FFF2-40B4-BE49-F238E27FC236}">
                        <a16:creationId xmlns:a16="http://schemas.microsoft.com/office/drawing/2014/main" id="{124BE04C-84F5-B128-BB46-CBE3C375714E}"/>
                      </a:ext>
                    </a:extLst>
                  </p:cNvPr>
                  <p:cNvSpPr/>
                  <p:nvPr/>
                </p:nvSpPr>
                <p:spPr>
                  <a:xfrm>
                    <a:off x="-668931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6" name="Freeform: Shape 2555">
                    <a:extLst>
                      <a:ext uri="{FF2B5EF4-FFF2-40B4-BE49-F238E27FC236}">
                        <a16:creationId xmlns:a16="http://schemas.microsoft.com/office/drawing/2014/main" id="{F622F5BF-6EAF-E2DC-3080-E1BEE4E0EDA4}"/>
                      </a:ext>
                    </a:extLst>
                  </p:cNvPr>
                  <p:cNvSpPr/>
                  <p:nvPr/>
                </p:nvSpPr>
                <p:spPr>
                  <a:xfrm>
                    <a:off x="-644455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7" name="Freeform: Shape 2556">
                    <a:extLst>
                      <a:ext uri="{FF2B5EF4-FFF2-40B4-BE49-F238E27FC236}">
                        <a16:creationId xmlns:a16="http://schemas.microsoft.com/office/drawing/2014/main" id="{231F3EE2-24A1-94E0-DD50-66575511A9A2}"/>
                      </a:ext>
                    </a:extLst>
                  </p:cNvPr>
                  <p:cNvSpPr/>
                  <p:nvPr/>
                </p:nvSpPr>
                <p:spPr>
                  <a:xfrm>
                    <a:off x="-6199791"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58" name="Freeform: Shape 2557">
                    <a:extLst>
                      <a:ext uri="{FF2B5EF4-FFF2-40B4-BE49-F238E27FC236}">
                        <a16:creationId xmlns:a16="http://schemas.microsoft.com/office/drawing/2014/main" id="{FD53DB44-15EE-FE69-77C0-7C1FBCD36E8F}"/>
                      </a:ext>
                    </a:extLst>
                  </p:cNvPr>
                  <p:cNvSpPr/>
                  <p:nvPr/>
                </p:nvSpPr>
                <p:spPr>
                  <a:xfrm>
                    <a:off x="-595503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59" name="Freeform: Shape 2558">
                    <a:extLst>
                      <a:ext uri="{FF2B5EF4-FFF2-40B4-BE49-F238E27FC236}">
                        <a16:creationId xmlns:a16="http://schemas.microsoft.com/office/drawing/2014/main" id="{B19A932A-8E3D-374E-78AA-9A98054CA423}"/>
                      </a:ext>
                    </a:extLst>
                  </p:cNvPr>
                  <p:cNvSpPr/>
                  <p:nvPr/>
                </p:nvSpPr>
                <p:spPr>
                  <a:xfrm>
                    <a:off x="-571027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0" name="Freeform: Shape 2559">
                    <a:extLst>
                      <a:ext uri="{FF2B5EF4-FFF2-40B4-BE49-F238E27FC236}">
                        <a16:creationId xmlns:a16="http://schemas.microsoft.com/office/drawing/2014/main" id="{50014AE3-8815-EED3-57BE-951E524A729B}"/>
                      </a:ext>
                    </a:extLst>
                  </p:cNvPr>
                  <p:cNvSpPr/>
                  <p:nvPr/>
                </p:nvSpPr>
                <p:spPr>
                  <a:xfrm>
                    <a:off x="-5465511"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1" name="Freeform: Shape 2560">
                    <a:extLst>
                      <a:ext uri="{FF2B5EF4-FFF2-40B4-BE49-F238E27FC236}">
                        <a16:creationId xmlns:a16="http://schemas.microsoft.com/office/drawing/2014/main" id="{D67ADB08-9270-742E-4F59-7F9A87BD639C}"/>
                      </a:ext>
                    </a:extLst>
                  </p:cNvPr>
                  <p:cNvSpPr/>
                  <p:nvPr/>
                </p:nvSpPr>
                <p:spPr>
                  <a:xfrm>
                    <a:off x="-522068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2" name="Freeform: Shape 2561">
                    <a:extLst>
                      <a:ext uri="{FF2B5EF4-FFF2-40B4-BE49-F238E27FC236}">
                        <a16:creationId xmlns:a16="http://schemas.microsoft.com/office/drawing/2014/main" id="{CF542A24-6CAD-38CB-AC60-3D37DDDF1437}"/>
                      </a:ext>
                    </a:extLst>
                  </p:cNvPr>
                  <p:cNvSpPr/>
                  <p:nvPr/>
                </p:nvSpPr>
                <p:spPr>
                  <a:xfrm>
                    <a:off x="-497592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3" name="Freeform: Shape 2562">
                    <a:extLst>
                      <a:ext uri="{FF2B5EF4-FFF2-40B4-BE49-F238E27FC236}">
                        <a16:creationId xmlns:a16="http://schemas.microsoft.com/office/drawing/2014/main" id="{EDEBC9FC-A1B4-E331-ED8A-3F0E21B15079}"/>
                      </a:ext>
                    </a:extLst>
                  </p:cNvPr>
                  <p:cNvSpPr/>
                  <p:nvPr/>
                </p:nvSpPr>
                <p:spPr>
                  <a:xfrm>
                    <a:off x="-473116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4" name="Freeform: Shape 2563">
                    <a:extLst>
                      <a:ext uri="{FF2B5EF4-FFF2-40B4-BE49-F238E27FC236}">
                        <a16:creationId xmlns:a16="http://schemas.microsoft.com/office/drawing/2014/main" id="{534A2B97-379C-4FA2-E56C-4390FB7FBEC3}"/>
                      </a:ext>
                    </a:extLst>
                  </p:cNvPr>
                  <p:cNvSpPr/>
                  <p:nvPr/>
                </p:nvSpPr>
                <p:spPr>
                  <a:xfrm>
                    <a:off x="-448640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5" name="Freeform: Shape 2564">
                    <a:extLst>
                      <a:ext uri="{FF2B5EF4-FFF2-40B4-BE49-F238E27FC236}">
                        <a16:creationId xmlns:a16="http://schemas.microsoft.com/office/drawing/2014/main" id="{611FBE2D-82E7-803C-E2A4-C8800D6BA1DC}"/>
                      </a:ext>
                    </a:extLst>
                  </p:cNvPr>
                  <p:cNvSpPr/>
                  <p:nvPr/>
                </p:nvSpPr>
                <p:spPr>
                  <a:xfrm>
                    <a:off x="-4241642"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6" name="Freeform: Shape 2565">
                    <a:extLst>
                      <a:ext uri="{FF2B5EF4-FFF2-40B4-BE49-F238E27FC236}">
                        <a16:creationId xmlns:a16="http://schemas.microsoft.com/office/drawing/2014/main" id="{88B990B1-4305-8D5F-0EF4-64FD7ED74F75}"/>
                      </a:ext>
                    </a:extLst>
                  </p:cNvPr>
                  <p:cNvSpPr/>
                  <p:nvPr/>
                </p:nvSpPr>
                <p:spPr>
                  <a:xfrm>
                    <a:off x="-399681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7" name="Freeform: Shape 2566">
                    <a:extLst>
                      <a:ext uri="{FF2B5EF4-FFF2-40B4-BE49-F238E27FC236}">
                        <a16:creationId xmlns:a16="http://schemas.microsoft.com/office/drawing/2014/main" id="{423ECC0D-6B29-2BA8-B90F-A781F413A369}"/>
                      </a:ext>
                    </a:extLst>
                  </p:cNvPr>
                  <p:cNvSpPr/>
                  <p:nvPr/>
                </p:nvSpPr>
                <p:spPr>
                  <a:xfrm>
                    <a:off x="-375205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8" name="Freeform: Shape 2567">
                    <a:extLst>
                      <a:ext uri="{FF2B5EF4-FFF2-40B4-BE49-F238E27FC236}">
                        <a16:creationId xmlns:a16="http://schemas.microsoft.com/office/drawing/2014/main" id="{D27F7546-3FF6-9ED4-AAD2-77B38912BB3B}"/>
                      </a:ext>
                    </a:extLst>
                  </p:cNvPr>
                  <p:cNvSpPr/>
                  <p:nvPr/>
                </p:nvSpPr>
                <p:spPr>
                  <a:xfrm>
                    <a:off x="-350729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69" name="Freeform: Shape 2568">
                    <a:extLst>
                      <a:ext uri="{FF2B5EF4-FFF2-40B4-BE49-F238E27FC236}">
                        <a16:creationId xmlns:a16="http://schemas.microsoft.com/office/drawing/2014/main" id="{70926DEE-1E07-971A-4DA0-80EE4305DA53}"/>
                      </a:ext>
                    </a:extLst>
                  </p:cNvPr>
                  <p:cNvSpPr/>
                  <p:nvPr/>
                </p:nvSpPr>
                <p:spPr>
                  <a:xfrm>
                    <a:off x="-3262533"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70" name="Freeform: Shape 2569">
                    <a:extLst>
                      <a:ext uri="{FF2B5EF4-FFF2-40B4-BE49-F238E27FC236}">
                        <a16:creationId xmlns:a16="http://schemas.microsoft.com/office/drawing/2014/main" id="{074D8486-A7F3-547F-33FB-6B129D2FC155}"/>
                      </a:ext>
                    </a:extLst>
                  </p:cNvPr>
                  <p:cNvSpPr/>
                  <p:nvPr/>
                </p:nvSpPr>
                <p:spPr>
                  <a:xfrm>
                    <a:off x="-3017773"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1" name="Freeform: Shape 2570">
                    <a:extLst>
                      <a:ext uri="{FF2B5EF4-FFF2-40B4-BE49-F238E27FC236}">
                        <a16:creationId xmlns:a16="http://schemas.microsoft.com/office/drawing/2014/main" id="{CE31B514-4DE1-81C3-5EDA-6A9458DF8B4A}"/>
                      </a:ext>
                    </a:extLst>
                  </p:cNvPr>
                  <p:cNvSpPr/>
                  <p:nvPr/>
                </p:nvSpPr>
                <p:spPr>
                  <a:xfrm>
                    <a:off x="-2772944" y="87540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72" name="Freeform: Shape 2571">
                    <a:extLst>
                      <a:ext uri="{FF2B5EF4-FFF2-40B4-BE49-F238E27FC236}">
                        <a16:creationId xmlns:a16="http://schemas.microsoft.com/office/drawing/2014/main" id="{20671C65-2E15-65EE-BCAA-087FCA82E78D}"/>
                      </a:ext>
                    </a:extLst>
                  </p:cNvPr>
                  <p:cNvSpPr/>
                  <p:nvPr/>
                </p:nvSpPr>
                <p:spPr>
                  <a:xfrm>
                    <a:off x="-252818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3" name="Freeform: Shape 2572">
                    <a:extLst>
                      <a:ext uri="{FF2B5EF4-FFF2-40B4-BE49-F238E27FC236}">
                        <a16:creationId xmlns:a16="http://schemas.microsoft.com/office/drawing/2014/main" id="{F4592517-526D-04A9-B10A-E6783B49D2CE}"/>
                      </a:ext>
                    </a:extLst>
                  </p:cNvPr>
                  <p:cNvSpPr/>
                  <p:nvPr/>
                </p:nvSpPr>
                <p:spPr>
                  <a:xfrm>
                    <a:off x="-2283424"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4" name="Freeform: Shape 2573">
                    <a:extLst>
                      <a:ext uri="{FF2B5EF4-FFF2-40B4-BE49-F238E27FC236}">
                        <a16:creationId xmlns:a16="http://schemas.microsoft.com/office/drawing/2014/main" id="{BB78546C-C19E-79E4-6F00-55825935E211}"/>
                      </a:ext>
                    </a:extLst>
                  </p:cNvPr>
                  <p:cNvSpPr/>
                  <p:nvPr/>
                </p:nvSpPr>
                <p:spPr>
                  <a:xfrm>
                    <a:off x="-203866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5" name="Freeform: Shape 2574">
                    <a:extLst>
                      <a:ext uri="{FF2B5EF4-FFF2-40B4-BE49-F238E27FC236}">
                        <a16:creationId xmlns:a16="http://schemas.microsoft.com/office/drawing/2014/main" id="{F06DC790-F519-DFA0-E8C4-1BB4870B499C}"/>
                      </a:ext>
                    </a:extLst>
                  </p:cNvPr>
                  <p:cNvSpPr/>
                  <p:nvPr/>
                </p:nvSpPr>
                <p:spPr>
                  <a:xfrm>
                    <a:off x="-1793905" y="87540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6" name="Freeform: Shape 2575">
                    <a:extLst>
                      <a:ext uri="{FF2B5EF4-FFF2-40B4-BE49-F238E27FC236}">
                        <a16:creationId xmlns:a16="http://schemas.microsoft.com/office/drawing/2014/main" id="{5A7B7E9E-D5D3-2588-308A-AB72E36B51D2}"/>
                      </a:ext>
                    </a:extLst>
                  </p:cNvPr>
                  <p:cNvSpPr/>
                  <p:nvPr/>
                </p:nvSpPr>
                <p:spPr>
                  <a:xfrm>
                    <a:off x="-766842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7" name="Freeform: Shape 2576">
                    <a:extLst>
                      <a:ext uri="{FF2B5EF4-FFF2-40B4-BE49-F238E27FC236}">
                        <a16:creationId xmlns:a16="http://schemas.microsoft.com/office/drawing/2014/main" id="{780DA87D-B452-AAB9-72DC-12DE12658360}"/>
                      </a:ext>
                    </a:extLst>
                  </p:cNvPr>
                  <p:cNvSpPr/>
                  <p:nvPr/>
                </p:nvSpPr>
                <p:spPr>
                  <a:xfrm>
                    <a:off x="-742366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8" name="Freeform: Shape 2577">
                    <a:extLst>
                      <a:ext uri="{FF2B5EF4-FFF2-40B4-BE49-F238E27FC236}">
                        <a16:creationId xmlns:a16="http://schemas.microsoft.com/office/drawing/2014/main" id="{E98839F2-4A6D-F32B-92B4-40958995E8F8}"/>
                      </a:ext>
                    </a:extLst>
                  </p:cNvPr>
                  <p:cNvSpPr/>
                  <p:nvPr/>
                </p:nvSpPr>
                <p:spPr>
                  <a:xfrm>
                    <a:off x="-717890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79" name="Freeform: Shape 2578">
                    <a:extLst>
                      <a:ext uri="{FF2B5EF4-FFF2-40B4-BE49-F238E27FC236}">
                        <a16:creationId xmlns:a16="http://schemas.microsoft.com/office/drawing/2014/main" id="{42F600A7-9A20-3A7C-FA94-99D4609768D9}"/>
                      </a:ext>
                    </a:extLst>
                  </p:cNvPr>
                  <p:cNvSpPr/>
                  <p:nvPr/>
                </p:nvSpPr>
                <p:spPr>
                  <a:xfrm>
                    <a:off x="-6934140"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0" name="Freeform: Shape 2579">
                    <a:extLst>
                      <a:ext uri="{FF2B5EF4-FFF2-40B4-BE49-F238E27FC236}">
                        <a16:creationId xmlns:a16="http://schemas.microsoft.com/office/drawing/2014/main" id="{0D30505F-B312-953B-CF11-5BBF31BB7C91}"/>
                      </a:ext>
                    </a:extLst>
                  </p:cNvPr>
                  <p:cNvSpPr/>
                  <p:nvPr/>
                </p:nvSpPr>
                <p:spPr>
                  <a:xfrm>
                    <a:off x="-668931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1" name="Freeform: Shape 2580">
                    <a:extLst>
                      <a:ext uri="{FF2B5EF4-FFF2-40B4-BE49-F238E27FC236}">
                        <a16:creationId xmlns:a16="http://schemas.microsoft.com/office/drawing/2014/main" id="{AA7EC373-631E-C4D9-0BC0-05AA6D979B4F}"/>
                      </a:ext>
                    </a:extLst>
                  </p:cNvPr>
                  <p:cNvSpPr/>
                  <p:nvPr/>
                </p:nvSpPr>
                <p:spPr>
                  <a:xfrm>
                    <a:off x="-644455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2" name="Freeform: Shape 2581">
                    <a:extLst>
                      <a:ext uri="{FF2B5EF4-FFF2-40B4-BE49-F238E27FC236}">
                        <a16:creationId xmlns:a16="http://schemas.microsoft.com/office/drawing/2014/main" id="{73066314-17C1-C9BA-9421-C2F9058C5AC3}"/>
                      </a:ext>
                    </a:extLst>
                  </p:cNvPr>
                  <p:cNvSpPr/>
                  <p:nvPr/>
                </p:nvSpPr>
                <p:spPr>
                  <a:xfrm>
                    <a:off x="-6199791"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83" name="Freeform: Shape 2582">
                    <a:extLst>
                      <a:ext uri="{FF2B5EF4-FFF2-40B4-BE49-F238E27FC236}">
                        <a16:creationId xmlns:a16="http://schemas.microsoft.com/office/drawing/2014/main" id="{70779EF0-57E5-6BF6-52A7-413CD2EA23A9}"/>
                      </a:ext>
                    </a:extLst>
                  </p:cNvPr>
                  <p:cNvSpPr/>
                  <p:nvPr/>
                </p:nvSpPr>
                <p:spPr>
                  <a:xfrm>
                    <a:off x="-595503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4" name="Freeform: Shape 2583">
                    <a:extLst>
                      <a:ext uri="{FF2B5EF4-FFF2-40B4-BE49-F238E27FC236}">
                        <a16:creationId xmlns:a16="http://schemas.microsoft.com/office/drawing/2014/main" id="{4AC8DC4E-0B83-4A96-A2BE-23325F99C9BB}"/>
                      </a:ext>
                    </a:extLst>
                  </p:cNvPr>
                  <p:cNvSpPr/>
                  <p:nvPr/>
                </p:nvSpPr>
                <p:spPr>
                  <a:xfrm>
                    <a:off x="-571027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5" name="Freeform: Shape 2584">
                    <a:extLst>
                      <a:ext uri="{FF2B5EF4-FFF2-40B4-BE49-F238E27FC236}">
                        <a16:creationId xmlns:a16="http://schemas.microsoft.com/office/drawing/2014/main" id="{C436522F-CC66-1142-3088-120A15C37E40}"/>
                      </a:ext>
                    </a:extLst>
                  </p:cNvPr>
                  <p:cNvSpPr/>
                  <p:nvPr/>
                </p:nvSpPr>
                <p:spPr>
                  <a:xfrm>
                    <a:off x="-5465511"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6" name="Freeform: Shape 2585">
                    <a:extLst>
                      <a:ext uri="{FF2B5EF4-FFF2-40B4-BE49-F238E27FC236}">
                        <a16:creationId xmlns:a16="http://schemas.microsoft.com/office/drawing/2014/main" id="{1D82AEC4-C622-A62F-103E-F1A5F9CC1BB4}"/>
                      </a:ext>
                    </a:extLst>
                  </p:cNvPr>
                  <p:cNvSpPr/>
                  <p:nvPr/>
                </p:nvSpPr>
                <p:spPr>
                  <a:xfrm>
                    <a:off x="-522068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7" name="Freeform: Shape 2586">
                    <a:extLst>
                      <a:ext uri="{FF2B5EF4-FFF2-40B4-BE49-F238E27FC236}">
                        <a16:creationId xmlns:a16="http://schemas.microsoft.com/office/drawing/2014/main" id="{615A64C5-EAD2-E639-32C3-F4369E7D0ED8}"/>
                      </a:ext>
                    </a:extLst>
                  </p:cNvPr>
                  <p:cNvSpPr/>
                  <p:nvPr/>
                </p:nvSpPr>
                <p:spPr>
                  <a:xfrm>
                    <a:off x="-497592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8" name="Freeform: Shape 2587">
                    <a:extLst>
                      <a:ext uri="{FF2B5EF4-FFF2-40B4-BE49-F238E27FC236}">
                        <a16:creationId xmlns:a16="http://schemas.microsoft.com/office/drawing/2014/main" id="{CA1B795A-A7F0-5606-246D-707F84FF1307}"/>
                      </a:ext>
                    </a:extLst>
                  </p:cNvPr>
                  <p:cNvSpPr/>
                  <p:nvPr/>
                </p:nvSpPr>
                <p:spPr>
                  <a:xfrm>
                    <a:off x="-473116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89" name="Freeform: Shape 2588">
                    <a:extLst>
                      <a:ext uri="{FF2B5EF4-FFF2-40B4-BE49-F238E27FC236}">
                        <a16:creationId xmlns:a16="http://schemas.microsoft.com/office/drawing/2014/main" id="{0E87E10B-8E07-2E42-1279-07384AF7C2D8}"/>
                      </a:ext>
                    </a:extLst>
                  </p:cNvPr>
                  <p:cNvSpPr/>
                  <p:nvPr/>
                </p:nvSpPr>
                <p:spPr>
                  <a:xfrm>
                    <a:off x="-448640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0" name="Freeform: Shape 2589">
                    <a:extLst>
                      <a:ext uri="{FF2B5EF4-FFF2-40B4-BE49-F238E27FC236}">
                        <a16:creationId xmlns:a16="http://schemas.microsoft.com/office/drawing/2014/main" id="{19C96CE2-F361-5102-DD16-9BF492051A13}"/>
                      </a:ext>
                    </a:extLst>
                  </p:cNvPr>
                  <p:cNvSpPr/>
                  <p:nvPr/>
                </p:nvSpPr>
                <p:spPr>
                  <a:xfrm>
                    <a:off x="-4241642"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1" name="Freeform: Shape 2590">
                    <a:extLst>
                      <a:ext uri="{FF2B5EF4-FFF2-40B4-BE49-F238E27FC236}">
                        <a16:creationId xmlns:a16="http://schemas.microsoft.com/office/drawing/2014/main" id="{3C02F241-EBCC-5D41-D2DD-7A9F1B5DBF42}"/>
                      </a:ext>
                    </a:extLst>
                  </p:cNvPr>
                  <p:cNvSpPr/>
                  <p:nvPr/>
                </p:nvSpPr>
                <p:spPr>
                  <a:xfrm>
                    <a:off x="-399681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2" name="Freeform: Shape 2591">
                    <a:extLst>
                      <a:ext uri="{FF2B5EF4-FFF2-40B4-BE49-F238E27FC236}">
                        <a16:creationId xmlns:a16="http://schemas.microsoft.com/office/drawing/2014/main" id="{6E05D6D9-F58D-D5A1-06F0-4F62FE34E240}"/>
                      </a:ext>
                    </a:extLst>
                  </p:cNvPr>
                  <p:cNvSpPr/>
                  <p:nvPr/>
                </p:nvSpPr>
                <p:spPr>
                  <a:xfrm>
                    <a:off x="-375205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3" name="Freeform: Shape 2592">
                    <a:extLst>
                      <a:ext uri="{FF2B5EF4-FFF2-40B4-BE49-F238E27FC236}">
                        <a16:creationId xmlns:a16="http://schemas.microsoft.com/office/drawing/2014/main" id="{C82B722D-E6A1-ECE0-7922-9E018F822341}"/>
                      </a:ext>
                    </a:extLst>
                  </p:cNvPr>
                  <p:cNvSpPr/>
                  <p:nvPr/>
                </p:nvSpPr>
                <p:spPr>
                  <a:xfrm>
                    <a:off x="-350729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4" name="Freeform: Shape 2593">
                    <a:extLst>
                      <a:ext uri="{FF2B5EF4-FFF2-40B4-BE49-F238E27FC236}">
                        <a16:creationId xmlns:a16="http://schemas.microsoft.com/office/drawing/2014/main" id="{07F53A97-43DE-A90E-6163-97C3D5DEEAF4}"/>
                      </a:ext>
                    </a:extLst>
                  </p:cNvPr>
                  <p:cNvSpPr/>
                  <p:nvPr/>
                </p:nvSpPr>
                <p:spPr>
                  <a:xfrm>
                    <a:off x="-3262533"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5" name="Freeform: Shape 2594">
                    <a:extLst>
                      <a:ext uri="{FF2B5EF4-FFF2-40B4-BE49-F238E27FC236}">
                        <a16:creationId xmlns:a16="http://schemas.microsoft.com/office/drawing/2014/main" id="{26687A21-CB6F-3BD5-9864-38A63EB5D5A1}"/>
                      </a:ext>
                    </a:extLst>
                  </p:cNvPr>
                  <p:cNvSpPr/>
                  <p:nvPr/>
                </p:nvSpPr>
                <p:spPr>
                  <a:xfrm>
                    <a:off x="-3017773"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6" name="Freeform: Shape 2595">
                    <a:extLst>
                      <a:ext uri="{FF2B5EF4-FFF2-40B4-BE49-F238E27FC236}">
                        <a16:creationId xmlns:a16="http://schemas.microsoft.com/office/drawing/2014/main" id="{3256B21D-1255-041D-5159-0B0503C1E470}"/>
                      </a:ext>
                    </a:extLst>
                  </p:cNvPr>
                  <p:cNvSpPr/>
                  <p:nvPr/>
                </p:nvSpPr>
                <p:spPr>
                  <a:xfrm>
                    <a:off x="-2772944" y="112064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597" name="Freeform: Shape 2596">
                    <a:extLst>
                      <a:ext uri="{FF2B5EF4-FFF2-40B4-BE49-F238E27FC236}">
                        <a16:creationId xmlns:a16="http://schemas.microsoft.com/office/drawing/2014/main" id="{D04E8D52-EBA0-3D0B-4DF2-7767916AE3E5}"/>
                      </a:ext>
                    </a:extLst>
                  </p:cNvPr>
                  <p:cNvSpPr/>
                  <p:nvPr/>
                </p:nvSpPr>
                <p:spPr>
                  <a:xfrm>
                    <a:off x="-252818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8" name="Freeform: Shape 2597">
                    <a:extLst>
                      <a:ext uri="{FF2B5EF4-FFF2-40B4-BE49-F238E27FC236}">
                        <a16:creationId xmlns:a16="http://schemas.microsoft.com/office/drawing/2014/main" id="{376FDB45-1C70-3FFD-31E9-7814AAE303D7}"/>
                      </a:ext>
                    </a:extLst>
                  </p:cNvPr>
                  <p:cNvSpPr/>
                  <p:nvPr/>
                </p:nvSpPr>
                <p:spPr>
                  <a:xfrm>
                    <a:off x="-2283424"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599" name="Freeform: Shape 2598">
                    <a:extLst>
                      <a:ext uri="{FF2B5EF4-FFF2-40B4-BE49-F238E27FC236}">
                        <a16:creationId xmlns:a16="http://schemas.microsoft.com/office/drawing/2014/main" id="{CFA71162-6B21-AA25-B399-49091F0D6836}"/>
                      </a:ext>
                    </a:extLst>
                  </p:cNvPr>
                  <p:cNvSpPr/>
                  <p:nvPr/>
                </p:nvSpPr>
                <p:spPr>
                  <a:xfrm>
                    <a:off x="-203866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0" name="Freeform: Shape 2599">
                    <a:extLst>
                      <a:ext uri="{FF2B5EF4-FFF2-40B4-BE49-F238E27FC236}">
                        <a16:creationId xmlns:a16="http://schemas.microsoft.com/office/drawing/2014/main" id="{77B43C46-279B-CB14-C727-10B8F2207F9C}"/>
                      </a:ext>
                    </a:extLst>
                  </p:cNvPr>
                  <p:cNvSpPr/>
                  <p:nvPr/>
                </p:nvSpPr>
                <p:spPr>
                  <a:xfrm>
                    <a:off x="-1793905" y="112064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1" name="Freeform: Shape 2600">
                    <a:extLst>
                      <a:ext uri="{FF2B5EF4-FFF2-40B4-BE49-F238E27FC236}">
                        <a16:creationId xmlns:a16="http://schemas.microsoft.com/office/drawing/2014/main" id="{4C8B6F41-5525-B8E5-3817-9FAC9159A465}"/>
                      </a:ext>
                    </a:extLst>
                  </p:cNvPr>
                  <p:cNvSpPr/>
                  <p:nvPr/>
                </p:nvSpPr>
                <p:spPr>
                  <a:xfrm>
                    <a:off x="-766842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2" name="Freeform: Shape 2601">
                    <a:extLst>
                      <a:ext uri="{FF2B5EF4-FFF2-40B4-BE49-F238E27FC236}">
                        <a16:creationId xmlns:a16="http://schemas.microsoft.com/office/drawing/2014/main" id="{2025D699-2178-7926-3D3F-7E033AA45FA9}"/>
                      </a:ext>
                    </a:extLst>
                  </p:cNvPr>
                  <p:cNvSpPr/>
                  <p:nvPr/>
                </p:nvSpPr>
                <p:spPr>
                  <a:xfrm>
                    <a:off x="-742366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3" name="Freeform: Shape 2602">
                    <a:extLst>
                      <a:ext uri="{FF2B5EF4-FFF2-40B4-BE49-F238E27FC236}">
                        <a16:creationId xmlns:a16="http://schemas.microsoft.com/office/drawing/2014/main" id="{B8E072D0-AE60-8656-D85E-46562D98D794}"/>
                      </a:ext>
                    </a:extLst>
                  </p:cNvPr>
                  <p:cNvSpPr/>
                  <p:nvPr/>
                </p:nvSpPr>
                <p:spPr>
                  <a:xfrm>
                    <a:off x="-717890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4" name="Freeform: Shape 2603">
                    <a:extLst>
                      <a:ext uri="{FF2B5EF4-FFF2-40B4-BE49-F238E27FC236}">
                        <a16:creationId xmlns:a16="http://schemas.microsoft.com/office/drawing/2014/main" id="{20CF2C77-FBED-E0A7-D20D-C9AF7AE421F0}"/>
                      </a:ext>
                    </a:extLst>
                  </p:cNvPr>
                  <p:cNvSpPr/>
                  <p:nvPr/>
                </p:nvSpPr>
                <p:spPr>
                  <a:xfrm>
                    <a:off x="-6934140"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5" name="Freeform: Shape 2604">
                    <a:extLst>
                      <a:ext uri="{FF2B5EF4-FFF2-40B4-BE49-F238E27FC236}">
                        <a16:creationId xmlns:a16="http://schemas.microsoft.com/office/drawing/2014/main" id="{F2883A07-C6EA-5487-687F-5BA81D0DBAB3}"/>
                      </a:ext>
                    </a:extLst>
                  </p:cNvPr>
                  <p:cNvSpPr/>
                  <p:nvPr/>
                </p:nvSpPr>
                <p:spPr>
                  <a:xfrm>
                    <a:off x="-668931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6" name="Freeform: Shape 2605">
                    <a:extLst>
                      <a:ext uri="{FF2B5EF4-FFF2-40B4-BE49-F238E27FC236}">
                        <a16:creationId xmlns:a16="http://schemas.microsoft.com/office/drawing/2014/main" id="{6AC5B1D1-86DA-7776-2729-6672256DD4FE}"/>
                      </a:ext>
                    </a:extLst>
                  </p:cNvPr>
                  <p:cNvSpPr/>
                  <p:nvPr/>
                </p:nvSpPr>
                <p:spPr>
                  <a:xfrm>
                    <a:off x="-644455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7" name="Freeform: Shape 2606">
                    <a:extLst>
                      <a:ext uri="{FF2B5EF4-FFF2-40B4-BE49-F238E27FC236}">
                        <a16:creationId xmlns:a16="http://schemas.microsoft.com/office/drawing/2014/main" id="{FF3FBE04-EFB6-A3CD-69F2-46BD96CAC36D}"/>
                      </a:ext>
                    </a:extLst>
                  </p:cNvPr>
                  <p:cNvSpPr/>
                  <p:nvPr/>
                </p:nvSpPr>
                <p:spPr>
                  <a:xfrm>
                    <a:off x="-6199791"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08" name="Freeform: Shape 2607">
                    <a:extLst>
                      <a:ext uri="{FF2B5EF4-FFF2-40B4-BE49-F238E27FC236}">
                        <a16:creationId xmlns:a16="http://schemas.microsoft.com/office/drawing/2014/main" id="{F955652A-C37F-C22B-D264-F575B13101EF}"/>
                      </a:ext>
                    </a:extLst>
                  </p:cNvPr>
                  <p:cNvSpPr/>
                  <p:nvPr/>
                </p:nvSpPr>
                <p:spPr>
                  <a:xfrm>
                    <a:off x="-595503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09" name="Freeform: Shape 2608">
                    <a:extLst>
                      <a:ext uri="{FF2B5EF4-FFF2-40B4-BE49-F238E27FC236}">
                        <a16:creationId xmlns:a16="http://schemas.microsoft.com/office/drawing/2014/main" id="{BC8453C7-4238-B143-E5DF-1E3584F2128C}"/>
                      </a:ext>
                    </a:extLst>
                  </p:cNvPr>
                  <p:cNvSpPr/>
                  <p:nvPr/>
                </p:nvSpPr>
                <p:spPr>
                  <a:xfrm>
                    <a:off x="-571027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0" name="Freeform: Shape 2609">
                    <a:extLst>
                      <a:ext uri="{FF2B5EF4-FFF2-40B4-BE49-F238E27FC236}">
                        <a16:creationId xmlns:a16="http://schemas.microsoft.com/office/drawing/2014/main" id="{477C7956-A184-8050-093E-9CFBEF9D5D9D}"/>
                      </a:ext>
                    </a:extLst>
                  </p:cNvPr>
                  <p:cNvSpPr/>
                  <p:nvPr/>
                </p:nvSpPr>
                <p:spPr>
                  <a:xfrm>
                    <a:off x="-5465511"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1" name="Freeform: Shape 2610">
                    <a:extLst>
                      <a:ext uri="{FF2B5EF4-FFF2-40B4-BE49-F238E27FC236}">
                        <a16:creationId xmlns:a16="http://schemas.microsoft.com/office/drawing/2014/main" id="{0811FB5C-AE8B-27FD-89B6-87D909B21F0B}"/>
                      </a:ext>
                    </a:extLst>
                  </p:cNvPr>
                  <p:cNvSpPr/>
                  <p:nvPr/>
                </p:nvSpPr>
                <p:spPr>
                  <a:xfrm>
                    <a:off x="-522068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2" name="Freeform: Shape 2611">
                    <a:extLst>
                      <a:ext uri="{FF2B5EF4-FFF2-40B4-BE49-F238E27FC236}">
                        <a16:creationId xmlns:a16="http://schemas.microsoft.com/office/drawing/2014/main" id="{3FD185BF-68CF-40F8-1ED2-6B5E50DDF754}"/>
                      </a:ext>
                    </a:extLst>
                  </p:cNvPr>
                  <p:cNvSpPr/>
                  <p:nvPr/>
                </p:nvSpPr>
                <p:spPr>
                  <a:xfrm>
                    <a:off x="-497592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3" name="Freeform: Shape 2612">
                    <a:extLst>
                      <a:ext uri="{FF2B5EF4-FFF2-40B4-BE49-F238E27FC236}">
                        <a16:creationId xmlns:a16="http://schemas.microsoft.com/office/drawing/2014/main" id="{210B11EF-6EDE-3B03-E1AD-1CF05A83CC0B}"/>
                      </a:ext>
                    </a:extLst>
                  </p:cNvPr>
                  <p:cNvSpPr/>
                  <p:nvPr/>
                </p:nvSpPr>
                <p:spPr>
                  <a:xfrm>
                    <a:off x="-473116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4" name="Freeform: Shape 2613">
                    <a:extLst>
                      <a:ext uri="{FF2B5EF4-FFF2-40B4-BE49-F238E27FC236}">
                        <a16:creationId xmlns:a16="http://schemas.microsoft.com/office/drawing/2014/main" id="{B6BDF96A-7FE9-C49A-FD9B-6FFD3CA94EDB}"/>
                      </a:ext>
                    </a:extLst>
                  </p:cNvPr>
                  <p:cNvSpPr/>
                  <p:nvPr/>
                </p:nvSpPr>
                <p:spPr>
                  <a:xfrm>
                    <a:off x="-448640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5" name="Freeform: Shape 2614">
                    <a:extLst>
                      <a:ext uri="{FF2B5EF4-FFF2-40B4-BE49-F238E27FC236}">
                        <a16:creationId xmlns:a16="http://schemas.microsoft.com/office/drawing/2014/main" id="{846E7712-F219-DA2D-72D8-ADE0B59A689D}"/>
                      </a:ext>
                    </a:extLst>
                  </p:cNvPr>
                  <p:cNvSpPr/>
                  <p:nvPr/>
                </p:nvSpPr>
                <p:spPr>
                  <a:xfrm>
                    <a:off x="-4241642"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6" name="Freeform: Shape 2615">
                    <a:extLst>
                      <a:ext uri="{FF2B5EF4-FFF2-40B4-BE49-F238E27FC236}">
                        <a16:creationId xmlns:a16="http://schemas.microsoft.com/office/drawing/2014/main" id="{ED5FC19B-2DE3-54A9-DA33-8BEC5373E089}"/>
                      </a:ext>
                    </a:extLst>
                  </p:cNvPr>
                  <p:cNvSpPr/>
                  <p:nvPr/>
                </p:nvSpPr>
                <p:spPr>
                  <a:xfrm>
                    <a:off x="-399681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7" name="Freeform: Shape 2616">
                    <a:extLst>
                      <a:ext uri="{FF2B5EF4-FFF2-40B4-BE49-F238E27FC236}">
                        <a16:creationId xmlns:a16="http://schemas.microsoft.com/office/drawing/2014/main" id="{0EA23B8E-A9AF-4EF8-8145-62485B2C80A2}"/>
                      </a:ext>
                    </a:extLst>
                  </p:cNvPr>
                  <p:cNvSpPr/>
                  <p:nvPr/>
                </p:nvSpPr>
                <p:spPr>
                  <a:xfrm>
                    <a:off x="-375205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8" name="Freeform: Shape 2617">
                    <a:extLst>
                      <a:ext uri="{FF2B5EF4-FFF2-40B4-BE49-F238E27FC236}">
                        <a16:creationId xmlns:a16="http://schemas.microsoft.com/office/drawing/2014/main" id="{A43808A1-4A40-6183-74EA-7B78027C2556}"/>
                      </a:ext>
                    </a:extLst>
                  </p:cNvPr>
                  <p:cNvSpPr/>
                  <p:nvPr/>
                </p:nvSpPr>
                <p:spPr>
                  <a:xfrm>
                    <a:off x="-350729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19" name="Freeform: Shape 2618">
                    <a:extLst>
                      <a:ext uri="{FF2B5EF4-FFF2-40B4-BE49-F238E27FC236}">
                        <a16:creationId xmlns:a16="http://schemas.microsoft.com/office/drawing/2014/main" id="{DA5261B7-0235-1C55-1FC5-EEB3BF01F8DE}"/>
                      </a:ext>
                    </a:extLst>
                  </p:cNvPr>
                  <p:cNvSpPr/>
                  <p:nvPr/>
                </p:nvSpPr>
                <p:spPr>
                  <a:xfrm>
                    <a:off x="-3262533"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20" name="Freeform: Shape 2619">
                    <a:extLst>
                      <a:ext uri="{FF2B5EF4-FFF2-40B4-BE49-F238E27FC236}">
                        <a16:creationId xmlns:a16="http://schemas.microsoft.com/office/drawing/2014/main" id="{B0CC2DDA-581F-CA6D-B04E-20FE86853686}"/>
                      </a:ext>
                    </a:extLst>
                  </p:cNvPr>
                  <p:cNvSpPr/>
                  <p:nvPr/>
                </p:nvSpPr>
                <p:spPr>
                  <a:xfrm>
                    <a:off x="-3017773"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1" name="Freeform: Shape 2620">
                    <a:extLst>
                      <a:ext uri="{FF2B5EF4-FFF2-40B4-BE49-F238E27FC236}">
                        <a16:creationId xmlns:a16="http://schemas.microsoft.com/office/drawing/2014/main" id="{A4B26A71-836E-F396-433D-665B379793FD}"/>
                      </a:ext>
                    </a:extLst>
                  </p:cNvPr>
                  <p:cNvSpPr/>
                  <p:nvPr/>
                </p:nvSpPr>
                <p:spPr>
                  <a:xfrm>
                    <a:off x="-2772944" y="136594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22" name="Freeform: Shape 2621">
                    <a:extLst>
                      <a:ext uri="{FF2B5EF4-FFF2-40B4-BE49-F238E27FC236}">
                        <a16:creationId xmlns:a16="http://schemas.microsoft.com/office/drawing/2014/main" id="{B58E44AE-368B-74CF-3DCD-19BB69ABD7B1}"/>
                      </a:ext>
                    </a:extLst>
                  </p:cNvPr>
                  <p:cNvSpPr/>
                  <p:nvPr/>
                </p:nvSpPr>
                <p:spPr>
                  <a:xfrm>
                    <a:off x="-252818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3" name="Freeform: Shape 2622">
                    <a:extLst>
                      <a:ext uri="{FF2B5EF4-FFF2-40B4-BE49-F238E27FC236}">
                        <a16:creationId xmlns:a16="http://schemas.microsoft.com/office/drawing/2014/main" id="{AEE2E410-5C3C-7B06-20AD-1C5107DE52BE}"/>
                      </a:ext>
                    </a:extLst>
                  </p:cNvPr>
                  <p:cNvSpPr/>
                  <p:nvPr/>
                </p:nvSpPr>
                <p:spPr>
                  <a:xfrm>
                    <a:off x="-2283424"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4" name="Freeform: Shape 2623">
                    <a:extLst>
                      <a:ext uri="{FF2B5EF4-FFF2-40B4-BE49-F238E27FC236}">
                        <a16:creationId xmlns:a16="http://schemas.microsoft.com/office/drawing/2014/main" id="{67D4DF03-62B9-FE1E-1AB2-D259355801C9}"/>
                      </a:ext>
                    </a:extLst>
                  </p:cNvPr>
                  <p:cNvSpPr/>
                  <p:nvPr/>
                </p:nvSpPr>
                <p:spPr>
                  <a:xfrm>
                    <a:off x="-203866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5" name="Freeform: Shape 2624">
                    <a:extLst>
                      <a:ext uri="{FF2B5EF4-FFF2-40B4-BE49-F238E27FC236}">
                        <a16:creationId xmlns:a16="http://schemas.microsoft.com/office/drawing/2014/main" id="{AF2AA3C6-E1D7-9F06-1DAE-1A886E41B840}"/>
                      </a:ext>
                    </a:extLst>
                  </p:cNvPr>
                  <p:cNvSpPr/>
                  <p:nvPr/>
                </p:nvSpPr>
                <p:spPr>
                  <a:xfrm>
                    <a:off x="-1793905" y="136594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6" name="Freeform: Shape 2625">
                    <a:extLst>
                      <a:ext uri="{FF2B5EF4-FFF2-40B4-BE49-F238E27FC236}">
                        <a16:creationId xmlns:a16="http://schemas.microsoft.com/office/drawing/2014/main" id="{3DCDF30C-48AA-6A96-7438-77C651984F73}"/>
                      </a:ext>
                    </a:extLst>
                  </p:cNvPr>
                  <p:cNvSpPr/>
                  <p:nvPr/>
                </p:nvSpPr>
                <p:spPr>
                  <a:xfrm>
                    <a:off x="-766842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7" name="Freeform: Shape 2626">
                    <a:extLst>
                      <a:ext uri="{FF2B5EF4-FFF2-40B4-BE49-F238E27FC236}">
                        <a16:creationId xmlns:a16="http://schemas.microsoft.com/office/drawing/2014/main" id="{16B3348D-466A-68BC-20B2-EEA99C37B69F}"/>
                      </a:ext>
                    </a:extLst>
                  </p:cNvPr>
                  <p:cNvSpPr/>
                  <p:nvPr/>
                </p:nvSpPr>
                <p:spPr>
                  <a:xfrm>
                    <a:off x="-742366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8" name="Freeform: Shape 2627">
                    <a:extLst>
                      <a:ext uri="{FF2B5EF4-FFF2-40B4-BE49-F238E27FC236}">
                        <a16:creationId xmlns:a16="http://schemas.microsoft.com/office/drawing/2014/main" id="{89CBDDAD-5125-1364-945B-EB9C4621DEB9}"/>
                      </a:ext>
                    </a:extLst>
                  </p:cNvPr>
                  <p:cNvSpPr/>
                  <p:nvPr/>
                </p:nvSpPr>
                <p:spPr>
                  <a:xfrm>
                    <a:off x="-717890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29" name="Freeform: Shape 2628">
                    <a:extLst>
                      <a:ext uri="{FF2B5EF4-FFF2-40B4-BE49-F238E27FC236}">
                        <a16:creationId xmlns:a16="http://schemas.microsoft.com/office/drawing/2014/main" id="{5202DA3C-1E0E-B008-1FFF-718125798A20}"/>
                      </a:ext>
                    </a:extLst>
                  </p:cNvPr>
                  <p:cNvSpPr/>
                  <p:nvPr/>
                </p:nvSpPr>
                <p:spPr>
                  <a:xfrm>
                    <a:off x="-6934140"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0" name="Freeform: Shape 2629">
                    <a:extLst>
                      <a:ext uri="{FF2B5EF4-FFF2-40B4-BE49-F238E27FC236}">
                        <a16:creationId xmlns:a16="http://schemas.microsoft.com/office/drawing/2014/main" id="{9385AACD-2287-6F92-CC1E-3AC2A20F1E0B}"/>
                      </a:ext>
                    </a:extLst>
                  </p:cNvPr>
                  <p:cNvSpPr/>
                  <p:nvPr/>
                </p:nvSpPr>
                <p:spPr>
                  <a:xfrm>
                    <a:off x="-668931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1" name="Freeform: Shape 2630">
                    <a:extLst>
                      <a:ext uri="{FF2B5EF4-FFF2-40B4-BE49-F238E27FC236}">
                        <a16:creationId xmlns:a16="http://schemas.microsoft.com/office/drawing/2014/main" id="{6E994D9B-4F60-F4D0-67CF-93133BCD0CC9}"/>
                      </a:ext>
                    </a:extLst>
                  </p:cNvPr>
                  <p:cNvSpPr/>
                  <p:nvPr/>
                </p:nvSpPr>
                <p:spPr>
                  <a:xfrm>
                    <a:off x="-644455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2" name="Freeform: Shape 2631">
                    <a:extLst>
                      <a:ext uri="{FF2B5EF4-FFF2-40B4-BE49-F238E27FC236}">
                        <a16:creationId xmlns:a16="http://schemas.microsoft.com/office/drawing/2014/main" id="{AC57A3EF-6759-B7C8-F765-24F927690687}"/>
                      </a:ext>
                    </a:extLst>
                  </p:cNvPr>
                  <p:cNvSpPr/>
                  <p:nvPr/>
                </p:nvSpPr>
                <p:spPr>
                  <a:xfrm>
                    <a:off x="-6199791"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33" name="Freeform: Shape 2632">
                    <a:extLst>
                      <a:ext uri="{FF2B5EF4-FFF2-40B4-BE49-F238E27FC236}">
                        <a16:creationId xmlns:a16="http://schemas.microsoft.com/office/drawing/2014/main" id="{C93AAB42-686E-B2E0-A3C7-8156D9BC4051}"/>
                      </a:ext>
                    </a:extLst>
                  </p:cNvPr>
                  <p:cNvSpPr/>
                  <p:nvPr/>
                </p:nvSpPr>
                <p:spPr>
                  <a:xfrm>
                    <a:off x="-595503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4" name="Freeform: Shape 2633">
                    <a:extLst>
                      <a:ext uri="{FF2B5EF4-FFF2-40B4-BE49-F238E27FC236}">
                        <a16:creationId xmlns:a16="http://schemas.microsoft.com/office/drawing/2014/main" id="{07FEB16B-7991-39EA-5F51-4688399FB832}"/>
                      </a:ext>
                    </a:extLst>
                  </p:cNvPr>
                  <p:cNvSpPr/>
                  <p:nvPr/>
                </p:nvSpPr>
                <p:spPr>
                  <a:xfrm>
                    <a:off x="-571027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5" name="Freeform: Shape 2634">
                    <a:extLst>
                      <a:ext uri="{FF2B5EF4-FFF2-40B4-BE49-F238E27FC236}">
                        <a16:creationId xmlns:a16="http://schemas.microsoft.com/office/drawing/2014/main" id="{011018C5-AD4A-723F-C729-7D5E43C5875B}"/>
                      </a:ext>
                    </a:extLst>
                  </p:cNvPr>
                  <p:cNvSpPr/>
                  <p:nvPr/>
                </p:nvSpPr>
                <p:spPr>
                  <a:xfrm>
                    <a:off x="-5465511"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6" name="Freeform: Shape 2635">
                    <a:extLst>
                      <a:ext uri="{FF2B5EF4-FFF2-40B4-BE49-F238E27FC236}">
                        <a16:creationId xmlns:a16="http://schemas.microsoft.com/office/drawing/2014/main" id="{FF6CB2FB-5659-76BE-CEFF-4F106AABE9E9}"/>
                      </a:ext>
                    </a:extLst>
                  </p:cNvPr>
                  <p:cNvSpPr/>
                  <p:nvPr/>
                </p:nvSpPr>
                <p:spPr>
                  <a:xfrm>
                    <a:off x="-522068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7" name="Freeform: Shape 2636">
                    <a:extLst>
                      <a:ext uri="{FF2B5EF4-FFF2-40B4-BE49-F238E27FC236}">
                        <a16:creationId xmlns:a16="http://schemas.microsoft.com/office/drawing/2014/main" id="{45E37555-D96D-17EA-51C6-38E9F98E7357}"/>
                      </a:ext>
                    </a:extLst>
                  </p:cNvPr>
                  <p:cNvSpPr/>
                  <p:nvPr/>
                </p:nvSpPr>
                <p:spPr>
                  <a:xfrm>
                    <a:off x="-497592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8" name="Freeform: Shape 2637">
                    <a:extLst>
                      <a:ext uri="{FF2B5EF4-FFF2-40B4-BE49-F238E27FC236}">
                        <a16:creationId xmlns:a16="http://schemas.microsoft.com/office/drawing/2014/main" id="{23BFEA0D-7365-1AB6-9092-86A4F0AD7BF2}"/>
                      </a:ext>
                    </a:extLst>
                  </p:cNvPr>
                  <p:cNvSpPr/>
                  <p:nvPr/>
                </p:nvSpPr>
                <p:spPr>
                  <a:xfrm>
                    <a:off x="-473116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39" name="Freeform: Shape 2638">
                    <a:extLst>
                      <a:ext uri="{FF2B5EF4-FFF2-40B4-BE49-F238E27FC236}">
                        <a16:creationId xmlns:a16="http://schemas.microsoft.com/office/drawing/2014/main" id="{4C4844DF-C603-861F-2498-F62DE03D45E2}"/>
                      </a:ext>
                    </a:extLst>
                  </p:cNvPr>
                  <p:cNvSpPr/>
                  <p:nvPr/>
                </p:nvSpPr>
                <p:spPr>
                  <a:xfrm>
                    <a:off x="-448640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0" name="Freeform: Shape 2639">
                    <a:extLst>
                      <a:ext uri="{FF2B5EF4-FFF2-40B4-BE49-F238E27FC236}">
                        <a16:creationId xmlns:a16="http://schemas.microsoft.com/office/drawing/2014/main" id="{02F74FF7-3A99-CB75-589C-BBCE619F71BB}"/>
                      </a:ext>
                    </a:extLst>
                  </p:cNvPr>
                  <p:cNvSpPr/>
                  <p:nvPr/>
                </p:nvSpPr>
                <p:spPr>
                  <a:xfrm>
                    <a:off x="-4241642"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1" name="Freeform: Shape 2640">
                    <a:extLst>
                      <a:ext uri="{FF2B5EF4-FFF2-40B4-BE49-F238E27FC236}">
                        <a16:creationId xmlns:a16="http://schemas.microsoft.com/office/drawing/2014/main" id="{4A0B4A33-DA4A-B7A9-4CD2-FDC93E24A8BF}"/>
                      </a:ext>
                    </a:extLst>
                  </p:cNvPr>
                  <p:cNvSpPr/>
                  <p:nvPr/>
                </p:nvSpPr>
                <p:spPr>
                  <a:xfrm>
                    <a:off x="-399681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2" name="Freeform: Shape 2641">
                    <a:extLst>
                      <a:ext uri="{FF2B5EF4-FFF2-40B4-BE49-F238E27FC236}">
                        <a16:creationId xmlns:a16="http://schemas.microsoft.com/office/drawing/2014/main" id="{D0FC8FB8-D6E9-4853-13E6-B2B05FA64ED0}"/>
                      </a:ext>
                    </a:extLst>
                  </p:cNvPr>
                  <p:cNvSpPr/>
                  <p:nvPr/>
                </p:nvSpPr>
                <p:spPr>
                  <a:xfrm>
                    <a:off x="-375205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3" name="Freeform: Shape 2642">
                    <a:extLst>
                      <a:ext uri="{FF2B5EF4-FFF2-40B4-BE49-F238E27FC236}">
                        <a16:creationId xmlns:a16="http://schemas.microsoft.com/office/drawing/2014/main" id="{0CEFD73F-C765-7935-96EC-0EC1A68A3A60}"/>
                      </a:ext>
                    </a:extLst>
                  </p:cNvPr>
                  <p:cNvSpPr/>
                  <p:nvPr/>
                </p:nvSpPr>
                <p:spPr>
                  <a:xfrm>
                    <a:off x="-350729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4" name="Freeform: Shape 2643">
                    <a:extLst>
                      <a:ext uri="{FF2B5EF4-FFF2-40B4-BE49-F238E27FC236}">
                        <a16:creationId xmlns:a16="http://schemas.microsoft.com/office/drawing/2014/main" id="{48FD78A6-6234-24C4-8DBC-F9FD02AB09A4}"/>
                      </a:ext>
                    </a:extLst>
                  </p:cNvPr>
                  <p:cNvSpPr/>
                  <p:nvPr/>
                </p:nvSpPr>
                <p:spPr>
                  <a:xfrm>
                    <a:off x="-3262533"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5" name="Freeform: Shape 2644">
                    <a:extLst>
                      <a:ext uri="{FF2B5EF4-FFF2-40B4-BE49-F238E27FC236}">
                        <a16:creationId xmlns:a16="http://schemas.microsoft.com/office/drawing/2014/main" id="{D5991966-4675-4702-8082-64B87344B5A6}"/>
                      </a:ext>
                    </a:extLst>
                  </p:cNvPr>
                  <p:cNvSpPr/>
                  <p:nvPr/>
                </p:nvSpPr>
                <p:spPr>
                  <a:xfrm>
                    <a:off x="-3017773"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6" name="Freeform: Shape 2645">
                    <a:extLst>
                      <a:ext uri="{FF2B5EF4-FFF2-40B4-BE49-F238E27FC236}">
                        <a16:creationId xmlns:a16="http://schemas.microsoft.com/office/drawing/2014/main" id="{00272FF2-81BF-3F40-446C-79B935FB6AFE}"/>
                      </a:ext>
                    </a:extLst>
                  </p:cNvPr>
                  <p:cNvSpPr/>
                  <p:nvPr/>
                </p:nvSpPr>
                <p:spPr>
                  <a:xfrm>
                    <a:off x="-2772944" y="161117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47" name="Freeform: Shape 2646">
                    <a:extLst>
                      <a:ext uri="{FF2B5EF4-FFF2-40B4-BE49-F238E27FC236}">
                        <a16:creationId xmlns:a16="http://schemas.microsoft.com/office/drawing/2014/main" id="{C038098C-10AC-7218-7933-49238997D1A4}"/>
                      </a:ext>
                    </a:extLst>
                  </p:cNvPr>
                  <p:cNvSpPr/>
                  <p:nvPr/>
                </p:nvSpPr>
                <p:spPr>
                  <a:xfrm>
                    <a:off x="-252818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8" name="Freeform: Shape 2647">
                    <a:extLst>
                      <a:ext uri="{FF2B5EF4-FFF2-40B4-BE49-F238E27FC236}">
                        <a16:creationId xmlns:a16="http://schemas.microsoft.com/office/drawing/2014/main" id="{0B768BF6-6097-B1C5-F5DA-622AFAC56BE2}"/>
                      </a:ext>
                    </a:extLst>
                  </p:cNvPr>
                  <p:cNvSpPr/>
                  <p:nvPr/>
                </p:nvSpPr>
                <p:spPr>
                  <a:xfrm>
                    <a:off x="-2283424"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49" name="Freeform: Shape 2648">
                    <a:extLst>
                      <a:ext uri="{FF2B5EF4-FFF2-40B4-BE49-F238E27FC236}">
                        <a16:creationId xmlns:a16="http://schemas.microsoft.com/office/drawing/2014/main" id="{2EA9163C-715C-6D1A-550B-31D81E4DDD3D}"/>
                      </a:ext>
                    </a:extLst>
                  </p:cNvPr>
                  <p:cNvSpPr/>
                  <p:nvPr/>
                </p:nvSpPr>
                <p:spPr>
                  <a:xfrm>
                    <a:off x="-203866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0" name="Freeform: Shape 2649">
                    <a:extLst>
                      <a:ext uri="{FF2B5EF4-FFF2-40B4-BE49-F238E27FC236}">
                        <a16:creationId xmlns:a16="http://schemas.microsoft.com/office/drawing/2014/main" id="{980B8C68-CE2A-3868-A3CE-7706B05BDE80}"/>
                      </a:ext>
                    </a:extLst>
                  </p:cNvPr>
                  <p:cNvSpPr/>
                  <p:nvPr/>
                </p:nvSpPr>
                <p:spPr>
                  <a:xfrm>
                    <a:off x="-1793905" y="161117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1" name="Freeform: Shape 2650">
                    <a:extLst>
                      <a:ext uri="{FF2B5EF4-FFF2-40B4-BE49-F238E27FC236}">
                        <a16:creationId xmlns:a16="http://schemas.microsoft.com/office/drawing/2014/main" id="{FA0CC315-8D35-08C0-88FA-5FB71B457A1D}"/>
                      </a:ext>
                    </a:extLst>
                  </p:cNvPr>
                  <p:cNvSpPr/>
                  <p:nvPr/>
                </p:nvSpPr>
                <p:spPr>
                  <a:xfrm>
                    <a:off x="-766842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2" name="Freeform: Shape 2651">
                    <a:extLst>
                      <a:ext uri="{FF2B5EF4-FFF2-40B4-BE49-F238E27FC236}">
                        <a16:creationId xmlns:a16="http://schemas.microsoft.com/office/drawing/2014/main" id="{A6693613-9DEB-2349-8EC0-0E016C3DA713}"/>
                      </a:ext>
                    </a:extLst>
                  </p:cNvPr>
                  <p:cNvSpPr/>
                  <p:nvPr/>
                </p:nvSpPr>
                <p:spPr>
                  <a:xfrm>
                    <a:off x="-742366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3" name="Freeform: Shape 2652">
                    <a:extLst>
                      <a:ext uri="{FF2B5EF4-FFF2-40B4-BE49-F238E27FC236}">
                        <a16:creationId xmlns:a16="http://schemas.microsoft.com/office/drawing/2014/main" id="{8373308F-02E3-79ED-F639-A0C367C54C87}"/>
                      </a:ext>
                    </a:extLst>
                  </p:cNvPr>
                  <p:cNvSpPr/>
                  <p:nvPr/>
                </p:nvSpPr>
                <p:spPr>
                  <a:xfrm>
                    <a:off x="-717890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4" name="Freeform: Shape 2653">
                    <a:extLst>
                      <a:ext uri="{FF2B5EF4-FFF2-40B4-BE49-F238E27FC236}">
                        <a16:creationId xmlns:a16="http://schemas.microsoft.com/office/drawing/2014/main" id="{3F8C91B0-E36E-BD32-3942-79C99B7ECA5B}"/>
                      </a:ext>
                    </a:extLst>
                  </p:cNvPr>
                  <p:cNvSpPr/>
                  <p:nvPr/>
                </p:nvSpPr>
                <p:spPr>
                  <a:xfrm>
                    <a:off x="-6934140"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5" name="Freeform: Shape 2654">
                    <a:extLst>
                      <a:ext uri="{FF2B5EF4-FFF2-40B4-BE49-F238E27FC236}">
                        <a16:creationId xmlns:a16="http://schemas.microsoft.com/office/drawing/2014/main" id="{64C17F3C-54B1-6048-E364-631A3AF621AD}"/>
                      </a:ext>
                    </a:extLst>
                  </p:cNvPr>
                  <p:cNvSpPr/>
                  <p:nvPr/>
                </p:nvSpPr>
                <p:spPr>
                  <a:xfrm>
                    <a:off x="-668931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6" name="Freeform: Shape 2655">
                    <a:extLst>
                      <a:ext uri="{FF2B5EF4-FFF2-40B4-BE49-F238E27FC236}">
                        <a16:creationId xmlns:a16="http://schemas.microsoft.com/office/drawing/2014/main" id="{8D3A2FCC-1704-D6C3-EB0D-CB9C4E183AB9}"/>
                      </a:ext>
                    </a:extLst>
                  </p:cNvPr>
                  <p:cNvSpPr/>
                  <p:nvPr/>
                </p:nvSpPr>
                <p:spPr>
                  <a:xfrm>
                    <a:off x="-644455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7" name="Freeform: Shape 2656">
                    <a:extLst>
                      <a:ext uri="{FF2B5EF4-FFF2-40B4-BE49-F238E27FC236}">
                        <a16:creationId xmlns:a16="http://schemas.microsoft.com/office/drawing/2014/main" id="{FDD0A507-3A7F-ABA1-1F27-1763D73F38DE}"/>
                      </a:ext>
                    </a:extLst>
                  </p:cNvPr>
                  <p:cNvSpPr/>
                  <p:nvPr/>
                </p:nvSpPr>
                <p:spPr>
                  <a:xfrm>
                    <a:off x="-6199791"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58" name="Freeform: Shape 2657">
                    <a:extLst>
                      <a:ext uri="{FF2B5EF4-FFF2-40B4-BE49-F238E27FC236}">
                        <a16:creationId xmlns:a16="http://schemas.microsoft.com/office/drawing/2014/main" id="{67F5C878-8D8E-B9AD-DA9A-FCC8B753BB16}"/>
                      </a:ext>
                    </a:extLst>
                  </p:cNvPr>
                  <p:cNvSpPr/>
                  <p:nvPr/>
                </p:nvSpPr>
                <p:spPr>
                  <a:xfrm>
                    <a:off x="-595503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59" name="Freeform: Shape 2658">
                    <a:extLst>
                      <a:ext uri="{FF2B5EF4-FFF2-40B4-BE49-F238E27FC236}">
                        <a16:creationId xmlns:a16="http://schemas.microsoft.com/office/drawing/2014/main" id="{77C6255E-8EF3-BF47-1716-F1AB3029ADEF}"/>
                      </a:ext>
                    </a:extLst>
                  </p:cNvPr>
                  <p:cNvSpPr/>
                  <p:nvPr/>
                </p:nvSpPr>
                <p:spPr>
                  <a:xfrm>
                    <a:off x="-571027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0" name="Freeform: Shape 2659">
                    <a:extLst>
                      <a:ext uri="{FF2B5EF4-FFF2-40B4-BE49-F238E27FC236}">
                        <a16:creationId xmlns:a16="http://schemas.microsoft.com/office/drawing/2014/main" id="{8764C0FB-E48C-445A-CABB-74C0BEA9DDA9}"/>
                      </a:ext>
                    </a:extLst>
                  </p:cNvPr>
                  <p:cNvSpPr/>
                  <p:nvPr/>
                </p:nvSpPr>
                <p:spPr>
                  <a:xfrm>
                    <a:off x="-5465511"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1" name="Freeform: Shape 2660">
                    <a:extLst>
                      <a:ext uri="{FF2B5EF4-FFF2-40B4-BE49-F238E27FC236}">
                        <a16:creationId xmlns:a16="http://schemas.microsoft.com/office/drawing/2014/main" id="{4B5D17FC-6F58-6A95-FDF1-39CFF371EAAD}"/>
                      </a:ext>
                    </a:extLst>
                  </p:cNvPr>
                  <p:cNvSpPr/>
                  <p:nvPr/>
                </p:nvSpPr>
                <p:spPr>
                  <a:xfrm>
                    <a:off x="-522068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2" name="Freeform: Shape 2661">
                    <a:extLst>
                      <a:ext uri="{FF2B5EF4-FFF2-40B4-BE49-F238E27FC236}">
                        <a16:creationId xmlns:a16="http://schemas.microsoft.com/office/drawing/2014/main" id="{F04C704F-2537-D149-77BF-2E99BAEFC132}"/>
                      </a:ext>
                    </a:extLst>
                  </p:cNvPr>
                  <p:cNvSpPr/>
                  <p:nvPr/>
                </p:nvSpPr>
                <p:spPr>
                  <a:xfrm>
                    <a:off x="-497592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3" name="Freeform: Shape 2662">
                    <a:extLst>
                      <a:ext uri="{FF2B5EF4-FFF2-40B4-BE49-F238E27FC236}">
                        <a16:creationId xmlns:a16="http://schemas.microsoft.com/office/drawing/2014/main" id="{F40ED6AF-1041-8F80-8875-BEAE33708113}"/>
                      </a:ext>
                    </a:extLst>
                  </p:cNvPr>
                  <p:cNvSpPr/>
                  <p:nvPr/>
                </p:nvSpPr>
                <p:spPr>
                  <a:xfrm>
                    <a:off x="-473116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4" name="Freeform: Shape 2663">
                    <a:extLst>
                      <a:ext uri="{FF2B5EF4-FFF2-40B4-BE49-F238E27FC236}">
                        <a16:creationId xmlns:a16="http://schemas.microsoft.com/office/drawing/2014/main" id="{B23C64BE-24B7-3166-79DD-689F4A1BF906}"/>
                      </a:ext>
                    </a:extLst>
                  </p:cNvPr>
                  <p:cNvSpPr/>
                  <p:nvPr/>
                </p:nvSpPr>
                <p:spPr>
                  <a:xfrm>
                    <a:off x="-448640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5" name="Freeform: Shape 2664">
                    <a:extLst>
                      <a:ext uri="{FF2B5EF4-FFF2-40B4-BE49-F238E27FC236}">
                        <a16:creationId xmlns:a16="http://schemas.microsoft.com/office/drawing/2014/main" id="{CCB8676C-B7C5-33E7-010E-A741F706D9CB}"/>
                      </a:ext>
                    </a:extLst>
                  </p:cNvPr>
                  <p:cNvSpPr/>
                  <p:nvPr/>
                </p:nvSpPr>
                <p:spPr>
                  <a:xfrm>
                    <a:off x="-4241642"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6" name="Freeform: Shape 2665">
                    <a:extLst>
                      <a:ext uri="{FF2B5EF4-FFF2-40B4-BE49-F238E27FC236}">
                        <a16:creationId xmlns:a16="http://schemas.microsoft.com/office/drawing/2014/main" id="{648AF21E-88FC-26EC-42F9-15EBB8E7565E}"/>
                      </a:ext>
                    </a:extLst>
                  </p:cNvPr>
                  <p:cNvSpPr/>
                  <p:nvPr/>
                </p:nvSpPr>
                <p:spPr>
                  <a:xfrm>
                    <a:off x="-399681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7" name="Freeform: Shape 2666">
                    <a:extLst>
                      <a:ext uri="{FF2B5EF4-FFF2-40B4-BE49-F238E27FC236}">
                        <a16:creationId xmlns:a16="http://schemas.microsoft.com/office/drawing/2014/main" id="{F817AC66-0A75-1EF4-F75E-4FBE28B135D4}"/>
                      </a:ext>
                    </a:extLst>
                  </p:cNvPr>
                  <p:cNvSpPr/>
                  <p:nvPr/>
                </p:nvSpPr>
                <p:spPr>
                  <a:xfrm>
                    <a:off x="-375205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8" name="Freeform: Shape 2667">
                    <a:extLst>
                      <a:ext uri="{FF2B5EF4-FFF2-40B4-BE49-F238E27FC236}">
                        <a16:creationId xmlns:a16="http://schemas.microsoft.com/office/drawing/2014/main" id="{733AE8A6-F9D5-18EC-90AE-4C8202435F4D}"/>
                      </a:ext>
                    </a:extLst>
                  </p:cNvPr>
                  <p:cNvSpPr/>
                  <p:nvPr/>
                </p:nvSpPr>
                <p:spPr>
                  <a:xfrm>
                    <a:off x="-350729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69" name="Freeform: Shape 2668">
                    <a:extLst>
                      <a:ext uri="{FF2B5EF4-FFF2-40B4-BE49-F238E27FC236}">
                        <a16:creationId xmlns:a16="http://schemas.microsoft.com/office/drawing/2014/main" id="{06C9DCFA-F7DF-35FE-CF42-35F20BA434FF}"/>
                      </a:ext>
                    </a:extLst>
                  </p:cNvPr>
                  <p:cNvSpPr/>
                  <p:nvPr/>
                </p:nvSpPr>
                <p:spPr>
                  <a:xfrm>
                    <a:off x="-3262533"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70" name="Freeform: Shape 2669">
                    <a:extLst>
                      <a:ext uri="{FF2B5EF4-FFF2-40B4-BE49-F238E27FC236}">
                        <a16:creationId xmlns:a16="http://schemas.microsoft.com/office/drawing/2014/main" id="{AE2DBF90-B630-0E3B-B510-7649914020AD}"/>
                      </a:ext>
                    </a:extLst>
                  </p:cNvPr>
                  <p:cNvSpPr/>
                  <p:nvPr/>
                </p:nvSpPr>
                <p:spPr>
                  <a:xfrm>
                    <a:off x="-3017773"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1" name="Freeform: Shape 2670">
                    <a:extLst>
                      <a:ext uri="{FF2B5EF4-FFF2-40B4-BE49-F238E27FC236}">
                        <a16:creationId xmlns:a16="http://schemas.microsoft.com/office/drawing/2014/main" id="{BB89D85D-EE39-1CB4-5C2F-C9BB40FEC24D}"/>
                      </a:ext>
                    </a:extLst>
                  </p:cNvPr>
                  <p:cNvSpPr/>
                  <p:nvPr/>
                </p:nvSpPr>
                <p:spPr>
                  <a:xfrm>
                    <a:off x="-2772944" y="185648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72" name="Freeform: Shape 2671">
                    <a:extLst>
                      <a:ext uri="{FF2B5EF4-FFF2-40B4-BE49-F238E27FC236}">
                        <a16:creationId xmlns:a16="http://schemas.microsoft.com/office/drawing/2014/main" id="{6478D8B8-05BD-4E34-F073-905FE7FBB51F}"/>
                      </a:ext>
                    </a:extLst>
                  </p:cNvPr>
                  <p:cNvSpPr/>
                  <p:nvPr/>
                </p:nvSpPr>
                <p:spPr>
                  <a:xfrm>
                    <a:off x="-252818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3" name="Freeform: Shape 2672">
                    <a:extLst>
                      <a:ext uri="{FF2B5EF4-FFF2-40B4-BE49-F238E27FC236}">
                        <a16:creationId xmlns:a16="http://schemas.microsoft.com/office/drawing/2014/main" id="{4E8B8B8A-5817-87C0-51A8-0D59B583F527}"/>
                      </a:ext>
                    </a:extLst>
                  </p:cNvPr>
                  <p:cNvSpPr/>
                  <p:nvPr/>
                </p:nvSpPr>
                <p:spPr>
                  <a:xfrm>
                    <a:off x="-2283424"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4" name="Freeform: Shape 2673">
                    <a:extLst>
                      <a:ext uri="{FF2B5EF4-FFF2-40B4-BE49-F238E27FC236}">
                        <a16:creationId xmlns:a16="http://schemas.microsoft.com/office/drawing/2014/main" id="{613663A5-C345-4FDF-D3E2-7710D7C389B5}"/>
                      </a:ext>
                    </a:extLst>
                  </p:cNvPr>
                  <p:cNvSpPr/>
                  <p:nvPr/>
                </p:nvSpPr>
                <p:spPr>
                  <a:xfrm>
                    <a:off x="-203866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5" name="Freeform: Shape 2674">
                    <a:extLst>
                      <a:ext uri="{FF2B5EF4-FFF2-40B4-BE49-F238E27FC236}">
                        <a16:creationId xmlns:a16="http://schemas.microsoft.com/office/drawing/2014/main" id="{656F4D4E-D643-9FDE-1B66-72B4ACBAC53B}"/>
                      </a:ext>
                    </a:extLst>
                  </p:cNvPr>
                  <p:cNvSpPr/>
                  <p:nvPr/>
                </p:nvSpPr>
                <p:spPr>
                  <a:xfrm>
                    <a:off x="-1793905" y="185648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6" name="Freeform: Shape 2675">
                    <a:extLst>
                      <a:ext uri="{FF2B5EF4-FFF2-40B4-BE49-F238E27FC236}">
                        <a16:creationId xmlns:a16="http://schemas.microsoft.com/office/drawing/2014/main" id="{EED4BD46-BC53-CF19-D8D0-5FC925620EBA}"/>
                      </a:ext>
                    </a:extLst>
                  </p:cNvPr>
                  <p:cNvSpPr/>
                  <p:nvPr/>
                </p:nvSpPr>
                <p:spPr>
                  <a:xfrm>
                    <a:off x="-766842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7" name="Freeform: Shape 2676">
                    <a:extLst>
                      <a:ext uri="{FF2B5EF4-FFF2-40B4-BE49-F238E27FC236}">
                        <a16:creationId xmlns:a16="http://schemas.microsoft.com/office/drawing/2014/main" id="{4A86CC1F-215E-DEDB-9E88-89137AD0334B}"/>
                      </a:ext>
                    </a:extLst>
                  </p:cNvPr>
                  <p:cNvSpPr/>
                  <p:nvPr/>
                </p:nvSpPr>
                <p:spPr>
                  <a:xfrm>
                    <a:off x="-742366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8" name="Freeform: Shape 2677">
                    <a:extLst>
                      <a:ext uri="{FF2B5EF4-FFF2-40B4-BE49-F238E27FC236}">
                        <a16:creationId xmlns:a16="http://schemas.microsoft.com/office/drawing/2014/main" id="{7BDDF3A8-6E50-D42A-C2EE-276D25CE2C25}"/>
                      </a:ext>
                    </a:extLst>
                  </p:cNvPr>
                  <p:cNvSpPr/>
                  <p:nvPr/>
                </p:nvSpPr>
                <p:spPr>
                  <a:xfrm>
                    <a:off x="-717890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79" name="Freeform: Shape 2678">
                    <a:extLst>
                      <a:ext uri="{FF2B5EF4-FFF2-40B4-BE49-F238E27FC236}">
                        <a16:creationId xmlns:a16="http://schemas.microsoft.com/office/drawing/2014/main" id="{874E4C70-AB6D-D7DE-CC52-63B8FDEFF057}"/>
                      </a:ext>
                    </a:extLst>
                  </p:cNvPr>
                  <p:cNvSpPr/>
                  <p:nvPr/>
                </p:nvSpPr>
                <p:spPr>
                  <a:xfrm>
                    <a:off x="-6934140"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0" name="Freeform: Shape 2679">
                    <a:extLst>
                      <a:ext uri="{FF2B5EF4-FFF2-40B4-BE49-F238E27FC236}">
                        <a16:creationId xmlns:a16="http://schemas.microsoft.com/office/drawing/2014/main" id="{838AC239-02F9-C4E8-13F8-3D5F56AFF84C}"/>
                      </a:ext>
                    </a:extLst>
                  </p:cNvPr>
                  <p:cNvSpPr/>
                  <p:nvPr/>
                </p:nvSpPr>
                <p:spPr>
                  <a:xfrm>
                    <a:off x="-668931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1" name="Freeform: Shape 2680">
                    <a:extLst>
                      <a:ext uri="{FF2B5EF4-FFF2-40B4-BE49-F238E27FC236}">
                        <a16:creationId xmlns:a16="http://schemas.microsoft.com/office/drawing/2014/main" id="{6DEB3B0A-FB8E-B543-1273-DADB6A2C8305}"/>
                      </a:ext>
                    </a:extLst>
                  </p:cNvPr>
                  <p:cNvSpPr/>
                  <p:nvPr/>
                </p:nvSpPr>
                <p:spPr>
                  <a:xfrm>
                    <a:off x="-644455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2" name="Freeform: Shape 2681">
                    <a:extLst>
                      <a:ext uri="{FF2B5EF4-FFF2-40B4-BE49-F238E27FC236}">
                        <a16:creationId xmlns:a16="http://schemas.microsoft.com/office/drawing/2014/main" id="{E13F77CB-FB87-0F0A-61A8-45B2C926410C}"/>
                      </a:ext>
                    </a:extLst>
                  </p:cNvPr>
                  <p:cNvSpPr/>
                  <p:nvPr/>
                </p:nvSpPr>
                <p:spPr>
                  <a:xfrm>
                    <a:off x="-6199791"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83" name="Freeform: Shape 2682">
                    <a:extLst>
                      <a:ext uri="{FF2B5EF4-FFF2-40B4-BE49-F238E27FC236}">
                        <a16:creationId xmlns:a16="http://schemas.microsoft.com/office/drawing/2014/main" id="{4D8F9837-76F7-A0E8-EF93-5C1F51C1A31A}"/>
                      </a:ext>
                    </a:extLst>
                  </p:cNvPr>
                  <p:cNvSpPr/>
                  <p:nvPr/>
                </p:nvSpPr>
                <p:spPr>
                  <a:xfrm>
                    <a:off x="-595503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4" name="Freeform: Shape 2683">
                    <a:extLst>
                      <a:ext uri="{FF2B5EF4-FFF2-40B4-BE49-F238E27FC236}">
                        <a16:creationId xmlns:a16="http://schemas.microsoft.com/office/drawing/2014/main" id="{F290D9A7-F2D2-2AB4-76B3-30AF5C70A91F}"/>
                      </a:ext>
                    </a:extLst>
                  </p:cNvPr>
                  <p:cNvSpPr/>
                  <p:nvPr/>
                </p:nvSpPr>
                <p:spPr>
                  <a:xfrm>
                    <a:off x="-571027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5" name="Freeform: Shape 2684">
                    <a:extLst>
                      <a:ext uri="{FF2B5EF4-FFF2-40B4-BE49-F238E27FC236}">
                        <a16:creationId xmlns:a16="http://schemas.microsoft.com/office/drawing/2014/main" id="{CACD6B66-0D9E-0724-0FE4-808A9AEAB72B}"/>
                      </a:ext>
                    </a:extLst>
                  </p:cNvPr>
                  <p:cNvSpPr/>
                  <p:nvPr/>
                </p:nvSpPr>
                <p:spPr>
                  <a:xfrm>
                    <a:off x="-5465511"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6" name="Freeform: Shape 2685">
                    <a:extLst>
                      <a:ext uri="{FF2B5EF4-FFF2-40B4-BE49-F238E27FC236}">
                        <a16:creationId xmlns:a16="http://schemas.microsoft.com/office/drawing/2014/main" id="{0D868234-A03D-8E70-7B0D-AC2B18E80B11}"/>
                      </a:ext>
                    </a:extLst>
                  </p:cNvPr>
                  <p:cNvSpPr/>
                  <p:nvPr/>
                </p:nvSpPr>
                <p:spPr>
                  <a:xfrm>
                    <a:off x="-522068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7" name="Freeform: Shape 2686">
                    <a:extLst>
                      <a:ext uri="{FF2B5EF4-FFF2-40B4-BE49-F238E27FC236}">
                        <a16:creationId xmlns:a16="http://schemas.microsoft.com/office/drawing/2014/main" id="{091DF33F-7D5B-C446-51B4-23BF697CF436}"/>
                      </a:ext>
                    </a:extLst>
                  </p:cNvPr>
                  <p:cNvSpPr/>
                  <p:nvPr/>
                </p:nvSpPr>
                <p:spPr>
                  <a:xfrm>
                    <a:off x="-497592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8" name="Freeform: Shape 2687">
                    <a:extLst>
                      <a:ext uri="{FF2B5EF4-FFF2-40B4-BE49-F238E27FC236}">
                        <a16:creationId xmlns:a16="http://schemas.microsoft.com/office/drawing/2014/main" id="{855E15D2-2CB3-EB0A-6E81-927FCF9A3B93}"/>
                      </a:ext>
                    </a:extLst>
                  </p:cNvPr>
                  <p:cNvSpPr/>
                  <p:nvPr/>
                </p:nvSpPr>
                <p:spPr>
                  <a:xfrm>
                    <a:off x="-473116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89" name="Freeform: Shape 2688">
                    <a:extLst>
                      <a:ext uri="{FF2B5EF4-FFF2-40B4-BE49-F238E27FC236}">
                        <a16:creationId xmlns:a16="http://schemas.microsoft.com/office/drawing/2014/main" id="{69512952-8E23-1F43-AEF5-1D0ECA319FD1}"/>
                      </a:ext>
                    </a:extLst>
                  </p:cNvPr>
                  <p:cNvSpPr/>
                  <p:nvPr/>
                </p:nvSpPr>
                <p:spPr>
                  <a:xfrm>
                    <a:off x="-448640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0" name="Freeform: Shape 2689">
                    <a:extLst>
                      <a:ext uri="{FF2B5EF4-FFF2-40B4-BE49-F238E27FC236}">
                        <a16:creationId xmlns:a16="http://schemas.microsoft.com/office/drawing/2014/main" id="{D6751132-D122-6643-833D-96511E337D60}"/>
                      </a:ext>
                    </a:extLst>
                  </p:cNvPr>
                  <p:cNvSpPr/>
                  <p:nvPr/>
                </p:nvSpPr>
                <p:spPr>
                  <a:xfrm>
                    <a:off x="-4241642"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1" name="Freeform: Shape 2690">
                    <a:extLst>
                      <a:ext uri="{FF2B5EF4-FFF2-40B4-BE49-F238E27FC236}">
                        <a16:creationId xmlns:a16="http://schemas.microsoft.com/office/drawing/2014/main" id="{C851CDF1-F32A-967F-88CE-2EC7015AA9A1}"/>
                      </a:ext>
                    </a:extLst>
                  </p:cNvPr>
                  <p:cNvSpPr/>
                  <p:nvPr/>
                </p:nvSpPr>
                <p:spPr>
                  <a:xfrm>
                    <a:off x="-399681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2" name="Freeform: Shape 2691">
                    <a:extLst>
                      <a:ext uri="{FF2B5EF4-FFF2-40B4-BE49-F238E27FC236}">
                        <a16:creationId xmlns:a16="http://schemas.microsoft.com/office/drawing/2014/main" id="{1EDFBFF3-3ED2-9E18-9F84-D3153665DEA7}"/>
                      </a:ext>
                    </a:extLst>
                  </p:cNvPr>
                  <p:cNvSpPr/>
                  <p:nvPr/>
                </p:nvSpPr>
                <p:spPr>
                  <a:xfrm>
                    <a:off x="-375205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3" name="Freeform: Shape 2692">
                    <a:extLst>
                      <a:ext uri="{FF2B5EF4-FFF2-40B4-BE49-F238E27FC236}">
                        <a16:creationId xmlns:a16="http://schemas.microsoft.com/office/drawing/2014/main" id="{F49FD259-31D0-3244-ECF0-C987F35FF12A}"/>
                      </a:ext>
                    </a:extLst>
                  </p:cNvPr>
                  <p:cNvSpPr/>
                  <p:nvPr/>
                </p:nvSpPr>
                <p:spPr>
                  <a:xfrm>
                    <a:off x="-350729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4" name="Freeform: Shape 2693">
                    <a:extLst>
                      <a:ext uri="{FF2B5EF4-FFF2-40B4-BE49-F238E27FC236}">
                        <a16:creationId xmlns:a16="http://schemas.microsoft.com/office/drawing/2014/main" id="{DC75A14A-1A44-BFDC-C1E2-2E36ACF94B95}"/>
                      </a:ext>
                    </a:extLst>
                  </p:cNvPr>
                  <p:cNvSpPr/>
                  <p:nvPr/>
                </p:nvSpPr>
                <p:spPr>
                  <a:xfrm>
                    <a:off x="-3262533"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5" name="Freeform: Shape 2694">
                    <a:extLst>
                      <a:ext uri="{FF2B5EF4-FFF2-40B4-BE49-F238E27FC236}">
                        <a16:creationId xmlns:a16="http://schemas.microsoft.com/office/drawing/2014/main" id="{B0F5D510-646E-99BF-8F83-8804839143FC}"/>
                      </a:ext>
                    </a:extLst>
                  </p:cNvPr>
                  <p:cNvSpPr/>
                  <p:nvPr/>
                </p:nvSpPr>
                <p:spPr>
                  <a:xfrm>
                    <a:off x="-3017773"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6" name="Freeform: Shape 2695">
                    <a:extLst>
                      <a:ext uri="{FF2B5EF4-FFF2-40B4-BE49-F238E27FC236}">
                        <a16:creationId xmlns:a16="http://schemas.microsoft.com/office/drawing/2014/main" id="{71F96C6E-C2E7-80B0-C8C5-5EF87E7F8FA9}"/>
                      </a:ext>
                    </a:extLst>
                  </p:cNvPr>
                  <p:cNvSpPr/>
                  <p:nvPr/>
                </p:nvSpPr>
                <p:spPr>
                  <a:xfrm>
                    <a:off x="-2772944" y="2101713"/>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697" name="Freeform: Shape 2696">
                    <a:extLst>
                      <a:ext uri="{FF2B5EF4-FFF2-40B4-BE49-F238E27FC236}">
                        <a16:creationId xmlns:a16="http://schemas.microsoft.com/office/drawing/2014/main" id="{DFEC86BA-0892-8237-41D7-AD72CA9227AB}"/>
                      </a:ext>
                    </a:extLst>
                  </p:cNvPr>
                  <p:cNvSpPr/>
                  <p:nvPr/>
                </p:nvSpPr>
                <p:spPr>
                  <a:xfrm>
                    <a:off x="-252818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698" name="Freeform: Shape 2697">
                    <a:extLst>
                      <a:ext uri="{FF2B5EF4-FFF2-40B4-BE49-F238E27FC236}">
                        <a16:creationId xmlns:a16="http://schemas.microsoft.com/office/drawing/2014/main" id="{3B29FB0A-C80E-4BF4-FEA3-1D836F5C5764}"/>
                      </a:ext>
                    </a:extLst>
                  </p:cNvPr>
                  <p:cNvSpPr/>
                  <p:nvPr/>
                </p:nvSpPr>
                <p:spPr>
                  <a:xfrm>
                    <a:off x="-2283424"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699" name="Freeform: Shape 2698">
                    <a:extLst>
                      <a:ext uri="{FF2B5EF4-FFF2-40B4-BE49-F238E27FC236}">
                        <a16:creationId xmlns:a16="http://schemas.microsoft.com/office/drawing/2014/main" id="{1D5722E0-DC21-1ADF-B912-CFFA73FAD94C}"/>
                      </a:ext>
                    </a:extLst>
                  </p:cNvPr>
                  <p:cNvSpPr/>
                  <p:nvPr/>
                </p:nvSpPr>
                <p:spPr>
                  <a:xfrm>
                    <a:off x="-203866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0" name="Freeform: Shape 2699">
                    <a:extLst>
                      <a:ext uri="{FF2B5EF4-FFF2-40B4-BE49-F238E27FC236}">
                        <a16:creationId xmlns:a16="http://schemas.microsoft.com/office/drawing/2014/main" id="{743C2988-A332-3901-3517-27E843B4CA2B}"/>
                      </a:ext>
                    </a:extLst>
                  </p:cNvPr>
                  <p:cNvSpPr/>
                  <p:nvPr/>
                </p:nvSpPr>
                <p:spPr>
                  <a:xfrm>
                    <a:off x="-1793905" y="2101713"/>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1" name="Freeform: Shape 2700">
                    <a:extLst>
                      <a:ext uri="{FF2B5EF4-FFF2-40B4-BE49-F238E27FC236}">
                        <a16:creationId xmlns:a16="http://schemas.microsoft.com/office/drawing/2014/main" id="{9124EB71-820F-9ED7-3482-AED3EDD43451}"/>
                      </a:ext>
                    </a:extLst>
                  </p:cNvPr>
                  <p:cNvSpPr/>
                  <p:nvPr/>
                </p:nvSpPr>
                <p:spPr>
                  <a:xfrm>
                    <a:off x="-766842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2" name="Freeform: Shape 2701">
                    <a:extLst>
                      <a:ext uri="{FF2B5EF4-FFF2-40B4-BE49-F238E27FC236}">
                        <a16:creationId xmlns:a16="http://schemas.microsoft.com/office/drawing/2014/main" id="{A6183D3E-3FDC-D1EC-CEB3-20193DA7D3EA}"/>
                      </a:ext>
                    </a:extLst>
                  </p:cNvPr>
                  <p:cNvSpPr/>
                  <p:nvPr/>
                </p:nvSpPr>
                <p:spPr>
                  <a:xfrm>
                    <a:off x="-742366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3" name="Freeform: Shape 2702">
                    <a:extLst>
                      <a:ext uri="{FF2B5EF4-FFF2-40B4-BE49-F238E27FC236}">
                        <a16:creationId xmlns:a16="http://schemas.microsoft.com/office/drawing/2014/main" id="{B87A108A-9063-7EC4-D40B-45599620139B}"/>
                      </a:ext>
                    </a:extLst>
                  </p:cNvPr>
                  <p:cNvSpPr/>
                  <p:nvPr/>
                </p:nvSpPr>
                <p:spPr>
                  <a:xfrm>
                    <a:off x="-717890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4" name="Freeform: Shape 2703">
                    <a:extLst>
                      <a:ext uri="{FF2B5EF4-FFF2-40B4-BE49-F238E27FC236}">
                        <a16:creationId xmlns:a16="http://schemas.microsoft.com/office/drawing/2014/main" id="{D9A0514B-EFA6-8B1D-DCEE-41ECCA3A56F3}"/>
                      </a:ext>
                    </a:extLst>
                  </p:cNvPr>
                  <p:cNvSpPr/>
                  <p:nvPr/>
                </p:nvSpPr>
                <p:spPr>
                  <a:xfrm>
                    <a:off x="-6934140"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5" name="Freeform: Shape 2704">
                    <a:extLst>
                      <a:ext uri="{FF2B5EF4-FFF2-40B4-BE49-F238E27FC236}">
                        <a16:creationId xmlns:a16="http://schemas.microsoft.com/office/drawing/2014/main" id="{91E9C1F0-BBC5-42F1-ACC9-F0FCF933AB12}"/>
                      </a:ext>
                    </a:extLst>
                  </p:cNvPr>
                  <p:cNvSpPr/>
                  <p:nvPr/>
                </p:nvSpPr>
                <p:spPr>
                  <a:xfrm>
                    <a:off x="-668931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6" name="Freeform: Shape 2705">
                    <a:extLst>
                      <a:ext uri="{FF2B5EF4-FFF2-40B4-BE49-F238E27FC236}">
                        <a16:creationId xmlns:a16="http://schemas.microsoft.com/office/drawing/2014/main" id="{9BD50441-17A9-C3AC-2A77-65EA0E3DC2F1}"/>
                      </a:ext>
                    </a:extLst>
                  </p:cNvPr>
                  <p:cNvSpPr/>
                  <p:nvPr/>
                </p:nvSpPr>
                <p:spPr>
                  <a:xfrm>
                    <a:off x="-644455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7" name="Freeform: Shape 2706">
                    <a:extLst>
                      <a:ext uri="{FF2B5EF4-FFF2-40B4-BE49-F238E27FC236}">
                        <a16:creationId xmlns:a16="http://schemas.microsoft.com/office/drawing/2014/main" id="{ACCE12B5-22D8-D2A1-11C3-8D841D985A83}"/>
                      </a:ext>
                    </a:extLst>
                  </p:cNvPr>
                  <p:cNvSpPr/>
                  <p:nvPr/>
                </p:nvSpPr>
                <p:spPr>
                  <a:xfrm>
                    <a:off x="-6199791"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08" name="Freeform: Shape 2707">
                    <a:extLst>
                      <a:ext uri="{FF2B5EF4-FFF2-40B4-BE49-F238E27FC236}">
                        <a16:creationId xmlns:a16="http://schemas.microsoft.com/office/drawing/2014/main" id="{1613AE4A-946C-79E7-1EDB-723B7BDADC13}"/>
                      </a:ext>
                    </a:extLst>
                  </p:cNvPr>
                  <p:cNvSpPr/>
                  <p:nvPr/>
                </p:nvSpPr>
                <p:spPr>
                  <a:xfrm>
                    <a:off x="-595503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09" name="Freeform: Shape 2708">
                    <a:extLst>
                      <a:ext uri="{FF2B5EF4-FFF2-40B4-BE49-F238E27FC236}">
                        <a16:creationId xmlns:a16="http://schemas.microsoft.com/office/drawing/2014/main" id="{D88A6B59-9ACB-40D1-466B-6D39A1FDCF11}"/>
                      </a:ext>
                    </a:extLst>
                  </p:cNvPr>
                  <p:cNvSpPr/>
                  <p:nvPr/>
                </p:nvSpPr>
                <p:spPr>
                  <a:xfrm>
                    <a:off x="-571027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0" name="Freeform: Shape 2709">
                    <a:extLst>
                      <a:ext uri="{FF2B5EF4-FFF2-40B4-BE49-F238E27FC236}">
                        <a16:creationId xmlns:a16="http://schemas.microsoft.com/office/drawing/2014/main" id="{5A27EACE-7F03-3411-BDEE-C2E045A841AC}"/>
                      </a:ext>
                    </a:extLst>
                  </p:cNvPr>
                  <p:cNvSpPr/>
                  <p:nvPr/>
                </p:nvSpPr>
                <p:spPr>
                  <a:xfrm>
                    <a:off x="-5465511"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1" name="Freeform: Shape 2710">
                    <a:extLst>
                      <a:ext uri="{FF2B5EF4-FFF2-40B4-BE49-F238E27FC236}">
                        <a16:creationId xmlns:a16="http://schemas.microsoft.com/office/drawing/2014/main" id="{A037984F-FDC1-AB4A-A6F8-53557BC0CEB5}"/>
                      </a:ext>
                    </a:extLst>
                  </p:cNvPr>
                  <p:cNvSpPr/>
                  <p:nvPr/>
                </p:nvSpPr>
                <p:spPr>
                  <a:xfrm>
                    <a:off x="-522068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2" name="Freeform: Shape 2711">
                    <a:extLst>
                      <a:ext uri="{FF2B5EF4-FFF2-40B4-BE49-F238E27FC236}">
                        <a16:creationId xmlns:a16="http://schemas.microsoft.com/office/drawing/2014/main" id="{3ABBB867-2BD8-237B-3FC0-006C423555B0}"/>
                      </a:ext>
                    </a:extLst>
                  </p:cNvPr>
                  <p:cNvSpPr/>
                  <p:nvPr/>
                </p:nvSpPr>
                <p:spPr>
                  <a:xfrm>
                    <a:off x="-497592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3" name="Freeform: Shape 2712">
                    <a:extLst>
                      <a:ext uri="{FF2B5EF4-FFF2-40B4-BE49-F238E27FC236}">
                        <a16:creationId xmlns:a16="http://schemas.microsoft.com/office/drawing/2014/main" id="{B7916B64-F0EC-A8F2-147A-E9D96B172D3E}"/>
                      </a:ext>
                    </a:extLst>
                  </p:cNvPr>
                  <p:cNvSpPr/>
                  <p:nvPr/>
                </p:nvSpPr>
                <p:spPr>
                  <a:xfrm>
                    <a:off x="-473116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4" name="Freeform: Shape 2713">
                    <a:extLst>
                      <a:ext uri="{FF2B5EF4-FFF2-40B4-BE49-F238E27FC236}">
                        <a16:creationId xmlns:a16="http://schemas.microsoft.com/office/drawing/2014/main" id="{C8979C3C-4B45-B835-4B93-2DD4F3E88A0E}"/>
                      </a:ext>
                    </a:extLst>
                  </p:cNvPr>
                  <p:cNvSpPr/>
                  <p:nvPr/>
                </p:nvSpPr>
                <p:spPr>
                  <a:xfrm>
                    <a:off x="-448640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5" name="Freeform: Shape 2714">
                    <a:extLst>
                      <a:ext uri="{FF2B5EF4-FFF2-40B4-BE49-F238E27FC236}">
                        <a16:creationId xmlns:a16="http://schemas.microsoft.com/office/drawing/2014/main" id="{900ED64A-198E-27DB-4293-F8DFDDC8D8D5}"/>
                      </a:ext>
                    </a:extLst>
                  </p:cNvPr>
                  <p:cNvSpPr/>
                  <p:nvPr/>
                </p:nvSpPr>
                <p:spPr>
                  <a:xfrm>
                    <a:off x="-4241642"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6" name="Freeform: Shape 2715">
                    <a:extLst>
                      <a:ext uri="{FF2B5EF4-FFF2-40B4-BE49-F238E27FC236}">
                        <a16:creationId xmlns:a16="http://schemas.microsoft.com/office/drawing/2014/main" id="{B5B0B2F4-FE78-FBE5-D502-F82C1234ACA8}"/>
                      </a:ext>
                    </a:extLst>
                  </p:cNvPr>
                  <p:cNvSpPr/>
                  <p:nvPr/>
                </p:nvSpPr>
                <p:spPr>
                  <a:xfrm>
                    <a:off x="-399681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7" name="Freeform: Shape 2716">
                    <a:extLst>
                      <a:ext uri="{FF2B5EF4-FFF2-40B4-BE49-F238E27FC236}">
                        <a16:creationId xmlns:a16="http://schemas.microsoft.com/office/drawing/2014/main" id="{F0E6BD3B-48C6-F4D3-0446-5A7320DDA98D}"/>
                      </a:ext>
                    </a:extLst>
                  </p:cNvPr>
                  <p:cNvSpPr/>
                  <p:nvPr/>
                </p:nvSpPr>
                <p:spPr>
                  <a:xfrm>
                    <a:off x="-375205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8" name="Freeform: Shape 2717">
                    <a:extLst>
                      <a:ext uri="{FF2B5EF4-FFF2-40B4-BE49-F238E27FC236}">
                        <a16:creationId xmlns:a16="http://schemas.microsoft.com/office/drawing/2014/main" id="{03C46902-E163-A550-B525-B59E96F2CA05}"/>
                      </a:ext>
                    </a:extLst>
                  </p:cNvPr>
                  <p:cNvSpPr/>
                  <p:nvPr/>
                </p:nvSpPr>
                <p:spPr>
                  <a:xfrm>
                    <a:off x="-350729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19" name="Freeform: Shape 2718">
                    <a:extLst>
                      <a:ext uri="{FF2B5EF4-FFF2-40B4-BE49-F238E27FC236}">
                        <a16:creationId xmlns:a16="http://schemas.microsoft.com/office/drawing/2014/main" id="{E0B99BAB-B119-FC74-B467-DBDFEDA85CF6}"/>
                      </a:ext>
                    </a:extLst>
                  </p:cNvPr>
                  <p:cNvSpPr/>
                  <p:nvPr/>
                </p:nvSpPr>
                <p:spPr>
                  <a:xfrm>
                    <a:off x="-3262533"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20" name="Freeform: Shape 2719">
                    <a:extLst>
                      <a:ext uri="{FF2B5EF4-FFF2-40B4-BE49-F238E27FC236}">
                        <a16:creationId xmlns:a16="http://schemas.microsoft.com/office/drawing/2014/main" id="{B08530FF-5131-F6C3-8163-EDD862CF4FC5}"/>
                      </a:ext>
                    </a:extLst>
                  </p:cNvPr>
                  <p:cNvSpPr/>
                  <p:nvPr/>
                </p:nvSpPr>
                <p:spPr>
                  <a:xfrm>
                    <a:off x="-3017773"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1" name="Freeform: Shape 2720">
                    <a:extLst>
                      <a:ext uri="{FF2B5EF4-FFF2-40B4-BE49-F238E27FC236}">
                        <a16:creationId xmlns:a16="http://schemas.microsoft.com/office/drawing/2014/main" id="{28EB8D4F-004E-8B78-A0A2-8D6514D0FA2E}"/>
                      </a:ext>
                    </a:extLst>
                  </p:cNvPr>
                  <p:cNvSpPr/>
                  <p:nvPr/>
                </p:nvSpPr>
                <p:spPr>
                  <a:xfrm>
                    <a:off x="-2772944" y="234694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22" name="Freeform: Shape 2721">
                    <a:extLst>
                      <a:ext uri="{FF2B5EF4-FFF2-40B4-BE49-F238E27FC236}">
                        <a16:creationId xmlns:a16="http://schemas.microsoft.com/office/drawing/2014/main" id="{A869F6D1-7952-217F-0F2F-93DCC0ACCA05}"/>
                      </a:ext>
                    </a:extLst>
                  </p:cNvPr>
                  <p:cNvSpPr/>
                  <p:nvPr/>
                </p:nvSpPr>
                <p:spPr>
                  <a:xfrm>
                    <a:off x="-252818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3" name="Freeform: Shape 2722">
                    <a:extLst>
                      <a:ext uri="{FF2B5EF4-FFF2-40B4-BE49-F238E27FC236}">
                        <a16:creationId xmlns:a16="http://schemas.microsoft.com/office/drawing/2014/main" id="{A4AE71AF-D16E-84CC-0222-D3485FC8835B}"/>
                      </a:ext>
                    </a:extLst>
                  </p:cNvPr>
                  <p:cNvSpPr/>
                  <p:nvPr/>
                </p:nvSpPr>
                <p:spPr>
                  <a:xfrm>
                    <a:off x="-2283424"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4" name="Freeform: Shape 2723">
                    <a:extLst>
                      <a:ext uri="{FF2B5EF4-FFF2-40B4-BE49-F238E27FC236}">
                        <a16:creationId xmlns:a16="http://schemas.microsoft.com/office/drawing/2014/main" id="{EEDAE101-ED0E-D86E-67A0-E4A17BF0ACE0}"/>
                      </a:ext>
                    </a:extLst>
                  </p:cNvPr>
                  <p:cNvSpPr/>
                  <p:nvPr/>
                </p:nvSpPr>
                <p:spPr>
                  <a:xfrm>
                    <a:off x="-203866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5" name="Freeform: Shape 2724">
                    <a:extLst>
                      <a:ext uri="{FF2B5EF4-FFF2-40B4-BE49-F238E27FC236}">
                        <a16:creationId xmlns:a16="http://schemas.microsoft.com/office/drawing/2014/main" id="{64763136-0668-6C7A-A188-803821E0974A}"/>
                      </a:ext>
                    </a:extLst>
                  </p:cNvPr>
                  <p:cNvSpPr/>
                  <p:nvPr/>
                </p:nvSpPr>
                <p:spPr>
                  <a:xfrm>
                    <a:off x="-1793905" y="234694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6" name="Freeform: Shape 2725">
                    <a:extLst>
                      <a:ext uri="{FF2B5EF4-FFF2-40B4-BE49-F238E27FC236}">
                        <a16:creationId xmlns:a16="http://schemas.microsoft.com/office/drawing/2014/main" id="{22EA0F48-EAD8-597B-7198-C891F0C5FEB0}"/>
                      </a:ext>
                    </a:extLst>
                  </p:cNvPr>
                  <p:cNvSpPr/>
                  <p:nvPr/>
                </p:nvSpPr>
                <p:spPr>
                  <a:xfrm>
                    <a:off x="-766842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7" name="Freeform: Shape 2726">
                    <a:extLst>
                      <a:ext uri="{FF2B5EF4-FFF2-40B4-BE49-F238E27FC236}">
                        <a16:creationId xmlns:a16="http://schemas.microsoft.com/office/drawing/2014/main" id="{4BB8EE42-41EF-A7B0-A903-4F6FC9BC5339}"/>
                      </a:ext>
                    </a:extLst>
                  </p:cNvPr>
                  <p:cNvSpPr/>
                  <p:nvPr/>
                </p:nvSpPr>
                <p:spPr>
                  <a:xfrm>
                    <a:off x="-742366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8" name="Freeform: Shape 2727">
                    <a:extLst>
                      <a:ext uri="{FF2B5EF4-FFF2-40B4-BE49-F238E27FC236}">
                        <a16:creationId xmlns:a16="http://schemas.microsoft.com/office/drawing/2014/main" id="{EBBE079F-3045-22A6-E1F1-F1BF5B03A25A}"/>
                      </a:ext>
                    </a:extLst>
                  </p:cNvPr>
                  <p:cNvSpPr/>
                  <p:nvPr/>
                </p:nvSpPr>
                <p:spPr>
                  <a:xfrm>
                    <a:off x="-717890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29" name="Freeform: Shape 2728">
                    <a:extLst>
                      <a:ext uri="{FF2B5EF4-FFF2-40B4-BE49-F238E27FC236}">
                        <a16:creationId xmlns:a16="http://schemas.microsoft.com/office/drawing/2014/main" id="{1C89EA7C-AD50-F9CD-91A8-34251D5E77DE}"/>
                      </a:ext>
                    </a:extLst>
                  </p:cNvPr>
                  <p:cNvSpPr/>
                  <p:nvPr/>
                </p:nvSpPr>
                <p:spPr>
                  <a:xfrm>
                    <a:off x="-6934140"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0" name="Freeform: Shape 2729">
                    <a:extLst>
                      <a:ext uri="{FF2B5EF4-FFF2-40B4-BE49-F238E27FC236}">
                        <a16:creationId xmlns:a16="http://schemas.microsoft.com/office/drawing/2014/main" id="{9FD56CC9-5465-26FA-E90F-6258E762F655}"/>
                      </a:ext>
                    </a:extLst>
                  </p:cNvPr>
                  <p:cNvSpPr/>
                  <p:nvPr/>
                </p:nvSpPr>
                <p:spPr>
                  <a:xfrm>
                    <a:off x="-668931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1" name="Freeform: Shape 2730">
                    <a:extLst>
                      <a:ext uri="{FF2B5EF4-FFF2-40B4-BE49-F238E27FC236}">
                        <a16:creationId xmlns:a16="http://schemas.microsoft.com/office/drawing/2014/main" id="{FFF3D287-2C32-D331-2C9D-37971AB35218}"/>
                      </a:ext>
                    </a:extLst>
                  </p:cNvPr>
                  <p:cNvSpPr/>
                  <p:nvPr/>
                </p:nvSpPr>
                <p:spPr>
                  <a:xfrm>
                    <a:off x="-644455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2" name="Freeform: Shape 2731">
                    <a:extLst>
                      <a:ext uri="{FF2B5EF4-FFF2-40B4-BE49-F238E27FC236}">
                        <a16:creationId xmlns:a16="http://schemas.microsoft.com/office/drawing/2014/main" id="{D48C7104-62A6-7FA5-9441-DA7BAE2EC3DD}"/>
                      </a:ext>
                    </a:extLst>
                  </p:cNvPr>
                  <p:cNvSpPr/>
                  <p:nvPr/>
                </p:nvSpPr>
                <p:spPr>
                  <a:xfrm>
                    <a:off x="-6199791"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33" name="Freeform: Shape 2732">
                    <a:extLst>
                      <a:ext uri="{FF2B5EF4-FFF2-40B4-BE49-F238E27FC236}">
                        <a16:creationId xmlns:a16="http://schemas.microsoft.com/office/drawing/2014/main" id="{94AA6A61-CF8D-D285-CAEA-6E5BD4EA41D6}"/>
                      </a:ext>
                    </a:extLst>
                  </p:cNvPr>
                  <p:cNvSpPr/>
                  <p:nvPr/>
                </p:nvSpPr>
                <p:spPr>
                  <a:xfrm>
                    <a:off x="-595503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4" name="Freeform: Shape 2733">
                    <a:extLst>
                      <a:ext uri="{FF2B5EF4-FFF2-40B4-BE49-F238E27FC236}">
                        <a16:creationId xmlns:a16="http://schemas.microsoft.com/office/drawing/2014/main" id="{74A05572-BFC4-1D79-C121-06DEC2D402C4}"/>
                      </a:ext>
                    </a:extLst>
                  </p:cNvPr>
                  <p:cNvSpPr/>
                  <p:nvPr/>
                </p:nvSpPr>
                <p:spPr>
                  <a:xfrm>
                    <a:off x="-571027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5" name="Freeform: Shape 2734">
                    <a:extLst>
                      <a:ext uri="{FF2B5EF4-FFF2-40B4-BE49-F238E27FC236}">
                        <a16:creationId xmlns:a16="http://schemas.microsoft.com/office/drawing/2014/main" id="{95A3725E-AFB3-45AB-6A68-19F39E32C025}"/>
                      </a:ext>
                    </a:extLst>
                  </p:cNvPr>
                  <p:cNvSpPr/>
                  <p:nvPr/>
                </p:nvSpPr>
                <p:spPr>
                  <a:xfrm>
                    <a:off x="-5465511"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6" name="Freeform: Shape 2735">
                    <a:extLst>
                      <a:ext uri="{FF2B5EF4-FFF2-40B4-BE49-F238E27FC236}">
                        <a16:creationId xmlns:a16="http://schemas.microsoft.com/office/drawing/2014/main" id="{321ECEFA-2F7B-5CFC-4E14-380C55A630E8}"/>
                      </a:ext>
                    </a:extLst>
                  </p:cNvPr>
                  <p:cNvSpPr/>
                  <p:nvPr/>
                </p:nvSpPr>
                <p:spPr>
                  <a:xfrm>
                    <a:off x="-522068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7" name="Freeform: Shape 2736">
                    <a:extLst>
                      <a:ext uri="{FF2B5EF4-FFF2-40B4-BE49-F238E27FC236}">
                        <a16:creationId xmlns:a16="http://schemas.microsoft.com/office/drawing/2014/main" id="{3C5075C5-A4F2-CC43-A867-D580321CE6F0}"/>
                      </a:ext>
                    </a:extLst>
                  </p:cNvPr>
                  <p:cNvSpPr/>
                  <p:nvPr/>
                </p:nvSpPr>
                <p:spPr>
                  <a:xfrm>
                    <a:off x="-497592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8" name="Freeform: Shape 2737">
                    <a:extLst>
                      <a:ext uri="{FF2B5EF4-FFF2-40B4-BE49-F238E27FC236}">
                        <a16:creationId xmlns:a16="http://schemas.microsoft.com/office/drawing/2014/main" id="{5906EF49-19A4-17A5-1C18-90A3016C656C}"/>
                      </a:ext>
                    </a:extLst>
                  </p:cNvPr>
                  <p:cNvSpPr/>
                  <p:nvPr/>
                </p:nvSpPr>
                <p:spPr>
                  <a:xfrm>
                    <a:off x="-473116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39" name="Freeform: Shape 2738">
                    <a:extLst>
                      <a:ext uri="{FF2B5EF4-FFF2-40B4-BE49-F238E27FC236}">
                        <a16:creationId xmlns:a16="http://schemas.microsoft.com/office/drawing/2014/main" id="{CFCDD79A-259D-DE1A-23FD-A3CF62E42579}"/>
                      </a:ext>
                    </a:extLst>
                  </p:cNvPr>
                  <p:cNvSpPr/>
                  <p:nvPr/>
                </p:nvSpPr>
                <p:spPr>
                  <a:xfrm>
                    <a:off x="-448640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0" name="Freeform: Shape 2739">
                    <a:extLst>
                      <a:ext uri="{FF2B5EF4-FFF2-40B4-BE49-F238E27FC236}">
                        <a16:creationId xmlns:a16="http://schemas.microsoft.com/office/drawing/2014/main" id="{FD247D1A-43F6-C466-9307-9F7383BB4949}"/>
                      </a:ext>
                    </a:extLst>
                  </p:cNvPr>
                  <p:cNvSpPr/>
                  <p:nvPr/>
                </p:nvSpPr>
                <p:spPr>
                  <a:xfrm>
                    <a:off x="-4241642"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1" name="Freeform: Shape 2740">
                    <a:extLst>
                      <a:ext uri="{FF2B5EF4-FFF2-40B4-BE49-F238E27FC236}">
                        <a16:creationId xmlns:a16="http://schemas.microsoft.com/office/drawing/2014/main" id="{4F42A67C-E9C3-AD46-E6BC-9A8289663E42}"/>
                      </a:ext>
                    </a:extLst>
                  </p:cNvPr>
                  <p:cNvSpPr/>
                  <p:nvPr/>
                </p:nvSpPr>
                <p:spPr>
                  <a:xfrm>
                    <a:off x="-399681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2" name="Freeform: Shape 2741">
                    <a:extLst>
                      <a:ext uri="{FF2B5EF4-FFF2-40B4-BE49-F238E27FC236}">
                        <a16:creationId xmlns:a16="http://schemas.microsoft.com/office/drawing/2014/main" id="{4D54FC3E-BD5B-9FE9-0C42-4689AB6C40AF}"/>
                      </a:ext>
                    </a:extLst>
                  </p:cNvPr>
                  <p:cNvSpPr/>
                  <p:nvPr/>
                </p:nvSpPr>
                <p:spPr>
                  <a:xfrm>
                    <a:off x="-375205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3" name="Freeform: Shape 2742">
                    <a:extLst>
                      <a:ext uri="{FF2B5EF4-FFF2-40B4-BE49-F238E27FC236}">
                        <a16:creationId xmlns:a16="http://schemas.microsoft.com/office/drawing/2014/main" id="{4E1D5898-27C1-5480-1B22-A63753A421DC}"/>
                      </a:ext>
                    </a:extLst>
                  </p:cNvPr>
                  <p:cNvSpPr/>
                  <p:nvPr/>
                </p:nvSpPr>
                <p:spPr>
                  <a:xfrm>
                    <a:off x="-350729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4" name="Freeform: Shape 2743">
                    <a:extLst>
                      <a:ext uri="{FF2B5EF4-FFF2-40B4-BE49-F238E27FC236}">
                        <a16:creationId xmlns:a16="http://schemas.microsoft.com/office/drawing/2014/main" id="{85480760-1735-2EB8-A4C5-86FAD19859B3}"/>
                      </a:ext>
                    </a:extLst>
                  </p:cNvPr>
                  <p:cNvSpPr/>
                  <p:nvPr/>
                </p:nvSpPr>
                <p:spPr>
                  <a:xfrm>
                    <a:off x="-3262533"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5" name="Freeform: Shape 2744">
                    <a:extLst>
                      <a:ext uri="{FF2B5EF4-FFF2-40B4-BE49-F238E27FC236}">
                        <a16:creationId xmlns:a16="http://schemas.microsoft.com/office/drawing/2014/main" id="{0702E8AF-32E8-18B4-2E26-839209CDC9F5}"/>
                      </a:ext>
                    </a:extLst>
                  </p:cNvPr>
                  <p:cNvSpPr/>
                  <p:nvPr/>
                </p:nvSpPr>
                <p:spPr>
                  <a:xfrm>
                    <a:off x="-3017773"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6" name="Freeform: Shape 2745">
                    <a:extLst>
                      <a:ext uri="{FF2B5EF4-FFF2-40B4-BE49-F238E27FC236}">
                        <a16:creationId xmlns:a16="http://schemas.microsoft.com/office/drawing/2014/main" id="{CCA5B206-5197-4D62-675C-A7FBEEA2A9D7}"/>
                      </a:ext>
                    </a:extLst>
                  </p:cNvPr>
                  <p:cNvSpPr/>
                  <p:nvPr/>
                </p:nvSpPr>
                <p:spPr>
                  <a:xfrm>
                    <a:off x="-2772944" y="2592250"/>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47" name="Freeform: Shape 2746">
                    <a:extLst>
                      <a:ext uri="{FF2B5EF4-FFF2-40B4-BE49-F238E27FC236}">
                        <a16:creationId xmlns:a16="http://schemas.microsoft.com/office/drawing/2014/main" id="{AEA10729-CA0D-A3E1-B295-F76E720A7B06}"/>
                      </a:ext>
                    </a:extLst>
                  </p:cNvPr>
                  <p:cNvSpPr/>
                  <p:nvPr/>
                </p:nvSpPr>
                <p:spPr>
                  <a:xfrm>
                    <a:off x="-252818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8" name="Freeform: Shape 2747">
                    <a:extLst>
                      <a:ext uri="{FF2B5EF4-FFF2-40B4-BE49-F238E27FC236}">
                        <a16:creationId xmlns:a16="http://schemas.microsoft.com/office/drawing/2014/main" id="{4165EC85-8344-AAA4-AF4F-1779C2D0827D}"/>
                      </a:ext>
                    </a:extLst>
                  </p:cNvPr>
                  <p:cNvSpPr/>
                  <p:nvPr/>
                </p:nvSpPr>
                <p:spPr>
                  <a:xfrm>
                    <a:off x="-2283424"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49" name="Freeform: Shape 2748">
                    <a:extLst>
                      <a:ext uri="{FF2B5EF4-FFF2-40B4-BE49-F238E27FC236}">
                        <a16:creationId xmlns:a16="http://schemas.microsoft.com/office/drawing/2014/main" id="{290D61F3-9B70-8DD2-0E60-DF462EBA5617}"/>
                      </a:ext>
                    </a:extLst>
                  </p:cNvPr>
                  <p:cNvSpPr/>
                  <p:nvPr/>
                </p:nvSpPr>
                <p:spPr>
                  <a:xfrm>
                    <a:off x="-203866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0" name="Freeform: Shape 2749">
                    <a:extLst>
                      <a:ext uri="{FF2B5EF4-FFF2-40B4-BE49-F238E27FC236}">
                        <a16:creationId xmlns:a16="http://schemas.microsoft.com/office/drawing/2014/main" id="{54EE1CA1-6A3E-CCDD-6A1C-2DCA4A2D991D}"/>
                      </a:ext>
                    </a:extLst>
                  </p:cNvPr>
                  <p:cNvSpPr/>
                  <p:nvPr/>
                </p:nvSpPr>
                <p:spPr>
                  <a:xfrm>
                    <a:off x="-1793905" y="2592250"/>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1" name="Freeform: Shape 2750">
                    <a:extLst>
                      <a:ext uri="{FF2B5EF4-FFF2-40B4-BE49-F238E27FC236}">
                        <a16:creationId xmlns:a16="http://schemas.microsoft.com/office/drawing/2014/main" id="{686CEDD8-CC8C-AF31-7CB3-412BE4510E55}"/>
                      </a:ext>
                    </a:extLst>
                  </p:cNvPr>
                  <p:cNvSpPr/>
                  <p:nvPr/>
                </p:nvSpPr>
                <p:spPr>
                  <a:xfrm>
                    <a:off x="-766842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2" name="Freeform: Shape 2751">
                    <a:extLst>
                      <a:ext uri="{FF2B5EF4-FFF2-40B4-BE49-F238E27FC236}">
                        <a16:creationId xmlns:a16="http://schemas.microsoft.com/office/drawing/2014/main" id="{74CB548B-A6B7-9BA1-92CC-1D56A14608E3}"/>
                      </a:ext>
                    </a:extLst>
                  </p:cNvPr>
                  <p:cNvSpPr/>
                  <p:nvPr/>
                </p:nvSpPr>
                <p:spPr>
                  <a:xfrm>
                    <a:off x="-742366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3" name="Freeform: Shape 2752">
                    <a:extLst>
                      <a:ext uri="{FF2B5EF4-FFF2-40B4-BE49-F238E27FC236}">
                        <a16:creationId xmlns:a16="http://schemas.microsoft.com/office/drawing/2014/main" id="{48233194-DDC4-D13E-FBCE-7D8AF88B6F1E}"/>
                      </a:ext>
                    </a:extLst>
                  </p:cNvPr>
                  <p:cNvSpPr/>
                  <p:nvPr/>
                </p:nvSpPr>
                <p:spPr>
                  <a:xfrm>
                    <a:off x="-717890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4" name="Freeform: Shape 2753">
                    <a:extLst>
                      <a:ext uri="{FF2B5EF4-FFF2-40B4-BE49-F238E27FC236}">
                        <a16:creationId xmlns:a16="http://schemas.microsoft.com/office/drawing/2014/main" id="{4C645C53-0D43-CF74-121F-A70D16C39499}"/>
                      </a:ext>
                    </a:extLst>
                  </p:cNvPr>
                  <p:cNvSpPr/>
                  <p:nvPr/>
                </p:nvSpPr>
                <p:spPr>
                  <a:xfrm>
                    <a:off x="-6934140"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5" name="Freeform: Shape 2754">
                    <a:extLst>
                      <a:ext uri="{FF2B5EF4-FFF2-40B4-BE49-F238E27FC236}">
                        <a16:creationId xmlns:a16="http://schemas.microsoft.com/office/drawing/2014/main" id="{85431243-589B-C001-A40C-4E922F5D489A}"/>
                      </a:ext>
                    </a:extLst>
                  </p:cNvPr>
                  <p:cNvSpPr/>
                  <p:nvPr/>
                </p:nvSpPr>
                <p:spPr>
                  <a:xfrm>
                    <a:off x="-668931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6" name="Freeform: Shape 2755">
                    <a:extLst>
                      <a:ext uri="{FF2B5EF4-FFF2-40B4-BE49-F238E27FC236}">
                        <a16:creationId xmlns:a16="http://schemas.microsoft.com/office/drawing/2014/main" id="{48F83AFF-F674-7C9B-14E3-34B285D07197}"/>
                      </a:ext>
                    </a:extLst>
                  </p:cNvPr>
                  <p:cNvSpPr/>
                  <p:nvPr/>
                </p:nvSpPr>
                <p:spPr>
                  <a:xfrm>
                    <a:off x="-644455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7" name="Freeform: Shape 2756">
                    <a:extLst>
                      <a:ext uri="{FF2B5EF4-FFF2-40B4-BE49-F238E27FC236}">
                        <a16:creationId xmlns:a16="http://schemas.microsoft.com/office/drawing/2014/main" id="{8BF1E778-4FB7-973B-0FB3-1381FE780C69}"/>
                      </a:ext>
                    </a:extLst>
                  </p:cNvPr>
                  <p:cNvSpPr/>
                  <p:nvPr/>
                </p:nvSpPr>
                <p:spPr>
                  <a:xfrm>
                    <a:off x="-6199791"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58" name="Freeform: Shape 2757">
                    <a:extLst>
                      <a:ext uri="{FF2B5EF4-FFF2-40B4-BE49-F238E27FC236}">
                        <a16:creationId xmlns:a16="http://schemas.microsoft.com/office/drawing/2014/main" id="{B278C8D3-1E96-9A30-6302-75818E608493}"/>
                      </a:ext>
                    </a:extLst>
                  </p:cNvPr>
                  <p:cNvSpPr/>
                  <p:nvPr/>
                </p:nvSpPr>
                <p:spPr>
                  <a:xfrm>
                    <a:off x="-595503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59" name="Freeform: Shape 2758">
                    <a:extLst>
                      <a:ext uri="{FF2B5EF4-FFF2-40B4-BE49-F238E27FC236}">
                        <a16:creationId xmlns:a16="http://schemas.microsoft.com/office/drawing/2014/main" id="{749A59AD-2EDA-B8EC-5DB8-F2E98A519FC3}"/>
                      </a:ext>
                    </a:extLst>
                  </p:cNvPr>
                  <p:cNvSpPr/>
                  <p:nvPr/>
                </p:nvSpPr>
                <p:spPr>
                  <a:xfrm>
                    <a:off x="-571027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0" name="Freeform: Shape 2759">
                    <a:extLst>
                      <a:ext uri="{FF2B5EF4-FFF2-40B4-BE49-F238E27FC236}">
                        <a16:creationId xmlns:a16="http://schemas.microsoft.com/office/drawing/2014/main" id="{C479FE8C-8E7F-3044-1C2D-D34DAEECCC67}"/>
                      </a:ext>
                    </a:extLst>
                  </p:cNvPr>
                  <p:cNvSpPr/>
                  <p:nvPr/>
                </p:nvSpPr>
                <p:spPr>
                  <a:xfrm>
                    <a:off x="-5465511"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1" name="Freeform: Shape 2760">
                    <a:extLst>
                      <a:ext uri="{FF2B5EF4-FFF2-40B4-BE49-F238E27FC236}">
                        <a16:creationId xmlns:a16="http://schemas.microsoft.com/office/drawing/2014/main" id="{11A5F72F-2205-F55E-ED81-71EC2EE23705}"/>
                      </a:ext>
                    </a:extLst>
                  </p:cNvPr>
                  <p:cNvSpPr/>
                  <p:nvPr/>
                </p:nvSpPr>
                <p:spPr>
                  <a:xfrm>
                    <a:off x="-522068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2" name="Freeform: Shape 2761">
                    <a:extLst>
                      <a:ext uri="{FF2B5EF4-FFF2-40B4-BE49-F238E27FC236}">
                        <a16:creationId xmlns:a16="http://schemas.microsoft.com/office/drawing/2014/main" id="{AA743774-3E17-B29D-2D3A-5DC7C971821A}"/>
                      </a:ext>
                    </a:extLst>
                  </p:cNvPr>
                  <p:cNvSpPr/>
                  <p:nvPr/>
                </p:nvSpPr>
                <p:spPr>
                  <a:xfrm>
                    <a:off x="-497592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3" name="Freeform: Shape 2762">
                    <a:extLst>
                      <a:ext uri="{FF2B5EF4-FFF2-40B4-BE49-F238E27FC236}">
                        <a16:creationId xmlns:a16="http://schemas.microsoft.com/office/drawing/2014/main" id="{3D53289E-7C4F-87DD-2D99-97D54833908D}"/>
                      </a:ext>
                    </a:extLst>
                  </p:cNvPr>
                  <p:cNvSpPr/>
                  <p:nvPr/>
                </p:nvSpPr>
                <p:spPr>
                  <a:xfrm>
                    <a:off x="-473116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4" name="Freeform: Shape 2763">
                    <a:extLst>
                      <a:ext uri="{FF2B5EF4-FFF2-40B4-BE49-F238E27FC236}">
                        <a16:creationId xmlns:a16="http://schemas.microsoft.com/office/drawing/2014/main" id="{E8EFC977-21B2-EEDF-5017-EE1BA49C6E00}"/>
                      </a:ext>
                    </a:extLst>
                  </p:cNvPr>
                  <p:cNvSpPr/>
                  <p:nvPr/>
                </p:nvSpPr>
                <p:spPr>
                  <a:xfrm>
                    <a:off x="-448640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5" name="Freeform: Shape 2764">
                    <a:extLst>
                      <a:ext uri="{FF2B5EF4-FFF2-40B4-BE49-F238E27FC236}">
                        <a16:creationId xmlns:a16="http://schemas.microsoft.com/office/drawing/2014/main" id="{16E04311-22B1-A1E0-BF85-A11F45D33888}"/>
                      </a:ext>
                    </a:extLst>
                  </p:cNvPr>
                  <p:cNvSpPr/>
                  <p:nvPr/>
                </p:nvSpPr>
                <p:spPr>
                  <a:xfrm>
                    <a:off x="-4241642"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6" name="Freeform: Shape 2765">
                    <a:extLst>
                      <a:ext uri="{FF2B5EF4-FFF2-40B4-BE49-F238E27FC236}">
                        <a16:creationId xmlns:a16="http://schemas.microsoft.com/office/drawing/2014/main" id="{3D2F911F-26A8-DA2D-1C08-0113C163098E}"/>
                      </a:ext>
                    </a:extLst>
                  </p:cNvPr>
                  <p:cNvSpPr/>
                  <p:nvPr/>
                </p:nvSpPr>
                <p:spPr>
                  <a:xfrm>
                    <a:off x="-399681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7" name="Freeform: Shape 2766">
                    <a:extLst>
                      <a:ext uri="{FF2B5EF4-FFF2-40B4-BE49-F238E27FC236}">
                        <a16:creationId xmlns:a16="http://schemas.microsoft.com/office/drawing/2014/main" id="{8DA75EED-214B-F6B6-0B77-D7C7869C37D7}"/>
                      </a:ext>
                    </a:extLst>
                  </p:cNvPr>
                  <p:cNvSpPr/>
                  <p:nvPr/>
                </p:nvSpPr>
                <p:spPr>
                  <a:xfrm>
                    <a:off x="-375205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8" name="Freeform: Shape 2767">
                    <a:extLst>
                      <a:ext uri="{FF2B5EF4-FFF2-40B4-BE49-F238E27FC236}">
                        <a16:creationId xmlns:a16="http://schemas.microsoft.com/office/drawing/2014/main" id="{F14FA032-9F8A-CDF8-071E-2A450AE0DB45}"/>
                      </a:ext>
                    </a:extLst>
                  </p:cNvPr>
                  <p:cNvSpPr/>
                  <p:nvPr/>
                </p:nvSpPr>
                <p:spPr>
                  <a:xfrm>
                    <a:off x="-350729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69" name="Freeform: Shape 2768">
                    <a:extLst>
                      <a:ext uri="{FF2B5EF4-FFF2-40B4-BE49-F238E27FC236}">
                        <a16:creationId xmlns:a16="http://schemas.microsoft.com/office/drawing/2014/main" id="{EBF0D3DB-5033-C801-E4E7-93E727C12156}"/>
                      </a:ext>
                    </a:extLst>
                  </p:cNvPr>
                  <p:cNvSpPr/>
                  <p:nvPr/>
                </p:nvSpPr>
                <p:spPr>
                  <a:xfrm>
                    <a:off x="-3262533"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70" name="Freeform: Shape 2769">
                    <a:extLst>
                      <a:ext uri="{FF2B5EF4-FFF2-40B4-BE49-F238E27FC236}">
                        <a16:creationId xmlns:a16="http://schemas.microsoft.com/office/drawing/2014/main" id="{D90A651A-23CF-9CB8-F0BB-E794B974DB36}"/>
                      </a:ext>
                    </a:extLst>
                  </p:cNvPr>
                  <p:cNvSpPr/>
                  <p:nvPr/>
                </p:nvSpPr>
                <p:spPr>
                  <a:xfrm>
                    <a:off x="-3017773"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1" name="Freeform: Shape 2770">
                    <a:extLst>
                      <a:ext uri="{FF2B5EF4-FFF2-40B4-BE49-F238E27FC236}">
                        <a16:creationId xmlns:a16="http://schemas.microsoft.com/office/drawing/2014/main" id="{F2B34EF8-DD6D-DAF5-2565-62B2040A6838}"/>
                      </a:ext>
                    </a:extLst>
                  </p:cNvPr>
                  <p:cNvSpPr/>
                  <p:nvPr/>
                </p:nvSpPr>
                <p:spPr>
                  <a:xfrm>
                    <a:off x="-2772944" y="283748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72" name="Freeform: Shape 2771">
                    <a:extLst>
                      <a:ext uri="{FF2B5EF4-FFF2-40B4-BE49-F238E27FC236}">
                        <a16:creationId xmlns:a16="http://schemas.microsoft.com/office/drawing/2014/main" id="{DAD84EC8-9CCD-9241-53BE-73C37248048F}"/>
                      </a:ext>
                    </a:extLst>
                  </p:cNvPr>
                  <p:cNvSpPr/>
                  <p:nvPr/>
                </p:nvSpPr>
                <p:spPr>
                  <a:xfrm>
                    <a:off x="-252818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3" name="Freeform: Shape 2772">
                    <a:extLst>
                      <a:ext uri="{FF2B5EF4-FFF2-40B4-BE49-F238E27FC236}">
                        <a16:creationId xmlns:a16="http://schemas.microsoft.com/office/drawing/2014/main" id="{9DF1A3FD-D6BB-3127-97E9-285434F916C2}"/>
                      </a:ext>
                    </a:extLst>
                  </p:cNvPr>
                  <p:cNvSpPr/>
                  <p:nvPr/>
                </p:nvSpPr>
                <p:spPr>
                  <a:xfrm>
                    <a:off x="-2283424"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4" name="Freeform: Shape 2773">
                    <a:extLst>
                      <a:ext uri="{FF2B5EF4-FFF2-40B4-BE49-F238E27FC236}">
                        <a16:creationId xmlns:a16="http://schemas.microsoft.com/office/drawing/2014/main" id="{0574E757-6098-E41E-18A8-824D49AC9C66}"/>
                      </a:ext>
                    </a:extLst>
                  </p:cNvPr>
                  <p:cNvSpPr/>
                  <p:nvPr/>
                </p:nvSpPr>
                <p:spPr>
                  <a:xfrm>
                    <a:off x="-203866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5000"/>
                    </a:schemeClr>
                  </a:solidFill>
                  <a:ln w="6917" cap="flat">
                    <a:noFill/>
                    <a:prstDash val="solid"/>
                    <a:miter/>
                  </a:ln>
                </p:spPr>
                <p:txBody>
                  <a:bodyPr rtlCol="0" anchor="ctr"/>
                  <a:lstStyle/>
                  <a:p>
                    <a:pPr lvl="0"/>
                    <a:endParaRPr lang="zh-CN" altLang="en-US"/>
                  </a:p>
                </p:txBody>
              </p:sp>
              <p:sp>
                <p:nvSpPr>
                  <p:cNvPr id="2775" name="Freeform: Shape 2774">
                    <a:extLst>
                      <a:ext uri="{FF2B5EF4-FFF2-40B4-BE49-F238E27FC236}">
                        <a16:creationId xmlns:a16="http://schemas.microsoft.com/office/drawing/2014/main" id="{B9B45185-1788-1A60-D3A8-C0A2EA7FEF23}"/>
                      </a:ext>
                    </a:extLst>
                  </p:cNvPr>
                  <p:cNvSpPr/>
                  <p:nvPr/>
                </p:nvSpPr>
                <p:spPr>
                  <a:xfrm>
                    <a:off x="-1793905" y="283748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6" name="Freeform: Shape 2775">
                    <a:extLst>
                      <a:ext uri="{FF2B5EF4-FFF2-40B4-BE49-F238E27FC236}">
                        <a16:creationId xmlns:a16="http://schemas.microsoft.com/office/drawing/2014/main" id="{59996DE0-EEDC-08C0-42F3-1E0E62A68B50}"/>
                      </a:ext>
                    </a:extLst>
                  </p:cNvPr>
                  <p:cNvSpPr/>
                  <p:nvPr/>
                </p:nvSpPr>
                <p:spPr>
                  <a:xfrm>
                    <a:off x="-766842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7" name="Freeform: Shape 2776">
                    <a:extLst>
                      <a:ext uri="{FF2B5EF4-FFF2-40B4-BE49-F238E27FC236}">
                        <a16:creationId xmlns:a16="http://schemas.microsoft.com/office/drawing/2014/main" id="{0CCA75E4-84E3-4290-66F5-4526BD4E2238}"/>
                      </a:ext>
                    </a:extLst>
                  </p:cNvPr>
                  <p:cNvSpPr/>
                  <p:nvPr/>
                </p:nvSpPr>
                <p:spPr>
                  <a:xfrm>
                    <a:off x="-742366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8" name="Freeform: Shape 2777">
                    <a:extLst>
                      <a:ext uri="{FF2B5EF4-FFF2-40B4-BE49-F238E27FC236}">
                        <a16:creationId xmlns:a16="http://schemas.microsoft.com/office/drawing/2014/main" id="{CD25D505-F7AD-E390-EEC7-09C63D3D3D02}"/>
                      </a:ext>
                    </a:extLst>
                  </p:cNvPr>
                  <p:cNvSpPr/>
                  <p:nvPr/>
                </p:nvSpPr>
                <p:spPr>
                  <a:xfrm>
                    <a:off x="-717890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79" name="Freeform: Shape 2778">
                    <a:extLst>
                      <a:ext uri="{FF2B5EF4-FFF2-40B4-BE49-F238E27FC236}">
                        <a16:creationId xmlns:a16="http://schemas.microsoft.com/office/drawing/2014/main" id="{8786975A-DD85-8D60-BFD4-97AD7D8889E6}"/>
                      </a:ext>
                    </a:extLst>
                  </p:cNvPr>
                  <p:cNvSpPr/>
                  <p:nvPr/>
                </p:nvSpPr>
                <p:spPr>
                  <a:xfrm>
                    <a:off x="-6934140"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0" name="Freeform: Shape 2779">
                    <a:extLst>
                      <a:ext uri="{FF2B5EF4-FFF2-40B4-BE49-F238E27FC236}">
                        <a16:creationId xmlns:a16="http://schemas.microsoft.com/office/drawing/2014/main" id="{885D99E0-FB71-20EF-3DE8-447DF3EFC309}"/>
                      </a:ext>
                    </a:extLst>
                  </p:cNvPr>
                  <p:cNvSpPr/>
                  <p:nvPr/>
                </p:nvSpPr>
                <p:spPr>
                  <a:xfrm>
                    <a:off x="-668931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1" name="Freeform: Shape 2780">
                    <a:extLst>
                      <a:ext uri="{FF2B5EF4-FFF2-40B4-BE49-F238E27FC236}">
                        <a16:creationId xmlns:a16="http://schemas.microsoft.com/office/drawing/2014/main" id="{EAE62DFA-DFF7-1ACD-F957-1345615771A1}"/>
                      </a:ext>
                    </a:extLst>
                  </p:cNvPr>
                  <p:cNvSpPr/>
                  <p:nvPr/>
                </p:nvSpPr>
                <p:spPr>
                  <a:xfrm>
                    <a:off x="-644455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2" name="Freeform: Shape 2781">
                    <a:extLst>
                      <a:ext uri="{FF2B5EF4-FFF2-40B4-BE49-F238E27FC236}">
                        <a16:creationId xmlns:a16="http://schemas.microsoft.com/office/drawing/2014/main" id="{C17D434B-4EA2-53E2-F24B-FC96F5A5713E}"/>
                      </a:ext>
                    </a:extLst>
                  </p:cNvPr>
                  <p:cNvSpPr/>
                  <p:nvPr/>
                </p:nvSpPr>
                <p:spPr>
                  <a:xfrm>
                    <a:off x="-6199791"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83" name="Freeform: Shape 2782">
                    <a:extLst>
                      <a:ext uri="{FF2B5EF4-FFF2-40B4-BE49-F238E27FC236}">
                        <a16:creationId xmlns:a16="http://schemas.microsoft.com/office/drawing/2014/main" id="{342C32DD-0D58-F03E-04EB-479F59DC6D45}"/>
                      </a:ext>
                    </a:extLst>
                  </p:cNvPr>
                  <p:cNvSpPr/>
                  <p:nvPr/>
                </p:nvSpPr>
                <p:spPr>
                  <a:xfrm>
                    <a:off x="-595503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4" name="Freeform: Shape 2783">
                    <a:extLst>
                      <a:ext uri="{FF2B5EF4-FFF2-40B4-BE49-F238E27FC236}">
                        <a16:creationId xmlns:a16="http://schemas.microsoft.com/office/drawing/2014/main" id="{3513D20A-1656-4EF1-3CEB-CDE19D655FAF}"/>
                      </a:ext>
                    </a:extLst>
                  </p:cNvPr>
                  <p:cNvSpPr/>
                  <p:nvPr/>
                </p:nvSpPr>
                <p:spPr>
                  <a:xfrm>
                    <a:off x="-571027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5" name="Freeform: Shape 2784">
                    <a:extLst>
                      <a:ext uri="{FF2B5EF4-FFF2-40B4-BE49-F238E27FC236}">
                        <a16:creationId xmlns:a16="http://schemas.microsoft.com/office/drawing/2014/main" id="{D28F2817-CDB7-33A4-0DDC-98F913F0D27C}"/>
                      </a:ext>
                    </a:extLst>
                  </p:cNvPr>
                  <p:cNvSpPr/>
                  <p:nvPr/>
                </p:nvSpPr>
                <p:spPr>
                  <a:xfrm>
                    <a:off x="-5465511"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6" name="Freeform: Shape 2785">
                    <a:extLst>
                      <a:ext uri="{FF2B5EF4-FFF2-40B4-BE49-F238E27FC236}">
                        <a16:creationId xmlns:a16="http://schemas.microsoft.com/office/drawing/2014/main" id="{F0112D9D-3505-C161-7F21-2815AC115D58}"/>
                      </a:ext>
                    </a:extLst>
                  </p:cNvPr>
                  <p:cNvSpPr/>
                  <p:nvPr/>
                </p:nvSpPr>
                <p:spPr>
                  <a:xfrm>
                    <a:off x="-522068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7" name="Freeform: Shape 2786">
                    <a:extLst>
                      <a:ext uri="{FF2B5EF4-FFF2-40B4-BE49-F238E27FC236}">
                        <a16:creationId xmlns:a16="http://schemas.microsoft.com/office/drawing/2014/main" id="{DA0F53FA-B91E-637B-9B73-D78E29DE9DBC}"/>
                      </a:ext>
                    </a:extLst>
                  </p:cNvPr>
                  <p:cNvSpPr/>
                  <p:nvPr/>
                </p:nvSpPr>
                <p:spPr>
                  <a:xfrm>
                    <a:off x="-497592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8" name="Freeform: Shape 2787">
                    <a:extLst>
                      <a:ext uri="{FF2B5EF4-FFF2-40B4-BE49-F238E27FC236}">
                        <a16:creationId xmlns:a16="http://schemas.microsoft.com/office/drawing/2014/main" id="{37B18A8F-061B-A959-D35E-80E39BDA105B}"/>
                      </a:ext>
                    </a:extLst>
                  </p:cNvPr>
                  <p:cNvSpPr/>
                  <p:nvPr/>
                </p:nvSpPr>
                <p:spPr>
                  <a:xfrm>
                    <a:off x="-473116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89" name="Freeform: Shape 2788">
                    <a:extLst>
                      <a:ext uri="{FF2B5EF4-FFF2-40B4-BE49-F238E27FC236}">
                        <a16:creationId xmlns:a16="http://schemas.microsoft.com/office/drawing/2014/main" id="{56D32292-ABF5-CFEB-4E3C-812F3CF7F822}"/>
                      </a:ext>
                    </a:extLst>
                  </p:cNvPr>
                  <p:cNvSpPr/>
                  <p:nvPr/>
                </p:nvSpPr>
                <p:spPr>
                  <a:xfrm>
                    <a:off x="-448640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0" name="Freeform: Shape 2789">
                    <a:extLst>
                      <a:ext uri="{FF2B5EF4-FFF2-40B4-BE49-F238E27FC236}">
                        <a16:creationId xmlns:a16="http://schemas.microsoft.com/office/drawing/2014/main" id="{637AF067-693F-6C37-B5EA-8125D8AB8F9D}"/>
                      </a:ext>
                    </a:extLst>
                  </p:cNvPr>
                  <p:cNvSpPr/>
                  <p:nvPr/>
                </p:nvSpPr>
                <p:spPr>
                  <a:xfrm>
                    <a:off x="-4241642"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1" name="Freeform: Shape 2790">
                    <a:extLst>
                      <a:ext uri="{FF2B5EF4-FFF2-40B4-BE49-F238E27FC236}">
                        <a16:creationId xmlns:a16="http://schemas.microsoft.com/office/drawing/2014/main" id="{3D17F7C8-CA41-A48C-8EC8-93B695796EF7}"/>
                      </a:ext>
                    </a:extLst>
                  </p:cNvPr>
                  <p:cNvSpPr/>
                  <p:nvPr/>
                </p:nvSpPr>
                <p:spPr>
                  <a:xfrm>
                    <a:off x="-399681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2" name="Freeform: Shape 2791">
                    <a:extLst>
                      <a:ext uri="{FF2B5EF4-FFF2-40B4-BE49-F238E27FC236}">
                        <a16:creationId xmlns:a16="http://schemas.microsoft.com/office/drawing/2014/main" id="{94B78774-ABBA-0738-B382-E599251C1843}"/>
                      </a:ext>
                    </a:extLst>
                  </p:cNvPr>
                  <p:cNvSpPr/>
                  <p:nvPr/>
                </p:nvSpPr>
                <p:spPr>
                  <a:xfrm>
                    <a:off x="-375205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3" name="Freeform: Shape 2792">
                    <a:extLst>
                      <a:ext uri="{FF2B5EF4-FFF2-40B4-BE49-F238E27FC236}">
                        <a16:creationId xmlns:a16="http://schemas.microsoft.com/office/drawing/2014/main" id="{8F92254E-369B-4551-C8E5-34ACC3597E6A}"/>
                      </a:ext>
                    </a:extLst>
                  </p:cNvPr>
                  <p:cNvSpPr/>
                  <p:nvPr/>
                </p:nvSpPr>
                <p:spPr>
                  <a:xfrm>
                    <a:off x="-350729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4" name="Freeform: Shape 2793">
                    <a:extLst>
                      <a:ext uri="{FF2B5EF4-FFF2-40B4-BE49-F238E27FC236}">
                        <a16:creationId xmlns:a16="http://schemas.microsoft.com/office/drawing/2014/main" id="{396EF198-A1A2-0701-D1F9-9A81B22A1986}"/>
                      </a:ext>
                    </a:extLst>
                  </p:cNvPr>
                  <p:cNvSpPr/>
                  <p:nvPr/>
                </p:nvSpPr>
                <p:spPr>
                  <a:xfrm>
                    <a:off x="-3262533"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5" name="Freeform: Shape 2794">
                    <a:extLst>
                      <a:ext uri="{FF2B5EF4-FFF2-40B4-BE49-F238E27FC236}">
                        <a16:creationId xmlns:a16="http://schemas.microsoft.com/office/drawing/2014/main" id="{9BBBE0EF-EB5A-93E8-6B5C-198FD3E832FC}"/>
                      </a:ext>
                    </a:extLst>
                  </p:cNvPr>
                  <p:cNvSpPr/>
                  <p:nvPr/>
                </p:nvSpPr>
                <p:spPr>
                  <a:xfrm>
                    <a:off x="-3017773"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6" name="Freeform: Shape 2795">
                    <a:extLst>
                      <a:ext uri="{FF2B5EF4-FFF2-40B4-BE49-F238E27FC236}">
                        <a16:creationId xmlns:a16="http://schemas.microsoft.com/office/drawing/2014/main" id="{F51A2B00-DCEA-7B2E-5C8D-27106719DB24}"/>
                      </a:ext>
                    </a:extLst>
                  </p:cNvPr>
                  <p:cNvSpPr/>
                  <p:nvPr/>
                </p:nvSpPr>
                <p:spPr>
                  <a:xfrm>
                    <a:off x="-2772944" y="3082787"/>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797" name="Freeform: Shape 2796">
                    <a:extLst>
                      <a:ext uri="{FF2B5EF4-FFF2-40B4-BE49-F238E27FC236}">
                        <a16:creationId xmlns:a16="http://schemas.microsoft.com/office/drawing/2014/main" id="{0BD2BA2B-967C-A603-AE23-CD8E0C88A954}"/>
                      </a:ext>
                    </a:extLst>
                  </p:cNvPr>
                  <p:cNvSpPr/>
                  <p:nvPr/>
                </p:nvSpPr>
                <p:spPr>
                  <a:xfrm>
                    <a:off x="-252818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8" name="Freeform: Shape 2797">
                    <a:extLst>
                      <a:ext uri="{FF2B5EF4-FFF2-40B4-BE49-F238E27FC236}">
                        <a16:creationId xmlns:a16="http://schemas.microsoft.com/office/drawing/2014/main" id="{B1E668F9-BEEC-3437-CB60-88F67ECA41BB}"/>
                      </a:ext>
                    </a:extLst>
                  </p:cNvPr>
                  <p:cNvSpPr/>
                  <p:nvPr/>
                </p:nvSpPr>
                <p:spPr>
                  <a:xfrm>
                    <a:off x="-2283424"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799" name="Freeform: Shape 2798">
                    <a:extLst>
                      <a:ext uri="{FF2B5EF4-FFF2-40B4-BE49-F238E27FC236}">
                        <a16:creationId xmlns:a16="http://schemas.microsoft.com/office/drawing/2014/main" id="{5B0CB1C7-3677-13E4-AE15-C9A27311B923}"/>
                      </a:ext>
                    </a:extLst>
                  </p:cNvPr>
                  <p:cNvSpPr/>
                  <p:nvPr/>
                </p:nvSpPr>
                <p:spPr>
                  <a:xfrm>
                    <a:off x="-203866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800" name="Freeform: Shape 2799">
                    <a:extLst>
                      <a:ext uri="{FF2B5EF4-FFF2-40B4-BE49-F238E27FC236}">
                        <a16:creationId xmlns:a16="http://schemas.microsoft.com/office/drawing/2014/main" id="{F4E84026-543A-E512-3B57-8B900F6E0F3D}"/>
                      </a:ext>
                    </a:extLst>
                  </p:cNvPr>
                  <p:cNvSpPr/>
                  <p:nvPr/>
                </p:nvSpPr>
                <p:spPr>
                  <a:xfrm>
                    <a:off x="-1793905" y="3082787"/>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nvGrpSpPr>
              <p:cNvPr id="1746" name="图形 77">
                <a:extLst>
                  <a:ext uri="{FF2B5EF4-FFF2-40B4-BE49-F238E27FC236}">
                    <a16:creationId xmlns:a16="http://schemas.microsoft.com/office/drawing/2014/main" id="{CFAC499A-642B-90B1-CF24-B09E4D9C3BF2}"/>
                  </a:ext>
                </a:extLst>
              </p:cNvPr>
              <p:cNvGrpSpPr/>
              <p:nvPr/>
            </p:nvGrpSpPr>
            <p:grpSpPr>
              <a:xfrm>
                <a:off x="-13789148" y="3327951"/>
                <a:ext cx="12231283" cy="3423554"/>
                <a:chOff x="-13789148" y="3327951"/>
                <a:chExt cx="12231283" cy="3423554"/>
              </a:xfrm>
              <a:grpFill/>
            </p:grpSpPr>
            <p:grpSp>
              <p:nvGrpSpPr>
                <p:cNvPr id="1747" name="图形 77">
                  <a:extLst>
                    <a:ext uri="{FF2B5EF4-FFF2-40B4-BE49-F238E27FC236}">
                      <a16:creationId xmlns:a16="http://schemas.microsoft.com/office/drawing/2014/main" id="{469590D6-F1EC-5ED9-6436-2BCB8F5952B8}"/>
                    </a:ext>
                  </a:extLst>
                </p:cNvPr>
                <p:cNvGrpSpPr/>
                <p:nvPr/>
              </p:nvGrpSpPr>
              <p:grpSpPr>
                <a:xfrm>
                  <a:off x="-13789148" y="3327951"/>
                  <a:ext cx="6110624" cy="3423554"/>
                  <a:chOff x="-13789148" y="3327951"/>
                  <a:chExt cx="6110624" cy="3423554"/>
                </a:xfrm>
                <a:grpFill/>
              </p:grpSpPr>
              <p:sp>
                <p:nvSpPr>
                  <p:cNvPr id="2099" name="Freeform: Shape 2098">
                    <a:extLst>
                      <a:ext uri="{FF2B5EF4-FFF2-40B4-BE49-F238E27FC236}">
                        <a16:creationId xmlns:a16="http://schemas.microsoft.com/office/drawing/2014/main" id="{291DE9F3-7FA5-0775-29E9-259563FEDB00}"/>
                      </a:ext>
                    </a:extLst>
                  </p:cNvPr>
                  <p:cNvSpPr/>
                  <p:nvPr/>
                </p:nvSpPr>
                <p:spPr>
                  <a:xfrm>
                    <a:off x="-1378914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0" name="Freeform: Shape 2099">
                    <a:extLst>
                      <a:ext uri="{FF2B5EF4-FFF2-40B4-BE49-F238E27FC236}">
                        <a16:creationId xmlns:a16="http://schemas.microsoft.com/office/drawing/2014/main" id="{A8BD32F8-6100-4BB9-31A9-745ADCA4CA88}"/>
                      </a:ext>
                    </a:extLst>
                  </p:cNvPr>
                  <p:cNvSpPr/>
                  <p:nvPr/>
                </p:nvSpPr>
                <p:spPr>
                  <a:xfrm>
                    <a:off x="-1354438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1" name="Freeform: Shape 2100">
                    <a:extLst>
                      <a:ext uri="{FF2B5EF4-FFF2-40B4-BE49-F238E27FC236}">
                        <a16:creationId xmlns:a16="http://schemas.microsoft.com/office/drawing/2014/main" id="{07C080F4-9B06-6D4C-21BF-0BDC2C502D40}"/>
                      </a:ext>
                    </a:extLst>
                  </p:cNvPr>
                  <p:cNvSpPr/>
                  <p:nvPr/>
                </p:nvSpPr>
                <p:spPr>
                  <a:xfrm>
                    <a:off x="-13299628"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2" name="Freeform: Shape 2101">
                    <a:extLst>
                      <a:ext uri="{FF2B5EF4-FFF2-40B4-BE49-F238E27FC236}">
                        <a16:creationId xmlns:a16="http://schemas.microsoft.com/office/drawing/2014/main" id="{24BC37EE-BDCE-C439-1358-AB4E90DB8DFC}"/>
                      </a:ext>
                    </a:extLst>
                  </p:cNvPr>
                  <p:cNvSpPr/>
                  <p:nvPr/>
                </p:nvSpPr>
                <p:spPr>
                  <a:xfrm>
                    <a:off x="-1305479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03" name="Freeform: Shape 2102">
                    <a:extLst>
                      <a:ext uri="{FF2B5EF4-FFF2-40B4-BE49-F238E27FC236}">
                        <a16:creationId xmlns:a16="http://schemas.microsoft.com/office/drawing/2014/main" id="{B22399A7-36DD-677B-AE49-736F31F690FA}"/>
                      </a:ext>
                    </a:extLst>
                  </p:cNvPr>
                  <p:cNvSpPr/>
                  <p:nvPr/>
                </p:nvSpPr>
                <p:spPr>
                  <a:xfrm>
                    <a:off x="-1281003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4" name="Freeform: Shape 2103">
                    <a:extLst>
                      <a:ext uri="{FF2B5EF4-FFF2-40B4-BE49-F238E27FC236}">
                        <a16:creationId xmlns:a16="http://schemas.microsoft.com/office/drawing/2014/main" id="{6A1F3B74-6307-E862-4B4B-1C584DFCE4E8}"/>
                      </a:ext>
                    </a:extLst>
                  </p:cNvPr>
                  <p:cNvSpPr/>
                  <p:nvPr/>
                </p:nvSpPr>
                <p:spPr>
                  <a:xfrm>
                    <a:off x="-1256527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5" name="Freeform: Shape 2104">
                    <a:extLst>
                      <a:ext uri="{FF2B5EF4-FFF2-40B4-BE49-F238E27FC236}">
                        <a16:creationId xmlns:a16="http://schemas.microsoft.com/office/drawing/2014/main" id="{5DE0B1E5-D1CB-CE46-8272-14AE664E5C72}"/>
                      </a:ext>
                    </a:extLst>
                  </p:cNvPr>
                  <p:cNvSpPr/>
                  <p:nvPr/>
                </p:nvSpPr>
                <p:spPr>
                  <a:xfrm>
                    <a:off x="-1232051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6" name="Freeform: Shape 2105">
                    <a:extLst>
                      <a:ext uri="{FF2B5EF4-FFF2-40B4-BE49-F238E27FC236}">
                        <a16:creationId xmlns:a16="http://schemas.microsoft.com/office/drawing/2014/main" id="{C10768D5-0BC5-C8F8-DE2C-88A1039B1591}"/>
                      </a:ext>
                    </a:extLst>
                  </p:cNvPr>
                  <p:cNvSpPr/>
                  <p:nvPr/>
                </p:nvSpPr>
                <p:spPr>
                  <a:xfrm>
                    <a:off x="-12075759"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7" name="Freeform: Shape 2106">
                    <a:extLst>
                      <a:ext uri="{FF2B5EF4-FFF2-40B4-BE49-F238E27FC236}">
                        <a16:creationId xmlns:a16="http://schemas.microsoft.com/office/drawing/2014/main" id="{EB86D928-ED82-F66B-59E6-BE0A54B6C6A5}"/>
                      </a:ext>
                    </a:extLst>
                  </p:cNvPr>
                  <p:cNvSpPr/>
                  <p:nvPr/>
                </p:nvSpPr>
                <p:spPr>
                  <a:xfrm>
                    <a:off x="-1183093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8" name="Freeform: Shape 2107">
                    <a:extLst>
                      <a:ext uri="{FF2B5EF4-FFF2-40B4-BE49-F238E27FC236}">
                        <a16:creationId xmlns:a16="http://schemas.microsoft.com/office/drawing/2014/main" id="{2FA9F73B-5554-1645-7F6D-032A78D8053B}"/>
                      </a:ext>
                    </a:extLst>
                  </p:cNvPr>
                  <p:cNvSpPr/>
                  <p:nvPr/>
                </p:nvSpPr>
                <p:spPr>
                  <a:xfrm>
                    <a:off x="-1158617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09" name="Freeform: Shape 2108">
                    <a:extLst>
                      <a:ext uri="{FF2B5EF4-FFF2-40B4-BE49-F238E27FC236}">
                        <a16:creationId xmlns:a16="http://schemas.microsoft.com/office/drawing/2014/main" id="{A13AAE7B-870F-86D4-34FC-A3E74BC0D751}"/>
                      </a:ext>
                    </a:extLst>
                  </p:cNvPr>
                  <p:cNvSpPr/>
                  <p:nvPr/>
                </p:nvSpPr>
                <p:spPr>
                  <a:xfrm>
                    <a:off x="-1134141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0" name="Freeform: Shape 2109">
                    <a:extLst>
                      <a:ext uri="{FF2B5EF4-FFF2-40B4-BE49-F238E27FC236}">
                        <a16:creationId xmlns:a16="http://schemas.microsoft.com/office/drawing/2014/main" id="{7B841679-32B0-7F17-7F4D-9B62E94063F0}"/>
                      </a:ext>
                    </a:extLst>
                  </p:cNvPr>
                  <p:cNvSpPr/>
                  <p:nvPr/>
                </p:nvSpPr>
                <p:spPr>
                  <a:xfrm>
                    <a:off x="-1109665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1" name="Freeform: Shape 2110">
                    <a:extLst>
                      <a:ext uri="{FF2B5EF4-FFF2-40B4-BE49-F238E27FC236}">
                        <a16:creationId xmlns:a16="http://schemas.microsoft.com/office/drawing/2014/main" id="{54976D52-7FB8-CAE1-D602-8859ECA065D2}"/>
                      </a:ext>
                    </a:extLst>
                  </p:cNvPr>
                  <p:cNvSpPr/>
                  <p:nvPr/>
                </p:nvSpPr>
                <p:spPr>
                  <a:xfrm>
                    <a:off x="-1085189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2" name="Freeform: Shape 2111">
                    <a:extLst>
                      <a:ext uri="{FF2B5EF4-FFF2-40B4-BE49-F238E27FC236}">
                        <a16:creationId xmlns:a16="http://schemas.microsoft.com/office/drawing/2014/main" id="{D72672F6-1265-3667-25DB-434333C34F60}"/>
                      </a:ext>
                    </a:extLst>
                  </p:cNvPr>
                  <p:cNvSpPr/>
                  <p:nvPr/>
                </p:nvSpPr>
                <p:spPr>
                  <a:xfrm>
                    <a:off x="-1060706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3" name="Freeform: Shape 2112">
                    <a:extLst>
                      <a:ext uri="{FF2B5EF4-FFF2-40B4-BE49-F238E27FC236}">
                        <a16:creationId xmlns:a16="http://schemas.microsoft.com/office/drawing/2014/main" id="{451EA918-0642-0567-F4F7-04B725A3C898}"/>
                      </a:ext>
                    </a:extLst>
                  </p:cNvPr>
                  <p:cNvSpPr/>
                  <p:nvPr/>
                </p:nvSpPr>
                <p:spPr>
                  <a:xfrm>
                    <a:off x="-1036230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4" name="Freeform: Shape 2113">
                    <a:extLst>
                      <a:ext uri="{FF2B5EF4-FFF2-40B4-BE49-F238E27FC236}">
                        <a16:creationId xmlns:a16="http://schemas.microsoft.com/office/drawing/2014/main" id="{779A44AD-62CF-1A0E-9E6C-716619EB245E}"/>
                      </a:ext>
                    </a:extLst>
                  </p:cNvPr>
                  <p:cNvSpPr/>
                  <p:nvPr/>
                </p:nvSpPr>
                <p:spPr>
                  <a:xfrm>
                    <a:off x="-1011754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5" name="Freeform: Shape 2114">
                    <a:extLst>
                      <a:ext uri="{FF2B5EF4-FFF2-40B4-BE49-F238E27FC236}">
                        <a16:creationId xmlns:a16="http://schemas.microsoft.com/office/drawing/2014/main" id="{C62142A8-4C76-E903-3CF4-EC4BB63133ED}"/>
                      </a:ext>
                    </a:extLst>
                  </p:cNvPr>
                  <p:cNvSpPr/>
                  <p:nvPr/>
                </p:nvSpPr>
                <p:spPr>
                  <a:xfrm>
                    <a:off x="-987278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6" name="Freeform: Shape 2115">
                    <a:extLst>
                      <a:ext uri="{FF2B5EF4-FFF2-40B4-BE49-F238E27FC236}">
                        <a16:creationId xmlns:a16="http://schemas.microsoft.com/office/drawing/2014/main" id="{1D061F7B-EFB0-97A5-EB9E-5921D9654353}"/>
                      </a:ext>
                    </a:extLst>
                  </p:cNvPr>
                  <p:cNvSpPr/>
                  <p:nvPr/>
                </p:nvSpPr>
                <p:spPr>
                  <a:xfrm>
                    <a:off x="-962802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7" name="Freeform: Shape 2116">
                    <a:extLst>
                      <a:ext uri="{FF2B5EF4-FFF2-40B4-BE49-F238E27FC236}">
                        <a16:creationId xmlns:a16="http://schemas.microsoft.com/office/drawing/2014/main" id="{846ED7BF-1BB7-4C96-94C5-5EC907B73AF0}"/>
                      </a:ext>
                    </a:extLst>
                  </p:cNvPr>
                  <p:cNvSpPr/>
                  <p:nvPr/>
                </p:nvSpPr>
                <p:spPr>
                  <a:xfrm>
                    <a:off x="-938319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8" name="Freeform: Shape 2117">
                    <a:extLst>
                      <a:ext uri="{FF2B5EF4-FFF2-40B4-BE49-F238E27FC236}">
                        <a16:creationId xmlns:a16="http://schemas.microsoft.com/office/drawing/2014/main" id="{652129A9-DFB3-FBBC-96DE-44EC3E744CFF}"/>
                      </a:ext>
                    </a:extLst>
                  </p:cNvPr>
                  <p:cNvSpPr/>
                  <p:nvPr/>
                </p:nvSpPr>
                <p:spPr>
                  <a:xfrm>
                    <a:off x="-913843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19" name="Freeform: Shape 2118">
                    <a:extLst>
                      <a:ext uri="{FF2B5EF4-FFF2-40B4-BE49-F238E27FC236}">
                        <a16:creationId xmlns:a16="http://schemas.microsoft.com/office/drawing/2014/main" id="{743A0447-B5C6-DD0D-A30D-A8722765AF89}"/>
                      </a:ext>
                    </a:extLst>
                  </p:cNvPr>
                  <p:cNvSpPr/>
                  <p:nvPr/>
                </p:nvSpPr>
                <p:spPr>
                  <a:xfrm>
                    <a:off x="-889367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0" name="Freeform: Shape 2119">
                    <a:extLst>
                      <a:ext uri="{FF2B5EF4-FFF2-40B4-BE49-F238E27FC236}">
                        <a16:creationId xmlns:a16="http://schemas.microsoft.com/office/drawing/2014/main" id="{E2509FAC-6283-4FDD-68D8-3CF0C280D85C}"/>
                      </a:ext>
                    </a:extLst>
                  </p:cNvPr>
                  <p:cNvSpPr/>
                  <p:nvPr/>
                </p:nvSpPr>
                <p:spPr>
                  <a:xfrm>
                    <a:off x="-864891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1" name="Freeform: Shape 2120">
                    <a:extLst>
                      <a:ext uri="{FF2B5EF4-FFF2-40B4-BE49-F238E27FC236}">
                        <a16:creationId xmlns:a16="http://schemas.microsoft.com/office/drawing/2014/main" id="{562FBAFB-9743-4E1C-E262-62C2893BC2F0}"/>
                      </a:ext>
                    </a:extLst>
                  </p:cNvPr>
                  <p:cNvSpPr/>
                  <p:nvPr/>
                </p:nvSpPr>
                <p:spPr>
                  <a:xfrm>
                    <a:off x="-8404152"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2" name="Freeform: Shape 2121">
                    <a:extLst>
                      <a:ext uri="{FF2B5EF4-FFF2-40B4-BE49-F238E27FC236}">
                        <a16:creationId xmlns:a16="http://schemas.microsoft.com/office/drawing/2014/main" id="{1D626941-40E0-2061-43E5-B7FC688EF257}"/>
                      </a:ext>
                    </a:extLst>
                  </p:cNvPr>
                  <p:cNvSpPr/>
                  <p:nvPr/>
                </p:nvSpPr>
                <p:spPr>
                  <a:xfrm>
                    <a:off x="-815932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3" name="Freeform: Shape 2122">
                    <a:extLst>
                      <a:ext uri="{FF2B5EF4-FFF2-40B4-BE49-F238E27FC236}">
                        <a16:creationId xmlns:a16="http://schemas.microsoft.com/office/drawing/2014/main" id="{DB8DF931-198C-88DE-95FE-9BDB95045948}"/>
                      </a:ext>
                    </a:extLst>
                  </p:cNvPr>
                  <p:cNvSpPr/>
                  <p:nvPr/>
                </p:nvSpPr>
                <p:spPr>
                  <a:xfrm>
                    <a:off x="-791456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4" name="Freeform: Shape 2123">
                    <a:extLst>
                      <a:ext uri="{FF2B5EF4-FFF2-40B4-BE49-F238E27FC236}">
                        <a16:creationId xmlns:a16="http://schemas.microsoft.com/office/drawing/2014/main" id="{EFDEFAF9-BD60-7C27-B502-8787D1BF5A96}"/>
                      </a:ext>
                    </a:extLst>
                  </p:cNvPr>
                  <p:cNvSpPr/>
                  <p:nvPr/>
                </p:nvSpPr>
                <p:spPr>
                  <a:xfrm>
                    <a:off x="-1378914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5" name="Freeform: Shape 2124">
                    <a:extLst>
                      <a:ext uri="{FF2B5EF4-FFF2-40B4-BE49-F238E27FC236}">
                        <a16:creationId xmlns:a16="http://schemas.microsoft.com/office/drawing/2014/main" id="{8904B8B2-154F-0925-6473-1CACDB6BD544}"/>
                      </a:ext>
                    </a:extLst>
                  </p:cNvPr>
                  <p:cNvSpPr/>
                  <p:nvPr/>
                </p:nvSpPr>
                <p:spPr>
                  <a:xfrm>
                    <a:off x="-1354438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26" name="Freeform: Shape 2125">
                    <a:extLst>
                      <a:ext uri="{FF2B5EF4-FFF2-40B4-BE49-F238E27FC236}">
                        <a16:creationId xmlns:a16="http://schemas.microsoft.com/office/drawing/2014/main" id="{15A01422-7AC9-B470-97D1-49D71BE8E2E5}"/>
                      </a:ext>
                    </a:extLst>
                  </p:cNvPr>
                  <p:cNvSpPr/>
                  <p:nvPr/>
                </p:nvSpPr>
                <p:spPr>
                  <a:xfrm>
                    <a:off x="-13299628"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7" name="Freeform: Shape 2126">
                    <a:extLst>
                      <a:ext uri="{FF2B5EF4-FFF2-40B4-BE49-F238E27FC236}">
                        <a16:creationId xmlns:a16="http://schemas.microsoft.com/office/drawing/2014/main" id="{67814CD1-6BB7-9B04-E8D1-5CFADC4B4538}"/>
                      </a:ext>
                    </a:extLst>
                  </p:cNvPr>
                  <p:cNvSpPr/>
                  <p:nvPr/>
                </p:nvSpPr>
                <p:spPr>
                  <a:xfrm>
                    <a:off x="-1305479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8" name="Freeform: Shape 2127">
                    <a:extLst>
                      <a:ext uri="{FF2B5EF4-FFF2-40B4-BE49-F238E27FC236}">
                        <a16:creationId xmlns:a16="http://schemas.microsoft.com/office/drawing/2014/main" id="{0822F579-5540-B67F-8A86-115873B02752}"/>
                      </a:ext>
                    </a:extLst>
                  </p:cNvPr>
                  <p:cNvSpPr/>
                  <p:nvPr/>
                </p:nvSpPr>
                <p:spPr>
                  <a:xfrm>
                    <a:off x="-1281003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29" name="Freeform: Shape 2128">
                    <a:extLst>
                      <a:ext uri="{FF2B5EF4-FFF2-40B4-BE49-F238E27FC236}">
                        <a16:creationId xmlns:a16="http://schemas.microsoft.com/office/drawing/2014/main" id="{06EB88B5-E114-7B9F-AE15-EAF89EB59F71}"/>
                      </a:ext>
                    </a:extLst>
                  </p:cNvPr>
                  <p:cNvSpPr/>
                  <p:nvPr/>
                </p:nvSpPr>
                <p:spPr>
                  <a:xfrm>
                    <a:off x="-1256527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0" name="Freeform: Shape 2129">
                    <a:extLst>
                      <a:ext uri="{FF2B5EF4-FFF2-40B4-BE49-F238E27FC236}">
                        <a16:creationId xmlns:a16="http://schemas.microsoft.com/office/drawing/2014/main" id="{E87BC9E5-CC6E-8F0E-91EF-C9C5004FAAB5}"/>
                      </a:ext>
                    </a:extLst>
                  </p:cNvPr>
                  <p:cNvSpPr/>
                  <p:nvPr/>
                </p:nvSpPr>
                <p:spPr>
                  <a:xfrm>
                    <a:off x="-1232051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1" name="Freeform: Shape 2130">
                    <a:extLst>
                      <a:ext uri="{FF2B5EF4-FFF2-40B4-BE49-F238E27FC236}">
                        <a16:creationId xmlns:a16="http://schemas.microsoft.com/office/drawing/2014/main" id="{5858686D-372B-8459-0E47-1CF0988A78D7}"/>
                      </a:ext>
                    </a:extLst>
                  </p:cNvPr>
                  <p:cNvSpPr/>
                  <p:nvPr/>
                </p:nvSpPr>
                <p:spPr>
                  <a:xfrm>
                    <a:off x="-12075759"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2" name="Freeform: Shape 2131">
                    <a:extLst>
                      <a:ext uri="{FF2B5EF4-FFF2-40B4-BE49-F238E27FC236}">
                        <a16:creationId xmlns:a16="http://schemas.microsoft.com/office/drawing/2014/main" id="{CFE7D72D-86E4-965D-6463-8E891720DE2C}"/>
                      </a:ext>
                    </a:extLst>
                  </p:cNvPr>
                  <p:cNvSpPr/>
                  <p:nvPr/>
                </p:nvSpPr>
                <p:spPr>
                  <a:xfrm>
                    <a:off x="-1183093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3" name="Freeform: Shape 2132">
                    <a:extLst>
                      <a:ext uri="{FF2B5EF4-FFF2-40B4-BE49-F238E27FC236}">
                        <a16:creationId xmlns:a16="http://schemas.microsoft.com/office/drawing/2014/main" id="{EF5D6623-C53F-0DE2-DD11-1F66CCBA4FF0}"/>
                      </a:ext>
                    </a:extLst>
                  </p:cNvPr>
                  <p:cNvSpPr/>
                  <p:nvPr/>
                </p:nvSpPr>
                <p:spPr>
                  <a:xfrm>
                    <a:off x="-1158617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4" name="Freeform: Shape 2133">
                    <a:extLst>
                      <a:ext uri="{FF2B5EF4-FFF2-40B4-BE49-F238E27FC236}">
                        <a16:creationId xmlns:a16="http://schemas.microsoft.com/office/drawing/2014/main" id="{C2CADC79-2CB7-3DB6-27A3-18F76D972DA4}"/>
                      </a:ext>
                    </a:extLst>
                  </p:cNvPr>
                  <p:cNvSpPr/>
                  <p:nvPr/>
                </p:nvSpPr>
                <p:spPr>
                  <a:xfrm>
                    <a:off x="-1134141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5" name="Freeform: Shape 2134">
                    <a:extLst>
                      <a:ext uri="{FF2B5EF4-FFF2-40B4-BE49-F238E27FC236}">
                        <a16:creationId xmlns:a16="http://schemas.microsoft.com/office/drawing/2014/main" id="{9B5362A5-9017-390A-528C-83FD5111AA47}"/>
                      </a:ext>
                    </a:extLst>
                  </p:cNvPr>
                  <p:cNvSpPr/>
                  <p:nvPr/>
                </p:nvSpPr>
                <p:spPr>
                  <a:xfrm>
                    <a:off x="-1109665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6" name="Freeform: Shape 2135">
                    <a:extLst>
                      <a:ext uri="{FF2B5EF4-FFF2-40B4-BE49-F238E27FC236}">
                        <a16:creationId xmlns:a16="http://schemas.microsoft.com/office/drawing/2014/main" id="{8502E9BA-D7C0-C6C8-670F-03B806ACDA07}"/>
                      </a:ext>
                    </a:extLst>
                  </p:cNvPr>
                  <p:cNvSpPr/>
                  <p:nvPr/>
                </p:nvSpPr>
                <p:spPr>
                  <a:xfrm>
                    <a:off x="-1085189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7" name="Freeform: Shape 2136">
                    <a:extLst>
                      <a:ext uri="{FF2B5EF4-FFF2-40B4-BE49-F238E27FC236}">
                        <a16:creationId xmlns:a16="http://schemas.microsoft.com/office/drawing/2014/main" id="{315282FB-6801-5FC1-AA8D-FADDD17A91AF}"/>
                      </a:ext>
                    </a:extLst>
                  </p:cNvPr>
                  <p:cNvSpPr/>
                  <p:nvPr/>
                </p:nvSpPr>
                <p:spPr>
                  <a:xfrm>
                    <a:off x="-1060706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8" name="Freeform: Shape 2137">
                    <a:extLst>
                      <a:ext uri="{FF2B5EF4-FFF2-40B4-BE49-F238E27FC236}">
                        <a16:creationId xmlns:a16="http://schemas.microsoft.com/office/drawing/2014/main" id="{7E363015-538E-7392-33C4-022DDC3A6BC8}"/>
                      </a:ext>
                    </a:extLst>
                  </p:cNvPr>
                  <p:cNvSpPr/>
                  <p:nvPr/>
                </p:nvSpPr>
                <p:spPr>
                  <a:xfrm>
                    <a:off x="-1036230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39" name="Freeform: Shape 2138">
                    <a:extLst>
                      <a:ext uri="{FF2B5EF4-FFF2-40B4-BE49-F238E27FC236}">
                        <a16:creationId xmlns:a16="http://schemas.microsoft.com/office/drawing/2014/main" id="{34F8CAC3-80B0-12BB-D7A1-D41203469B4D}"/>
                      </a:ext>
                    </a:extLst>
                  </p:cNvPr>
                  <p:cNvSpPr/>
                  <p:nvPr/>
                </p:nvSpPr>
                <p:spPr>
                  <a:xfrm>
                    <a:off x="-1011754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0" name="Freeform: Shape 2139">
                    <a:extLst>
                      <a:ext uri="{FF2B5EF4-FFF2-40B4-BE49-F238E27FC236}">
                        <a16:creationId xmlns:a16="http://schemas.microsoft.com/office/drawing/2014/main" id="{83CCEA66-44F8-80F2-84A7-C149DF41D703}"/>
                      </a:ext>
                    </a:extLst>
                  </p:cNvPr>
                  <p:cNvSpPr/>
                  <p:nvPr/>
                </p:nvSpPr>
                <p:spPr>
                  <a:xfrm>
                    <a:off x="-987278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1" name="Freeform: Shape 2140">
                    <a:extLst>
                      <a:ext uri="{FF2B5EF4-FFF2-40B4-BE49-F238E27FC236}">
                        <a16:creationId xmlns:a16="http://schemas.microsoft.com/office/drawing/2014/main" id="{9CA8D8F0-2F6B-B5F0-6AC6-830065247E28}"/>
                      </a:ext>
                    </a:extLst>
                  </p:cNvPr>
                  <p:cNvSpPr/>
                  <p:nvPr/>
                </p:nvSpPr>
                <p:spPr>
                  <a:xfrm>
                    <a:off x="-962802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2" name="Freeform: Shape 2141">
                    <a:extLst>
                      <a:ext uri="{FF2B5EF4-FFF2-40B4-BE49-F238E27FC236}">
                        <a16:creationId xmlns:a16="http://schemas.microsoft.com/office/drawing/2014/main" id="{FC218F93-0955-F396-5448-C1FDA7A83C33}"/>
                      </a:ext>
                    </a:extLst>
                  </p:cNvPr>
                  <p:cNvSpPr/>
                  <p:nvPr/>
                </p:nvSpPr>
                <p:spPr>
                  <a:xfrm>
                    <a:off x="-938319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3" name="Freeform: Shape 2142">
                    <a:extLst>
                      <a:ext uri="{FF2B5EF4-FFF2-40B4-BE49-F238E27FC236}">
                        <a16:creationId xmlns:a16="http://schemas.microsoft.com/office/drawing/2014/main" id="{DDD1A35F-E30B-DDB8-4A9F-214475283083}"/>
                      </a:ext>
                    </a:extLst>
                  </p:cNvPr>
                  <p:cNvSpPr/>
                  <p:nvPr/>
                </p:nvSpPr>
                <p:spPr>
                  <a:xfrm>
                    <a:off x="-913843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4" name="Freeform: Shape 2143">
                    <a:extLst>
                      <a:ext uri="{FF2B5EF4-FFF2-40B4-BE49-F238E27FC236}">
                        <a16:creationId xmlns:a16="http://schemas.microsoft.com/office/drawing/2014/main" id="{51182A2D-96D3-695C-AEA7-31E8A00B4852}"/>
                      </a:ext>
                    </a:extLst>
                  </p:cNvPr>
                  <p:cNvSpPr/>
                  <p:nvPr/>
                </p:nvSpPr>
                <p:spPr>
                  <a:xfrm>
                    <a:off x="-889367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5" name="Freeform: Shape 2144">
                    <a:extLst>
                      <a:ext uri="{FF2B5EF4-FFF2-40B4-BE49-F238E27FC236}">
                        <a16:creationId xmlns:a16="http://schemas.microsoft.com/office/drawing/2014/main" id="{B66687C5-4C7C-AA6E-D5C0-91C4E90B2679}"/>
                      </a:ext>
                    </a:extLst>
                  </p:cNvPr>
                  <p:cNvSpPr/>
                  <p:nvPr/>
                </p:nvSpPr>
                <p:spPr>
                  <a:xfrm>
                    <a:off x="-864891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6" name="Freeform: Shape 2145">
                    <a:extLst>
                      <a:ext uri="{FF2B5EF4-FFF2-40B4-BE49-F238E27FC236}">
                        <a16:creationId xmlns:a16="http://schemas.microsoft.com/office/drawing/2014/main" id="{7D94B48B-31EA-FCB5-99F3-8D929CCCA890}"/>
                      </a:ext>
                    </a:extLst>
                  </p:cNvPr>
                  <p:cNvSpPr/>
                  <p:nvPr/>
                </p:nvSpPr>
                <p:spPr>
                  <a:xfrm>
                    <a:off x="-8404152"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7" name="Freeform: Shape 2146">
                    <a:extLst>
                      <a:ext uri="{FF2B5EF4-FFF2-40B4-BE49-F238E27FC236}">
                        <a16:creationId xmlns:a16="http://schemas.microsoft.com/office/drawing/2014/main" id="{DC00F666-C70B-63B9-D897-CE792BC467E9}"/>
                      </a:ext>
                    </a:extLst>
                  </p:cNvPr>
                  <p:cNvSpPr/>
                  <p:nvPr/>
                </p:nvSpPr>
                <p:spPr>
                  <a:xfrm>
                    <a:off x="-815932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8" name="Freeform: Shape 2147">
                    <a:extLst>
                      <a:ext uri="{FF2B5EF4-FFF2-40B4-BE49-F238E27FC236}">
                        <a16:creationId xmlns:a16="http://schemas.microsoft.com/office/drawing/2014/main" id="{D721F26F-E4C2-50A6-0B48-817EC513F3E9}"/>
                      </a:ext>
                    </a:extLst>
                  </p:cNvPr>
                  <p:cNvSpPr/>
                  <p:nvPr/>
                </p:nvSpPr>
                <p:spPr>
                  <a:xfrm>
                    <a:off x="-791456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49" name="Freeform: Shape 2148">
                    <a:extLst>
                      <a:ext uri="{FF2B5EF4-FFF2-40B4-BE49-F238E27FC236}">
                        <a16:creationId xmlns:a16="http://schemas.microsoft.com/office/drawing/2014/main" id="{D34AA111-E835-F946-F7BB-C78786D22C96}"/>
                      </a:ext>
                    </a:extLst>
                  </p:cNvPr>
                  <p:cNvSpPr/>
                  <p:nvPr/>
                </p:nvSpPr>
                <p:spPr>
                  <a:xfrm>
                    <a:off x="-1378914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0" name="Freeform: Shape 2149">
                    <a:extLst>
                      <a:ext uri="{FF2B5EF4-FFF2-40B4-BE49-F238E27FC236}">
                        <a16:creationId xmlns:a16="http://schemas.microsoft.com/office/drawing/2014/main" id="{755CF54B-548F-5F35-DE01-BB917C0B2CB9}"/>
                      </a:ext>
                    </a:extLst>
                  </p:cNvPr>
                  <p:cNvSpPr/>
                  <p:nvPr/>
                </p:nvSpPr>
                <p:spPr>
                  <a:xfrm>
                    <a:off x="-1354438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1" name="Freeform: Shape 2150">
                    <a:extLst>
                      <a:ext uri="{FF2B5EF4-FFF2-40B4-BE49-F238E27FC236}">
                        <a16:creationId xmlns:a16="http://schemas.microsoft.com/office/drawing/2014/main" id="{CBF07130-9B1A-4906-4807-463751C8F0E2}"/>
                      </a:ext>
                    </a:extLst>
                  </p:cNvPr>
                  <p:cNvSpPr/>
                  <p:nvPr/>
                </p:nvSpPr>
                <p:spPr>
                  <a:xfrm>
                    <a:off x="-13299628"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2" name="Freeform: Shape 2151">
                    <a:extLst>
                      <a:ext uri="{FF2B5EF4-FFF2-40B4-BE49-F238E27FC236}">
                        <a16:creationId xmlns:a16="http://schemas.microsoft.com/office/drawing/2014/main" id="{59E56AA1-68A1-FC93-89AB-A2BD6BB0A33A}"/>
                      </a:ext>
                    </a:extLst>
                  </p:cNvPr>
                  <p:cNvSpPr/>
                  <p:nvPr/>
                </p:nvSpPr>
                <p:spPr>
                  <a:xfrm>
                    <a:off x="-1305479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3" name="Freeform: Shape 2152">
                    <a:extLst>
                      <a:ext uri="{FF2B5EF4-FFF2-40B4-BE49-F238E27FC236}">
                        <a16:creationId xmlns:a16="http://schemas.microsoft.com/office/drawing/2014/main" id="{D128915C-A812-DFA9-6469-C820E6B0F3C4}"/>
                      </a:ext>
                    </a:extLst>
                  </p:cNvPr>
                  <p:cNvSpPr/>
                  <p:nvPr/>
                </p:nvSpPr>
                <p:spPr>
                  <a:xfrm>
                    <a:off x="-1281003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4" name="Freeform: Shape 2153">
                    <a:extLst>
                      <a:ext uri="{FF2B5EF4-FFF2-40B4-BE49-F238E27FC236}">
                        <a16:creationId xmlns:a16="http://schemas.microsoft.com/office/drawing/2014/main" id="{7F97C914-FDFA-86AF-D66B-7A44E487A4C8}"/>
                      </a:ext>
                    </a:extLst>
                  </p:cNvPr>
                  <p:cNvSpPr/>
                  <p:nvPr/>
                </p:nvSpPr>
                <p:spPr>
                  <a:xfrm>
                    <a:off x="-1256527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5" name="Freeform: Shape 2154">
                    <a:extLst>
                      <a:ext uri="{FF2B5EF4-FFF2-40B4-BE49-F238E27FC236}">
                        <a16:creationId xmlns:a16="http://schemas.microsoft.com/office/drawing/2014/main" id="{74D0588F-E3A2-0BB8-00DE-CFF6EF76EBA7}"/>
                      </a:ext>
                    </a:extLst>
                  </p:cNvPr>
                  <p:cNvSpPr/>
                  <p:nvPr/>
                </p:nvSpPr>
                <p:spPr>
                  <a:xfrm>
                    <a:off x="-1232051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6" name="Freeform: Shape 2155">
                    <a:extLst>
                      <a:ext uri="{FF2B5EF4-FFF2-40B4-BE49-F238E27FC236}">
                        <a16:creationId xmlns:a16="http://schemas.microsoft.com/office/drawing/2014/main" id="{3360C0F2-D384-C633-2AAC-261487606ECD}"/>
                      </a:ext>
                    </a:extLst>
                  </p:cNvPr>
                  <p:cNvSpPr/>
                  <p:nvPr/>
                </p:nvSpPr>
                <p:spPr>
                  <a:xfrm>
                    <a:off x="-12075759"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7" name="Freeform: Shape 2156">
                    <a:extLst>
                      <a:ext uri="{FF2B5EF4-FFF2-40B4-BE49-F238E27FC236}">
                        <a16:creationId xmlns:a16="http://schemas.microsoft.com/office/drawing/2014/main" id="{3C56CB10-2C6D-08CB-B2CD-35AFBB71E170}"/>
                      </a:ext>
                    </a:extLst>
                  </p:cNvPr>
                  <p:cNvSpPr/>
                  <p:nvPr/>
                </p:nvSpPr>
                <p:spPr>
                  <a:xfrm>
                    <a:off x="-1183093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8" name="Freeform: Shape 2157">
                    <a:extLst>
                      <a:ext uri="{FF2B5EF4-FFF2-40B4-BE49-F238E27FC236}">
                        <a16:creationId xmlns:a16="http://schemas.microsoft.com/office/drawing/2014/main" id="{72F6E8D3-8DE8-F172-2565-9D92F9435E36}"/>
                      </a:ext>
                    </a:extLst>
                  </p:cNvPr>
                  <p:cNvSpPr/>
                  <p:nvPr/>
                </p:nvSpPr>
                <p:spPr>
                  <a:xfrm>
                    <a:off x="-1158617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59" name="Freeform: Shape 2158">
                    <a:extLst>
                      <a:ext uri="{FF2B5EF4-FFF2-40B4-BE49-F238E27FC236}">
                        <a16:creationId xmlns:a16="http://schemas.microsoft.com/office/drawing/2014/main" id="{6228969D-E211-4A68-A544-E0AE6E3CB943}"/>
                      </a:ext>
                    </a:extLst>
                  </p:cNvPr>
                  <p:cNvSpPr/>
                  <p:nvPr/>
                </p:nvSpPr>
                <p:spPr>
                  <a:xfrm>
                    <a:off x="-1134141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0" name="Freeform: Shape 2159">
                    <a:extLst>
                      <a:ext uri="{FF2B5EF4-FFF2-40B4-BE49-F238E27FC236}">
                        <a16:creationId xmlns:a16="http://schemas.microsoft.com/office/drawing/2014/main" id="{3CEDBEC8-531B-399C-F8A1-BCA699FF5A89}"/>
                      </a:ext>
                    </a:extLst>
                  </p:cNvPr>
                  <p:cNvSpPr/>
                  <p:nvPr/>
                </p:nvSpPr>
                <p:spPr>
                  <a:xfrm>
                    <a:off x="-1109665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1" name="Freeform: Shape 2160">
                    <a:extLst>
                      <a:ext uri="{FF2B5EF4-FFF2-40B4-BE49-F238E27FC236}">
                        <a16:creationId xmlns:a16="http://schemas.microsoft.com/office/drawing/2014/main" id="{862E80A8-4668-782A-CA54-414C86E763C8}"/>
                      </a:ext>
                    </a:extLst>
                  </p:cNvPr>
                  <p:cNvSpPr/>
                  <p:nvPr/>
                </p:nvSpPr>
                <p:spPr>
                  <a:xfrm>
                    <a:off x="-1085189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2" name="Freeform: Shape 2161">
                    <a:extLst>
                      <a:ext uri="{FF2B5EF4-FFF2-40B4-BE49-F238E27FC236}">
                        <a16:creationId xmlns:a16="http://schemas.microsoft.com/office/drawing/2014/main" id="{DFD7B6AF-E1DE-7773-19B2-F4108D820685}"/>
                      </a:ext>
                    </a:extLst>
                  </p:cNvPr>
                  <p:cNvSpPr/>
                  <p:nvPr/>
                </p:nvSpPr>
                <p:spPr>
                  <a:xfrm>
                    <a:off x="-1060706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3" name="Freeform: Shape 2162">
                    <a:extLst>
                      <a:ext uri="{FF2B5EF4-FFF2-40B4-BE49-F238E27FC236}">
                        <a16:creationId xmlns:a16="http://schemas.microsoft.com/office/drawing/2014/main" id="{B02133C9-D084-704B-DE27-262AA099BC83}"/>
                      </a:ext>
                    </a:extLst>
                  </p:cNvPr>
                  <p:cNvSpPr/>
                  <p:nvPr/>
                </p:nvSpPr>
                <p:spPr>
                  <a:xfrm>
                    <a:off x="-1036230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4" name="Freeform: Shape 2163">
                    <a:extLst>
                      <a:ext uri="{FF2B5EF4-FFF2-40B4-BE49-F238E27FC236}">
                        <a16:creationId xmlns:a16="http://schemas.microsoft.com/office/drawing/2014/main" id="{F8FF1BB7-AA5A-2908-6C9A-DF196A78D5DD}"/>
                      </a:ext>
                    </a:extLst>
                  </p:cNvPr>
                  <p:cNvSpPr/>
                  <p:nvPr/>
                </p:nvSpPr>
                <p:spPr>
                  <a:xfrm>
                    <a:off x="-1011754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5" name="Freeform: Shape 2164">
                    <a:extLst>
                      <a:ext uri="{FF2B5EF4-FFF2-40B4-BE49-F238E27FC236}">
                        <a16:creationId xmlns:a16="http://schemas.microsoft.com/office/drawing/2014/main" id="{58A6F2FA-2022-ECCF-2542-162AE65D8B3E}"/>
                      </a:ext>
                    </a:extLst>
                  </p:cNvPr>
                  <p:cNvSpPr/>
                  <p:nvPr/>
                </p:nvSpPr>
                <p:spPr>
                  <a:xfrm>
                    <a:off x="-987278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6" name="Freeform: Shape 2165">
                    <a:extLst>
                      <a:ext uri="{FF2B5EF4-FFF2-40B4-BE49-F238E27FC236}">
                        <a16:creationId xmlns:a16="http://schemas.microsoft.com/office/drawing/2014/main" id="{4159890B-9175-FF69-937D-CB95E44E2F20}"/>
                      </a:ext>
                    </a:extLst>
                  </p:cNvPr>
                  <p:cNvSpPr/>
                  <p:nvPr/>
                </p:nvSpPr>
                <p:spPr>
                  <a:xfrm>
                    <a:off x="-962802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7" name="Freeform: Shape 2166">
                    <a:extLst>
                      <a:ext uri="{FF2B5EF4-FFF2-40B4-BE49-F238E27FC236}">
                        <a16:creationId xmlns:a16="http://schemas.microsoft.com/office/drawing/2014/main" id="{EBF302C9-34FD-C45C-A732-36C1F0D88E7D}"/>
                      </a:ext>
                    </a:extLst>
                  </p:cNvPr>
                  <p:cNvSpPr/>
                  <p:nvPr/>
                </p:nvSpPr>
                <p:spPr>
                  <a:xfrm>
                    <a:off x="-938319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8" name="Freeform: Shape 2167">
                    <a:extLst>
                      <a:ext uri="{FF2B5EF4-FFF2-40B4-BE49-F238E27FC236}">
                        <a16:creationId xmlns:a16="http://schemas.microsoft.com/office/drawing/2014/main" id="{9D661D5B-2BDD-48F1-AD64-037C21E21DD4}"/>
                      </a:ext>
                    </a:extLst>
                  </p:cNvPr>
                  <p:cNvSpPr/>
                  <p:nvPr/>
                </p:nvSpPr>
                <p:spPr>
                  <a:xfrm>
                    <a:off x="-913843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69" name="Freeform: Shape 2168">
                    <a:extLst>
                      <a:ext uri="{FF2B5EF4-FFF2-40B4-BE49-F238E27FC236}">
                        <a16:creationId xmlns:a16="http://schemas.microsoft.com/office/drawing/2014/main" id="{028CC138-C724-7F6C-D233-BDDC4D4AE1B7}"/>
                      </a:ext>
                    </a:extLst>
                  </p:cNvPr>
                  <p:cNvSpPr/>
                  <p:nvPr/>
                </p:nvSpPr>
                <p:spPr>
                  <a:xfrm>
                    <a:off x="-889367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0" name="Freeform: Shape 2169">
                    <a:extLst>
                      <a:ext uri="{FF2B5EF4-FFF2-40B4-BE49-F238E27FC236}">
                        <a16:creationId xmlns:a16="http://schemas.microsoft.com/office/drawing/2014/main" id="{948CDE2B-6C3D-A4B9-3DB0-B4041A7528DB}"/>
                      </a:ext>
                    </a:extLst>
                  </p:cNvPr>
                  <p:cNvSpPr/>
                  <p:nvPr/>
                </p:nvSpPr>
                <p:spPr>
                  <a:xfrm>
                    <a:off x="-864891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1" name="Freeform: Shape 2170">
                    <a:extLst>
                      <a:ext uri="{FF2B5EF4-FFF2-40B4-BE49-F238E27FC236}">
                        <a16:creationId xmlns:a16="http://schemas.microsoft.com/office/drawing/2014/main" id="{AB4D838B-AEEB-BA90-B61A-C8D5C0BFBA1E}"/>
                      </a:ext>
                    </a:extLst>
                  </p:cNvPr>
                  <p:cNvSpPr/>
                  <p:nvPr/>
                </p:nvSpPr>
                <p:spPr>
                  <a:xfrm>
                    <a:off x="-8404152"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2" name="Freeform: Shape 2171">
                    <a:extLst>
                      <a:ext uri="{FF2B5EF4-FFF2-40B4-BE49-F238E27FC236}">
                        <a16:creationId xmlns:a16="http://schemas.microsoft.com/office/drawing/2014/main" id="{71DBC006-39D0-7E45-7DD6-698DA21C2146}"/>
                      </a:ext>
                    </a:extLst>
                  </p:cNvPr>
                  <p:cNvSpPr/>
                  <p:nvPr/>
                </p:nvSpPr>
                <p:spPr>
                  <a:xfrm>
                    <a:off x="-815932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3" name="Freeform: Shape 2172">
                    <a:extLst>
                      <a:ext uri="{FF2B5EF4-FFF2-40B4-BE49-F238E27FC236}">
                        <a16:creationId xmlns:a16="http://schemas.microsoft.com/office/drawing/2014/main" id="{30420484-1C54-330C-09B9-E7C8103201F9}"/>
                      </a:ext>
                    </a:extLst>
                  </p:cNvPr>
                  <p:cNvSpPr/>
                  <p:nvPr/>
                </p:nvSpPr>
                <p:spPr>
                  <a:xfrm>
                    <a:off x="-791456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4" name="Freeform: Shape 2173">
                    <a:extLst>
                      <a:ext uri="{FF2B5EF4-FFF2-40B4-BE49-F238E27FC236}">
                        <a16:creationId xmlns:a16="http://schemas.microsoft.com/office/drawing/2014/main" id="{F290D1C1-1F35-671B-CE15-1055CFFC1D47}"/>
                      </a:ext>
                    </a:extLst>
                  </p:cNvPr>
                  <p:cNvSpPr/>
                  <p:nvPr/>
                </p:nvSpPr>
                <p:spPr>
                  <a:xfrm>
                    <a:off x="-1378914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5" name="Freeform: Shape 2174">
                    <a:extLst>
                      <a:ext uri="{FF2B5EF4-FFF2-40B4-BE49-F238E27FC236}">
                        <a16:creationId xmlns:a16="http://schemas.microsoft.com/office/drawing/2014/main" id="{EA06A592-6351-2CB9-CD66-C6B01B546638}"/>
                      </a:ext>
                    </a:extLst>
                  </p:cNvPr>
                  <p:cNvSpPr/>
                  <p:nvPr/>
                </p:nvSpPr>
                <p:spPr>
                  <a:xfrm>
                    <a:off x="-1354438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6" name="Freeform: Shape 2175">
                    <a:extLst>
                      <a:ext uri="{FF2B5EF4-FFF2-40B4-BE49-F238E27FC236}">
                        <a16:creationId xmlns:a16="http://schemas.microsoft.com/office/drawing/2014/main" id="{56167F54-8928-AF4B-353F-FF3567523347}"/>
                      </a:ext>
                    </a:extLst>
                  </p:cNvPr>
                  <p:cNvSpPr/>
                  <p:nvPr/>
                </p:nvSpPr>
                <p:spPr>
                  <a:xfrm>
                    <a:off x="-13299628"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77" name="Freeform: Shape 2176">
                    <a:extLst>
                      <a:ext uri="{FF2B5EF4-FFF2-40B4-BE49-F238E27FC236}">
                        <a16:creationId xmlns:a16="http://schemas.microsoft.com/office/drawing/2014/main" id="{445180E8-9302-B71E-9149-418B84100A91}"/>
                      </a:ext>
                    </a:extLst>
                  </p:cNvPr>
                  <p:cNvSpPr/>
                  <p:nvPr/>
                </p:nvSpPr>
                <p:spPr>
                  <a:xfrm>
                    <a:off x="-1305479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78" name="Freeform: Shape 2177">
                    <a:extLst>
                      <a:ext uri="{FF2B5EF4-FFF2-40B4-BE49-F238E27FC236}">
                        <a16:creationId xmlns:a16="http://schemas.microsoft.com/office/drawing/2014/main" id="{33186176-FA8E-C55B-2526-C15E970280F4}"/>
                      </a:ext>
                    </a:extLst>
                  </p:cNvPr>
                  <p:cNvSpPr/>
                  <p:nvPr/>
                </p:nvSpPr>
                <p:spPr>
                  <a:xfrm>
                    <a:off x="-1281003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179" name="Freeform: Shape 2178">
                    <a:extLst>
                      <a:ext uri="{FF2B5EF4-FFF2-40B4-BE49-F238E27FC236}">
                        <a16:creationId xmlns:a16="http://schemas.microsoft.com/office/drawing/2014/main" id="{B9413BAE-B807-0C5A-BA61-38E85E53B35F}"/>
                      </a:ext>
                    </a:extLst>
                  </p:cNvPr>
                  <p:cNvSpPr/>
                  <p:nvPr/>
                </p:nvSpPr>
                <p:spPr>
                  <a:xfrm>
                    <a:off x="-1256527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0" name="Freeform: Shape 2179">
                    <a:extLst>
                      <a:ext uri="{FF2B5EF4-FFF2-40B4-BE49-F238E27FC236}">
                        <a16:creationId xmlns:a16="http://schemas.microsoft.com/office/drawing/2014/main" id="{A08A18DB-A3FC-E816-06AB-CCB9E2390009}"/>
                      </a:ext>
                    </a:extLst>
                  </p:cNvPr>
                  <p:cNvSpPr/>
                  <p:nvPr/>
                </p:nvSpPr>
                <p:spPr>
                  <a:xfrm>
                    <a:off x="-1232051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1" name="Freeform: Shape 2180">
                    <a:extLst>
                      <a:ext uri="{FF2B5EF4-FFF2-40B4-BE49-F238E27FC236}">
                        <a16:creationId xmlns:a16="http://schemas.microsoft.com/office/drawing/2014/main" id="{09C8316D-DC2D-F600-EEEA-F885ACB9C302}"/>
                      </a:ext>
                    </a:extLst>
                  </p:cNvPr>
                  <p:cNvSpPr/>
                  <p:nvPr/>
                </p:nvSpPr>
                <p:spPr>
                  <a:xfrm>
                    <a:off x="-12075759"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2" name="Freeform: Shape 2181">
                    <a:extLst>
                      <a:ext uri="{FF2B5EF4-FFF2-40B4-BE49-F238E27FC236}">
                        <a16:creationId xmlns:a16="http://schemas.microsoft.com/office/drawing/2014/main" id="{0861512C-F189-B6BA-ECA9-C652DE003137}"/>
                      </a:ext>
                    </a:extLst>
                  </p:cNvPr>
                  <p:cNvSpPr/>
                  <p:nvPr/>
                </p:nvSpPr>
                <p:spPr>
                  <a:xfrm>
                    <a:off x="-1183093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3" name="Freeform: Shape 2182">
                    <a:extLst>
                      <a:ext uri="{FF2B5EF4-FFF2-40B4-BE49-F238E27FC236}">
                        <a16:creationId xmlns:a16="http://schemas.microsoft.com/office/drawing/2014/main" id="{AACFCC7E-815E-7820-1D01-310C9C6DAC20}"/>
                      </a:ext>
                    </a:extLst>
                  </p:cNvPr>
                  <p:cNvSpPr/>
                  <p:nvPr/>
                </p:nvSpPr>
                <p:spPr>
                  <a:xfrm>
                    <a:off x="-1158617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4" name="Freeform: Shape 2183">
                    <a:extLst>
                      <a:ext uri="{FF2B5EF4-FFF2-40B4-BE49-F238E27FC236}">
                        <a16:creationId xmlns:a16="http://schemas.microsoft.com/office/drawing/2014/main" id="{21FA7CAC-DE26-AA24-CCA5-DD1F88C01925}"/>
                      </a:ext>
                    </a:extLst>
                  </p:cNvPr>
                  <p:cNvSpPr/>
                  <p:nvPr/>
                </p:nvSpPr>
                <p:spPr>
                  <a:xfrm>
                    <a:off x="-1134141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5" name="Freeform: Shape 2184">
                    <a:extLst>
                      <a:ext uri="{FF2B5EF4-FFF2-40B4-BE49-F238E27FC236}">
                        <a16:creationId xmlns:a16="http://schemas.microsoft.com/office/drawing/2014/main" id="{24EB5C74-5F77-A030-9A1D-F24CA62F0EF8}"/>
                      </a:ext>
                    </a:extLst>
                  </p:cNvPr>
                  <p:cNvSpPr/>
                  <p:nvPr/>
                </p:nvSpPr>
                <p:spPr>
                  <a:xfrm>
                    <a:off x="-1109665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6" name="Freeform: Shape 2185">
                    <a:extLst>
                      <a:ext uri="{FF2B5EF4-FFF2-40B4-BE49-F238E27FC236}">
                        <a16:creationId xmlns:a16="http://schemas.microsoft.com/office/drawing/2014/main" id="{DE0E5AE9-863C-A504-5FAD-EFD30A7A02AC}"/>
                      </a:ext>
                    </a:extLst>
                  </p:cNvPr>
                  <p:cNvSpPr/>
                  <p:nvPr/>
                </p:nvSpPr>
                <p:spPr>
                  <a:xfrm>
                    <a:off x="-1085189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7" name="Freeform: Shape 2186">
                    <a:extLst>
                      <a:ext uri="{FF2B5EF4-FFF2-40B4-BE49-F238E27FC236}">
                        <a16:creationId xmlns:a16="http://schemas.microsoft.com/office/drawing/2014/main" id="{CF06C64C-D7D3-474B-D0D0-93BE892779E3}"/>
                      </a:ext>
                    </a:extLst>
                  </p:cNvPr>
                  <p:cNvSpPr/>
                  <p:nvPr/>
                </p:nvSpPr>
                <p:spPr>
                  <a:xfrm>
                    <a:off x="-1060706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8" name="Freeform: Shape 2187">
                    <a:extLst>
                      <a:ext uri="{FF2B5EF4-FFF2-40B4-BE49-F238E27FC236}">
                        <a16:creationId xmlns:a16="http://schemas.microsoft.com/office/drawing/2014/main" id="{DFC5A9D9-D0B4-59E2-F710-40D2CF1D877D}"/>
                      </a:ext>
                    </a:extLst>
                  </p:cNvPr>
                  <p:cNvSpPr/>
                  <p:nvPr/>
                </p:nvSpPr>
                <p:spPr>
                  <a:xfrm>
                    <a:off x="-1036230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89" name="Freeform: Shape 2188">
                    <a:extLst>
                      <a:ext uri="{FF2B5EF4-FFF2-40B4-BE49-F238E27FC236}">
                        <a16:creationId xmlns:a16="http://schemas.microsoft.com/office/drawing/2014/main" id="{A571CDE2-F85A-92B7-0B70-5B48AB0DFFD7}"/>
                      </a:ext>
                    </a:extLst>
                  </p:cNvPr>
                  <p:cNvSpPr/>
                  <p:nvPr/>
                </p:nvSpPr>
                <p:spPr>
                  <a:xfrm>
                    <a:off x="-1011754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0" name="Freeform: Shape 2189">
                    <a:extLst>
                      <a:ext uri="{FF2B5EF4-FFF2-40B4-BE49-F238E27FC236}">
                        <a16:creationId xmlns:a16="http://schemas.microsoft.com/office/drawing/2014/main" id="{5C963E04-5558-BA05-6F12-93081DD7C030}"/>
                      </a:ext>
                    </a:extLst>
                  </p:cNvPr>
                  <p:cNvSpPr/>
                  <p:nvPr/>
                </p:nvSpPr>
                <p:spPr>
                  <a:xfrm>
                    <a:off x="-987278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1" name="Freeform: Shape 2190">
                    <a:extLst>
                      <a:ext uri="{FF2B5EF4-FFF2-40B4-BE49-F238E27FC236}">
                        <a16:creationId xmlns:a16="http://schemas.microsoft.com/office/drawing/2014/main" id="{A318A551-F4AE-4726-3AA5-3D8E0659A97C}"/>
                      </a:ext>
                    </a:extLst>
                  </p:cNvPr>
                  <p:cNvSpPr/>
                  <p:nvPr/>
                </p:nvSpPr>
                <p:spPr>
                  <a:xfrm>
                    <a:off x="-962802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2" name="Freeform: Shape 2191">
                    <a:extLst>
                      <a:ext uri="{FF2B5EF4-FFF2-40B4-BE49-F238E27FC236}">
                        <a16:creationId xmlns:a16="http://schemas.microsoft.com/office/drawing/2014/main" id="{75F42957-EA83-3995-7A3A-DEBE3C9C40A2}"/>
                      </a:ext>
                    </a:extLst>
                  </p:cNvPr>
                  <p:cNvSpPr/>
                  <p:nvPr/>
                </p:nvSpPr>
                <p:spPr>
                  <a:xfrm>
                    <a:off x="-938319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3" name="Freeform: Shape 2192">
                    <a:extLst>
                      <a:ext uri="{FF2B5EF4-FFF2-40B4-BE49-F238E27FC236}">
                        <a16:creationId xmlns:a16="http://schemas.microsoft.com/office/drawing/2014/main" id="{293AD2D5-2B31-6D08-397C-39D9ABA64E08}"/>
                      </a:ext>
                    </a:extLst>
                  </p:cNvPr>
                  <p:cNvSpPr/>
                  <p:nvPr/>
                </p:nvSpPr>
                <p:spPr>
                  <a:xfrm>
                    <a:off x="-913843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4" name="Freeform: Shape 2193">
                    <a:extLst>
                      <a:ext uri="{FF2B5EF4-FFF2-40B4-BE49-F238E27FC236}">
                        <a16:creationId xmlns:a16="http://schemas.microsoft.com/office/drawing/2014/main" id="{1B2D4AC1-0C9B-1D97-501A-C5D0B5EDDBC0}"/>
                      </a:ext>
                    </a:extLst>
                  </p:cNvPr>
                  <p:cNvSpPr/>
                  <p:nvPr/>
                </p:nvSpPr>
                <p:spPr>
                  <a:xfrm>
                    <a:off x="-889367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5" name="Freeform: Shape 2194">
                    <a:extLst>
                      <a:ext uri="{FF2B5EF4-FFF2-40B4-BE49-F238E27FC236}">
                        <a16:creationId xmlns:a16="http://schemas.microsoft.com/office/drawing/2014/main" id="{FFE07723-FBCC-CA49-5047-654FFC9A01B6}"/>
                      </a:ext>
                    </a:extLst>
                  </p:cNvPr>
                  <p:cNvSpPr/>
                  <p:nvPr/>
                </p:nvSpPr>
                <p:spPr>
                  <a:xfrm>
                    <a:off x="-864891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6" name="Freeform: Shape 2195">
                    <a:extLst>
                      <a:ext uri="{FF2B5EF4-FFF2-40B4-BE49-F238E27FC236}">
                        <a16:creationId xmlns:a16="http://schemas.microsoft.com/office/drawing/2014/main" id="{341D2EEB-293E-3C93-06D6-DB02DD997097}"/>
                      </a:ext>
                    </a:extLst>
                  </p:cNvPr>
                  <p:cNvSpPr/>
                  <p:nvPr/>
                </p:nvSpPr>
                <p:spPr>
                  <a:xfrm>
                    <a:off x="-8404152"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7" name="Freeform: Shape 2196">
                    <a:extLst>
                      <a:ext uri="{FF2B5EF4-FFF2-40B4-BE49-F238E27FC236}">
                        <a16:creationId xmlns:a16="http://schemas.microsoft.com/office/drawing/2014/main" id="{3C323147-2842-4949-4042-496E29A0B98D}"/>
                      </a:ext>
                    </a:extLst>
                  </p:cNvPr>
                  <p:cNvSpPr/>
                  <p:nvPr/>
                </p:nvSpPr>
                <p:spPr>
                  <a:xfrm>
                    <a:off x="-815932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8" name="Freeform: Shape 2197">
                    <a:extLst>
                      <a:ext uri="{FF2B5EF4-FFF2-40B4-BE49-F238E27FC236}">
                        <a16:creationId xmlns:a16="http://schemas.microsoft.com/office/drawing/2014/main" id="{4E9C757D-7AD0-3560-FB31-BF538FE7CFEE}"/>
                      </a:ext>
                    </a:extLst>
                  </p:cNvPr>
                  <p:cNvSpPr/>
                  <p:nvPr/>
                </p:nvSpPr>
                <p:spPr>
                  <a:xfrm>
                    <a:off x="-791456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199" name="Freeform: Shape 2198">
                    <a:extLst>
                      <a:ext uri="{FF2B5EF4-FFF2-40B4-BE49-F238E27FC236}">
                        <a16:creationId xmlns:a16="http://schemas.microsoft.com/office/drawing/2014/main" id="{46D2DA8B-D023-6F44-3D24-3E9FF26D4376}"/>
                      </a:ext>
                    </a:extLst>
                  </p:cNvPr>
                  <p:cNvSpPr/>
                  <p:nvPr/>
                </p:nvSpPr>
                <p:spPr>
                  <a:xfrm>
                    <a:off x="-1378914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0" name="Freeform: Shape 2199">
                    <a:extLst>
                      <a:ext uri="{FF2B5EF4-FFF2-40B4-BE49-F238E27FC236}">
                        <a16:creationId xmlns:a16="http://schemas.microsoft.com/office/drawing/2014/main" id="{E56E4338-76AC-166B-61BC-92A8C9D18796}"/>
                      </a:ext>
                    </a:extLst>
                  </p:cNvPr>
                  <p:cNvSpPr/>
                  <p:nvPr/>
                </p:nvSpPr>
                <p:spPr>
                  <a:xfrm>
                    <a:off x="-1354438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1" name="Freeform: Shape 2200">
                    <a:extLst>
                      <a:ext uri="{FF2B5EF4-FFF2-40B4-BE49-F238E27FC236}">
                        <a16:creationId xmlns:a16="http://schemas.microsoft.com/office/drawing/2014/main" id="{87FA36EB-16C8-2A9C-EA4A-3CE5EA158D28}"/>
                      </a:ext>
                    </a:extLst>
                  </p:cNvPr>
                  <p:cNvSpPr/>
                  <p:nvPr/>
                </p:nvSpPr>
                <p:spPr>
                  <a:xfrm>
                    <a:off x="-13299628"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2" name="Freeform: Shape 2201">
                    <a:extLst>
                      <a:ext uri="{FF2B5EF4-FFF2-40B4-BE49-F238E27FC236}">
                        <a16:creationId xmlns:a16="http://schemas.microsoft.com/office/drawing/2014/main" id="{3BCB6B57-79F0-CFF9-E7CB-E248692C45F6}"/>
                      </a:ext>
                    </a:extLst>
                  </p:cNvPr>
                  <p:cNvSpPr/>
                  <p:nvPr/>
                </p:nvSpPr>
                <p:spPr>
                  <a:xfrm>
                    <a:off x="-1305479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3" name="Freeform: Shape 2202">
                    <a:extLst>
                      <a:ext uri="{FF2B5EF4-FFF2-40B4-BE49-F238E27FC236}">
                        <a16:creationId xmlns:a16="http://schemas.microsoft.com/office/drawing/2014/main" id="{51C75ACE-7707-12BC-24F1-A4E0AA046C59}"/>
                      </a:ext>
                    </a:extLst>
                  </p:cNvPr>
                  <p:cNvSpPr/>
                  <p:nvPr/>
                </p:nvSpPr>
                <p:spPr>
                  <a:xfrm>
                    <a:off x="-1281003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4" name="Freeform: Shape 2203">
                    <a:extLst>
                      <a:ext uri="{FF2B5EF4-FFF2-40B4-BE49-F238E27FC236}">
                        <a16:creationId xmlns:a16="http://schemas.microsoft.com/office/drawing/2014/main" id="{7BBBA2DF-1A9B-79C2-0808-286BBDBAA2BD}"/>
                      </a:ext>
                    </a:extLst>
                  </p:cNvPr>
                  <p:cNvSpPr/>
                  <p:nvPr/>
                </p:nvSpPr>
                <p:spPr>
                  <a:xfrm>
                    <a:off x="-1256527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5" name="Freeform: Shape 2204">
                    <a:extLst>
                      <a:ext uri="{FF2B5EF4-FFF2-40B4-BE49-F238E27FC236}">
                        <a16:creationId xmlns:a16="http://schemas.microsoft.com/office/drawing/2014/main" id="{D2FE788D-FA2B-3AC3-FE77-A1A74F1001C3}"/>
                      </a:ext>
                    </a:extLst>
                  </p:cNvPr>
                  <p:cNvSpPr/>
                  <p:nvPr/>
                </p:nvSpPr>
                <p:spPr>
                  <a:xfrm>
                    <a:off x="-1232051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6" name="Freeform: Shape 2205">
                    <a:extLst>
                      <a:ext uri="{FF2B5EF4-FFF2-40B4-BE49-F238E27FC236}">
                        <a16:creationId xmlns:a16="http://schemas.microsoft.com/office/drawing/2014/main" id="{BC7A7D5E-86CA-34C8-2116-FE7AD7987C7A}"/>
                      </a:ext>
                    </a:extLst>
                  </p:cNvPr>
                  <p:cNvSpPr/>
                  <p:nvPr/>
                </p:nvSpPr>
                <p:spPr>
                  <a:xfrm>
                    <a:off x="-12075759"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7" name="Freeform: Shape 2206">
                    <a:extLst>
                      <a:ext uri="{FF2B5EF4-FFF2-40B4-BE49-F238E27FC236}">
                        <a16:creationId xmlns:a16="http://schemas.microsoft.com/office/drawing/2014/main" id="{CABB948D-D956-71F7-F076-82126F61C7F9}"/>
                      </a:ext>
                    </a:extLst>
                  </p:cNvPr>
                  <p:cNvSpPr/>
                  <p:nvPr/>
                </p:nvSpPr>
                <p:spPr>
                  <a:xfrm>
                    <a:off x="-1183093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8" name="Freeform: Shape 2207">
                    <a:extLst>
                      <a:ext uri="{FF2B5EF4-FFF2-40B4-BE49-F238E27FC236}">
                        <a16:creationId xmlns:a16="http://schemas.microsoft.com/office/drawing/2014/main" id="{7B1C564F-B620-D9F0-B297-45BF00A0094C}"/>
                      </a:ext>
                    </a:extLst>
                  </p:cNvPr>
                  <p:cNvSpPr/>
                  <p:nvPr/>
                </p:nvSpPr>
                <p:spPr>
                  <a:xfrm>
                    <a:off x="-1158617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09" name="Freeform: Shape 2208">
                    <a:extLst>
                      <a:ext uri="{FF2B5EF4-FFF2-40B4-BE49-F238E27FC236}">
                        <a16:creationId xmlns:a16="http://schemas.microsoft.com/office/drawing/2014/main" id="{A663ED7F-7CA3-356E-F8FB-B9632253F558}"/>
                      </a:ext>
                    </a:extLst>
                  </p:cNvPr>
                  <p:cNvSpPr/>
                  <p:nvPr/>
                </p:nvSpPr>
                <p:spPr>
                  <a:xfrm>
                    <a:off x="-1134141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0" name="Freeform: Shape 2209">
                    <a:extLst>
                      <a:ext uri="{FF2B5EF4-FFF2-40B4-BE49-F238E27FC236}">
                        <a16:creationId xmlns:a16="http://schemas.microsoft.com/office/drawing/2014/main" id="{EB302BE0-0B26-30B5-A695-805D0BF50CFB}"/>
                      </a:ext>
                    </a:extLst>
                  </p:cNvPr>
                  <p:cNvSpPr/>
                  <p:nvPr/>
                </p:nvSpPr>
                <p:spPr>
                  <a:xfrm>
                    <a:off x="-1109665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1" name="Freeform: Shape 2210">
                    <a:extLst>
                      <a:ext uri="{FF2B5EF4-FFF2-40B4-BE49-F238E27FC236}">
                        <a16:creationId xmlns:a16="http://schemas.microsoft.com/office/drawing/2014/main" id="{96C44445-AD58-FD39-F9A6-3A0817FFACB5}"/>
                      </a:ext>
                    </a:extLst>
                  </p:cNvPr>
                  <p:cNvSpPr/>
                  <p:nvPr/>
                </p:nvSpPr>
                <p:spPr>
                  <a:xfrm>
                    <a:off x="-1085189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2" name="Freeform: Shape 2211">
                    <a:extLst>
                      <a:ext uri="{FF2B5EF4-FFF2-40B4-BE49-F238E27FC236}">
                        <a16:creationId xmlns:a16="http://schemas.microsoft.com/office/drawing/2014/main" id="{0E075C5E-8C0E-4006-A581-9AF5BE18372C}"/>
                      </a:ext>
                    </a:extLst>
                  </p:cNvPr>
                  <p:cNvSpPr/>
                  <p:nvPr/>
                </p:nvSpPr>
                <p:spPr>
                  <a:xfrm>
                    <a:off x="-1060706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3" name="Freeform: Shape 2212">
                    <a:extLst>
                      <a:ext uri="{FF2B5EF4-FFF2-40B4-BE49-F238E27FC236}">
                        <a16:creationId xmlns:a16="http://schemas.microsoft.com/office/drawing/2014/main" id="{E9F32F4E-C101-F505-CC1A-DF832EE8EF0D}"/>
                      </a:ext>
                    </a:extLst>
                  </p:cNvPr>
                  <p:cNvSpPr/>
                  <p:nvPr/>
                </p:nvSpPr>
                <p:spPr>
                  <a:xfrm>
                    <a:off x="-1036230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4" name="Freeform: Shape 2213">
                    <a:extLst>
                      <a:ext uri="{FF2B5EF4-FFF2-40B4-BE49-F238E27FC236}">
                        <a16:creationId xmlns:a16="http://schemas.microsoft.com/office/drawing/2014/main" id="{A264F3A0-9FE8-AC6F-2899-416B78BDE652}"/>
                      </a:ext>
                    </a:extLst>
                  </p:cNvPr>
                  <p:cNvSpPr/>
                  <p:nvPr/>
                </p:nvSpPr>
                <p:spPr>
                  <a:xfrm>
                    <a:off x="-1011754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5" name="Freeform: Shape 2214">
                    <a:extLst>
                      <a:ext uri="{FF2B5EF4-FFF2-40B4-BE49-F238E27FC236}">
                        <a16:creationId xmlns:a16="http://schemas.microsoft.com/office/drawing/2014/main" id="{150AB032-F7E4-00A4-4158-EBF0B0C967F9}"/>
                      </a:ext>
                    </a:extLst>
                  </p:cNvPr>
                  <p:cNvSpPr/>
                  <p:nvPr/>
                </p:nvSpPr>
                <p:spPr>
                  <a:xfrm>
                    <a:off x="-987278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6" name="Freeform: Shape 2215">
                    <a:extLst>
                      <a:ext uri="{FF2B5EF4-FFF2-40B4-BE49-F238E27FC236}">
                        <a16:creationId xmlns:a16="http://schemas.microsoft.com/office/drawing/2014/main" id="{98A8D601-49FA-7548-B6FC-5FE6A26A3D52}"/>
                      </a:ext>
                    </a:extLst>
                  </p:cNvPr>
                  <p:cNvSpPr/>
                  <p:nvPr/>
                </p:nvSpPr>
                <p:spPr>
                  <a:xfrm>
                    <a:off x="-962802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7" name="Freeform: Shape 2216">
                    <a:extLst>
                      <a:ext uri="{FF2B5EF4-FFF2-40B4-BE49-F238E27FC236}">
                        <a16:creationId xmlns:a16="http://schemas.microsoft.com/office/drawing/2014/main" id="{2807B7F4-848D-EE03-7484-F40C66A41769}"/>
                      </a:ext>
                    </a:extLst>
                  </p:cNvPr>
                  <p:cNvSpPr/>
                  <p:nvPr/>
                </p:nvSpPr>
                <p:spPr>
                  <a:xfrm>
                    <a:off x="-938319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8" name="Freeform: Shape 2217">
                    <a:extLst>
                      <a:ext uri="{FF2B5EF4-FFF2-40B4-BE49-F238E27FC236}">
                        <a16:creationId xmlns:a16="http://schemas.microsoft.com/office/drawing/2014/main" id="{FAA36831-313C-ED11-6025-EC5E714F04A1}"/>
                      </a:ext>
                    </a:extLst>
                  </p:cNvPr>
                  <p:cNvSpPr/>
                  <p:nvPr/>
                </p:nvSpPr>
                <p:spPr>
                  <a:xfrm>
                    <a:off x="-913843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19" name="Freeform: Shape 2218">
                    <a:extLst>
                      <a:ext uri="{FF2B5EF4-FFF2-40B4-BE49-F238E27FC236}">
                        <a16:creationId xmlns:a16="http://schemas.microsoft.com/office/drawing/2014/main" id="{7611CE92-3B7D-5969-51A3-BC087498045B}"/>
                      </a:ext>
                    </a:extLst>
                  </p:cNvPr>
                  <p:cNvSpPr/>
                  <p:nvPr/>
                </p:nvSpPr>
                <p:spPr>
                  <a:xfrm>
                    <a:off x="-889367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0" name="Freeform: Shape 2219">
                    <a:extLst>
                      <a:ext uri="{FF2B5EF4-FFF2-40B4-BE49-F238E27FC236}">
                        <a16:creationId xmlns:a16="http://schemas.microsoft.com/office/drawing/2014/main" id="{9CFF0CC2-7C4F-9660-8F6F-181C174D2C8E}"/>
                      </a:ext>
                    </a:extLst>
                  </p:cNvPr>
                  <p:cNvSpPr/>
                  <p:nvPr/>
                </p:nvSpPr>
                <p:spPr>
                  <a:xfrm>
                    <a:off x="-864891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1" name="Freeform: Shape 2220">
                    <a:extLst>
                      <a:ext uri="{FF2B5EF4-FFF2-40B4-BE49-F238E27FC236}">
                        <a16:creationId xmlns:a16="http://schemas.microsoft.com/office/drawing/2014/main" id="{22C47DA1-A01B-DBB0-C723-D45A903AADF1}"/>
                      </a:ext>
                    </a:extLst>
                  </p:cNvPr>
                  <p:cNvSpPr/>
                  <p:nvPr/>
                </p:nvSpPr>
                <p:spPr>
                  <a:xfrm>
                    <a:off x="-8404152"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2" name="Freeform: Shape 2221">
                    <a:extLst>
                      <a:ext uri="{FF2B5EF4-FFF2-40B4-BE49-F238E27FC236}">
                        <a16:creationId xmlns:a16="http://schemas.microsoft.com/office/drawing/2014/main" id="{2A7FB31D-7C47-AC8D-11F7-90E2D6A725BD}"/>
                      </a:ext>
                    </a:extLst>
                  </p:cNvPr>
                  <p:cNvSpPr/>
                  <p:nvPr/>
                </p:nvSpPr>
                <p:spPr>
                  <a:xfrm>
                    <a:off x="-815932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3" name="Freeform: Shape 2222">
                    <a:extLst>
                      <a:ext uri="{FF2B5EF4-FFF2-40B4-BE49-F238E27FC236}">
                        <a16:creationId xmlns:a16="http://schemas.microsoft.com/office/drawing/2014/main" id="{834AB28E-F8B5-8CE4-319C-486A0B85719F}"/>
                      </a:ext>
                    </a:extLst>
                  </p:cNvPr>
                  <p:cNvSpPr/>
                  <p:nvPr/>
                </p:nvSpPr>
                <p:spPr>
                  <a:xfrm>
                    <a:off x="-791456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4" name="Freeform: Shape 2223">
                    <a:extLst>
                      <a:ext uri="{FF2B5EF4-FFF2-40B4-BE49-F238E27FC236}">
                        <a16:creationId xmlns:a16="http://schemas.microsoft.com/office/drawing/2014/main" id="{BE31F8C1-D97C-D84D-DCE0-5AC01DF81B2D}"/>
                      </a:ext>
                    </a:extLst>
                  </p:cNvPr>
                  <p:cNvSpPr/>
                  <p:nvPr/>
                </p:nvSpPr>
                <p:spPr>
                  <a:xfrm>
                    <a:off x="-1378914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5" name="Freeform: Shape 2224">
                    <a:extLst>
                      <a:ext uri="{FF2B5EF4-FFF2-40B4-BE49-F238E27FC236}">
                        <a16:creationId xmlns:a16="http://schemas.microsoft.com/office/drawing/2014/main" id="{7521FDAA-4E5C-B4E1-3383-6EDA36A7EEB3}"/>
                      </a:ext>
                    </a:extLst>
                  </p:cNvPr>
                  <p:cNvSpPr/>
                  <p:nvPr/>
                </p:nvSpPr>
                <p:spPr>
                  <a:xfrm>
                    <a:off x="-1354438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6" name="Freeform: Shape 2225">
                    <a:extLst>
                      <a:ext uri="{FF2B5EF4-FFF2-40B4-BE49-F238E27FC236}">
                        <a16:creationId xmlns:a16="http://schemas.microsoft.com/office/drawing/2014/main" id="{29B3B6AC-CC66-B0B6-079A-B0E95197A2B4}"/>
                      </a:ext>
                    </a:extLst>
                  </p:cNvPr>
                  <p:cNvSpPr/>
                  <p:nvPr/>
                </p:nvSpPr>
                <p:spPr>
                  <a:xfrm>
                    <a:off x="-13299628"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7" name="Freeform: Shape 2226">
                    <a:extLst>
                      <a:ext uri="{FF2B5EF4-FFF2-40B4-BE49-F238E27FC236}">
                        <a16:creationId xmlns:a16="http://schemas.microsoft.com/office/drawing/2014/main" id="{A2E20108-D276-C827-DD91-665029F64394}"/>
                      </a:ext>
                    </a:extLst>
                  </p:cNvPr>
                  <p:cNvSpPr/>
                  <p:nvPr/>
                </p:nvSpPr>
                <p:spPr>
                  <a:xfrm>
                    <a:off x="-1305479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8" name="Freeform: Shape 2227">
                    <a:extLst>
                      <a:ext uri="{FF2B5EF4-FFF2-40B4-BE49-F238E27FC236}">
                        <a16:creationId xmlns:a16="http://schemas.microsoft.com/office/drawing/2014/main" id="{E8347764-793F-AA61-DC51-FEE427C8BC9D}"/>
                      </a:ext>
                    </a:extLst>
                  </p:cNvPr>
                  <p:cNvSpPr/>
                  <p:nvPr/>
                </p:nvSpPr>
                <p:spPr>
                  <a:xfrm>
                    <a:off x="-1281003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29" name="Freeform: Shape 2228">
                    <a:extLst>
                      <a:ext uri="{FF2B5EF4-FFF2-40B4-BE49-F238E27FC236}">
                        <a16:creationId xmlns:a16="http://schemas.microsoft.com/office/drawing/2014/main" id="{765B4E75-8FB9-4CA4-8AAA-1DB1713869D2}"/>
                      </a:ext>
                    </a:extLst>
                  </p:cNvPr>
                  <p:cNvSpPr/>
                  <p:nvPr/>
                </p:nvSpPr>
                <p:spPr>
                  <a:xfrm>
                    <a:off x="-1256527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0" name="Freeform: Shape 2229">
                    <a:extLst>
                      <a:ext uri="{FF2B5EF4-FFF2-40B4-BE49-F238E27FC236}">
                        <a16:creationId xmlns:a16="http://schemas.microsoft.com/office/drawing/2014/main" id="{E60497C5-62D2-5B39-1260-D6F8FCA8E8B6}"/>
                      </a:ext>
                    </a:extLst>
                  </p:cNvPr>
                  <p:cNvSpPr/>
                  <p:nvPr/>
                </p:nvSpPr>
                <p:spPr>
                  <a:xfrm>
                    <a:off x="-1232051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1" name="Freeform: Shape 2230">
                    <a:extLst>
                      <a:ext uri="{FF2B5EF4-FFF2-40B4-BE49-F238E27FC236}">
                        <a16:creationId xmlns:a16="http://schemas.microsoft.com/office/drawing/2014/main" id="{7763CAC2-4B8E-6F38-B655-1C8ACB33C763}"/>
                      </a:ext>
                    </a:extLst>
                  </p:cNvPr>
                  <p:cNvSpPr/>
                  <p:nvPr/>
                </p:nvSpPr>
                <p:spPr>
                  <a:xfrm>
                    <a:off x="-12075759"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2" name="Freeform: Shape 2231">
                    <a:extLst>
                      <a:ext uri="{FF2B5EF4-FFF2-40B4-BE49-F238E27FC236}">
                        <a16:creationId xmlns:a16="http://schemas.microsoft.com/office/drawing/2014/main" id="{11CE7E47-78D9-1B26-7EA0-3E9EEE602667}"/>
                      </a:ext>
                    </a:extLst>
                  </p:cNvPr>
                  <p:cNvSpPr/>
                  <p:nvPr/>
                </p:nvSpPr>
                <p:spPr>
                  <a:xfrm>
                    <a:off x="-1183093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3" name="Freeform: Shape 2232">
                    <a:extLst>
                      <a:ext uri="{FF2B5EF4-FFF2-40B4-BE49-F238E27FC236}">
                        <a16:creationId xmlns:a16="http://schemas.microsoft.com/office/drawing/2014/main" id="{E2011F55-8B13-069A-B5DB-11D041F7C977}"/>
                      </a:ext>
                    </a:extLst>
                  </p:cNvPr>
                  <p:cNvSpPr/>
                  <p:nvPr/>
                </p:nvSpPr>
                <p:spPr>
                  <a:xfrm>
                    <a:off x="-1158617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4" name="Freeform: Shape 2233">
                    <a:extLst>
                      <a:ext uri="{FF2B5EF4-FFF2-40B4-BE49-F238E27FC236}">
                        <a16:creationId xmlns:a16="http://schemas.microsoft.com/office/drawing/2014/main" id="{FED231EF-09E4-1659-39D9-711388B84E33}"/>
                      </a:ext>
                    </a:extLst>
                  </p:cNvPr>
                  <p:cNvSpPr/>
                  <p:nvPr/>
                </p:nvSpPr>
                <p:spPr>
                  <a:xfrm>
                    <a:off x="-1134141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5" name="Freeform: Shape 2234">
                    <a:extLst>
                      <a:ext uri="{FF2B5EF4-FFF2-40B4-BE49-F238E27FC236}">
                        <a16:creationId xmlns:a16="http://schemas.microsoft.com/office/drawing/2014/main" id="{AEB64009-4E12-CD54-B09E-35FEDDB7A84A}"/>
                      </a:ext>
                    </a:extLst>
                  </p:cNvPr>
                  <p:cNvSpPr/>
                  <p:nvPr/>
                </p:nvSpPr>
                <p:spPr>
                  <a:xfrm>
                    <a:off x="-1109665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6" name="Freeform: Shape 2235">
                    <a:extLst>
                      <a:ext uri="{FF2B5EF4-FFF2-40B4-BE49-F238E27FC236}">
                        <a16:creationId xmlns:a16="http://schemas.microsoft.com/office/drawing/2014/main" id="{233F30DE-E173-1949-B3BB-42E1874450F6}"/>
                      </a:ext>
                    </a:extLst>
                  </p:cNvPr>
                  <p:cNvSpPr/>
                  <p:nvPr/>
                </p:nvSpPr>
                <p:spPr>
                  <a:xfrm>
                    <a:off x="-1085189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7" name="Freeform: Shape 2236">
                    <a:extLst>
                      <a:ext uri="{FF2B5EF4-FFF2-40B4-BE49-F238E27FC236}">
                        <a16:creationId xmlns:a16="http://schemas.microsoft.com/office/drawing/2014/main" id="{043BFE0D-36A5-796A-9AAE-63803D80B589}"/>
                      </a:ext>
                    </a:extLst>
                  </p:cNvPr>
                  <p:cNvSpPr/>
                  <p:nvPr/>
                </p:nvSpPr>
                <p:spPr>
                  <a:xfrm>
                    <a:off x="-1060706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8" name="Freeform: Shape 2237">
                    <a:extLst>
                      <a:ext uri="{FF2B5EF4-FFF2-40B4-BE49-F238E27FC236}">
                        <a16:creationId xmlns:a16="http://schemas.microsoft.com/office/drawing/2014/main" id="{BEF435DD-5C45-C47B-231C-5274680FE113}"/>
                      </a:ext>
                    </a:extLst>
                  </p:cNvPr>
                  <p:cNvSpPr/>
                  <p:nvPr/>
                </p:nvSpPr>
                <p:spPr>
                  <a:xfrm>
                    <a:off x="-1036230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39" name="Freeform: Shape 2238">
                    <a:extLst>
                      <a:ext uri="{FF2B5EF4-FFF2-40B4-BE49-F238E27FC236}">
                        <a16:creationId xmlns:a16="http://schemas.microsoft.com/office/drawing/2014/main" id="{C05D7A5D-0855-8FBD-DED5-13199EDD884C}"/>
                      </a:ext>
                    </a:extLst>
                  </p:cNvPr>
                  <p:cNvSpPr/>
                  <p:nvPr/>
                </p:nvSpPr>
                <p:spPr>
                  <a:xfrm>
                    <a:off x="-1011754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0" name="Freeform: Shape 2239">
                    <a:extLst>
                      <a:ext uri="{FF2B5EF4-FFF2-40B4-BE49-F238E27FC236}">
                        <a16:creationId xmlns:a16="http://schemas.microsoft.com/office/drawing/2014/main" id="{2FDCA981-A59D-2C13-B3BE-E1C849EFEC05}"/>
                      </a:ext>
                    </a:extLst>
                  </p:cNvPr>
                  <p:cNvSpPr/>
                  <p:nvPr/>
                </p:nvSpPr>
                <p:spPr>
                  <a:xfrm>
                    <a:off x="-987278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1" name="Freeform: Shape 2240">
                    <a:extLst>
                      <a:ext uri="{FF2B5EF4-FFF2-40B4-BE49-F238E27FC236}">
                        <a16:creationId xmlns:a16="http://schemas.microsoft.com/office/drawing/2014/main" id="{A6186201-7A03-B60A-4C95-230EF039102A}"/>
                      </a:ext>
                    </a:extLst>
                  </p:cNvPr>
                  <p:cNvSpPr/>
                  <p:nvPr/>
                </p:nvSpPr>
                <p:spPr>
                  <a:xfrm>
                    <a:off x="-962802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2" name="Freeform: Shape 2241">
                    <a:extLst>
                      <a:ext uri="{FF2B5EF4-FFF2-40B4-BE49-F238E27FC236}">
                        <a16:creationId xmlns:a16="http://schemas.microsoft.com/office/drawing/2014/main" id="{AFF3B29D-5422-AE19-49A0-4A76D71AC29A}"/>
                      </a:ext>
                    </a:extLst>
                  </p:cNvPr>
                  <p:cNvSpPr/>
                  <p:nvPr/>
                </p:nvSpPr>
                <p:spPr>
                  <a:xfrm>
                    <a:off x="-938319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3" name="Freeform: Shape 2242">
                    <a:extLst>
                      <a:ext uri="{FF2B5EF4-FFF2-40B4-BE49-F238E27FC236}">
                        <a16:creationId xmlns:a16="http://schemas.microsoft.com/office/drawing/2014/main" id="{FF731F70-D337-0794-FB4F-86CE0A4D3E3A}"/>
                      </a:ext>
                    </a:extLst>
                  </p:cNvPr>
                  <p:cNvSpPr/>
                  <p:nvPr/>
                </p:nvSpPr>
                <p:spPr>
                  <a:xfrm>
                    <a:off x="-913843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4" name="Freeform: Shape 2243">
                    <a:extLst>
                      <a:ext uri="{FF2B5EF4-FFF2-40B4-BE49-F238E27FC236}">
                        <a16:creationId xmlns:a16="http://schemas.microsoft.com/office/drawing/2014/main" id="{7C7BCB43-75D4-B71A-B81B-086560E77FB9}"/>
                      </a:ext>
                    </a:extLst>
                  </p:cNvPr>
                  <p:cNvSpPr/>
                  <p:nvPr/>
                </p:nvSpPr>
                <p:spPr>
                  <a:xfrm>
                    <a:off x="-889367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5" name="Freeform: Shape 2244">
                    <a:extLst>
                      <a:ext uri="{FF2B5EF4-FFF2-40B4-BE49-F238E27FC236}">
                        <a16:creationId xmlns:a16="http://schemas.microsoft.com/office/drawing/2014/main" id="{7A984015-BBF8-0A4D-158C-847A442240BB}"/>
                      </a:ext>
                    </a:extLst>
                  </p:cNvPr>
                  <p:cNvSpPr/>
                  <p:nvPr/>
                </p:nvSpPr>
                <p:spPr>
                  <a:xfrm>
                    <a:off x="-864891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6" name="Freeform: Shape 2245">
                    <a:extLst>
                      <a:ext uri="{FF2B5EF4-FFF2-40B4-BE49-F238E27FC236}">
                        <a16:creationId xmlns:a16="http://schemas.microsoft.com/office/drawing/2014/main" id="{2CF56FC1-9364-7147-C927-276BDC695101}"/>
                      </a:ext>
                    </a:extLst>
                  </p:cNvPr>
                  <p:cNvSpPr/>
                  <p:nvPr/>
                </p:nvSpPr>
                <p:spPr>
                  <a:xfrm>
                    <a:off x="-8404152"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7" name="Freeform: Shape 2246">
                    <a:extLst>
                      <a:ext uri="{FF2B5EF4-FFF2-40B4-BE49-F238E27FC236}">
                        <a16:creationId xmlns:a16="http://schemas.microsoft.com/office/drawing/2014/main" id="{6B14964B-AE8C-B0ED-67B1-73872001885E}"/>
                      </a:ext>
                    </a:extLst>
                  </p:cNvPr>
                  <p:cNvSpPr/>
                  <p:nvPr/>
                </p:nvSpPr>
                <p:spPr>
                  <a:xfrm>
                    <a:off x="-815932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8" name="Freeform: Shape 2247">
                    <a:extLst>
                      <a:ext uri="{FF2B5EF4-FFF2-40B4-BE49-F238E27FC236}">
                        <a16:creationId xmlns:a16="http://schemas.microsoft.com/office/drawing/2014/main" id="{C8BA8463-CC59-6830-7B7B-BDC836A8DF03}"/>
                      </a:ext>
                    </a:extLst>
                  </p:cNvPr>
                  <p:cNvSpPr/>
                  <p:nvPr/>
                </p:nvSpPr>
                <p:spPr>
                  <a:xfrm>
                    <a:off x="-791456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49" name="Freeform: Shape 2248">
                    <a:extLst>
                      <a:ext uri="{FF2B5EF4-FFF2-40B4-BE49-F238E27FC236}">
                        <a16:creationId xmlns:a16="http://schemas.microsoft.com/office/drawing/2014/main" id="{EE64C80C-B4D6-8F7F-0BDD-E91AC9A2AE3B}"/>
                      </a:ext>
                    </a:extLst>
                  </p:cNvPr>
                  <p:cNvSpPr/>
                  <p:nvPr/>
                </p:nvSpPr>
                <p:spPr>
                  <a:xfrm>
                    <a:off x="-1378914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0" name="Freeform: Shape 2249">
                    <a:extLst>
                      <a:ext uri="{FF2B5EF4-FFF2-40B4-BE49-F238E27FC236}">
                        <a16:creationId xmlns:a16="http://schemas.microsoft.com/office/drawing/2014/main" id="{67F3DF9B-1CA1-824F-B539-F0BBDF4AD06E}"/>
                      </a:ext>
                    </a:extLst>
                  </p:cNvPr>
                  <p:cNvSpPr/>
                  <p:nvPr/>
                </p:nvSpPr>
                <p:spPr>
                  <a:xfrm>
                    <a:off x="-1354438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1" name="Freeform: Shape 2250">
                    <a:extLst>
                      <a:ext uri="{FF2B5EF4-FFF2-40B4-BE49-F238E27FC236}">
                        <a16:creationId xmlns:a16="http://schemas.microsoft.com/office/drawing/2014/main" id="{76F2B777-C088-96FA-4953-D2688A5D416F}"/>
                      </a:ext>
                    </a:extLst>
                  </p:cNvPr>
                  <p:cNvSpPr/>
                  <p:nvPr/>
                </p:nvSpPr>
                <p:spPr>
                  <a:xfrm>
                    <a:off x="-13299628"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2" name="Freeform: Shape 2251">
                    <a:extLst>
                      <a:ext uri="{FF2B5EF4-FFF2-40B4-BE49-F238E27FC236}">
                        <a16:creationId xmlns:a16="http://schemas.microsoft.com/office/drawing/2014/main" id="{1472F008-2768-6994-DCCC-237029F67164}"/>
                      </a:ext>
                    </a:extLst>
                  </p:cNvPr>
                  <p:cNvSpPr/>
                  <p:nvPr/>
                </p:nvSpPr>
                <p:spPr>
                  <a:xfrm>
                    <a:off x="-1305479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3" name="Freeform: Shape 2252">
                    <a:extLst>
                      <a:ext uri="{FF2B5EF4-FFF2-40B4-BE49-F238E27FC236}">
                        <a16:creationId xmlns:a16="http://schemas.microsoft.com/office/drawing/2014/main" id="{7921BFD6-697B-CAF4-2F6E-684690BD30C4}"/>
                      </a:ext>
                    </a:extLst>
                  </p:cNvPr>
                  <p:cNvSpPr/>
                  <p:nvPr/>
                </p:nvSpPr>
                <p:spPr>
                  <a:xfrm>
                    <a:off x="-1281003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4" name="Freeform: Shape 2253">
                    <a:extLst>
                      <a:ext uri="{FF2B5EF4-FFF2-40B4-BE49-F238E27FC236}">
                        <a16:creationId xmlns:a16="http://schemas.microsoft.com/office/drawing/2014/main" id="{E595F3F5-4193-A1A4-B468-C0C87980C90A}"/>
                      </a:ext>
                    </a:extLst>
                  </p:cNvPr>
                  <p:cNvSpPr/>
                  <p:nvPr/>
                </p:nvSpPr>
                <p:spPr>
                  <a:xfrm>
                    <a:off x="-1256527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5" name="Freeform: Shape 2254">
                    <a:extLst>
                      <a:ext uri="{FF2B5EF4-FFF2-40B4-BE49-F238E27FC236}">
                        <a16:creationId xmlns:a16="http://schemas.microsoft.com/office/drawing/2014/main" id="{492176A6-493E-0CF9-0F95-43E918ED8B27}"/>
                      </a:ext>
                    </a:extLst>
                  </p:cNvPr>
                  <p:cNvSpPr/>
                  <p:nvPr/>
                </p:nvSpPr>
                <p:spPr>
                  <a:xfrm>
                    <a:off x="-1232051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6" name="Freeform: Shape 2255">
                    <a:extLst>
                      <a:ext uri="{FF2B5EF4-FFF2-40B4-BE49-F238E27FC236}">
                        <a16:creationId xmlns:a16="http://schemas.microsoft.com/office/drawing/2014/main" id="{BE8302BF-838C-E4FB-4C70-84C0B5842B91}"/>
                      </a:ext>
                    </a:extLst>
                  </p:cNvPr>
                  <p:cNvSpPr/>
                  <p:nvPr/>
                </p:nvSpPr>
                <p:spPr>
                  <a:xfrm>
                    <a:off x="-12075759"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7" name="Freeform: Shape 2256">
                    <a:extLst>
                      <a:ext uri="{FF2B5EF4-FFF2-40B4-BE49-F238E27FC236}">
                        <a16:creationId xmlns:a16="http://schemas.microsoft.com/office/drawing/2014/main" id="{30F5B75A-29F8-0F45-BC55-4B450D6AF089}"/>
                      </a:ext>
                    </a:extLst>
                  </p:cNvPr>
                  <p:cNvSpPr/>
                  <p:nvPr/>
                </p:nvSpPr>
                <p:spPr>
                  <a:xfrm>
                    <a:off x="-1183093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8" name="Freeform: Shape 2257">
                    <a:extLst>
                      <a:ext uri="{FF2B5EF4-FFF2-40B4-BE49-F238E27FC236}">
                        <a16:creationId xmlns:a16="http://schemas.microsoft.com/office/drawing/2014/main" id="{68BEA9DD-E389-392F-EF3E-2C64DA946556}"/>
                      </a:ext>
                    </a:extLst>
                  </p:cNvPr>
                  <p:cNvSpPr/>
                  <p:nvPr/>
                </p:nvSpPr>
                <p:spPr>
                  <a:xfrm>
                    <a:off x="-1158617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59" name="Freeform: Shape 2258">
                    <a:extLst>
                      <a:ext uri="{FF2B5EF4-FFF2-40B4-BE49-F238E27FC236}">
                        <a16:creationId xmlns:a16="http://schemas.microsoft.com/office/drawing/2014/main" id="{6568737E-BE57-BE34-312C-AC394EE4C7F6}"/>
                      </a:ext>
                    </a:extLst>
                  </p:cNvPr>
                  <p:cNvSpPr/>
                  <p:nvPr/>
                </p:nvSpPr>
                <p:spPr>
                  <a:xfrm>
                    <a:off x="-1134141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0" name="Freeform: Shape 2259">
                    <a:extLst>
                      <a:ext uri="{FF2B5EF4-FFF2-40B4-BE49-F238E27FC236}">
                        <a16:creationId xmlns:a16="http://schemas.microsoft.com/office/drawing/2014/main" id="{A45E905C-A5F1-CF6E-7D1C-D39BCA338615}"/>
                      </a:ext>
                    </a:extLst>
                  </p:cNvPr>
                  <p:cNvSpPr/>
                  <p:nvPr/>
                </p:nvSpPr>
                <p:spPr>
                  <a:xfrm>
                    <a:off x="-1109665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1" name="Freeform: Shape 2260">
                    <a:extLst>
                      <a:ext uri="{FF2B5EF4-FFF2-40B4-BE49-F238E27FC236}">
                        <a16:creationId xmlns:a16="http://schemas.microsoft.com/office/drawing/2014/main" id="{D2521F60-8D6E-3E2E-07A5-BD71FE5D8316}"/>
                      </a:ext>
                    </a:extLst>
                  </p:cNvPr>
                  <p:cNvSpPr/>
                  <p:nvPr/>
                </p:nvSpPr>
                <p:spPr>
                  <a:xfrm>
                    <a:off x="-1085189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2" name="Freeform: Shape 2261">
                    <a:extLst>
                      <a:ext uri="{FF2B5EF4-FFF2-40B4-BE49-F238E27FC236}">
                        <a16:creationId xmlns:a16="http://schemas.microsoft.com/office/drawing/2014/main" id="{70DED192-0E10-56FF-C492-E2BAD4E7D965}"/>
                      </a:ext>
                    </a:extLst>
                  </p:cNvPr>
                  <p:cNvSpPr/>
                  <p:nvPr/>
                </p:nvSpPr>
                <p:spPr>
                  <a:xfrm>
                    <a:off x="-1060706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3" name="Freeform: Shape 2262">
                    <a:extLst>
                      <a:ext uri="{FF2B5EF4-FFF2-40B4-BE49-F238E27FC236}">
                        <a16:creationId xmlns:a16="http://schemas.microsoft.com/office/drawing/2014/main" id="{CB61D0C5-2CDA-CD6C-E965-B5178CE004FF}"/>
                      </a:ext>
                    </a:extLst>
                  </p:cNvPr>
                  <p:cNvSpPr/>
                  <p:nvPr/>
                </p:nvSpPr>
                <p:spPr>
                  <a:xfrm>
                    <a:off x="-1036230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4" name="Freeform: Shape 2263">
                    <a:extLst>
                      <a:ext uri="{FF2B5EF4-FFF2-40B4-BE49-F238E27FC236}">
                        <a16:creationId xmlns:a16="http://schemas.microsoft.com/office/drawing/2014/main" id="{06CE3A42-77DA-3380-3338-21A6DEE93569}"/>
                      </a:ext>
                    </a:extLst>
                  </p:cNvPr>
                  <p:cNvSpPr/>
                  <p:nvPr/>
                </p:nvSpPr>
                <p:spPr>
                  <a:xfrm>
                    <a:off x="-1011754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5" name="Freeform: Shape 2264">
                    <a:extLst>
                      <a:ext uri="{FF2B5EF4-FFF2-40B4-BE49-F238E27FC236}">
                        <a16:creationId xmlns:a16="http://schemas.microsoft.com/office/drawing/2014/main" id="{8AD88378-7F39-B8B4-64B5-D55F947EDF43}"/>
                      </a:ext>
                    </a:extLst>
                  </p:cNvPr>
                  <p:cNvSpPr/>
                  <p:nvPr/>
                </p:nvSpPr>
                <p:spPr>
                  <a:xfrm>
                    <a:off x="-987278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6" name="Freeform: Shape 2265">
                    <a:extLst>
                      <a:ext uri="{FF2B5EF4-FFF2-40B4-BE49-F238E27FC236}">
                        <a16:creationId xmlns:a16="http://schemas.microsoft.com/office/drawing/2014/main" id="{A8743D83-CD1D-9B69-4A6D-87C4C819B0F7}"/>
                      </a:ext>
                    </a:extLst>
                  </p:cNvPr>
                  <p:cNvSpPr/>
                  <p:nvPr/>
                </p:nvSpPr>
                <p:spPr>
                  <a:xfrm>
                    <a:off x="-962802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7" name="Freeform: Shape 2266">
                    <a:extLst>
                      <a:ext uri="{FF2B5EF4-FFF2-40B4-BE49-F238E27FC236}">
                        <a16:creationId xmlns:a16="http://schemas.microsoft.com/office/drawing/2014/main" id="{0AABB34B-F2EE-86FF-884A-C7B8E31D9A76}"/>
                      </a:ext>
                    </a:extLst>
                  </p:cNvPr>
                  <p:cNvSpPr/>
                  <p:nvPr/>
                </p:nvSpPr>
                <p:spPr>
                  <a:xfrm>
                    <a:off x="-938319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8" name="Freeform: Shape 2267">
                    <a:extLst>
                      <a:ext uri="{FF2B5EF4-FFF2-40B4-BE49-F238E27FC236}">
                        <a16:creationId xmlns:a16="http://schemas.microsoft.com/office/drawing/2014/main" id="{F321CA39-88A3-7E89-B4D2-311CD66CE545}"/>
                      </a:ext>
                    </a:extLst>
                  </p:cNvPr>
                  <p:cNvSpPr/>
                  <p:nvPr/>
                </p:nvSpPr>
                <p:spPr>
                  <a:xfrm>
                    <a:off x="-913843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69" name="Freeform: Shape 2268">
                    <a:extLst>
                      <a:ext uri="{FF2B5EF4-FFF2-40B4-BE49-F238E27FC236}">
                        <a16:creationId xmlns:a16="http://schemas.microsoft.com/office/drawing/2014/main" id="{47B2E630-5E03-0C2D-E093-0A3A3915F3E6}"/>
                      </a:ext>
                    </a:extLst>
                  </p:cNvPr>
                  <p:cNvSpPr/>
                  <p:nvPr/>
                </p:nvSpPr>
                <p:spPr>
                  <a:xfrm>
                    <a:off x="-889367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0" name="Freeform: Shape 2269">
                    <a:extLst>
                      <a:ext uri="{FF2B5EF4-FFF2-40B4-BE49-F238E27FC236}">
                        <a16:creationId xmlns:a16="http://schemas.microsoft.com/office/drawing/2014/main" id="{385A378C-A2E1-ABEE-62D7-99EA01C850C1}"/>
                      </a:ext>
                    </a:extLst>
                  </p:cNvPr>
                  <p:cNvSpPr/>
                  <p:nvPr/>
                </p:nvSpPr>
                <p:spPr>
                  <a:xfrm>
                    <a:off x="-864891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1" name="Freeform: Shape 2270">
                    <a:extLst>
                      <a:ext uri="{FF2B5EF4-FFF2-40B4-BE49-F238E27FC236}">
                        <a16:creationId xmlns:a16="http://schemas.microsoft.com/office/drawing/2014/main" id="{F9EC83E6-7D56-038D-8BF6-148F2FE71769}"/>
                      </a:ext>
                    </a:extLst>
                  </p:cNvPr>
                  <p:cNvSpPr/>
                  <p:nvPr/>
                </p:nvSpPr>
                <p:spPr>
                  <a:xfrm>
                    <a:off x="-8404152"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2" name="Freeform: Shape 2271">
                    <a:extLst>
                      <a:ext uri="{FF2B5EF4-FFF2-40B4-BE49-F238E27FC236}">
                        <a16:creationId xmlns:a16="http://schemas.microsoft.com/office/drawing/2014/main" id="{09C88746-CE96-3C48-040E-6750FAB6E098}"/>
                      </a:ext>
                    </a:extLst>
                  </p:cNvPr>
                  <p:cNvSpPr/>
                  <p:nvPr/>
                </p:nvSpPr>
                <p:spPr>
                  <a:xfrm>
                    <a:off x="-815932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3" name="Freeform: Shape 2272">
                    <a:extLst>
                      <a:ext uri="{FF2B5EF4-FFF2-40B4-BE49-F238E27FC236}">
                        <a16:creationId xmlns:a16="http://schemas.microsoft.com/office/drawing/2014/main" id="{B0A3C85E-BF4F-6A35-29A0-31F4CC385C4F}"/>
                      </a:ext>
                    </a:extLst>
                  </p:cNvPr>
                  <p:cNvSpPr/>
                  <p:nvPr/>
                </p:nvSpPr>
                <p:spPr>
                  <a:xfrm>
                    <a:off x="-791456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4" name="Freeform: Shape 2273">
                    <a:extLst>
                      <a:ext uri="{FF2B5EF4-FFF2-40B4-BE49-F238E27FC236}">
                        <a16:creationId xmlns:a16="http://schemas.microsoft.com/office/drawing/2014/main" id="{DCCA8CC4-D587-7037-69D0-49E0D7482E2B}"/>
                      </a:ext>
                    </a:extLst>
                  </p:cNvPr>
                  <p:cNvSpPr/>
                  <p:nvPr/>
                </p:nvSpPr>
                <p:spPr>
                  <a:xfrm>
                    <a:off x="-1378914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5" name="Freeform: Shape 2274">
                    <a:extLst>
                      <a:ext uri="{FF2B5EF4-FFF2-40B4-BE49-F238E27FC236}">
                        <a16:creationId xmlns:a16="http://schemas.microsoft.com/office/drawing/2014/main" id="{9B11D7B8-0594-FF8A-830F-0ADF941B69F6}"/>
                      </a:ext>
                    </a:extLst>
                  </p:cNvPr>
                  <p:cNvSpPr/>
                  <p:nvPr/>
                </p:nvSpPr>
                <p:spPr>
                  <a:xfrm>
                    <a:off x="-1354438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6" name="Freeform: Shape 2275">
                    <a:extLst>
                      <a:ext uri="{FF2B5EF4-FFF2-40B4-BE49-F238E27FC236}">
                        <a16:creationId xmlns:a16="http://schemas.microsoft.com/office/drawing/2014/main" id="{F0A3FAF9-447E-00B9-A9E3-A32E08A98341}"/>
                      </a:ext>
                    </a:extLst>
                  </p:cNvPr>
                  <p:cNvSpPr/>
                  <p:nvPr/>
                </p:nvSpPr>
                <p:spPr>
                  <a:xfrm>
                    <a:off x="-13299628"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7" name="Freeform: Shape 2276">
                    <a:extLst>
                      <a:ext uri="{FF2B5EF4-FFF2-40B4-BE49-F238E27FC236}">
                        <a16:creationId xmlns:a16="http://schemas.microsoft.com/office/drawing/2014/main" id="{6C8A46CC-0427-3EA9-3B0A-03664FE49CA2}"/>
                      </a:ext>
                    </a:extLst>
                  </p:cNvPr>
                  <p:cNvSpPr/>
                  <p:nvPr/>
                </p:nvSpPr>
                <p:spPr>
                  <a:xfrm>
                    <a:off x="-1305479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8" name="Freeform: Shape 2277">
                    <a:extLst>
                      <a:ext uri="{FF2B5EF4-FFF2-40B4-BE49-F238E27FC236}">
                        <a16:creationId xmlns:a16="http://schemas.microsoft.com/office/drawing/2014/main" id="{624FE15B-0741-51AA-3802-B0288D13DDDA}"/>
                      </a:ext>
                    </a:extLst>
                  </p:cNvPr>
                  <p:cNvSpPr/>
                  <p:nvPr/>
                </p:nvSpPr>
                <p:spPr>
                  <a:xfrm>
                    <a:off x="-1281003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79" name="Freeform: Shape 2278">
                    <a:extLst>
                      <a:ext uri="{FF2B5EF4-FFF2-40B4-BE49-F238E27FC236}">
                        <a16:creationId xmlns:a16="http://schemas.microsoft.com/office/drawing/2014/main" id="{27ACD10E-4C34-F933-6E91-E613BD315846}"/>
                      </a:ext>
                    </a:extLst>
                  </p:cNvPr>
                  <p:cNvSpPr/>
                  <p:nvPr/>
                </p:nvSpPr>
                <p:spPr>
                  <a:xfrm>
                    <a:off x="-1256527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0" name="Freeform: Shape 2279">
                    <a:extLst>
                      <a:ext uri="{FF2B5EF4-FFF2-40B4-BE49-F238E27FC236}">
                        <a16:creationId xmlns:a16="http://schemas.microsoft.com/office/drawing/2014/main" id="{729136CB-4C71-BD09-C3E9-7342E101A408}"/>
                      </a:ext>
                    </a:extLst>
                  </p:cNvPr>
                  <p:cNvSpPr/>
                  <p:nvPr/>
                </p:nvSpPr>
                <p:spPr>
                  <a:xfrm>
                    <a:off x="-1232051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1" name="Freeform: Shape 2280">
                    <a:extLst>
                      <a:ext uri="{FF2B5EF4-FFF2-40B4-BE49-F238E27FC236}">
                        <a16:creationId xmlns:a16="http://schemas.microsoft.com/office/drawing/2014/main" id="{1A4DECFB-B1FC-5B0F-FE01-729466492398}"/>
                      </a:ext>
                    </a:extLst>
                  </p:cNvPr>
                  <p:cNvSpPr/>
                  <p:nvPr/>
                </p:nvSpPr>
                <p:spPr>
                  <a:xfrm>
                    <a:off x="-12075759"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2" name="Freeform: Shape 2281">
                    <a:extLst>
                      <a:ext uri="{FF2B5EF4-FFF2-40B4-BE49-F238E27FC236}">
                        <a16:creationId xmlns:a16="http://schemas.microsoft.com/office/drawing/2014/main" id="{D19010DE-5419-E13B-D21C-A367A4C3DDC0}"/>
                      </a:ext>
                    </a:extLst>
                  </p:cNvPr>
                  <p:cNvSpPr/>
                  <p:nvPr/>
                </p:nvSpPr>
                <p:spPr>
                  <a:xfrm>
                    <a:off x="-1183093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3" name="Freeform: Shape 2282">
                    <a:extLst>
                      <a:ext uri="{FF2B5EF4-FFF2-40B4-BE49-F238E27FC236}">
                        <a16:creationId xmlns:a16="http://schemas.microsoft.com/office/drawing/2014/main" id="{13758FD4-6FEC-2C02-9175-17681AFFA0AF}"/>
                      </a:ext>
                    </a:extLst>
                  </p:cNvPr>
                  <p:cNvSpPr/>
                  <p:nvPr/>
                </p:nvSpPr>
                <p:spPr>
                  <a:xfrm>
                    <a:off x="-1158617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4" name="Freeform: Shape 2283">
                    <a:extLst>
                      <a:ext uri="{FF2B5EF4-FFF2-40B4-BE49-F238E27FC236}">
                        <a16:creationId xmlns:a16="http://schemas.microsoft.com/office/drawing/2014/main" id="{2CFE8E10-D077-8A1D-702B-E934CEEEA693}"/>
                      </a:ext>
                    </a:extLst>
                  </p:cNvPr>
                  <p:cNvSpPr/>
                  <p:nvPr/>
                </p:nvSpPr>
                <p:spPr>
                  <a:xfrm>
                    <a:off x="-1134141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5" name="Freeform: Shape 2284">
                    <a:extLst>
                      <a:ext uri="{FF2B5EF4-FFF2-40B4-BE49-F238E27FC236}">
                        <a16:creationId xmlns:a16="http://schemas.microsoft.com/office/drawing/2014/main" id="{1A1DE83E-3949-4655-BDE2-67AC95EF976F}"/>
                      </a:ext>
                    </a:extLst>
                  </p:cNvPr>
                  <p:cNvSpPr/>
                  <p:nvPr/>
                </p:nvSpPr>
                <p:spPr>
                  <a:xfrm>
                    <a:off x="-1109665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6" name="Freeform: Shape 2285">
                    <a:extLst>
                      <a:ext uri="{FF2B5EF4-FFF2-40B4-BE49-F238E27FC236}">
                        <a16:creationId xmlns:a16="http://schemas.microsoft.com/office/drawing/2014/main" id="{CC234164-F1A3-48BE-FCF4-D51C5199F005}"/>
                      </a:ext>
                    </a:extLst>
                  </p:cNvPr>
                  <p:cNvSpPr/>
                  <p:nvPr/>
                </p:nvSpPr>
                <p:spPr>
                  <a:xfrm>
                    <a:off x="-1085189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7" name="Freeform: Shape 2286">
                    <a:extLst>
                      <a:ext uri="{FF2B5EF4-FFF2-40B4-BE49-F238E27FC236}">
                        <a16:creationId xmlns:a16="http://schemas.microsoft.com/office/drawing/2014/main" id="{4F489277-F57E-FA60-3F16-F7DD7A2E5995}"/>
                      </a:ext>
                    </a:extLst>
                  </p:cNvPr>
                  <p:cNvSpPr/>
                  <p:nvPr/>
                </p:nvSpPr>
                <p:spPr>
                  <a:xfrm>
                    <a:off x="-1060706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8" name="Freeform: Shape 2287">
                    <a:extLst>
                      <a:ext uri="{FF2B5EF4-FFF2-40B4-BE49-F238E27FC236}">
                        <a16:creationId xmlns:a16="http://schemas.microsoft.com/office/drawing/2014/main" id="{D1C52E2D-CBB9-49B3-0AC0-AE136C7AAF0C}"/>
                      </a:ext>
                    </a:extLst>
                  </p:cNvPr>
                  <p:cNvSpPr/>
                  <p:nvPr/>
                </p:nvSpPr>
                <p:spPr>
                  <a:xfrm>
                    <a:off x="-1036230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89" name="Freeform: Shape 2288">
                    <a:extLst>
                      <a:ext uri="{FF2B5EF4-FFF2-40B4-BE49-F238E27FC236}">
                        <a16:creationId xmlns:a16="http://schemas.microsoft.com/office/drawing/2014/main" id="{C7CFA70A-B707-0B46-6268-C0198DF31294}"/>
                      </a:ext>
                    </a:extLst>
                  </p:cNvPr>
                  <p:cNvSpPr/>
                  <p:nvPr/>
                </p:nvSpPr>
                <p:spPr>
                  <a:xfrm>
                    <a:off x="-1011754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0" name="Freeform: Shape 2289">
                    <a:extLst>
                      <a:ext uri="{FF2B5EF4-FFF2-40B4-BE49-F238E27FC236}">
                        <a16:creationId xmlns:a16="http://schemas.microsoft.com/office/drawing/2014/main" id="{6136D290-1493-7886-B51D-F5A3CB20024E}"/>
                      </a:ext>
                    </a:extLst>
                  </p:cNvPr>
                  <p:cNvSpPr/>
                  <p:nvPr/>
                </p:nvSpPr>
                <p:spPr>
                  <a:xfrm>
                    <a:off x="-987278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1" name="Freeform: Shape 2290">
                    <a:extLst>
                      <a:ext uri="{FF2B5EF4-FFF2-40B4-BE49-F238E27FC236}">
                        <a16:creationId xmlns:a16="http://schemas.microsoft.com/office/drawing/2014/main" id="{63A5438B-C5E7-23A3-712F-667EA6010D8A}"/>
                      </a:ext>
                    </a:extLst>
                  </p:cNvPr>
                  <p:cNvSpPr/>
                  <p:nvPr/>
                </p:nvSpPr>
                <p:spPr>
                  <a:xfrm>
                    <a:off x="-962802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2" name="Freeform: Shape 2291">
                    <a:extLst>
                      <a:ext uri="{FF2B5EF4-FFF2-40B4-BE49-F238E27FC236}">
                        <a16:creationId xmlns:a16="http://schemas.microsoft.com/office/drawing/2014/main" id="{57141BCC-6AAE-5783-5732-6B4C1E14584E}"/>
                      </a:ext>
                    </a:extLst>
                  </p:cNvPr>
                  <p:cNvSpPr/>
                  <p:nvPr/>
                </p:nvSpPr>
                <p:spPr>
                  <a:xfrm>
                    <a:off x="-938319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3" name="Freeform: Shape 2292">
                    <a:extLst>
                      <a:ext uri="{FF2B5EF4-FFF2-40B4-BE49-F238E27FC236}">
                        <a16:creationId xmlns:a16="http://schemas.microsoft.com/office/drawing/2014/main" id="{80C7EF44-A05B-9F43-C208-1CD762A86F7D}"/>
                      </a:ext>
                    </a:extLst>
                  </p:cNvPr>
                  <p:cNvSpPr/>
                  <p:nvPr/>
                </p:nvSpPr>
                <p:spPr>
                  <a:xfrm>
                    <a:off x="-913843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4" name="Freeform: Shape 2293">
                    <a:extLst>
                      <a:ext uri="{FF2B5EF4-FFF2-40B4-BE49-F238E27FC236}">
                        <a16:creationId xmlns:a16="http://schemas.microsoft.com/office/drawing/2014/main" id="{71D15499-CBDE-565D-1D6A-12855C629FED}"/>
                      </a:ext>
                    </a:extLst>
                  </p:cNvPr>
                  <p:cNvSpPr/>
                  <p:nvPr/>
                </p:nvSpPr>
                <p:spPr>
                  <a:xfrm>
                    <a:off x="-889367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5" name="Freeform: Shape 2294">
                    <a:extLst>
                      <a:ext uri="{FF2B5EF4-FFF2-40B4-BE49-F238E27FC236}">
                        <a16:creationId xmlns:a16="http://schemas.microsoft.com/office/drawing/2014/main" id="{FA6B9568-3950-6CC2-A7FB-DDBFFEDC3986}"/>
                      </a:ext>
                    </a:extLst>
                  </p:cNvPr>
                  <p:cNvSpPr/>
                  <p:nvPr/>
                </p:nvSpPr>
                <p:spPr>
                  <a:xfrm>
                    <a:off x="-864891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6" name="Freeform: Shape 2295">
                    <a:extLst>
                      <a:ext uri="{FF2B5EF4-FFF2-40B4-BE49-F238E27FC236}">
                        <a16:creationId xmlns:a16="http://schemas.microsoft.com/office/drawing/2014/main" id="{9F051AE3-7CE0-7FF5-FE5F-A6B57A19B381}"/>
                      </a:ext>
                    </a:extLst>
                  </p:cNvPr>
                  <p:cNvSpPr/>
                  <p:nvPr/>
                </p:nvSpPr>
                <p:spPr>
                  <a:xfrm>
                    <a:off x="-8404152"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7" name="Freeform: Shape 2296">
                    <a:extLst>
                      <a:ext uri="{FF2B5EF4-FFF2-40B4-BE49-F238E27FC236}">
                        <a16:creationId xmlns:a16="http://schemas.microsoft.com/office/drawing/2014/main" id="{03D16B20-62EE-39A8-5786-0D373ACF0D3F}"/>
                      </a:ext>
                    </a:extLst>
                  </p:cNvPr>
                  <p:cNvSpPr/>
                  <p:nvPr/>
                </p:nvSpPr>
                <p:spPr>
                  <a:xfrm>
                    <a:off x="-815932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8" name="Freeform: Shape 2297">
                    <a:extLst>
                      <a:ext uri="{FF2B5EF4-FFF2-40B4-BE49-F238E27FC236}">
                        <a16:creationId xmlns:a16="http://schemas.microsoft.com/office/drawing/2014/main" id="{D9A45765-3B16-1FB0-E28A-71E18B420898}"/>
                      </a:ext>
                    </a:extLst>
                  </p:cNvPr>
                  <p:cNvSpPr/>
                  <p:nvPr/>
                </p:nvSpPr>
                <p:spPr>
                  <a:xfrm>
                    <a:off x="-791456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299" name="Freeform: Shape 2298">
                    <a:extLst>
                      <a:ext uri="{FF2B5EF4-FFF2-40B4-BE49-F238E27FC236}">
                        <a16:creationId xmlns:a16="http://schemas.microsoft.com/office/drawing/2014/main" id="{AEBEF5CB-8759-0D90-A8DA-CA7B3C41706E}"/>
                      </a:ext>
                    </a:extLst>
                  </p:cNvPr>
                  <p:cNvSpPr/>
                  <p:nvPr/>
                </p:nvSpPr>
                <p:spPr>
                  <a:xfrm>
                    <a:off x="-1378914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0" name="Freeform: Shape 2299">
                    <a:extLst>
                      <a:ext uri="{FF2B5EF4-FFF2-40B4-BE49-F238E27FC236}">
                        <a16:creationId xmlns:a16="http://schemas.microsoft.com/office/drawing/2014/main" id="{6E135AAD-D0FC-40C9-B4ED-6465412C2902}"/>
                      </a:ext>
                    </a:extLst>
                  </p:cNvPr>
                  <p:cNvSpPr/>
                  <p:nvPr/>
                </p:nvSpPr>
                <p:spPr>
                  <a:xfrm>
                    <a:off x="-1354438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1" name="Freeform: Shape 2300">
                    <a:extLst>
                      <a:ext uri="{FF2B5EF4-FFF2-40B4-BE49-F238E27FC236}">
                        <a16:creationId xmlns:a16="http://schemas.microsoft.com/office/drawing/2014/main" id="{413A7EFA-A459-9BDD-050B-45AA4C2EE257}"/>
                      </a:ext>
                    </a:extLst>
                  </p:cNvPr>
                  <p:cNvSpPr/>
                  <p:nvPr/>
                </p:nvSpPr>
                <p:spPr>
                  <a:xfrm>
                    <a:off x="-13299628"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2" name="Freeform: Shape 2301">
                    <a:extLst>
                      <a:ext uri="{FF2B5EF4-FFF2-40B4-BE49-F238E27FC236}">
                        <a16:creationId xmlns:a16="http://schemas.microsoft.com/office/drawing/2014/main" id="{D266B0C5-2361-C67A-ACF4-861C48FF68E0}"/>
                      </a:ext>
                    </a:extLst>
                  </p:cNvPr>
                  <p:cNvSpPr/>
                  <p:nvPr/>
                </p:nvSpPr>
                <p:spPr>
                  <a:xfrm>
                    <a:off x="-1305479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3" name="Freeform: Shape 2302">
                    <a:extLst>
                      <a:ext uri="{FF2B5EF4-FFF2-40B4-BE49-F238E27FC236}">
                        <a16:creationId xmlns:a16="http://schemas.microsoft.com/office/drawing/2014/main" id="{136B6AD5-827C-EFD9-1C3C-C5FD326D3C66}"/>
                      </a:ext>
                    </a:extLst>
                  </p:cNvPr>
                  <p:cNvSpPr/>
                  <p:nvPr/>
                </p:nvSpPr>
                <p:spPr>
                  <a:xfrm>
                    <a:off x="-1281003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4" name="Freeform: Shape 2303">
                    <a:extLst>
                      <a:ext uri="{FF2B5EF4-FFF2-40B4-BE49-F238E27FC236}">
                        <a16:creationId xmlns:a16="http://schemas.microsoft.com/office/drawing/2014/main" id="{5F1BE4D9-0609-B274-22A0-0647E568B04E}"/>
                      </a:ext>
                    </a:extLst>
                  </p:cNvPr>
                  <p:cNvSpPr/>
                  <p:nvPr/>
                </p:nvSpPr>
                <p:spPr>
                  <a:xfrm>
                    <a:off x="-1256527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5" name="Freeform: Shape 2304">
                    <a:extLst>
                      <a:ext uri="{FF2B5EF4-FFF2-40B4-BE49-F238E27FC236}">
                        <a16:creationId xmlns:a16="http://schemas.microsoft.com/office/drawing/2014/main" id="{702F0D53-59CE-1F91-CF5B-00E932D72499}"/>
                      </a:ext>
                    </a:extLst>
                  </p:cNvPr>
                  <p:cNvSpPr/>
                  <p:nvPr/>
                </p:nvSpPr>
                <p:spPr>
                  <a:xfrm>
                    <a:off x="-1232051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6" name="Freeform: Shape 2305">
                    <a:extLst>
                      <a:ext uri="{FF2B5EF4-FFF2-40B4-BE49-F238E27FC236}">
                        <a16:creationId xmlns:a16="http://schemas.microsoft.com/office/drawing/2014/main" id="{416EFFB1-B7B8-B724-2AF5-BFE0EE773C7F}"/>
                      </a:ext>
                    </a:extLst>
                  </p:cNvPr>
                  <p:cNvSpPr/>
                  <p:nvPr/>
                </p:nvSpPr>
                <p:spPr>
                  <a:xfrm>
                    <a:off x="-12075759"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7" name="Freeform: Shape 2306">
                    <a:extLst>
                      <a:ext uri="{FF2B5EF4-FFF2-40B4-BE49-F238E27FC236}">
                        <a16:creationId xmlns:a16="http://schemas.microsoft.com/office/drawing/2014/main" id="{1E487E0A-D821-FE5D-6444-7073145E2012}"/>
                      </a:ext>
                    </a:extLst>
                  </p:cNvPr>
                  <p:cNvSpPr/>
                  <p:nvPr/>
                </p:nvSpPr>
                <p:spPr>
                  <a:xfrm>
                    <a:off x="-1183093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8" name="Freeform: Shape 2307">
                    <a:extLst>
                      <a:ext uri="{FF2B5EF4-FFF2-40B4-BE49-F238E27FC236}">
                        <a16:creationId xmlns:a16="http://schemas.microsoft.com/office/drawing/2014/main" id="{9E688230-73E4-127A-0A34-30F92A8A20B7}"/>
                      </a:ext>
                    </a:extLst>
                  </p:cNvPr>
                  <p:cNvSpPr/>
                  <p:nvPr/>
                </p:nvSpPr>
                <p:spPr>
                  <a:xfrm>
                    <a:off x="-1158617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09" name="Freeform: Shape 2308">
                    <a:extLst>
                      <a:ext uri="{FF2B5EF4-FFF2-40B4-BE49-F238E27FC236}">
                        <a16:creationId xmlns:a16="http://schemas.microsoft.com/office/drawing/2014/main" id="{B79789D0-A97E-68CE-A6D3-42C262E24B60}"/>
                      </a:ext>
                    </a:extLst>
                  </p:cNvPr>
                  <p:cNvSpPr/>
                  <p:nvPr/>
                </p:nvSpPr>
                <p:spPr>
                  <a:xfrm>
                    <a:off x="-1134141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0" name="Freeform: Shape 2309">
                    <a:extLst>
                      <a:ext uri="{FF2B5EF4-FFF2-40B4-BE49-F238E27FC236}">
                        <a16:creationId xmlns:a16="http://schemas.microsoft.com/office/drawing/2014/main" id="{886AEDDF-618D-9CD6-71B2-C8A3EB84EBC7}"/>
                      </a:ext>
                    </a:extLst>
                  </p:cNvPr>
                  <p:cNvSpPr/>
                  <p:nvPr/>
                </p:nvSpPr>
                <p:spPr>
                  <a:xfrm>
                    <a:off x="-1109665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1" name="Freeform: Shape 2310">
                    <a:extLst>
                      <a:ext uri="{FF2B5EF4-FFF2-40B4-BE49-F238E27FC236}">
                        <a16:creationId xmlns:a16="http://schemas.microsoft.com/office/drawing/2014/main" id="{4EAD45DC-675B-6CC4-CED3-3DE1480577A4}"/>
                      </a:ext>
                    </a:extLst>
                  </p:cNvPr>
                  <p:cNvSpPr/>
                  <p:nvPr/>
                </p:nvSpPr>
                <p:spPr>
                  <a:xfrm>
                    <a:off x="-1085189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2" name="Freeform: Shape 2311">
                    <a:extLst>
                      <a:ext uri="{FF2B5EF4-FFF2-40B4-BE49-F238E27FC236}">
                        <a16:creationId xmlns:a16="http://schemas.microsoft.com/office/drawing/2014/main" id="{2485553E-D56E-3786-97D4-2EB404828C2A}"/>
                      </a:ext>
                    </a:extLst>
                  </p:cNvPr>
                  <p:cNvSpPr/>
                  <p:nvPr/>
                </p:nvSpPr>
                <p:spPr>
                  <a:xfrm>
                    <a:off x="-1060706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3" name="Freeform: Shape 2312">
                    <a:extLst>
                      <a:ext uri="{FF2B5EF4-FFF2-40B4-BE49-F238E27FC236}">
                        <a16:creationId xmlns:a16="http://schemas.microsoft.com/office/drawing/2014/main" id="{FB86D2FE-1CB4-5872-1788-6D4FD83081D1}"/>
                      </a:ext>
                    </a:extLst>
                  </p:cNvPr>
                  <p:cNvSpPr/>
                  <p:nvPr/>
                </p:nvSpPr>
                <p:spPr>
                  <a:xfrm>
                    <a:off x="-1036230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4" name="Freeform: Shape 2313">
                    <a:extLst>
                      <a:ext uri="{FF2B5EF4-FFF2-40B4-BE49-F238E27FC236}">
                        <a16:creationId xmlns:a16="http://schemas.microsoft.com/office/drawing/2014/main" id="{4B081ADA-C577-E3D9-C66B-1C8CC7E29222}"/>
                      </a:ext>
                    </a:extLst>
                  </p:cNvPr>
                  <p:cNvSpPr/>
                  <p:nvPr/>
                </p:nvSpPr>
                <p:spPr>
                  <a:xfrm>
                    <a:off x="-1011754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5" name="Freeform: Shape 2314">
                    <a:extLst>
                      <a:ext uri="{FF2B5EF4-FFF2-40B4-BE49-F238E27FC236}">
                        <a16:creationId xmlns:a16="http://schemas.microsoft.com/office/drawing/2014/main" id="{474C84A5-4556-9F64-64FC-9CAFC10CD74B}"/>
                      </a:ext>
                    </a:extLst>
                  </p:cNvPr>
                  <p:cNvSpPr/>
                  <p:nvPr/>
                </p:nvSpPr>
                <p:spPr>
                  <a:xfrm>
                    <a:off x="-987278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6" name="Freeform: Shape 2315">
                    <a:extLst>
                      <a:ext uri="{FF2B5EF4-FFF2-40B4-BE49-F238E27FC236}">
                        <a16:creationId xmlns:a16="http://schemas.microsoft.com/office/drawing/2014/main" id="{5A922E85-48AA-E9FB-A6BC-9F6925179F16}"/>
                      </a:ext>
                    </a:extLst>
                  </p:cNvPr>
                  <p:cNvSpPr/>
                  <p:nvPr/>
                </p:nvSpPr>
                <p:spPr>
                  <a:xfrm>
                    <a:off x="-962802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7" name="Freeform: Shape 2316">
                    <a:extLst>
                      <a:ext uri="{FF2B5EF4-FFF2-40B4-BE49-F238E27FC236}">
                        <a16:creationId xmlns:a16="http://schemas.microsoft.com/office/drawing/2014/main" id="{1C582DF0-2A33-95B5-4D1A-2102C37D0263}"/>
                      </a:ext>
                    </a:extLst>
                  </p:cNvPr>
                  <p:cNvSpPr/>
                  <p:nvPr/>
                </p:nvSpPr>
                <p:spPr>
                  <a:xfrm>
                    <a:off x="-938319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8" name="Freeform: Shape 2317">
                    <a:extLst>
                      <a:ext uri="{FF2B5EF4-FFF2-40B4-BE49-F238E27FC236}">
                        <a16:creationId xmlns:a16="http://schemas.microsoft.com/office/drawing/2014/main" id="{130126D3-9411-30C2-D637-E538D84FE6B8}"/>
                      </a:ext>
                    </a:extLst>
                  </p:cNvPr>
                  <p:cNvSpPr/>
                  <p:nvPr/>
                </p:nvSpPr>
                <p:spPr>
                  <a:xfrm>
                    <a:off x="-913843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19" name="Freeform: Shape 2318">
                    <a:extLst>
                      <a:ext uri="{FF2B5EF4-FFF2-40B4-BE49-F238E27FC236}">
                        <a16:creationId xmlns:a16="http://schemas.microsoft.com/office/drawing/2014/main" id="{3537946F-A534-89C4-506F-1E5996EB4563}"/>
                      </a:ext>
                    </a:extLst>
                  </p:cNvPr>
                  <p:cNvSpPr/>
                  <p:nvPr/>
                </p:nvSpPr>
                <p:spPr>
                  <a:xfrm>
                    <a:off x="-889367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0" name="Freeform: Shape 2319">
                    <a:extLst>
                      <a:ext uri="{FF2B5EF4-FFF2-40B4-BE49-F238E27FC236}">
                        <a16:creationId xmlns:a16="http://schemas.microsoft.com/office/drawing/2014/main" id="{D6DDFAA2-8CB7-C95E-C6DA-FC1AD44E0E2F}"/>
                      </a:ext>
                    </a:extLst>
                  </p:cNvPr>
                  <p:cNvSpPr/>
                  <p:nvPr/>
                </p:nvSpPr>
                <p:spPr>
                  <a:xfrm>
                    <a:off x="-864891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1" name="Freeform: Shape 2320">
                    <a:extLst>
                      <a:ext uri="{FF2B5EF4-FFF2-40B4-BE49-F238E27FC236}">
                        <a16:creationId xmlns:a16="http://schemas.microsoft.com/office/drawing/2014/main" id="{AB4D8C5A-DE78-0F31-D09A-DE09DE852663}"/>
                      </a:ext>
                    </a:extLst>
                  </p:cNvPr>
                  <p:cNvSpPr/>
                  <p:nvPr/>
                </p:nvSpPr>
                <p:spPr>
                  <a:xfrm>
                    <a:off x="-8404152"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2" name="Freeform: Shape 2321">
                    <a:extLst>
                      <a:ext uri="{FF2B5EF4-FFF2-40B4-BE49-F238E27FC236}">
                        <a16:creationId xmlns:a16="http://schemas.microsoft.com/office/drawing/2014/main" id="{C3887E56-3E67-D2BE-E3C6-658FA4B5B408}"/>
                      </a:ext>
                    </a:extLst>
                  </p:cNvPr>
                  <p:cNvSpPr/>
                  <p:nvPr/>
                </p:nvSpPr>
                <p:spPr>
                  <a:xfrm>
                    <a:off x="-815932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3" name="Freeform: Shape 2322">
                    <a:extLst>
                      <a:ext uri="{FF2B5EF4-FFF2-40B4-BE49-F238E27FC236}">
                        <a16:creationId xmlns:a16="http://schemas.microsoft.com/office/drawing/2014/main" id="{F9E7B4F7-E5ED-518C-3F46-51C0A0AAF516}"/>
                      </a:ext>
                    </a:extLst>
                  </p:cNvPr>
                  <p:cNvSpPr/>
                  <p:nvPr/>
                </p:nvSpPr>
                <p:spPr>
                  <a:xfrm>
                    <a:off x="-791456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4" name="Freeform: Shape 2323">
                    <a:extLst>
                      <a:ext uri="{FF2B5EF4-FFF2-40B4-BE49-F238E27FC236}">
                        <a16:creationId xmlns:a16="http://schemas.microsoft.com/office/drawing/2014/main" id="{4FEDF2EB-E103-C1FE-D83E-6617CAF4F9C0}"/>
                      </a:ext>
                    </a:extLst>
                  </p:cNvPr>
                  <p:cNvSpPr/>
                  <p:nvPr/>
                </p:nvSpPr>
                <p:spPr>
                  <a:xfrm>
                    <a:off x="-1378914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5" name="Freeform: Shape 2324">
                    <a:extLst>
                      <a:ext uri="{FF2B5EF4-FFF2-40B4-BE49-F238E27FC236}">
                        <a16:creationId xmlns:a16="http://schemas.microsoft.com/office/drawing/2014/main" id="{B46F8673-1848-82DF-F334-2707FCBFB04D}"/>
                      </a:ext>
                    </a:extLst>
                  </p:cNvPr>
                  <p:cNvSpPr/>
                  <p:nvPr/>
                </p:nvSpPr>
                <p:spPr>
                  <a:xfrm>
                    <a:off x="-1354438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326" name="Freeform: Shape 2325">
                    <a:extLst>
                      <a:ext uri="{FF2B5EF4-FFF2-40B4-BE49-F238E27FC236}">
                        <a16:creationId xmlns:a16="http://schemas.microsoft.com/office/drawing/2014/main" id="{DB1B03D0-FABF-67B0-DC17-7CDA9F80357E}"/>
                      </a:ext>
                    </a:extLst>
                  </p:cNvPr>
                  <p:cNvSpPr/>
                  <p:nvPr/>
                </p:nvSpPr>
                <p:spPr>
                  <a:xfrm>
                    <a:off x="-13299628"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7" name="Freeform: Shape 2326">
                    <a:extLst>
                      <a:ext uri="{FF2B5EF4-FFF2-40B4-BE49-F238E27FC236}">
                        <a16:creationId xmlns:a16="http://schemas.microsoft.com/office/drawing/2014/main" id="{17D014A0-7024-D86B-9FE7-C1EBD8604397}"/>
                      </a:ext>
                    </a:extLst>
                  </p:cNvPr>
                  <p:cNvSpPr/>
                  <p:nvPr/>
                </p:nvSpPr>
                <p:spPr>
                  <a:xfrm>
                    <a:off x="-1305479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8" name="Freeform: Shape 2327">
                    <a:extLst>
                      <a:ext uri="{FF2B5EF4-FFF2-40B4-BE49-F238E27FC236}">
                        <a16:creationId xmlns:a16="http://schemas.microsoft.com/office/drawing/2014/main" id="{D0B65382-614B-EBF4-DB37-243DFB2F1DAF}"/>
                      </a:ext>
                    </a:extLst>
                  </p:cNvPr>
                  <p:cNvSpPr/>
                  <p:nvPr/>
                </p:nvSpPr>
                <p:spPr>
                  <a:xfrm>
                    <a:off x="-1281003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29" name="Freeform: Shape 2328">
                    <a:extLst>
                      <a:ext uri="{FF2B5EF4-FFF2-40B4-BE49-F238E27FC236}">
                        <a16:creationId xmlns:a16="http://schemas.microsoft.com/office/drawing/2014/main" id="{273EDFAC-84F6-33BC-CFF3-77810E922134}"/>
                      </a:ext>
                    </a:extLst>
                  </p:cNvPr>
                  <p:cNvSpPr/>
                  <p:nvPr/>
                </p:nvSpPr>
                <p:spPr>
                  <a:xfrm>
                    <a:off x="-1256527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0" name="Freeform: Shape 2329">
                    <a:extLst>
                      <a:ext uri="{FF2B5EF4-FFF2-40B4-BE49-F238E27FC236}">
                        <a16:creationId xmlns:a16="http://schemas.microsoft.com/office/drawing/2014/main" id="{A5659D72-2332-165C-E2EF-EA73798830FA}"/>
                      </a:ext>
                    </a:extLst>
                  </p:cNvPr>
                  <p:cNvSpPr/>
                  <p:nvPr/>
                </p:nvSpPr>
                <p:spPr>
                  <a:xfrm>
                    <a:off x="-1232051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1" name="Freeform: Shape 2330">
                    <a:extLst>
                      <a:ext uri="{FF2B5EF4-FFF2-40B4-BE49-F238E27FC236}">
                        <a16:creationId xmlns:a16="http://schemas.microsoft.com/office/drawing/2014/main" id="{9F062875-9ED6-A35D-C8EB-5180B8143504}"/>
                      </a:ext>
                    </a:extLst>
                  </p:cNvPr>
                  <p:cNvSpPr/>
                  <p:nvPr/>
                </p:nvSpPr>
                <p:spPr>
                  <a:xfrm>
                    <a:off x="-12075759"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2" name="Freeform: Shape 2331">
                    <a:extLst>
                      <a:ext uri="{FF2B5EF4-FFF2-40B4-BE49-F238E27FC236}">
                        <a16:creationId xmlns:a16="http://schemas.microsoft.com/office/drawing/2014/main" id="{3E788ED4-60C1-4E3F-A0AB-004D6EF53A71}"/>
                      </a:ext>
                    </a:extLst>
                  </p:cNvPr>
                  <p:cNvSpPr/>
                  <p:nvPr/>
                </p:nvSpPr>
                <p:spPr>
                  <a:xfrm>
                    <a:off x="-1183093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3" name="Freeform: Shape 2332">
                    <a:extLst>
                      <a:ext uri="{FF2B5EF4-FFF2-40B4-BE49-F238E27FC236}">
                        <a16:creationId xmlns:a16="http://schemas.microsoft.com/office/drawing/2014/main" id="{6C593E13-11D3-064D-B3C8-3F2974FF323A}"/>
                      </a:ext>
                    </a:extLst>
                  </p:cNvPr>
                  <p:cNvSpPr/>
                  <p:nvPr/>
                </p:nvSpPr>
                <p:spPr>
                  <a:xfrm>
                    <a:off x="-1158617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4" name="Freeform: Shape 2333">
                    <a:extLst>
                      <a:ext uri="{FF2B5EF4-FFF2-40B4-BE49-F238E27FC236}">
                        <a16:creationId xmlns:a16="http://schemas.microsoft.com/office/drawing/2014/main" id="{D0BDC6EF-0416-AE52-AF05-D3FA4B464EE8}"/>
                      </a:ext>
                    </a:extLst>
                  </p:cNvPr>
                  <p:cNvSpPr/>
                  <p:nvPr/>
                </p:nvSpPr>
                <p:spPr>
                  <a:xfrm>
                    <a:off x="-1134141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5" name="Freeform: Shape 2334">
                    <a:extLst>
                      <a:ext uri="{FF2B5EF4-FFF2-40B4-BE49-F238E27FC236}">
                        <a16:creationId xmlns:a16="http://schemas.microsoft.com/office/drawing/2014/main" id="{16F5244B-AD58-2F7A-4174-91D29250C0FE}"/>
                      </a:ext>
                    </a:extLst>
                  </p:cNvPr>
                  <p:cNvSpPr/>
                  <p:nvPr/>
                </p:nvSpPr>
                <p:spPr>
                  <a:xfrm>
                    <a:off x="-1109665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6" name="Freeform: Shape 2335">
                    <a:extLst>
                      <a:ext uri="{FF2B5EF4-FFF2-40B4-BE49-F238E27FC236}">
                        <a16:creationId xmlns:a16="http://schemas.microsoft.com/office/drawing/2014/main" id="{9EDB1EFC-027C-40CF-6859-E068BAE881BC}"/>
                      </a:ext>
                    </a:extLst>
                  </p:cNvPr>
                  <p:cNvSpPr/>
                  <p:nvPr/>
                </p:nvSpPr>
                <p:spPr>
                  <a:xfrm>
                    <a:off x="-1085189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7" name="Freeform: Shape 2336">
                    <a:extLst>
                      <a:ext uri="{FF2B5EF4-FFF2-40B4-BE49-F238E27FC236}">
                        <a16:creationId xmlns:a16="http://schemas.microsoft.com/office/drawing/2014/main" id="{6CA0CEC2-2EF9-A52E-F471-DD92D8C25D4C}"/>
                      </a:ext>
                    </a:extLst>
                  </p:cNvPr>
                  <p:cNvSpPr/>
                  <p:nvPr/>
                </p:nvSpPr>
                <p:spPr>
                  <a:xfrm>
                    <a:off x="-1060706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8" name="Freeform: Shape 2337">
                    <a:extLst>
                      <a:ext uri="{FF2B5EF4-FFF2-40B4-BE49-F238E27FC236}">
                        <a16:creationId xmlns:a16="http://schemas.microsoft.com/office/drawing/2014/main" id="{7EA29C1F-3E5B-946A-A622-A325AB5E4005}"/>
                      </a:ext>
                    </a:extLst>
                  </p:cNvPr>
                  <p:cNvSpPr/>
                  <p:nvPr/>
                </p:nvSpPr>
                <p:spPr>
                  <a:xfrm>
                    <a:off x="-1036230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39" name="Freeform: Shape 2338">
                    <a:extLst>
                      <a:ext uri="{FF2B5EF4-FFF2-40B4-BE49-F238E27FC236}">
                        <a16:creationId xmlns:a16="http://schemas.microsoft.com/office/drawing/2014/main" id="{114B5092-B2CC-3890-AFCE-AB476D81808F}"/>
                      </a:ext>
                    </a:extLst>
                  </p:cNvPr>
                  <p:cNvSpPr/>
                  <p:nvPr/>
                </p:nvSpPr>
                <p:spPr>
                  <a:xfrm>
                    <a:off x="-1011754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0" name="Freeform: Shape 2339">
                    <a:extLst>
                      <a:ext uri="{FF2B5EF4-FFF2-40B4-BE49-F238E27FC236}">
                        <a16:creationId xmlns:a16="http://schemas.microsoft.com/office/drawing/2014/main" id="{DDEFE480-E080-A6A9-B2B0-503D907157D2}"/>
                      </a:ext>
                    </a:extLst>
                  </p:cNvPr>
                  <p:cNvSpPr/>
                  <p:nvPr/>
                </p:nvSpPr>
                <p:spPr>
                  <a:xfrm>
                    <a:off x="-987278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1" name="Freeform: Shape 2340">
                    <a:extLst>
                      <a:ext uri="{FF2B5EF4-FFF2-40B4-BE49-F238E27FC236}">
                        <a16:creationId xmlns:a16="http://schemas.microsoft.com/office/drawing/2014/main" id="{E712AF95-815A-9F80-B5ED-B24951B71AFB}"/>
                      </a:ext>
                    </a:extLst>
                  </p:cNvPr>
                  <p:cNvSpPr/>
                  <p:nvPr/>
                </p:nvSpPr>
                <p:spPr>
                  <a:xfrm>
                    <a:off x="-962802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2" name="Freeform: Shape 2341">
                    <a:extLst>
                      <a:ext uri="{FF2B5EF4-FFF2-40B4-BE49-F238E27FC236}">
                        <a16:creationId xmlns:a16="http://schemas.microsoft.com/office/drawing/2014/main" id="{2F78CBAA-FD0B-1EDE-91AB-7E85535B4E82}"/>
                      </a:ext>
                    </a:extLst>
                  </p:cNvPr>
                  <p:cNvSpPr/>
                  <p:nvPr/>
                </p:nvSpPr>
                <p:spPr>
                  <a:xfrm>
                    <a:off x="-938319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3" name="Freeform: Shape 2342">
                    <a:extLst>
                      <a:ext uri="{FF2B5EF4-FFF2-40B4-BE49-F238E27FC236}">
                        <a16:creationId xmlns:a16="http://schemas.microsoft.com/office/drawing/2014/main" id="{0386D968-52AD-04F0-124D-DA20F1EAA78C}"/>
                      </a:ext>
                    </a:extLst>
                  </p:cNvPr>
                  <p:cNvSpPr/>
                  <p:nvPr/>
                </p:nvSpPr>
                <p:spPr>
                  <a:xfrm>
                    <a:off x="-913843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4" name="Freeform: Shape 2343">
                    <a:extLst>
                      <a:ext uri="{FF2B5EF4-FFF2-40B4-BE49-F238E27FC236}">
                        <a16:creationId xmlns:a16="http://schemas.microsoft.com/office/drawing/2014/main" id="{4F1128D5-6E65-F642-A153-AB23E38945EB}"/>
                      </a:ext>
                    </a:extLst>
                  </p:cNvPr>
                  <p:cNvSpPr/>
                  <p:nvPr/>
                </p:nvSpPr>
                <p:spPr>
                  <a:xfrm>
                    <a:off x="-889367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5" name="Freeform: Shape 2344">
                    <a:extLst>
                      <a:ext uri="{FF2B5EF4-FFF2-40B4-BE49-F238E27FC236}">
                        <a16:creationId xmlns:a16="http://schemas.microsoft.com/office/drawing/2014/main" id="{0ABA835E-0827-5FBA-BE8D-E1772898B29A}"/>
                      </a:ext>
                    </a:extLst>
                  </p:cNvPr>
                  <p:cNvSpPr/>
                  <p:nvPr/>
                </p:nvSpPr>
                <p:spPr>
                  <a:xfrm>
                    <a:off x="-864891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6" name="Freeform: Shape 2345">
                    <a:extLst>
                      <a:ext uri="{FF2B5EF4-FFF2-40B4-BE49-F238E27FC236}">
                        <a16:creationId xmlns:a16="http://schemas.microsoft.com/office/drawing/2014/main" id="{B15CB62B-40A8-8590-3CFB-40BCC9A1456C}"/>
                      </a:ext>
                    </a:extLst>
                  </p:cNvPr>
                  <p:cNvSpPr/>
                  <p:nvPr/>
                </p:nvSpPr>
                <p:spPr>
                  <a:xfrm>
                    <a:off x="-8404152"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7" name="Freeform: Shape 2346">
                    <a:extLst>
                      <a:ext uri="{FF2B5EF4-FFF2-40B4-BE49-F238E27FC236}">
                        <a16:creationId xmlns:a16="http://schemas.microsoft.com/office/drawing/2014/main" id="{7DF63BB0-6F44-74B0-1D75-3A473D66F9AF}"/>
                      </a:ext>
                    </a:extLst>
                  </p:cNvPr>
                  <p:cNvSpPr/>
                  <p:nvPr/>
                </p:nvSpPr>
                <p:spPr>
                  <a:xfrm>
                    <a:off x="-815932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8" name="Freeform: Shape 2347">
                    <a:extLst>
                      <a:ext uri="{FF2B5EF4-FFF2-40B4-BE49-F238E27FC236}">
                        <a16:creationId xmlns:a16="http://schemas.microsoft.com/office/drawing/2014/main" id="{A3A951B2-8892-3F68-9B6F-BB621E113B15}"/>
                      </a:ext>
                    </a:extLst>
                  </p:cNvPr>
                  <p:cNvSpPr/>
                  <p:nvPr/>
                </p:nvSpPr>
                <p:spPr>
                  <a:xfrm>
                    <a:off x="-791456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49" name="Freeform: Shape 2348">
                    <a:extLst>
                      <a:ext uri="{FF2B5EF4-FFF2-40B4-BE49-F238E27FC236}">
                        <a16:creationId xmlns:a16="http://schemas.microsoft.com/office/drawing/2014/main" id="{A811FF58-862C-79F4-21AA-0A9801589A3C}"/>
                      </a:ext>
                    </a:extLst>
                  </p:cNvPr>
                  <p:cNvSpPr/>
                  <p:nvPr/>
                </p:nvSpPr>
                <p:spPr>
                  <a:xfrm>
                    <a:off x="-1378914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0" name="Freeform: Shape 2349">
                    <a:extLst>
                      <a:ext uri="{FF2B5EF4-FFF2-40B4-BE49-F238E27FC236}">
                        <a16:creationId xmlns:a16="http://schemas.microsoft.com/office/drawing/2014/main" id="{D6CA635D-922A-D6C8-5279-72A84EEF817D}"/>
                      </a:ext>
                    </a:extLst>
                  </p:cNvPr>
                  <p:cNvSpPr/>
                  <p:nvPr/>
                </p:nvSpPr>
                <p:spPr>
                  <a:xfrm>
                    <a:off x="-1354438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1" name="Freeform: Shape 2350">
                    <a:extLst>
                      <a:ext uri="{FF2B5EF4-FFF2-40B4-BE49-F238E27FC236}">
                        <a16:creationId xmlns:a16="http://schemas.microsoft.com/office/drawing/2014/main" id="{9BCD4AD4-2FDA-8F94-199F-7AFF4FB5AA7B}"/>
                      </a:ext>
                    </a:extLst>
                  </p:cNvPr>
                  <p:cNvSpPr/>
                  <p:nvPr/>
                </p:nvSpPr>
                <p:spPr>
                  <a:xfrm>
                    <a:off x="-13299628"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2" name="Freeform: Shape 2351">
                    <a:extLst>
                      <a:ext uri="{FF2B5EF4-FFF2-40B4-BE49-F238E27FC236}">
                        <a16:creationId xmlns:a16="http://schemas.microsoft.com/office/drawing/2014/main" id="{049AD2F3-30DF-1EB9-F43B-EEE59ACD2D51}"/>
                      </a:ext>
                    </a:extLst>
                  </p:cNvPr>
                  <p:cNvSpPr/>
                  <p:nvPr/>
                </p:nvSpPr>
                <p:spPr>
                  <a:xfrm>
                    <a:off x="-1305479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3" name="Freeform: Shape 2352">
                    <a:extLst>
                      <a:ext uri="{FF2B5EF4-FFF2-40B4-BE49-F238E27FC236}">
                        <a16:creationId xmlns:a16="http://schemas.microsoft.com/office/drawing/2014/main" id="{B2150A64-7409-4B80-E77F-A31CF36108C5}"/>
                      </a:ext>
                    </a:extLst>
                  </p:cNvPr>
                  <p:cNvSpPr/>
                  <p:nvPr/>
                </p:nvSpPr>
                <p:spPr>
                  <a:xfrm>
                    <a:off x="-1281003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4" name="Freeform: Shape 2353">
                    <a:extLst>
                      <a:ext uri="{FF2B5EF4-FFF2-40B4-BE49-F238E27FC236}">
                        <a16:creationId xmlns:a16="http://schemas.microsoft.com/office/drawing/2014/main" id="{E81EBD44-2868-36CD-1ED5-29CBB5B3A501}"/>
                      </a:ext>
                    </a:extLst>
                  </p:cNvPr>
                  <p:cNvSpPr/>
                  <p:nvPr/>
                </p:nvSpPr>
                <p:spPr>
                  <a:xfrm>
                    <a:off x="-1256527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5" name="Freeform: Shape 2354">
                    <a:extLst>
                      <a:ext uri="{FF2B5EF4-FFF2-40B4-BE49-F238E27FC236}">
                        <a16:creationId xmlns:a16="http://schemas.microsoft.com/office/drawing/2014/main" id="{A911BAA2-99A0-CE52-49F8-C0AB1EE4DDE7}"/>
                      </a:ext>
                    </a:extLst>
                  </p:cNvPr>
                  <p:cNvSpPr/>
                  <p:nvPr/>
                </p:nvSpPr>
                <p:spPr>
                  <a:xfrm>
                    <a:off x="-1232051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6" name="Freeform: Shape 2355">
                    <a:extLst>
                      <a:ext uri="{FF2B5EF4-FFF2-40B4-BE49-F238E27FC236}">
                        <a16:creationId xmlns:a16="http://schemas.microsoft.com/office/drawing/2014/main" id="{DEDA7FF9-692E-9729-70D4-3A54B926DA93}"/>
                      </a:ext>
                    </a:extLst>
                  </p:cNvPr>
                  <p:cNvSpPr/>
                  <p:nvPr/>
                </p:nvSpPr>
                <p:spPr>
                  <a:xfrm>
                    <a:off x="-12075759"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7" name="Freeform: Shape 2356">
                    <a:extLst>
                      <a:ext uri="{FF2B5EF4-FFF2-40B4-BE49-F238E27FC236}">
                        <a16:creationId xmlns:a16="http://schemas.microsoft.com/office/drawing/2014/main" id="{F1ED7ADE-F2DB-24C9-2E9E-248404D16152}"/>
                      </a:ext>
                    </a:extLst>
                  </p:cNvPr>
                  <p:cNvSpPr/>
                  <p:nvPr/>
                </p:nvSpPr>
                <p:spPr>
                  <a:xfrm>
                    <a:off x="-1183093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8" name="Freeform: Shape 2357">
                    <a:extLst>
                      <a:ext uri="{FF2B5EF4-FFF2-40B4-BE49-F238E27FC236}">
                        <a16:creationId xmlns:a16="http://schemas.microsoft.com/office/drawing/2014/main" id="{CFAAD21A-556E-9608-66EE-5A281B6358D4}"/>
                      </a:ext>
                    </a:extLst>
                  </p:cNvPr>
                  <p:cNvSpPr/>
                  <p:nvPr/>
                </p:nvSpPr>
                <p:spPr>
                  <a:xfrm>
                    <a:off x="-1158617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59" name="Freeform: Shape 2358">
                    <a:extLst>
                      <a:ext uri="{FF2B5EF4-FFF2-40B4-BE49-F238E27FC236}">
                        <a16:creationId xmlns:a16="http://schemas.microsoft.com/office/drawing/2014/main" id="{4ABDCB08-FEBD-8DFA-94B4-0D273F68DA51}"/>
                      </a:ext>
                    </a:extLst>
                  </p:cNvPr>
                  <p:cNvSpPr/>
                  <p:nvPr/>
                </p:nvSpPr>
                <p:spPr>
                  <a:xfrm>
                    <a:off x="-1134141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0" name="Freeform: Shape 2359">
                    <a:extLst>
                      <a:ext uri="{FF2B5EF4-FFF2-40B4-BE49-F238E27FC236}">
                        <a16:creationId xmlns:a16="http://schemas.microsoft.com/office/drawing/2014/main" id="{43A01B13-DECB-6FD8-3CA1-9ABAA3955FBD}"/>
                      </a:ext>
                    </a:extLst>
                  </p:cNvPr>
                  <p:cNvSpPr/>
                  <p:nvPr/>
                </p:nvSpPr>
                <p:spPr>
                  <a:xfrm>
                    <a:off x="-1109665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1" name="Freeform: Shape 2360">
                    <a:extLst>
                      <a:ext uri="{FF2B5EF4-FFF2-40B4-BE49-F238E27FC236}">
                        <a16:creationId xmlns:a16="http://schemas.microsoft.com/office/drawing/2014/main" id="{0BA112C8-80F3-2983-D35F-99128A6D31DE}"/>
                      </a:ext>
                    </a:extLst>
                  </p:cNvPr>
                  <p:cNvSpPr/>
                  <p:nvPr/>
                </p:nvSpPr>
                <p:spPr>
                  <a:xfrm>
                    <a:off x="-1085189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2" name="Freeform: Shape 2361">
                    <a:extLst>
                      <a:ext uri="{FF2B5EF4-FFF2-40B4-BE49-F238E27FC236}">
                        <a16:creationId xmlns:a16="http://schemas.microsoft.com/office/drawing/2014/main" id="{EEE9B72B-92A7-75C8-B72F-555FAF9B0CAE}"/>
                      </a:ext>
                    </a:extLst>
                  </p:cNvPr>
                  <p:cNvSpPr/>
                  <p:nvPr/>
                </p:nvSpPr>
                <p:spPr>
                  <a:xfrm>
                    <a:off x="-1060706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3" name="Freeform: Shape 2362">
                    <a:extLst>
                      <a:ext uri="{FF2B5EF4-FFF2-40B4-BE49-F238E27FC236}">
                        <a16:creationId xmlns:a16="http://schemas.microsoft.com/office/drawing/2014/main" id="{7F1C2640-31F3-4AB2-0656-60AEF11EF070}"/>
                      </a:ext>
                    </a:extLst>
                  </p:cNvPr>
                  <p:cNvSpPr/>
                  <p:nvPr/>
                </p:nvSpPr>
                <p:spPr>
                  <a:xfrm>
                    <a:off x="-1036230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4" name="Freeform: Shape 2363">
                    <a:extLst>
                      <a:ext uri="{FF2B5EF4-FFF2-40B4-BE49-F238E27FC236}">
                        <a16:creationId xmlns:a16="http://schemas.microsoft.com/office/drawing/2014/main" id="{0DCF6E4B-7D68-0353-6F2E-E3EAFF4EF1BC}"/>
                      </a:ext>
                    </a:extLst>
                  </p:cNvPr>
                  <p:cNvSpPr/>
                  <p:nvPr/>
                </p:nvSpPr>
                <p:spPr>
                  <a:xfrm>
                    <a:off x="-1011754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5" name="Freeform: Shape 2364">
                    <a:extLst>
                      <a:ext uri="{FF2B5EF4-FFF2-40B4-BE49-F238E27FC236}">
                        <a16:creationId xmlns:a16="http://schemas.microsoft.com/office/drawing/2014/main" id="{F9439344-06B7-FF09-CBFD-29533A1BEF56}"/>
                      </a:ext>
                    </a:extLst>
                  </p:cNvPr>
                  <p:cNvSpPr/>
                  <p:nvPr/>
                </p:nvSpPr>
                <p:spPr>
                  <a:xfrm>
                    <a:off x="-987278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6" name="Freeform: Shape 2365">
                    <a:extLst>
                      <a:ext uri="{FF2B5EF4-FFF2-40B4-BE49-F238E27FC236}">
                        <a16:creationId xmlns:a16="http://schemas.microsoft.com/office/drawing/2014/main" id="{0FB89F23-E5E7-351F-4632-C9754C645591}"/>
                      </a:ext>
                    </a:extLst>
                  </p:cNvPr>
                  <p:cNvSpPr/>
                  <p:nvPr/>
                </p:nvSpPr>
                <p:spPr>
                  <a:xfrm>
                    <a:off x="-962802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7" name="Freeform: Shape 2366">
                    <a:extLst>
                      <a:ext uri="{FF2B5EF4-FFF2-40B4-BE49-F238E27FC236}">
                        <a16:creationId xmlns:a16="http://schemas.microsoft.com/office/drawing/2014/main" id="{B3546F1D-7B24-36A4-9BD6-3902A45414B5}"/>
                      </a:ext>
                    </a:extLst>
                  </p:cNvPr>
                  <p:cNvSpPr/>
                  <p:nvPr/>
                </p:nvSpPr>
                <p:spPr>
                  <a:xfrm>
                    <a:off x="-938319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8" name="Freeform: Shape 2367">
                    <a:extLst>
                      <a:ext uri="{FF2B5EF4-FFF2-40B4-BE49-F238E27FC236}">
                        <a16:creationId xmlns:a16="http://schemas.microsoft.com/office/drawing/2014/main" id="{328AAC6C-BDF7-C7AC-5DEA-72FAE667930C}"/>
                      </a:ext>
                    </a:extLst>
                  </p:cNvPr>
                  <p:cNvSpPr/>
                  <p:nvPr/>
                </p:nvSpPr>
                <p:spPr>
                  <a:xfrm>
                    <a:off x="-913843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69" name="Freeform: Shape 2368">
                    <a:extLst>
                      <a:ext uri="{FF2B5EF4-FFF2-40B4-BE49-F238E27FC236}">
                        <a16:creationId xmlns:a16="http://schemas.microsoft.com/office/drawing/2014/main" id="{23A63187-3211-1ABA-E367-03286F995841}"/>
                      </a:ext>
                    </a:extLst>
                  </p:cNvPr>
                  <p:cNvSpPr/>
                  <p:nvPr/>
                </p:nvSpPr>
                <p:spPr>
                  <a:xfrm>
                    <a:off x="-889367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0" name="Freeform: Shape 2369">
                    <a:extLst>
                      <a:ext uri="{FF2B5EF4-FFF2-40B4-BE49-F238E27FC236}">
                        <a16:creationId xmlns:a16="http://schemas.microsoft.com/office/drawing/2014/main" id="{03A705DE-9F92-E147-CBC7-EA1470BA04D5}"/>
                      </a:ext>
                    </a:extLst>
                  </p:cNvPr>
                  <p:cNvSpPr/>
                  <p:nvPr/>
                </p:nvSpPr>
                <p:spPr>
                  <a:xfrm>
                    <a:off x="-864891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1" name="Freeform: Shape 2370">
                    <a:extLst>
                      <a:ext uri="{FF2B5EF4-FFF2-40B4-BE49-F238E27FC236}">
                        <a16:creationId xmlns:a16="http://schemas.microsoft.com/office/drawing/2014/main" id="{2BD732CE-2922-B01F-4C7D-26DFCE28F1D4}"/>
                      </a:ext>
                    </a:extLst>
                  </p:cNvPr>
                  <p:cNvSpPr/>
                  <p:nvPr/>
                </p:nvSpPr>
                <p:spPr>
                  <a:xfrm>
                    <a:off x="-8404152"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2" name="Freeform: Shape 2371">
                    <a:extLst>
                      <a:ext uri="{FF2B5EF4-FFF2-40B4-BE49-F238E27FC236}">
                        <a16:creationId xmlns:a16="http://schemas.microsoft.com/office/drawing/2014/main" id="{F0C6D87B-158F-149E-8720-6F050DA0FEB6}"/>
                      </a:ext>
                    </a:extLst>
                  </p:cNvPr>
                  <p:cNvSpPr/>
                  <p:nvPr/>
                </p:nvSpPr>
                <p:spPr>
                  <a:xfrm>
                    <a:off x="-815932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3" name="Freeform: Shape 2372">
                    <a:extLst>
                      <a:ext uri="{FF2B5EF4-FFF2-40B4-BE49-F238E27FC236}">
                        <a16:creationId xmlns:a16="http://schemas.microsoft.com/office/drawing/2014/main" id="{9F0C2A16-E9C6-C54E-3E78-D33814C30B50}"/>
                      </a:ext>
                    </a:extLst>
                  </p:cNvPr>
                  <p:cNvSpPr/>
                  <p:nvPr/>
                </p:nvSpPr>
                <p:spPr>
                  <a:xfrm>
                    <a:off x="-791456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4" name="Freeform: Shape 2373">
                    <a:extLst>
                      <a:ext uri="{FF2B5EF4-FFF2-40B4-BE49-F238E27FC236}">
                        <a16:creationId xmlns:a16="http://schemas.microsoft.com/office/drawing/2014/main" id="{E82EA975-9A59-20D1-AF01-211AC7C8285C}"/>
                      </a:ext>
                    </a:extLst>
                  </p:cNvPr>
                  <p:cNvSpPr/>
                  <p:nvPr/>
                </p:nvSpPr>
                <p:spPr>
                  <a:xfrm>
                    <a:off x="-1378914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5" name="Freeform: Shape 2374">
                    <a:extLst>
                      <a:ext uri="{FF2B5EF4-FFF2-40B4-BE49-F238E27FC236}">
                        <a16:creationId xmlns:a16="http://schemas.microsoft.com/office/drawing/2014/main" id="{77DD56DA-E7C5-E03F-82EA-FF3D55CEBE45}"/>
                      </a:ext>
                    </a:extLst>
                  </p:cNvPr>
                  <p:cNvSpPr/>
                  <p:nvPr/>
                </p:nvSpPr>
                <p:spPr>
                  <a:xfrm>
                    <a:off x="-1354438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6" name="Freeform: Shape 2375">
                    <a:extLst>
                      <a:ext uri="{FF2B5EF4-FFF2-40B4-BE49-F238E27FC236}">
                        <a16:creationId xmlns:a16="http://schemas.microsoft.com/office/drawing/2014/main" id="{E8039994-38F8-114B-5331-E33871B2A591}"/>
                      </a:ext>
                    </a:extLst>
                  </p:cNvPr>
                  <p:cNvSpPr/>
                  <p:nvPr/>
                </p:nvSpPr>
                <p:spPr>
                  <a:xfrm>
                    <a:off x="-13299628"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7" name="Freeform: Shape 2376">
                    <a:extLst>
                      <a:ext uri="{FF2B5EF4-FFF2-40B4-BE49-F238E27FC236}">
                        <a16:creationId xmlns:a16="http://schemas.microsoft.com/office/drawing/2014/main" id="{FBF40FD5-FB4A-DCDC-D8FE-7B73886E2035}"/>
                      </a:ext>
                    </a:extLst>
                  </p:cNvPr>
                  <p:cNvSpPr/>
                  <p:nvPr/>
                </p:nvSpPr>
                <p:spPr>
                  <a:xfrm>
                    <a:off x="-1305479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8" name="Freeform: Shape 2377">
                    <a:extLst>
                      <a:ext uri="{FF2B5EF4-FFF2-40B4-BE49-F238E27FC236}">
                        <a16:creationId xmlns:a16="http://schemas.microsoft.com/office/drawing/2014/main" id="{3E273DBC-3A50-F18D-AFE0-89D712676F7E}"/>
                      </a:ext>
                    </a:extLst>
                  </p:cNvPr>
                  <p:cNvSpPr/>
                  <p:nvPr/>
                </p:nvSpPr>
                <p:spPr>
                  <a:xfrm>
                    <a:off x="-1281003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79" name="Freeform: Shape 2378">
                    <a:extLst>
                      <a:ext uri="{FF2B5EF4-FFF2-40B4-BE49-F238E27FC236}">
                        <a16:creationId xmlns:a16="http://schemas.microsoft.com/office/drawing/2014/main" id="{0032293F-CE4A-539F-48BD-198B176AF37E}"/>
                      </a:ext>
                    </a:extLst>
                  </p:cNvPr>
                  <p:cNvSpPr/>
                  <p:nvPr/>
                </p:nvSpPr>
                <p:spPr>
                  <a:xfrm>
                    <a:off x="-1256527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0" name="Freeform: Shape 2379">
                    <a:extLst>
                      <a:ext uri="{FF2B5EF4-FFF2-40B4-BE49-F238E27FC236}">
                        <a16:creationId xmlns:a16="http://schemas.microsoft.com/office/drawing/2014/main" id="{4FA7F356-1452-8F49-81EC-FC517FC04F03}"/>
                      </a:ext>
                    </a:extLst>
                  </p:cNvPr>
                  <p:cNvSpPr/>
                  <p:nvPr/>
                </p:nvSpPr>
                <p:spPr>
                  <a:xfrm>
                    <a:off x="-1232051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1" name="Freeform: Shape 2380">
                    <a:extLst>
                      <a:ext uri="{FF2B5EF4-FFF2-40B4-BE49-F238E27FC236}">
                        <a16:creationId xmlns:a16="http://schemas.microsoft.com/office/drawing/2014/main" id="{4E206C24-FBFB-FEE5-EA6E-69878BC92E9B}"/>
                      </a:ext>
                    </a:extLst>
                  </p:cNvPr>
                  <p:cNvSpPr/>
                  <p:nvPr/>
                </p:nvSpPr>
                <p:spPr>
                  <a:xfrm>
                    <a:off x="-12075759"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2" name="Freeform: Shape 2381">
                    <a:extLst>
                      <a:ext uri="{FF2B5EF4-FFF2-40B4-BE49-F238E27FC236}">
                        <a16:creationId xmlns:a16="http://schemas.microsoft.com/office/drawing/2014/main" id="{FDE1780B-21BF-793E-19C9-2B7D7E59D9B8}"/>
                      </a:ext>
                    </a:extLst>
                  </p:cNvPr>
                  <p:cNvSpPr/>
                  <p:nvPr/>
                </p:nvSpPr>
                <p:spPr>
                  <a:xfrm>
                    <a:off x="-1183093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3" name="Freeform: Shape 2382">
                    <a:extLst>
                      <a:ext uri="{FF2B5EF4-FFF2-40B4-BE49-F238E27FC236}">
                        <a16:creationId xmlns:a16="http://schemas.microsoft.com/office/drawing/2014/main" id="{526AF796-CB03-C46D-9476-03B5DD250C4A}"/>
                      </a:ext>
                    </a:extLst>
                  </p:cNvPr>
                  <p:cNvSpPr/>
                  <p:nvPr/>
                </p:nvSpPr>
                <p:spPr>
                  <a:xfrm>
                    <a:off x="-1158617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4" name="Freeform: Shape 2383">
                    <a:extLst>
                      <a:ext uri="{FF2B5EF4-FFF2-40B4-BE49-F238E27FC236}">
                        <a16:creationId xmlns:a16="http://schemas.microsoft.com/office/drawing/2014/main" id="{76E62A08-37B4-AD47-CD74-5B1D4A37AF60}"/>
                      </a:ext>
                    </a:extLst>
                  </p:cNvPr>
                  <p:cNvSpPr/>
                  <p:nvPr/>
                </p:nvSpPr>
                <p:spPr>
                  <a:xfrm>
                    <a:off x="-1134141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5" name="Freeform: Shape 2384">
                    <a:extLst>
                      <a:ext uri="{FF2B5EF4-FFF2-40B4-BE49-F238E27FC236}">
                        <a16:creationId xmlns:a16="http://schemas.microsoft.com/office/drawing/2014/main" id="{618DC5F0-2F3C-42DF-EC71-6E47D0E5E21A}"/>
                      </a:ext>
                    </a:extLst>
                  </p:cNvPr>
                  <p:cNvSpPr/>
                  <p:nvPr/>
                </p:nvSpPr>
                <p:spPr>
                  <a:xfrm>
                    <a:off x="-1109665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6" name="Freeform: Shape 2385">
                    <a:extLst>
                      <a:ext uri="{FF2B5EF4-FFF2-40B4-BE49-F238E27FC236}">
                        <a16:creationId xmlns:a16="http://schemas.microsoft.com/office/drawing/2014/main" id="{C6975FAC-CDBE-8A43-3B89-E0637C261422}"/>
                      </a:ext>
                    </a:extLst>
                  </p:cNvPr>
                  <p:cNvSpPr/>
                  <p:nvPr/>
                </p:nvSpPr>
                <p:spPr>
                  <a:xfrm>
                    <a:off x="-1085189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7" name="Freeform: Shape 2386">
                    <a:extLst>
                      <a:ext uri="{FF2B5EF4-FFF2-40B4-BE49-F238E27FC236}">
                        <a16:creationId xmlns:a16="http://schemas.microsoft.com/office/drawing/2014/main" id="{11BF7E25-8119-3CFD-5FE0-8DF4B2F6FEF1}"/>
                      </a:ext>
                    </a:extLst>
                  </p:cNvPr>
                  <p:cNvSpPr/>
                  <p:nvPr/>
                </p:nvSpPr>
                <p:spPr>
                  <a:xfrm>
                    <a:off x="-1060706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88" name="Freeform: Shape 2387">
                    <a:extLst>
                      <a:ext uri="{FF2B5EF4-FFF2-40B4-BE49-F238E27FC236}">
                        <a16:creationId xmlns:a16="http://schemas.microsoft.com/office/drawing/2014/main" id="{FCAF3282-BF65-89E5-6E25-BB66057A8F69}"/>
                      </a:ext>
                    </a:extLst>
                  </p:cNvPr>
                  <p:cNvSpPr/>
                  <p:nvPr/>
                </p:nvSpPr>
                <p:spPr>
                  <a:xfrm>
                    <a:off x="-1036230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389" name="Freeform: Shape 2388">
                    <a:extLst>
                      <a:ext uri="{FF2B5EF4-FFF2-40B4-BE49-F238E27FC236}">
                        <a16:creationId xmlns:a16="http://schemas.microsoft.com/office/drawing/2014/main" id="{536DE1D6-5853-C5A8-5080-01782C19EFFD}"/>
                      </a:ext>
                    </a:extLst>
                  </p:cNvPr>
                  <p:cNvSpPr/>
                  <p:nvPr/>
                </p:nvSpPr>
                <p:spPr>
                  <a:xfrm>
                    <a:off x="-1011754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0" name="Freeform: Shape 2389">
                    <a:extLst>
                      <a:ext uri="{FF2B5EF4-FFF2-40B4-BE49-F238E27FC236}">
                        <a16:creationId xmlns:a16="http://schemas.microsoft.com/office/drawing/2014/main" id="{B7547F19-9F81-9F37-7F57-FF7CE14C123F}"/>
                      </a:ext>
                    </a:extLst>
                  </p:cNvPr>
                  <p:cNvSpPr/>
                  <p:nvPr/>
                </p:nvSpPr>
                <p:spPr>
                  <a:xfrm>
                    <a:off x="-987278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1" name="Freeform: Shape 2390">
                    <a:extLst>
                      <a:ext uri="{FF2B5EF4-FFF2-40B4-BE49-F238E27FC236}">
                        <a16:creationId xmlns:a16="http://schemas.microsoft.com/office/drawing/2014/main" id="{3C50153B-BDAC-D84F-1817-C816987CB75A}"/>
                      </a:ext>
                    </a:extLst>
                  </p:cNvPr>
                  <p:cNvSpPr/>
                  <p:nvPr/>
                </p:nvSpPr>
                <p:spPr>
                  <a:xfrm>
                    <a:off x="-962802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2" name="Freeform: Shape 2391">
                    <a:extLst>
                      <a:ext uri="{FF2B5EF4-FFF2-40B4-BE49-F238E27FC236}">
                        <a16:creationId xmlns:a16="http://schemas.microsoft.com/office/drawing/2014/main" id="{089DEF19-2761-1280-A60E-ACB43A468E70}"/>
                      </a:ext>
                    </a:extLst>
                  </p:cNvPr>
                  <p:cNvSpPr/>
                  <p:nvPr/>
                </p:nvSpPr>
                <p:spPr>
                  <a:xfrm>
                    <a:off x="-938319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3" name="Freeform: Shape 2392">
                    <a:extLst>
                      <a:ext uri="{FF2B5EF4-FFF2-40B4-BE49-F238E27FC236}">
                        <a16:creationId xmlns:a16="http://schemas.microsoft.com/office/drawing/2014/main" id="{4ABCD57D-64DE-C2E3-68D6-9CDAAF7798A8}"/>
                      </a:ext>
                    </a:extLst>
                  </p:cNvPr>
                  <p:cNvSpPr/>
                  <p:nvPr/>
                </p:nvSpPr>
                <p:spPr>
                  <a:xfrm>
                    <a:off x="-913843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4" name="Freeform: Shape 2393">
                    <a:extLst>
                      <a:ext uri="{FF2B5EF4-FFF2-40B4-BE49-F238E27FC236}">
                        <a16:creationId xmlns:a16="http://schemas.microsoft.com/office/drawing/2014/main" id="{3CB933F2-E1AF-56C3-51A8-A70B6B60706C}"/>
                      </a:ext>
                    </a:extLst>
                  </p:cNvPr>
                  <p:cNvSpPr/>
                  <p:nvPr/>
                </p:nvSpPr>
                <p:spPr>
                  <a:xfrm>
                    <a:off x="-889367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5" name="Freeform: Shape 2394">
                    <a:extLst>
                      <a:ext uri="{FF2B5EF4-FFF2-40B4-BE49-F238E27FC236}">
                        <a16:creationId xmlns:a16="http://schemas.microsoft.com/office/drawing/2014/main" id="{AB4F5E40-AD1A-65D5-0568-51FAC6080F20}"/>
                      </a:ext>
                    </a:extLst>
                  </p:cNvPr>
                  <p:cNvSpPr/>
                  <p:nvPr/>
                </p:nvSpPr>
                <p:spPr>
                  <a:xfrm>
                    <a:off x="-864891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6" name="Freeform: Shape 2395">
                    <a:extLst>
                      <a:ext uri="{FF2B5EF4-FFF2-40B4-BE49-F238E27FC236}">
                        <a16:creationId xmlns:a16="http://schemas.microsoft.com/office/drawing/2014/main" id="{39FE2179-25B8-9B29-F5FD-D7B67577C63D}"/>
                      </a:ext>
                    </a:extLst>
                  </p:cNvPr>
                  <p:cNvSpPr/>
                  <p:nvPr/>
                </p:nvSpPr>
                <p:spPr>
                  <a:xfrm>
                    <a:off x="-8404152"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7" name="Freeform: Shape 2396">
                    <a:extLst>
                      <a:ext uri="{FF2B5EF4-FFF2-40B4-BE49-F238E27FC236}">
                        <a16:creationId xmlns:a16="http://schemas.microsoft.com/office/drawing/2014/main" id="{51A6D930-BCFB-6B60-64D8-5D6117A59667}"/>
                      </a:ext>
                    </a:extLst>
                  </p:cNvPr>
                  <p:cNvSpPr/>
                  <p:nvPr/>
                </p:nvSpPr>
                <p:spPr>
                  <a:xfrm>
                    <a:off x="-815932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8" name="Freeform: Shape 2397">
                    <a:extLst>
                      <a:ext uri="{FF2B5EF4-FFF2-40B4-BE49-F238E27FC236}">
                        <a16:creationId xmlns:a16="http://schemas.microsoft.com/office/drawing/2014/main" id="{31800973-40B5-00FA-8EDC-FC35A685C238}"/>
                      </a:ext>
                    </a:extLst>
                  </p:cNvPr>
                  <p:cNvSpPr/>
                  <p:nvPr/>
                </p:nvSpPr>
                <p:spPr>
                  <a:xfrm>
                    <a:off x="-791456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399" name="Freeform: Shape 2398">
                    <a:extLst>
                      <a:ext uri="{FF2B5EF4-FFF2-40B4-BE49-F238E27FC236}">
                        <a16:creationId xmlns:a16="http://schemas.microsoft.com/office/drawing/2014/main" id="{88866CEB-12B8-7677-2058-3B9698EE29AB}"/>
                      </a:ext>
                    </a:extLst>
                  </p:cNvPr>
                  <p:cNvSpPr/>
                  <p:nvPr/>
                </p:nvSpPr>
                <p:spPr>
                  <a:xfrm>
                    <a:off x="-1378914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0" name="Freeform: Shape 2399">
                    <a:extLst>
                      <a:ext uri="{FF2B5EF4-FFF2-40B4-BE49-F238E27FC236}">
                        <a16:creationId xmlns:a16="http://schemas.microsoft.com/office/drawing/2014/main" id="{8912CB8E-6DDC-FFA5-EEC2-8459B5B81586}"/>
                      </a:ext>
                    </a:extLst>
                  </p:cNvPr>
                  <p:cNvSpPr/>
                  <p:nvPr/>
                </p:nvSpPr>
                <p:spPr>
                  <a:xfrm>
                    <a:off x="-1354438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1" name="Freeform: Shape 2400">
                    <a:extLst>
                      <a:ext uri="{FF2B5EF4-FFF2-40B4-BE49-F238E27FC236}">
                        <a16:creationId xmlns:a16="http://schemas.microsoft.com/office/drawing/2014/main" id="{42D6F356-E5EC-B0F4-743F-F9AA08905DED}"/>
                      </a:ext>
                    </a:extLst>
                  </p:cNvPr>
                  <p:cNvSpPr/>
                  <p:nvPr/>
                </p:nvSpPr>
                <p:spPr>
                  <a:xfrm>
                    <a:off x="-13299628"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2" name="Freeform: Shape 2401">
                    <a:extLst>
                      <a:ext uri="{FF2B5EF4-FFF2-40B4-BE49-F238E27FC236}">
                        <a16:creationId xmlns:a16="http://schemas.microsoft.com/office/drawing/2014/main" id="{973E15E2-F0C0-ED8F-9408-3D5C107DFBA7}"/>
                      </a:ext>
                    </a:extLst>
                  </p:cNvPr>
                  <p:cNvSpPr/>
                  <p:nvPr/>
                </p:nvSpPr>
                <p:spPr>
                  <a:xfrm>
                    <a:off x="-1305479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3" name="Freeform: Shape 2402">
                    <a:extLst>
                      <a:ext uri="{FF2B5EF4-FFF2-40B4-BE49-F238E27FC236}">
                        <a16:creationId xmlns:a16="http://schemas.microsoft.com/office/drawing/2014/main" id="{DA8092C4-39CF-D66B-8255-F2143A4279B5}"/>
                      </a:ext>
                    </a:extLst>
                  </p:cNvPr>
                  <p:cNvSpPr/>
                  <p:nvPr/>
                </p:nvSpPr>
                <p:spPr>
                  <a:xfrm>
                    <a:off x="-1281003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4" name="Freeform: Shape 2403">
                    <a:extLst>
                      <a:ext uri="{FF2B5EF4-FFF2-40B4-BE49-F238E27FC236}">
                        <a16:creationId xmlns:a16="http://schemas.microsoft.com/office/drawing/2014/main" id="{82A4C5E3-6FEF-639B-4858-22A7C9D28D75}"/>
                      </a:ext>
                    </a:extLst>
                  </p:cNvPr>
                  <p:cNvSpPr/>
                  <p:nvPr/>
                </p:nvSpPr>
                <p:spPr>
                  <a:xfrm>
                    <a:off x="-1256527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5" name="Freeform: Shape 2404">
                    <a:extLst>
                      <a:ext uri="{FF2B5EF4-FFF2-40B4-BE49-F238E27FC236}">
                        <a16:creationId xmlns:a16="http://schemas.microsoft.com/office/drawing/2014/main" id="{4EA46CAC-7093-5248-D068-0033D4891EDA}"/>
                      </a:ext>
                    </a:extLst>
                  </p:cNvPr>
                  <p:cNvSpPr/>
                  <p:nvPr/>
                </p:nvSpPr>
                <p:spPr>
                  <a:xfrm>
                    <a:off x="-1232051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6" name="Freeform: Shape 2405">
                    <a:extLst>
                      <a:ext uri="{FF2B5EF4-FFF2-40B4-BE49-F238E27FC236}">
                        <a16:creationId xmlns:a16="http://schemas.microsoft.com/office/drawing/2014/main" id="{DF2F10FA-E949-D506-F72F-0C8192093061}"/>
                      </a:ext>
                    </a:extLst>
                  </p:cNvPr>
                  <p:cNvSpPr/>
                  <p:nvPr/>
                </p:nvSpPr>
                <p:spPr>
                  <a:xfrm>
                    <a:off x="-12075759"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7" name="Freeform: Shape 2406">
                    <a:extLst>
                      <a:ext uri="{FF2B5EF4-FFF2-40B4-BE49-F238E27FC236}">
                        <a16:creationId xmlns:a16="http://schemas.microsoft.com/office/drawing/2014/main" id="{DC9F0FF8-3977-764A-87E0-84FEBD976052}"/>
                      </a:ext>
                    </a:extLst>
                  </p:cNvPr>
                  <p:cNvSpPr/>
                  <p:nvPr/>
                </p:nvSpPr>
                <p:spPr>
                  <a:xfrm>
                    <a:off x="-1183093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8" name="Freeform: Shape 2407">
                    <a:extLst>
                      <a:ext uri="{FF2B5EF4-FFF2-40B4-BE49-F238E27FC236}">
                        <a16:creationId xmlns:a16="http://schemas.microsoft.com/office/drawing/2014/main" id="{6ACA675E-C43D-9EA7-1253-01D5CB3B076B}"/>
                      </a:ext>
                    </a:extLst>
                  </p:cNvPr>
                  <p:cNvSpPr/>
                  <p:nvPr/>
                </p:nvSpPr>
                <p:spPr>
                  <a:xfrm>
                    <a:off x="-1158617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09" name="Freeform: Shape 2408">
                    <a:extLst>
                      <a:ext uri="{FF2B5EF4-FFF2-40B4-BE49-F238E27FC236}">
                        <a16:creationId xmlns:a16="http://schemas.microsoft.com/office/drawing/2014/main" id="{CC93CCD8-C2C3-3A2D-5350-FCC6D5A77E0A}"/>
                      </a:ext>
                    </a:extLst>
                  </p:cNvPr>
                  <p:cNvSpPr/>
                  <p:nvPr/>
                </p:nvSpPr>
                <p:spPr>
                  <a:xfrm>
                    <a:off x="-1134141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0" name="Freeform: Shape 2409">
                    <a:extLst>
                      <a:ext uri="{FF2B5EF4-FFF2-40B4-BE49-F238E27FC236}">
                        <a16:creationId xmlns:a16="http://schemas.microsoft.com/office/drawing/2014/main" id="{48814F04-07BE-49A2-3B73-D919CF93230B}"/>
                      </a:ext>
                    </a:extLst>
                  </p:cNvPr>
                  <p:cNvSpPr/>
                  <p:nvPr/>
                </p:nvSpPr>
                <p:spPr>
                  <a:xfrm>
                    <a:off x="-1109665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1" name="Freeform: Shape 2410">
                    <a:extLst>
                      <a:ext uri="{FF2B5EF4-FFF2-40B4-BE49-F238E27FC236}">
                        <a16:creationId xmlns:a16="http://schemas.microsoft.com/office/drawing/2014/main" id="{DD7F85EC-027B-8EF0-4835-14C79E0CDD09}"/>
                      </a:ext>
                    </a:extLst>
                  </p:cNvPr>
                  <p:cNvSpPr/>
                  <p:nvPr/>
                </p:nvSpPr>
                <p:spPr>
                  <a:xfrm>
                    <a:off x="-1085189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2" name="Freeform: Shape 2411">
                    <a:extLst>
                      <a:ext uri="{FF2B5EF4-FFF2-40B4-BE49-F238E27FC236}">
                        <a16:creationId xmlns:a16="http://schemas.microsoft.com/office/drawing/2014/main" id="{32A4CC21-FEF1-8E41-7A19-2AE04D586DEB}"/>
                      </a:ext>
                    </a:extLst>
                  </p:cNvPr>
                  <p:cNvSpPr/>
                  <p:nvPr/>
                </p:nvSpPr>
                <p:spPr>
                  <a:xfrm>
                    <a:off x="-1060706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3" name="Freeform: Shape 2412">
                    <a:extLst>
                      <a:ext uri="{FF2B5EF4-FFF2-40B4-BE49-F238E27FC236}">
                        <a16:creationId xmlns:a16="http://schemas.microsoft.com/office/drawing/2014/main" id="{9A1A0D5F-DD9B-A0E7-F56E-8413D59E5796}"/>
                      </a:ext>
                    </a:extLst>
                  </p:cNvPr>
                  <p:cNvSpPr/>
                  <p:nvPr/>
                </p:nvSpPr>
                <p:spPr>
                  <a:xfrm>
                    <a:off x="-1036230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4" name="Freeform: Shape 2413">
                    <a:extLst>
                      <a:ext uri="{FF2B5EF4-FFF2-40B4-BE49-F238E27FC236}">
                        <a16:creationId xmlns:a16="http://schemas.microsoft.com/office/drawing/2014/main" id="{015154CA-2A06-9BBC-0EE4-6687B36F3FFA}"/>
                      </a:ext>
                    </a:extLst>
                  </p:cNvPr>
                  <p:cNvSpPr/>
                  <p:nvPr/>
                </p:nvSpPr>
                <p:spPr>
                  <a:xfrm>
                    <a:off x="-1011754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5" name="Freeform: Shape 2414">
                    <a:extLst>
                      <a:ext uri="{FF2B5EF4-FFF2-40B4-BE49-F238E27FC236}">
                        <a16:creationId xmlns:a16="http://schemas.microsoft.com/office/drawing/2014/main" id="{34227BCC-92AB-B9A1-8D73-F486254A7FCD}"/>
                      </a:ext>
                    </a:extLst>
                  </p:cNvPr>
                  <p:cNvSpPr/>
                  <p:nvPr/>
                </p:nvSpPr>
                <p:spPr>
                  <a:xfrm>
                    <a:off x="-987278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6" name="Freeform: Shape 2415">
                    <a:extLst>
                      <a:ext uri="{FF2B5EF4-FFF2-40B4-BE49-F238E27FC236}">
                        <a16:creationId xmlns:a16="http://schemas.microsoft.com/office/drawing/2014/main" id="{4211622C-206E-90E2-76A3-45415B501FE6}"/>
                      </a:ext>
                    </a:extLst>
                  </p:cNvPr>
                  <p:cNvSpPr/>
                  <p:nvPr/>
                </p:nvSpPr>
                <p:spPr>
                  <a:xfrm>
                    <a:off x="-962802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7" name="Freeform: Shape 2416">
                    <a:extLst>
                      <a:ext uri="{FF2B5EF4-FFF2-40B4-BE49-F238E27FC236}">
                        <a16:creationId xmlns:a16="http://schemas.microsoft.com/office/drawing/2014/main" id="{40384870-73D2-38C2-38CC-FB0A08A34B21}"/>
                      </a:ext>
                    </a:extLst>
                  </p:cNvPr>
                  <p:cNvSpPr/>
                  <p:nvPr/>
                </p:nvSpPr>
                <p:spPr>
                  <a:xfrm>
                    <a:off x="-938319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8" name="Freeform: Shape 2417">
                    <a:extLst>
                      <a:ext uri="{FF2B5EF4-FFF2-40B4-BE49-F238E27FC236}">
                        <a16:creationId xmlns:a16="http://schemas.microsoft.com/office/drawing/2014/main" id="{AFF3C701-4278-022A-EE7D-7B39A6CB498D}"/>
                      </a:ext>
                    </a:extLst>
                  </p:cNvPr>
                  <p:cNvSpPr/>
                  <p:nvPr/>
                </p:nvSpPr>
                <p:spPr>
                  <a:xfrm>
                    <a:off x="-913843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19" name="Freeform: Shape 2418">
                    <a:extLst>
                      <a:ext uri="{FF2B5EF4-FFF2-40B4-BE49-F238E27FC236}">
                        <a16:creationId xmlns:a16="http://schemas.microsoft.com/office/drawing/2014/main" id="{88D577D8-449E-43FE-64A5-0774F96D3D0E}"/>
                      </a:ext>
                    </a:extLst>
                  </p:cNvPr>
                  <p:cNvSpPr/>
                  <p:nvPr/>
                </p:nvSpPr>
                <p:spPr>
                  <a:xfrm>
                    <a:off x="-889367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0" name="Freeform: Shape 2419">
                    <a:extLst>
                      <a:ext uri="{FF2B5EF4-FFF2-40B4-BE49-F238E27FC236}">
                        <a16:creationId xmlns:a16="http://schemas.microsoft.com/office/drawing/2014/main" id="{D0258580-F8F2-9DA0-4519-9EDD251F095E}"/>
                      </a:ext>
                    </a:extLst>
                  </p:cNvPr>
                  <p:cNvSpPr/>
                  <p:nvPr/>
                </p:nvSpPr>
                <p:spPr>
                  <a:xfrm>
                    <a:off x="-864891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1" name="Freeform: Shape 2420">
                    <a:extLst>
                      <a:ext uri="{FF2B5EF4-FFF2-40B4-BE49-F238E27FC236}">
                        <a16:creationId xmlns:a16="http://schemas.microsoft.com/office/drawing/2014/main" id="{C440A2E7-2937-56BC-7A4A-56D188638976}"/>
                      </a:ext>
                    </a:extLst>
                  </p:cNvPr>
                  <p:cNvSpPr/>
                  <p:nvPr/>
                </p:nvSpPr>
                <p:spPr>
                  <a:xfrm>
                    <a:off x="-8404152"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22" name="Freeform: Shape 2421">
                    <a:extLst>
                      <a:ext uri="{FF2B5EF4-FFF2-40B4-BE49-F238E27FC236}">
                        <a16:creationId xmlns:a16="http://schemas.microsoft.com/office/drawing/2014/main" id="{030FF4E0-20EC-A510-D95D-539A45E351B6}"/>
                      </a:ext>
                    </a:extLst>
                  </p:cNvPr>
                  <p:cNvSpPr/>
                  <p:nvPr/>
                </p:nvSpPr>
                <p:spPr>
                  <a:xfrm>
                    <a:off x="-815932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3" name="Freeform: Shape 2422">
                    <a:extLst>
                      <a:ext uri="{FF2B5EF4-FFF2-40B4-BE49-F238E27FC236}">
                        <a16:creationId xmlns:a16="http://schemas.microsoft.com/office/drawing/2014/main" id="{7235A424-38A5-AE6F-519E-2E713F160D5B}"/>
                      </a:ext>
                    </a:extLst>
                  </p:cNvPr>
                  <p:cNvSpPr/>
                  <p:nvPr/>
                </p:nvSpPr>
                <p:spPr>
                  <a:xfrm>
                    <a:off x="-791456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4" name="Freeform: Shape 2423">
                    <a:extLst>
                      <a:ext uri="{FF2B5EF4-FFF2-40B4-BE49-F238E27FC236}">
                        <a16:creationId xmlns:a16="http://schemas.microsoft.com/office/drawing/2014/main" id="{E8E29543-09AB-8C93-9AAA-556B46C9AAB0}"/>
                      </a:ext>
                    </a:extLst>
                  </p:cNvPr>
                  <p:cNvSpPr/>
                  <p:nvPr/>
                </p:nvSpPr>
                <p:spPr>
                  <a:xfrm>
                    <a:off x="-1378914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5" name="Freeform: Shape 2424">
                    <a:extLst>
                      <a:ext uri="{FF2B5EF4-FFF2-40B4-BE49-F238E27FC236}">
                        <a16:creationId xmlns:a16="http://schemas.microsoft.com/office/drawing/2014/main" id="{C255001B-0536-2903-F65D-42AB625019DB}"/>
                      </a:ext>
                    </a:extLst>
                  </p:cNvPr>
                  <p:cNvSpPr/>
                  <p:nvPr/>
                </p:nvSpPr>
                <p:spPr>
                  <a:xfrm>
                    <a:off x="-1354438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6" name="Freeform: Shape 2425">
                    <a:extLst>
                      <a:ext uri="{FF2B5EF4-FFF2-40B4-BE49-F238E27FC236}">
                        <a16:creationId xmlns:a16="http://schemas.microsoft.com/office/drawing/2014/main" id="{76D345FE-AEE3-5DF2-092D-DF9D86451140}"/>
                      </a:ext>
                    </a:extLst>
                  </p:cNvPr>
                  <p:cNvSpPr/>
                  <p:nvPr/>
                </p:nvSpPr>
                <p:spPr>
                  <a:xfrm>
                    <a:off x="-13299628"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7" name="Freeform: Shape 2426">
                    <a:extLst>
                      <a:ext uri="{FF2B5EF4-FFF2-40B4-BE49-F238E27FC236}">
                        <a16:creationId xmlns:a16="http://schemas.microsoft.com/office/drawing/2014/main" id="{4A913E94-DE04-458D-E009-B1BF2427C918}"/>
                      </a:ext>
                    </a:extLst>
                  </p:cNvPr>
                  <p:cNvSpPr/>
                  <p:nvPr/>
                </p:nvSpPr>
                <p:spPr>
                  <a:xfrm>
                    <a:off x="-1305479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8" name="Freeform: Shape 2427">
                    <a:extLst>
                      <a:ext uri="{FF2B5EF4-FFF2-40B4-BE49-F238E27FC236}">
                        <a16:creationId xmlns:a16="http://schemas.microsoft.com/office/drawing/2014/main" id="{86C348B1-976B-A11D-63DD-E92062F7FFAE}"/>
                      </a:ext>
                    </a:extLst>
                  </p:cNvPr>
                  <p:cNvSpPr/>
                  <p:nvPr/>
                </p:nvSpPr>
                <p:spPr>
                  <a:xfrm>
                    <a:off x="-1281003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29" name="Freeform: Shape 2428">
                    <a:extLst>
                      <a:ext uri="{FF2B5EF4-FFF2-40B4-BE49-F238E27FC236}">
                        <a16:creationId xmlns:a16="http://schemas.microsoft.com/office/drawing/2014/main" id="{E74B4C80-433D-59A0-B459-5650E93F1BDD}"/>
                      </a:ext>
                    </a:extLst>
                  </p:cNvPr>
                  <p:cNvSpPr/>
                  <p:nvPr/>
                </p:nvSpPr>
                <p:spPr>
                  <a:xfrm>
                    <a:off x="-1256527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0" name="Freeform: Shape 2429">
                    <a:extLst>
                      <a:ext uri="{FF2B5EF4-FFF2-40B4-BE49-F238E27FC236}">
                        <a16:creationId xmlns:a16="http://schemas.microsoft.com/office/drawing/2014/main" id="{5F605714-2F62-9CE1-5850-ACA6A6F2C15B}"/>
                      </a:ext>
                    </a:extLst>
                  </p:cNvPr>
                  <p:cNvSpPr/>
                  <p:nvPr/>
                </p:nvSpPr>
                <p:spPr>
                  <a:xfrm>
                    <a:off x="-1232051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1" name="Freeform: Shape 2430">
                    <a:extLst>
                      <a:ext uri="{FF2B5EF4-FFF2-40B4-BE49-F238E27FC236}">
                        <a16:creationId xmlns:a16="http://schemas.microsoft.com/office/drawing/2014/main" id="{8CC8FDC8-4041-19D6-BDE8-1C10C8DB33B4}"/>
                      </a:ext>
                    </a:extLst>
                  </p:cNvPr>
                  <p:cNvSpPr/>
                  <p:nvPr/>
                </p:nvSpPr>
                <p:spPr>
                  <a:xfrm>
                    <a:off x="-12075759"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2" name="Freeform: Shape 2431">
                    <a:extLst>
                      <a:ext uri="{FF2B5EF4-FFF2-40B4-BE49-F238E27FC236}">
                        <a16:creationId xmlns:a16="http://schemas.microsoft.com/office/drawing/2014/main" id="{DD6ABC41-7B33-70F8-F93B-A0EBEDA2CAF8}"/>
                      </a:ext>
                    </a:extLst>
                  </p:cNvPr>
                  <p:cNvSpPr/>
                  <p:nvPr/>
                </p:nvSpPr>
                <p:spPr>
                  <a:xfrm>
                    <a:off x="-1183093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3" name="Freeform: Shape 2432">
                    <a:extLst>
                      <a:ext uri="{FF2B5EF4-FFF2-40B4-BE49-F238E27FC236}">
                        <a16:creationId xmlns:a16="http://schemas.microsoft.com/office/drawing/2014/main" id="{475B8EF8-E135-D517-45A0-38078C0A8978}"/>
                      </a:ext>
                    </a:extLst>
                  </p:cNvPr>
                  <p:cNvSpPr/>
                  <p:nvPr/>
                </p:nvSpPr>
                <p:spPr>
                  <a:xfrm>
                    <a:off x="-1158617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4" name="Freeform: Shape 2433">
                    <a:extLst>
                      <a:ext uri="{FF2B5EF4-FFF2-40B4-BE49-F238E27FC236}">
                        <a16:creationId xmlns:a16="http://schemas.microsoft.com/office/drawing/2014/main" id="{6867EEA6-435B-6442-07C0-2ADB5BCD3B33}"/>
                      </a:ext>
                    </a:extLst>
                  </p:cNvPr>
                  <p:cNvSpPr/>
                  <p:nvPr/>
                </p:nvSpPr>
                <p:spPr>
                  <a:xfrm>
                    <a:off x="-1134141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5" name="Freeform: Shape 2434">
                    <a:extLst>
                      <a:ext uri="{FF2B5EF4-FFF2-40B4-BE49-F238E27FC236}">
                        <a16:creationId xmlns:a16="http://schemas.microsoft.com/office/drawing/2014/main" id="{68A87AF4-3E8B-2435-DF6C-8076B00B493A}"/>
                      </a:ext>
                    </a:extLst>
                  </p:cNvPr>
                  <p:cNvSpPr/>
                  <p:nvPr/>
                </p:nvSpPr>
                <p:spPr>
                  <a:xfrm>
                    <a:off x="-1109665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6" name="Freeform: Shape 2435">
                    <a:extLst>
                      <a:ext uri="{FF2B5EF4-FFF2-40B4-BE49-F238E27FC236}">
                        <a16:creationId xmlns:a16="http://schemas.microsoft.com/office/drawing/2014/main" id="{C4C4FFFE-65A9-8410-2BE1-8B871ECDCBD4}"/>
                      </a:ext>
                    </a:extLst>
                  </p:cNvPr>
                  <p:cNvSpPr/>
                  <p:nvPr/>
                </p:nvSpPr>
                <p:spPr>
                  <a:xfrm>
                    <a:off x="-1085189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7" name="Freeform: Shape 2436">
                    <a:extLst>
                      <a:ext uri="{FF2B5EF4-FFF2-40B4-BE49-F238E27FC236}">
                        <a16:creationId xmlns:a16="http://schemas.microsoft.com/office/drawing/2014/main" id="{512E75C7-FCB5-2326-FF65-3FA2BC756997}"/>
                      </a:ext>
                    </a:extLst>
                  </p:cNvPr>
                  <p:cNvSpPr/>
                  <p:nvPr/>
                </p:nvSpPr>
                <p:spPr>
                  <a:xfrm>
                    <a:off x="-1060706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8" name="Freeform: Shape 2437">
                    <a:extLst>
                      <a:ext uri="{FF2B5EF4-FFF2-40B4-BE49-F238E27FC236}">
                        <a16:creationId xmlns:a16="http://schemas.microsoft.com/office/drawing/2014/main" id="{D456E9D3-18DD-F032-08C6-6A41235EC50B}"/>
                      </a:ext>
                    </a:extLst>
                  </p:cNvPr>
                  <p:cNvSpPr/>
                  <p:nvPr/>
                </p:nvSpPr>
                <p:spPr>
                  <a:xfrm>
                    <a:off x="-1036230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39" name="Freeform: Shape 2438">
                    <a:extLst>
                      <a:ext uri="{FF2B5EF4-FFF2-40B4-BE49-F238E27FC236}">
                        <a16:creationId xmlns:a16="http://schemas.microsoft.com/office/drawing/2014/main" id="{37E21554-BF32-4FB0-8E19-58026D8BED71}"/>
                      </a:ext>
                    </a:extLst>
                  </p:cNvPr>
                  <p:cNvSpPr/>
                  <p:nvPr/>
                </p:nvSpPr>
                <p:spPr>
                  <a:xfrm>
                    <a:off x="-1011754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0" name="Freeform: Shape 2439">
                    <a:extLst>
                      <a:ext uri="{FF2B5EF4-FFF2-40B4-BE49-F238E27FC236}">
                        <a16:creationId xmlns:a16="http://schemas.microsoft.com/office/drawing/2014/main" id="{EB4F9D66-84A2-6553-E530-0330705D3BDC}"/>
                      </a:ext>
                    </a:extLst>
                  </p:cNvPr>
                  <p:cNvSpPr/>
                  <p:nvPr/>
                </p:nvSpPr>
                <p:spPr>
                  <a:xfrm>
                    <a:off x="-987278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441" name="Freeform: Shape 2440">
                    <a:extLst>
                      <a:ext uri="{FF2B5EF4-FFF2-40B4-BE49-F238E27FC236}">
                        <a16:creationId xmlns:a16="http://schemas.microsoft.com/office/drawing/2014/main" id="{F9411BDC-6672-5C8E-7518-F9D088D2C234}"/>
                      </a:ext>
                    </a:extLst>
                  </p:cNvPr>
                  <p:cNvSpPr/>
                  <p:nvPr/>
                </p:nvSpPr>
                <p:spPr>
                  <a:xfrm>
                    <a:off x="-962802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2" name="Freeform: Shape 2441">
                    <a:extLst>
                      <a:ext uri="{FF2B5EF4-FFF2-40B4-BE49-F238E27FC236}">
                        <a16:creationId xmlns:a16="http://schemas.microsoft.com/office/drawing/2014/main" id="{71DC2160-93AC-C863-E13A-17295E3F8BC6}"/>
                      </a:ext>
                    </a:extLst>
                  </p:cNvPr>
                  <p:cNvSpPr/>
                  <p:nvPr/>
                </p:nvSpPr>
                <p:spPr>
                  <a:xfrm>
                    <a:off x="-938319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3" name="Freeform: Shape 2442">
                    <a:extLst>
                      <a:ext uri="{FF2B5EF4-FFF2-40B4-BE49-F238E27FC236}">
                        <a16:creationId xmlns:a16="http://schemas.microsoft.com/office/drawing/2014/main" id="{653A68E7-81E0-B17E-8DB9-95531CB56DF3}"/>
                      </a:ext>
                    </a:extLst>
                  </p:cNvPr>
                  <p:cNvSpPr/>
                  <p:nvPr/>
                </p:nvSpPr>
                <p:spPr>
                  <a:xfrm>
                    <a:off x="-913843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4" name="Freeform: Shape 2443">
                    <a:extLst>
                      <a:ext uri="{FF2B5EF4-FFF2-40B4-BE49-F238E27FC236}">
                        <a16:creationId xmlns:a16="http://schemas.microsoft.com/office/drawing/2014/main" id="{44B189C6-A8D8-62BE-16B4-A7D6B4969EC2}"/>
                      </a:ext>
                    </a:extLst>
                  </p:cNvPr>
                  <p:cNvSpPr/>
                  <p:nvPr/>
                </p:nvSpPr>
                <p:spPr>
                  <a:xfrm>
                    <a:off x="-889367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5" name="Freeform: Shape 2444">
                    <a:extLst>
                      <a:ext uri="{FF2B5EF4-FFF2-40B4-BE49-F238E27FC236}">
                        <a16:creationId xmlns:a16="http://schemas.microsoft.com/office/drawing/2014/main" id="{C177DFBB-001F-E1D7-FB63-88ECD41C7447}"/>
                      </a:ext>
                    </a:extLst>
                  </p:cNvPr>
                  <p:cNvSpPr/>
                  <p:nvPr/>
                </p:nvSpPr>
                <p:spPr>
                  <a:xfrm>
                    <a:off x="-864891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6" name="Freeform: Shape 2445">
                    <a:extLst>
                      <a:ext uri="{FF2B5EF4-FFF2-40B4-BE49-F238E27FC236}">
                        <a16:creationId xmlns:a16="http://schemas.microsoft.com/office/drawing/2014/main" id="{CF5F361C-C4C0-16F5-0BA5-4EBB392E7E17}"/>
                      </a:ext>
                    </a:extLst>
                  </p:cNvPr>
                  <p:cNvSpPr/>
                  <p:nvPr/>
                </p:nvSpPr>
                <p:spPr>
                  <a:xfrm>
                    <a:off x="-8404152"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7" name="Freeform: Shape 2446">
                    <a:extLst>
                      <a:ext uri="{FF2B5EF4-FFF2-40B4-BE49-F238E27FC236}">
                        <a16:creationId xmlns:a16="http://schemas.microsoft.com/office/drawing/2014/main" id="{FE34E330-0BBA-525D-9622-3E517EC59582}"/>
                      </a:ext>
                    </a:extLst>
                  </p:cNvPr>
                  <p:cNvSpPr/>
                  <p:nvPr/>
                </p:nvSpPr>
                <p:spPr>
                  <a:xfrm>
                    <a:off x="-815932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448" name="Freeform: Shape 2447">
                    <a:extLst>
                      <a:ext uri="{FF2B5EF4-FFF2-40B4-BE49-F238E27FC236}">
                        <a16:creationId xmlns:a16="http://schemas.microsoft.com/office/drawing/2014/main" id="{8A732136-9734-2C34-DAEB-24F172498E94}"/>
                      </a:ext>
                    </a:extLst>
                  </p:cNvPr>
                  <p:cNvSpPr/>
                  <p:nvPr/>
                </p:nvSpPr>
                <p:spPr>
                  <a:xfrm>
                    <a:off x="-791456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nvGrpSpPr>
                <p:cNvPr id="1748" name="图形 77">
                  <a:extLst>
                    <a:ext uri="{FF2B5EF4-FFF2-40B4-BE49-F238E27FC236}">
                      <a16:creationId xmlns:a16="http://schemas.microsoft.com/office/drawing/2014/main" id="{47FFEC82-56AA-5AA8-974A-D71FC894B225}"/>
                    </a:ext>
                  </a:extLst>
                </p:cNvPr>
                <p:cNvGrpSpPr/>
                <p:nvPr/>
              </p:nvGrpSpPr>
              <p:grpSpPr>
                <a:xfrm>
                  <a:off x="-7668420" y="3327951"/>
                  <a:ext cx="6110555" cy="3423554"/>
                  <a:chOff x="-7668420" y="3327951"/>
                  <a:chExt cx="6110555" cy="3423554"/>
                </a:xfrm>
                <a:grpFill/>
              </p:grpSpPr>
              <p:sp>
                <p:nvSpPr>
                  <p:cNvPr id="1749" name="Freeform: Shape 1748">
                    <a:extLst>
                      <a:ext uri="{FF2B5EF4-FFF2-40B4-BE49-F238E27FC236}">
                        <a16:creationId xmlns:a16="http://schemas.microsoft.com/office/drawing/2014/main" id="{9F31E189-68A0-1EA0-8B0D-9865003C4EAD}"/>
                      </a:ext>
                    </a:extLst>
                  </p:cNvPr>
                  <p:cNvSpPr/>
                  <p:nvPr/>
                </p:nvSpPr>
                <p:spPr>
                  <a:xfrm>
                    <a:off x="-766842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0" name="Freeform: Shape 1749">
                    <a:extLst>
                      <a:ext uri="{FF2B5EF4-FFF2-40B4-BE49-F238E27FC236}">
                        <a16:creationId xmlns:a16="http://schemas.microsoft.com/office/drawing/2014/main" id="{0DC8A334-CA28-BC9C-0AD3-F04AF6DB0888}"/>
                      </a:ext>
                    </a:extLst>
                  </p:cNvPr>
                  <p:cNvSpPr/>
                  <p:nvPr/>
                </p:nvSpPr>
                <p:spPr>
                  <a:xfrm>
                    <a:off x="-742366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1" name="Freeform: Shape 1750">
                    <a:extLst>
                      <a:ext uri="{FF2B5EF4-FFF2-40B4-BE49-F238E27FC236}">
                        <a16:creationId xmlns:a16="http://schemas.microsoft.com/office/drawing/2014/main" id="{CDCC31C4-5622-DA74-561C-3CE5C64A00E5}"/>
                      </a:ext>
                    </a:extLst>
                  </p:cNvPr>
                  <p:cNvSpPr/>
                  <p:nvPr/>
                </p:nvSpPr>
                <p:spPr>
                  <a:xfrm>
                    <a:off x="-717890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2" name="Freeform: Shape 1751">
                    <a:extLst>
                      <a:ext uri="{FF2B5EF4-FFF2-40B4-BE49-F238E27FC236}">
                        <a16:creationId xmlns:a16="http://schemas.microsoft.com/office/drawing/2014/main" id="{F1AE738A-4673-028F-1B47-111D5B51977D}"/>
                      </a:ext>
                    </a:extLst>
                  </p:cNvPr>
                  <p:cNvSpPr/>
                  <p:nvPr/>
                </p:nvSpPr>
                <p:spPr>
                  <a:xfrm>
                    <a:off x="-6934140"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3" name="Freeform: Shape 1752">
                    <a:extLst>
                      <a:ext uri="{FF2B5EF4-FFF2-40B4-BE49-F238E27FC236}">
                        <a16:creationId xmlns:a16="http://schemas.microsoft.com/office/drawing/2014/main" id="{0E2BA9C1-FBBE-15E2-E81E-E5C1F39B2FDF}"/>
                      </a:ext>
                    </a:extLst>
                  </p:cNvPr>
                  <p:cNvSpPr/>
                  <p:nvPr/>
                </p:nvSpPr>
                <p:spPr>
                  <a:xfrm>
                    <a:off x="-668931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4" name="Freeform: Shape 1753">
                    <a:extLst>
                      <a:ext uri="{FF2B5EF4-FFF2-40B4-BE49-F238E27FC236}">
                        <a16:creationId xmlns:a16="http://schemas.microsoft.com/office/drawing/2014/main" id="{0C942A90-9A18-E537-F20A-C94C5967270A}"/>
                      </a:ext>
                    </a:extLst>
                  </p:cNvPr>
                  <p:cNvSpPr/>
                  <p:nvPr/>
                </p:nvSpPr>
                <p:spPr>
                  <a:xfrm>
                    <a:off x="-644455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5" name="Freeform: Shape 1754">
                    <a:extLst>
                      <a:ext uri="{FF2B5EF4-FFF2-40B4-BE49-F238E27FC236}">
                        <a16:creationId xmlns:a16="http://schemas.microsoft.com/office/drawing/2014/main" id="{6879D8F8-B2B0-CD5B-8D38-6730C8C30DB4}"/>
                      </a:ext>
                    </a:extLst>
                  </p:cNvPr>
                  <p:cNvSpPr/>
                  <p:nvPr/>
                </p:nvSpPr>
                <p:spPr>
                  <a:xfrm>
                    <a:off x="-6199791"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56" name="Freeform: Shape 1755">
                    <a:extLst>
                      <a:ext uri="{FF2B5EF4-FFF2-40B4-BE49-F238E27FC236}">
                        <a16:creationId xmlns:a16="http://schemas.microsoft.com/office/drawing/2014/main" id="{A5FEC093-DCBB-C08D-D597-FD9391549597}"/>
                      </a:ext>
                    </a:extLst>
                  </p:cNvPr>
                  <p:cNvSpPr/>
                  <p:nvPr/>
                </p:nvSpPr>
                <p:spPr>
                  <a:xfrm>
                    <a:off x="-595503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7" name="Freeform: Shape 1756">
                    <a:extLst>
                      <a:ext uri="{FF2B5EF4-FFF2-40B4-BE49-F238E27FC236}">
                        <a16:creationId xmlns:a16="http://schemas.microsoft.com/office/drawing/2014/main" id="{01A3A341-FD6C-4AFB-CADC-3D9C1B95BEF4}"/>
                      </a:ext>
                    </a:extLst>
                  </p:cNvPr>
                  <p:cNvSpPr/>
                  <p:nvPr/>
                </p:nvSpPr>
                <p:spPr>
                  <a:xfrm>
                    <a:off x="-571027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8" name="Freeform: Shape 1757">
                    <a:extLst>
                      <a:ext uri="{FF2B5EF4-FFF2-40B4-BE49-F238E27FC236}">
                        <a16:creationId xmlns:a16="http://schemas.microsoft.com/office/drawing/2014/main" id="{9142D607-808A-2CFB-32FA-022B42FEB2D4}"/>
                      </a:ext>
                    </a:extLst>
                  </p:cNvPr>
                  <p:cNvSpPr/>
                  <p:nvPr/>
                </p:nvSpPr>
                <p:spPr>
                  <a:xfrm>
                    <a:off x="-5465511"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59" name="Freeform: Shape 1758">
                    <a:extLst>
                      <a:ext uri="{FF2B5EF4-FFF2-40B4-BE49-F238E27FC236}">
                        <a16:creationId xmlns:a16="http://schemas.microsoft.com/office/drawing/2014/main" id="{6567CD1C-9A06-0408-349E-9F6BBD53B616}"/>
                      </a:ext>
                    </a:extLst>
                  </p:cNvPr>
                  <p:cNvSpPr/>
                  <p:nvPr/>
                </p:nvSpPr>
                <p:spPr>
                  <a:xfrm>
                    <a:off x="-522068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0" name="Freeform: Shape 1759">
                    <a:extLst>
                      <a:ext uri="{FF2B5EF4-FFF2-40B4-BE49-F238E27FC236}">
                        <a16:creationId xmlns:a16="http://schemas.microsoft.com/office/drawing/2014/main" id="{12E04DCB-D087-196B-6E8C-C0D088BC8D4B}"/>
                      </a:ext>
                    </a:extLst>
                  </p:cNvPr>
                  <p:cNvSpPr/>
                  <p:nvPr/>
                </p:nvSpPr>
                <p:spPr>
                  <a:xfrm>
                    <a:off x="-497592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1" name="Freeform: Shape 1760">
                    <a:extLst>
                      <a:ext uri="{FF2B5EF4-FFF2-40B4-BE49-F238E27FC236}">
                        <a16:creationId xmlns:a16="http://schemas.microsoft.com/office/drawing/2014/main" id="{4509A789-4F4C-1BA4-572E-E9FCAEC9CB47}"/>
                      </a:ext>
                    </a:extLst>
                  </p:cNvPr>
                  <p:cNvSpPr/>
                  <p:nvPr/>
                </p:nvSpPr>
                <p:spPr>
                  <a:xfrm>
                    <a:off x="-473116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2" name="Freeform: Shape 1761">
                    <a:extLst>
                      <a:ext uri="{FF2B5EF4-FFF2-40B4-BE49-F238E27FC236}">
                        <a16:creationId xmlns:a16="http://schemas.microsoft.com/office/drawing/2014/main" id="{240F12E0-7A27-FE41-1EC2-D733818E0EAB}"/>
                      </a:ext>
                    </a:extLst>
                  </p:cNvPr>
                  <p:cNvSpPr/>
                  <p:nvPr/>
                </p:nvSpPr>
                <p:spPr>
                  <a:xfrm>
                    <a:off x="-448640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3" name="Freeform: Shape 1762">
                    <a:extLst>
                      <a:ext uri="{FF2B5EF4-FFF2-40B4-BE49-F238E27FC236}">
                        <a16:creationId xmlns:a16="http://schemas.microsoft.com/office/drawing/2014/main" id="{59530ADD-8099-2AEA-A471-6889CDD9C488}"/>
                      </a:ext>
                    </a:extLst>
                  </p:cNvPr>
                  <p:cNvSpPr/>
                  <p:nvPr/>
                </p:nvSpPr>
                <p:spPr>
                  <a:xfrm>
                    <a:off x="-4241642"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4" name="Freeform: Shape 1763">
                    <a:extLst>
                      <a:ext uri="{FF2B5EF4-FFF2-40B4-BE49-F238E27FC236}">
                        <a16:creationId xmlns:a16="http://schemas.microsoft.com/office/drawing/2014/main" id="{1B623325-F0A4-73D4-4121-9FBC37055A86}"/>
                      </a:ext>
                    </a:extLst>
                  </p:cNvPr>
                  <p:cNvSpPr/>
                  <p:nvPr/>
                </p:nvSpPr>
                <p:spPr>
                  <a:xfrm>
                    <a:off x="-399681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5" name="Freeform: Shape 1764">
                    <a:extLst>
                      <a:ext uri="{FF2B5EF4-FFF2-40B4-BE49-F238E27FC236}">
                        <a16:creationId xmlns:a16="http://schemas.microsoft.com/office/drawing/2014/main" id="{1DADC30B-6154-E570-5AA3-D6C3EB65E1FA}"/>
                      </a:ext>
                    </a:extLst>
                  </p:cNvPr>
                  <p:cNvSpPr/>
                  <p:nvPr/>
                </p:nvSpPr>
                <p:spPr>
                  <a:xfrm>
                    <a:off x="-375205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6" name="Freeform: Shape 1765">
                    <a:extLst>
                      <a:ext uri="{FF2B5EF4-FFF2-40B4-BE49-F238E27FC236}">
                        <a16:creationId xmlns:a16="http://schemas.microsoft.com/office/drawing/2014/main" id="{194614FD-3138-59C1-52BA-42BCD2A83138}"/>
                      </a:ext>
                    </a:extLst>
                  </p:cNvPr>
                  <p:cNvSpPr/>
                  <p:nvPr/>
                </p:nvSpPr>
                <p:spPr>
                  <a:xfrm>
                    <a:off x="-350729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7" name="Freeform: Shape 1766">
                    <a:extLst>
                      <a:ext uri="{FF2B5EF4-FFF2-40B4-BE49-F238E27FC236}">
                        <a16:creationId xmlns:a16="http://schemas.microsoft.com/office/drawing/2014/main" id="{5C0F508E-F879-F933-BF1F-D5937E1E443A}"/>
                      </a:ext>
                    </a:extLst>
                  </p:cNvPr>
                  <p:cNvSpPr/>
                  <p:nvPr/>
                </p:nvSpPr>
                <p:spPr>
                  <a:xfrm>
                    <a:off x="-3262533"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68" name="Freeform: Shape 1767">
                    <a:extLst>
                      <a:ext uri="{FF2B5EF4-FFF2-40B4-BE49-F238E27FC236}">
                        <a16:creationId xmlns:a16="http://schemas.microsoft.com/office/drawing/2014/main" id="{9DF129FA-FD48-5DDE-2436-10A699AFBF6E}"/>
                      </a:ext>
                    </a:extLst>
                  </p:cNvPr>
                  <p:cNvSpPr/>
                  <p:nvPr/>
                </p:nvSpPr>
                <p:spPr>
                  <a:xfrm>
                    <a:off x="-3017773"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69" name="Freeform: Shape 1768">
                    <a:extLst>
                      <a:ext uri="{FF2B5EF4-FFF2-40B4-BE49-F238E27FC236}">
                        <a16:creationId xmlns:a16="http://schemas.microsoft.com/office/drawing/2014/main" id="{E6731564-E2EE-014D-F580-12F89FFB150E}"/>
                      </a:ext>
                    </a:extLst>
                  </p:cNvPr>
                  <p:cNvSpPr/>
                  <p:nvPr/>
                </p:nvSpPr>
                <p:spPr>
                  <a:xfrm>
                    <a:off x="-2772944" y="332795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70" name="Freeform: Shape 1769">
                    <a:extLst>
                      <a:ext uri="{FF2B5EF4-FFF2-40B4-BE49-F238E27FC236}">
                        <a16:creationId xmlns:a16="http://schemas.microsoft.com/office/drawing/2014/main" id="{EFFEE1CD-3432-C858-B34F-2D3C9966B96A}"/>
                      </a:ext>
                    </a:extLst>
                  </p:cNvPr>
                  <p:cNvSpPr/>
                  <p:nvPr/>
                </p:nvSpPr>
                <p:spPr>
                  <a:xfrm>
                    <a:off x="-252818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1" name="Freeform: Shape 1770">
                    <a:extLst>
                      <a:ext uri="{FF2B5EF4-FFF2-40B4-BE49-F238E27FC236}">
                        <a16:creationId xmlns:a16="http://schemas.microsoft.com/office/drawing/2014/main" id="{FBA97510-72B1-E7DA-D598-13A81766A839}"/>
                      </a:ext>
                    </a:extLst>
                  </p:cNvPr>
                  <p:cNvSpPr/>
                  <p:nvPr/>
                </p:nvSpPr>
                <p:spPr>
                  <a:xfrm>
                    <a:off x="-2283424"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2" name="Freeform: Shape 1771">
                    <a:extLst>
                      <a:ext uri="{FF2B5EF4-FFF2-40B4-BE49-F238E27FC236}">
                        <a16:creationId xmlns:a16="http://schemas.microsoft.com/office/drawing/2014/main" id="{6FFC5B70-6CEC-B546-A376-6D319DC7C52B}"/>
                      </a:ext>
                    </a:extLst>
                  </p:cNvPr>
                  <p:cNvSpPr/>
                  <p:nvPr/>
                </p:nvSpPr>
                <p:spPr>
                  <a:xfrm>
                    <a:off x="-203866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3" name="Freeform: Shape 1772">
                    <a:extLst>
                      <a:ext uri="{FF2B5EF4-FFF2-40B4-BE49-F238E27FC236}">
                        <a16:creationId xmlns:a16="http://schemas.microsoft.com/office/drawing/2014/main" id="{F62FDAD3-A4F8-406D-80DA-2D9FC830E3ED}"/>
                      </a:ext>
                    </a:extLst>
                  </p:cNvPr>
                  <p:cNvSpPr/>
                  <p:nvPr/>
                </p:nvSpPr>
                <p:spPr>
                  <a:xfrm>
                    <a:off x="-1793905" y="332795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4" name="Freeform: Shape 1773">
                    <a:extLst>
                      <a:ext uri="{FF2B5EF4-FFF2-40B4-BE49-F238E27FC236}">
                        <a16:creationId xmlns:a16="http://schemas.microsoft.com/office/drawing/2014/main" id="{4C80010F-D85F-901B-94E6-A3E0B7F14056}"/>
                      </a:ext>
                    </a:extLst>
                  </p:cNvPr>
                  <p:cNvSpPr/>
                  <p:nvPr/>
                </p:nvSpPr>
                <p:spPr>
                  <a:xfrm>
                    <a:off x="-766842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5" name="Freeform: Shape 1774">
                    <a:extLst>
                      <a:ext uri="{FF2B5EF4-FFF2-40B4-BE49-F238E27FC236}">
                        <a16:creationId xmlns:a16="http://schemas.microsoft.com/office/drawing/2014/main" id="{6282B05A-4A80-DDE9-66E0-98280750D1B0}"/>
                      </a:ext>
                    </a:extLst>
                  </p:cNvPr>
                  <p:cNvSpPr/>
                  <p:nvPr/>
                </p:nvSpPr>
                <p:spPr>
                  <a:xfrm>
                    <a:off x="-742366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6" name="Freeform: Shape 1775">
                    <a:extLst>
                      <a:ext uri="{FF2B5EF4-FFF2-40B4-BE49-F238E27FC236}">
                        <a16:creationId xmlns:a16="http://schemas.microsoft.com/office/drawing/2014/main" id="{8DFFE4EC-8E6D-9556-DF71-DC755CDE09B3}"/>
                      </a:ext>
                    </a:extLst>
                  </p:cNvPr>
                  <p:cNvSpPr/>
                  <p:nvPr/>
                </p:nvSpPr>
                <p:spPr>
                  <a:xfrm>
                    <a:off x="-717890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7" name="Freeform: Shape 1776">
                    <a:extLst>
                      <a:ext uri="{FF2B5EF4-FFF2-40B4-BE49-F238E27FC236}">
                        <a16:creationId xmlns:a16="http://schemas.microsoft.com/office/drawing/2014/main" id="{D8A34CF7-74B1-D666-B34F-1C4EC58131EC}"/>
                      </a:ext>
                    </a:extLst>
                  </p:cNvPr>
                  <p:cNvSpPr/>
                  <p:nvPr/>
                </p:nvSpPr>
                <p:spPr>
                  <a:xfrm>
                    <a:off x="-6934140"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8" name="Freeform: Shape 1777">
                    <a:extLst>
                      <a:ext uri="{FF2B5EF4-FFF2-40B4-BE49-F238E27FC236}">
                        <a16:creationId xmlns:a16="http://schemas.microsoft.com/office/drawing/2014/main" id="{90534AEA-2A78-DCA4-A92E-4B2FD9C1F09C}"/>
                      </a:ext>
                    </a:extLst>
                  </p:cNvPr>
                  <p:cNvSpPr/>
                  <p:nvPr/>
                </p:nvSpPr>
                <p:spPr>
                  <a:xfrm>
                    <a:off x="-668931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79" name="Freeform: Shape 1778">
                    <a:extLst>
                      <a:ext uri="{FF2B5EF4-FFF2-40B4-BE49-F238E27FC236}">
                        <a16:creationId xmlns:a16="http://schemas.microsoft.com/office/drawing/2014/main" id="{1C7EEFD7-9762-AE8C-33A4-A1D9C0B0BB68}"/>
                      </a:ext>
                    </a:extLst>
                  </p:cNvPr>
                  <p:cNvSpPr/>
                  <p:nvPr/>
                </p:nvSpPr>
                <p:spPr>
                  <a:xfrm>
                    <a:off x="-644455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0" name="Freeform: Shape 1779">
                    <a:extLst>
                      <a:ext uri="{FF2B5EF4-FFF2-40B4-BE49-F238E27FC236}">
                        <a16:creationId xmlns:a16="http://schemas.microsoft.com/office/drawing/2014/main" id="{402C6AE2-BC51-8EDE-64C3-6D7517C5DF3B}"/>
                      </a:ext>
                    </a:extLst>
                  </p:cNvPr>
                  <p:cNvSpPr/>
                  <p:nvPr/>
                </p:nvSpPr>
                <p:spPr>
                  <a:xfrm>
                    <a:off x="-6199791"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81" name="Freeform: Shape 1780">
                    <a:extLst>
                      <a:ext uri="{FF2B5EF4-FFF2-40B4-BE49-F238E27FC236}">
                        <a16:creationId xmlns:a16="http://schemas.microsoft.com/office/drawing/2014/main" id="{759DE12D-85C6-DF46-FE64-98DE94880E85}"/>
                      </a:ext>
                    </a:extLst>
                  </p:cNvPr>
                  <p:cNvSpPr/>
                  <p:nvPr/>
                </p:nvSpPr>
                <p:spPr>
                  <a:xfrm>
                    <a:off x="-595503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2" name="Freeform: Shape 1781">
                    <a:extLst>
                      <a:ext uri="{FF2B5EF4-FFF2-40B4-BE49-F238E27FC236}">
                        <a16:creationId xmlns:a16="http://schemas.microsoft.com/office/drawing/2014/main" id="{74F36927-C14D-FB6F-8BB7-C1A450C4AF9C}"/>
                      </a:ext>
                    </a:extLst>
                  </p:cNvPr>
                  <p:cNvSpPr/>
                  <p:nvPr/>
                </p:nvSpPr>
                <p:spPr>
                  <a:xfrm>
                    <a:off x="-571027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3" name="Freeform: Shape 1782">
                    <a:extLst>
                      <a:ext uri="{FF2B5EF4-FFF2-40B4-BE49-F238E27FC236}">
                        <a16:creationId xmlns:a16="http://schemas.microsoft.com/office/drawing/2014/main" id="{353AD823-8DA1-4A8C-8777-CAC51BC4D3D5}"/>
                      </a:ext>
                    </a:extLst>
                  </p:cNvPr>
                  <p:cNvSpPr/>
                  <p:nvPr/>
                </p:nvSpPr>
                <p:spPr>
                  <a:xfrm>
                    <a:off x="-5465511"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4" name="Freeform: Shape 1783">
                    <a:extLst>
                      <a:ext uri="{FF2B5EF4-FFF2-40B4-BE49-F238E27FC236}">
                        <a16:creationId xmlns:a16="http://schemas.microsoft.com/office/drawing/2014/main" id="{06AE2E4B-910D-47A4-EAD1-43BFCA6D55A9}"/>
                      </a:ext>
                    </a:extLst>
                  </p:cNvPr>
                  <p:cNvSpPr/>
                  <p:nvPr/>
                </p:nvSpPr>
                <p:spPr>
                  <a:xfrm>
                    <a:off x="-522068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5" name="Freeform: Shape 1784">
                    <a:extLst>
                      <a:ext uri="{FF2B5EF4-FFF2-40B4-BE49-F238E27FC236}">
                        <a16:creationId xmlns:a16="http://schemas.microsoft.com/office/drawing/2014/main" id="{45A61336-6E69-F9D7-CE83-1AB4E569973F}"/>
                      </a:ext>
                    </a:extLst>
                  </p:cNvPr>
                  <p:cNvSpPr/>
                  <p:nvPr/>
                </p:nvSpPr>
                <p:spPr>
                  <a:xfrm>
                    <a:off x="-497592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6" name="Freeform: Shape 1785">
                    <a:extLst>
                      <a:ext uri="{FF2B5EF4-FFF2-40B4-BE49-F238E27FC236}">
                        <a16:creationId xmlns:a16="http://schemas.microsoft.com/office/drawing/2014/main" id="{45CABB39-7965-3512-70DD-EBE00E753190}"/>
                      </a:ext>
                    </a:extLst>
                  </p:cNvPr>
                  <p:cNvSpPr/>
                  <p:nvPr/>
                </p:nvSpPr>
                <p:spPr>
                  <a:xfrm>
                    <a:off x="-473116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7" name="Freeform: Shape 1786">
                    <a:extLst>
                      <a:ext uri="{FF2B5EF4-FFF2-40B4-BE49-F238E27FC236}">
                        <a16:creationId xmlns:a16="http://schemas.microsoft.com/office/drawing/2014/main" id="{DAA25928-EB48-F0AD-3744-1D2EA888F733}"/>
                      </a:ext>
                    </a:extLst>
                  </p:cNvPr>
                  <p:cNvSpPr/>
                  <p:nvPr/>
                </p:nvSpPr>
                <p:spPr>
                  <a:xfrm>
                    <a:off x="-448640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8" name="Freeform: Shape 1787">
                    <a:extLst>
                      <a:ext uri="{FF2B5EF4-FFF2-40B4-BE49-F238E27FC236}">
                        <a16:creationId xmlns:a16="http://schemas.microsoft.com/office/drawing/2014/main" id="{D6680A4A-5456-909D-5109-549B8DDD6723}"/>
                      </a:ext>
                    </a:extLst>
                  </p:cNvPr>
                  <p:cNvSpPr/>
                  <p:nvPr/>
                </p:nvSpPr>
                <p:spPr>
                  <a:xfrm>
                    <a:off x="-4241642"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89" name="Freeform: Shape 1788">
                    <a:extLst>
                      <a:ext uri="{FF2B5EF4-FFF2-40B4-BE49-F238E27FC236}">
                        <a16:creationId xmlns:a16="http://schemas.microsoft.com/office/drawing/2014/main" id="{66E60CAE-6572-1437-CACD-2F3A6628E103}"/>
                      </a:ext>
                    </a:extLst>
                  </p:cNvPr>
                  <p:cNvSpPr/>
                  <p:nvPr/>
                </p:nvSpPr>
                <p:spPr>
                  <a:xfrm>
                    <a:off x="-399681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0" name="Freeform: Shape 1789">
                    <a:extLst>
                      <a:ext uri="{FF2B5EF4-FFF2-40B4-BE49-F238E27FC236}">
                        <a16:creationId xmlns:a16="http://schemas.microsoft.com/office/drawing/2014/main" id="{12955493-9432-B3AC-A51D-3B396CC1EE60}"/>
                      </a:ext>
                    </a:extLst>
                  </p:cNvPr>
                  <p:cNvSpPr/>
                  <p:nvPr/>
                </p:nvSpPr>
                <p:spPr>
                  <a:xfrm>
                    <a:off x="-375205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1" name="Freeform: Shape 1790">
                    <a:extLst>
                      <a:ext uri="{FF2B5EF4-FFF2-40B4-BE49-F238E27FC236}">
                        <a16:creationId xmlns:a16="http://schemas.microsoft.com/office/drawing/2014/main" id="{A6BA0B18-F445-6FC8-8D37-A2F3658956AC}"/>
                      </a:ext>
                    </a:extLst>
                  </p:cNvPr>
                  <p:cNvSpPr/>
                  <p:nvPr/>
                </p:nvSpPr>
                <p:spPr>
                  <a:xfrm>
                    <a:off x="-350729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2" name="Freeform: Shape 1791">
                    <a:extLst>
                      <a:ext uri="{FF2B5EF4-FFF2-40B4-BE49-F238E27FC236}">
                        <a16:creationId xmlns:a16="http://schemas.microsoft.com/office/drawing/2014/main" id="{C53C1F3C-704E-E687-B387-CE1CBDD47BBF}"/>
                      </a:ext>
                    </a:extLst>
                  </p:cNvPr>
                  <p:cNvSpPr/>
                  <p:nvPr/>
                </p:nvSpPr>
                <p:spPr>
                  <a:xfrm>
                    <a:off x="-3262533"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3" name="Freeform: Shape 1792">
                    <a:extLst>
                      <a:ext uri="{FF2B5EF4-FFF2-40B4-BE49-F238E27FC236}">
                        <a16:creationId xmlns:a16="http://schemas.microsoft.com/office/drawing/2014/main" id="{77930ED9-7886-7AAB-BC00-8B3EE86C1483}"/>
                      </a:ext>
                    </a:extLst>
                  </p:cNvPr>
                  <p:cNvSpPr/>
                  <p:nvPr/>
                </p:nvSpPr>
                <p:spPr>
                  <a:xfrm>
                    <a:off x="-3017773"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4" name="Freeform: Shape 1793">
                    <a:extLst>
                      <a:ext uri="{FF2B5EF4-FFF2-40B4-BE49-F238E27FC236}">
                        <a16:creationId xmlns:a16="http://schemas.microsoft.com/office/drawing/2014/main" id="{02D64615-85A9-0D07-F019-7935B6916660}"/>
                      </a:ext>
                    </a:extLst>
                  </p:cNvPr>
                  <p:cNvSpPr/>
                  <p:nvPr/>
                </p:nvSpPr>
                <p:spPr>
                  <a:xfrm>
                    <a:off x="-2772944" y="357325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795" name="Freeform: Shape 1794">
                    <a:extLst>
                      <a:ext uri="{FF2B5EF4-FFF2-40B4-BE49-F238E27FC236}">
                        <a16:creationId xmlns:a16="http://schemas.microsoft.com/office/drawing/2014/main" id="{4FD54131-2D4D-3968-93E8-8814A1694096}"/>
                      </a:ext>
                    </a:extLst>
                  </p:cNvPr>
                  <p:cNvSpPr/>
                  <p:nvPr/>
                </p:nvSpPr>
                <p:spPr>
                  <a:xfrm>
                    <a:off x="-252818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6" name="Freeform: Shape 1795">
                    <a:extLst>
                      <a:ext uri="{FF2B5EF4-FFF2-40B4-BE49-F238E27FC236}">
                        <a16:creationId xmlns:a16="http://schemas.microsoft.com/office/drawing/2014/main" id="{F6C9C6A8-FC20-24E1-4F0D-17132BBDFB98}"/>
                      </a:ext>
                    </a:extLst>
                  </p:cNvPr>
                  <p:cNvSpPr/>
                  <p:nvPr/>
                </p:nvSpPr>
                <p:spPr>
                  <a:xfrm>
                    <a:off x="-2283424"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7" name="Freeform: Shape 1796">
                    <a:extLst>
                      <a:ext uri="{FF2B5EF4-FFF2-40B4-BE49-F238E27FC236}">
                        <a16:creationId xmlns:a16="http://schemas.microsoft.com/office/drawing/2014/main" id="{66A02341-9DCE-6D25-0E75-E0400EA5EE18}"/>
                      </a:ext>
                    </a:extLst>
                  </p:cNvPr>
                  <p:cNvSpPr/>
                  <p:nvPr/>
                </p:nvSpPr>
                <p:spPr>
                  <a:xfrm>
                    <a:off x="-203866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798" name="Freeform: Shape 1797">
                    <a:extLst>
                      <a:ext uri="{FF2B5EF4-FFF2-40B4-BE49-F238E27FC236}">
                        <a16:creationId xmlns:a16="http://schemas.microsoft.com/office/drawing/2014/main" id="{524DE55F-C37B-C831-E715-47A45931787F}"/>
                      </a:ext>
                    </a:extLst>
                  </p:cNvPr>
                  <p:cNvSpPr/>
                  <p:nvPr/>
                </p:nvSpPr>
                <p:spPr>
                  <a:xfrm>
                    <a:off x="-1793905" y="357325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799" name="Freeform: Shape 1798">
                    <a:extLst>
                      <a:ext uri="{FF2B5EF4-FFF2-40B4-BE49-F238E27FC236}">
                        <a16:creationId xmlns:a16="http://schemas.microsoft.com/office/drawing/2014/main" id="{E1ADB91C-09BA-E3FE-E215-BD432AF915B7}"/>
                      </a:ext>
                    </a:extLst>
                  </p:cNvPr>
                  <p:cNvSpPr/>
                  <p:nvPr/>
                </p:nvSpPr>
                <p:spPr>
                  <a:xfrm>
                    <a:off x="-766842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0" name="Freeform: Shape 1799">
                    <a:extLst>
                      <a:ext uri="{FF2B5EF4-FFF2-40B4-BE49-F238E27FC236}">
                        <a16:creationId xmlns:a16="http://schemas.microsoft.com/office/drawing/2014/main" id="{DA226262-CA35-80F0-23CA-D9ABD1DC2249}"/>
                      </a:ext>
                    </a:extLst>
                  </p:cNvPr>
                  <p:cNvSpPr/>
                  <p:nvPr/>
                </p:nvSpPr>
                <p:spPr>
                  <a:xfrm>
                    <a:off x="-742366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1" name="Freeform: Shape 1800">
                    <a:extLst>
                      <a:ext uri="{FF2B5EF4-FFF2-40B4-BE49-F238E27FC236}">
                        <a16:creationId xmlns:a16="http://schemas.microsoft.com/office/drawing/2014/main" id="{2AF0A3B2-10D1-9F11-42D0-32ECF43245E8}"/>
                      </a:ext>
                    </a:extLst>
                  </p:cNvPr>
                  <p:cNvSpPr/>
                  <p:nvPr/>
                </p:nvSpPr>
                <p:spPr>
                  <a:xfrm>
                    <a:off x="-717890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2" name="Freeform: Shape 1801">
                    <a:extLst>
                      <a:ext uri="{FF2B5EF4-FFF2-40B4-BE49-F238E27FC236}">
                        <a16:creationId xmlns:a16="http://schemas.microsoft.com/office/drawing/2014/main" id="{EBC87C12-E4E1-5A72-3FC6-260ADBF1A515}"/>
                      </a:ext>
                    </a:extLst>
                  </p:cNvPr>
                  <p:cNvSpPr/>
                  <p:nvPr/>
                </p:nvSpPr>
                <p:spPr>
                  <a:xfrm>
                    <a:off x="-6934140"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3" name="Freeform: Shape 1802">
                    <a:extLst>
                      <a:ext uri="{FF2B5EF4-FFF2-40B4-BE49-F238E27FC236}">
                        <a16:creationId xmlns:a16="http://schemas.microsoft.com/office/drawing/2014/main" id="{20EC04D9-0C11-86F9-1D57-EE350AFB2E99}"/>
                      </a:ext>
                    </a:extLst>
                  </p:cNvPr>
                  <p:cNvSpPr/>
                  <p:nvPr/>
                </p:nvSpPr>
                <p:spPr>
                  <a:xfrm>
                    <a:off x="-668931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4" name="Freeform: Shape 1803">
                    <a:extLst>
                      <a:ext uri="{FF2B5EF4-FFF2-40B4-BE49-F238E27FC236}">
                        <a16:creationId xmlns:a16="http://schemas.microsoft.com/office/drawing/2014/main" id="{31C1A872-4D3D-0E7E-2A8B-F4AF8F0CC406}"/>
                      </a:ext>
                    </a:extLst>
                  </p:cNvPr>
                  <p:cNvSpPr/>
                  <p:nvPr/>
                </p:nvSpPr>
                <p:spPr>
                  <a:xfrm>
                    <a:off x="-644455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5" name="Freeform: Shape 1804">
                    <a:extLst>
                      <a:ext uri="{FF2B5EF4-FFF2-40B4-BE49-F238E27FC236}">
                        <a16:creationId xmlns:a16="http://schemas.microsoft.com/office/drawing/2014/main" id="{336CFF24-8AD3-AA8C-8102-97E5344A64A3}"/>
                      </a:ext>
                    </a:extLst>
                  </p:cNvPr>
                  <p:cNvSpPr/>
                  <p:nvPr/>
                </p:nvSpPr>
                <p:spPr>
                  <a:xfrm>
                    <a:off x="-6199791"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06" name="Freeform: Shape 1805">
                    <a:extLst>
                      <a:ext uri="{FF2B5EF4-FFF2-40B4-BE49-F238E27FC236}">
                        <a16:creationId xmlns:a16="http://schemas.microsoft.com/office/drawing/2014/main" id="{69B89B5F-9684-2B06-BFE6-22D085983A1A}"/>
                      </a:ext>
                    </a:extLst>
                  </p:cNvPr>
                  <p:cNvSpPr/>
                  <p:nvPr/>
                </p:nvSpPr>
                <p:spPr>
                  <a:xfrm>
                    <a:off x="-595503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7" name="Freeform: Shape 1806">
                    <a:extLst>
                      <a:ext uri="{FF2B5EF4-FFF2-40B4-BE49-F238E27FC236}">
                        <a16:creationId xmlns:a16="http://schemas.microsoft.com/office/drawing/2014/main" id="{902F2C2D-5EF9-A3F9-1DEB-7DED95E385EC}"/>
                      </a:ext>
                    </a:extLst>
                  </p:cNvPr>
                  <p:cNvSpPr/>
                  <p:nvPr/>
                </p:nvSpPr>
                <p:spPr>
                  <a:xfrm>
                    <a:off x="-571027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8" name="Freeform: Shape 1807">
                    <a:extLst>
                      <a:ext uri="{FF2B5EF4-FFF2-40B4-BE49-F238E27FC236}">
                        <a16:creationId xmlns:a16="http://schemas.microsoft.com/office/drawing/2014/main" id="{98839A04-0D15-5C8A-C197-FE100EE0D60D}"/>
                      </a:ext>
                    </a:extLst>
                  </p:cNvPr>
                  <p:cNvSpPr/>
                  <p:nvPr/>
                </p:nvSpPr>
                <p:spPr>
                  <a:xfrm>
                    <a:off x="-5465511"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09" name="Freeform: Shape 1808">
                    <a:extLst>
                      <a:ext uri="{FF2B5EF4-FFF2-40B4-BE49-F238E27FC236}">
                        <a16:creationId xmlns:a16="http://schemas.microsoft.com/office/drawing/2014/main" id="{D4D14B79-0AD9-B7A1-250F-C0256C0FF779}"/>
                      </a:ext>
                    </a:extLst>
                  </p:cNvPr>
                  <p:cNvSpPr/>
                  <p:nvPr/>
                </p:nvSpPr>
                <p:spPr>
                  <a:xfrm>
                    <a:off x="-522068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0" name="Freeform: Shape 1809">
                    <a:extLst>
                      <a:ext uri="{FF2B5EF4-FFF2-40B4-BE49-F238E27FC236}">
                        <a16:creationId xmlns:a16="http://schemas.microsoft.com/office/drawing/2014/main" id="{5C524F43-5B4E-0C85-0E6E-03A6CF8E09A8}"/>
                      </a:ext>
                    </a:extLst>
                  </p:cNvPr>
                  <p:cNvSpPr/>
                  <p:nvPr/>
                </p:nvSpPr>
                <p:spPr>
                  <a:xfrm>
                    <a:off x="-497592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1" name="Freeform: Shape 1810">
                    <a:extLst>
                      <a:ext uri="{FF2B5EF4-FFF2-40B4-BE49-F238E27FC236}">
                        <a16:creationId xmlns:a16="http://schemas.microsoft.com/office/drawing/2014/main" id="{BB12E14A-1570-FA07-6693-299DAB2CC169}"/>
                      </a:ext>
                    </a:extLst>
                  </p:cNvPr>
                  <p:cNvSpPr/>
                  <p:nvPr/>
                </p:nvSpPr>
                <p:spPr>
                  <a:xfrm>
                    <a:off x="-473116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2" name="Freeform: Shape 1811">
                    <a:extLst>
                      <a:ext uri="{FF2B5EF4-FFF2-40B4-BE49-F238E27FC236}">
                        <a16:creationId xmlns:a16="http://schemas.microsoft.com/office/drawing/2014/main" id="{1BA75416-E048-9A1A-827C-5B5C03B72C7F}"/>
                      </a:ext>
                    </a:extLst>
                  </p:cNvPr>
                  <p:cNvSpPr/>
                  <p:nvPr/>
                </p:nvSpPr>
                <p:spPr>
                  <a:xfrm>
                    <a:off x="-448640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3" name="Freeform: Shape 1812">
                    <a:extLst>
                      <a:ext uri="{FF2B5EF4-FFF2-40B4-BE49-F238E27FC236}">
                        <a16:creationId xmlns:a16="http://schemas.microsoft.com/office/drawing/2014/main" id="{4B4BB600-2375-5E23-54BA-A938A1E6F208}"/>
                      </a:ext>
                    </a:extLst>
                  </p:cNvPr>
                  <p:cNvSpPr/>
                  <p:nvPr/>
                </p:nvSpPr>
                <p:spPr>
                  <a:xfrm>
                    <a:off x="-4241642"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4" name="Freeform: Shape 1813">
                    <a:extLst>
                      <a:ext uri="{FF2B5EF4-FFF2-40B4-BE49-F238E27FC236}">
                        <a16:creationId xmlns:a16="http://schemas.microsoft.com/office/drawing/2014/main" id="{246FC042-153D-A3EF-06E1-FE32C093C152}"/>
                      </a:ext>
                    </a:extLst>
                  </p:cNvPr>
                  <p:cNvSpPr/>
                  <p:nvPr/>
                </p:nvSpPr>
                <p:spPr>
                  <a:xfrm>
                    <a:off x="-399681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5" name="Freeform: Shape 1814">
                    <a:extLst>
                      <a:ext uri="{FF2B5EF4-FFF2-40B4-BE49-F238E27FC236}">
                        <a16:creationId xmlns:a16="http://schemas.microsoft.com/office/drawing/2014/main" id="{9AD5D91F-5735-F37F-DEDD-BF8795221904}"/>
                      </a:ext>
                    </a:extLst>
                  </p:cNvPr>
                  <p:cNvSpPr/>
                  <p:nvPr/>
                </p:nvSpPr>
                <p:spPr>
                  <a:xfrm>
                    <a:off x="-375205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6" name="Freeform: Shape 1815">
                    <a:extLst>
                      <a:ext uri="{FF2B5EF4-FFF2-40B4-BE49-F238E27FC236}">
                        <a16:creationId xmlns:a16="http://schemas.microsoft.com/office/drawing/2014/main" id="{83776ABF-B65E-E723-2B1C-65B9396556CF}"/>
                      </a:ext>
                    </a:extLst>
                  </p:cNvPr>
                  <p:cNvSpPr/>
                  <p:nvPr/>
                </p:nvSpPr>
                <p:spPr>
                  <a:xfrm>
                    <a:off x="-350729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7" name="Freeform: Shape 1816">
                    <a:extLst>
                      <a:ext uri="{FF2B5EF4-FFF2-40B4-BE49-F238E27FC236}">
                        <a16:creationId xmlns:a16="http://schemas.microsoft.com/office/drawing/2014/main" id="{96610AD7-9F0C-4B8D-CA2C-CC849E0C01EE}"/>
                      </a:ext>
                    </a:extLst>
                  </p:cNvPr>
                  <p:cNvSpPr/>
                  <p:nvPr/>
                </p:nvSpPr>
                <p:spPr>
                  <a:xfrm>
                    <a:off x="-3262533"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18" name="Freeform: Shape 1817">
                    <a:extLst>
                      <a:ext uri="{FF2B5EF4-FFF2-40B4-BE49-F238E27FC236}">
                        <a16:creationId xmlns:a16="http://schemas.microsoft.com/office/drawing/2014/main" id="{BF15F723-6D6F-C89A-9840-00565BC1F7F1}"/>
                      </a:ext>
                    </a:extLst>
                  </p:cNvPr>
                  <p:cNvSpPr/>
                  <p:nvPr/>
                </p:nvSpPr>
                <p:spPr>
                  <a:xfrm>
                    <a:off x="-3017773"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19" name="Freeform: Shape 1818">
                    <a:extLst>
                      <a:ext uri="{FF2B5EF4-FFF2-40B4-BE49-F238E27FC236}">
                        <a16:creationId xmlns:a16="http://schemas.microsoft.com/office/drawing/2014/main" id="{724CF980-6603-90D6-46D2-CD2271741BB6}"/>
                      </a:ext>
                    </a:extLst>
                  </p:cNvPr>
                  <p:cNvSpPr/>
                  <p:nvPr/>
                </p:nvSpPr>
                <p:spPr>
                  <a:xfrm>
                    <a:off x="-2772944" y="381848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20" name="Freeform: Shape 1819">
                    <a:extLst>
                      <a:ext uri="{FF2B5EF4-FFF2-40B4-BE49-F238E27FC236}">
                        <a16:creationId xmlns:a16="http://schemas.microsoft.com/office/drawing/2014/main" id="{A62AA219-CD91-6C29-979E-327DB284C92C}"/>
                      </a:ext>
                    </a:extLst>
                  </p:cNvPr>
                  <p:cNvSpPr/>
                  <p:nvPr/>
                </p:nvSpPr>
                <p:spPr>
                  <a:xfrm>
                    <a:off x="-252818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1" name="Freeform: Shape 1820">
                    <a:extLst>
                      <a:ext uri="{FF2B5EF4-FFF2-40B4-BE49-F238E27FC236}">
                        <a16:creationId xmlns:a16="http://schemas.microsoft.com/office/drawing/2014/main" id="{C5CF3231-EA6D-5A84-3A9A-B2C47FEE59DF}"/>
                      </a:ext>
                    </a:extLst>
                  </p:cNvPr>
                  <p:cNvSpPr/>
                  <p:nvPr/>
                </p:nvSpPr>
                <p:spPr>
                  <a:xfrm>
                    <a:off x="-2283424"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2" name="Freeform: Shape 1821">
                    <a:extLst>
                      <a:ext uri="{FF2B5EF4-FFF2-40B4-BE49-F238E27FC236}">
                        <a16:creationId xmlns:a16="http://schemas.microsoft.com/office/drawing/2014/main" id="{D0A38F45-BDCB-AEF7-573A-799DCEB80A60}"/>
                      </a:ext>
                    </a:extLst>
                  </p:cNvPr>
                  <p:cNvSpPr/>
                  <p:nvPr/>
                </p:nvSpPr>
                <p:spPr>
                  <a:xfrm>
                    <a:off x="-203866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823" name="Freeform: Shape 1822">
                    <a:extLst>
                      <a:ext uri="{FF2B5EF4-FFF2-40B4-BE49-F238E27FC236}">
                        <a16:creationId xmlns:a16="http://schemas.microsoft.com/office/drawing/2014/main" id="{4DF7BA08-E836-7F1E-0F02-C4E8BFD547F6}"/>
                      </a:ext>
                    </a:extLst>
                  </p:cNvPr>
                  <p:cNvSpPr/>
                  <p:nvPr/>
                </p:nvSpPr>
                <p:spPr>
                  <a:xfrm>
                    <a:off x="-1793905" y="381848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4" name="Freeform: Shape 1823">
                    <a:extLst>
                      <a:ext uri="{FF2B5EF4-FFF2-40B4-BE49-F238E27FC236}">
                        <a16:creationId xmlns:a16="http://schemas.microsoft.com/office/drawing/2014/main" id="{10754BB8-8C07-1501-E988-4E1CB3FC6297}"/>
                      </a:ext>
                    </a:extLst>
                  </p:cNvPr>
                  <p:cNvSpPr/>
                  <p:nvPr/>
                </p:nvSpPr>
                <p:spPr>
                  <a:xfrm>
                    <a:off x="-766842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5" name="Freeform: Shape 1824">
                    <a:extLst>
                      <a:ext uri="{FF2B5EF4-FFF2-40B4-BE49-F238E27FC236}">
                        <a16:creationId xmlns:a16="http://schemas.microsoft.com/office/drawing/2014/main" id="{01B8A054-DF0D-F52C-B431-A5452F817B17}"/>
                      </a:ext>
                    </a:extLst>
                  </p:cNvPr>
                  <p:cNvSpPr/>
                  <p:nvPr/>
                </p:nvSpPr>
                <p:spPr>
                  <a:xfrm>
                    <a:off x="-742366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6" name="Freeform: Shape 1825">
                    <a:extLst>
                      <a:ext uri="{FF2B5EF4-FFF2-40B4-BE49-F238E27FC236}">
                        <a16:creationId xmlns:a16="http://schemas.microsoft.com/office/drawing/2014/main" id="{162EC273-871A-E947-B5C1-201EB3C64F22}"/>
                      </a:ext>
                    </a:extLst>
                  </p:cNvPr>
                  <p:cNvSpPr/>
                  <p:nvPr/>
                </p:nvSpPr>
                <p:spPr>
                  <a:xfrm>
                    <a:off x="-717890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7" name="Freeform: Shape 1826">
                    <a:extLst>
                      <a:ext uri="{FF2B5EF4-FFF2-40B4-BE49-F238E27FC236}">
                        <a16:creationId xmlns:a16="http://schemas.microsoft.com/office/drawing/2014/main" id="{0AE86E70-E8C9-0059-D206-13AE6D4424CC}"/>
                      </a:ext>
                    </a:extLst>
                  </p:cNvPr>
                  <p:cNvSpPr/>
                  <p:nvPr/>
                </p:nvSpPr>
                <p:spPr>
                  <a:xfrm>
                    <a:off x="-6934140"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8" name="Freeform: Shape 1827">
                    <a:extLst>
                      <a:ext uri="{FF2B5EF4-FFF2-40B4-BE49-F238E27FC236}">
                        <a16:creationId xmlns:a16="http://schemas.microsoft.com/office/drawing/2014/main" id="{C9142A70-14C3-5903-1387-6DD01CC25168}"/>
                      </a:ext>
                    </a:extLst>
                  </p:cNvPr>
                  <p:cNvSpPr/>
                  <p:nvPr/>
                </p:nvSpPr>
                <p:spPr>
                  <a:xfrm>
                    <a:off x="-668931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29" name="Freeform: Shape 1828">
                    <a:extLst>
                      <a:ext uri="{FF2B5EF4-FFF2-40B4-BE49-F238E27FC236}">
                        <a16:creationId xmlns:a16="http://schemas.microsoft.com/office/drawing/2014/main" id="{C1977221-011E-F945-2F66-7C31B916D845}"/>
                      </a:ext>
                    </a:extLst>
                  </p:cNvPr>
                  <p:cNvSpPr/>
                  <p:nvPr/>
                </p:nvSpPr>
                <p:spPr>
                  <a:xfrm>
                    <a:off x="-644455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0" name="Freeform: Shape 1829">
                    <a:extLst>
                      <a:ext uri="{FF2B5EF4-FFF2-40B4-BE49-F238E27FC236}">
                        <a16:creationId xmlns:a16="http://schemas.microsoft.com/office/drawing/2014/main" id="{7E47126A-3A83-AD9B-B17C-DDD659D212B8}"/>
                      </a:ext>
                    </a:extLst>
                  </p:cNvPr>
                  <p:cNvSpPr/>
                  <p:nvPr/>
                </p:nvSpPr>
                <p:spPr>
                  <a:xfrm>
                    <a:off x="-6199791"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31" name="Freeform: Shape 1830">
                    <a:extLst>
                      <a:ext uri="{FF2B5EF4-FFF2-40B4-BE49-F238E27FC236}">
                        <a16:creationId xmlns:a16="http://schemas.microsoft.com/office/drawing/2014/main" id="{82A9B61D-7424-50FD-51EB-A008BFC2583D}"/>
                      </a:ext>
                    </a:extLst>
                  </p:cNvPr>
                  <p:cNvSpPr/>
                  <p:nvPr/>
                </p:nvSpPr>
                <p:spPr>
                  <a:xfrm>
                    <a:off x="-595503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2" name="Freeform: Shape 1831">
                    <a:extLst>
                      <a:ext uri="{FF2B5EF4-FFF2-40B4-BE49-F238E27FC236}">
                        <a16:creationId xmlns:a16="http://schemas.microsoft.com/office/drawing/2014/main" id="{1B5888D6-9F83-B9D7-3D64-6D3119957341}"/>
                      </a:ext>
                    </a:extLst>
                  </p:cNvPr>
                  <p:cNvSpPr/>
                  <p:nvPr/>
                </p:nvSpPr>
                <p:spPr>
                  <a:xfrm>
                    <a:off x="-571027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3" name="Freeform: Shape 1832">
                    <a:extLst>
                      <a:ext uri="{FF2B5EF4-FFF2-40B4-BE49-F238E27FC236}">
                        <a16:creationId xmlns:a16="http://schemas.microsoft.com/office/drawing/2014/main" id="{09D1FF99-30E3-68BA-113B-C3D76C63F90B}"/>
                      </a:ext>
                    </a:extLst>
                  </p:cNvPr>
                  <p:cNvSpPr/>
                  <p:nvPr/>
                </p:nvSpPr>
                <p:spPr>
                  <a:xfrm>
                    <a:off x="-5465511"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4" name="Freeform: Shape 1833">
                    <a:extLst>
                      <a:ext uri="{FF2B5EF4-FFF2-40B4-BE49-F238E27FC236}">
                        <a16:creationId xmlns:a16="http://schemas.microsoft.com/office/drawing/2014/main" id="{EA8F9640-3328-16F5-6F81-0EB6A7F3DB0A}"/>
                      </a:ext>
                    </a:extLst>
                  </p:cNvPr>
                  <p:cNvSpPr/>
                  <p:nvPr/>
                </p:nvSpPr>
                <p:spPr>
                  <a:xfrm>
                    <a:off x="-522068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5" name="Freeform: Shape 1834">
                    <a:extLst>
                      <a:ext uri="{FF2B5EF4-FFF2-40B4-BE49-F238E27FC236}">
                        <a16:creationId xmlns:a16="http://schemas.microsoft.com/office/drawing/2014/main" id="{1C48430B-52B9-343A-9EE0-7CECF9F7C796}"/>
                      </a:ext>
                    </a:extLst>
                  </p:cNvPr>
                  <p:cNvSpPr/>
                  <p:nvPr/>
                </p:nvSpPr>
                <p:spPr>
                  <a:xfrm>
                    <a:off x="-497592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6" name="Freeform: Shape 1835">
                    <a:extLst>
                      <a:ext uri="{FF2B5EF4-FFF2-40B4-BE49-F238E27FC236}">
                        <a16:creationId xmlns:a16="http://schemas.microsoft.com/office/drawing/2014/main" id="{032B801D-3DC1-CA01-E1CB-CEA7028B3027}"/>
                      </a:ext>
                    </a:extLst>
                  </p:cNvPr>
                  <p:cNvSpPr/>
                  <p:nvPr/>
                </p:nvSpPr>
                <p:spPr>
                  <a:xfrm>
                    <a:off x="-473116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7" name="Freeform: Shape 1836">
                    <a:extLst>
                      <a:ext uri="{FF2B5EF4-FFF2-40B4-BE49-F238E27FC236}">
                        <a16:creationId xmlns:a16="http://schemas.microsoft.com/office/drawing/2014/main" id="{73420533-19C2-A831-1B17-E1E438F5CB01}"/>
                      </a:ext>
                    </a:extLst>
                  </p:cNvPr>
                  <p:cNvSpPr/>
                  <p:nvPr/>
                </p:nvSpPr>
                <p:spPr>
                  <a:xfrm>
                    <a:off x="-448640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8" name="Freeform: Shape 1837">
                    <a:extLst>
                      <a:ext uri="{FF2B5EF4-FFF2-40B4-BE49-F238E27FC236}">
                        <a16:creationId xmlns:a16="http://schemas.microsoft.com/office/drawing/2014/main" id="{4A87124D-989A-E436-E79A-9C325BF3DE0C}"/>
                      </a:ext>
                    </a:extLst>
                  </p:cNvPr>
                  <p:cNvSpPr/>
                  <p:nvPr/>
                </p:nvSpPr>
                <p:spPr>
                  <a:xfrm>
                    <a:off x="-4241642"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39" name="Freeform: Shape 1838">
                    <a:extLst>
                      <a:ext uri="{FF2B5EF4-FFF2-40B4-BE49-F238E27FC236}">
                        <a16:creationId xmlns:a16="http://schemas.microsoft.com/office/drawing/2014/main" id="{E93FA347-597B-4789-7EFD-E9E158689CFA}"/>
                      </a:ext>
                    </a:extLst>
                  </p:cNvPr>
                  <p:cNvSpPr/>
                  <p:nvPr/>
                </p:nvSpPr>
                <p:spPr>
                  <a:xfrm>
                    <a:off x="-399681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0" name="Freeform: Shape 1839">
                    <a:extLst>
                      <a:ext uri="{FF2B5EF4-FFF2-40B4-BE49-F238E27FC236}">
                        <a16:creationId xmlns:a16="http://schemas.microsoft.com/office/drawing/2014/main" id="{CB691CB9-F515-ACC8-F562-1A619A77D663}"/>
                      </a:ext>
                    </a:extLst>
                  </p:cNvPr>
                  <p:cNvSpPr/>
                  <p:nvPr/>
                </p:nvSpPr>
                <p:spPr>
                  <a:xfrm>
                    <a:off x="-375205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1" name="Freeform: Shape 1840">
                    <a:extLst>
                      <a:ext uri="{FF2B5EF4-FFF2-40B4-BE49-F238E27FC236}">
                        <a16:creationId xmlns:a16="http://schemas.microsoft.com/office/drawing/2014/main" id="{F463AD07-D498-58B6-7D79-5E99FF40DCBB}"/>
                      </a:ext>
                    </a:extLst>
                  </p:cNvPr>
                  <p:cNvSpPr/>
                  <p:nvPr/>
                </p:nvSpPr>
                <p:spPr>
                  <a:xfrm>
                    <a:off x="-350729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2" name="Freeform: Shape 1841">
                    <a:extLst>
                      <a:ext uri="{FF2B5EF4-FFF2-40B4-BE49-F238E27FC236}">
                        <a16:creationId xmlns:a16="http://schemas.microsoft.com/office/drawing/2014/main" id="{4454836E-23F3-F7E7-7AC9-408CED4631D8}"/>
                      </a:ext>
                    </a:extLst>
                  </p:cNvPr>
                  <p:cNvSpPr/>
                  <p:nvPr/>
                </p:nvSpPr>
                <p:spPr>
                  <a:xfrm>
                    <a:off x="-3262533"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3" name="Freeform: Shape 1842">
                    <a:extLst>
                      <a:ext uri="{FF2B5EF4-FFF2-40B4-BE49-F238E27FC236}">
                        <a16:creationId xmlns:a16="http://schemas.microsoft.com/office/drawing/2014/main" id="{844F1C19-4A0C-41FF-4F6A-940465702F58}"/>
                      </a:ext>
                    </a:extLst>
                  </p:cNvPr>
                  <p:cNvSpPr/>
                  <p:nvPr/>
                </p:nvSpPr>
                <p:spPr>
                  <a:xfrm>
                    <a:off x="-3017773"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4" name="Freeform: Shape 1843">
                    <a:extLst>
                      <a:ext uri="{FF2B5EF4-FFF2-40B4-BE49-F238E27FC236}">
                        <a16:creationId xmlns:a16="http://schemas.microsoft.com/office/drawing/2014/main" id="{CC4D8C46-869A-33CA-FEFE-1F6AEEE3FBD1}"/>
                      </a:ext>
                    </a:extLst>
                  </p:cNvPr>
                  <p:cNvSpPr/>
                  <p:nvPr/>
                </p:nvSpPr>
                <p:spPr>
                  <a:xfrm>
                    <a:off x="-2772944" y="406379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45" name="Freeform: Shape 1844">
                    <a:extLst>
                      <a:ext uri="{FF2B5EF4-FFF2-40B4-BE49-F238E27FC236}">
                        <a16:creationId xmlns:a16="http://schemas.microsoft.com/office/drawing/2014/main" id="{D4068E57-3E94-A26F-FD10-11B1B841CC96}"/>
                      </a:ext>
                    </a:extLst>
                  </p:cNvPr>
                  <p:cNvSpPr/>
                  <p:nvPr/>
                </p:nvSpPr>
                <p:spPr>
                  <a:xfrm>
                    <a:off x="-252818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6" name="Freeform: Shape 1845">
                    <a:extLst>
                      <a:ext uri="{FF2B5EF4-FFF2-40B4-BE49-F238E27FC236}">
                        <a16:creationId xmlns:a16="http://schemas.microsoft.com/office/drawing/2014/main" id="{8A85BE82-E994-01C4-2278-5FB713F68A21}"/>
                      </a:ext>
                    </a:extLst>
                  </p:cNvPr>
                  <p:cNvSpPr/>
                  <p:nvPr/>
                </p:nvSpPr>
                <p:spPr>
                  <a:xfrm>
                    <a:off x="-2283424"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7" name="Freeform: Shape 1846">
                    <a:extLst>
                      <a:ext uri="{FF2B5EF4-FFF2-40B4-BE49-F238E27FC236}">
                        <a16:creationId xmlns:a16="http://schemas.microsoft.com/office/drawing/2014/main" id="{BE77FBEB-B722-26FA-3559-93105EC6F71D}"/>
                      </a:ext>
                    </a:extLst>
                  </p:cNvPr>
                  <p:cNvSpPr/>
                  <p:nvPr/>
                </p:nvSpPr>
                <p:spPr>
                  <a:xfrm>
                    <a:off x="-203866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8" name="Freeform: Shape 1847">
                    <a:extLst>
                      <a:ext uri="{FF2B5EF4-FFF2-40B4-BE49-F238E27FC236}">
                        <a16:creationId xmlns:a16="http://schemas.microsoft.com/office/drawing/2014/main" id="{9E1B959B-FD0E-14FF-2B4D-6DF68DBF421D}"/>
                      </a:ext>
                    </a:extLst>
                  </p:cNvPr>
                  <p:cNvSpPr/>
                  <p:nvPr/>
                </p:nvSpPr>
                <p:spPr>
                  <a:xfrm>
                    <a:off x="-1793905" y="406379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49" name="Freeform: Shape 1848">
                    <a:extLst>
                      <a:ext uri="{FF2B5EF4-FFF2-40B4-BE49-F238E27FC236}">
                        <a16:creationId xmlns:a16="http://schemas.microsoft.com/office/drawing/2014/main" id="{F917B4CE-A3DC-D800-608A-01542EB2E783}"/>
                      </a:ext>
                    </a:extLst>
                  </p:cNvPr>
                  <p:cNvSpPr/>
                  <p:nvPr/>
                </p:nvSpPr>
                <p:spPr>
                  <a:xfrm>
                    <a:off x="-766842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0" name="Freeform: Shape 1849">
                    <a:extLst>
                      <a:ext uri="{FF2B5EF4-FFF2-40B4-BE49-F238E27FC236}">
                        <a16:creationId xmlns:a16="http://schemas.microsoft.com/office/drawing/2014/main" id="{E79B74A5-BDE9-73DA-1386-27DA980F79E2}"/>
                      </a:ext>
                    </a:extLst>
                  </p:cNvPr>
                  <p:cNvSpPr/>
                  <p:nvPr/>
                </p:nvSpPr>
                <p:spPr>
                  <a:xfrm>
                    <a:off x="-742366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1" name="Freeform: Shape 1850">
                    <a:extLst>
                      <a:ext uri="{FF2B5EF4-FFF2-40B4-BE49-F238E27FC236}">
                        <a16:creationId xmlns:a16="http://schemas.microsoft.com/office/drawing/2014/main" id="{82BA071A-3A61-5365-07F9-B4529A87AB8F}"/>
                      </a:ext>
                    </a:extLst>
                  </p:cNvPr>
                  <p:cNvSpPr/>
                  <p:nvPr/>
                </p:nvSpPr>
                <p:spPr>
                  <a:xfrm>
                    <a:off x="-717890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2" name="Freeform: Shape 1851">
                    <a:extLst>
                      <a:ext uri="{FF2B5EF4-FFF2-40B4-BE49-F238E27FC236}">
                        <a16:creationId xmlns:a16="http://schemas.microsoft.com/office/drawing/2014/main" id="{BA99F3D7-8D99-8CAF-17A3-4DDF305318D0}"/>
                      </a:ext>
                    </a:extLst>
                  </p:cNvPr>
                  <p:cNvSpPr/>
                  <p:nvPr/>
                </p:nvSpPr>
                <p:spPr>
                  <a:xfrm>
                    <a:off x="-6934140"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3" name="Freeform: Shape 1852">
                    <a:extLst>
                      <a:ext uri="{FF2B5EF4-FFF2-40B4-BE49-F238E27FC236}">
                        <a16:creationId xmlns:a16="http://schemas.microsoft.com/office/drawing/2014/main" id="{CB7E2C02-7FC0-0F32-897D-06E68CADF990}"/>
                      </a:ext>
                    </a:extLst>
                  </p:cNvPr>
                  <p:cNvSpPr/>
                  <p:nvPr/>
                </p:nvSpPr>
                <p:spPr>
                  <a:xfrm>
                    <a:off x="-668931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4" name="Freeform: Shape 1853">
                    <a:extLst>
                      <a:ext uri="{FF2B5EF4-FFF2-40B4-BE49-F238E27FC236}">
                        <a16:creationId xmlns:a16="http://schemas.microsoft.com/office/drawing/2014/main" id="{0D82A2BA-25AC-6112-2F86-0069E2B93BD9}"/>
                      </a:ext>
                    </a:extLst>
                  </p:cNvPr>
                  <p:cNvSpPr/>
                  <p:nvPr/>
                </p:nvSpPr>
                <p:spPr>
                  <a:xfrm>
                    <a:off x="-644455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5" name="Freeform: Shape 1854">
                    <a:extLst>
                      <a:ext uri="{FF2B5EF4-FFF2-40B4-BE49-F238E27FC236}">
                        <a16:creationId xmlns:a16="http://schemas.microsoft.com/office/drawing/2014/main" id="{45881F65-DED4-DA10-79E5-53EE3A503CDE}"/>
                      </a:ext>
                    </a:extLst>
                  </p:cNvPr>
                  <p:cNvSpPr/>
                  <p:nvPr/>
                </p:nvSpPr>
                <p:spPr>
                  <a:xfrm>
                    <a:off x="-6199791"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56" name="Freeform: Shape 1855">
                    <a:extLst>
                      <a:ext uri="{FF2B5EF4-FFF2-40B4-BE49-F238E27FC236}">
                        <a16:creationId xmlns:a16="http://schemas.microsoft.com/office/drawing/2014/main" id="{FE099EFC-C36C-944D-535A-793635F362F6}"/>
                      </a:ext>
                    </a:extLst>
                  </p:cNvPr>
                  <p:cNvSpPr/>
                  <p:nvPr/>
                </p:nvSpPr>
                <p:spPr>
                  <a:xfrm>
                    <a:off x="-595503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7" name="Freeform: Shape 1856">
                    <a:extLst>
                      <a:ext uri="{FF2B5EF4-FFF2-40B4-BE49-F238E27FC236}">
                        <a16:creationId xmlns:a16="http://schemas.microsoft.com/office/drawing/2014/main" id="{F5FEE958-589A-9360-AB9E-B0A917F3899D}"/>
                      </a:ext>
                    </a:extLst>
                  </p:cNvPr>
                  <p:cNvSpPr/>
                  <p:nvPr/>
                </p:nvSpPr>
                <p:spPr>
                  <a:xfrm>
                    <a:off x="-571027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8" name="Freeform: Shape 1857">
                    <a:extLst>
                      <a:ext uri="{FF2B5EF4-FFF2-40B4-BE49-F238E27FC236}">
                        <a16:creationId xmlns:a16="http://schemas.microsoft.com/office/drawing/2014/main" id="{5C1C52C7-CAE4-13D9-65BE-C08ED9A4B5C8}"/>
                      </a:ext>
                    </a:extLst>
                  </p:cNvPr>
                  <p:cNvSpPr/>
                  <p:nvPr/>
                </p:nvSpPr>
                <p:spPr>
                  <a:xfrm>
                    <a:off x="-5465511"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59" name="Freeform: Shape 1858">
                    <a:extLst>
                      <a:ext uri="{FF2B5EF4-FFF2-40B4-BE49-F238E27FC236}">
                        <a16:creationId xmlns:a16="http://schemas.microsoft.com/office/drawing/2014/main" id="{614B57EB-BC21-C89A-486A-C8C7D9286BF4}"/>
                      </a:ext>
                    </a:extLst>
                  </p:cNvPr>
                  <p:cNvSpPr/>
                  <p:nvPr/>
                </p:nvSpPr>
                <p:spPr>
                  <a:xfrm>
                    <a:off x="-522068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0" name="Freeform: Shape 1859">
                    <a:extLst>
                      <a:ext uri="{FF2B5EF4-FFF2-40B4-BE49-F238E27FC236}">
                        <a16:creationId xmlns:a16="http://schemas.microsoft.com/office/drawing/2014/main" id="{70D041F3-973C-0547-F379-4AEB03D1CA79}"/>
                      </a:ext>
                    </a:extLst>
                  </p:cNvPr>
                  <p:cNvSpPr/>
                  <p:nvPr/>
                </p:nvSpPr>
                <p:spPr>
                  <a:xfrm>
                    <a:off x="-497592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1" name="Freeform: Shape 1860">
                    <a:extLst>
                      <a:ext uri="{FF2B5EF4-FFF2-40B4-BE49-F238E27FC236}">
                        <a16:creationId xmlns:a16="http://schemas.microsoft.com/office/drawing/2014/main" id="{9E7D1472-4C42-190B-8431-6060D743BE7E}"/>
                      </a:ext>
                    </a:extLst>
                  </p:cNvPr>
                  <p:cNvSpPr/>
                  <p:nvPr/>
                </p:nvSpPr>
                <p:spPr>
                  <a:xfrm>
                    <a:off x="-473116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2" name="Freeform: Shape 1861">
                    <a:extLst>
                      <a:ext uri="{FF2B5EF4-FFF2-40B4-BE49-F238E27FC236}">
                        <a16:creationId xmlns:a16="http://schemas.microsoft.com/office/drawing/2014/main" id="{C4B7EC43-CE12-D22A-9D89-36144FCD34E8}"/>
                      </a:ext>
                    </a:extLst>
                  </p:cNvPr>
                  <p:cNvSpPr/>
                  <p:nvPr/>
                </p:nvSpPr>
                <p:spPr>
                  <a:xfrm>
                    <a:off x="-448640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3" name="Freeform: Shape 1862">
                    <a:extLst>
                      <a:ext uri="{FF2B5EF4-FFF2-40B4-BE49-F238E27FC236}">
                        <a16:creationId xmlns:a16="http://schemas.microsoft.com/office/drawing/2014/main" id="{7A9BC16A-B1EA-2973-201D-EF66C9CA038C}"/>
                      </a:ext>
                    </a:extLst>
                  </p:cNvPr>
                  <p:cNvSpPr/>
                  <p:nvPr/>
                </p:nvSpPr>
                <p:spPr>
                  <a:xfrm>
                    <a:off x="-4241642"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4" name="Freeform: Shape 1863">
                    <a:extLst>
                      <a:ext uri="{FF2B5EF4-FFF2-40B4-BE49-F238E27FC236}">
                        <a16:creationId xmlns:a16="http://schemas.microsoft.com/office/drawing/2014/main" id="{A89F8205-C641-5E75-75F6-08023C5F9538}"/>
                      </a:ext>
                    </a:extLst>
                  </p:cNvPr>
                  <p:cNvSpPr/>
                  <p:nvPr/>
                </p:nvSpPr>
                <p:spPr>
                  <a:xfrm>
                    <a:off x="-399681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5" name="Freeform: Shape 1864">
                    <a:extLst>
                      <a:ext uri="{FF2B5EF4-FFF2-40B4-BE49-F238E27FC236}">
                        <a16:creationId xmlns:a16="http://schemas.microsoft.com/office/drawing/2014/main" id="{08CBE480-91AE-3C52-41FA-0F726B210E44}"/>
                      </a:ext>
                    </a:extLst>
                  </p:cNvPr>
                  <p:cNvSpPr/>
                  <p:nvPr/>
                </p:nvSpPr>
                <p:spPr>
                  <a:xfrm>
                    <a:off x="-375205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6" name="Freeform: Shape 1865">
                    <a:extLst>
                      <a:ext uri="{FF2B5EF4-FFF2-40B4-BE49-F238E27FC236}">
                        <a16:creationId xmlns:a16="http://schemas.microsoft.com/office/drawing/2014/main" id="{4B43BF80-E312-AEB1-21AF-A2F8408838C6}"/>
                      </a:ext>
                    </a:extLst>
                  </p:cNvPr>
                  <p:cNvSpPr/>
                  <p:nvPr/>
                </p:nvSpPr>
                <p:spPr>
                  <a:xfrm>
                    <a:off x="-350729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7" name="Freeform: Shape 1866">
                    <a:extLst>
                      <a:ext uri="{FF2B5EF4-FFF2-40B4-BE49-F238E27FC236}">
                        <a16:creationId xmlns:a16="http://schemas.microsoft.com/office/drawing/2014/main" id="{83D617DB-F614-4A04-A53B-E08A75D64EDA}"/>
                      </a:ext>
                    </a:extLst>
                  </p:cNvPr>
                  <p:cNvSpPr/>
                  <p:nvPr/>
                </p:nvSpPr>
                <p:spPr>
                  <a:xfrm>
                    <a:off x="-3262533"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68" name="Freeform: Shape 1867">
                    <a:extLst>
                      <a:ext uri="{FF2B5EF4-FFF2-40B4-BE49-F238E27FC236}">
                        <a16:creationId xmlns:a16="http://schemas.microsoft.com/office/drawing/2014/main" id="{73495317-C7B4-DA67-E535-59B93F2B10CF}"/>
                      </a:ext>
                    </a:extLst>
                  </p:cNvPr>
                  <p:cNvSpPr/>
                  <p:nvPr/>
                </p:nvSpPr>
                <p:spPr>
                  <a:xfrm>
                    <a:off x="-3017773"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69" name="Freeform: Shape 1868">
                    <a:extLst>
                      <a:ext uri="{FF2B5EF4-FFF2-40B4-BE49-F238E27FC236}">
                        <a16:creationId xmlns:a16="http://schemas.microsoft.com/office/drawing/2014/main" id="{10E3E189-DC74-1F4D-739B-5DEBF2037E9C}"/>
                      </a:ext>
                    </a:extLst>
                  </p:cNvPr>
                  <p:cNvSpPr/>
                  <p:nvPr/>
                </p:nvSpPr>
                <p:spPr>
                  <a:xfrm>
                    <a:off x="-2772944" y="430902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70" name="Freeform: Shape 1869">
                    <a:extLst>
                      <a:ext uri="{FF2B5EF4-FFF2-40B4-BE49-F238E27FC236}">
                        <a16:creationId xmlns:a16="http://schemas.microsoft.com/office/drawing/2014/main" id="{BB2C0EED-9C1A-2769-DD2A-B06A90F59E55}"/>
                      </a:ext>
                    </a:extLst>
                  </p:cNvPr>
                  <p:cNvSpPr/>
                  <p:nvPr/>
                </p:nvSpPr>
                <p:spPr>
                  <a:xfrm>
                    <a:off x="-252818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1" name="Freeform: Shape 1870">
                    <a:extLst>
                      <a:ext uri="{FF2B5EF4-FFF2-40B4-BE49-F238E27FC236}">
                        <a16:creationId xmlns:a16="http://schemas.microsoft.com/office/drawing/2014/main" id="{9359E476-D6EB-9DE6-01C4-C4F901220459}"/>
                      </a:ext>
                    </a:extLst>
                  </p:cNvPr>
                  <p:cNvSpPr/>
                  <p:nvPr/>
                </p:nvSpPr>
                <p:spPr>
                  <a:xfrm>
                    <a:off x="-2283424"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2" name="Freeform: Shape 1871">
                    <a:extLst>
                      <a:ext uri="{FF2B5EF4-FFF2-40B4-BE49-F238E27FC236}">
                        <a16:creationId xmlns:a16="http://schemas.microsoft.com/office/drawing/2014/main" id="{586357EE-F54E-84E6-5AE2-2BE7B7447117}"/>
                      </a:ext>
                    </a:extLst>
                  </p:cNvPr>
                  <p:cNvSpPr/>
                  <p:nvPr/>
                </p:nvSpPr>
                <p:spPr>
                  <a:xfrm>
                    <a:off x="-203866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3" name="Freeform: Shape 1872">
                    <a:extLst>
                      <a:ext uri="{FF2B5EF4-FFF2-40B4-BE49-F238E27FC236}">
                        <a16:creationId xmlns:a16="http://schemas.microsoft.com/office/drawing/2014/main" id="{071A208B-CBA6-865C-FCA3-A43A6A5D277A}"/>
                      </a:ext>
                    </a:extLst>
                  </p:cNvPr>
                  <p:cNvSpPr/>
                  <p:nvPr/>
                </p:nvSpPr>
                <p:spPr>
                  <a:xfrm>
                    <a:off x="-1793905" y="430902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4" name="Freeform: Shape 1873">
                    <a:extLst>
                      <a:ext uri="{FF2B5EF4-FFF2-40B4-BE49-F238E27FC236}">
                        <a16:creationId xmlns:a16="http://schemas.microsoft.com/office/drawing/2014/main" id="{3033D65B-9742-82B4-954D-02FE162EFA03}"/>
                      </a:ext>
                    </a:extLst>
                  </p:cNvPr>
                  <p:cNvSpPr/>
                  <p:nvPr/>
                </p:nvSpPr>
                <p:spPr>
                  <a:xfrm>
                    <a:off x="-766842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5" name="Freeform: Shape 1874">
                    <a:extLst>
                      <a:ext uri="{FF2B5EF4-FFF2-40B4-BE49-F238E27FC236}">
                        <a16:creationId xmlns:a16="http://schemas.microsoft.com/office/drawing/2014/main" id="{66360620-078B-5977-5102-C76B5C096478}"/>
                      </a:ext>
                    </a:extLst>
                  </p:cNvPr>
                  <p:cNvSpPr/>
                  <p:nvPr/>
                </p:nvSpPr>
                <p:spPr>
                  <a:xfrm>
                    <a:off x="-742366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6" name="Freeform: Shape 1875">
                    <a:extLst>
                      <a:ext uri="{FF2B5EF4-FFF2-40B4-BE49-F238E27FC236}">
                        <a16:creationId xmlns:a16="http://schemas.microsoft.com/office/drawing/2014/main" id="{64987C00-D624-6700-9D53-75116FF3E24A}"/>
                      </a:ext>
                    </a:extLst>
                  </p:cNvPr>
                  <p:cNvSpPr/>
                  <p:nvPr/>
                </p:nvSpPr>
                <p:spPr>
                  <a:xfrm>
                    <a:off x="-717890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7" name="Freeform: Shape 1876">
                    <a:extLst>
                      <a:ext uri="{FF2B5EF4-FFF2-40B4-BE49-F238E27FC236}">
                        <a16:creationId xmlns:a16="http://schemas.microsoft.com/office/drawing/2014/main" id="{3A541997-0041-4F3C-3AF4-5689E4BAA0F3}"/>
                      </a:ext>
                    </a:extLst>
                  </p:cNvPr>
                  <p:cNvSpPr/>
                  <p:nvPr/>
                </p:nvSpPr>
                <p:spPr>
                  <a:xfrm>
                    <a:off x="-6934140"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8" name="Freeform: Shape 1877">
                    <a:extLst>
                      <a:ext uri="{FF2B5EF4-FFF2-40B4-BE49-F238E27FC236}">
                        <a16:creationId xmlns:a16="http://schemas.microsoft.com/office/drawing/2014/main" id="{CE6F0C26-92BC-34AB-55BB-F26B28DB9DFB}"/>
                      </a:ext>
                    </a:extLst>
                  </p:cNvPr>
                  <p:cNvSpPr/>
                  <p:nvPr/>
                </p:nvSpPr>
                <p:spPr>
                  <a:xfrm>
                    <a:off x="-668931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79" name="Freeform: Shape 1878">
                    <a:extLst>
                      <a:ext uri="{FF2B5EF4-FFF2-40B4-BE49-F238E27FC236}">
                        <a16:creationId xmlns:a16="http://schemas.microsoft.com/office/drawing/2014/main" id="{61732E47-FDFD-24DB-6200-5F4E96FA96B3}"/>
                      </a:ext>
                    </a:extLst>
                  </p:cNvPr>
                  <p:cNvSpPr/>
                  <p:nvPr/>
                </p:nvSpPr>
                <p:spPr>
                  <a:xfrm>
                    <a:off x="-644455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0" name="Freeform: Shape 1879">
                    <a:extLst>
                      <a:ext uri="{FF2B5EF4-FFF2-40B4-BE49-F238E27FC236}">
                        <a16:creationId xmlns:a16="http://schemas.microsoft.com/office/drawing/2014/main" id="{54C59852-B0ED-0CAF-5D1F-43FFE343EEBA}"/>
                      </a:ext>
                    </a:extLst>
                  </p:cNvPr>
                  <p:cNvSpPr/>
                  <p:nvPr/>
                </p:nvSpPr>
                <p:spPr>
                  <a:xfrm>
                    <a:off x="-6199791"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81" name="Freeform: Shape 1880">
                    <a:extLst>
                      <a:ext uri="{FF2B5EF4-FFF2-40B4-BE49-F238E27FC236}">
                        <a16:creationId xmlns:a16="http://schemas.microsoft.com/office/drawing/2014/main" id="{A5EA0A25-1B8F-2059-DB2C-90AF3F5A66FB}"/>
                      </a:ext>
                    </a:extLst>
                  </p:cNvPr>
                  <p:cNvSpPr/>
                  <p:nvPr/>
                </p:nvSpPr>
                <p:spPr>
                  <a:xfrm>
                    <a:off x="-595503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2" name="Freeform: Shape 1881">
                    <a:extLst>
                      <a:ext uri="{FF2B5EF4-FFF2-40B4-BE49-F238E27FC236}">
                        <a16:creationId xmlns:a16="http://schemas.microsoft.com/office/drawing/2014/main" id="{C7BD2D92-3AD7-14DB-C2A1-2DD50F015B58}"/>
                      </a:ext>
                    </a:extLst>
                  </p:cNvPr>
                  <p:cNvSpPr/>
                  <p:nvPr/>
                </p:nvSpPr>
                <p:spPr>
                  <a:xfrm>
                    <a:off x="-571027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3" name="Freeform: Shape 1882">
                    <a:extLst>
                      <a:ext uri="{FF2B5EF4-FFF2-40B4-BE49-F238E27FC236}">
                        <a16:creationId xmlns:a16="http://schemas.microsoft.com/office/drawing/2014/main" id="{C478FC7E-2163-5581-8F42-B172F828072B}"/>
                      </a:ext>
                    </a:extLst>
                  </p:cNvPr>
                  <p:cNvSpPr/>
                  <p:nvPr/>
                </p:nvSpPr>
                <p:spPr>
                  <a:xfrm>
                    <a:off x="-5465511"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4" name="Freeform: Shape 1883">
                    <a:extLst>
                      <a:ext uri="{FF2B5EF4-FFF2-40B4-BE49-F238E27FC236}">
                        <a16:creationId xmlns:a16="http://schemas.microsoft.com/office/drawing/2014/main" id="{090F0C0E-B56A-91A3-59E2-DDCF1F0204CA}"/>
                      </a:ext>
                    </a:extLst>
                  </p:cNvPr>
                  <p:cNvSpPr/>
                  <p:nvPr/>
                </p:nvSpPr>
                <p:spPr>
                  <a:xfrm>
                    <a:off x="-522068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5" name="Freeform: Shape 1884">
                    <a:extLst>
                      <a:ext uri="{FF2B5EF4-FFF2-40B4-BE49-F238E27FC236}">
                        <a16:creationId xmlns:a16="http://schemas.microsoft.com/office/drawing/2014/main" id="{2F6CF1FB-818F-EA1C-1D6F-286FB7779A9C}"/>
                      </a:ext>
                    </a:extLst>
                  </p:cNvPr>
                  <p:cNvSpPr/>
                  <p:nvPr/>
                </p:nvSpPr>
                <p:spPr>
                  <a:xfrm>
                    <a:off x="-497592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6" name="Freeform: Shape 1885">
                    <a:extLst>
                      <a:ext uri="{FF2B5EF4-FFF2-40B4-BE49-F238E27FC236}">
                        <a16:creationId xmlns:a16="http://schemas.microsoft.com/office/drawing/2014/main" id="{2C690C7D-D00C-5215-DD4D-9114145156FB}"/>
                      </a:ext>
                    </a:extLst>
                  </p:cNvPr>
                  <p:cNvSpPr/>
                  <p:nvPr/>
                </p:nvSpPr>
                <p:spPr>
                  <a:xfrm>
                    <a:off x="-473116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7" name="Freeform: Shape 1886">
                    <a:extLst>
                      <a:ext uri="{FF2B5EF4-FFF2-40B4-BE49-F238E27FC236}">
                        <a16:creationId xmlns:a16="http://schemas.microsoft.com/office/drawing/2014/main" id="{F79969AE-5028-B996-67CA-4EAF36EEC61E}"/>
                      </a:ext>
                    </a:extLst>
                  </p:cNvPr>
                  <p:cNvSpPr/>
                  <p:nvPr/>
                </p:nvSpPr>
                <p:spPr>
                  <a:xfrm>
                    <a:off x="-448640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8" name="Freeform: Shape 1887">
                    <a:extLst>
                      <a:ext uri="{FF2B5EF4-FFF2-40B4-BE49-F238E27FC236}">
                        <a16:creationId xmlns:a16="http://schemas.microsoft.com/office/drawing/2014/main" id="{B177E66A-C244-EEB6-D9EB-53FD5E53DA52}"/>
                      </a:ext>
                    </a:extLst>
                  </p:cNvPr>
                  <p:cNvSpPr/>
                  <p:nvPr/>
                </p:nvSpPr>
                <p:spPr>
                  <a:xfrm>
                    <a:off x="-4241642"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89" name="Freeform: Shape 1888">
                    <a:extLst>
                      <a:ext uri="{FF2B5EF4-FFF2-40B4-BE49-F238E27FC236}">
                        <a16:creationId xmlns:a16="http://schemas.microsoft.com/office/drawing/2014/main" id="{4FE82B5D-92B4-7286-B93C-5FEE13A4C1E6}"/>
                      </a:ext>
                    </a:extLst>
                  </p:cNvPr>
                  <p:cNvSpPr/>
                  <p:nvPr/>
                </p:nvSpPr>
                <p:spPr>
                  <a:xfrm>
                    <a:off x="-399681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0" name="Freeform: Shape 1889">
                    <a:extLst>
                      <a:ext uri="{FF2B5EF4-FFF2-40B4-BE49-F238E27FC236}">
                        <a16:creationId xmlns:a16="http://schemas.microsoft.com/office/drawing/2014/main" id="{8AD04D9C-83E9-3B44-D44C-D7A6DF4D3DF3}"/>
                      </a:ext>
                    </a:extLst>
                  </p:cNvPr>
                  <p:cNvSpPr/>
                  <p:nvPr/>
                </p:nvSpPr>
                <p:spPr>
                  <a:xfrm>
                    <a:off x="-375205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1" name="Freeform: Shape 1890">
                    <a:extLst>
                      <a:ext uri="{FF2B5EF4-FFF2-40B4-BE49-F238E27FC236}">
                        <a16:creationId xmlns:a16="http://schemas.microsoft.com/office/drawing/2014/main" id="{E897961B-5B24-5049-E771-F9AE94B0D7A9}"/>
                      </a:ext>
                    </a:extLst>
                  </p:cNvPr>
                  <p:cNvSpPr/>
                  <p:nvPr/>
                </p:nvSpPr>
                <p:spPr>
                  <a:xfrm>
                    <a:off x="-350729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2" name="Freeform: Shape 1891">
                    <a:extLst>
                      <a:ext uri="{FF2B5EF4-FFF2-40B4-BE49-F238E27FC236}">
                        <a16:creationId xmlns:a16="http://schemas.microsoft.com/office/drawing/2014/main" id="{26133C73-17B4-1253-3E44-D262DCA5F408}"/>
                      </a:ext>
                    </a:extLst>
                  </p:cNvPr>
                  <p:cNvSpPr/>
                  <p:nvPr/>
                </p:nvSpPr>
                <p:spPr>
                  <a:xfrm>
                    <a:off x="-3262533"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3" name="Freeform: Shape 1892">
                    <a:extLst>
                      <a:ext uri="{FF2B5EF4-FFF2-40B4-BE49-F238E27FC236}">
                        <a16:creationId xmlns:a16="http://schemas.microsoft.com/office/drawing/2014/main" id="{02D6FE93-4EE7-B249-B845-F9DB0CEEA29D}"/>
                      </a:ext>
                    </a:extLst>
                  </p:cNvPr>
                  <p:cNvSpPr/>
                  <p:nvPr/>
                </p:nvSpPr>
                <p:spPr>
                  <a:xfrm>
                    <a:off x="-3017773"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4" name="Freeform: Shape 1893">
                    <a:extLst>
                      <a:ext uri="{FF2B5EF4-FFF2-40B4-BE49-F238E27FC236}">
                        <a16:creationId xmlns:a16="http://schemas.microsoft.com/office/drawing/2014/main" id="{12A4D91D-1D95-04D7-597B-430FCFEE4881}"/>
                      </a:ext>
                    </a:extLst>
                  </p:cNvPr>
                  <p:cNvSpPr/>
                  <p:nvPr/>
                </p:nvSpPr>
                <p:spPr>
                  <a:xfrm>
                    <a:off x="-2772944" y="455425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895" name="Freeform: Shape 1894">
                    <a:extLst>
                      <a:ext uri="{FF2B5EF4-FFF2-40B4-BE49-F238E27FC236}">
                        <a16:creationId xmlns:a16="http://schemas.microsoft.com/office/drawing/2014/main" id="{5105C577-2D55-6520-7313-5DAEACA469B3}"/>
                      </a:ext>
                    </a:extLst>
                  </p:cNvPr>
                  <p:cNvSpPr/>
                  <p:nvPr/>
                </p:nvSpPr>
                <p:spPr>
                  <a:xfrm>
                    <a:off x="-252818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6" name="Freeform: Shape 1895">
                    <a:extLst>
                      <a:ext uri="{FF2B5EF4-FFF2-40B4-BE49-F238E27FC236}">
                        <a16:creationId xmlns:a16="http://schemas.microsoft.com/office/drawing/2014/main" id="{2318371A-B2A4-C314-8D31-B80E2553A8B5}"/>
                      </a:ext>
                    </a:extLst>
                  </p:cNvPr>
                  <p:cNvSpPr/>
                  <p:nvPr/>
                </p:nvSpPr>
                <p:spPr>
                  <a:xfrm>
                    <a:off x="-2283424"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7" name="Freeform: Shape 1896">
                    <a:extLst>
                      <a:ext uri="{FF2B5EF4-FFF2-40B4-BE49-F238E27FC236}">
                        <a16:creationId xmlns:a16="http://schemas.microsoft.com/office/drawing/2014/main" id="{55A4E31E-4223-7F31-AF3B-58FBFA2A74A2}"/>
                      </a:ext>
                    </a:extLst>
                  </p:cNvPr>
                  <p:cNvSpPr/>
                  <p:nvPr/>
                </p:nvSpPr>
                <p:spPr>
                  <a:xfrm>
                    <a:off x="-203866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8" name="Freeform: Shape 1897">
                    <a:extLst>
                      <a:ext uri="{FF2B5EF4-FFF2-40B4-BE49-F238E27FC236}">
                        <a16:creationId xmlns:a16="http://schemas.microsoft.com/office/drawing/2014/main" id="{3EE70B3D-8917-A492-F557-16B1161B6D99}"/>
                      </a:ext>
                    </a:extLst>
                  </p:cNvPr>
                  <p:cNvSpPr/>
                  <p:nvPr/>
                </p:nvSpPr>
                <p:spPr>
                  <a:xfrm>
                    <a:off x="-1793905" y="455425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899" name="Freeform: Shape 1898">
                    <a:extLst>
                      <a:ext uri="{FF2B5EF4-FFF2-40B4-BE49-F238E27FC236}">
                        <a16:creationId xmlns:a16="http://schemas.microsoft.com/office/drawing/2014/main" id="{32821357-CF58-41A6-6FB8-0717AFA1EE32}"/>
                      </a:ext>
                    </a:extLst>
                  </p:cNvPr>
                  <p:cNvSpPr/>
                  <p:nvPr/>
                </p:nvSpPr>
                <p:spPr>
                  <a:xfrm>
                    <a:off x="-766842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0" name="Freeform: Shape 1899">
                    <a:extLst>
                      <a:ext uri="{FF2B5EF4-FFF2-40B4-BE49-F238E27FC236}">
                        <a16:creationId xmlns:a16="http://schemas.microsoft.com/office/drawing/2014/main" id="{17489829-89E8-A7FA-7692-08463C1E8BFD}"/>
                      </a:ext>
                    </a:extLst>
                  </p:cNvPr>
                  <p:cNvSpPr/>
                  <p:nvPr/>
                </p:nvSpPr>
                <p:spPr>
                  <a:xfrm>
                    <a:off x="-742366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1" name="Freeform: Shape 1900">
                    <a:extLst>
                      <a:ext uri="{FF2B5EF4-FFF2-40B4-BE49-F238E27FC236}">
                        <a16:creationId xmlns:a16="http://schemas.microsoft.com/office/drawing/2014/main" id="{F34B8FDF-1F7E-A1A5-4BCF-D4D53C7AFBA8}"/>
                      </a:ext>
                    </a:extLst>
                  </p:cNvPr>
                  <p:cNvSpPr/>
                  <p:nvPr/>
                </p:nvSpPr>
                <p:spPr>
                  <a:xfrm>
                    <a:off x="-717890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2" name="Freeform: Shape 1901">
                    <a:extLst>
                      <a:ext uri="{FF2B5EF4-FFF2-40B4-BE49-F238E27FC236}">
                        <a16:creationId xmlns:a16="http://schemas.microsoft.com/office/drawing/2014/main" id="{07DB269C-E47B-0AEE-85DF-E5EF26A3C42B}"/>
                      </a:ext>
                    </a:extLst>
                  </p:cNvPr>
                  <p:cNvSpPr/>
                  <p:nvPr/>
                </p:nvSpPr>
                <p:spPr>
                  <a:xfrm>
                    <a:off x="-6934140"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3" name="Freeform: Shape 1902">
                    <a:extLst>
                      <a:ext uri="{FF2B5EF4-FFF2-40B4-BE49-F238E27FC236}">
                        <a16:creationId xmlns:a16="http://schemas.microsoft.com/office/drawing/2014/main" id="{4D6D8665-6780-0A1E-E0D2-C23F6319318B}"/>
                      </a:ext>
                    </a:extLst>
                  </p:cNvPr>
                  <p:cNvSpPr/>
                  <p:nvPr/>
                </p:nvSpPr>
                <p:spPr>
                  <a:xfrm>
                    <a:off x="-668931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4" name="Freeform: Shape 1903">
                    <a:extLst>
                      <a:ext uri="{FF2B5EF4-FFF2-40B4-BE49-F238E27FC236}">
                        <a16:creationId xmlns:a16="http://schemas.microsoft.com/office/drawing/2014/main" id="{5988FF13-C5C2-15CA-7CFB-CF1EFE095766}"/>
                      </a:ext>
                    </a:extLst>
                  </p:cNvPr>
                  <p:cNvSpPr/>
                  <p:nvPr/>
                </p:nvSpPr>
                <p:spPr>
                  <a:xfrm>
                    <a:off x="-644455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5" name="Freeform: Shape 1904">
                    <a:extLst>
                      <a:ext uri="{FF2B5EF4-FFF2-40B4-BE49-F238E27FC236}">
                        <a16:creationId xmlns:a16="http://schemas.microsoft.com/office/drawing/2014/main" id="{005F21F0-68FD-07E9-6B2A-D57D44F30365}"/>
                      </a:ext>
                    </a:extLst>
                  </p:cNvPr>
                  <p:cNvSpPr/>
                  <p:nvPr/>
                </p:nvSpPr>
                <p:spPr>
                  <a:xfrm>
                    <a:off x="-6199791"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06" name="Freeform: Shape 1905">
                    <a:extLst>
                      <a:ext uri="{FF2B5EF4-FFF2-40B4-BE49-F238E27FC236}">
                        <a16:creationId xmlns:a16="http://schemas.microsoft.com/office/drawing/2014/main" id="{D2BE21E9-449E-DE1C-124A-509355BC78C1}"/>
                      </a:ext>
                    </a:extLst>
                  </p:cNvPr>
                  <p:cNvSpPr/>
                  <p:nvPr/>
                </p:nvSpPr>
                <p:spPr>
                  <a:xfrm>
                    <a:off x="-595503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7" name="Freeform: Shape 1906">
                    <a:extLst>
                      <a:ext uri="{FF2B5EF4-FFF2-40B4-BE49-F238E27FC236}">
                        <a16:creationId xmlns:a16="http://schemas.microsoft.com/office/drawing/2014/main" id="{36264490-D12D-E118-F683-E93D261165E1}"/>
                      </a:ext>
                    </a:extLst>
                  </p:cNvPr>
                  <p:cNvSpPr/>
                  <p:nvPr/>
                </p:nvSpPr>
                <p:spPr>
                  <a:xfrm>
                    <a:off x="-571027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8" name="Freeform: Shape 1907">
                    <a:extLst>
                      <a:ext uri="{FF2B5EF4-FFF2-40B4-BE49-F238E27FC236}">
                        <a16:creationId xmlns:a16="http://schemas.microsoft.com/office/drawing/2014/main" id="{14450053-BF30-F976-1432-E5151D8C7422}"/>
                      </a:ext>
                    </a:extLst>
                  </p:cNvPr>
                  <p:cNvSpPr/>
                  <p:nvPr/>
                </p:nvSpPr>
                <p:spPr>
                  <a:xfrm>
                    <a:off x="-5465511"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09" name="Freeform: Shape 1908">
                    <a:extLst>
                      <a:ext uri="{FF2B5EF4-FFF2-40B4-BE49-F238E27FC236}">
                        <a16:creationId xmlns:a16="http://schemas.microsoft.com/office/drawing/2014/main" id="{0179AA7D-EC46-9F78-4BC5-DCE9B7303564}"/>
                      </a:ext>
                    </a:extLst>
                  </p:cNvPr>
                  <p:cNvSpPr/>
                  <p:nvPr/>
                </p:nvSpPr>
                <p:spPr>
                  <a:xfrm>
                    <a:off x="-522068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0" name="Freeform: Shape 1909">
                    <a:extLst>
                      <a:ext uri="{FF2B5EF4-FFF2-40B4-BE49-F238E27FC236}">
                        <a16:creationId xmlns:a16="http://schemas.microsoft.com/office/drawing/2014/main" id="{18816FC2-BD6A-F702-6FA8-F348DE7CE7A7}"/>
                      </a:ext>
                    </a:extLst>
                  </p:cNvPr>
                  <p:cNvSpPr/>
                  <p:nvPr/>
                </p:nvSpPr>
                <p:spPr>
                  <a:xfrm>
                    <a:off x="-497592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1" name="Freeform: Shape 1910">
                    <a:extLst>
                      <a:ext uri="{FF2B5EF4-FFF2-40B4-BE49-F238E27FC236}">
                        <a16:creationId xmlns:a16="http://schemas.microsoft.com/office/drawing/2014/main" id="{806C27AC-FC7D-A147-26E2-5CC631767C30}"/>
                      </a:ext>
                    </a:extLst>
                  </p:cNvPr>
                  <p:cNvSpPr/>
                  <p:nvPr/>
                </p:nvSpPr>
                <p:spPr>
                  <a:xfrm>
                    <a:off x="-473116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2" name="Freeform: Shape 1911">
                    <a:extLst>
                      <a:ext uri="{FF2B5EF4-FFF2-40B4-BE49-F238E27FC236}">
                        <a16:creationId xmlns:a16="http://schemas.microsoft.com/office/drawing/2014/main" id="{349B501E-D3BD-3E42-3F80-70ADA0750999}"/>
                      </a:ext>
                    </a:extLst>
                  </p:cNvPr>
                  <p:cNvSpPr/>
                  <p:nvPr/>
                </p:nvSpPr>
                <p:spPr>
                  <a:xfrm>
                    <a:off x="-448640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3" name="Freeform: Shape 1912">
                    <a:extLst>
                      <a:ext uri="{FF2B5EF4-FFF2-40B4-BE49-F238E27FC236}">
                        <a16:creationId xmlns:a16="http://schemas.microsoft.com/office/drawing/2014/main" id="{F69C31B9-D4C8-16BD-8BF1-10F59F148A46}"/>
                      </a:ext>
                    </a:extLst>
                  </p:cNvPr>
                  <p:cNvSpPr/>
                  <p:nvPr/>
                </p:nvSpPr>
                <p:spPr>
                  <a:xfrm>
                    <a:off x="-4241642"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4" name="Freeform: Shape 1913">
                    <a:extLst>
                      <a:ext uri="{FF2B5EF4-FFF2-40B4-BE49-F238E27FC236}">
                        <a16:creationId xmlns:a16="http://schemas.microsoft.com/office/drawing/2014/main" id="{53F5DB8E-BCB9-08A4-7CB0-DCB300CDC8DD}"/>
                      </a:ext>
                    </a:extLst>
                  </p:cNvPr>
                  <p:cNvSpPr/>
                  <p:nvPr/>
                </p:nvSpPr>
                <p:spPr>
                  <a:xfrm>
                    <a:off x="-399681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5" name="Freeform: Shape 1914">
                    <a:extLst>
                      <a:ext uri="{FF2B5EF4-FFF2-40B4-BE49-F238E27FC236}">
                        <a16:creationId xmlns:a16="http://schemas.microsoft.com/office/drawing/2014/main" id="{CA7AD09B-C528-6444-7812-0CD248F39324}"/>
                      </a:ext>
                    </a:extLst>
                  </p:cNvPr>
                  <p:cNvSpPr/>
                  <p:nvPr/>
                </p:nvSpPr>
                <p:spPr>
                  <a:xfrm>
                    <a:off x="-375205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6" name="Freeform: Shape 1915">
                    <a:extLst>
                      <a:ext uri="{FF2B5EF4-FFF2-40B4-BE49-F238E27FC236}">
                        <a16:creationId xmlns:a16="http://schemas.microsoft.com/office/drawing/2014/main" id="{F545FF77-9163-4BF3-744E-8B083492CC1E}"/>
                      </a:ext>
                    </a:extLst>
                  </p:cNvPr>
                  <p:cNvSpPr/>
                  <p:nvPr/>
                </p:nvSpPr>
                <p:spPr>
                  <a:xfrm>
                    <a:off x="-350729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7" name="Freeform: Shape 1916">
                    <a:extLst>
                      <a:ext uri="{FF2B5EF4-FFF2-40B4-BE49-F238E27FC236}">
                        <a16:creationId xmlns:a16="http://schemas.microsoft.com/office/drawing/2014/main" id="{D418CA38-DEFB-106C-5035-3CFA2BC59442}"/>
                      </a:ext>
                    </a:extLst>
                  </p:cNvPr>
                  <p:cNvSpPr/>
                  <p:nvPr/>
                </p:nvSpPr>
                <p:spPr>
                  <a:xfrm>
                    <a:off x="-3262533"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18" name="Freeform: Shape 1917">
                    <a:extLst>
                      <a:ext uri="{FF2B5EF4-FFF2-40B4-BE49-F238E27FC236}">
                        <a16:creationId xmlns:a16="http://schemas.microsoft.com/office/drawing/2014/main" id="{01B0A715-3102-7CAC-FCEB-DFADF5A55AC8}"/>
                      </a:ext>
                    </a:extLst>
                  </p:cNvPr>
                  <p:cNvSpPr/>
                  <p:nvPr/>
                </p:nvSpPr>
                <p:spPr>
                  <a:xfrm>
                    <a:off x="-3017773"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19" name="Freeform: Shape 1918">
                    <a:extLst>
                      <a:ext uri="{FF2B5EF4-FFF2-40B4-BE49-F238E27FC236}">
                        <a16:creationId xmlns:a16="http://schemas.microsoft.com/office/drawing/2014/main" id="{5D9753F0-5179-612F-4648-76A19AE0DB5F}"/>
                      </a:ext>
                    </a:extLst>
                  </p:cNvPr>
                  <p:cNvSpPr/>
                  <p:nvPr/>
                </p:nvSpPr>
                <p:spPr>
                  <a:xfrm>
                    <a:off x="-2772944" y="479956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20" name="Freeform: Shape 1919">
                    <a:extLst>
                      <a:ext uri="{FF2B5EF4-FFF2-40B4-BE49-F238E27FC236}">
                        <a16:creationId xmlns:a16="http://schemas.microsoft.com/office/drawing/2014/main" id="{1D9C35A8-8EED-5D7A-439F-75C31AABF264}"/>
                      </a:ext>
                    </a:extLst>
                  </p:cNvPr>
                  <p:cNvSpPr/>
                  <p:nvPr/>
                </p:nvSpPr>
                <p:spPr>
                  <a:xfrm>
                    <a:off x="-252818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1" name="Freeform: Shape 1920">
                    <a:extLst>
                      <a:ext uri="{FF2B5EF4-FFF2-40B4-BE49-F238E27FC236}">
                        <a16:creationId xmlns:a16="http://schemas.microsoft.com/office/drawing/2014/main" id="{D1272A7D-54F7-2F74-2F0A-F86A9CD1EC91}"/>
                      </a:ext>
                    </a:extLst>
                  </p:cNvPr>
                  <p:cNvSpPr/>
                  <p:nvPr/>
                </p:nvSpPr>
                <p:spPr>
                  <a:xfrm>
                    <a:off x="-2283424"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2" name="Freeform: Shape 1921">
                    <a:extLst>
                      <a:ext uri="{FF2B5EF4-FFF2-40B4-BE49-F238E27FC236}">
                        <a16:creationId xmlns:a16="http://schemas.microsoft.com/office/drawing/2014/main" id="{61441D03-6FC4-3A96-7577-40820E2138AF}"/>
                      </a:ext>
                    </a:extLst>
                  </p:cNvPr>
                  <p:cNvSpPr/>
                  <p:nvPr/>
                </p:nvSpPr>
                <p:spPr>
                  <a:xfrm>
                    <a:off x="-203866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3" name="Freeform: Shape 1922">
                    <a:extLst>
                      <a:ext uri="{FF2B5EF4-FFF2-40B4-BE49-F238E27FC236}">
                        <a16:creationId xmlns:a16="http://schemas.microsoft.com/office/drawing/2014/main" id="{E1E3B0DD-1550-8D1D-4006-EBA0DCE3E81F}"/>
                      </a:ext>
                    </a:extLst>
                  </p:cNvPr>
                  <p:cNvSpPr/>
                  <p:nvPr/>
                </p:nvSpPr>
                <p:spPr>
                  <a:xfrm>
                    <a:off x="-1793905" y="479956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4" name="Freeform: Shape 1923">
                    <a:extLst>
                      <a:ext uri="{FF2B5EF4-FFF2-40B4-BE49-F238E27FC236}">
                        <a16:creationId xmlns:a16="http://schemas.microsoft.com/office/drawing/2014/main" id="{70E4A1A0-1E8C-155C-D191-B36A6E07F1A6}"/>
                      </a:ext>
                    </a:extLst>
                  </p:cNvPr>
                  <p:cNvSpPr/>
                  <p:nvPr/>
                </p:nvSpPr>
                <p:spPr>
                  <a:xfrm>
                    <a:off x="-766842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5" name="Freeform: Shape 1924">
                    <a:extLst>
                      <a:ext uri="{FF2B5EF4-FFF2-40B4-BE49-F238E27FC236}">
                        <a16:creationId xmlns:a16="http://schemas.microsoft.com/office/drawing/2014/main" id="{7C6A11B9-1E72-9722-A231-A487F618AA34}"/>
                      </a:ext>
                    </a:extLst>
                  </p:cNvPr>
                  <p:cNvSpPr/>
                  <p:nvPr/>
                </p:nvSpPr>
                <p:spPr>
                  <a:xfrm>
                    <a:off x="-742366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6" name="Freeform: Shape 1925">
                    <a:extLst>
                      <a:ext uri="{FF2B5EF4-FFF2-40B4-BE49-F238E27FC236}">
                        <a16:creationId xmlns:a16="http://schemas.microsoft.com/office/drawing/2014/main" id="{AAEAD866-5F06-D9B4-5B6E-C14C3A775455}"/>
                      </a:ext>
                    </a:extLst>
                  </p:cNvPr>
                  <p:cNvSpPr/>
                  <p:nvPr/>
                </p:nvSpPr>
                <p:spPr>
                  <a:xfrm>
                    <a:off x="-717890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7" name="Freeform: Shape 1926">
                    <a:extLst>
                      <a:ext uri="{FF2B5EF4-FFF2-40B4-BE49-F238E27FC236}">
                        <a16:creationId xmlns:a16="http://schemas.microsoft.com/office/drawing/2014/main" id="{5CE45755-507B-CD35-7FC9-E6B43045E1FA}"/>
                      </a:ext>
                    </a:extLst>
                  </p:cNvPr>
                  <p:cNvSpPr/>
                  <p:nvPr/>
                </p:nvSpPr>
                <p:spPr>
                  <a:xfrm>
                    <a:off x="-6934140"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8" name="Freeform: Shape 1927">
                    <a:extLst>
                      <a:ext uri="{FF2B5EF4-FFF2-40B4-BE49-F238E27FC236}">
                        <a16:creationId xmlns:a16="http://schemas.microsoft.com/office/drawing/2014/main" id="{0940E02F-4448-C827-1F2A-78DF18FC3FE1}"/>
                      </a:ext>
                    </a:extLst>
                  </p:cNvPr>
                  <p:cNvSpPr/>
                  <p:nvPr/>
                </p:nvSpPr>
                <p:spPr>
                  <a:xfrm>
                    <a:off x="-668931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29" name="Freeform: Shape 1928">
                    <a:extLst>
                      <a:ext uri="{FF2B5EF4-FFF2-40B4-BE49-F238E27FC236}">
                        <a16:creationId xmlns:a16="http://schemas.microsoft.com/office/drawing/2014/main" id="{B77BF353-675F-BE64-40C8-E07061116806}"/>
                      </a:ext>
                    </a:extLst>
                  </p:cNvPr>
                  <p:cNvSpPr/>
                  <p:nvPr/>
                </p:nvSpPr>
                <p:spPr>
                  <a:xfrm>
                    <a:off x="-644455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0" name="Freeform: Shape 1929">
                    <a:extLst>
                      <a:ext uri="{FF2B5EF4-FFF2-40B4-BE49-F238E27FC236}">
                        <a16:creationId xmlns:a16="http://schemas.microsoft.com/office/drawing/2014/main" id="{845B9465-4F9A-A7F4-208C-8E29EAAE8C67}"/>
                      </a:ext>
                    </a:extLst>
                  </p:cNvPr>
                  <p:cNvSpPr/>
                  <p:nvPr/>
                </p:nvSpPr>
                <p:spPr>
                  <a:xfrm>
                    <a:off x="-6199791"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31" name="Freeform: Shape 1930">
                    <a:extLst>
                      <a:ext uri="{FF2B5EF4-FFF2-40B4-BE49-F238E27FC236}">
                        <a16:creationId xmlns:a16="http://schemas.microsoft.com/office/drawing/2014/main" id="{AF5B6C9E-AE41-DBCE-962F-5A1796C75780}"/>
                      </a:ext>
                    </a:extLst>
                  </p:cNvPr>
                  <p:cNvSpPr/>
                  <p:nvPr/>
                </p:nvSpPr>
                <p:spPr>
                  <a:xfrm>
                    <a:off x="-595503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2" name="Freeform: Shape 1931">
                    <a:extLst>
                      <a:ext uri="{FF2B5EF4-FFF2-40B4-BE49-F238E27FC236}">
                        <a16:creationId xmlns:a16="http://schemas.microsoft.com/office/drawing/2014/main" id="{3FD8969F-3F66-A435-4F6B-8640C1217099}"/>
                      </a:ext>
                    </a:extLst>
                  </p:cNvPr>
                  <p:cNvSpPr/>
                  <p:nvPr/>
                </p:nvSpPr>
                <p:spPr>
                  <a:xfrm>
                    <a:off x="-571027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3" name="Freeform: Shape 1932">
                    <a:extLst>
                      <a:ext uri="{FF2B5EF4-FFF2-40B4-BE49-F238E27FC236}">
                        <a16:creationId xmlns:a16="http://schemas.microsoft.com/office/drawing/2014/main" id="{B372F9E9-3A0B-BFA7-BF31-2F2689006C22}"/>
                      </a:ext>
                    </a:extLst>
                  </p:cNvPr>
                  <p:cNvSpPr/>
                  <p:nvPr/>
                </p:nvSpPr>
                <p:spPr>
                  <a:xfrm>
                    <a:off x="-5465511"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4" name="Freeform: Shape 1933">
                    <a:extLst>
                      <a:ext uri="{FF2B5EF4-FFF2-40B4-BE49-F238E27FC236}">
                        <a16:creationId xmlns:a16="http://schemas.microsoft.com/office/drawing/2014/main" id="{7360C204-CB6E-E944-B5BB-099AD2959657}"/>
                      </a:ext>
                    </a:extLst>
                  </p:cNvPr>
                  <p:cNvSpPr/>
                  <p:nvPr/>
                </p:nvSpPr>
                <p:spPr>
                  <a:xfrm>
                    <a:off x="-522068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5" name="Freeform: Shape 1934">
                    <a:extLst>
                      <a:ext uri="{FF2B5EF4-FFF2-40B4-BE49-F238E27FC236}">
                        <a16:creationId xmlns:a16="http://schemas.microsoft.com/office/drawing/2014/main" id="{FCA6BEE7-C133-6A67-00C1-95DB7F8BA1AF}"/>
                      </a:ext>
                    </a:extLst>
                  </p:cNvPr>
                  <p:cNvSpPr/>
                  <p:nvPr/>
                </p:nvSpPr>
                <p:spPr>
                  <a:xfrm>
                    <a:off x="-497592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6" name="Freeform: Shape 1935">
                    <a:extLst>
                      <a:ext uri="{FF2B5EF4-FFF2-40B4-BE49-F238E27FC236}">
                        <a16:creationId xmlns:a16="http://schemas.microsoft.com/office/drawing/2014/main" id="{141EEFD7-3EAF-520E-7B22-8A0B28D521E8}"/>
                      </a:ext>
                    </a:extLst>
                  </p:cNvPr>
                  <p:cNvSpPr/>
                  <p:nvPr/>
                </p:nvSpPr>
                <p:spPr>
                  <a:xfrm>
                    <a:off x="-473116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7" name="Freeform: Shape 1936">
                    <a:extLst>
                      <a:ext uri="{FF2B5EF4-FFF2-40B4-BE49-F238E27FC236}">
                        <a16:creationId xmlns:a16="http://schemas.microsoft.com/office/drawing/2014/main" id="{5F9AFB31-DB3F-AC1B-8B53-38B8E7116C0C}"/>
                      </a:ext>
                    </a:extLst>
                  </p:cNvPr>
                  <p:cNvSpPr/>
                  <p:nvPr/>
                </p:nvSpPr>
                <p:spPr>
                  <a:xfrm>
                    <a:off x="-448640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8" name="Freeform: Shape 1937">
                    <a:extLst>
                      <a:ext uri="{FF2B5EF4-FFF2-40B4-BE49-F238E27FC236}">
                        <a16:creationId xmlns:a16="http://schemas.microsoft.com/office/drawing/2014/main" id="{5E162618-445C-43B5-2BC8-7B2D10907839}"/>
                      </a:ext>
                    </a:extLst>
                  </p:cNvPr>
                  <p:cNvSpPr/>
                  <p:nvPr/>
                </p:nvSpPr>
                <p:spPr>
                  <a:xfrm>
                    <a:off x="-4241642"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39" name="Freeform: Shape 1938">
                    <a:extLst>
                      <a:ext uri="{FF2B5EF4-FFF2-40B4-BE49-F238E27FC236}">
                        <a16:creationId xmlns:a16="http://schemas.microsoft.com/office/drawing/2014/main" id="{1FD3478A-CA3D-A682-B683-2EDCECDFED12}"/>
                      </a:ext>
                    </a:extLst>
                  </p:cNvPr>
                  <p:cNvSpPr/>
                  <p:nvPr/>
                </p:nvSpPr>
                <p:spPr>
                  <a:xfrm>
                    <a:off x="-399681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0" name="Freeform: Shape 1939">
                    <a:extLst>
                      <a:ext uri="{FF2B5EF4-FFF2-40B4-BE49-F238E27FC236}">
                        <a16:creationId xmlns:a16="http://schemas.microsoft.com/office/drawing/2014/main" id="{A5129629-B8EF-00F7-300B-B00F22A225EA}"/>
                      </a:ext>
                    </a:extLst>
                  </p:cNvPr>
                  <p:cNvSpPr/>
                  <p:nvPr/>
                </p:nvSpPr>
                <p:spPr>
                  <a:xfrm>
                    <a:off x="-375205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1" name="Freeform: Shape 1940">
                    <a:extLst>
                      <a:ext uri="{FF2B5EF4-FFF2-40B4-BE49-F238E27FC236}">
                        <a16:creationId xmlns:a16="http://schemas.microsoft.com/office/drawing/2014/main" id="{B3992767-EE57-2460-925C-5B9F192A03E8}"/>
                      </a:ext>
                    </a:extLst>
                  </p:cNvPr>
                  <p:cNvSpPr/>
                  <p:nvPr/>
                </p:nvSpPr>
                <p:spPr>
                  <a:xfrm>
                    <a:off x="-350729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2" name="Freeform: Shape 1941">
                    <a:extLst>
                      <a:ext uri="{FF2B5EF4-FFF2-40B4-BE49-F238E27FC236}">
                        <a16:creationId xmlns:a16="http://schemas.microsoft.com/office/drawing/2014/main" id="{ACA7098F-5245-EE99-783E-DE4D539F3D27}"/>
                      </a:ext>
                    </a:extLst>
                  </p:cNvPr>
                  <p:cNvSpPr/>
                  <p:nvPr/>
                </p:nvSpPr>
                <p:spPr>
                  <a:xfrm>
                    <a:off x="-3262533"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3" name="Freeform: Shape 1942">
                    <a:extLst>
                      <a:ext uri="{FF2B5EF4-FFF2-40B4-BE49-F238E27FC236}">
                        <a16:creationId xmlns:a16="http://schemas.microsoft.com/office/drawing/2014/main" id="{7EF5C85F-BA5D-F0E7-48FC-A7DA92F63F97}"/>
                      </a:ext>
                    </a:extLst>
                  </p:cNvPr>
                  <p:cNvSpPr/>
                  <p:nvPr/>
                </p:nvSpPr>
                <p:spPr>
                  <a:xfrm>
                    <a:off x="-3017773"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4" name="Freeform: Shape 1943">
                    <a:extLst>
                      <a:ext uri="{FF2B5EF4-FFF2-40B4-BE49-F238E27FC236}">
                        <a16:creationId xmlns:a16="http://schemas.microsoft.com/office/drawing/2014/main" id="{6AE0DB5E-5D43-EF62-837B-779D0CE017C1}"/>
                      </a:ext>
                    </a:extLst>
                  </p:cNvPr>
                  <p:cNvSpPr/>
                  <p:nvPr/>
                </p:nvSpPr>
                <p:spPr>
                  <a:xfrm>
                    <a:off x="-2772944" y="504479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45" name="Freeform: Shape 1944">
                    <a:extLst>
                      <a:ext uri="{FF2B5EF4-FFF2-40B4-BE49-F238E27FC236}">
                        <a16:creationId xmlns:a16="http://schemas.microsoft.com/office/drawing/2014/main" id="{F2D4E4C7-16F3-C711-B013-31356F9574A5}"/>
                      </a:ext>
                    </a:extLst>
                  </p:cNvPr>
                  <p:cNvSpPr/>
                  <p:nvPr/>
                </p:nvSpPr>
                <p:spPr>
                  <a:xfrm>
                    <a:off x="-252818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6" name="Freeform: Shape 1945">
                    <a:extLst>
                      <a:ext uri="{FF2B5EF4-FFF2-40B4-BE49-F238E27FC236}">
                        <a16:creationId xmlns:a16="http://schemas.microsoft.com/office/drawing/2014/main" id="{8811D3A8-4CE6-8EA3-8182-CF4093331215}"/>
                      </a:ext>
                    </a:extLst>
                  </p:cNvPr>
                  <p:cNvSpPr/>
                  <p:nvPr/>
                </p:nvSpPr>
                <p:spPr>
                  <a:xfrm>
                    <a:off x="-2283424"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7" name="Freeform: Shape 1946">
                    <a:extLst>
                      <a:ext uri="{FF2B5EF4-FFF2-40B4-BE49-F238E27FC236}">
                        <a16:creationId xmlns:a16="http://schemas.microsoft.com/office/drawing/2014/main" id="{133644A3-B048-158C-B70A-5B33F882162D}"/>
                      </a:ext>
                    </a:extLst>
                  </p:cNvPr>
                  <p:cNvSpPr/>
                  <p:nvPr/>
                </p:nvSpPr>
                <p:spPr>
                  <a:xfrm>
                    <a:off x="-203866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8" name="Freeform: Shape 1947">
                    <a:extLst>
                      <a:ext uri="{FF2B5EF4-FFF2-40B4-BE49-F238E27FC236}">
                        <a16:creationId xmlns:a16="http://schemas.microsoft.com/office/drawing/2014/main" id="{C55F012E-D529-26A0-D2E6-07007E0A0273}"/>
                      </a:ext>
                    </a:extLst>
                  </p:cNvPr>
                  <p:cNvSpPr/>
                  <p:nvPr/>
                </p:nvSpPr>
                <p:spPr>
                  <a:xfrm>
                    <a:off x="-1793905" y="504479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49" name="Freeform: Shape 1948">
                    <a:extLst>
                      <a:ext uri="{FF2B5EF4-FFF2-40B4-BE49-F238E27FC236}">
                        <a16:creationId xmlns:a16="http://schemas.microsoft.com/office/drawing/2014/main" id="{56FB7D1F-E857-A7D5-6C6B-57B92B878BB6}"/>
                      </a:ext>
                    </a:extLst>
                  </p:cNvPr>
                  <p:cNvSpPr/>
                  <p:nvPr/>
                </p:nvSpPr>
                <p:spPr>
                  <a:xfrm>
                    <a:off x="-766842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0" name="Freeform: Shape 1949">
                    <a:extLst>
                      <a:ext uri="{FF2B5EF4-FFF2-40B4-BE49-F238E27FC236}">
                        <a16:creationId xmlns:a16="http://schemas.microsoft.com/office/drawing/2014/main" id="{54D53E56-FD69-2BFE-E7C0-869102C8C266}"/>
                      </a:ext>
                    </a:extLst>
                  </p:cNvPr>
                  <p:cNvSpPr/>
                  <p:nvPr/>
                </p:nvSpPr>
                <p:spPr>
                  <a:xfrm>
                    <a:off x="-742366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1" name="Freeform: Shape 1950">
                    <a:extLst>
                      <a:ext uri="{FF2B5EF4-FFF2-40B4-BE49-F238E27FC236}">
                        <a16:creationId xmlns:a16="http://schemas.microsoft.com/office/drawing/2014/main" id="{0F8C354B-9A79-372F-3C72-F52E28041749}"/>
                      </a:ext>
                    </a:extLst>
                  </p:cNvPr>
                  <p:cNvSpPr/>
                  <p:nvPr/>
                </p:nvSpPr>
                <p:spPr>
                  <a:xfrm>
                    <a:off x="-717890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2" name="Freeform: Shape 1951">
                    <a:extLst>
                      <a:ext uri="{FF2B5EF4-FFF2-40B4-BE49-F238E27FC236}">
                        <a16:creationId xmlns:a16="http://schemas.microsoft.com/office/drawing/2014/main" id="{3F40D7CB-F525-C7C5-EB08-BC9EE63D5E4C}"/>
                      </a:ext>
                    </a:extLst>
                  </p:cNvPr>
                  <p:cNvSpPr/>
                  <p:nvPr/>
                </p:nvSpPr>
                <p:spPr>
                  <a:xfrm>
                    <a:off x="-6934140"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3" name="Freeform: Shape 1952">
                    <a:extLst>
                      <a:ext uri="{FF2B5EF4-FFF2-40B4-BE49-F238E27FC236}">
                        <a16:creationId xmlns:a16="http://schemas.microsoft.com/office/drawing/2014/main" id="{F12D8790-2BE2-4190-6339-DB86BED477D6}"/>
                      </a:ext>
                    </a:extLst>
                  </p:cNvPr>
                  <p:cNvSpPr/>
                  <p:nvPr/>
                </p:nvSpPr>
                <p:spPr>
                  <a:xfrm>
                    <a:off x="-668931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4" name="Freeform: Shape 1953">
                    <a:extLst>
                      <a:ext uri="{FF2B5EF4-FFF2-40B4-BE49-F238E27FC236}">
                        <a16:creationId xmlns:a16="http://schemas.microsoft.com/office/drawing/2014/main" id="{36D874C0-1D2A-639F-4F7F-B1524E9D803B}"/>
                      </a:ext>
                    </a:extLst>
                  </p:cNvPr>
                  <p:cNvSpPr/>
                  <p:nvPr/>
                </p:nvSpPr>
                <p:spPr>
                  <a:xfrm>
                    <a:off x="-644455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5" name="Freeform: Shape 1954">
                    <a:extLst>
                      <a:ext uri="{FF2B5EF4-FFF2-40B4-BE49-F238E27FC236}">
                        <a16:creationId xmlns:a16="http://schemas.microsoft.com/office/drawing/2014/main" id="{14E04219-4611-1224-8767-8C5814E92C15}"/>
                      </a:ext>
                    </a:extLst>
                  </p:cNvPr>
                  <p:cNvSpPr/>
                  <p:nvPr/>
                </p:nvSpPr>
                <p:spPr>
                  <a:xfrm>
                    <a:off x="-6199791"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56" name="Freeform: Shape 1955">
                    <a:extLst>
                      <a:ext uri="{FF2B5EF4-FFF2-40B4-BE49-F238E27FC236}">
                        <a16:creationId xmlns:a16="http://schemas.microsoft.com/office/drawing/2014/main" id="{156D52CA-14DB-5F0F-F906-1A4FC65C66F1}"/>
                      </a:ext>
                    </a:extLst>
                  </p:cNvPr>
                  <p:cNvSpPr/>
                  <p:nvPr/>
                </p:nvSpPr>
                <p:spPr>
                  <a:xfrm>
                    <a:off x="-595503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7" name="Freeform: Shape 1956">
                    <a:extLst>
                      <a:ext uri="{FF2B5EF4-FFF2-40B4-BE49-F238E27FC236}">
                        <a16:creationId xmlns:a16="http://schemas.microsoft.com/office/drawing/2014/main" id="{3748957B-9963-1412-5BC3-9D9584AAAF89}"/>
                      </a:ext>
                    </a:extLst>
                  </p:cNvPr>
                  <p:cNvSpPr/>
                  <p:nvPr/>
                </p:nvSpPr>
                <p:spPr>
                  <a:xfrm>
                    <a:off x="-571027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8" name="Freeform: Shape 1957">
                    <a:extLst>
                      <a:ext uri="{FF2B5EF4-FFF2-40B4-BE49-F238E27FC236}">
                        <a16:creationId xmlns:a16="http://schemas.microsoft.com/office/drawing/2014/main" id="{4C612FEA-0B90-0320-7D0E-70A4A77C18C2}"/>
                      </a:ext>
                    </a:extLst>
                  </p:cNvPr>
                  <p:cNvSpPr/>
                  <p:nvPr/>
                </p:nvSpPr>
                <p:spPr>
                  <a:xfrm>
                    <a:off x="-5465511"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59" name="Freeform: Shape 1958">
                    <a:extLst>
                      <a:ext uri="{FF2B5EF4-FFF2-40B4-BE49-F238E27FC236}">
                        <a16:creationId xmlns:a16="http://schemas.microsoft.com/office/drawing/2014/main" id="{B89F37BA-B8EB-E919-F6C7-640F3D0EE85A}"/>
                      </a:ext>
                    </a:extLst>
                  </p:cNvPr>
                  <p:cNvSpPr/>
                  <p:nvPr/>
                </p:nvSpPr>
                <p:spPr>
                  <a:xfrm>
                    <a:off x="-522068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0" name="Freeform: Shape 1959">
                    <a:extLst>
                      <a:ext uri="{FF2B5EF4-FFF2-40B4-BE49-F238E27FC236}">
                        <a16:creationId xmlns:a16="http://schemas.microsoft.com/office/drawing/2014/main" id="{930E4CED-D6BD-8126-490D-080302229821}"/>
                      </a:ext>
                    </a:extLst>
                  </p:cNvPr>
                  <p:cNvSpPr/>
                  <p:nvPr/>
                </p:nvSpPr>
                <p:spPr>
                  <a:xfrm>
                    <a:off x="-497592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1" name="Freeform: Shape 1960">
                    <a:extLst>
                      <a:ext uri="{FF2B5EF4-FFF2-40B4-BE49-F238E27FC236}">
                        <a16:creationId xmlns:a16="http://schemas.microsoft.com/office/drawing/2014/main" id="{51571692-4173-76D8-DCF2-95799E8889C3}"/>
                      </a:ext>
                    </a:extLst>
                  </p:cNvPr>
                  <p:cNvSpPr/>
                  <p:nvPr/>
                </p:nvSpPr>
                <p:spPr>
                  <a:xfrm>
                    <a:off x="-473116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2" name="Freeform: Shape 1961">
                    <a:extLst>
                      <a:ext uri="{FF2B5EF4-FFF2-40B4-BE49-F238E27FC236}">
                        <a16:creationId xmlns:a16="http://schemas.microsoft.com/office/drawing/2014/main" id="{52538284-26DC-3A82-D76E-0B062482597A}"/>
                      </a:ext>
                    </a:extLst>
                  </p:cNvPr>
                  <p:cNvSpPr/>
                  <p:nvPr/>
                </p:nvSpPr>
                <p:spPr>
                  <a:xfrm>
                    <a:off x="-448640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3" name="Freeform: Shape 1962">
                    <a:extLst>
                      <a:ext uri="{FF2B5EF4-FFF2-40B4-BE49-F238E27FC236}">
                        <a16:creationId xmlns:a16="http://schemas.microsoft.com/office/drawing/2014/main" id="{7D76A537-F336-E006-C89D-9E468C11D574}"/>
                      </a:ext>
                    </a:extLst>
                  </p:cNvPr>
                  <p:cNvSpPr/>
                  <p:nvPr/>
                </p:nvSpPr>
                <p:spPr>
                  <a:xfrm>
                    <a:off x="-4241642"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4" name="Freeform: Shape 1963">
                    <a:extLst>
                      <a:ext uri="{FF2B5EF4-FFF2-40B4-BE49-F238E27FC236}">
                        <a16:creationId xmlns:a16="http://schemas.microsoft.com/office/drawing/2014/main" id="{28074CEB-4501-5E25-E715-6761268FD477}"/>
                      </a:ext>
                    </a:extLst>
                  </p:cNvPr>
                  <p:cNvSpPr/>
                  <p:nvPr/>
                </p:nvSpPr>
                <p:spPr>
                  <a:xfrm>
                    <a:off x="-399681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5" name="Freeform: Shape 1964">
                    <a:extLst>
                      <a:ext uri="{FF2B5EF4-FFF2-40B4-BE49-F238E27FC236}">
                        <a16:creationId xmlns:a16="http://schemas.microsoft.com/office/drawing/2014/main" id="{4151DF3F-2BDB-8E13-90DC-32461A6273C1}"/>
                      </a:ext>
                    </a:extLst>
                  </p:cNvPr>
                  <p:cNvSpPr/>
                  <p:nvPr/>
                </p:nvSpPr>
                <p:spPr>
                  <a:xfrm>
                    <a:off x="-375205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6" name="Freeform: Shape 1965">
                    <a:extLst>
                      <a:ext uri="{FF2B5EF4-FFF2-40B4-BE49-F238E27FC236}">
                        <a16:creationId xmlns:a16="http://schemas.microsoft.com/office/drawing/2014/main" id="{3EBE36F9-3D1B-4BB2-985A-4C9EEDBA739E}"/>
                      </a:ext>
                    </a:extLst>
                  </p:cNvPr>
                  <p:cNvSpPr/>
                  <p:nvPr/>
                </p:nvSpPr>
                <p:spPr>
                  <a:xfrm>
                    <a:off x="-350729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7" name="Freeform: Shape 1966">
                    <a:extLst>
                      <a:ext uri="{FF2B5EF4-FFF2-40B4-BE49-F238E27FC236}">
                        <a16:creationId xmlns:a16="http://schemas.microsoft.com/office/drawing/2014/main" id="{24EDDE9A-E939-8BD1-35E2-A95064234A07}"/>
                      </a:ext>
                    </a:extLst>
                  </p:cNvPr>
                  <p:cNvSpPr/>
                  <p:nvPr/>
                </p:nvSpPr>
                <p:spPr>
                  <a:xfrm>
                    <a:off x="-3262533"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68" name="Freeform: Shape 1967">
                    <a:extLst>
                      <a:ext uri="{FF2B5EF4-FFF2-40B4-BE49-F238E27FC236}">
                        <a16:creationId xmlns:a16="http://schemas.microsoft.com/office/drawing/2014/main" id="{EFF82D37-9B07-1CCD-5A3C-DBBF52DD9425}"/>
                      </a:ext>
                    </a:extLst>
                  </p:cNvPr>
                  <p:cNvSpPr/>
                  <p:nvPr/>
                </p:nvSpPr>
                <p:spPr>
                  <a:xfrm>
                    <a:off x="-3017773"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69" name="Freeform: Shape 1968">
                    <a:extLst>
                      <a:ext uri="{FF2B5EF4-FFF2-40B4-BE49-F238E27FC236}">
                        <a16:creationId xmlns:a16="http://schemas.microsoft.com/office/drawing/2014/main" id="{17E6675D-BCDC-D2D9-61EF-1CBE3CD1874A}"/>
                      </a:ext>
                    </a:extLst>
                  </p:cNvPr>
                  <p:cNvSpPr/>
                  <p:nvPr/>
                </p:nvSpPr>
                <p:spPr>
                  <a:xfrm>
                    <a:off x="-2772944" y="529009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70" name="Freeform: Shape 1969">
                    <a:extLst>
                      <a:ext uri="{FF2B5EF4-FFF2-40B4-BE49-F238E27FC236}">
                        <a16:creationId xmlns:a16="http://schemas.microsoft.com/office/drawing/2014/main" id="{E73DDD98-D1E6-CE99-9A48-0CF8599FAB0F}"/>
                      </a:ext>
                    </a:extLst>
                  </p:cNvPr>
                  <p:cNvSpPr/>
                  <p:nvPr/>
                </p:nvSpPr>
                <p:spPr>
                  <a:xfrm>
                    <a:off x="-252818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1" name="Freeform: Shape 1970">
                    <a:extLst>
                      <a:ext uri="{FF2B5EF4-FFF2-40B4-BE49-F238E27FC236}">
                        <a16:creationId xmlns:a16="http://schemas.microsoft.com/office/drawing/2014/main" id="{0E2CA1FD-FA31-3A4D-81AC-93E8238209DC}"/>
                      </a:ext>
                    </a:extLst>
                  </p:cNvPr>
                  <p:cNvSpPr/>
                  <p:nvPr/>
                </p:nvSpPr>
                <p:spPr>
                  <a:xfrm>
                    <a:off x="-2283424"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2" name="Freeform: Shape 1971">
                    <a:extLst>
                      <a:ext uri="{FF2B5EF4-FFF2-40B4-BE49-F238E27FC236}">
                        <a16:creationId xmlns:a16="http://schemas.microsoft.com/office/drawing/2014/main" id="{2F262DB7-FC9A-8CA1-8371-CA32491FAF17}"/>
                      </a:ext>
                    </a:extLst>
                  </p:cNvPr>
                  <p:cNvSpPr/>
                  <p:nvPr/>
                </p:nvSpPr>
                <p:spPr>
                  <a:xfrm>
                    <a:off x="-203866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3" name="Freeform: Shape 1972">
                    <a:extLst>
                      <a:ext uri="{FF2B5EF4-FFF2-40B4-BE49-F238E27FC236}">
                        <a16:creationId xmlns:a16="http://schemas.microsoft.com/office/drawing/2014/main" id="{043ACCCC-94C6-8D81-D686-A45F6F38C4FD}"/>
                      </a:ext>
                    </a:extLst>
                  </p:cNvPr>
                  <p:cNvSpPr/>
                  <p:nvPr/>
                </p:nvSpPr>
                <p:spPr>
                  <a:xfrm>
                    <a:off x="-1793905" y="529009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4" name="Freeform: Shape 1973">
                    <a:extLst>
                      <a:ext uri="{FF2B5EF4-FFF2-40B4-BE49-F238E27FC236}">
                        <a16:creationId xmlns:a16="http://schemas.microsoft.com/office/drawing/2014/main" id="{527BC522-4076-6144-7243-9CCE4B6C8F3B}"/>
                      </a:ext>
                    </a:extLst>
                  </p:cNvPr>
                  <p:cNvSpPr/>
                  <p:nvPr/>
                </p:nvSpPr>
                <p:spPr>
                  <a:xfrm>
                    <a:off x="-766842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5" name="Freeform: Shape 1974">
                    <a:extLst>
                      <a:ext uri="{FF2B5EF4-FFF2-40B4-BE49-F238E27FC236}">
                        <a16:creationId xmlns:a16="http://schemas.microsoft.com/office/drawing/2014/main" id="{D9CA9407-0C8A-749F-3DEB-6FCA8F4721ED}"/>
                      </a:ext>
                    </a:extLst>
                  </p:cNvPr>
                  <p:cNvSpPr/>
                  <p:nvPr/>
                </p:nvSpPr>
                <p:spPr>
                  <a:xfrm>
                    <a:off x="-742366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6" name="Freeform: Shape 1975">
                    <a:extLst>
                      <a:ext uri="{FF2B5EF4-FFF2-40B4-BE49-F238E27FC236}">
                        <a16:creationId xmlns:a16="http://schemas.microsoft.com/office/drawing/2014/main" id="{957C6779-CF4F-C5B8-0170-3493EB487C45}"/>
                      </a:ext>
                    </a:extLst>
                  </p:cNvPr>
                  <p:cNvSpPr/>
                  <p:nvPr/>
                </p:nvSpPr>
                <p:spPr>
                  <a:xfrm>
                    <a:off x="-717890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7" name="Freeform: Shape 1976">
                    <a:extLst>
                      <a:ext uri="{FF2B5EF4-FFF2-40B4-BE49-F238E27FC236}">
                        <a16:creationId xmlns:a16="http://schemas.microsoft.com/office/drawing/2014/main" id="{7545040D-1F9C-E97D-9DA4-313954352479}"/>
                      </a:ext>
                    </a:extLst>
                  </p:cNvPr>
                  <p:cNvSpPr/>
                  <p:nvPr/>
                </p:nvSpPr>
                <p:spPr>
                  <a:xfrm>
                    <a:off x="-6934140"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8" name="Freeform: Shape 1977">
                    <a:extLst>
                      <a:ext uri="{FF2B5EF4-FFF2-40B4-BE49-F238E27FC236}">
                        <a16:creationId xmlns:a16="http://schemas.microsoft.com/office/drawing/2014/main" id="{CF9790E0-C4D6-47B2-C1AB-94689913712C}"/>
                      </a:ext>
                    </a:extLst>
                  </p:cNvPr>
                  <p:cNvSpPr/>
                  <p:nvPr/>
                </p:nvSpPr>
                <p:spPr>
                  <a:xfrm>
                    <a:off x="-668931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79" name="Freeform: Shape 1978">
                    <a:extLst>
                      <a:ext uri="{FF2B5EF4-FFF2-40B4-BE49-F238E27FC236}">
                        <a16:creationId xmlns:a16="http://schemas.microsoft.com/office/drawing/2014/main" id="{48AD0051-5D1F-9C94-D8F7-CC94D7D59EDA}"/>
                      </a:ext>
                    </a:extLst>
                  </p:cNvPr>
                  <p:cNvSpPr/>
                  <p:nvPr/>
                </p:nvSpPr>
                <p:spPr>
                  <a:xfrm>
                    <a:off x="-644455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0" name="Freeform: Shape 1979">
                    <a:extLst>
                      <a:ext uri="{FF2B5EF4-FFF2-40B4-BE49-F238E27FC236}">
                        <a16:creationId xmlns:a16="http://schemas.microsoft.com/office/drawing/2014/main" id="{3F5FDD6E-D483-1F91-9D5C-3369F5813CED}"/>
                      </a:ext>
                    </a:extLst>
                  </p:cNvPr>
                  <p:cNvSpPr/>
                  <p:nvPr/>
                </p:nvSpPr>
                <p:spPr>
                  <a:xfrm>
                    <a:off x="-6199791"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81" name="Freeform: Shape 1980">
                    <a:extLst>
                      <a:ext uri="{FF2B5EF4-FFF2-40B4-BE49-F238E27FC236}">
                        <a16:creationId xmlns:a16="http://schemas.microsoft.com/office/drawing/2014/main" id="{E25B090E-E8C8-4E3C-8E86-4EEEE2F5FFD6}"/>
                      </a:ext>
                    </a:extLst>
                  </p:cNvPr>
                  <p:cNvSpPr/>
                  <p:nvPr/>
                </p:nvSpPr>
                <p:spPr>
                  <a:xfrm>
                    <a:off x="-595503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2" name="Freeform: Shape 1981">
                    <a:extLst>
                      <a:ext uri="{FF2B5EF4-FFF2-40B4-BE49-F238E27FC236}">
                        <a16:creationId xmlns:a16="http://schemas.microsoft.com/office/drawing/2014/main" id="{950BF5C4-2474-DC6B-A064-F8A6100DF2F6}"/>
                      </a:ext>
                    </a:extLst>
                  </p:cNvPr>
                  <p:cNvSpPr/>
                  <p:nvPr/>
                </p:nvSpPr>
                <p:spPr>
                  <a:xfrm>
                    <a:off x="-571027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3" name="Freeform: Shape 1982">
                    <a:extLst>
                      <a:ext uri="{FF2B5EF4-FFF2-40B4-BE49-F238E27FC236}">
                        <a16:creationId xmlns:a16="http://schemas.microsoft.com/office/drawing/2014/main" id="{CC1D3749-018A-9359-3CDF-EECB45A85283}"/>
                      </a:ext>
                    </a:extLst>
                  </p:cNvPr>
                  <p:cNvSpPr/>
                  <p:nvPr/>
                </p:nvSpPr>
                <p:spPr>
                  <a:xfrm>
                    <a:off x="-5465511"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4" name="Freeform: Shape 1983">
                    <a:extLst>
                      <a:ext uri="{FF2B5EF4-FFF2-40B4-BE49-F238E27FC236}">
                        <a16:creationId xmlns:a16="http://schemas.microsoft.com/office/drawing/2014/main" id="{8E2A5A11-4FF3-468B-8835-038545EA2CAA}"/>
                      </a:ext>
                    </a:extLst>
                  </p:cNvPr>
                  <p:cNvSpPr/>
                  <p:nvPr/>
                </p:nvSpPr>
                <p:spPr>
                  <a:xfrm>
                    <a:off x="-522068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5" name="Freeform: Shape 1984">
                    <a:extLst>
                      <a:ext uri="{FF2B5EF4-FFF2-40B4-BE49-F238E27FC236}">
                        <a16:creationId xmlns:a16="http://schemas.microsoft.com/office/drawing/2014/main" id="{BDCB41CB-7CDF-A52D-1C1C-FBD1BAD614D8}"/>
                      </a:ext>
                    </a:extLst>
                  </p:cNvPr>
                  <p:cNvSpPr/>
                  <p:nvPr/>
                </p:nvSpPr>
                <p:spPr>
                  <a:xfrm>
                    <a:off x="-497592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6" name="Freeform: Shape 1985">
                    <a:extLst>
                      <a:ext uri="{FF2B5EF4-FFF2-40B4-BE49-F238E27FC236}">
                        <a16:creationId xmlns:a16="http://schemas.microsoft.com/office/drawing/2014/main" id="{E9DA3749-5CCA-4C28-81D1-4F806F2A3212}"/>
                      </a:ext>
                    </a:extLst>
                  </p:cNvPr>
                  <p:cNvSpPr/>
                  <p:nvPr/>
                </p:nvSpPr>
                <p:spPr>
                  <a:xfrm>
                    <a:off x="-473116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7" name="Freeform: Shape 1986">
                    <a:extLst>
                      <a:ext uri="{FF2B5EF4-FFF2-40B4-BE49-F238E27FC236}">
                        <a16:creationId xmlns:a16="http://schemas.microsoft.com/office/drawing/2014/main" id="{ADB1DAD6-8733-296E-9C2F-D1CAB78EE83D}"/>
                      </a:ext>
                    </a:extLst>
                  </p:cNvPr>
                  <p:cNvSpPr/>
                  <p:nvPr/>
                </p:nvSpPr>
                <p:spPr>
                  <a:xfrm>
                    <a:off x="-448640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8" name="Freeform: Shape 1987">
                    <a:extLst>
                      <a:ext uri="{FF2B5EF4-FFF2-40B4-BE49-F238E27FC236}">
                        <a16:creationId xmlns:a16="http://schemas.microsoft.com/office/drawing/2014/main" id="{69799275-47DE-A8BC-99FE-1B89716BE4D8}"/>
                      </a:ext>
                    </a:extLst>
                  </p:cNvPr>
                  <p:cNvSpPr/>
                  <p:nvPr/>
                </p:nvSpPr>
                <p:spPr>
                  <a:xfrm>
                    <a:off x="-4241642"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89" name="Freeform: Shape 1988">
                    <a:extLst>
                      <a:ext uri="{FF2B5EF4-FFF2-40B4-BE49-F238E27FC236}">
                        <a16:creationId xmlns:a16="http://schemas.microsoft.com/office/drawing/2014/main" id="{B68C6E20-1672-3C92-8C97-979AA86663B7}"/>
                      </a:ext>
                    </a:extLst>
                  </p:cNvPr>
                  <p:cNvSpPr/>
                  <p:nvPr/>
                </p:nvSpPr>
                <p:spPr>
                  <a:xfrm>
                    <a:off x="-399681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0" name="Freeform: Shape 1989">
                    <a:extLst>
                      <a:ext uri="{FF2B5EF4-FFF2-40B4-BE49-F238E27FC236}">
                        <a16:creationId xmlns:a16="http://schemas.microsoft.com/office/drawing/2014/main" id="{34BEB47C-68D2-B27A-0EF6-3A7F9F0EF9E2}"/>
                      </a:ext>
                    </a:extLst>
                  </p:cNvPr>
                  <p:cNvSpPr/>
                  <p:nvPr/>
                </p:nvSpPr>
                <p:spPr>
                  <a:xfrm>
                    <a:off x="-375205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1" name="Freeform: Shape 1990">
                    <a:extLst>
                      <a:ext uri="{FF2B5EF4-FFF2-40B4-BE49-F238E27FC236}">
                        <a16:creationId xmlns:a16="http://schemas.microsoft.com/office/drawing/2014/main" id="{DD51580E-F148-2CC0-556F-8EBEFA0AB3AD}"/>
                      </a:ext>
                    </a:extLst>
                  </p:cNvPr>
                  <p:cNvSpPr/>
                  <p:nvPr/>
                </p:nvSpPr>
                <p:spPr>
                  <a:xfrm>
                    <a:off x="-350729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2" name="Freeform: Shape 1991">
                    <a:extLst>
                      <a:ext uri="{FF2B5EF4-FFF2-40B4-BE49-F238E27FC236}">
                        <a16:creationId xmlns:a16="http://schemas.microsoft.com/office/drawing/2014/main" id="{5D58A639-FF5C-1ADC-ABF4-6C061C51E2CA}"/>
                      </a:ext>
                    </a:extLst>
                  </p:cNvPr>
                  <p:cNvSpPr/>
                  <p:nvPr/>
                </p:nvSpPr>
                <p:spPr>
                  <a:xfrm>
                    <a:off x="-3262533"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3" name="Freeform: Shape 1992">
                    <a:extLst>
                      <a:ext uri="{FF2B5EF4-FFF2-40B4-BE49-F238E27FC236}">
                        <a16:creationId xmlns:a16="http://schemas.microsoft.com/office/drawing/2014/main" id="{F9A7DC91-01D6-9D3D-00F6-43D00702CFB6}"/>
                      </a:ext>
                    </a:extLst>
                  </p:cNvPr>
                  <p:cNvSpPr/>
                  <p:nvPr/>
                </p:nvSpPr>
                <p:spPr>
                  <a:xfrm>
                    <a:off x="-3017773"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4" name="Freeform: Shape 1993">
                    <a:extLst>
                      <a:ext uri="{FF2B5EF4-FFF2-40B4-BE49-F238E27FC236}">
                        <a16:creationId xmlns:a16="http://schemas.microsoft.com/office/drawing/2014/main" id="{51A6EE1E-BE18-1BFD-1A40-8D5D6C9121D3}"/>
                      </a:ext>
                    </a:extLst>
                  </p:cNvPr>
                  <p:cNvSpPr/>
                  <p:nvPr/>
                </p:nvSpPr>
                <p:spPr>
                  <a:xfrm>
                    <a:off x="-2772944" y="553533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1995" name="Freeform: Shape 1994">
                    <a:extLst>
                      <a:ext uri="{FF2B5EF4-FFF2-40B4-BE49-F238E27FC236}">
                        <a16:creationId xmlns:a16="http://schemas.microsoft.com/office/drawing/2014/main" id="{AD5828B7-AD91-559B-AFF4-0FC90A51C0EE}"/>
                      </a:ext>
                    </a:extLst>
                  </p:cNvPr>
                  <p:cNvSpPr/>
                  <p:nvPr/>
                </p:nvSpPr>
                <p:spPr>
                  <a:xfrm>
                    <a:off x="-252818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6" name="Freeform: Shape 1995">
                    <a:extLst>
                      <a:ext uri="{FF2B5EF4-FFF2-40B4-BE49-F238E27FC236}">
                        <a16:creationId xmlns:a16="http://schemas.microsoft.com/office/drawing/2014/main" id="{2B8F0533-C7FD-4413-9575-021ADB4156D6}"/>
                      </a:ext>
                    </a:extLst>
                  </p:cNvPr>
                  <p:cNvSpPr/>
                  <p:nvPr/>
                </p:nvSpPr>
                <p:spPr>
                  <a:xfrm>
                    <a:off x="-2283424"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1997" name="Freeform: Shape 1996">
                    <a:extLst>
                      <a:ext uri="{FF2B5EF4-FFF2-40B4-BE49-F238E27FC236}">
                        <a16:creationId xmlns:a16="http://schemas.microsoft.com/office/drawing/2014/main" id="{615EF742-D6A9-CD45-C236-8284C90B948E}"/>
                      </a:ext>
                    </a:extLst>
                  </p:cNvPr>
                  <p:cNvSpPr/>
                  <p:nvPr/>
                </p:nvSpPr>
                <p:spPr>
                  <a:xfrm>
                    <a:off x="-203866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8" name="Freeform: Shape 1997">
                    <a:extLst>
                      <a:ext uri="{FF2B5EF4-FFF2-40B4-BE49-F238E27FC236}">
                        <a16:creationId xmlns:a16="http://schemas.microsoft.com/office/drawing/2014/main" id="{83FAD5A1-6DF2-21BB-E4E5-ECF5C908C05A}"/>
                      </a:ext>
                    </a:extLst>
                  </p:cNvPr>
                  <p:cNvSpPr/>
                  <p:nvPr/>
                </p:nvSpPr>
                <p:spPr>
                  <a:xfrm>
                    <a:off x="-1793905" y="553533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1999" name="Freeform: Shape 1998">
                    <a:extLst>
                      <a:ext uri="{FF2B5EF4-FFF2-40B4-BE49-F238E27FC236}">
                        <a16:creationId xmlns:a16="http://schemas.microsoft.com/office/drawing/2014/main" id="{11E3744D-ED44-CDFB-BF91-994761CE5C06}"/>
                      </a:ext>
                    </a:extLst>
                  </p:cNvPr>
                  <p:cNvSpPr/>
                  <p:nvPr/>
                </p:nvSpPr>
                <p:spPr>
                  <a:xfrm>
                    <a:off x="-766842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0" name="Freeform: Shape 1999">
                    <a:extLst>
                      <a:ext uri="{FF2B5EF4-FFF2-40B4-BE49-F238E27FC236}">
                        <a16:creationId xmlns:a16="http://schemas.microsoft.com/office/drawing/2014/main" id="{F1C01816-3DBC-5293-2AAA-0B7E30DC6328}"/>
                      </a:ext>
                    </a:extLst>
                  </p:cNvPr>
                  <p:cNvSpPr/>
                  <p:nvPr/>
                </p:nvSpPr>
                <p:spPr>
                  <a:xfrm>
                    <a:off x="-742366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1" name="Freeform: Shape 2000">
                    <a:extLst>
                      <a:ext uri="{FF2B5EF4-FFF2-40B4-BE49-F238E27FC236}">
                        <a16:creationId xmlns:a16="http://schemas.microsoft.com/office/drawing/2014/main" id="{6397B161-24C6-EF28-3C36-4A358A1A8D0B}"/>
                      </a:ext>
                    </a:extLst>
                  </p:cNvPr>
                  <p:cNvSpPr/>
                  <p:nvPr/>
                </p:nvSpPr>
                <p:spPr>
                  <a:xfrm>
                    <a:off x="-717890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2" name="Freeform: Shape 2001">
                    <a:extLst>
                      <a:ext uri="{FF2B5EF4-FFF2-40B4-BE49-F238E27FC236}">
                        <a16:creationId xmlns:a16="http://schemas.microsoft.com/office/drawing/2014/main" id="{6508B27F-9DD2-7690-1E10-0DAE754B93B7}"/>
                      </a:ext>
                    </a:extLst>
                  </p:cNvPr>
                  <p:cNvSpPr/>
                  <p:nvPr/>
                </p:nvSpPr>
                <p:spPr>
                  <a:xfrm>
                    <a:off x="-6934140"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3" name="Freeform: Shape 2002">
                    <a:extLst>
                      <a:ext uri="{FF2B5EF4-FFF2-40B4-BE49-F238E27FC236}">
                        <a16:creationId xmlns:a16="http://schemas.microsoft.com/office/drawing/2014/main" id="{AC2B84C3-9811-E708-0B90-41238F4F61B7}"/>
                      </a:ext>
                    </a:extLst>
                  </p:cNvPr>
                  <p:cNvSpPr/>
                  <p:nvPr/>
                </p:nvSpPr>
                <p:spPr>
                  <a:xfrm>
                    <a:off x="-668931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4" name="Freeform: Shape 2003">
                    <a:extLst>
                      <a:ext uri="{FF2B5EF4-FFF2-40B4-BE49-F238E27FC236}">
                        <a16:creationId xmlns:a16="http://schemas.microsoft.com/office/drawing/2014/main" id="{15E66802-BFA1-128C-FEBA-9D7EC410518A}"/>
                      </a:ext>
                    </a:extLst>
                  </p:cNvPr>
                  <p:cNvSpPr/>
                  <p:nvPr/>
                </p:nvSpPr>
                <p:spPr>
                  <a:xfrm>
                    <a:off x="-644455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5" name="Freeform: Shape 2004">
                    <a:extLst>
                      <a:ext uri="{FF2B5EF4-FFF2-40B4-BE49-F238E27FC236}">
                        <a16:creationId xmlns:a16="http://schemas.microsoft.com/office/drawing/2014/main" id="{E2F3F971-1284-B788-2929-F3DDA57F478E}"/>
                      </a:ext>
                    </a:extLst>
                  </p:cNvPr>
                  <p:cNvSpPr/>
                  <p:nvPr/>
                </p:nvSpPr>
                <p:spPr>
                  <a:xfrm>
                    <a:off x="-6199791"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06" name="Freeform: Shape 2005">
                    <a:extLst>
                      <a:ext uri="{FF2B5EF4-FFF2-40B4-BE49-F238E27FC236}">
                        <a16:creationId xmlns:a16="http://schemas.microsoft.com/office/drawing/2014/main" id="{92220F2F-5058-C278-3141-3C75D3FA28F7}"/>
                      </a:ext>
                    </a:extLst>
                  </p:cNvPr>
                  <p:cNvSpPr/>
                  <p:nvPr/>
                </p:nvSpPr>
                <p:spPr>
                  <a:xfrm>
                    <a:off x="-595503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7" name="Freeform: Shape 2006">
                    <a:extLst>
                      <a:ext uri="{FF2B5EF4-FFF2-40B4-BE49-F238E27FC236}">
                        <a16:creationId xmlns:a16="http://schemas.microsoft.com/office/drawing/2014/main" id="{D861F20A-5DD0-2E5F-69B7-57A26F960727}"/>
                      </a:ext>
                    </a:extLst>
                  </p:cNvPr>
                  <p:cNvSpPr/>
                  <p:nvPr/>
                </p:nvSpPr>
                <p:spPr>
                  <a:xfrm>
                    <a:off x="-571027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8" name="Freeform: Shape 2007">
                    <a:extLst>
                      <a:ext uri="{FF2B5EF4-FFF2-40B4-BE49-F238E27FC236}">
                        <a16:creationId xmlns:a16="http://schemas.microsoft.com/office/drawing/2014/main" id="{D5A4F32E-1B32-B51D-2F0F-266F6650E926}"/>
                      </a:ext>
                    </a:extLst>
                  </p:cNvPr>
                  <p:cNvSpPr/>
                  <p:nvPr/>
                </p:nvSpPr>
                <p:spPr>
                  <a:xfrm>
                    <a:off x="-5465511"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09" name="Freeform: Shape 2008">
                    <a:extLst>
                      <a:ext uri="{FF2B5EF4-FFF2-40B4-BE49-F238E27FC236}">
                        <a16:creationId xmlns:a16="http://schemas.microsoft.com/office/drawing/2014/main" id="{C6E707E6-4381-38E9-1462-CC730A2E6043}"/>
                      </a:ext>
                    </a:extLst>
                  </p:cNvPr>
                  <p:cNvSpPr/>
                  <p:nvPr/>
                </p:nvSpPr>
                <p:spPr>
                  <a:xfrm>
                    <a:off x="-522068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0" name="Freeform: Shape 2009">
                    <a:extLst>
                      <a:ext uri="{FF2B5EF4-FFF2-40B4-BE49-F238E27FC236}">
                        <a16:creationId xmlns:a16="http://schemas.microsoft.com/office/drawing/2014/main" id="{039FCFE0-A5CB-6EBC-7104-E8017F0036FE}"/>
                      </a:ext>
                    </a:extLst>
                  </p:cNvPr>
                  <p:cNvSpPr/>
                  <p:nvPr/>
                </p:nvSpPr>
                <p:spPr>
                  <a:xfrm>
                    <a:off x="-497592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1" name="Freeform: Shape 2010">
                    <a:extLst>
                      <a:ext uri="{FF2B5EF4-FFF2-40B4-BE49-F238E27FC236}">
                        <a16:creationId xmlns:a16="http://schemas.microsoft.com/office/drawing/2014/main" id="{FCC4E932-5F07-D130-6D63-FB2A7FF14FA8}"/>
                      </a:ext>
                    </a:extLst>
                  </p:cNvPr>
                  <p:cNvSpPr/>
                  <p:nvPr/>
                </p:nvSpPr>
                <p:spPr>
                  <a:xfrm>
                    <a:off x="-473116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2" name="Freeform: Shape 2011">
                    <a:extLst>
                      <a:ext uri="{FF2B5EF4-FFF2-40B4-BE49-F238E27FC236}">
                        <a16:creationId xmlns:a16="http://schemas.microsoft.com/office/drawing/2014/main" id="{949FB53B-B6EA-A6D8-16F3-49AF732494B4}"/>
                      </a:ext>
                    </a:extLst>
                  </p:cNvPr>
                  <p:cNvSpPr/>
                  <p:nvPr/>
                </p:nvSpPr>
                <p:spPr>
                  <a:xfrm>
                    <a:off x="-448640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3" name="Freeform: Shape 2012">
                    <a:extLst>
                      <a:ext uri="{FF2B5EF4-FFF2-40B4-BE49-F238E27FC236}">
                        <a16:creationId xmlns:a16="http://schemas.microsoft.com/office/drawing/2014/main" id="{04DB9416-6F02-4DEC-5B67-DD2C0AA7F9EB}"/>
                      </a:ext>
                    </a:extLst>
                  </p:cNvPr>
                  <p:cNvSpPr/>
                  <p:nvPr/>
                </p:nvSpPr>
                <p:spPr>
                  <a:xfrm>
                    <a:off x="-4241642"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4" name="Freeform: Shape 2013">
                    <a:extLst>
                      <a:ext uri="{FF2B5EF4-FFF2-40B4-BE49-F238E27FC236}">
                        <a16:creationId xmlns:a16="http://schemas.microsoft.com/office/drawing/2014/main" id="{F6E56E3E-BCCB-1379-17E2-68CD20576F58}"/>
                      </a:ext>
                    </a:extLst>
                  </p:cNvPr>
                  <p:cNvSpPr/>
                  <p:nvPr/>
                </p:nvSpPr>
                <p:spPr>
                  <a:xfrm>
                    <a:off x="-399681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5" name="Freeform: Shape 2014">
                    <a:extLst>
                      <a:ext uri="{FF2B5EF4-FFF2-40B4-BE49-F238E27FC236}">
                        <a16:creationId xmlns:a16="http://schemas.microsoft.com/office/drawing/2014/main" id="{5A1AEB79-D241-8E4F-61CA-57BB7E9FA8D7}"/>
                      </a:ext>
                    </a:extLst>
                  </p:cNvPr>
                  <p:cNvSpPr/>
                  <p:nvPr/>
                </p:nvSpPr>
                <p:spPr>
                  <a:xfrm>
                    <a:off x="-375205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6" name="Freeform: Shape 2015">
                    <a:extLst>
                      <a:ext uri="{FF2B5EF4-FFF2-40B4-BE49-F238E27FC236}">
                        <a16:creationId xmlns:a16="http://schemas.microsoft.com/office/drawing/2014/main" id="{924D4066-F7AD-0862-300F-6712477D8574}"/>
                      </a:ext>
                    </a:extLst>
                  </p:cNvPr>
                  <p:cNvSpPr/>
                  <p:nvPr/>
                </p:nvSpPr>
                <p:spPr>
                  <a:xfrm>
                    <a:off x="-350729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7" name="Freeform: Shape 2016">
                    <a:extLst>
                      <a:ext uri="{FF2B5EF4-FFF2-40B4-BE49-F238E27FC236}">
                        <a16:creationId xmlns:a16="http://schemas.microsoft.com/office/drawing/2014/main" id="{F9E802CD-1E7C-2E03-5466-93BF2453E049}"/>
                      </a:ext>
                    </a:extLst>
                  </p:cNvPr>
                  <p:cNvSpPr/>
                  <p:nvPr/>
                </p:nvSpPr>
                <p:spPr>
                  <a:xfrm>
                    <a:off x="-3262533"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18" name="Freeform: Shape 2017">
                    <a:extLst>
                      <a:ext uri="{FF2B5EF4-FFF2-40B4-BE49-F238E27FC236}">
                        <a16:creationId xmlns:a16="http://schemas.microsoft.com/office/drawing/2014/main" id="{B70F375A-0625-55C5-A074-68686F7D53C1}"/>
                      </a:ext>
                    </a:extLst>
                  </p:cNvPr>
                  <p:cNvSpPr/>
                  <p:nvPr/>
                </p:nvSpPr>
                <p:spPr>
                  <a:xfrm>
                    <a:off x="-3017773"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19" name="Freeform: Shape 2018">
                    <a:extLst>
                      <a:ext uri="{FF2B5EF4-FFF2-40B4-BE49-F238E27FC236}">
                        <a16:creationId xmlns:a16="http://schemas.microsoft.com/office/drawing/2014/main" id="{73178FB2-04BF-7018-581F-1D97ED5C99CF}"/>
                      </a:ext>
                    </a:extLst>
                  </p:cNvPr>
                  <p:cNvSpPr/>
                  <p:nvPr/>
                </p:nvSpPr>
                <p:spPr>
                  <a:xfrm>
                    <a:off x="-2772944" y="5780634"/>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20" name="Freeform: Shape 2019">
                    <a:extLst>
                      <a:ext uri="{FF2B5EF4-FFF2-40B4-BE49-F238E27FC236}">
                        <a16:creationId xmlns:a16="http://schemas.microsoft.com/office/drawing/2014/main" id="{A790C0EF-44DE-AB9F-76CD-C08FA48A08B5}"/>
                      </a:ext>
                    </a:extLst>
                  </p:cNvPr>
                  <p:cNvSpPr/>
                  <p:nvPr/>
                </p:nvSpPr>
                <p:spPr>
                  <a:xfrm>
                    <a:off x="-252818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1" name="Freeform: Shape 2020">
                    <a:extLst>
                      <a:ext uri="{FF2B5EF4-FFF2-40B4-BE49-F238E27FC236}">
                        <a16:creationId xmlns:a16="http://schemas.microsoft.com/office/drawing/2014/main" id="{444A3069-6B70-2F3C-CF28-C81440A43D33}"/>
                      </a:ext>
                    </a:extLst>
                  </p:cNvPr>
                  <p:cNvSpPr/>
                  <p:nvPr/>
                </p:nvSpPr>
                <p:spPr>
                  <a:xfrm>
                    <a:off x="-2283424"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22" name="Freeform: Shape 2021">
                    <a:extLst>
                      <a:ext uri="{FF2B5EF4-FFF2-40B4-BE49-F238E27FC236}">
                        <a16:creationId xmlns:a16="http://schemas.microsoft.com/office/drawing/2014/main" id="{E304E64D-3A99-060C-D8D0-EE1154F542AD}"/>
                      </a:ext>
                    </a:extLst>
                  </p:cNvPr>
                  <p:cNvSpPr/>
                  <p:nvPr/>
                </p:nvSpPr>
                <p:spPr>
                  <a:xfrm>
                    <a:off x="-203866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3" name="Freeform: Shape 2022">
                    <a:extLst>
                      <a:ext uri="{FF2B5EF4-FFF2-40B4-BE49-F238E27FC236}">
                        <a16:creationId xmlns:a16="http://schemas.microsoft.com/office/drawing/2014/main" id="{831CA23B-A3FF-973B-B30B-BF837EFBFA45}"/>
                      </a:ext>
                    </a:extLst>
                  </p:cNvPr>
                  <p:cNvSpPr/>
                  <p:nvPr/>
                </p:nvSpPr>
                <p:spPr>
                  <a:xfrm>
                    <a:off x="-1793905" y="5780634"/>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4" name="Freeform: Shape 2023">
                    <a:extLst>
                      <a:ext uri="{FF2B5EF4-FFF2-40B4-BE49-F238E27FC236}">
                        <a16:creationId xmlns:a16="http://schemas.microsoft.com/office/drawing/2014/main" id="{2BBB0D1F-2992-3640-A82A-72AB893B32B9}"/>
                      </a:ext>
                    </a:extLst>
                  </p:cNvPr>
                  <p:cNvSpPr/>
                  <p:nvPr/>
                </p:nvSpPr>
                <p:spPr>
                  <a:xfrm>
                    <a:off x="-766842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5" name="Freeform: Shape 2024">
                    <a:extLst>
                      <a:ext uri="{FF2B5EF4-FFF2-40B4-BE49-F238E27FC236}">
                        <a16:creationId xmlns:a16="http://schemas.microsoft.com/office/drawing/2014/main" id="{75978AC2-4C8E-BFC8-16F1-D0E80E27EA7F}"/>
                      </a:ext>
                    </a:extLst>
                  </p:cNvPr>
                  <p:cNvSpPr/>
                  <p:nvPr/>
                </p:nvSpPr>
                <p:spPr>
                  <a:xfrm>
                    <a:off x="-742366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6" name="Freeform: Shape 2025">
                    <a:extLst>
                      <a:ext uri="{FF2B5EF4-FFF2-40B4-BE49-F238E27FC236}">
                        <a16:creationId xmlns:a16="http://schemas.microsoft.com/office/drawing/2014/main" id="{76C94DCF-23BE-622E-7F22-F9E8247A116C}"/>
                      </a:ext>
                    </a:extLst>
                  </p:cNvPr>
                  <p:cNvSpPr/>
                  <p:nvPr/>
                </p:nvSpPr>
                <p:spPr>
                  <a:xfrm>
                    <a:off x="-717890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7" name="Freeform: Shape 2026">
                    <a:extLst>
                      <a:ext uri="{FF2B5EF4-FFF2-40B4-BE49-F238E27FC236}">
                        <a16:creationId xmlns:a16="http://schemas.microsoft.com/office/drawing/2014/main" id="{2BE7AB53-B735-6F5B-C039-2571E40A8198}"/>
                      </a:ext>
                    </a:extLst>
                  </p:cNvPr>
                  <p:cNvSpPr/>
                  <p:nvPr/>
                </p:nvSpPr>
                <p:spPr>
                  <a:xfrm>
                    <a:off x="-6934140"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28" name="Freeform: Shape 2027">
                    <a:extLst>
                      <a:ext uri="{FF2B5EF4-FFF2-40B4-BE49-F238E27FC236}">
                        <a16:creationId xmlns:a16="http://schemas.microsoft.com/office/drawing/2014/main" id="{826085B7-0ABA-5867-A806-48822E66BDBC}"/>
                      </a:ext>
                    </a:extLst>
                  </p:cNvPr>
                  <p:cNvSpPr/>
                  <p:nvPr/>
                </p:nvSpPr>
                <p:spPr>
                  <a:xfrm>
                    <a:off x="-668931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29" name="Freeform: Shape 2028">
                    <a:extLst>
                      <a:ext uri="{FF2B5EF4-FFF2-40B4-BE49-F238E27FC236}">
                        <a16:creationId xmlns:a16="http://schemas.microsoft.com/office/drawing/2014/main" id="{265B2BB6-40A0-F073-AE07-BC755379EEDE}"/>
                      </a:ext>
                    </a:extLst>
                  </p:cNvPr>
                  <p:cNvSpPr/>
                  <p:nvPr/>
                </p:nvSpPr>
                <p:spPr>
                  <a:xfrm>
                    <a:off x="-644455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0" name="Freeform: Shape 2029">
                    <a:extLst>
                      <a:ext uri="{FF2B5EF4-FFF2-40B4-BE49-F238E27FC236}">
                        <a16:creationId xmlns:a16="http://schemas.microsoft.com/office/drawing/2014/main" id="{0DAEC255-7293-6C04-946A-F7FB90DCD61E}"/>
                      </a:ext>
                    </a:extLst>
                  </p:cNvPr>
                  <p:cNvSpPr/>
                  <p:nvPr/>
                </p:nvSpPr>
                <p:spPr>
                  <a:xfrm>
                    <a:off x="-6199791"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31" name="Freeform: Shape 2030">
                    <a:extLst>
                      <a:ext uri="{FF2B5EF4-FFF2-40B4-BE49-F238E27FC236}">
                        <a16:creationId xmlns:a16="http://schemas.microsoft.com/office/drawing/2014/main" id="{4702FDB6-537D-3135-F923-5649D676DB9C}"/>
                      </a:ext>
                    </a:extLst>
                  </p:cNvPr>
                  <p:cNvSpPr/>
                  <p:nvPr/>
                </p:nvSpPr>
                <p:spPr>
                  <a:xfrm>
                    <a:off x="-595503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2" name="Freeform: Shape 2031">
                    <a:extLst>
                      <a:ext uri="{FF2B5EF4-FFF2-40B4-BE49-F238E27FC236}">
                        <a16:creationId xmlns:a16="http://schemas.microsoft.com/office/drawing/2014/main" id="{36540CE5-7DA1-9692-FDEC-3AA83CDA9E2C}"/>
                      </a:ext>
                    </a:extLst>
                  </p:cNvPr>
                  <p:cNvSpPr/>
                  <p:nvPr/>
                </p:nvSpPr>
                <p:spPr>
                  <a:xfrm>
                    <a:off x="-571027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3" name="Freeform: Shape 2032">
                    <a:extLst>
                      <a:ext uri="{FF2B5EF4-FFF2-40B4-BE49-F238E27FC236}">
                        <a16:creationId xmlns:a16="http://schemas.microsoft.com/office/drawing/2014/main" id="{0F685CC0-C4C3-194E-6822-910EFF7A7387}"/>
                      </a:ext>
                    </a:extLst>
                  </p:cNvPr>
                  <p:cNvSpPr/>
                  <p:nvPr/>
                </p:nvSpPr>
                <p:spPr>
                  <a:xfrm>
                    <a:off x="-5465511"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34" name="Freeform: Shape 2033">
                    <a:extLst>
                      <a:ext uri="{FF2B5EF4-FFF2-40B4-BE49-F238E27FC236}">
                        <a16:creationId xmlns:a16="http://schemas.microsoft.com/office/drawing/2014/main" id="{540CD29D-227E-580F-7136-BD9FA49E01A3}"/>
                      </a:ext>
                    </a:extLst>
                  </p:cNvPr>
                  <p:cNvSpPr/>
                  <p:nvPr/>
                </p:nvSpPr>
                <p:spPr>
                  <a:xfrm>
                    <a:off x="-522068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5" name="Freeform: Shape 2034">
                    <a:extLst>
                      <a:ext uri="{FF2B5EF4-FFF2-40B4-BE49-F238E27FC236}">
                        <a16:creationId xmlns:a16="http://schemas.microsoft.com/office/drawing/2014/main" id="{28CEBF8F-E372-2FBC-B1A0-79A52F0290BD}"/>
                      </a:ext>
                    </a:extLst>
                  </p:cNvPr>
                  <p:cNvSpPr/>
                  <p:nvPr/>
                </p:nvSpPr>
                <p:spPr>
                  <a:xfrm>
                    <a:off x="-497592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6" name="Freeform: Shape 2035">
                    <a:extLst>
                      <a:ext uri="{FF2B5EF4-FFF2-40B4-BE49-F238E27FC236}">
                        <a16:creationId xmlns:a16="http://schemas.microsoft.com/office/drawing/2014/main" id="{8224BC49-1AD9-7D7C-1612-E7AD6EF4842E}"/>
                      </a:ext>
                    </a:extLst>
                  </p:cNvPr>
                  <p:cNvSpPr/>
                  <p:nvPr/>
                </p:nvSpPr>
                <p:spPr>
                  <a:xfrm>
                    <a:off x="-473116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7" name="Freeform: Shape 2036">
                    <a:extLst>
                      <a:ext uri="{FF2B5EF4-FFF2-40B4-BE49-F238E27FC236}">
                        <a16:creationId xmlns:a16="http://schemas.microsoft.com/office/drawing/2014/main" id="{22E40849-6A0E-2AFA-90FE-E90B60269C03}"/>
                      </a:ext>
                    </a:extLst>
                  </p:cNvPr>
                  <p:cNvSpPr/>
                  <p:nvPr/>
                </p:nvSpPr>
                <p:spPr>
                  <a:xfrm>
                    <a:off x="-448640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8" name="Freeform: Shape 2037">
                    <a:extLst>
                      <a:ext uri="{FF2B5EF4-FFF2-40B4-BE49-F238E27FC236}">
                        <a16:creationId xmlns:a16="http://schemas.microsoft.com/office/drawing/2014/main" id="{A2E3B2F1-1784-D6B5-371D-6286D5C86683}"/>
                      </a:ext>
                    </a:extLst>
                  </p:cNvPr>
                  <p:cNvSpPr/>
                  <p:nvPr/>
                </p:nvSpPr>
                <p:spPr>
                  <a:xfrm>
                    <a:off x="-4241642"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39" name="Freeform: Shape 2038">
                    <a:extLst>
                      <a:ext uri="{FF2B5EF4-FFF2-40B4-BE49-F238E27FC236}">
                        <a16:creationId xmlns:a16="http://schemas.microsoft.com/office/drawing/2014/main" id="{42BF7C75-E2A1-A791-3E26-88EA9842387A}"/>
                      </a:ext>
                    </a:extLst>
                  </p:cNvPr>
                  <p:cNvSpPr/>
                  <p:nvPr/>
                </p:nvSpPr>
                <p:spPr>
                  <a:xfrm>
                    <a:off x="-399681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0" name="Freeform: Shape 2039">
                    <a:extLst>
                      <a:ext uri="{FF2B5EF4-FFF2-40B4-BE49-F238E27FC236}">
                        <a16:creationId xmlns:a16="http://schemas.microsoft.com/office/drawing/2014/main" id="{BEADEDC0-C1B5-C6CB-32D4-4EB4DE3A36EA}"/>
                      </a:ext>
                    </a:extLst>
                  </p:cNvPr>
                  <p:cNvSpPr/>
                  <p:nvPr/>
                </p:nvSpPr>
                <p:spPr>
                  <a:xfrm>
                    <a:off x="-375205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1" name="Freeform: Shape 2040">
                    <a:extLst>
                      <a:ext uri="{FF2B5EF4-FFF2-40B4-BE49-F238E27FC236}">
                        <a16:creationId xmlns:a16="http://schemas.microsoft.com/office/drawing/2014/main" id="{A774B973-A637-35AE-640D-45AF42BE43BA}"/>
                      </a:ext>
                    </a:extLst>
                  </p:cNvPr>
                  <p:cNvSpPr/>
                  <p:nvPr/>
                </p:nvSpPr>
                <p:spPr>
                  <a:xfrm>
                    <a:off x="-350729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2" name="Freeform: Shape 2041">
                    <a:extLst>
                      <a:ext uri="{FF2B5EF4-FFF2-40B4-BE49-F238E27FC236}">
                        <a16:creationId xmlns:a16="http://schemas.microsoft.com/office/drawing/2014/main" id="{97C9B0BA-80BC-020C-4894-4CAC66237EA6}"/>
                      </a:ext>
                    </a:extLst>
                  </p:cNvPr>
                  <p:cNvSpPr/>
                  <p:nvPr/>
                </p:nvSpPr>
                <p:spPr>
                  <a:xfrm>
                    <a:off x="-3262533"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3" name="Freeform: Shape 2042">
                    <a:extLst>
                      <a:ext uri="{FF2B5EF4-FFF2-40B4-BE49-F238E27FC236}">
                        <a16:creationId xmlns:a16="http://schemas.microsoft.com/office/drawing/2014/main" id="{953A4AB5-51C5-8353-863D-8598B939CF39}"/>
                      </a:ext>
                    </a:extLst>
                  </p:cNvPr>
                  <p:cNvSpPr/>
                  <p:nvPr/>
                </p:nvSpPr>
                <p:spPr>
                  <a:xfrm>
                    <a:off x="-3017773"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4" name="Freeform: Shape 2043">
                    <a:extLst>
                      <a:ext uri="{FF2B5EF4-FFF2-40B4-BE49-F238E27FC236}">
                        <a16:creationId xmlns:a16="http://schemas.microsoft.com/office/drawing/2014/main" id="{CA65BF8B-1D56-766C-419A-DCBEE6285EFC}"/>
                      </a:ext>
                    </a:extLst>
                  </p:cNvPr>
                  <p:cNvSpPr/>
                  <p:nvPr/>
                </p:nvSpPr>
                <p:spPr>
                  <a:xfrm>
                    <a:off x="-2772944" y="6025868"/>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45" name="Freeform: Shape 2044">
                    <a:extLst>
                      <a:ext uri="{FF2B5EF4-FFF2-40B4-BE49-F238E27FC236}">
                        <a16:creationId xmlns:a16="http://schemas.microsoft.com/office/drawing/2014/main" id="{9961326A-9F5C-A565-D9A5-557F29E5906E}"/>
                      </a:ext>
                    </a:extLst>
                  </p:cNvPr>
                  <p:cNvSpPr/>
                  <p:nvPr/>
                </p:nvSpPr>
                <p:spPr>
                  <a:xfrm>
                    <a:off x="-252818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6" name="Freeform: Shape 2045">
                    <a:extLst>
                      <a:ext uri="{FF2B5EF4-FFF2-40B4-BE49-F238E27FC236}">
                        <a16:creationId xmlns:a16="http://schemas.microsoft.com/office/drawing/2014/main" id="{35E8FBEB-7467-E4D1-13A4-D1BD29480910}"/>
                      </a:ext>
                    </a:extLst>
                  </p:cNvPr>
                  <p:cNvSpPr/>
                  <p:nvPr/>
                </p:nvSpPr>
                <p:spPr>
                  <a:xfrm>
                    <a:off x="-2283424"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7" name="Freeform: Shape 2046">
                    <a:extLst>
                      <a:ext uri="{FF2B5EF4-FFF2-40B4-BE49-F238E27FC236}">
                        <a16:creationId xmlns:a16="http://schemas.microsoft.com/office/drawing/2014/main" id="{8653CA16-A5EE-41D0-6913-66E5EBE35A5C}"/>
                      </a:ext>
                    </a:extLst>
                  </p:cNvPr>
                  <p:cNvSpPr/>
                  <p:nvPr/>
                </p:nvSpPr>
                <p:spPr>
                  <a:xfrm>
                    <a:off x="-203866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8" name="Freeform: Shape 2047">
                    <a:extLst>
                      <a:ext uri="{FF2B5EF4-FFF2-40B4-BE49-F238E27FC236}">
                        <a16:creationId xmlns:a16="http://schemas.microsoft.com/office/drawing/2014/main" id="{C8B62266-0A9B-0FB2-19E5-41C9C0E56B2B}"/>
                      </a:ext>
                    </a:extLst>
                  </p:cNvPr>
                  <p:cNvSpPr/>
                  <p:nvPr/>
                </p:nvSpPr>
                <p:spPr>
                  <a:xfrm>
                    <a:off x="-1793905" y="6025868"/>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49" name="Freeform: Shape 2048">
                    <a:extLst>
                      <a:ext uri="{FF2B5EF4-FFF2-40B4-BE49-F238E27FC236}">
                        <a16:creationId xmlns:a16="http://schemas.microsoft.com/office/drawing/2014/main" id="{9473A76D-C8EF-ED4A-F7C3-43CA3CA53D1D}"/>
                      </a:ext>
                    </a:extLst>
                  </p:cNvPr>
                  <p:cNvSpPr/>
                  <p:nvPr/>
                </p:nvSpPr>
                <p:spPr>
                  <a:xfrm>
                    <a:off x="-766842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0" name="Freeform: Shape 2049">
                    <a:extLst>
                      <a:ext uri="{FF2B5EF4-FFF2-40B4-BE49-F238E27FC236}">
                        <a16:creationId xmlns:a16="http://schemas.microsoft.com/office/drawing/2014/main" id="{696CC60E-B8E7-DCF8-6047-05AD16812578}"/>
                      </a:ext>
                    </a:extLst>
                  </p:cNvPr>
                  <p:cNvSpPr/>
                  <p:nvPr/>
                </p:nvSpPr>
                <p:spPr>
                  <a:xfrm>
                    <a:off x="-742366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1" name="Freeform: Shape 2050">
                    <a:extLst>
                      <a:ext uri="{FF2B5EF4-FFF2-40B4-BE49-F238E27FC236}">
                        <a16:creationId xmlns:a16="http://schemas.microsoft.com/office/drawing/2014/main" id="{34A50353-5B0B-DC83-6BFD-0CDF3ED7118F}"/>
                      </a:ext>
                    </a:extLst>
                  </p:cNvPr>
                  <p:cNvSpPr/>
                  <p:nvPr/>
                </p:nvSpPr>
                <p:spPr>
                  <a:xfrm>
                    <a:off x="-717890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52" name="Freeform: Shape 2051">
                    <a:extLst>
                      <a:ext uri="{FF2B5EF4-FFF2-40B4-BE49-F238E27FC236}">
                        <a16:creationId xmlns:a16="http://schemas.microsoft.com/office/drawing/2014/main" id="{2D46019C-CDF1-B720-B211-55479188CACE}"/>
                      </a:ext>
                    </a:extLst>
                  </p:cNvPr>
                  <p:cNvSpPr/>
                  <p:nvPr/>
                </p:nvSpPr>
                <p:spPr>
                  <a:xfrm>
                    <a:off x="-6934140"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3" name="Freeform: Shape 2052">
                    <a:extLst>
                      <a:ext uri="{FF2B5EF4-FFF2-40B4-BE49-F238E27FC236}">
                        <a16:creationId xmlns:a16="http://schemas.microsoft.com/office/drawing/2014/main" id="{AE2D9380-BB96-9AB5-E03B-10A9EE819A24}"/>
                      </a:ext>
                    </a:extLst>
                  </p:cNvPr>
                  <p:cNvSpPr/>
                  <p:nvPr/>
                </p:nvSpPr>
                <p:spPr>
                  <a:xfrm>
                    <a:off x="-668931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4" name="Freeform: Shape 2053">
                    <a:extLst>
                      <a:ext uri="{FF2B5EF4-FFF2-40B4-BE49-F238E27FC236}">
                        <a16:creationId xmlns:a16="http://schemas.microsoft.com/office/drawing/2014/main" id="{1E3B6731-93FA-4D08-E69E-2E0DD4F3D00E}"/>
                      </a:ext>
                    </a:extLst>
                  </p:cNvPr>
                  <p:cNvSpPr/>
                  <p:nvPr/>
                </p:nvSpPr>
                <p:spPr>
                  <a:xfrm>
                    <a:off x="-644455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55" name="Freeform: Shape 2054">
                    <a:extLst>
                      <a:ext uri="{FF2B5EF4-FFF2-40B4-BE49-F238E27FC236}">
                        <a16:creationId xmlns:a16="http://schemas.microsoft.com/office/drawing/2014/main" id="{AA090E2F-C8C7-D641-CBFC-5C306BAC8F94}"/>
                      </a:ext>
                    </a:extLst>
                  </p:cNvPr>
                  <p:cNvSpPr/>
                  <p:nvPr/>
                </p:nvSpPr>
                <p:spPr>
                  <a:xfrm>
                    <a:off x="-6199791"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56" name="Freeform: Shape 2055">
                    <a:extLst>
                      <a:ext uri="{FF2B5EF4-FFF2-40B4-BE49-F238E27FC236}">
                        <a16:creationId xmlns:a16="http://schemas.microsoft.com/office/drawing/2014/main" id="{6A201070-DAE4-478C-A0CA-BABE449158A9}"/>
                      </a:ext>
                    </a:extLst>
                  </p:cNvPr>
                  <p:cNvSpPr/>
                  <p:nvPr/>
                </p:nvSpPr>
                <p:spPr>
                  <a:xfrm>
                    <a:off x="-595503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7" name="Freeform: Shape 2056">
                    <a:extLst>
                      <a:ext uri="{FF2B5EF4-FFF2-40B4-BE49-F238E27FC236}">
                        <a16:creationId xmlns:a16="http://schemas.microsoft.com/office/drawing/2014/main" id="{AB4CF8B6-29ED-0182-48F1-09EE9222084F}"/>
                      </a:ext>
                    </a:extLst>
                  </p:cNvPr>
                  <p:cNvSpPr/>
                  <p:nvPr/>
                </p:nvSpPr>
                <p:spPr>
                  <a:xfrm>
                    <a:off x="-571027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8" name="Freeform: Shape 2057">
                    <a:extLst>
                      <a:ext uri="{FF2B5EF4-FFF2-40B4-BE49-F238E27FC236}">
                        <a16:creationId xmlns:a16="http://schemas.microsoft.com/office/drawing/2014/main" id="{79A4E3D3-1F87-3F98-F378-B396700D9EFF}"/>
                      </a:ext>
                    </a:extLst>
                  </p:cNvPr>
                  <p:cNvSpPr/>
                  <p:nvPr/>
                </p:nvSpPr>
                <p:spPr>
                  <a:xfrm>
                    <a:off x="-5465511"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59" name="Freeform: Shape 2058">
                    <a:extLst>
                      <a:ext uri="{FF2B5EF4-FFF2-40B4-BE49-F238E27FC236}">
                        <a16:creationId xmlns:a16="http://schemas.microsoft.com/office/drawing/2014/main" id="{EB49BE8E-3FAB-7956-C139-884A58B885C3}"/>
                      </a:ext>
                    </a:extLst>
                  </p:cNvPr>
                  <p:cNvSpPr/>
                  <p:nvPr/>
                </p:nvSpPr>
                <p:spPr>
                  <a:xfrm>
                    <a:off x="-522068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0" name="Freeform: Shape 2059">
                    <a:extLst>
                      <a:ext uri="{FF2B5EF4-FFF2-40B4-BE49-F238E27FC236}">
                        <a16:creationId xmlns:a16="http://schemas.microsoft.com/office/drawing/2014/main" id="{C985B67A-8125-EFE1-DA5C-F461F9576DB1}"/>
                      </a:ext>
                    </a:extLst>
                  </p:cNvPr>
                  <p:cNvSpPr/>
                  <p:nvPr/>
                </p:nvSpPr>
                <p:spPr>
                  <a:xfrm>
                    <a:off x="-497592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1" name="Freeform: Shape 2060">
                    <a:extLst>
                      <a:ext uri="{FF2B5EF4-FFF2-40B4-BE49-F238E27FC236}">
                        <a16:creationId xmlns:a16="http://schemas.microsoft.com/office/drawing/2014/main" id="{330474F7-9E55-B218-2202-0050B4114DD7}"/>
                      </a:ext>
                    </a:extLst>
                  </p:cNvPr>
                  <p:cNvSpPr/>
                  <p:nvPr/>
                </p:nvSpPr>
                <p:spPr>
                  <a:xfrm>
                    <a:off x="-473116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2" name="Freeform: Shape 2061">
                    <a:extLst>
                      <a:ext uri="{FF2B5EF4-FFF2-40B4-BE49-F238E27FC236}">
                        <a16:creationId xmlns:a16="http://schemas.microsoft.com/office/drawing/2014/main" id="{4706540C-568C-0C47-81DC-12123C0E2C79}"/>
                      </a:ext>
                    </a:extLst>
                  </p:cNvPr>
                  <p:cNvSpPr/>
                  <p:nvPr/>
                </p:nvSpPr>
                <p:spPr>
                  <a:xfrm>
                    <a:off x="-448640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3" name="Freeform: Shape 2062">
                    <a:extLst>
                      <a:ext uri="{FF2B5EF4-FFF2-40B4-BE49-F238E27FC236}">
                        <a16:creationId xmlns:a16="http://schemas.microsoft.com/office/drawing/2014/main" id="{4CB7A964-07A4-07D7-05E7-D9D796151B94}"/>
                      </a:ext>
                    </a:extLst>
                  </p:cNvPr>
                  <p:cNvSpPr/>
                  <p:nvPr/>
                </p:nvSpPr>
                <p:spPr>
                  <a:xfrm>
                    <a:off x="-4241642"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4" name="Freeform: Shape 2063">
                    <a:extLst>
                      <a:ext uri="{FF2B5EF4-FFF2-40B4-BE49-F238E27FC236}">
                        <a16:creationId xmlns:a16="http://schemas.microsoft.com/office/drawing/2014/main" id="{278440AD-99FC-B875-F8C2-4FD4E5E07AEE}"/>
                      </a:ext>
                    </a:extLst>
                  </p:cNvPr>
                  <p:cNvSpPr/>
                  <p:nvPr/>
                </p:nvSpPr>
                <p:spPr>
                  <a:xfrm>
                    <a:off x="-399681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5" name="Freeform: Shape 2064">
                    <a:extLst>
                      <a:ext uri="{FF2B5EF4-FFF2-40B4-BE49-F238E27FC236}">
                        <a16:creationId xmlns:a16="http://schemas.microsoft.com/office/drawing/2014/main" id="{6A5B10E3-90BF-9B9D-B478-7AD78D9EC260}"/>
                      </a:ext>
                    </a:extLst>
                  </p:cNvPr>
                  <p:cNvSpPr/>
                  <p:nvPr/>
                </p:nvSpPr>
                <p:spPr>
                  <a:xfrm>
                    <a:off x="-375205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6" name="Freeform: Shape 2065">
                    <a:extLst>
                      <a:ext uri="{FF2B5EF4-FFF2-40B4-BE49-F238E27FC236}">
                        <a16:creationId xmlns:a16="http://schemas.microsoft.com/office/drawing/2014/main" id="{EFF2B38C-9FB3-8B93-C332-13086416D11D}"/>
                      </a:ext>
                    </a:extLst>
                  </p:cNvPr>
                  <p:cNvSpPr/>
                  <p:nvPr/>
                </p:nvSpPr>
                <p:spPr>
                  <a:xfrm>
                    <a:off x="-350729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7" name="Freeform: Shape 2066">
                    <a:extLst>
                      <a:ext uri="{FF2B5EF4-FFF2-40B4-BE49-F238E27FC236}">
                        <a16:creationId xmlns:a16="http://schemas.microsoft.com/office/drawing/2014/main" id="{D37A6815-D07E-EF26-A743-46D7074AF537}"/>
                      </a:ext>
                    </a:extLst>
                  </p:cNvPr>
                  <p:cNvSpPr/>
                  <p:nvPr/>
                </p:nvSpPr>
                <p:spPr>
                  <a:xfrm>
                    <a:off x="-3262533"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68" name="Freeform: Shape 2067">
                    <a:extLst>
                      <a:ext uri="{FF2B5EF4-FFF2-40B4-BE49-F238E27FC236}">
                        <a16:creationId xmlns:a16="http://schemas.microsoft.com/office/drawing/2014/main" id="{E87E0DF8-739F-8DBB-AB49-72C14D9F4513}"/>
                      </a:ext>
                    </a:extLst>
                  </p:cNvPr>
                  <p:cNvSpPr/>
                  <p:nvPr/>
                </p:nvSpPr>
                <p:spPr>
                  <a:xfrm>
                    <a:off x="-3017773"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69" name="Freeform: Shape 2068">
                    <a:extLst>
                      <a:ext uri="{FF2B5EF4-FFF2-40B4-BE49-F238E27FC236}">
                        <a16:creationId xmlns:a16="http://schemas.microsoft.com/office/drawing/2014/main" id="{253ABC20-5D4C-AB6A-BF06-A261D008F73B}"/>
                      </a:ext>
                    </a:extLst>
                  </p:cNvPr>
                  <p:cNvSpPr/>
                  <p:nvPr/>
                </p:nvSpPr>
                <p:spPr>
                  <a:xfrm>
                    <a:off x="-2772944" y="6271171"/>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70" name="Freeform: Shape 2069">
                    <a:extLst>
                      <a:ext uri="{FF2B5EF4-FFF2-40B4-BE49-F238E27FC236}">
                        <a16:creationId xmlns:a16="http://schemas.microsoft.com/office/drawing/2014/main" id="{F551A06A-22EF-C923-3F12-A7A12F618EB0}"/>
                      </a:ext>
                    </a:extLst>
                  </p:cNvPr>
                  <p:cNvSpPr/>
                  <p:nvPr/>
                </p:nvSpPr>
                <p:spPr>
                  <a:xfrm>
                    <a:off x="-252818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1" name="Freeform: Shape 2070">
                    <a:extLst>
                      <a:ext uri="{FF2B5EF4-FFF2-40B4-BE49-F238E27FC236}">
                        <a16:creationId xmlns:a16="http://schemas.microsoft.com/office/drawing/2014/main" id="{CE41930C-1DBA-2AAD-FF33-019C51A8DB88}"/>
                      </a:ext>
                    </a:extLst>
                  </p:cNvPr>
                  <p:cNvSpPr/>
                  <p:nvPr/>
                </p:nvSpPr>
                <p:spPr>
                  <a:xfrm>
                    <a:off x="-2283424"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2" name="Freeform: Shape 2071">
                    <a:extLst>
                      <a:ext uri="{FF2B5EF4-FFF2-40B4-BE49-F238E27FC236}">
                        <a16:creationId xmlns:a16="http://schemas.microsoft.com/office/drawing/2014/main" id="{C2721E8D-5EAE-F034-E1C0-4EC08E4C171F}"/>
                      </a:ext>
                    </a:extLst>
                  </p:cNvPr>
                  <p:cNvSpPr/>
                  <p:nvPr/>
                </p:nvSpPr>
                <p:spPr>
                  <a:xfrm>
                    <a:off x="-203866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3" name="Freeform: Shape 2072">
                    <a:extLst>
                      <a:ext uri="{FF2B5EF4-FFF2-40B4-BE49-F238E27FC236}">
                        <a16:creationId xmlns:a16="http://schemas.microsoft.com/office/drawing/2014/main" id="{CEBFE801-2E2A-7B90-4435-B78D3479B105}"/>
                      </a:ext>
                    </a:extLst>
                  </p:cNvPr>
                  <p:cNvSpPr/>
                  <p:nvPr/>
                </p:nvSpPr>
                <p:spPr>
                  <a:xfrm>
                    <a:off x="-1793905" y="6271171"/>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4" name="Freeform: Shape 2073">
                    <a:extLst>
                      <a:ext uri="{FF2B5EF4-FFF2-40B4-BE49-F238E27FC236}">
                        <a16:creationId xmlns:a16="http://schemas.microsoft.com/office/drawing/2014/main" id="{EDA93898-B6C8-FDA7-2DB4-8CBD404A84D4}"/>
                      </a:ext>
                    </a:extLst>
                  </p:cNvPr>
                  <p:cNvSpPr/>
                  <p:nvPr/>
                </p:nvSpPr>
                <p:spPr>
                  <a:xfrm>
                    <a:off x="-766842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5" name="Freeform: Shape 2074">
                    <a:extLst>
                      <a:ext uri="{FF2B5EF4-FFF2-40B4-BE49-F238E27FC236}">
                        <a16:creationId xmlns:a16="http://schemas.microsoft.com/office/drawing/2014/main" id="{89F96A16-5F92-8948-5E1C-ABA9440AF938}"/>
                      </a:ext>
                    </a:extLst>
                  </p:cNvPr>
                  <p:cNvSpPr/>
                  <p:nvPr/>
                </p:nvSpPr>
                <p:spPr>
                  <a:xfrm>
                    <a:off x="-742366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6" name="Freeform: Shape 2075">
                    <a:extLst>
                      <a:ext uri="{FF2B5EF4-FFF2-40B4-BE49-F238E27FC236}">
                        <a16:creationId xmlns:a16="http://schemas.microsoft.com/office/drawing/2014/main" id="{97E13433-C3D8-1518-17AD-ABEB58CC5E1A}"/>
                      </a:ext>
                    </a:extLst>
                  </p:cNvPr>
                  <p:cNvSpPr/>
                  <p:nvPr/>
                </p:nvSpPr>
                <p:spPr>
                  <a:xfrm>
                    <a:off x="-717890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7" name="Freeform: Shape 2076">
                    <a:extLst>
                      <a:ext uri="{FF2B5EF4-FFF2-40B4-BE49-F238E27FC236}">
                        <a16:creationId xmlns:a16="http://schemas.microsoft.com/office/drawing/2014/main" id="{ADE23BDC-90D4-B7BB-119B-528E6BC9574C}"/>
                      </a:ext>
                    </a:extLst>
                  </p:cNvPr>
                  <p:cNvSpPr/>
                  <p:nvPr/>
                </p:nvSpPr>
                <p:spPr>
                  <a:xfrm>
                    <a:off x="-6934140"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8" name="Freeform: Shape 2077">
                    <a:extLst>
                      <a:ext uri="{FF2B5EF4-FFF2-40B4-BE49-F238E27FC236}">
                        <a16:creationId xmlns:a16="http://schemas.microsoft.com/office/drawing/2014/main" id="{65D16B97-C010-F862-5039-65130B03C161}"/>
                      </a:ext>
                    </a:extLst>
                  </p:cNvPr>
                  <p:cNvSpPr/>
                  <p:nvPr/>
                </p:nvSpPr>
                <p:spPr>
                  <a:xfrm>
                    <a:off x="-668931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79" name="Freeform: Shape 2078">
                    <a:extLst>
                      <a:ext uri="{FF2B5EF4-FFF2-40B4-BE49-F238E27FC236}">
                        <a16:creationId xmlns:a16="http://schemas.microsoft.com/office/drawing/2014/main" id="{9C888A6A-78AB-1EFC-87D0-99280F344AD7}"/>
                      </a:ext>
                    </a:extLst>
                  </p:cNvPr>
                  <p:cNvSpPr/>
                  <p:nvPr/>
                </p:nvSpPr>
                <p:spPr>
                  <a:xfrm>
                    <a:off x="-644455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0" name="Freeform: Shape 2079">
                    <a:extLst>
                      <a:ext uri="{FF2B5EF4-FFF2-40B4-BE49-F238E27FC236}">
                        <a16:creationId xmlns:a16="http://schemas.microsoft.com/office/drawing/2014/main" id="{CC992697-1B9B-4995-D28F-CD177BDB4F19}"/>
                      </a:ext>
                    </a:extLst>
                  </p:cNvPr>
                  <p:cNvSpPr/>
                  <p:nvPr/>
                </p:nvSpPr>
                <p:spPr>
                  <a:xfrm>
                    <a:off x="-6199791"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81" name="Freeform: Shape 2080">
                    <a:extLst>
                      <a:ext uri="{FF2B5EF4-FFF2-40B4-BE49-F238E27FC236}">
                        <a16:creationId xmlns:a16="http://schemas.microsoft.com/office/drawing/2014/main" id="{1BA625A8-D9AC-EA75-11D3-920BDB2E92B8}"/>
                      </a:ext>
                    </a:extLst>
                  </p:cNvPr>
                  <p:cNvSpPr/>
                  <p:nvPr/>
                </p:nvSpPr>
                <p:spPr>
                  <a:xfrm>
                    <a:off x="-595503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2" name="Freeform: Shape 2081">
                    <a:extLst>
                      <a:ext uri="{FF2B5EF4-FFF2-40B4-BE49-F238E27FC236}">
                        <a16:creationId xmlns:a16="http://schemas.microsoft.com/office/drawing/2014/main" id="{5B1022C7-513F-8B66-27DC-06F04B45D5C0}"/>
                      </a:ext>
                    </a:extLst>
                  </p:cNvPr>
                  <p:cNvSpPr/>
                  <p:nvPr/>
                </p:nvSpPr>
                <p:spPr>
                  <a:xfrm>
                    <a:off x="-571027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3" name="Freeform: Shape 2082">
                    <a:extLst>
                      <a:ext uri="{FF2B5EF4-FFF2-40B4-BE49-F238E27FC236}">
                        <a16:creationId xmlns:a16="http://schemas.microsoft.com/office/drawing/2014/main" id="{A6D79232-1AA7-4ED9-4A54-7FC99874D7AB}"/>
                      </a:ext>
                    </a:extLst>
                  </p:cNvPr>
                  <p:cNvSpPr/>
                  <p:nvPr/>
                </p:nvSpPr>
                <p:spPr>
                  <a:xfrm>
                    <a:off x="-5465511"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4" name="Freeform: Shape 2083">
                    <a:extLst>
                      <a:ext uri="{FF2B5EF4-FFF2-40B4-BE49-F238E27FC236}">
                        <a16:creationId xmlns:a16="http://schemas.microsoft.com/office/drawing/2014/main" id="{5F4B5462-DA25-444E-6FFD-0E85740C05FB}"/>
                      </a:ext>
                    </a:extLst>
                  </p:cNvPr>
                  <p:cNvSpPr/>
                  <p:nvPr/>
                </p:nvSpPr>
                <p:spPr>
                  <a:xfrm>
                    <a:off x="-522068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5" name="Freeform: Shape 2084">
                    <a:extLst>
                      <a:ext uri="{FF2B5EF4-FFF2-40B4-BE49-F238E27FC236}">
                        <a16:creationId xmlns:a16="http://schemas.microsoft.com/office/drawing/2014/main" id="{ED1BCC18-8B92-EE53-A5BA-5375B663ECE7}"/>
                      </a:ext>
                    </a:extLst>
                  </p:cNvPr>
                  <p:cNvSpPr/>
                  <p:nvPr/>
                </p:nvSpPr>
                <p:spPr>
                  <a:xfrm>
                    <a:off x="-497592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6" name="Freeform: Shape 2085">
                    <a:extLst>
                      <a:ext uri="{FF2B5EF4-FFF2-40B4-BE49-F238E27FC236}">
                        <a16:creationId xmlns:a16="http://schemas.microsoft.com/office/drawing/2014/main" id="{18BAA0CB-78D5-DF79-EB21-AAD7C915909C}"/>
                      </a:ext>
                    </a:extLst>
                  </p:cNvPr>
                  <p:cNvSpPr/>
                  <p:nvPr/>
                </p:nvSpPr>
                <p:spPr>
                  <a:xfrm>
                    <a:off x="-473116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7" name="Freeform: Shape 2086">
                    <a:extLst>
                      <a:ext uri="{FF2B5EF4-FFF2-40B4-BE49-F238E27FC236}">
                        <a16:creationId xmlns:a16="http://schemas.microsoft.com/office/drawing/2014/main" id="{74BA10D9-28BA-90E0-77EF-A8F5FBA19886}"/>
                      </a:ext>
                    </a:extLst>
                  </p:cNvPr>
                  <p:cNvSpPr/>
                  <p:nvPr/>
                </p:nvSpPr>
                <p:spPr>
                  <a:xfrm>
                    <a:off x="-448640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88" name="Freeform: Shape 2087">
                    <a:extLst>
                      <a:ext uri="{FF2B5EF4-FFF2-40B4-BE49-F238E27FC236}">
                        <a16:creationId xmlns:a16="http://schemas.microsoft.com/office/drawing/2014/main" id="{7E8C0EDA-1434-C30B-59F0-9A53FC5B4CD2}"/>
                      </a:ext>
                    </a:extLst>
                  </p:cNvPr>
                  <p:cNvSpPr/>
                  <p:nvPr/>
                </p:nvSpPr>
                <p:spPr>
                  <a:xfrm>
                    <a:off x="-4241642"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solidFill>
                    <a:schemeClr val="accent1">
                      <a:alpha val="20000"/>
                    </a:schemeClr>
                  </a:solidFill>
                  <a:ln w="6917" cap="flat">
                    <a:noFill/>
                    <a:prstDash val="solid"/>
                    <a:miter/>
                  </a:ln>
                </p:spPr>
                <p:txBody>
                  <a:bodyPr rtlCol="0" anchor="ctr"/>
                  <a:lstStyle/>
                  <a:p>
                    <a:pPr lvl="0"/>
                    <a:endParaRPr lang="zh-CN" altLang="en-US"/>
                  </a:p>
                </p:txBody>
              </p:sp>
              <p:sp>
                <p:nvSpPr>
                  <p:cNvPr id="2089" name="Freeform: Shape 2088">
                    <a:extLst>
                      <a:ext uri="{FF2B5EF4-FFF2-40B4-BE49-F238E27FC236}">
                        <a16:creationId xmlns:a16="http://schemas.microsoft.com/office/drawing/2014/main" id="{39987433-7663-C13D-CDA0-989F7E509843}"/>
                      </a:ext>
                    </a:extLst>
                  </p:cNvPr>
                  <p:cNvSpPr/>
                  <p:nvPr/>
                </p:nvSpPr>
                <p:spPr>
                  <a:xfrm>
                    <a:off x="-399681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0" name="Freeform: Shape 2089">
                    <a:extLst>
                      <a:ext uri="{FF2B5EF4-FFF2-40B4-BE49-F238E27FC236}">
                        <a16:creationId xmlns:a16="http://schemas.microsoft.com/office/drawing/2014/main" id="{67A6BD79-5A4E-18C7-331B-0EDF920E456A}"/>
                      </a:ext>
                    </a:extLst>
                  </p:cNvPr>
                  <p:cNvSpPr/>
                  <p:nvPr/>
                </p:nvSpPr>
                <p:spPr>
                  <a:xfrm>
                    <a:off x="-375205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1" name="Freeform: Shape 2090">
                    <a:extLst>
                      <a:ext uri="{FF2B5EF4-FFF2-40B4-BE49-F238E27FC236}">
                        <a16:creationId xmlns:a16="http://schemas.microsoft.com/office/drawing/2014/main" id="{D7A0C183-926B-0782-3901-3C4D225ACD1D}"/>
                      </a:ext>
                    </a:extLst>
                  </p:cNvPr>
                  <p:cNvSpPr/>
                  <p:nvPr/>
                </p:nvSpPr>
                <p:spPr>
                  <a:xfrm>
                    <a:off x="-350729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2" name="Freeform: Shape 2091">
                    <a:extLst>
                      <a:ext uri="{FF2B5EF4-FFF2-40B4-BE49-F238E27FC236}">
                        <a16:creationId xmlns:a16="http://schemas.microsoft.com/office/drawing/2014/main" id="{F70E2F6C-BB5E-801C-9852-B64EC658221A}"/>
                      </a:ext>
                    </a:extLst>
                  </p:cNvPr>
                  <p:cNvSpPr/>
                  <p:nvPr/>
                </p:nvSpPr>
                <p:spPr>
                  <a:xfrm>
                    <a:off x="-3262533"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3" name="Freeform: Shape 2092">
                    <a:extLst>
                      <a:ext uri="{FF2B5EF4-FFF2-40B4-BE49-F238E27FC236}">
                        <a16:creationId xmlns:a16="http://schemas.microsoft.com/office/drawing/2014/main" id="{FDE149BC-D6FF-406B-42B3-B823846FC68A}"/>
                      </a:ext>
                    </a:extLst>
                  </p:cNvPr>
                  <p:cNvSpPr/>
                  <p:nvPr/>
                </p:nvSpPr>
                <p:spPr>
                  <a:xfrm>
                    <a:off x="-3017773"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4" name="Freeform: Shape 2093">
                    <a:extLst>
                      <a:ext uri="{FF2B5EF4-FFF2-40B4-BE49-F238E27FC236}">
                        <a16:creationId xmlns:a16="http://schemas.microsoft.com/office/drawing/2014/main" id="{9C82B6F5-213F-AB9B-89B5-DB5C214132AD}"/>
                      </a:ext>
                    </a:extLst>
                  </p:cNvPr>
                  <p:cNvSpPr/>
                  <p:nvPr/>
                </p:nvSpPr>
                <p:spPr>
                  <a:xfrm>
                    <a:off x="-2772944" y="6516405"/>
                    <a:ext cx="236040" cy="235101"/>
                  </a:xfrm>
                  <a:custGeom>
                    <a:avLst/>
                    <a:gdLst>
                      <a:gd name="connsiteX0" fmla="*/ 0 w 236040"/>
                      <a:gd name="connsiteY0" fmla="*/ 0 h 235101"/>
                      <a:gd name="connsiteX1" fmla="*/ 236040 w 236040"/>
                      <a:gd name="connsiteY1" fmla="*/ 0 h 235101"/>
                      <a:gd name="connsiteX2" fmla="*/ 236040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0" y="0"/>
                        </a:lnTo>
                        <a:lnTo>
                          <a:pt x="236040" y="235102"/>
                        </a:lnTo>
                        <a:lnTo>
                          <a:pt x="0" y="235102"/>
                        </a:lnTo>
                        <a:close/>
                      </a:path>
                    </a:pathLst>
                  </a:custGeom>
                  <a:grpFill/>
                  <a:ln w="6917" cap="flat">
                    <a:noFill/>
                    <a:prstDash val="solid"/>
                    <a:miter/>
                  </a:ln>
                </p:spPr>
                <p:txBody>
                  <a:bodyPr rtlCol="0" anchor="ctr"/>
                  <a:lstStyle/>
                  <a:p>
                    <a:endParaRPr lang="zh-CN" altLang="en-US"/>
                  </a:p>
                </p:txBody>
              </p:sp>
              <p:sp>
                <p:nvSpPr>
                  <p:cNvPr id="2095" name="Freeform: Shape 2094">
                    <a:extLst>
                      <a:ext uri="{FF2B5EF4-FFF2-40B4-BE49-F238E27FC236}">
                        <a16:creationId xmlns:a16="http://schemas.microsoft.com/office/drawing/2014/main" id="{4B80E5A7-5188-015F-7563-CDBF29CFE368}"/>
                      </a:ext>
                    </a:extLst>
                  </p:cNvPr>
                  <p:cNvSpPr/>
                  <p:nvPr/>
                </p:nvSpPr>
                <p:spPr>
                  <a:xfrm>
                    <a:off x="-252818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6" name="Freeform: Shape 2095">
                    <a:extLst>
                      <a:ext uri="{FF2B5EF4-FFF2-40B4-BE49-F238E27FC236}">
                        <a16:creationId xmlns:a16="http://schemas.microsoft.com/office/drawing/2014/main" id="{E374D9F3-A970-75C8-4854-634535D2508E}"/>
                      </a:ext>
                    </a:extLst>
                  </p:cNvPr>
                  <p:cNvSpPr/>
                  <p:nvPr/>
                </p:nvSpPr>
                <p:spPr>
                  <a:xfrm>
                    <a:off x="-2283424"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7" name="Freeform: Shape 2096">
                    <a:extLst>
                      <a:ext uri="{FF2B5EF4-FFF2-40B4-BE49-F238E27FC236}">
                        <a16:creationId xmlns:a16="http://schemas.microsoft.com/office/drawing/2014/main" id="{92C61DA3-E05C-7847-6463-BCDB8FF4F86E}"/>
                      </a:ext>
                    </a:extLst>
                  </p:cNvPr>
                  <p:cNvSpPr/>
                  <p:nvPr/>
                </p:nvSpPr>
                <p:spPr>
                  <a:xfrm>
                    <a:off x="-203866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sp>
                <p:nvSpPr>
                  <p:cNvPr id="2098" name="Freeform: Shape 2097">
                    <a:extLst>
                      <a:ext uri="{FF2B5EF4-FFF2-40B4-BE49-F238E27FC236}">
                        <a16:creationId xmlns:a16="http://schemas.microsoft.com/office/drawing/2014/main" id="{7BE0C6C7-A955-3607-4459-4B816B8C62D5}"/>
                      </a:ext>
                    </a:extLst>
                  </p:cNvPr>
                  <p:cNvSpPr/>
                  <p:nvPr/>
                </p:nvSpPr>
                <p:spPr>
                  <a:xfrm>
                    <a:off x="-1793905" y="6516405"/>
                    <a:ext cx="236040" cy="235101"/>
                  </a:xfrm>
                  <a:custGeom>
                    <a:avLst/>
                    <a:gdLst>
                      <a:gd name="connsiteX0" fmla="*/ 0 w 236040"/>
                      <a:gd name="connsiteY0" fmla="*/ 0 h 235101"/>
                      <a:gd name="connsiteX1" fmla="*/ 236041 w 236040"/>
                      <a:gd name="connsiteY1" fmla="*/ 0 h 235101"/>
                      <a:gd name="connsiteX2" fmla="*/ 236041 w 236040"/>
                      <a:gd name="connsiteY2" fmla="*/ 235102 h 235101"/>
                      <a:gd name="connsiteX3" fmla="*/ 0 w 236040"/>
                      <a:gd name="connsiteY3" fmla="*/ 235102 h 235101"/>
                    </a:gdLst>
                    <a:ahLst/>
                    <a:cxnLst>
                      <a:cxn ang="0">
                        <a:pos x="connsiteX0" y="connsiteY0"/>
                      </a:cxn>
                      <a:cxn ang="0">
                        <a:pos x="connsiteX1" y="connsiteY1"/>
                      </a:cxn>
                      <a:cxn ang="0">
                        <a:pos x="connsiteX2" y="connsiteY2"/>
                      </a:cxn>
                      <a:cxn ang="0">
                        <a:pos x="connsiteX3" y="connsiteY3"/>
                      </a:cxn>
                    </a:cxnLst>
                    <a:rect l="l" t="t" r="r" b="b"/>
                    <a:pathLst>
                      <a:path w="236040" h="235101">
                        <a:moveTo>
                          <a:pt x="0" y="0"/>
                        </a:moveTo>
                        <a:lnTo>
                          <a:pt x="236041" y="0"/>
                        </a:lnTo>
                        <a:lnTo>
                          <a:pt x="236041" y="235102"/>
                        </a:lnTo>
                        <a:lnTo>
                          <a:pt x="0" y="235102"/>
                        </a:lnTo>
                        <a:close/>
                      </a:path>
                    </a:pathLst>
                  </a:custGeom>
                  <a:grpFill/>
                  <a:ln w="6917" cap="flat">
                    <a:noFill/>
                    <a:prstDash val="solid"/>
                    <a:miter/>
                  </a:ln>
                </p:spPr>
                <p:txBody>
                  <a:bodyPr rtlCol="0" anchor="ctr"/>
                  <a:lstStyle/>
                  <a:p>
                    <a:endParaRPr lang="zh-CN" altLang="en-US"/>
                  </a:p>
                </p:txBody>
              </p:sp>
            </p:grpSp>
          </p:grpSp>
        </p:grpSp>
      </p:grpSp>
      <p:grpSp>
        <p:nvGrpSpPr>
          <p:cNvPr id="3151" name="Group 3150">
            <a:extLst>
              <a:ext uri="{FF2B5EF4-FFF2-40B4-BE49-F238E27FC236}">
                <a16:creationId xmlns:a16="http://schemas.microsoft.com/office/drawing/2014/main" id="{07D3576A-2A6E-B8E5-BC48-B2F7ADBE4938}"/>
              </a:ext>
            </a:extLst>
          </p:cNvPr>
          <p:cNvGrpSpPr/>
          <p:nvPr userDrawn="1"/>
        </p:nvGrpSpPr>
        <p:grpSpPr>
          <a:xfrm>
            <a:off x="418964" y="0"/>
            <a:ext cx="11433361" cy="6887940"/>
            <a:chOff x="418964" y="0"/>
            <a:chExt cx="11433361" cy="6887940"/>
          </a:xfrm>
        </p:grpSpPr>
        <p:grpSp>
          <p:nvGrpSpPr>
            <p:cNvPr id="3152" name="Group 3151">
              <a:extLst>
                <a:ext uri="{FF2B5EF4-FFF2-40B4-BE49-F238E27FC236}">
                  <a16:creationId xmlns:a16="http://schemas.microsoft.com/office/drawing/2014/main" id="{87371DE3-2FD4-DFD2-42AC-5051DAA1C143}"/>
                </a:ext>
              </a:extLst>
            </p:cNvPr>
            <p:cNvGrpSpPr/>
            <p:nvPr userDrawn="1"/>
          </p:nvGrpSpPr>
          <p:grpSpPr>
            <a:xfrm>
              <a:off x="418964" y="0"/>
              <a:ext cx="469504" cy="6887940"/>
              <a:chOff x="418964" y="0"/>
              <a:chExt cx="469504" cy="6887940"/>
            </a:xfrm>
          </p:grpSpPr>
          <p:grpSp>
            <p:nvGrpSpPr>
              <p:cNvPr id="3185" name="图形 15">
                <a:extLst>
                  <a:ext uri="{FF2B5EF4-FFF2-40B4-BE49-F238E27FC236}">
                    <a16:creationId xmlns:a16="http://schemas.microsoft.com/office/drawing/2014/main" id="{B1B2EA8A-DB6B-A4E7-667A-48514B32E044}"/>
                  </a:ext>
                </a:extLst>
              </p:cNvPr>
              <p:cNvGrpSpPr/>
              <p:nvPr/>
            </p:nvGrpSpPr>
            <p:grpSpPr>
              <a:xfrm>
                <a:off x="418964" y="0"/>
                <a:ext cx="469504" cy="6887940"/>
                <a:chOff x="418964" y="-34230"/>
                <a:chExt cx="469504" cy="6887940"/>
              </a:xfrm>
              <a:solidFill>
                <a:schemeClr val="accent1"/>
              </a:solidFill>
            </p:grpSpPr>
            <p:sp>
              <p:nvSpPr>
                <p:cNvPr id="3199" name="任意多边形: 形状 17">
                  <a:extLst>
                    <a:ext uri="{FF2B5EF4-FFF2-40B4-BE49-F238E27FC236}">
                      <a16:creationId xmlns:a16="http://schemas.microsoft.com/office/drawing/2014/main" id="{85336F6B-21F3-223C-F578-6C73E8D92EA0}"/>
                    </a:ext>
                  </a:extLst>
                </p:cNvPr>
                <p:cNvSpPr/>
                <p:nvPr/>
              </p:nvSpPr>
              <p:spPr>
                <a:xfrm>
                  <a:off x="553662"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00" name="任意多边形: 形状 18">
                  <a:extLst>
                    <a:ext uri="{FF2B5EF4-FFF2-40B4-BE49-F238E27FC236}">
                      <a16:creationId xmlns:a16="http://schemas.microsoft.com/office/drawing/2014/main" id="{0F35B4C7-3488-FDAE-76EF-ED3DBF459C72}"/>
                    </a:ext>
                  </a:extLst>
                </p:cNvPr>
                <p:cNvSpPr/>
                <p:nvPr/>
              </p:nvSpPr>
              <p:spPr>
                <a:xfrm>
                  <a:off x="688360"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01" name="任意多边形: 形状 19">
                  <a:extLst>
                    <a:ext uri="{FF2B5EF4-FFF2-40B4-BE49-F238E27FC236}">
                      <a16:creationId xmlns:a16="http://schemas.microsoft.com/office/drawing/2014/main" id="{0F22C4F4-565B-F104-0666-512E4E1EE8FA}"/>
                    </a:ext>
                  </a:extLst>
                </p:cNvPr>
                <p:cNvSpPr/>
                <p:nvPr/>
              </p:nvSpPr>
              <p:spPr>
                <a:xfrm>
                  <a:off x="418964"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02" name="任意多边形: 形状 21">
                  <a:extLst>
                    <a:ext uri="{FF2B5EF4-FFF2-40B4-BE49-F238E27FC236}">
                      <a16:creationId xmlns:a16="http://schemas.microsoft.com/office/drawing/2014/main" id="{BA1B2357-BD2E-E8E0-088E-F006A4A98EF5}"/>
                    </a:ext>
                  </a:extLst>
                </p:cNvPr>
                <p:cNvSpPr/>
                <p:nvPr/>
              </p:nvSpPr>
              <p:spPr>
                <a:xfrm>
                  <a:off x="823058" y="-34230"/>
                  <a:ext cx="65410" cy="6887940"/>
                </a:xfrm>
                <a:custGeom>
                  <a:avLst/>
                  <a:gdLst>
                    <a:gd name="connsiteX0" fmla="*/ 0 w 65410"/>
                    <a:gd name="connsiteY0" fmla="*/ 0 h 6887940"/>
                    <a:gd name="connsiteX1" fmla="*/ 65411 w 65410"/>
                    <a:gd name="connsiteY1" fmla="*/ 0 h 6887940"/>
                    <a:gd name="connsiteX2" fmla="*/ 65411 w 65410"/>
                    <a:gd name="connsiteY2" fmla="*/ 6887941 h 6887940"/>
                    <a:gd name="connsiteX3" fmla="*/ 0 w 65410"/>
                    <a:gd name="connsiteY3" fmla="*/ 6887941 h 6887940"/>
                  </a:gdLst>
                  <a:ahLst/>
                  <a:cxnLst>
                    <a:cxn ang="0">
                      <a:pos x="connsiteX0" y="connsiteY0"/>
                    </a:cxn>
                    <a:cxn ang="0">
                      <a:pos x="connsiteX1" y="connsiteY1"/>
                    </a:cxn>
                    <a:cxn ang="0">
                      <a:pos x="connsiteX2" y="connsiteY2"/>
                    </a:cxn>
                    <a:cxn ang="0">
                      <a:pos x="connsiteX3" y="connsiteY3"/>
                    </a:cxn>
                  </a:cxnLst>
                  <a:rect l="l" t="t" r="r" b="b"/>
                  <a:pathLst>
                    <a:path w="65410" h="6887940">
                      <a:moveTo>
                        <a:pt x="0" y="0"/>
                      </a:moveTo>
                      <a:lnTo>
                        <a:pt x="65411" y="0"/>
                      </a:lnTo>
                      <a:lnTo>
                        <a:pt x="65411" y="6887941"/>
                      </a:lnTo>
                      <a:lnTo>
                        <a:pt x="0" y="6887941"/>
                      </a:ln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186" name="图形 15">
                <a:extLst>
                  <a:ext uri="{FF2B5EF4-FFF2-40B4-BE49-F238E27FC236}">
                    <a16:creationId xmlns:a16="http://schemas.microsoft.com/office/drawing/2014/main" id="{57F55374-FD0E-DA9C-4317-2C5A9D132C6B}"/>
                  </a:ext>
                </a:extLst>
              </p:cNvPr>
              <p:cNvGrpSpPr/>
              <p:nvPr/>
            </p:nvGrpSpPr>
            <p:grpSpPr>
              <a:xfrm>
                <a:off x="437510" y="5744433"/>
                <a:ext cx="432863" cy="950937"/>
                <a:chOff x="437510" y="5710203"/>
                <a:chExt cx="432863" cy="950937"/>
              </a:xfrm>
            </p:grpSpPr>
            <p:grpSp>
              <p:nvGrpSpPr>
                <p:cNvPr id="3192" name="图形 15">
                  <a:extLst>
                    <a:ext uri="{FF2B5EF4-FFF2-40B4-BE49-F238E27FC236}">
                      <a16:creationId xmlns:a16="http://schemas.microsoft.com/office/drawing/2014/main" id="{F3E0B91A-21A6-DDB9-8E5E-9546F26D2D95}"/>
                    </a:ext>
                  </a:extLst>
                </p:cNvPr>
                <p:cNvGrpSpPr/>
                <p:nvPr/>
              </p:nvGrpSpPr>
              <p:grpSpPr>
                <a:xfrm>
                  <a:off x="438067" y="6228834"/>
                  <a:ext cx="432306" cy="432306"/>
                  <a:chOff x="438067" y="6228834"/>
                  <a:chExt cx="432306" cy="432306"/>
                </a:xfrm>
              </p:grpSpPr>
              <p:sp>
                <p:nvSpPr>
                  <p:cNvPr id="3197" name="任意多边形: 形状 15">
                    <a:extLst>
                      <a:ext uri="{FF2B5EF4-FFF2-40B4-BE49-F238E27FC236}">
                        <a16:creationId xmlns:a16="http://schemas.microsoft.com/office/drawing/2014/main" id="{0DB5462D-FE24-8A4B-25B0-2A1B6E3012DC}"/>
                      </a:ext>
                    </a:extLst>
                  </p:cNvPr>
                  <p:cNvSpPr/>
                  <p:nvPr/>
                </p:nvSpPr>
                <p:spPr>
                  <a:xfrm rot="-792561">
                    <a:off x="474400" y="6265167"/>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8"/>
                          <a:pt x="80508" y="0"/>
                          <a:pt x="179820" y="0"/>
                        </a:cubicBezTo>
                        <a:cubicBezTo>
                          <a:pt x="279132" y="0"/>
                          <a:pt x="359641" y="80508"/>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198" name="任意多边形: 形状 16">
                    <a:extLst>
                      <a:ext uri="{FF2B5EF4-FFF2-40B4-BE49-F238E27FC236}">
                        <a16:creationId xmlns:a16="http://schemas.microsoft.com/office/drawing/2014/main" id="{3D37E690-46B1-F774-6B2E-2ABFACE064CF}"/>
                      </a:ext>
                    </a:extLst>
                  </p:cNvPr>
                  <p:cNvSpPr/>
                  <p:nvPr/>
                </p:nvSpPr>
                <p:spPr>
                  <a:xfrm>
                    <a:off x="525214" y="631131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193" name="图形 15">
                  <a:extLst>
                    <a:ext uri="{FF2B5EF4-FFF2-40B4-BE49-F238E27FC236}">
                      <a16:creationId xmlns:a16="http://schemas.microsoft.com/office/drawing/2014/main" id="{51A8EB74-5040-2709-50FB-3F81F13D485A}"/>
                    </a:ext>
                  </a:extLst>
                </p:cNvPr>
                <p:cNvGrpSpPr/>
                <p:nvPr/>
              </p:nvGrpSpPr>
              <p:grpSpPr>
                <a:xfrm>
                  <a:off x="437510" y="5710203"/>
                  <a:ext cx="432306" cy="432306"/>
                  <a:chOff x="437510" y="5710203"/>
                  <a:chExt cx="432306" cy="432306"/>
                </a:xfrm>
              </p:grpSpPr>
              <p:sp>
                <p:nvSpPr>
                  <p:cNvPr id="3195" name="任意多边形: 形状 13">
                    <a:extLst>
                      <a:ext uri="{FF2B5EF4-FFF2-40B4-BE49-F238E27FC236}">
                        <a16:creationId xmlns:a16="http://schemas.microsoft.com/office/drawing/2014/main" id="{0F62CAA5-099F-5DB7-8A12-51C052768E29}"/>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196" name="任意多边形: 形状 14">
                    <a:extLst>
                      <a:ext uri="{FF2B5EF4-FFF2-40B4-BE49-F238E27FC236}">
                        <a16:creationId xmlns:a16="http://schemas.microsoft.com/office/drawing/2014/main" id="{3DA1645F-83EE-5868-70D7-6069884EFDE3}"/>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3194" name="任意多边形: 形状 12">
                  <a:extLst>
                    <a:ext uri="{FF2B5EF4-FFF2-40B4-BE49-F238E27FC236}">
                      <a16:creationId xmlns:a16="http://schemas.microsoft.com/office/drawing/2014/main" id="{17A4590F-C6F0-1C04-85D1-4969CEBF362E}"/>
                    </a:ext>
                  </a:extLst>
                </p:cNvPr>
                <p:cNvSpPr/>
                <p:nvPr/>
              </p:nvSpPr>
              <p:spPr>
                <a:xfrm flipV="1">
                  <a:off x="569652" y="589852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3187" name="组合 50">
                <a:extLst>
                  <a:ext uri="{FF2B5EF4-FFF2-40B4-BE49-F238E27FC236}">
                    <a16:creationId xmlns:a16="http://schemas.microsoft.com/office/drawing/2014/main" id="{7F184831-1E86-6AE1-E0D9-A9C772F89355}"/>
                  </a:ext>
                </a:extLst>
              </p:cNvPr>
              <p:cNvGrpSpPr/>
              <p:nvPr userDrawn="1"/>
            </p:nvGrpSpPr>
            <p:grpSpPr>
              <a:xfrm flipV="1">
                <a:off x="437510" y="5217648"/>
                <a:ext cx="432306" cy="432306"/>
                <a:chOff x="437510" y="5744433"/>
                <a:chExt cx="432306" cy="432306"/>
              </a:xfrm>
            </p:grpSpPr>
            <p:grpSp>
              <p:nvGrpSpPr>
                <p:cNvPr id="3188" name="图形 15">
                  <a:extLst>
                    <a:ext uri="{FF2B5EF4-FFF2-40B4-BE49-F238E27FC236}">
                      <a16:creationId xmlns:a16="http://schemas.microsoft.com/office/drawing/2014/main" id="{3654B9C4-7CF5-ADA8-3CC3-054730204408}"/>
                    </a:ext>
                  </a:extLst>
                </p:cNvPr>
                <p:cNvGrpSpPr/>
                <p:nvPr/>
              </p:nvGrpSpPr>
              <p:grpSpPr>
                <a:xfrm>
                  <a:off x="437510" y="5744433"/>
                  <a:ext cx="432306" cy="432306"/>
                  <a:chOff x="437510" y="5710203"/>
                  <a:chExt cx="432306" cy="432306"/>
                </a:xfrm>
              </p:grpSpPr>
              <p:sp>
                <p:nvSpPr>
                  <p:cNvPr id="3190" name="任意多边形: 形状 53">
                    <a:extLst>
                      <a:ext uri="{FF2B5EF4-FFF2-40B4-BE49-F238E27FC236}">
                        <a16:creationId xmlns:a16="http://schemas.microsoft.com/office/drawing/2014/main" id="{B4D80550-520D-6974-717B-857D275CA66C}"/>
                      </a:ext>
                    </a:extLst>
                  </p:cNvPr>
                  <p:cNvSpPr/>
                  <p:nvPr/>
                </p:nvSpPr>
                <p:spPr>
                  <a:xfrm rot="-792561">
                    <a:off x="473843" y="5746536"/>
                    <a:ext cx="359640" cy="359640"/>
                  </a:xfrm>
                  <a:custGeom>
                    <a:avLst/>
                    <a:gdLst>
                      <a:gd name="connsiteX0" fmla="*/ 359641 w 359640"/>
                      <a:gd name="connsiteY0" fmla="*/ 179820 h 359640"/>
                      <a:gd name="connsiteX1" fmla="*/ 179820 w 359640"/>
                      <a:gd name="connsiteY1" fmla="*/ 359641 h 359640"/>
                      <a:gd name="connsiteX2" fmla="*/ 0 w 359640"/>
                      <a:gd name="connsiteY2" fmla="*/ 179820 h 359640"/>
                      <a:gd name="connsiteX3" fmla="*/ 179820 w 359640"/>
                      <a:gd name="connsiteY3" fmla="*/ 0 h 359640"/>
                      <a:gd name="connsiteX4" fmla="*/ 359641 w 359640"/>
                      <a:gd name="connsiteY4" fmla="*/ 179820 h 35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0" h="359640">
                        <a:moveTo>
                          <a:pt x="359641" y="179820"/>
                        </a:moveTo>
                        <a:cubicBezTo>
                          <a:pt x="359641" y="279132"/>
                          <a:pt x="279132" y="359641"/>
                          <a:pt x="179820" y="359641"/>
                        </a:cubicBezTo>
                        <a:cubicBezTo>
                          <a:pt x="80508" y="359641"/>
                          <a:pt x="0" y="279132"/>
                          <a:pt x="0" y="179820"/>
                        </a:cubicBezTo>
                        <a:cubicBezTo>
                          <a:pt x="0" y="80509"/>
                          <a:pt x="80508" y="0"/>
                          <a:pt x="179820" y="0"/>
                        </a:cubicBezTo>
                        <a:cubicBezTo>
                          <a:pt x="279132" y="0"/>
                          <a:pt x="359641" y="80509"/>
                          <a:pt x="359641" y="179820"/>
                        </a:cubicBezTo>
                        <a:close/>
                      </a:path>
                    </a:pathLst>
                  </a:custGeom>
                  <a:solidFill>
                    <a:schemeClr val="accent3"/>
                  </a:solidFill>
                  <a:ln w="6917" cap="flat">
                    <a:noFill/>
                    <a:prstDash val="solid"/>
                    <a:miter/>
                  </a:ln>
                </p:spPr>
                <p:txBody>
                  <a:bodyPr rtlCol="0" anchor="ctr"/>
                  <a:lstStyle/>
                  <a:p>
                    <a:endParaRPr lang="zh-CN" altLang="en-US">
                      <a:latin typeface="Arial" panose="020B0604020202020204" pitchFamily="34" charset="0"/>
                    </a:endParaRPr>
                  </a:p>
                </p:txBody>
              </p:sp>
              <p:sp>
                <p:nvSpPr>
                  <p:cNvPr id="3191" name="任意多边形: 形状 54">
                    <a:extLst>
                      <a:ext uri="{FF2B5EF4-FFF2-40B4-BE49-F238E27FC236}">
                        <a16:creationId xmlns:a16="http://schemas.microsoft.com/office/drawing/2014/main" id="{1C404BBC-FA6E-D8A0-C179-71ACDC4B03F1}"/>
                      </a:ext>
                    </a:extLst>
                  </p:cNvPr>
                  <p:cNvSpPr/>
                  <p:nvPr/>
                </p:nvSpPr>
                <p:spPr>
                  <a:xfrm>
                    <a:off x="524660" y="5792668"/>
                    <a:ext cx="258182" cy="258182"/>
                  </a:xfrm>
                  <a:custGeom>
                    <a:avLst/>
                    <a:gdLst>
                      <a:gd name="connsiteX0" fmla="*/ 258183 w 258182"/>
                      <a:gd name="connsiteY0" fmla="*/ 129091 h 258182"/>
                      <a:gd name="connsiteX1" fmla="*/ 129091 w 258182"/>
                      <a:gd name="connsiteY1" fmla="*/ 0 h 258182"/>
                      <a:gd name="connsiteX2" fmla="*/ 0 w 258182"/>
                      <a:gd name="connsiteY2" fmla="*/ 129091 h 258182"/>
                      <a:gd name="connsiteX3" fmla="*/ 129091 w 258182"/>
                      <a:gd name="connsiteY3" fmla="*/ 258183 h 258182"/>
                      <a:gd name="connsiteX4" fmla="*/ 258183 w 258182"/>
                      <a:gd name="connsiteY4" fmla="*/ 129091 h 258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82" h="258182">
                        <a:moveTo>
                          <a:pt x="258183" y="129091"/>
                        </a:moveTo>
                        <a:cubicBezTo>
                          <a:pt x="258183" y="57797"/>
                          <a:pt x="200386" y="0"/>
                          <a:pt x="129091" y="0"/>
                        </a:cubicBezTo>
                        <a:cubicBezTo>
                          <a:pt x="57797" y="0"/>
                          <a:pt x="0" y="57797"/>
                          <a:pt x="0" y="129091"/>
                        </a:cubicBezTo>
                        <a:cubicBezTo>
                          <a:pt x="0" y="200385"/>
                          <a:pt x="57797" y="258183"/>
                          <a:pt x="129091" y="258183"/>
                        </a:cubicBezTo>
                        <a:cubicBezTo>
                          <a:pt x="200386" y="258183"/>
                          <a:pt x="258183" y="200385"/>
                          <a:pt x="258183" y="12909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3189" name="任意多边形: 形状 52">
                  <a:extLst>
                    <a:ext uri="{FF2B5EF4-FFF2-40B4-BE49-F238E27FC236}">
                      <a16:creationId xmlns:a16="http://schemas.microsoft.com/office/drawing/2014/main" id="{B665A4F2-45D1-5254-AEFC-01820797BDF5}"/>
                    </a:ext>
                  </a:extLst>
                </p:cNvPr>
                <p:cNvSpPr/>
                <p:nvPr/>
              </p:nvSpPr>
              <p:spPr>
                <a:xfrm flipV="1">
                  <a:off x="569652" y="5932759"/>
                  <a:ext cx="169306" cy="84653"/>
                </a:xfrm>
                <a:custGeom>
                  <a:avLst/>
                  <a:gdLst>
                    <a:gd name="connsiteX0" fmla="*/ 0 w 169306"/>
                    <a:gd name="connsiteY0" fmla="*/ 84653 h 84653"/>
                    <a:gd name="connsiteX1" fmla="*/ 84653 w 169306"/>
                    <a:gd name="connsiteY1" fmla="*/ 0 h 84653"/>
                    <a:gd name="connsiteX2" fmla="*/ 169307 w 169306"/>
                    <a:gd name="connsiteY2" fmla="*/ 84653 h 84653"/>
                  </a:gdLst>
                  <a:ahLst/>
                  <a:cxnLst>
                    <a:cxn ang="0">
                      <a:pos x="connsiteX0" y="connsiteY0"/>
                    </a:cxn>
                    <a:cxn ang="0">
                      <a:pos x="connsiteX1" y="connsiteY1"/>
                    </a:cxn>
                    <a:cxn ang="0">
                      <a:pos x="connsiteX2" y="connsiteY2"/>
                    </a:cxn>
                  </a:cxnLst>
                  <a:rect l="l" t="t" r="r" b="b"/>
                  <a:pathLst>
                    <a:path w="169306" h="84653">
                      <a:moveTo>
                        <a:pt x="0" y="84653"/>
                      </a:moveTo>
                      <a:lnTo>
                        <a:pt x="84653" y="0"/>
                      </a:lnTo>
                      <a:lnTo>
                        <a:pt x="169307" y="84653"/>
                      </a:lnTo>
                    </a:path>
                  </a:pathLst>
                </a:custGeom>
                <a:solidFill>
                  <a:schemeClr val="accent1"/>
                </a:solid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3153" name="Group 3152">
              <a:extLst>
                <a:ext uri="{FF2B5EF4-FFF2-40B4-BE49-F238E27FC236}">
                  <a16:creationId xmlns:a16="http://schemas.microsoft.com/office/drawing/2014/main" id="{F9086F1D-9935-D9DF-53D3-847ACACD1145}"/>
                </a:ext>
              </a:extLst>
            </p:cNvPr>
            <p:cNvGrpSpPr/>
            <p:nvPr userDrawn="1"/>
          </p:nvGrpSpPr>
          <p:grpSpPr>
            <a:xfrm>
              <a:off x="1070102" y="82666"/>
              <a:ext cx="10782223" cy="6528975"/>
              <a:chOff x="1070102" y="82666"/>
              <a:chExt cx="10782223" cy="6528975"/>
            </a:xfrm>
          </p:grpSpPr>
          <p:grpSp>
            <p:nvGrpSpPr>
              <p:cNvPr id="3154" name="组合 22">
                <a:extLst>
                  <a:ext uri="{FF2B5EF4-FFF2-40B4-BE49-F238E27FC236}">
                    <a16:creationId xmlns:a16="http://schemas.microsoft.com/office/drawing/2014/main" id="{8894B5CD-4599-C58F-CE60-7D0BA0CEBA2B}"/>
                  </a:ext>
                </a:extLst>
              </p:cNvPr>
              <p:cNvGrpSpPr/>
              <p:nvPr userDrawn="1"/>
            </p:nvGrpSpPr>
            <p:grpSpPr>
              <a:xfrm>
                <a:off x="1070102" y="6408695"/>
                <a:ext cx="812878" cy="202946"/>
                <a:chOff x="1070102" y="6375967"/>
                <a:chExt cx="812878" cy="202946"/>
              </a:xfrm>
            </p:grpSpPr>
            <p:sp>
              <p:nvSpPr>
                <p:cNvPr id="3179" name="任意多边形: 形状 23">
                  <a:extLst>
                    <a:ext uri="{FF2B5EF4-FFF2-40B4-BE49-F238E27FC236}">
                      <a16:creationId xmlns:a16="http://schemas.microsoft.com/office/drawing/2014/main" id="{4905BFB6-13B1-F802-4860-653B29C9A377}"/>
                    </a:ext>
                  </a:extLst>
                </p:cNvPr>
                <p:cNvSpPr/>
                <p:nvPr/>
              </p:nvSpPr>
              <p:spPr>
                <a:xfrm>
                  <a:off x="1354720" y="6375967"/>
                  <a:ext cx="101473" cy="202946"/>
                </a:xfrm>
                <a:custGeom>
                  <a:avLst/>
                  <a:gdLst>
                    <a:gd name="connsiteX0" fmla="*/ 0 w 101473"/>
                    <a:gd name="connsiteY0" fmla="*/ 0 h 202946"/>
                    <a:gd name="connsiteX1" fmla="*/ 101474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80" name="任意多边形: 形状 24">
                  <a:extLst>
                    <a:ext uri="{FF2B5EF4-FFF2-40B4-BE49-F238E27FC236}">
                      <a16:creationId xmlns:a16="http://schemas.microsoft.com/office/drawing/2014/main" id="{076B8194-3760-D678-B9BF-CC3FCBFDCF2E}"/>
                    </a:ext>
                  </a:extLst>
                </p:cNvPr>
                <p:cNvSpPr/>
                <p:nvPr/>
              </p:nvSpPr>
              <p:spPr>
                <a:xfrm>
                  <a:off x="1497029"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81" name="任意多边形: 形状 25">
                  <a:extLst>
                    <a:ext uri="{FF2B5EF4-FFF2-40B4-BE49-F238E27FC236}">
                      <a16:creationId xmlns:a16="http://schemas.microsoft.com/office/drawing/2014/main" id="{326BF7D9-D8F6-31EF-28FD-D1F03D6D45FC}"/>
                    </a:ext>
                  </a:extLst>
                </p:cNvPr>
                <p:cNvSpPr/>
                <p:nvPr/>
              </p:nvSpPr>
              <p:spPr>
                <a:xfrm>
                  <a:off x="1639338"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82" name="任意多边形: 形状 26">
                  <a:extLst>
                    <a:ext uri="{FF2B5EF4-FFF2-40B4-BE49-F238E27FC236}">
                      <a16:creationId xmlns:a16="http://schemas.microsoft.com/office/drawing/2014/main" id="{334AFB8B-FF9A-4D7B-F4D4-DC5743CBDFA9}"/>
                    </a:ext>
                  </a:extLst>
                </p:cNvPr>
                <p:cNvSpPr/>
                <p:nvPr/>
              </p:nvSpPr>
              <p:spPr>
                <a:xfrm>
                  <a:off x="1212411"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83" name="任意多边形: 形状 27">
                  <a:extLst>
                    <a:ext uri="{FF2B5EF4-FFF2-40B4-BE49-F238E27FC236}">
                      <a16:creationId xmlns:a16="http://schemas.microsoft.com/office/drawing/2014/main" id="{9F9B95E1-BF84-0D4C-5CD3-469756DE5116}"/>
                    </a:ext>
                  </a:extLst>
                </p:cNvPr>
                <p:cNvSpPr/>
                <p:nvPr/>
              </p:nvSpPr>
              <p:spPr>
                <a:xfrm>
                  <a:off x="1070102"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84" name="任意多边形: 形状 28">
                  <a:extLst>
                    <a:ext uri="{FF2B5EF4-FFF2-40B4-BE49-F238E27FC236}">
                      <a16:creationId xmlns:a16="http://schemas.microsoft.com/office/drawing/2014/main" id="{AFA67EF7-0CC7-05D0-C854-B64F36A300C4}"/>
                    </a:ext>
                  </a:extLst>
                </p:cNvPr>
                <p:cNvSpPr/>
                <p:nvPr/>
              </p:nvSpPr>
              <p:spPr>
                <a:xfrm>
                  <a:off x="1781576"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nvGrpSpPr>
              <p:cNvPr id="3155" name="组合 29">
                <a:extLst>
                  <a:ext uri="{FF2B5EF4-FFF2-40B4-BE49-F238E27FC236}">
                    <a16:creationId xmlns:a16="http://schemas.microsoft.com/office/drawing/2014/main" id="{9C1CC271-D0CB-D276-A5F8-6221125F48EC}"/>
                  </a:ext>
                </a:extLst>
              </p:cNvPr>
              <p:cNvGrpSpPr/>
              <p:nvPr userDrawn="1"/>
            </p:nvGrpSpPr>
            <p:grpSpPr>
              <a:xfrm>
                <a:off x="2025323" y="6412513"/>
                <a:ext cx="9478317" cy="195310"/>
                <a:chOff x="1846840" y="6408420"/>
                <a:chExt cx="9478317" cy="195310"/>
              </a:xfrm>
              <a:solidFill>
                <a:schemeClr val="accent4"/>
              </a:solidFill>
            </p:grpSpPr>
            <p:sp>
              <p:nvSpPr>
                <p:cNvPr id="3168" name="矩形 30">
                  <a:extLst>
                    <a:ext uri="{FF2B5EF4-FFF2-40B4-BE49-F238E27FC236}">
                      <a16:creationId xmlns:a16="http://schemas.microsoft.com/office/drawing/2014/main" id="{AB36345A-9E11-8E17-0D55-49833494CD17}"/>
                    </a:ext>
                  </a:extLst>
                </p:cNvPr>
                <p:cNvSpPr/>
                <p:nvPr/>
              </p:nvSpPr>
              <p:spPr>
                <a:xfrm>
                  <a:off x="1846840"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9" name="矩形 31">
                  <a:extLst>
                    <a:ext uri="{FF2B5EF4-FFF2-40B4-BE49-F238E27FC236}">
                      <a16:creationId xmlns:a16="http://schemas.microsoft.com/office/drawing/2014/main" id="{0D1D8765-4690-B9CF-38C8-4E542829DD95}"/>
                    </a:ext>
                  </a:extLst>
                </p:cNvPr>
                <p:cNvSpPr/>
                <p:nvPr/>
              </p:nvSpPr>
              <p:spPr>
                <a:xfrm>
                  <a:off x="2713684"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0" name="矩形 32">
                  <a:extLst>
                    <a:ext uri="{FF2B5EF4-FFF2-40B4-BE49-F238E27FC236}">
                      <a16:creationId xmlns:a16="http://schemas.microsoft.com/office/drawing/2014/main" id="{B5333106-31E3-F5F2-8A03-E9CE6FBC8548}"/>
                    </a:ext>
                  </a:extLst>
                </p:cNvPr>
                <p:cNvSpPr/>
                <p:nvPr/>
              </p:nvSpPr>
              <p:spPr>
                <a:xfrm>
                  <a:off x="3580528"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1" name="矩形 33">
                  <a:extLst>
                    <a:ext uri="{FF2B5EF4-FFF2-40B4-BE49-F238E27FC236}">
                      <a16:creationId xmlns:a16="http://schemas.microsoft.com/office/drawing/2014/main" id="{E503408B-7E24-E511-6C5C-6644B9888266}"/>
                    </a:ext>
                  </a:extLst>
                </p:cNvPr>
                <p:cNvSpPr/>
                <p:nvPr/>
              </p:nvSpPr>
              <p:spPr>
                <a:xfrm>
                  <a:off x="4447372"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2" name="矩形 34">
                  <a:extLst>
                    <a:ext uri="{FF2B5EF4-FFF2-40B4-BE49-F238E27FC236}">
                      <a16:creationId xmlns:a16="http://schemas.microsoft.com/office/drawing/2014/main" id="{4366AF5A-70B5-767F-A4D5-3873DB7C8BAC}"/>
                    </a:ext>
                  </a:extLst>
                </p:cNvPr>
                <p:cNvSpPr/>
                <p:nvPr/>
              </p:nvSpPr>
              <p:spPr>
                <a:xfrm>
                  <a:off x="5314216"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3" name="矩形 35">
                  <a:extLst>
                    <a:ext uri="{FF2B5EF4-FFF2-40B4-BE49-F238E27FC236}">
                      <a16:creationId xmlns:a16="http://schemas.microsoft.com/office/drawing/2014/main" id="{37D1D667-32E7-15CE-30F2-61F5E4C3A307}"/>
                    </a:ext>
                  </a:extLst>
                </p:cNvPr>
                <p:cNvSpPr/>
                <p:nvPr/>
              </p:nvSpPr>
              <p:spPr>
                <a:xfrm>
                  <a:off x="618105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4" name="矩形 36">
                  <a:extLst>
                    <a:ext uri="{FF2B5EF4-FFF2-40B4-BE49-F238E27FC236}">
                      <a16:creationId xmlns:a16="http://schemas.microsoft.com/office/drawing/2014/main" id="{B2DB2ECD-AE99-5B76-EF1A-BA0B16874FB5}"/>
                    </a:ext>
                  </a:extLst>
                </p:cNvPr>
                <p:cNvSpPr/>
                <p:nvPr/>
              </p:nvSpPr>
              <p:spPr>
                <a:xfrm>
                  <a:off x="7047903"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5" name="矩形 37">
                  <a:extLst>
                    <a:ext uri="{FF2B5EF4-FFF2-40B4-BE49-F238E27FC236}">
                      <a16:creationId xmlns:a16="http://schemas.microsoft.com/office/drawing/2014/main" id="{E5E2E265-2DEC-4C2C-9CC0-589B007A1B22}"/>
                    </a:ext>
                  </a:extLst>
                </p:cNvPr>
                <p:cNvSpPr/>
                <p:nvPr/>
              </p:nvSpPr>
              <p:spPr>
                <a:xfrm>
                  <a:off x="7914747"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6" name="矩形 38">
                  <a:extLst>
                    <a:ext uri="{FF2B5EF4-FFF2-40B4-BE49-F238E27FC236}">
                      <a16:creationId xmlns:a16="http://schemas.microsoft.com/office/drawing/2014/main" id="{818EF53E-3122-5CA6-EDB2-40F1CF8B17C5}"/>
                    </a:ext>
                  </a:extLst>
                </p:cNvPr>
                <p:cNvSpPr/>
                <p:nvPr/>
              </p:nvSpPr>
              <p:spPr>
                <a:xfrm>
                  <a:off x="8781591"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7" name="矩形 39">
                  <a:extLst>
                    <a:ext uri="{FF2B5EF4-FFF2-40B4-BE49-F238E27FC236}">
                      <a16:creationId xmlns:a16="http://schemas.microsoft.com/office/drawing/2014/main" id="{E715A65B-56E1-270D-22E1-4BFCC88EC77B}"/>
                    </a:ext>
                  </a:extLst>
                </p:cNvPr>
                <p:cNvSpPr/>
                <p:nvPr/>
              </p:nvSpPr>
              <p:spPr>
                <a:xfrm>
                  <a:off x="9648435"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78" name="矩形 40">
                  <a:extLst>
                    <a:ext uri="{FF2B5EF4-FFF2-40B4-BE49-F238E27FC236}">
                      <a16:creationId xmlns:a16="http://schemas.microsoft.com/office/drawing/2014/main" id="{EF92C137-694D-27F6-458B-B146E76286AB}"/>
                    </a:ext>
                  </a:extLst>
                </p:cNvPr>
                <p:cNvSpPr/>
                <p:nvPr/>
              </p:nvSpPr>
              <p:spPr>
                <a:xfrm>
                  <a:off x="1051527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3156" name="组合 41">
                <a:extLst>
                  <a:ext uri="{FF2B5EF4-FFF2-40B4-BE49-F238E27FC236}">
                    <a16:creationId xmlns:a16="http://schemas.microsoft.com/office/drawing/2014/main" id="{A06D2A54-7D65-D630-7CF4-CCA740D05A90}"/>
                  </a:ext>
                </a:extLst>
              </p:cNvPr>
              <p:cNvGrpSpPr/>
              <p:nvPr userDrawn="1"/>
            </p:nvGrpSpPr>
            <p:grpSpPr>
              <a:xfrm>
                <a:off x="11657015" y="592790"/>
                <a:ext cx="195310" cy="6010940"/>
                <a:chOff x="11657015" y="225072"/>
                <a:chExt cx="195310" cy="6010940"/>
              </a:xfrm>
              <a:solidFill>
                <a:schemeClr val="accent4"/>
              </a:solidFill>
            </p:grpSpPr>
            <p:sp>
              <p:nvSpPr>
                <p:cNvPr id="3161" name="矩形 42">
                  <a:extLst>
                    <a:ext uri="{FF2B5EF4-FFF2-40B4-BE49-F238E27FC236}">
                      <a16:creationId xmlns:a16="http://schemas.microsoft.com/office/drawing/2014/main" id="{F09D6888-738E-EB54-4518-76FEF1CAC05E}"/>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2" name="矩形 43">
                  <a:extLst>
                    <a:ext uri="{FF2B5EF4-FFF2-40B4-BE49-F238E27FC236}">
                      <a16:creationId xmlns:a16="http://schemas.microsoft.com/office/drawing/2014/main" id="{677EA6C4-C868-4FA5-62BA-AA3B22D0882F}"/>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3" name="矩形 44">
                  <a:extLst>
                    <a:ext uri="{FF2B5EF4-FFF2-40B4-BE49-F238E27FC236}">
                      <a16:creationId xmlns:a16="http://schemas.microsoft.com/office/drawing/2014/main" id="{592A6269-BEE5-2A21-5DAB-ED8238171D7D}"/>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4" name="矩形 45">
                  <a:extLst>
                    <a:ext uri="{FF2B5EF4-FFF2-40B4-BE49-F238E27FC236}">
                      <a16:creationId xmlns:a16="http://schemas.microsoft.com/office/drawing/2014/main" id="{CDB44F97-1671-27EB-3839-9A4FAC1239D3}"/>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5" name="矩形 46">
                  <a:extLst>
                    <a:ext uri="{FF2B5EF4-FFF2-40B4-BE49-F238E27FC236}">
                      <a16:creationId xmlns:a16="http://schemas.microsoft.com/office/drawing/2014/main" id="{AF5BE1C1-D2BE-17C5-24F7-DFEE0D8F14E7}"/>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6" name="矩形 47">
                  <a:extLst>
                    <a:ext uri="{FF2B5EF4-FFF2-40B4-BE49-F238E27FC236}">
                      <a16:creationId xmlns:a16="http://schemas.microsoft.com/office/drawing/2014/main" id="{6DFA33E1-65E7-FB3A-814E-F4CBD576374B}"/>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7" name="矩形 48">
                  <a:extLst>
                    <a:ext uri="{FF2B5EF4-FFF2-40B4-BE49-F238E27FC236}">
                      <a16:creationId xmlns:a16="http://schemas.microsoft.com/office/drawing/2014/main" id="{696C5E4A-BA96-C052-21B6-365C2D5A31E9}"/>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3157" name="组合 1">
                <a:extLst>
                  <a:ext uri="{FF2B5EF4-FFF2-40B4-BE49-F238E27FC236}">
                    <a16:creationId xmlns:a16="http://schemas.microsoft.com/office/drawing/2014/main" id="{A247FB7C-1156-BEF8-6C60-5F0A2465BE70}"/>
                  </a:ext>
                </a:extLst>
              </p:cNvPr>
              <p:cNvGrpSpPr/>
              <p:nvPr userDrawn="1"/>
            </p:nvGrpSpPr>
            <p:grpSpPr>
              <a:xfrm>
                <a:off x="11638338" y="82666"/>
                <a:ext cx="202947" cy="385951"/>
                <a:chOff x="11653838" y="82666"/>
                <a:chExt cx="202947" cy="385951"/>
              </a:xfrm>
            </p:grpSpPr>
            <p:sp>
              <p:nvSpPr>
                <p:cNvPr id="3158" name="任意多边形: 形状 84">
                  <a:extLst>
                    <a:ext uri="{FF2B5EF4-FFF2-40B4-BE49-F238E27FC236}">
                      <a16:creationId xmlns:a16="http://schemas.microsoft.com/office/drawing/2014/main" id="{ECEF128A-34A9-F90C-52A1-E631ED018538}"/>
                    </a:ext>
                  </a:extLst>
                </p:cNvPr>
                <p:cNvSpPr/>
                <p:nvPr/>
              </p:nvSpPr>
              <p:spPr>
                <a:xfrm rot="5400000">
                  <a:off x="11704575" y="31930"/>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59" name="任意多边形: 形状 85">
                  <a:extLst>
                    <a:ext uri="{FF2B5EF4-FFF2-40B4-BE49-F238E27FC236}">
                      <a16:creationId xmlns:a16="http://schemas.microsoft.com/office/drawing/2014/main" id="{EBFECD1A-461B-1FA5-1EBC-87B3970F8D88}"/>
                    </a:ext>
                  </a:extLst>
                </p:cNvPr>
                <p:cNvSpPr/>
                <p:nvPr/>
              </p:nvSpPr>
              <p:spPr>
                <a:xfrm rot="5400000">
                  <a:off x="11704609" y="174204"/>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3160" name="任意多边形: 形状 88">
                  <a:extLst>
                    <a:ext uri="{FF2B5EF4-FFF2-40B4-BE49-F238E27FC236}">
                      <a16:creationId xmlns:a16="http://schemas.microsoft.com/office/drawing/2014/main" id="{F0E185A8-71B5-2C6B-8C63-EA8D1EEFAED2}"/>
                    </a:ext>
                  </a:extLst>
                </p:cNvPr>
                <p:cNvSpPr/>
                <p:nvPr/>
              </p:nvSpPr>
              <p:spPr>
                <a:xfrm rot="5400000">
                  <a:off x="11704609" y="316442"/>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grpSp>
      <p:sp>
        <p:nvSpPr>
          <p:cNvPr id="74" name="Rectangle 73">
            <a:extLst>
              <a:ext uri="{FF2B5EF4-FFF2-40B4-BE49-F238E27FC236}">
                <a16:creationId xmlns:a16="http://schemas.microsoft.com/office/drawing/2014/main" id="{82D0F69E-97B4-C443-74B1-DBC754DF4C86}"/>
              </a:ext>
            </a:extLst>
          </p:cNvPr>
          <p:cNvSpPr/>
          <p:nvPr userDrawn="1"/>
        </p:nvSpPr>
        <p:spPr>
          <a:xfrm>
            <a:off x="1242060" y="2247900"/>
            <a:ext cx="10949940" cy="198882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grpSp>
        <p:nvGrpSpPr>
          <p:cNvPr id="75" name="图形 15">
            <a:extLst>
              <a:ext uri="{FF2B5EF4-FFF2-40B4-BE49-F238E27FC236}">
                <a16:creationId xmlns:a16="http://schemas.microsoft.com/office/drawing/2014/main" id="{AE48A1FA-4BBE-FBE4-BAC0-FB0AABED70BB}"/>
              </a:ext>
            </a:extLst>
          </p:cNvPr>
          <p:cNvGrpSpPr/>
          <p:nvPr userDrawn="1"/>
        </p:nvGrpSpPr>
        <p:grpSpPr>
          <a:xfrm rot="16200000">
            <a:off x="8377898" y="2245583"/>
            <a:ext cx="1548196" cy="4168992"/>
            <a:chOff x="2419568" y="-43021"/>
            <a:chExt cx="1548196" cy="4168992"/>
          </a:xfrm>
          <a:solidFill>
            <a:schemeClr val="bg1"/>
          </a:solidFill>
        </p:grpSpPr>
        <p:grpSp>
          <p:nvGrpSpPr>
            <p:cNvPr id="77" name="图形 15">
              <a:extLst>
                <a:ext uri="{FF2B5EF4-FFF2-40B4-BE49-F238E27FC236}">
                  <a16:creationId xmlns:a16="http://schemas.microsoft.com/office/drawing/2014/main" id="{F64BE0CE-8414-37AB-FC9B-ACC7034BF2EA}"/>
                </a:ext>
              </a:extLst>
            </p:cNvPr>
            <p:cNvGrpSpPr/>
            <p:nvPr/>
          </p:nvGrpSpPr>
          <p:grpSpPr>
            <a:xfrm>
              <a:off x="3254059" y="-43021"/>
              <a:ext cx="713705" cy="4168992"/>
              <a:chOff x="3254059" y="-43021"/>
              <a:chExt cx="713705" cy="4168992"/>
            </a:xfrm>
            <a:grpFill/>
          </p:grpSpPr>
          <p:sp>
            <p:nvSpPr>
              <p:cNvPr id="206" name="任意多边形: 形状 139">
                <a:extLst>
                  <a:ext uri="{FF2B5EF4-FFF2-40B4-BE49-F238E27FC236}">
                    <a16:creationId xmlns:a16="http://schemas.microsoft.com/office/drawing/2014/main" id="{A1416F43-33C1-9870-EB96-F2B4526EB476}"/>
                  </a:ext>
                </a:extLst>
              </p:cNvPr>
              <p:cNvSpPr/>
              <p:nvPr/>
            </p:nvSpPr>
            <p:spPr>
              <a:xfrm>
                <a:off x="3254059"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7" name="任意多边形: 形状 140">
                <a:extLst>
                  <a:ext uri="{FF2B5EF4-FFF2-40B4-BE49-F238E27FC236}">
                    <a16:creationId xmlns:a16="http://schemas.microsoft.com/office/drawing/2014/main" id="{9F892C6F-F994-B5DC-FE53-D74038F2E1ED}"/>
                  </a:ext>
                </a:extLst>
              </p:cNvPr>
              <p:cNvSpPr/>
              <p:nvPr/>
            </p:nvSpPr>
            <p:spPr>
              <a:xfrm>
                <a:off x="3254059"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8" name="任意多边形: 形状 141">
                <a:extLst>
                  <a:ext uri="{FF2B5EF4-FFF2-40B4-BE49-F238E27FC236}">
                    <a16:creationId xmlns:a16="http://schemas.microsoft.com/office/drawing/2014/main" id="{F9A54FFA-41ED-F26A-5FF8-93A8682D31F4}"/>
                  </a:ext>
                </a:extLst>
              </p:cNvPr>
              <p:cNvSpPr/>
              <p:nvPr/>
            </p:nvSpPr>
            <p:spPr>
              <a:xfrm>
                <a:off x="3254059"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9" name="任意多边形: 形状 142">
                <a:extLst>
                  <a:ext uri="{FF2B5EF4-FFF2-40B4-BE49-F238E27FC236}">
                    <a16:creationId xmlns:a16="http://schemas.microsoft.com/office/drawing/2014/main" id="{93683109-B0B2-9FA9-9232-A9DAE7E702F4}"/>
                  </a:ext>
                </a:extLst>
              </p:cNvPr>
              <p:cNvSpPr/>
              <p:nvPr/>
            </p:nvSpPr>
            <p:spPr>
              <a:xfrm>
                <a:off x="3254059"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0" name="任意多边形: 形状 143">
                <a:extLst>
                  <a:ext uri="{FF2B5EF4-FFF2-40B4-BE49-F238E27FC236}">
                    <a16:creationId xmlns:a16="http://schemas.microsoft.com/office/drawing/2014/main" id="{06170CCA-DAF5-669B-F969-045DA34C97E5}"/>
                  </a:ext>
                </a:extLst>
              </p:cNvPr>
              <p:cNvSpPr/>
              <p:nvPr/>
            </p:nvSpPr>
            <p:spPr>
              <a:xfrm>
                <a:off x="3425443"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1" name="任意多边形: 形状 144">
                <a:extLst>
                  <a:ext uri="{FF2B5EF4-FFF2-40B4-BE49-F238E27FC236}">
                    <a16:creationId xmlns:a16="http://schemas.microsoft.com/office/drawing/2014/main" id="{EFE9495A-47D8-4A69-58C2-55158EC2F4FD}"/>
                  </a:ext>
                </a:extLst>
              </p:cNvPr>
              <p:cNvSpPr/>
              <p:nvPr/>
            </p:nvSpPr>
            <p:spPr>
              <a:xfrm>
                <a:off x="3425443"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2" name="任意多边形: 形状 145">
                <a:extLst>
                  <a:ext uri="{FF2B5EF4-FFF2-40B4-BE49-F238E27FC236}">
                    <a16:creationId xmlns:a16="http://schemas.microsoft.com/office/drawing/2014/main" id="{7A65F117-66D7-1A73-0841-D2B861E732A2}"/>
                  </a:ext>
                </a:extLst>
              </p:cNvPr>
              <p:cNvSpPr/>
              <p:nvPr/>
            </p:nvSpPr>
            <p:spPr>
              <a:xfrm>
                <a:off x="3425443"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3" name="任意多边形: 形状 146">
                <a:extLst>
                  <a:ext uri="{FF2B5EF4-FFF2-40B4-BE49-F238E27FC236}">
                    <a16:creationId xmlns:a16="http://schemas.microsoft.com/office/drawing/2014/main" id="{3B509F74-05E6-4C62-AF44-E07C2120AD47}"/>
                  </a:ext>
                </a:extLst>
              </p:cNvPr>
              <p:cNvSpPr/>
              <p:nvPr/>
            </p:nvSpPr>
            <p:spPr>
              <a:xfrm>
                <a:off x="3425443"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4" name="任意多边形: 形状 147">
                <a:extLst>
                  <a:ext uri="{FF2B5EF4-FFF2-40B4-BE49-F238E27FC236}">
                    <a16:creationId xmlns:a16="http://schemas.microsoft.com/office/drawing/2014/main" id="{799EA6DB-294B-DC23-99C1-A6F768279A63}"/>
                  </a:ext>
                </a:extLst>
              </p:cNvPr>
              <p:cNvSpPr/>
              <p:nvPr/>
            </p:nvSpPr>
            <p:spPr>
              <a:xfrm>
                <a:off x="3254059"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5" name="任意多边形: 形状 148">
                <a:extLst>
                  <a:ext uri="{FF2B5EF4-FFF2-40B4-BE49-F238E27FC236}">
                    <a16:creationId xmlns:a16="http://schemas.microsoft.com/office/drawing/2014/main" id="{845EDC4B-8AD5-8A20-ECDE-D331AEA73799}"/>
                  </a:ext>
                </a:extLst>
              </p:cNvPr>
              <p:cNvSpPr/>
              <p:nvPr/>
            </p:nvSpPr>
            <p:spPr>
              <a:xfrm>
                <a:off x="3254059"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6" name="任意多边形: 形状 149">
                <a:extLst>
                  <a:ext uri="{FF2B5EF4-FFF2-40B4-BE49-F238E27FC236}">
                    <a16:creationId xmlns:a16="http://schemas.microsoft.com/office/drawing/2014/main" id="{6676454C-AC4A-6F65-E5E1-65380BD04EFD}"/>
                  </a:ext>
                </a:extLst>
              </p:cNvPr>
              <p:cNvSpPr/>
              <p:nvPr/>
            </p:nvSpPr>
            <p:spPr>
              <a:xfrm>
                <a:off x="3254059"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7" name="任意多边形: 形状 150">
                <a:extLst>
                  <a:ext uri="{FF2B5EF4-FFF2-40B4-BE49-F238E27FC236}">
                    <a16:creationId xmlns:a16="http://schemas.microsoft.com/office/drawing/2014/main" id="{6104275D-05A7-EA7E-B136-9A3458DC32E2}"/>
                  </a:ext>
                </a:extLst>
              </p:cNvPr>
              <p:cNvSpPr/>
              <p:nvPr/>
            </p:nvSpPr>
            <p:spPr>
              <a:xfrm>
                <a:off x="3254059"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8" name="任意多边形: 形状 151">
                <a:extLst>
                  <a:ext uri="{FF2B5EF4-FFF2-40B4-BE49-F238E27FC236}">
                    <a16:creationId xmlns:a16="http://schemas.microsoft.com/office/drawing/2014/main" id="{A4E6D8B6-F2A4-5684-11DB-1574FBA96AE2}"/>
                  </a:ext>
                </a:extLst>
              </p:cNvPr>
              <p:cNvSpPr/>
              <p:nvPr/>
            </p:nvSpPr>
            <p:spPr>
              <a:xfrm>
                <a:off x="3254059"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19" name="任意多边形: 形状 152">
                <a:extLst>
                  <a:ext uri="{FF2B5EF4-FFF2-40B4-BE49-F238E27FC236}">
                    <a16:creationId xmlns:a16="http://schemas.microsoft.com/office/drawing/2014/main" id="{E1A43137-F951-854B-D8F6-DB94B7A1030C}"/>
                  </a:ext>
                </a:extLst>
              </p:cNvPr>
              <p:cNvSpPr/>
              <p:nvPr/>
            </p:nvSpPr>
            <p:spPr>
              <a:xfrm>
                <a:off x="3254059"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0" name="任意多边形: 形状 153">
                <a:extLst>
                  <a:ext uri="{FF2B5EF4-FFF2-40B4-BE49-F238E27FC236}">
                    <a16:creationId xmlns:a16="http://schemas.microsoft.com/office/drawing/2014/main" id="{A8DA3579-48FF-0DE9-F7D0-24B9260F1650}"/>
                  </a:ext>
                </a:extLst>
              </p:cNvPr>
              <p:cNvSpPr/>
              <p:nvPr/>
            </p:nvSpPr>
            <p:spPr>
              <a:xfrm>
                <a:off x="3254059"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154">
                <a:extLst>
                  <a:ext uri="{FF2B5EF4-FFF2-40B4-BE49-F238E27FC236}">
                    <a16:creationId xmlns:a16="http://schemas.microsoft.com/office/drawing/2014/main" id="{1750AF79-7C3D-812F-2B6E-3547B7D24396}"/>
                  </a:ext>
                </a:extLst>
              </p:cNvPr>
              <p:cNvSpPr/>
              <p:nvPr/>
            </p:nvSpPr>
            <p:spPr>
              <a:xfrm>
                <a:off x="3254059"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155">
                <a:extLst>
                  <a:ext uri="{FF2B5EF4-FFF2-40B4-BE49-F238E27FC236}">
                    <a16:creationId xmlns:a16="http://schemas.microsoft.com/office/drawing/2014/main" id="{E3A8E598-9FEE-B66E-77EA-B16F795E665F}"/>
                  </a:ext>
                </a:extLst>
              </p:cNvPr>
              <p:cNvSpPr/>
              <p:nvPr/>
            </p:nvSpPr>
            <p:spPr>
              <a:xfrm>
                <a:off x="3254059"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156">
                <a:extLst>
                  <a:ext uri="{FF2B5EF4-FFF2-40B4-BE49-F238E27FC236}">
                    <a16:creationId xmlns:a16="http://schemas.microsoft.com/office/drawing/2014/main" id="{245C672B-427B-0CEB-21F1-22C8522A8B5B}"/>
                  </a:ext>
                </a:extLst>
              </p:cNvPr>
              <p:cNvSpPr/>
              <p:nvPr/>
            </p:nvSpPr>
            <p:spPr>
              <a:xfrm>
                <a:off x="3254059"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157">
                <a:extLst>
                  <a:ext uri="{FF2B5EF4-FFF2-40B4-BE49-F238E27FC236}">
                    <a16:creationId xmlns:a16="http://schemas.microsoft.com/office/drawing/2014/main" id="{702C1AB3-B75B-C625-4E9C-9709A4BA3DB7}"/>
                  </a:ext>
                </a:extLst>
              </p:cNvPr>
              <p:cNvSpPr/>
              <p:nvPr/>
            </p:nvSpPr>
            <p:spPr>
              <a:xfrm>
                <a:off x="3254059"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158">
                <a:extLst>
                  <a:ext uri="{FF2B5EF4-FFF2-40B4-BE49-F238E27FC236}">
                    <a16:creationId xmlns:a16="http://schemas.microsoft.com/office/drawing/2014/main" id="{55D53B86-E9F5-1F2C-735E-AE5E685D5773}"/>
                  </a:ext>
                </a:extLst>
              </p:cNvPr>
              <p:cNvSpPr/>
              <p:nvPr/>
            </p:nvSpPr>
            <p:spPr>
              <a:xfrm>
                <a:off x="3254059"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6" name="任意多边形: 形状 159">
                <a:extLst>
                  <a:ext uri="{FF2B5EF4-FFF2-40B4-BE49-F238E27FC236}">
                    <a16:creationId xmlns:a16="http://schemas.microsoft.com/office/drawing/2014/main" id="{8826E948-13A0-9712-6F55-5324B405DD89}"/>
                  </a:ext>
                </a:extLst>
              </p:cNvPr>
              <p:cNvSpPr/>
              <p:nvPr/>
            </p:nvSpPr>
            <p:spPr>
              <a:xfrm>
                <a:off x="3254059"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7" name="任意多边形: 形状 160">
                <a:extLst>
                  <a:ext uri="{FF2B5EF4-FFF2-40B4-BE49-F238E27FC236}">
                    <a16:creationId xmlns:a16="http://schemas.microsoft.com/office/drawing/2014/main" id="{867B1D88-67C6-C01A-999F-9986B00F5262}"/>
                  </a:ext>
                </a:extLst>
              </p:cNvPr>
              <p:cNvSpPr/>
              <p:nvPr/>
            </p:nvSpPr>
            <p:spPr>
              <a:xfrm>
                <a:off x="3254059"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8" name="任意多边形: 形状 161">
                <a:extLst>
                  <a:ext uri="{FF2B5EF4-FFF2-40B4-BE49-F238E27FC236}">
                    <a16:creationId xmlns:a16="http://schemas.microsoft.com/office/drawing/2014/main" id="{C79AF191-BEF4-D7DD-227E-F34D50A3D070}"/>
                  </a:ext>
                </a:extLst>
              </p:cNvPr>
              <p:cNvSpPr/>
              <p:nvPr/>
            </p:nvSpPr>
            <p:spPr>
              <a:xfrm>
                <a:off x="3254059"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162">
                <a:extLst>
                  <a:ext uri="{FF2B5EF4-FFF2-40B4-BE49-F238E27FC236}">
                    <a16:creationId xmlns:a16="http://schemas.microsoft.com/office/drawing/2014/main" id="{C70B4596-101A-A3D8-6576-F6E90D47DD06}"/>
                  </a:ext>
                </a:extLst>
              </p:cNvPr>
              <p:cNvSpPr/>
              <p:nvPr/>
            </p:nvSpPr>
            <p:spPr>
              <a:xfrm>
                <a:off x="3254059"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163">
                <a:extLst>
                  <a:ext uri="{FF2B5EF4-FFF2-40B4-BE49-F238E27FC236}">
                    <a16:creationId xmlns:a16="http://schemas.microsoft.com/office/drawing/2014/main" id="{C56629B8-BEC7-691E-BBF7-9E92E72AD7C7}"/>
                  </a:ext>
                </a:extLst>
              </p:cNvPr>
              <p:cNvSpPr/>
              <p:nvPr/>
            </p:nvSpPr>
            <p:spPr>
              <a:xfrm>
                <a:off x="3254059"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164">
                <a:extLst>
                  <a:ext uri="{FF2B5EF4-FFF2-40B4-BE49-F238E27FC236}">
                    <a16:creationId xmlns:a16="http://schemas.microsoft.com/office/drawing/2014/main" id="{E1ED038F-B718-52E2-EB7A-AB27FF5B872E}"/>
                  </a:ext>
                </a:extLst>
              </p:cNvPr>
              <p:cNvSpPr/>
              <p:nvPr/>
            </p:nvSpPr>
            <p:spPr>
              <a:xfrm>
                <a:off x="3254059"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165">
                <a:extLst>
                  <a:ext uri="{FF2B5EF4-FFF2-40B4-BE49-F238E27FC236}">
                    <a16:creationId xmlns:a16="http://schemas.microsoft.com/office/drawing/2014/main" id="{B279ADF5-E4FE-9D0A-FE59-E41EF967998A}"/>
                  </a:ext>
                </a:extLst>
              </p:cNvPr>
              <p:cNvSpPr/>
              <p:nvPr/>
            </p:nvSpPr>
            <p:spPr>
              <a:xfrm>
                <a:off x="3254059"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166">
                <a:extLst>
                  <a:ext uri="{FF2B5EF4-FFF2-40B4-BE49-F238E27FC236}">
                    <a16:creationId xmlns:a16="http://schemas.microsoft.com/office/drawing/2014/main" id="{0B606FFE-9022-B0E2-205C-DB59005B1C2A}"/>
                  </a:ext>
                </a:extLst>
              </p:cNvPr>
              <p:cNvSpPr/>
              <p:nvPr/>
            </p:nvSpPr>
            <p:spPr>
              <a:xfrm>
                <a:off x="3254059"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167">
                <a:extLst>
                  <a:ext uri="{FF2B5EF4-FFF2-40B4-BE49-F238E27FC236}">
                    <a16:creationId xmlns:a16="http://schemas.microsoft.com/office/drawing/2014/main" id="{D2ECA60F-D2D5-B94F-5F11-016F94EEE31A}"/>
                  </a:ext>
                </a:extLst>
              </p:cNvPr>
              <p:cNvSpPr/>
              <p:nvPr/>
            </p:nvSpPr>
            <p:spPr>
              <a:xfrm>
                <a:off x="3254059"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168">
                <a:extLst>
                  <a:ext uri="{FF2B5EF4-FFF2-40B4-BE49-F238E27FC236}">
                    <a16:creationId xmlns:a16="http://schemas.microsoft.com/office/drawing/2014/main" id="{C2C288F0-BC5D-57B0-319B-CC2291F082B1}"/>
                  </a:ext>
                </a:extLst>
              </p:cNvPr>
              <p:cNvSpPr/>
              <p:nvPr/>
            </p:nvSpPr>
            <p:spPr>
              <a:xfrm>
                <a:off x="3425443"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169">
                <a:extLst>
                  <a:ext uri="{FF2B5EF4-FFF2-40B4-BE49-F238E27FC236}">
                    <a16:creationId xmlns:a16="http://schemas.microsoft.com/office/drawing/2014/main" id="{7EC4F85C-6B30-35EE-C5A0-EF4F655DD8FA}"/>
                  </a:ext>
                </a:extLst>
              </p:cNvPr>
              <p:cNvSpPr/>
              <p:nvPr/>
            </p:nvSpPr>
            <p:spPr>
              <a:xfrm>
                <a:off x="3425443"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170">
                <a:extLst>
                  <a:ext uri="{FF2B5EF4-FFF2-40B4-BE49-F238E27FC236}">
                    <a16:creationId xmlns:a16="http://schemas.microsoft.com/office/drawing/2014/main" id="{85E180C2-DD20-D918-2AF2-C57874BA75D6}"/>
                  </a:ext>
                </a:extLst>
              </p:cNvPr>
              <p:cNvSpPr/>
              <p:nvPr/>
            </p:nvSpPr>
            <p:spPr>
              <a:xfrm>
                <a:off x="3425443"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171">
                <a:extLst>
                  <a:ext uri="{FF2B5EF4-FFF2-40B4-BE49-F238E27FC236}">
                    <a16:creationId xmlns:a16="http://schemas.microsoft.com/office/drawing/2014/main" id="{572A3F50-B41B-8023-293D-05D90BE99DFC}"/>
                  </a:ext>
                </a:extLst>
              </p:cNvPr>
              <p:cNvSpPr/>
              <p:nvPr/>
            </p:nvSpPr>
            <p:spPr>
              <a:xfrm>
                <a:off x="3425443"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172">
                <a:extLst>
                  <a:ext uri="{FF2B5EF4-FFF2-40B4-BE49-F238E27FC236}">
                    <a16:creationId xmlns:a16="http://schemas.microsoft.com/office/drawing/2014/main" id="{EC446F98-CC8F-4B54-02A7-FF9444E0F7A0}"/>
                  </a:ext>
                </a:extLst>
              </p:cNvPr>
              <p:cNvSpPr/>
              <p:nvPr/>
            </p:nvSpPr>
            <p:spPr>
              <a:xfrm>
                <a:off x="3425443"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173">
                <a:extLst>
                  <a:ext uri="{FF2B5EF4-FFF2-40B4-BE49-F238E27FC236}">
                    <a16:creationId xmlns:a16="http://schemas.microsoft.com/office/drawing/2014/main" id="{FA00B754-3667-4DEA-C9E1-85D0DFDF6997}"/>
                  </a:ext>
                </a:extLst>
              </p:cNvPr>
              <p:cNvSpPr/>
              <p:nvPr/>
            </p:nvSpPr>
            <p:spPr>
              <a:xfrm>
                <a:off x="3425443"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174">
                <a:extLst>
                  <a:ext uri="{FF2B5EF4-FFF2-40B4-BE49-F238E27FC236}">
                    <a16:creationId xmlns:a16="http://schemas.microsoft.com/office/drawing/2014/main" id="{E479B0B0-D3C2-B1EA-4C07-97C153E92820}"/>
                  </a:ext>
                </a:extLst>
              </p:cNvPr>
              <p:cNvSpPr/>
              <p:nvPr/>
            </p:nvSpPr>
            <p:spPr>
              <a:xfrm>
                <a:off x="3425443"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175">
                <a:extLst>
                  <a:ext uri="{FF2B5EF4-FFF2-40B4-BE49-F238E27FC236}">
                    <a16:creationId xmlns:a16="http://schemas.microsoft.com/office/drawing/2014/main" id="{3A6D000F-4CDC-F036-CA63-6E9E8BF709E3}"/>
                  </a:ext>
                </a:extLst>
              </p:cNvPr>
              <p:cNvSpPr/>
              <p:nvPr/>
            </p:nvSpPr>
            <p:spPr>
              <a:xfrm>
                <a:off x="3425443"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176">
                <a:extLst>
                  <a:ext uri="{FF2B5EF4-FFF2-40B4-BE49-F238E27FC236}">
                    <a16:creationId xmlns:a16="http://schemas.microsoft.com/office/drawing/2014/main" id="{A4BFCAA2-3830-4934-81A7-3631C45AFFD2}"/>
                  </a:ext>
                </a:extLst>
              </p:cNvPr>
              <p:cNvSpPr/>
              <p:nvPr/>
            </p:nvSpPr>
            <p:spPr>
              <a:xfrm>
                <a:off x="3425443"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177">
                <a:extLst>
                  <a:ext uri="{FF2B5EF4-FFF2-40B4-BE49-F238E27FC236}">
                    <a16:creationId xmlns:a16="http://schemas.microsoft.com/office/drawing/2014/main" id="{BF6C70C4-8E58-F4FB-FAC8-DA068C60DE0C}"/>
                  </a:ext>
                </a:extLst>
              </p:cNvPr>
              <p:cNvSpPr/>
              <p:nvPr/>
            </p:nvSpPr>
            <p:spPr>
              <a:xfrm>
                <a:off x="3425443"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178">
                <a:extLst>
                  <a:ext uri="{FF2B5EF4-FFF2-40B4-BE49-F238E27FC236}">
                    <a16:creationId xmlns:a16="http://schemas.microsoft.com/office/drawing/2014/main" id="{B7FC145D-0675-4831-3B11-A01EBF6BBADF}"/>
                  </a:ext>
                </a:extLst>
              </p:cNvPr>
              <p:cNvSpPr/>
              <p:nvPr/>
            </p:nvSpPr>
            <p:spPr>
              <a:xfrm>
                <a:off x="3425443"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179">
                <a:extLst>
                  <a:ext uri="{FF2B5EF4-FFF2-40B4-BE49-F238E27FC236}">
                    <a16:creationId xmlns:a16="http://schemas.microsoft.com/office/drawing/2014/main" id="{A06B700D-1938-8782-C247-DC995D34C56F}"/>
                  </a:ext>
                </a:extLst>
              </p:cNvPr>
              <p:cNvSpPr/>
              <p:nvPr/>
            </p:nvSpPr>
            <p:spPr>
              <a:xfrm>
                <a:off x="3425443"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180">
                <a:extLst>
                  <a:ext uri="{FF2B5EF4-FFF2-40B4-BE49-F238E27FC236}">
                    <a16:creationId xmlns:a16="http://schemas.microsoft.com/office/drawing/2014/main" id="{3553B6F4-2168-BEB8-8138-3A67229A4D4C}"/>
                  </a:ext>
                </a:extLst>
              </p:cNvPr>
              <p:cNvSpPr/>
              <p:nvPr/>
            </p:nvSpPr>
            <p:spPr>
              <a:xfrm>
                <a:off x="3425443"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8" name="任意多边形: 形状 181">
                <a:extLst>
                  <a:ext uri="{FF2B5EF4-FFF2-40B4-BE49-F238E27FC236}">
                    <a16:creationId xmlns:a16="http://schemas.microsoft.com/office/drawing/2014/main" id="{BE8A0C48-C953-AF65-91F1-15C2B9C7A9D1}"/>
                  </a:ext>
                </a:extLst>
              </p:cNvPr>
              <p:cNvSpPr/>
              <p:nvPr/>
            </p:nvSpPr>
            <p:spPr>
              <a:xfrm>
                <a:off x="3425443"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49" name="任意多边形: 形状 182">
                <a:extLst>
                  <a:ext uri="{FF2B5EF4-FFF2-40B4-BE49-F238E27FC236}">
                    <a16:creationId xmlns:a16="http://schemas.microsoft.com/office/drawing/2014/main" id="{A2715423-FB7D-F660-DEC1-D7B2919D5A4A}"/>
                  </a:ext>
                </a:extLst>
              </p:cNvPr>
              <p:cNvSpPr/>
              <p:nvPr/>
            </p:nvSpPr>
            <p:spPr>
              <a:xfrm>
                <a:off x="3425443"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0" name="任意多边形: 形状 183">
                <a:extLst>
                  <a:ext uri="{FF2B5EF4-FFF2-40B4-BE49-F238E27FC236}">
                    <a16:creationId xmlns:a16="http://schemas.microsoft.com/office/drawing/2014/main" id="{9F962D17-02F1-FB69-8C1E-CD1E40965A1E}"/>
                  </a:ext>
                </a:extLst>
              </p:cNvPr>
              <p:cNvSpPr/>
              <p:nvPr/>
            </p:nvSpPr>
            <p:spPr>
              <a:xfrm>
                <a:off x="3425443"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1" name="任意多边形: 形状 184">
                <a:extLst>
                  <a:ext uri="{FF2B5EF4-FFF2-40B4-BE49-F238E27FC236}">
                    <a16:creationId xmlns:a16="http://schemas.microsoft.com/office/drawing/2014/main" id="{E5CCD5DD-07F6-678A-9110-E93AFEB367B7}"/>
                  </a:ext>
                </a:extLst>
              </p:cNvPr>
              <p:cNvSpPr/>
              <p:nvPr/>
            </p:nvSpPr>
            <p:spPr>
              <a:xfrm>
                <a:off x="3425443"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2" name="任意多边形: 形状 185">
                <a:extLst>
                  <a:ext uri="{FF2B5EF4-FFF2-40B4-BE49-F238E27FC236}">
                    <a16:creationId xmlns:a16="http://schemas.microsoft.com/office/drawing/2014/main" id="{C9BA86DB-1FF7-97AB-8CF9-6393C8B5EBE9}"/>
                  </a:ext>
                </a:extLst>
              </p:cNvPr>
              <p:cNvSpPr/>
              <p:nvPr/>
            </p:nvSpPr>
            <p:spPr>
              <a:xfrm>
                <a:off x="3425443"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186">
                <a:extLst>
                  <a:ext uri="{FF2B5EF4-FFF2-40B4-BE49-F238E27FC236}">
                    <a16:creationId xmlns:a16="http://schemas.microsoft.com/office/drawing/2014/main" id="{9A46D28B-474A-552F-BA69-18A15C07A313}"/>
                  </a:ext>
                </a:extLst>
              </p:cNvPr>
              <p:cNvSpPr/>
              <p:nvPr/>
            </p:nvSpPr>
            <p:spPr>
              <a:xfrm>
                <a:off x="3425443"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4" name="任意多边形: 形状 187">
                <a:extLst>
                  <a:ext uri="{FF2B5EF4-FFF2-40B4-BE49-F238E27FC236}">
                    <a16:creationId xmlns:a16="http://schemas.microsoft.com/office/drawing/2014/main" id="{7F457749-F52D-E8B4-1F34-9FA898A9744D}"/>
                  </a:ext>
                </a:extLst>
              </p:cNvPr>
              <p:cNvSpPr/>
              <p:nvPr/>
            </p:nvSpPr>
            <p:spPr>
              <a:xfrm>
                <a:off x="3425443"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5" name="任意多边形: 形状 188">
                <a:extLst>
                  <a:ext uri="{FF2B5EF4-FFF2-40B4-BE49-F238E27FC236}">
                    <a16:creationId xmlns:a16="http://schemas.microsoft.com/office/drawing/2014/main" id="{4B03E455-2AF0-CBB2-7AC8-35A4BCF9764A}"/>
                  </a:ext>
                </a:extLst>
              </p:cNvPr>
              <p:cNvSpPr/>
              <p:nvPr/>
            </p:nvSpPr>
            <p:spPr>
              <a:xfrm>
                <a:off x="3425443"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nvGrpSpPr>
              <p:cNvPr id="256" name="图形 15">
                <a:extLst>
                  <a:ext uri="{FF2B5EF4-FFF2-40B4-BE49-F238E27FC236}">
                    <a16:creationId xmlns:a16="http://schemas.microsoft.com/office/drawing/2014/main" id="{8F210828-20F2-33F4-E2DF-BEAFA8A4E5A0}"/>
                  </a:ext>
                </a:extLst>
              </p:cNvPr>
              <p:cNvGrpSpPr/>
              <p:nvPr/>
            </p:nvGrpSpPr>
            <p:grpSpPr>
              <a:xfrm>
                <a:off x="3596826" y="-43021"/>
                <a:ext cx="28102" cy="4168992"/>
                <a:chOff x="3596826" y="-43021"/>
                <a:chExt cx="28102" cy="4168992"/>
              </a:xfrm>
              <a:grpFill/>
            </p:grpSpPr>
            <p:sp>
              <p:nvSpPr>
                <p:cNvPr id="308" name="任意多边形: 形状 241">
                  <a:extLst>
                    <a:ext uri="{FF2B5EF4-FFF2-40B4-BE49-F238E27FC236}">
                      <a16:creationId xmlns:a16="http://schemas.microsoft.com/office/drawing/2014/main" id="{B3B321B1-8E03-5AEB-549D-3C447962F420}"/>
                    </a:ext>
                  </a:extLst>
                </p:cNvPr>
                <p:cNvSpPr/>
                <p:nvPr/>
              </p:nvSpPr>
              <p:spPr>
                <a:xfrm>
                  <a:off x="3596826"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9" name="任意多边形: 形状 242">
                  <a:extLst>
                    <a:ext uri="{FF2B5EF4-FFF2-40B4-BE49-F238E27FC236}">
                      <a16:creationId xmlns:a16="http://schemas.microsoft.com/office/drawing/2014/main" id="{18146E37-E949-F387-BA67-F5AB672296F1}"/>
                    </a:ext>
                  </a:extLst>
                </p:cNvPr>
                <p:cNvSpPr/>
                <p:nvPr/>
              </p:nvSpPr>
              <p:spPr>
                <a:xfrm>
                  <a:off x="3596826"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0" name="任意多边形: 形状 243">
                  <a:extLst>
                    <a:ext uri="{FF2B5EF4-FFF2-40B4-BE49-F238E27FC236}">
                      <a16:creationId xmlns:a16="http://schemas.microsoft.com/office/drawing/2014/main" id="{A945AB4E-DD0B-C11D-C827-BE5CDF93E3B3}"/>
                    </a:ext>
                  </a:extLst>
                </p:cNvPr>
                <p:cNvSpPr/>
                <p:nvPr/>
              </p:nvSpPr>
              <p:spPr>
                <a:xfrm>
                  <a:off x="3596826"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1" name="任意多边形: 形状 244">
                  <a:extLst>
                    <a:ext uri="{FF2B5EF4-FFF2-40B4-BE49-F238E27FC236}">
                      <a16:creationId xmlns:a16="http://schemas.microsoft.com/office/drawing/2014/main" id="{5D10B3A1-A96B-BA1E-DFBA-1DECEF2C273B}"/>
                    </a:ext>
                  </a:extLst>
                </p:cNvPr>
                <p:cNvSpPr/>
                <p:nvPr/>
              </p:nvSpPr>
              <p:spPr>
                <a:xfrm>
                  <a:off x="3596826"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2" name="任意多边形: 形状 245">
                  <a:extLst>
                    <a:ext uri="{FF2B5EF4-FFF2-40B4-BE49-F238E27FC236}">
                      <a16:creationId xmlns:a16="http://schemas.microsoft.com/office/drawing/2014/main" id="{CCD41FBD-A765-8B58-0C02-C381891C45F1}"/>
                    </a:ext>
                  </a:extLst>
                </p:cNvPr>
                <p:cNvSpPr/>
                <p:nvPr/>
              </p:nvSpPr>
              <p:spPr>
                <a:xfrm>
                  <a:off x="3596826"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3" name="任意多边形: 形状 246">
                  <a:extLst>
                    <a:ext uri="{FF2B5EF4-FFF2-40B4-BE49-F238E27FC236}">
                      <a16:creationId xmlns:a16="http://schemas.microsoft.com/office/drawing/2014/main" id="{B3A1A2A8-D405-CF21-C27A-EEE388D431CD}"/>
                    </a:ext>
                  </a:extLst>
                </p:cNvPr>
                <p:cNvSpPr/>
                <p:nvPr/>
              </p:nvSpPr>
              <p:spPr>
                <a:xfrm>
                  <a:off x="3596826"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4" name="任意多边形: 形状 247">
                  <a:extLst>
                    <a:ext uri="{FF2B5EF4-FFF2-40B4-BE49-F238E27FC236}">
                      <a16:creationId xmlns:a16="http://schemas.microsoft.com/office/drawing/2014/main" id="{635B78BF-745A-F562-680B-C92CE8D11806}"/>
                    </a:ext>
                  </a:extLst>
                </p:cNvPr>
                <p:cNvSpPr/>
                <p:nvPr/>
              </p:nvSpPr>
              <p:spPr>
                <a:xfrm>
                  <a:off x="3596826"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5" name="任意多边形: 形状 248">
                  <a:extLst>
                    <a:ext uri="{FF2B5EF4-FFF2-40B4-BE49-F238E27FC236}">
                      <a16:creationId xmlns:a16="http://schemas.microsoft.com/office/drawing/2014/main" id="{56960FD4-6C88-4D9B-35DC-E82AF423FFA3}"/>
                    </a:ext>
                  </a:extLst>
                </p:cNvPr>
                <p:cNvSpPr/>
                <p:nvPr/>
              </p:nvSpPr>
              <p:spPr>
                <a:xfrm>
                  <a:off x="3596826"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6" name="任意多边形: 形状 249">
                  <a:extLst>
                    <a:ext uri="{FF2B5EF4-FFF2-40B4-BE49-F238E27FC236}">
                      <a16:creationId xmlns:a16="http://schemas.microsoft.com/office/drawing/2014/main" id="{B9026CDD-34FF-085B-185C-8B69951A5130}"/>
                    </a:ext>
                  </a:extLst>
                </p:cNvPr>
                <p:cNvSpPr/>
                <p:nvPr/>
              </p:nvSpPr>
              <p:spPr>
                <a:xfrm>
                  <a:off x="3596826"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7" name="任意多边形: 形状 250">
                  <a:extLst>
                    <a:ext uri="{FF2B5EF4-FFF2-40B4-BE49-F238E27FC236}">
                      <a16:creationId xmlns:a16="http://schemas.microsoft.com/office/drawing/2014/main" id="{B7986F5C-1032-7A40-4A50-1FB0CE1B05F7}"/>
                    </a:ext>
                  </a:extLst>
                </p:cNvPr>
                <p:cNvSpPr/>
                <p:nvPr/>
              </p:nvSpPr>
              <p:spPr>
                <a:xfrm>
                  <a:off x="3596826"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8" name="任意多边形: 形状 251">
                  <a:extLst>
                    <a:ext uri="{FF2B5EF4-FFF2-40B4-BE49-F238E27FC236}">
                      <a16:creationId xmlns:a16="http://schemas.microsoft.com/office/drawing/2014/main" id="{8A2D7AD0-605D-00F9-43C4-33AFC8F8F614}"/>
                    </a:ext>
                  </a:extLst>
                </p:cNvPr>
                <p:cNvSpPr/>
                <p:nvPr/>
              </p:nvSpPr>
              <p:spPr>
                <a:xfrm>
                  <a:off x="3596826"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19" name="任意多边形: 形状 252">
                  <a:extLst>
                    <a:ext uri="{FF2B5EF4-FFF2-40B4-BE49-F238E27FC236}">
                      <a16:creationId xmlns:a16="http://schemas.microsoft.com/office/drawing/2014/main" id="{412BF47F-D76F-2B3A-6455-386ED20F4DDB}"/>
                    </a:ext>
                  </a:extLst>
                </p:cNvPr>
                <p:cNvSpPr/>
                <p:nvPr/>
              </p:nvSpPr>
              <p:spPr>
                <a:xfrm>
                  <a:off x="3596826"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0" name="任意多边形: 形状 253">
                  <a:extLst>
                    <a:ext uri="{FF2B5EF4-FFF2-40B4-BE49-F238E27FC236}">
                      <a16:creationId xmlns:a16="http://schemas.microsoft.com/office/drawing/2014/main" id="{F0A31638-B287-C78C-6F4D-02A3DDD708C2}"/>
                    </a:ext>
                  </a:extLst>
                </p:cNvPr>
                <p:cNvSpPr/>
                <p:nvPr/>
              </p:nvSpPr>
              <p:spPr>
                <a:xfrm>
                  <a:off x="3596826"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1" name="任意多边形: 形状 254">
                  <a:extLst>
                    <a:ext uri="{FF2B5EF4-FFF2-40B4-BE49-F238E27FC236}">
                      <a16:creationId xmlns:a16="http://schemas.microsoft.com/office/drawing/2014/main" id="{B5190E1D-4E55-B1B4-AAEE-EB9211C6588A}"/>
                    </a:ext>
                  </a:extLst>
                </p:cNvPr>
                <p:cNvSpPr/>
                <p:nvPr/>
              </p:nvSpPr>
              <p:spPr>
                <a:xfrm>
                  <a:off x="3596826"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2" name="任意多边形: 形状 255">
                  <a:extLst>
                    <a:ext uri="{FF2B5EF4-FFF2-40B4-BE49-F238E27FC236}">
                      <a16:creationId xmlns:a16="http://schemas.microsoft.com/office/drawing/2014/main" id="{0E6084BC-877A-57A2-4E84-4BCC26A5CF9C}"/>
                    </a:ext>
                  </a:extLst>
                </p:cNvPr>
                <p:cNvSpPr/>
                <p:nvPr/>
              </p:nvSpPr>
              <p:spPr>
                <a:xfrm>
                  <a:off x="3596826"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3" name="任意多边形: 形状 256">
                  <a:extLst>
                    <a:ext uri="{FF2B5EF4-FFF2-40B4-BE49-F238E27FC236}">
                      <a16:creationId xmlns:a16="http://schemas.microsoft.com/office/drawing/2014/main" id="{9F27752A-55A7-3EAE-6201-DA883F2CA535}"/>
                    </a:ext>
                  </a:extLst>
                </p:cNvPr>
                <p:cNvSpPr/>
                <p:nvPr/>
              </p:nvSpPr>
              <p:spPr>
                <a:xfrm>
                  <a:off x="3596826"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4" name="任意多边形: 形状 257">
                  <a:extLst>
                    <a:ext uri="{FF2B5EF4-FFF2-40B4-BE49-F238E27FC236}">
                      <a16:creationId xmlns:a16="http://schemas.microsoft.com/office/drawing/2014/main" id="{7F45620E-A2D4-4E45-2AAB-26F66BCC5B7B}"/>
                    </a:ext>
                  </a:extLst>
                </p:cNvPr>
                <p:cNvSpPr/>
                <p:nvPr/>
              </p:nvSpPr>
              <p:spPr>
                <a:xfrm>
                  <a:off x="3596826"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5" name="任意多边形: 形状 258">
                  <a:extLst>
                    <a:ext uri="{FF2B5EF4-FFF2-40B4-BE49-F238E27FC236}">
                      <a16:creationId xmlns:a16="http://schemas.microsoft.com/office/drawing/2014/main" id="{D5A0E846-8543-685A-6329-B937725EF0D6}"/>
                    </a:ext>
                  </a:extLst>
                </p:cNvPr>
                <p:cNvSpPr/>
                <p:nvPr/>
              </p:nvSpPr>
              <p:spPr>
                <a:xfrm>
                  <a:off x="3596826"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6" name="任意多边形: 形状 259">
                  <a:extLst>
                    <a:ext uri="{FF2B5EF4-FFF2-40B4-BE49-F238E27FC236}">
                      <a16:creationId xmlns:a16="http://schemas.microsoft.com/office/drawing/2014/main" id="{014A06BE-7AFE-0013-A8C3-A7C99623E0B3}"/>
                    </a:ext>
                  </a:extLst>
                </p:cNvPr>
                <p:cNvSpPr/>
                <p:nvPr/>
              </p:nvSpPr>
              <p:spPr>
                <a:xfrm>
                  <a:off x="3596826"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7" name="任意多边形: 形状 260">
                  <a:extLst>
                    <a:ext uri="{FF2B5EF4-FFF2-40B4-BE49-F238E27FC236}">
                      <a16:creationId xmlns:a16="http://schemas.microsoft.com/office/drawing/2014/main" id="{5F30A180-A0D6-891E-627A-41E3216CE29F}"/>
                    </a:ext>
                  </a:extLst>
                </p:cNvPr>
                <p:cNvSpPr/>
                <p:nvPr/>
              </p:nvSpPr>
              <p:spPr>
                <a:xfrm>
                  <a:off x="3596826"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8" name="任意多边形: 形状 261">
                  <a:extLst>
                    <a:ext uri="{FF2B5EF4-FFF2-40B4-BE49-F238E27FC236}">
                      <a16:creationId xmlns:a16="http://schemas.microsoft.com/office/drawing/2014/main" id="{B5ECFDB9-E3C8-21E1-32C2-47CFD6ABCD8C}"/>
                    </a:ext>
                  </a:extLst>
                </p:cNvPr>
                <p:cNvSpPr/>
                <p:nvPr/>
              </p:nvSpPr>
              <p:spPr>
                <a:xfrm>
                  <a:off x="3596826"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29" name="任意多边形: 形状 262">
                  <a:extLst>
                    <a:ext uri="{FF2B5EF4-FFF2-40B4-BE49-F238E27FC236}">
                      <a16:creationId xmlns:a16="http://schemas.microsoft.com/office/drawing/2014/main" id="{C02E89B3-1E1C-D9A1-DEC6-547C35BFAE98}"/>
                    </a:ext>
                  </a:extLst>
                </p:cNvPr>
                <p:cNvSpPr/>
                <p:nvPr/>
              </p:nvSpPr>
              <p:spPr>
                <a:xfrm>
                  <a:off x="3596826"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30" name="任意多边形: 形状 263">
                  <a:extLst>
                    <a:ext uri="{FF2B5EF4-FFF2-40B4-BE49-F238E27FC236}">
                      <a16:creationId xmlns:a16="http://schemas.microsoft.com/office/drawing/2014/main" id="{F51F88AC-0EEC-8676-51E6-1B745926AD13}"/>
                    </a:ext>
                  </a:extLst>
                </p:cNvPr>
                <p:cNvSpPr/>
                <p:nvPr/>
              </p:nvSpPr>
              <p:spPr>
                <a:xfrm>
                  <a:off x="3596826"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31" name="任意多边形: 形状 264">
                  <a:extLst>
                    <a:ext uri="{FF2B5EF4-FFF2-40B4-BE49-F238E27FC236}">
                      <a16:creationId xmlns:a16="http://schemas.microsoft.com/office/drawing/2014/main" id="{6BB50117-9E29-AAE0-1D1B-70D76C1D9EF4}"/>
                    </a:ext>
                  </a:extLst>
                </p:cNvPr>
                <p:cNvSpPr/>
                <p:nvPr/>
              </p:nvSpPr>
              <p:spPr>
                <a:xfrm>
                  <a:off x="3596826"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32" name="任意多边形: 形状 265">
                  <a:extLst>
                    <a:ext uri="{FF2B5EF4-FFF2-40B4-BE49-F238E27FC236}">
                      <a16:creationId xmlns:a16="http://schemas.microsoft.com/office/drawing/2014/main" id="{45901DEC-E746-5CC7-30A6-21CF1A7E6C0F}"/>
                    </a:ext>
                  </a:extLst>
                </p:cNvPr>
                <p:cNvSpPr/>
                <p:nvPr/>
              </p:nvSpPr>
              <p:spPr>
                <a:xfrm>
                  <a:off x="3596826"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257" name="图形 15">
                <a:extLst>
                  <a:ext uri="{FF2B5EF4-FFF2-40B4-BE49-F238E27FC236}">
                    <a16:creationId xmlns:a16="http://schemas.microsoft.com/office/drawing/2014/main" id="{FD1361F8-DC3C-4407-5408-A24445DE047C}"/>
                  </a:ext>
                </a:extLst>
              </p:cNvPr>
              <p:cNvGrpSpPr/>
              <p:nvPr/>
            </p:nvGrpSpPr>
            <p:grpSpPr>
              <a:xfrm>
                <a:off x="3768279" y="-43021"/>
                <a:ext cx="28102" cy="4168992"/>
                <a:chOff x="3768279" y="-43021"/>
                <a:chExt cx="28102" cy="4168992"/>
              </a:xfrm>
              <a:grpFill/>
            </p:grpSpPr>
            <p:sp>
              <p:nvSpPr>
                <p:cNvPr id="283" name="任意多边形: 形状 216">
                  <a:extLst>
                    <a:ext uri="{FF2B5EF4-FFF2-40B4-BE49-F238E27FC236}">
                      <a16:creationId xmlns:a16="http://schemas.microsoft.com/office/drawing/2014/main" id="{6F554377-0FE1-82C7-77A1-C82A5D3B0111}"/>
                    </a:ext>
                  </a:extLst>
                </p:cNvPr>
                <p:cNvSpPr/>
                <p:nvPr/>
              </p:nvSpPr>
              <p:spPr>
                <a:xfrm>
                  <a:off x="3768279" y="409773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4" name="任意多边形: 形状 217">
                  <a:extLst>
                    <a:ext uri="{FF2B5EF4-FFF2-40B4-BE49-F238E27FC236}">
                      <a16:creationId xmlns:a16="http://schemas.microsoft.com/office/drawing/2014/main" id="{311DC52A-4C57-55E2-56B5-306B372E5103}"/>
                    </a:ext>
                  </a:extLst>
                </p:cNvPr>
                <p:cNvSpPr/>
                <p:nvPr/>
              </p:nvSpPr>
              <p:spPr>
                <a:xfrm>
                  <a:off x="3768279" y="392537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5" name="任意多边形: 形状 218">
                  <a:extLst>
                    <a:ext uri="{FF2B5EF4-FFF2-40B4-BE49-F238E27FC236}">
                      <a16:creationId xmlns:a16="http://schemas.microsoft.com/office/drawing/2014/main" id="{55404C35-1F4F-68B8-E110-B91ABE0AF8BC}"/>
                    </a:ext>
                  </a:extLst>
                </p:cNvPr>
                <p:cNvSpPr/>
                <p:nvPr/>
              </p:nvSpPr>
              <p:spPr>
                <a:xfrm>
                  <a:off x="3768279" y="375309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6" name="任意多边形: 形状 219">
                  <a:extLst>
                    <a:ext uri="{FF2B5EF4-FFF2-40B4-BE49-F238E27FC236}">
                      <a16:creationId xmlns:a16="http://schemas.microsoft.com/office/drawing/2014/main" id="{1EC47146-4383-0494-573A-C9F29EA388CE}"/>
                    </a:ext>
                  </a:extLst>
                </p:cNvPr>
                <p:cNvSpPr/>
                <p:nvPr/>
              </p:nvSpPr>
              <p:spPr>
                <a:xfrm>
                  <a:off x="3768279" y="358074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7" name="任意多边形: 形状 220">
                  <a:extLst>
                    <a:ext uri="{FF2B5EF4-FFF2-40B4-BE49-F238E27FC236}">
                      <a16:creationId xmlns:a16="http://schemas.microsoft.com/office/drawing/2014/main" id="{C5D405B7-B750-53AB-3B3A-D2489859C105}"/>
                    </a:ext>
                  </a:extLst>
                </p:cNvPr>
                <p:cNvSpPr/>
                <p:nvPr/>
              </p:nvSpPr>
              <p:spPr>
                <a:xfrm>
                  <a:off x="3768279" y="3403405"/>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8" name="任意多边形: 形状 221">
                  <a:extLst>
                    <a:ext uri="{FF2B5EF4-FFF2-40B4-BE49-F238E27FC236}">
                      <a16:creationId xmlns:a16="http://schemas.microsoft.com/office/drawing/2014/main" id="{7FFD69CE-6D7D-406A-16CE-CC1A1BEB9D5F}"/>
                    </a:ext>
                  </a:extLst>
                </p:cNvPr>
                <p:cNvSpPr/>
                <p:nvPr/>
              </p:nvSpPr>
              <p:spPr>
                <a:xfrm>
                  <a:off x="3768279" y="323112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9" name="任意多边形: 形状 222">
                  <a:extLst>
                    <a:ext uri="{FF2B5EF4-FFF2-40B4-BE49-F238E27FC236}">
                      <a16:creationId xmlns:a16="http://schemas.microsoft.com/office/drawing/2014/main" id="{6F769EB0-E251-3BD5-B855-D1A7A8F94D2C}"/>
                    </a:ext>
                  </a:extLst>
                </p:cNvPr>
                <p:cNvSpPr/>
                <p:nvPr/>
              </p:nvSpPr>
              <p:spPr>
                <a:xfrm>
                  <a:off x="3768279" y="305877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0" name="任意多边形: 形状 223">
                  <a:extLst>
                    <a:ext uri="{FF2B5EF4-FFF2-40B4-BE49-F238E27FC236}">
                      <a16:creationId xmlns:a16="http://schemas.microsoft.com/office/drawing/2014/main" id="{78CB32B6-8386-92EF-7B60-C2B866FAC406}"/>
                    </a:ext>
                  </a:extLst>
                </p:cNvPr>
                <p:cNvSpPr/>
                <p:nvPr/>
              </p:nvSpPr>
              <p:spPr>
                <a:xfrm>
                  <a:off x="3768279" y="288648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1" name="任意多边形: 形状 224">
                  <a:extLst>
                    <a:ext uri="{FF2B5EF4-FFF2-40B4-BE49-F238E27FC236}">
                      <a16:creationId xmlns:a16="http://schemas.microsoft.com/office/drawing/2014/main" id="{CBAD7678-042D-7A6E-36ED-D780D38F3655}"/>
                    </a:ext>
                  </a:extLst>
                </p:cNvPr>
                <p:cNvSpPr/>
                <p:nvPr/>
              </p:nvSpPr>
              <p:spPr>
                <a:xfrm>
                  <a:off x="3768279" y="271413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2" name="任意多边形: 形状 225">
                  <a:extLst>
                    <a:ext uri="{FF2B5EF4-FFF2-40B4-BE49-F238E27FC236}">
                      <a16:creationId xmlns:a16="http://schemas.microsoft.com/office/drawing/2014/main" id="{A8332947-6B47-E22C-D47F-0D4EA95DEE6E}"/>
                    </a:ext>
                  </a:extLst>
                </p:cNvPr>
                <p:cNvSpPr/>
                <p:nvPr/>
              </p:nvSpPr>
              <p:spPr>
                <a:xfrm>
                  <a:off x="3768279" y="25418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3" name="任意多边形: 形状 226">
                  <a:extLst>
                    <a:ext uri="{FF2B5EF4-FFF2-40B4-BE49-F238E27FC236}">
                      <a16:creationId xmlns:a16="http://schemas.microsoft.com/office/drawing/2014/main" id="{854E644D-6D82-466A-50FA-AFDAA92F39FE}"/>
                    </a:ext>
                  </a:extLst>
                </p:cNvPr>
                <p:cNvSpPr/>
                <p:nvPr/>
              </p:nvSpPr>
              <p:spPr>
                <a:xfrm>
                  <a:off x="3768279" y="23694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4" name="任意多边形: 形状 227">
                  <a:extLst>
                    <a:ext uri="{FF2B5EF4-FFF2-40B4-BE49-F238E27FC236}">
                      <a16:creationId xmlns:a16="http://schemas.microsoft.com/office/drawing/2014/main" id="{31FBBE46-1C50-742E-3B29-73E71DC7923C}"/>
                    </a:ext>
                  </a:extLst>
                </p:cNvPr>
                <p:cNvSpPr/>
                <p:nvPr/>
              </p:nvSpPr>
              <p:spPr>
                <a:xfrm>
                  <a:off x="3768279" y="21972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5" name="任意多边形: 形状 228">
                  <a:extLst>
                    <a:ext uri="{FF2B5EF4-FFF2-40B4-BE49-F238E27FC236}">
                      <a16:creationId xmlns:a16="http://schemas.microsoft.com/office/drawing/2014/main" id="{9EE858B4-6043-A13D-70D8-635D0E62221C}"/>
                    </a:ext>
                  </a:extLst>
                </p:cNvPr>
                <p:cNvSpPr/>
                <p:nvPr/>
              </p:nvSpPr>
              <p:spPr>
                <a:xfrm>
                  <a:off x="3768279" y="202486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6" name="任意多边形: 形状 229">
                  <a:extLst>
                    <a:ext uri="{FF2B5EF4-FFF2-40B4-BE49-F238E27FC236}">
                      <a16:creationId xmlns:a16="http://schemas.microsoft.com/office/drawing/2014/main" id="{097A9297-1978-C549-F237-5724A8CC5436}"/>
                    </a:ext>
                  </a:extLst>
                </p:cNvPr>
                <p:cNvSpPr/>
                <p:nvPr/>
              </p:nvSpPr>
              <p:spPr>
                <a:xfrm>
                  <a:off x="3768279" y="185251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7" name="任意多边形: 形状 230">
                  <a:extLst>
                    <a:ext uri="{FF2B5EF4-FFF2-40B4-BE49-F238E27FC236}">
                      <a16:creationId xmlns:a16="http://schemas.microsoft.com/office/drawing/2014/main" id="{5E77C470-3933-A300-4055-D67A2BF7C42A}"/>
                    </a:ext>
                  </a:extLst>
                </p:cNvPr>
                <p:cNvSpPr/>
                <p:nvPr/>
              </p:nvSpPr>
              <p:spPr>
                <a:xfrm>
                  <a:off x="3768279" y="16802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8" name="任意多边形: 形状 231">
                  <a:extLst>
                    <a:ext uri="{FF2B5EF4-FFF2-40B4-BE49-F238E27FC236}">
                      <a16:creationId xmlns:a16="http://schemas.microsoft.com/office/drawing/2014/main" id="{029F5F71-3A6F-DEDB-57B8-E931ED890CA8}"/>
                    </a:ext>
                  </a:extLst>
                </p:cNvPr>
                <p:cNvSpPr/>
                <p:nvPr/>
              </p:nvSpPr>
              <p:spPr>
                <a:xfrm>
                  <a:off x="3768279" y="150787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99" name="任意多边形: 形状 232">
                  <a:extLst>
                    <a:ext uri="{FF2B5EF4-FFF2-40B4-BE49-F238E27FC236}">
                      <a16:creationId xmlns:a16="http://schemas.microsoft.com/office/drawing/2014/main" id="{85EBE8F5-9647-1213-6E4B-DB4B0D0C23D6}"/>
                    </a:ext>
                  </a:extLst>
                </p:cNvPr>
                <p:cNvSpPr/>
                <p:nvPr/>
              </p:nvSpPr>
              <p:spPr>
                <a:xfrm>
                  <a:off x="3768279" y="13355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0" name="任意多边形: 形状 233">
                  <a:extLst>
                    <a:ext uri="{FF2B5EF4-FFF2-40B4-BE49-F238E27FC236}">
                      <a16:creationId xmlns:a16="http://schemas.microsoft.com/office/drawing/2014/main" id="{AE7BF570-07FB-F60F-4F2F-CEDF9539B495}"/>
                    </a:ext>
                  </a:extLst>
                </p:cNvPr>
                <p:cNvSpPr/>
                <p:nvPr/>
              </p:nvSpPr>
              <p:spPr>
                <a:xfrm>
                  <a:off x="3768279" y="116323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1" name="任意多边形: 形状 234">
                  <a:extLst>
                    <a:ext uri="{FF2B5EF4-FFF2-40B4-BE49-F238E27FC236}">
                      <a16:creationId xmlns:a16="http://schemas.microsoft.com/office/drawing/2014/main" id="{459E6E09-FF07-85CF-0A3B-CB4D202F02B1}"/>
                    </a:ext>
                  </a:extLst>
                </p:cNvPr>
                <p:cNvSpPr/>
                <p:nvPr/>
              </p:nvSpPr>
              <p:spPr>
                <a:xfrm>
                  <a:off x="3768279" y="9909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2" name="任意多边形: 形状 235">
                  <a:extLst>
                    <a:ext uri="{FF2B5EF4-FFF2-40B4-BE49-F238E27FC236}">
                      <a16:creationId xmlns:a16="http://schemas.microsoft.com/office/drawing/2014/main" id="{13B5B269-49D5-3291-0ED8-B5150B4515F7}"/>
                    </a:ext>
                  </a:extLst>
                </p:cNvPr>
                <p:cNvSpPr/>
                <p:nvPr/>
              </p:nvSpPr>
              <p:spPr>
                <a:xfrm>
                  <a:off x="3768279" y="81860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3" name="任意多边形: 形状 236">
                  <a:extLst>
                    <a:ext uri="{FF2B5EF4-FFF2-40B4-BE49-F238E27FC236}">
                      <a16:creationId xmlns:a16="http://schemas.microsoft.com/office/drawing/2014/main" id="{83EECAE1-FDA7-2FB5-AA40-7D4FF3D72E8C}"/>
                    </a:ext>
                  </a:extLst>
                </p:cNvPr>
                <p:cNvSpPr/>
                <p:nvPr/>
              </p:nvSpPr>
              <p:spPr>
                <a:xfrm>
                  <a:off x="3768279" y="6463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4" name="任意多边形: 形状 237">
                  <a:extLst>
                    <a:ext uri="{FF2B5EF4-FFF2-40B4-BE49-F238E27FC236}">
                      <a16:creationId xmlns:a16="http://schemas.microsoft.com/office/drawing/2014/main" id="{1B423569-ADE1-2E5E-DAB2-8CC3D6A81759}"/>
                    </a:ext>
                  </a:extLst>
                </p:cNvPr>
                <p:cNvSpPr/>
                <p:nvPr/>
              </p:nvSpPr>
              <p:spPr>
                <a:xfrm>
                  <a:off x="3768279" y="47396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5" name="任意多边形: 形状 238">
                  <a:extLst>
                    <a:ext uri="{FF2B5EF4-FFF2-40B4-BE49-F238E27FC236}">
                      <a16:creationId xmlns:a16="http://schemas.microsoft.com/office/drawing/2014/main" id="{05C45E88-5A84-9F67-19C2-75199E68EFFF}"/>
                    </a:ext>
                  </a:extLst>
                </p:cNvPr>
                <p:cNvSpPr/>
                <p:nvPr/>
              </p:nvSpPr>
              <p:spPr>
                <a:xfrm>
                  <a:off x="3768279" y="3016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6" name="任意多边形: 形状 239">
                  <a:extLst>
                    <a:ext uri="{FF2B5EF4-FFF2-40B4-BE49-F238E27FC236}">
                      <a16:creationId xmlns:a16="http://schemas.microsoft.com/office/drawing/2014/main" id="{51ECADA7-BA8C-7762-D132-403B0C5E87C9}"/>
                    </a:ext>
                  </a:extLst>
                </p:cNvPr>
                <p:cNvSpPr/>
                <p:nvPr/>
              </p:nvSpPr>
              <p:spPr>
                <a:xfrm>
                  <a:off x="3768279" y="1293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307" name="任意多边形: 形状 240">
                  <a:extLst>
                    <a:ext uri="{FF2B5EF4-FFF2-40B4-BE49-F238E27FC236}">
                      <a16:creationId xmlns:a16="http://schemas.microsoft.com/office/drawing/2014/main" id="{07B3F8CC-E000-A702-82CE-97C9A9BD909E}"/>
                    </a:ext>
                  </a:extLst>
                </p:cNvPr>
                <p:cNvSpPr/>
                <p:nvPr/>
              </p:nvSpPr>
              <p:spPr>
                <a:xfrm>
                  <a:off x="3768279" y="-4302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sp>
            <p:nvSpPr>
              <p:cNvPr id="258" name="任意多边形: 形状 191">
                <a:extLst>
                  <a:ext uri="{FF2B5EF4-FFF2-40B4-BE49-F238E27FC236}">
                    <a16:creationId xmlns:a16="http://schemas.microsoft.com/office/drawing/2014/main" id="{D70FC14C-4709-5ED5-1EAC-259105C57C65}"/>
                  </a:ext>
                </a:extLst>
              </p:cNvPr>
              <p:cNvSpPr/>
              <p:nvPr/>
            </p:nvSpPr>
            <p:spPr>
              <a:xfrm>
                <a:off x="3939662"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59" name="任意多边形: 形状 192">
                <a:extLst>
                  <a:ext uri="{FF2B5EF4-FFF2-40B4-BE49-F238E27FC236}">
                    <a16:creationId xmlns:a16="http://schemas.microsoft.com/office/drawing/2014/main" id="{2998DEEC-FBDE-AF41-88DF-510BA2DEE2FE}"/>
                  </a:ext>
                </a:extLst>
              </p:cNvPr>
              <p:cNvSpPr/>
              <p:nvPr/>
            </p:nvSpPr>
            <p:spPr>
              <a:xfrm>
                <a:off x="3939662"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0" name="任意多边形: 形状 193">
                <a:extLst>
                  <a:ext uri="{FF2B5EF4-FFF2-40B4-BE49-F238E27FC236}">
                    <a16:creationId xmlns:a16="http://schemas.microsoft.com/office/drawing/2014/main" id="{39AD0FDA-F12C-5B65-5FE6-A2D871847243}"/>
                  </a:ext>
                </a:extLst>
              </p:cNvPr>
              <p:cNvSpPr/>
              <p:nvPr/>
            </p:nvSpPr>
            <p:spPr>
              <a:xfrm>
                <a:off x="3939662"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1" name="任意多边形: 形状 194">
                <a:extLst>
                  <a:ext uri="{FF2B5EF4-FFF2-40B4-BE49-F238E27FC236}">
                    <a16:creationId xmlns:a16="http://schemas.microsoft.com/office/drawing/2014/main" id="{30041F29-4DF3-61E9-4573-64802B182529}"/>
                  </a:ext>
                </a:extLst>
              </p:cNvPr>
              <p:cNvSpPr/>
              <p:nvPr/>
            </p:nvSpPr>
            <p:spPr>
              <a:xfrm>
                <a:off x="3939662"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195">
                <a:extLst>
                  <a:ext uri="{FF2B5EF4-FFF2-40B4-BE49-F238E27FC236}">
                    <a16:creationId xmlns:a16="http://schemas.microsoft.com/office/drawing/2014/main" id="{56267C7B-2CBB-D2A9-2063-7DFEDCFD5CB6}"/>
                  </a:ext>
                </a:extLst>
              </p:cNvPr>
              <p:cNvSpPr/>
              <p:nvPr/>
            </p:nvSpPr>
            <p:spPr>
              <a:xfrm>
                <a:off x="3939662"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196">
                <a:extLst>
                  <a:ext uri="{FF2B5EF4-FFF2-40B4-BE49-F238E27FC236}">
                    <a16:creationId xmlns:a16="http://schemas.microsoft.com/office/drawing/2014/main" id="{C612636A-8313-9974-21D8-21AD1895C297}"/>
                  </a:ext>
                </a:extLst>
              </p:cNvPr>
              <p:cNvSpPr/>
              <p:nvPr/>
            </p:nvSpPr>
            <p:spPr>
              <a:xfrm>
                <a:off x="3939662"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197">
                <a:extLst>
                  <a:ext uri="{FF2B5EF4-FFF2-40B4-BE49-F238E27FC236}">
                    <a16:creationId xmlns:a16="http://schemas.microsoft.com/office/drawing/2014/main" id="{20C71FC6-E53C-4921-A1BD-09C535E7D5FD}"/>
                  </a:ext>
                </a:extLst>
              </p:cNvPr>
              <p:cNvSpPr/>
              <p:nvPr/>
            </p:nvSpPr>
            <p:spPr>
              <a:xfrm>
                <a:off x="3939662"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198">
                <a:extLst>
                  <a:ext uri="{FF2B5EF4-FFF2-40B4-BE49-F238E27FC236}">
                    <a16:creationId xmlns:a16="http://schemas.microsoft.com/office/drawing/2014/main" id="{64F23C1B-2FA7-BD27-F624-E81CED61ED3A}"/>
                  </a:ext>
                </a:extLst>
              </p:cNvPr>
              <p:cNvSpPr/>
              <p:nvPr/>
            </p:nvSpPr>
            <p:spPr>
              <a:xfrm>
                <a:off x="3939662"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199">
                <a:extLst>
                  <a:ext uri="{FF2B5EF4-FFF2-40B4-BE49-F238E27FC236}">
                    <a16:creationId xmlns:a16="http://schemas.microsoft.com/office/drawing/2014/main" id="{AA82FB9B-DBE0-8222-02E9-3B01333F49CD}"/>
                  </a:ext>
                </a:extLst>
              </p:cNvPr>
              <p:cNvSpPr/>
              <p:nvPr/>
            </p:nvSpPr>
            <p:spPr>
              <a:xfrm>
                <a:off x="3939662"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7" name="任意多边形: 形状 200">
                <a:extLst>
                  <a:ext uri="{FF2B5EF4-FFF2-40B4-BE49-F238E27FC236}">
                    <a16:creationId xmlns:a16="http://schemas.microsoft.com/office/drawing/2014/main" id="{6BF7F98B-63DC-50D2-71B3-135E3DA8AE29}"/>
                  </a:ext>
                </a:extLst>
              </p:cNvPr>
              <p:cNvSpPr/>
              <p:nvPr/>
            </p:nvSpPr>
            <p:spPr>
              <a:xfrm>
                <a:off x="3939662"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8" name="任意多边形: 形状 201">
                <a:extLst>
                  <a:ext uri="{FF2B5EF4-FFF2-40B4-BE49-F238E27FC236}">
                    <a16:creationId xmlns:a16="http://schemas.microsoft.com/office/drawing/2014/main" id="{E03435C6-3BB6-8DD8-5A8E-FB60BACAF0DF}"/>
                  </a:ext>
                </a:extLst>
              </p:cNvPr>
              <p:cNvSpPr/>
              <p:nvPr/>
            </p:nvSpPr>
            <p:spPr>
              <a:xfrm>
                <a:off x="3939662"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69" name="任意多边形: 形状 202">
                <a:extLst>
                  <a:ext uri="{FF2B5EF4-FFF2-40B4-BE49-F238E27FC236}">
                    <a16:creationId xmlns:a16="http://schemas.microsoft.com/office/drawing/2014/main" id="{F3200F53-56F9-1F9D-E703-90B0F52CB21D}"/>
                  </a:ext>
                </a:extLst>
              </p:cNvPr>
              <p:cNvSpPr/>
              <p:nvPr/>
            </p:nvSpPr>
            <p:spPr>
              <a:xfrm>
                <a:off x="3939662"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203">
                <a:extLst>
                  <a:ext uri="{FF2B5EF4-FFF2-40B4-BE49-F238E27FC236}">
                    <a16:creationId xmlns:a16="http://schemas.microsoft.com/office/drawing/2014/main" id="{D7775839-45B1-196D-C214-38339C567296}"/>
                  </a:ext>
                </a:extLst>
              </p:cNvPr>
              <p:cNvSpPr/>
              <p:nvPr/>
            </p:nvSpPr>
            <p:spPr>
              <a:xfrm>
                <a:off x="3939662"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204">
                <a:extLst>
                  <a:ext uri="{FF2B5EF4-FFF2-40B4-BE49-F238E27FC236}">
                    <a16:creationId xmlns:a16="http://schemas.microsoft.com/office/drawing/2014/main" id="{D7F4CBBC-E9E5-FBEF-0133-D0110E4864E7}"/>
                  </a:ext>
                </a:extLst>
              </p:cNvPr>
              <p:cNvSpPr/>
              <p:nvPr/>
            </p:nvSpPr>
            <p:spPr>
              <a:xfrm>
                <a:off x="3939662"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205">
                <a:extLst>
                  <a:ext uri="{FF2B5EF4-FFF2-40B4-BE49-F238E27FC236}">
                    <a16:creationId xmlns:a16="http://schemas.microsoft.com/office/drawing/2014/main" id="{FC6F9399-0FEA-8FB1-8190-9831885ABB10}"/>
                  </a:ext>
                </a:extLst>
              </p:cNvPr>
              <p:cNvSpPr/>
              <p:nvPr/>
            </p:nvSpPr>
            <p:spPr>
              <a:xfrm>
                <a:off x="3939662"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206">
                <a:extLst>
                  <a:ext uri="{FF2B5EF4-FFF2-40B4-BE49-F238E27FC236}">
                    <a16:creationId xmlns:a16="http://schemas.microsoft.com/office/drawing/2014/main" id="{662AD7B2-C3EF-9B89-6BC1-FDFB33F733BA}"/>
                  </a:ext>
                </a:extLst>
              </p:cNvPr>
              <p:cNvSpPr/>
              <p:nvPr/>
            </p:nvSpPr>
            <p:spPr>
              <a:xfrm>
                <a:off x="3939662"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207">
                <a:extLst>
                  <a:ext uri="{FF2B5EF4-FFF2-40B4-BE49-F238E27FC236}">
                    <a16:creationId xmlns:a16="http://schemas.microsoft.com/office/drawing/2014/main" id="{54A7897A-4B0E-2260-6DAA-F0B9BA1DF5AB}"/>
                  </a:ext>
                </a:extLst>
              </p:cNvPr>
              <p:cNvSpPr/>
              <p:nvPr/>
            </p:nvSpPr>
            <p:spPr>
              <a:xfrm>
                <a:off x="3939662"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5" name="任意多边形: 形状 208">
                <a:extLst>
                  <a:ext uri="{FF2B5EF4-FFF2-40B4-BE49-F238E27FC236}">
                    <a16:creationId xmlns:a16="http://schemas.microsoft.com/office/drawing/2014/main" id="{96D198E3-ACC4-7FF0-5EBD-AD0FC9ED3FF3}"/>
                  </a:ext>
                </a:extLst>
              </p:cNvPr>
              <p:cNvSpPr/>
              <p:nvPr/>
            </p:nvSpPr>
            <p:spPr>
              <a:xfrm>
                <a:off x="3939662"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6" name="任意多边形: 形状 209">
                <a:extLst>
                  <a:ext uri="{FF2B5EF4-FFF2-40B4-BE49-F238E27FC236}">
                    <a16:creationId xmlns:a16="http://schemas.microsoft.com/office/drawing/2014/main" id="{16E00B99-9D49-5D27-027F-3F8E3D828BFA}"/>
                  </a:ext>
                </a:extLst>
              </p:cNvPr>
              <p:cNvSpPr/>
              <p:nvPr/>
            </p:nvSpPr>
            <p:spPr>
              <a:xfrm>
                <a:off x="3939662"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210">
                <a:extLst>
                  <a:ext uri="{FF2B5EF4-FFF2-40B4-BE49-F238E27FC236}">
                    <a16:creationId xmlns:a16="http://schemas.microsoft.com/office/drawing/2014/main" id="{619C024F-4505-2B63-B0A7-DB5D20364B6E}"/>
                  </a:ext>
                </a:extLst>
              </p:cNvPr>
              <p:cNvSpPr/>
              <p:nvPr/>
            </p:nvSpPr>
            <p:spPr>
              <a:xfrm>
                <a:off x="3939662"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211">
                <a:extLst>
                  <a:ext uri="{FF2B5EF4-FFF2-40B4-BE49-F238E27FC236}">
                    <a16:creationId xmlns:a16="http://schemas.microsoft.com/office/drawing/2014/main" id="{71CA8784-4D6E-EB73-93C6-1DDF5B574953}"/>
                  </a:ext>
                </a:extLst>
              </p:cNvPr>
              <p:cNvSpPr/>
              <p:nvPr/>
            </p:nvSpPr>
            <p:spPr>
              <a:xfrm>
                <a:off x="3939662"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79" name="任意多边形: 形状 212">
                <a:extLst>
                  <a:ext uri="{FF2B5EF4-FFF2-40B4-BE49-F238E27FC236}">
                    <a16:creationId xmlns:a16="http://schemas.microsoft.com/office/drawing/2014/main" id="{5AE09CB1-2FFE-130D-2A9F-616878F048B5}"/>
                  </a:ext>
                </a:extLst>
              </p:cNvPr>
              <p:cNvSpPr/>
              <p:nvPr/>
            </p:nvSpPr>
            <p:spPr>
              <a:xfrm>
                <a:off x="3939662"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213">
                <a:extLst>
                  <a:ext uri="{FF2B5EF4-FFF2-40B4-BE49-F238E27FC236}">
                    <a16:creationId xmlns:a16="http://schemas.microsoft.com/office/drawing/2014/main" id="{6790FCD7-3B39-D3EF-59C2-E770E30B4D43}"/>
                  </a:ext>
                </a:extLst>
              </p:cNvPr>
              <p:cNvSpPr/>
              <p:nvPr/>
            </p:nvSpPr>
            <p:spPr>
              <a:xfrm>
                <a:off x="3939662"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1" name="任意多边形: 形状 214">
                <a:extLst>
                  <a:ext uri="{FF2B5EF4-FFF2-40B4-BE49-F238E27FC236}">
                    <a16:creationId xmlns:a16="http://schemas.microsoft.com/office/drawing/2014/main" id="{4B1C9D7E-4C59-A8AF-D949-EA0D54780165}"/>
                  </a:ext>
                </a:extLst>
              </p:cNvPr>
              <p:cNvSpPr/>
              <p:nvPr/>
            </p:nvSpPr>
            <p:spPr>
              <a:xfrm>
                <a:off x="3939662"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215">
                <a:extLst>
                  <a:ext uri="{FF2B5EF4-FFF2-40B4-BE49-F238E27FC236}">
                    <a16:creationId xmlns:a16="http://schemas.microsoft.com/office/drawing/2014/main" id="{FF5931D0-973B-22B7-0926-59DCC753C52A}"/>
                  </a:ext>
                </a:extLst>
              </p:cNvPr>
              <p:cNvSpPr/>
              <p:nvPr/>
            </p:nvSpPr>
            <p:spPr>
              <a:xfrm>
                <a:off x="3939662"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78" name="图形 15">
              <a:extLst>
                <a:ext uri="{FF2B5EF4-FFF2-40B4-BE49-F238E27FC236}">
                  <a16:creationId xmlns:a16="http://schemas.microsoft.com/office/drawing/2014/main" id="{9688149C-2BD7-8580-A799-3B4D762366A4}"/>
                </a:ext>
              </a:extLst>
            </p:cNvPr>
            <p:cNvGrpSpPr/>
            <p:nvPr/>
          </p:nvGrpSpPr>
          <p:grpSpPr>
            <a:xfrm>
              <a:off x="2419568" y="-43021"/>
              <a:ext cx="713705" cy="4168992"/>
              <a:chOff x="2419568" y="-43021"/>
              <a:chExt cx="713705" cy="4168992"/>
            </a:xfrm>
            <a:grpFill/>
          </p:grpSpPr>
          <p:sp>
            <p:nvSpPr>
              <p:cNvPr id="79" name="任意多边形: 形状 12">
                <a:extLst>
                  <a:ext uri="{FF2B5EF4-FFF2-40B4-BE49-F238E27FC236}">
                    <a16:creationId xmlns:a16="http://schemas.microsoft.com/office/drawing/2014/main" id="{9FBF09E7-4500-9C8A-9B97-BE3527B310CA}"/>
                  </a:ext>
                </a:extLst>
              </p:cNvPr>
              <p:cNvSpPr/>
              <p:nvPr/>
            </p:nvSpPr>
            <p:spPr>
              <a:xfrm>
                <a:off x="2419568"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0" name="任意多边形: 形状 13">
                <a:extLst>
                  <a:ext uri="{FF2B5EF4-FFF2-40B4-BE49-F238E27FC236}">
                    <a16:creationId xmlns:a16="http://schemas.microsoft.com/office/drawing/2014/main" id="{F55E9A03-41EB-ECD4-B1FE-22E2B0E9DF9E}"/>
                  </a:ext>
                </a:extLst>
              </p:cNvPr>
              <p:cNvSpPr/>
              <p:nvPr/>
            </p:nvSpPr>
            <p:spPr>
              <a:xfrm>
                <a:off x="2419568"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1" name="任意多边形: 形状 14">
                <a:extLst>
                  <a:ext uri="{FF2B5EF4-FFF2-40B4-BE49-F238E27FC236}">
                    <a16:creationId xmlns:a16="http://schemas.microsoft.com/office/drawing/2014/main" id="{2D2AE196-2703-284B-DF4A-5FDA4009EFD5}"/>
                  </a:ext>
                </a:extLst>
              </p:cNvPr>
              <p:cNvSpPr/>
              <p:nvPr/>
            </p:nvSpPr>
            <p:spPr>
              <a:xfrm>
                <a:off x="2419568"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2" name="任意多边形: 形状 15">
                <a:extLst>
                  <a:ext uri="{FF2B5EF4-FFF2-40B4-BE49-F238E27FC236}">
                    <a16:creationId xmlns:a16="http://schemas.microsoft.com/office/drawing/2014/main" id="{9207170A-7803-749C-E6A8-848905E3A705}"/>
                  </a:ext>
                </a:extLst>
              </p:cNvPr>
              <p:cNvSpPr/>
              <p:nvPr/>
            </p:nvSpPr>
            <p:spPr>
              <a:xfrm>
                <a:off x="2419568"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3" name="任意多边形: 形状 16">
                <a:extLst>
                  <a:ext uri="{FF2B5EF4-FFF2-40B4-BE49-F238E27FC236}">
                    <a16:creationId xmlns:a16="http://schemas.microsoft.com/office/drawing/2014/main" id="{677E3741-AB41-F972-9BE9-FD5B8C40DDE9}"/>
                  </a:ext>
                </a:extLst>
              </p:cNvPr>
              <p:cNvSpPr/>
              <p:nvPr/>
            </p:nvSpPr>
            <p:spPr>
              <a:xfrm>
                <a:off x="259102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4" name="任意多边形: 形状 17">
                <a:extLst>
                  <a:ext uri="{FF2B5EF4-FFF2-40B4-BE49-F238E27FC236}">
                    <a16:creationId xmlns:a16="http://schemas.microsoft.com/office/drawing/2014/main" id="{2EC38E92-7537-1992-C671-D75911FB0179}"/>
                  </a:ext>
                </a:extLst>
              </p:cNvPr>
              <p:cNvSpPr/>
              <p:nvPr/>
            </p:nvSpPr>
            <p:spPr>
              <a:xfrm>
                <a:off x="259102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5" name="任意多边形: 形状 18">
                <a:extLst>
                  <a:ext uri="{FF2B5EF4-FFF2-40B4-BE49-F238E27FC236}">
                    <a16:creationId xmlns:a16="http://schemas.microsoft.com/office/drawing/2014/main" id="{3F7904D5-44F2-D096-C08C-C7A987BEE5DB}"/>
                  </a:ext>
                </a:extLst>
              </p:cNvPr>
              <p:cNvSpPr/>
              <p:nvPr/>
            </p:nvSpPr>
            <p:spPr>
              <a:xfrm>
                <a:off x="259102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6" name="任意多边形: 形状 19">
                <a:extLst>
                  <a:ext uri="{FF2B5EF4-FFF2-40B4-BE49-F238E27FC236}">
                    <a16:creationId xmlns:a16="http://schemas.microsoft.com/office/drawing/2014/main" id="{326204CE-29F0-393C-46A3-6B5D1C4495CF}"/>
                  </a:ext>
                </a:extLst>
              </p:cNvPr>
              <p:cNvSpPr/>
              <p:nvPr/>
            </p:nvSpPr>
            <p:spPr>
              <a:xfrm>
                <a:off x="259102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7" name="任意多边形: 形状 20">
                <a:extLst>
                  <a:ext uri="{FF2B5EF4-FFF2-40B4-BE49-F238E27FC236}">
                    <a16:creationId xmlns:a16="http://schemas.microsoft.com/office/drawing/2014/main" id="{2396D652-E86E-FCEA-2816-27B662803B1C}"/>
                  </a:ext>
                </a:extLst>
              </p:cNvPr>
              <p:cNvSpPr/>
              <p:nvPr/>
            </p:nvSpPr>
            <p:spPr>
              <a:xfrm>
                <a:off x="2419568"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8" name="任意多边形: 形状 21">
                <a:extLst>
                  <a:ext uri="{FF2B5EF4-FFF2-40B4-BE49-F238E27FC236}">
                    <a16:creationId xmlns:a16="http://schemas.microsoft.com/office/drawing/2014/main" id="{537C68E0-6C4C-87ED-1C92-25096864D235}"/>
                  </a:ext>
                </a:extLst>
              </p:cNvPr>
              <p:cNvSpPr/>
              <p:nvPr/>
            </p:nvSpPr>
            <p:spPr>
              <a:xfrm>
                <a:off x="2419568"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89" name="任意多边形: 形状 22">
                <a:extLst>
                  <a:ext uri="{FF2B5EF4-FFF2-40B4-BE49-F238E27FC236}">
                    <a16:creationId xmlns:a16="http://schemas.microsoft.com/office/drawing/2014/main" id="{F20DC12B-1E75-D524-4807-BB0DB43F8755}"/>
                  </a:ext>
                </a:extLst>
              </p:cNvPr>
              <p:cNvSpPr/>
              <p:nvPr/>
            </p:nvSpPr>
            <p:spPr>
              <a:xfrm>
                <a:off x="2419568"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0" name="任意多边形: 形状 23">
                <a:extLst>
                  <a:ext uri="{FF2B5EF4-FFF2-40B4-BE49-F238E27FC236}">
                    <a16:creationId xmlns:a16="http://schemas.microsoft.com/office/drawing/2014/main" id="{E196BA33-ADF0-0CDC-9741-ADDBABD95B8F}"/>
                  </a:ext>
                </a:extLst>
              </p:cNvPr>
              <p:cNvSpPr/>
              <p:nvPr/>
            </p:nvSpPr>
            <p:spPr>
              <a:xfrm>
                <a:off x="2419568"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1" name="任意多边形: 形状 24">
                <a:extLst>
                  <a:ext uri="{FF2B5EF4-FFF2-40B4-BE49-F238E27FC236}">
                    <a16:creationId xmlns:a16="http://schemas.microsoft.com/office/drawing/2014/main" id="{1E099975-F3AC-312C-2ED1-FCFC5E1D1998}"/>
                  </a:ext>
                </a:extLst>
              </p:cNvPr>
              <p:cNvSpPr/>
              <p:nvPr/>
            </p:nvSpPr>
            <p:spPr>
              <a:xfrm>
                <a:off x="2419568"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2" name="任意多边形: 形状 25">
                <a:extLst>
                  <a:ext uri="{FF2B5EF4-FFF2-40B4-BE49-F238E27FC236}">
                    <a16:creationId xmlns:a16="http://schemas.microsoft.com/office/drawing/2014/main" id="{A36AAA0B-9031-119A-A0E4-E62A5BE47D18}"/>
                  </a:ext>
                </a:extLst>
              </p:cNvPr>
              <p:cNvSpPr/>
              <p:nvPr/>
            </p:nvSpPr>
            <p:spPr>
              <a:xfrm>
                <a:off x="2419568"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3" name="任意多边形: 形状 26">
                <a:extLst>
                  <a:ext uri="{FF2B5EF4-FFF2-40B4-BE49-F238E27FC236}">
                    <a16:creationId xmlns:a16="http://schemas.microsoft.com/office/drawing/2014/main" id="{C7B8B93C-D818-1D9D-9D44-8BE76AC07A62}"/>
                  </a:ext>
                </a:extLst>
              </p:cNvPr>
              <p:cNvSpPr/>
              <p:nvPr/>
            </p:nvSpPr>
            <p:spPr>
              <a:xfrm>
                <a:off x="2419568"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4" name="任意多边形: 形状 27">
                <a:extLst>
                  <a:ext uri="{FF2B5EF4-FFF2-40B4-BE49-F238E27FC236}">
                    <a16:creationId xmlns:a16="http://schemas.microsoft.com/office/drawing/2014/main" id="{C2304D31-8C60-1294-1567-19CF1F1DC160}"/>
                  </a:ext>
                </a:extLst>
              </p:cNvPr>
              <p:cNvSpPr/>
              <p:nvPr/>
            </p:nvSpPr>
            <p:spPr>
              <a:xfrm>
                <a:off x="2419568"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5" name="任意多边形: 形状 28">
                <a:extLst>
                  <a:ext uri="{FF2B5EF4-FFF2-40B4-BE49-F238E27FC236}">
                    <a16:creationId xmlns:a16="http://schemas.microsoft.com/office/drawing/2014/main" id="{94B63988-77DA-E0CB-B8EB-88F2E68D3EF8}"/>
                  </a:ext>
                </a:extLst>
              </p:cNvPr>
              <p:cNvSpPr/>
              <p:nvPr/>
            </p:nvSpPr>
            <p:spPr>
              <a:xfrm>
                <a:off x="2419568"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6" name="任意多边形: 形状 29">
                <a:extLst>
                  <a:ext uri="{FF2B5EF4-FFF2-40B4-BE49-F238E27FC236}">
                    <a16:creationId xmlns:a16="http://schemas.microsoft.com/office/drawing/2014/main" id="{4BE2DC31-BCA3-5F76-9381-EDBBFB29868D}"/>
                  </a:ext>
                </a:extLst>
              </p:cNvPr>
              <p:cNvSpPr/>
              <p:nvPr/>
            </p:nvSpPr>
            <p:spPr>
              <a:xfrm>
                <a:off x="2419568"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7" name="任意多边形: 形状 30">
                <a:extLst>
                  <a:ext uri="{FF2B5EF4-FFF2-40B4-BE49-F238E27FC236}">
                    <a16:creationId xmlns:a16="http://schemas.microsoft.com/office/drawing/2014/main" id="{E8B47555-5849-F911-F767-2CE1CF5C6206}"/>
                  </a:ext>
                </a:extLst>
              </p:cNvPr>
              <p:cNvSpPr/>
              <p:nvPr/>
            </p:nvSpPr>
            <p:spPr>
              <a:xfrm>
                <a:off x="2419568"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8" name="任意多边形: 形状 31">
                <a:extLst>
                  <a:ext uri="{FF2B5EF4-FFF2-40B4-BE49-F238E27FC236}">
                    <a16:creationId xmlns:a16="http://schemas.microsoft.com/office/drawing/2014/main" id="{CE4A16A7-5650-14D3-1702-88C64DB6C2F9}"/>
                  </a:ext>
                </a:extLst>
              </p:cNvPr>
              <p:cNvSpPr/>
              <p:nvPr/>
            </p:nvSpPr>
            <p:spPr>
              <a:xfrm>
                <a:off x="2419568"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99" name="任意多边形: 形状 32">
                <a:extLst>
                  <a:ext uri="{FF2B5EF4-FFF2-40B4-BE49-F238E27FC236}">
                    <a16:creationId xmlns:a16="http://schemas.microsoft.com/office/drawing/2014/main" id="{3671485C-5768-EF78-272C-6813E6DE89B6}"/>
                  </a:ext>
                </a:extLst>
              </p:cNvPr>
              <p:cNvSpPr/>
              <p:nvPr/>
            </p:nvSpPr>
            <p:spPr>
              <a:xfrm>
                <a:off x="2419568"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0" name="任意多边形: 形状 33">
                <a:extLst>
                  <a:ext uri="{FF2B5EF4-FFF2-40B4-BE49-F238E27FC236}">
                    <a16:creationId xmlns:a16="http://schemas.microsoft.com/office/drawing/2014/main" id="{BF905FAE-27BF-244C-5EFE-694E1CE67ACB}"/>
                  </a:ext>
                </a:extLst>
              </p:cNvPr>
              <p:cNvSpPr/>
              <p:nvPr/>
            </p:nvSpPr>
            <p:spPr>
              <a:xfrm>
                <a:off x="2419568"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1" name="任意多边形: 形状 34">
                <a:extLst>
                  <a:ext uri="{FF2B5EF4-FFF2-40B4-BE49-F238E27FC236}">
                    <a16:creationId xmlns:a16="http://schemas.microsoft.com/office/drawing/2014/main" id="{C34265D6-4350-674D-6450-83C56EA6B749}"/>
                  </a:ext>
                </a:extLst>
              </p:cNvPr>
              <p:cNvSpPr/>
              <p:nvPr/>
            </p:nvSpPr>
            <p:spPr>
              <a:xfrm>
                <a:off x="2419568"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2" name="任意多边形: 形状 35">
                <a:extLst>
                  <a:ext uri="{FF2B5EF4-FFF2-40B4-BE49-F238E27FC236}">
                    <a16:creationId xmlns:a16="http://schemas.microsoft.com/office/drawing/2014/main" id="{6E6E02A4-ECF7-DFFA-82F8-E47DBD2E0FC6}"/>
                  </a:ext>
                </a:extLst>
              </p:cNvPr>
              <p:cNvSpPr/>
              <p:nvPr/>
            </p:nvSpPr>
            <p:spPr>
              <a:xfrm>
                <a:off x="2419568"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3" name="任意多边形: 形状 36">
                <a:extLst>
                  <a:ext uri="{FF2B5EF4-FFF2-40B4-BE49-F238E27FC236}">
                    <a16:creationId xmlns:a16="http://schemas.microsoft.com/office/drawing/2014/main" id="{C0528122-434B-C718-6B39-9DAA0AF06FC0}"/>
                  </a:ext>
                </a:extLst>
              </p:cNvPr>
              <p:cNvSpPr/>
              <p:nvPr/>
            </p:nvSpPr>
            <p:spPr>
              <a:xfrm>
                <a:off x="2419568"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4" name="任意多边形: 形状 37">
                <a:extLst>
                  <a:ext uri="{FF2B5EF4-FFF2-40B4-BE49-F238E27FC236}">
                    <a16:creationId xmlns:a16="http://schemas.microsoft.com/office/drawing/2014/main" id="{76D45AAC-F931-73B6-CC35-65228AF4CADF}"/>
                  </a:ext>
                </a:extLst>
              </p:cNvPr>
              <p:cNvSpPr/>
              <p:nvPr/>
            </p:nvSpPr>
            <p:spPr>
              <a:xfrm>
                <a:off x="2419568"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5" name="任意多边形: 形状 38">
                <a:extLst>
                  <a:ext uri="{FF2B5EF4-FFF2-40B4-BE49-F238E27FC236}">
                    <a16:creationId xmlns:a16="http://schemas.microsoft.com/office/drawing/2014/main" id="{9E042AE7-6C16-62D7-4425-AFA4AE1ECB49}"/>
                  </a:ext>
                </a:extLst>
              </p:cNvPr>
              <p:cNvSpPr/>
              <p:nvPr/>
            </p:nvSpPr>
            <p:spPr>
              <a:xfrm>
                <a:off x="2419568"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6" name="任意多边形: 形状 39">
                <a:extLst>
                  <a:ext uri="{FF2B5EF4-FFF2-40B4-BE49-F238E27FC236}">
                    <a16:creationId xmlns:a16="http://schemas.microsoft.com/office/drawing/2014/main" id="{F14F0D12-1CBF-CFB9-28FD-F2A49CAA3A74}"/>
                  </a:ext>
                </a:extLst>
              </p:cNvPr>
              <p:cNvSpPr/>
              <p:nvPr/>
            </p:nvSpPr>
            <p:spPr>
              <a:xfrm>
                <a:off x="2419568"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7" name="任意多边形: 形状 40">
                <a:extLst>
                  <a:ext uri="{FF2B5EF4-FFF2-40B4-BE49-F238E27FC236}">
                    <a16:creationId xmlns:a16="http://schemas.microsoft.com/office/drawing/2014/main" id="{F00F4D26-E39C-6A94-4556-E646F7F66C98}"/>
                  </a:ext>
                </a:extLst>
              </p:cNvPr>
              <p:cNvSpPr/>
              <p:nvPr/>
            </p:nvSpPr>
            <p:spPr>
              <a:xfrm>
                <a:off x="2419568"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8" name="任意多边形: 形状 41">
                <a:extLst>
                  <a:ext uri="{FF2B5EF4-FFF2-40B4-BE49-F238E27FC236}">
                    <a16:creationId xmlns:a16="http://schemas.microsoft.com/office/drawing/2014/main" id="{C09A73CC-8BE3-CAD7-8512-4A5B436AC90E}"/>
                  </a:ext>
                </a:extLst>
              </p:cNvPr>
              <p:cNvSpPr/>
              <p:nvPr/>
            </p:nvSpPr>
            <p:spPr>
              <a:xfrm>
                <a:off x="259102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09" name="任意多边形: 形状 42">
                <a:extLst>
                  <a:ext uri="{FF2B5EF4-FFF2-40B4-BE49-F238E27FC236}">
                    <a16:creationId xmlns:a16="http://schemas.microsoft.com/office/drawing/2014/main" id="{FA688128-1886-CD5E-4913-110B2517A12B}"/>
                  </a:ext>
                </a:extLst>
              </p:cNvPr>
              <p:cNvSpPr/>
              <p:nvPr/>
            </p:nvSpPr>
            <p:spPr>
              <a:xfrm>
                <a:off x="259102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0" name="任意多边形: 形状 43">
                <a:extLst>
                  <a:ext uri="{FF2B5EF4-FFF2-40B4-BE49-F238E27FC236}">
                    <a16:creationId xmlns:a16="http://schemas.microsoft.com/office/drawing/2014/main" id="{458F4A43-5200-C786-A2F4-91D4B075EC09}"/>
                  </a:ext>
                </a:extLst>
              </p:cNvPr>
              <p:cNvSpPr/>
              <p:nvPr/>
            </p:nvSpPr>
            <p:spPr>
              <a:xfrm>
                <a:off x="259102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1" name="任意多边形: 形状 44">
                <a:extLst>
                  <a:ext uri="{FF2B5EF4-FFF2-40B4-BE49-F238E27FC236}">
                    <a16:creationId xmlns:a16="http://schemas.microsoft.com/office/drawing/2014/main" id="{00C00D6A-79E9-2F71-4B61-4862B936E092}"/>
                  </a:ext>
                </a:extLst>
              </p:cNvPr>
              <p:cNvSpPr/>
              <p:nvPr/>
            </p:nvSpPr>
            <p:spPr>
              <a:xfrm>
                <a:off x="259102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2" name="任意多边形: 形状 45">
                <a:extLst>
                  <a:ext uri="{FF2B5EF4-FFF2-40B4-BE49-F238E27FC236}">
                    <a16:creationId xmlns:a16="http://schemas.microsoft.com/office/drawing/2014/main" id="{7915A7CD-3A97-D3FC-4078-DAB6C943F039}"/>
                  </a:ext>
                </a:extLst>
              </p:cNvPr>
              <p:cNvSpPr/>
              <p:nvPr/>
            </p:nvSpPr>
            <p:spPr>
              <a:xfrm>
                <a:off x="259102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3" name="任意多边形: 形状 46">
                <a:extLst>
                  <a:ext uri="{FF2B5EF4-FFF2-40B4-BE49-F238E27FC236}">
                    <a16:creationId xmlns:a16="http://schemas.microsoft.com/office/drawing/2014/main" id="{47200AFB-EBD1-A047-62C4-FA5C657C2B7E}"/>
                  </a:ext>
                </a:extLst>
              </p:cNvPr>
              <p:cNvSpPr/>
              <p:nvPr/>
            </p:nvSpPr>
            <p:spPr>
              <a:xfrm>
                <a:off x="259102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4" name="任意多边形: 形状 47">
                <a:extLst>
                  <a:ext uri="{FF2B5EF4-FFF2-40B4-BE49-F238E27FC236}">
                    <a16:creationId xmlns:a16="http://schemas.microsoft.com/office/drawing/2014/main" id="{C0A07A64-328D-7286-3D0A-7EC79FD80F71}"/>
                  </a:ext>
                </a:extLst>
              </p:cNvPr>
              <p:cNvSpPr/>
              <p:nvPr/>
            </p:nvSpPr>
            <p:spPr>
              <a:xfrm>
                <a:off x="259102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5" name="任意多边形: 形状 48">
                <a:extLst>
                  <a:ext uri="{FF2B5EF4-FFF2-40B4-BE49-F238E27FC236}">
                    <a16:creationId xmlns:a16="http://schemas.microsoft.com/office/drawing/2014/main" id="{D417DA06-2A4C-3EAA-7CC1-666A0DBC9423}"/>
                  </a:ext>
                </a:extLst>
              </p:cNvPr>
              <p:cNvSpPr/>
              <p:nvPr/>
            </p:nvSpPr>
            <p:spPr>
              <a:xfrm>
                <a:off x="259102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6" name="任意多边形: 形状 49">
                <a:extLst>
                  <a:ext uri="{FF2B5EF4-FFF2-40B4-BE49-F238E27FC236}">
                    <a16:creationId xmlns:a16="http://schemas.microsoft.com/office/drawing/2014/main" id="{CE3A0B48-A5B7-C7F5-77E4-A0BC0A21EA2C}"/>
                  </a:ext>
                </a:extLst>
              </p:cNvPr>
              <p:cNvSpPr/>
              <p:nvPr/>
            </p:nvSpPr>
            <p:spPr>
              <a:xfrm>
                <a:off x="259102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7" name="任意多边形: 形状 50">
                <a:extLst>
                  <a:ext uri="{FF2B5EF4-FFF2-40B4-BE49-F238E27FC236}">
                    <a16:creationId xmlns:a16="http://schemas.microsoft.com/office/drawing/2014/main" id="{B6366787-D343-72D4-3ABD-49717BAE3A51}"/>
                  </a:ext>
                </a:extLst>
              </p:cNvPr>
              <p:cNvSpPr/>
              <p:nvPr/>
            </p:nvSpPr>
            <p:spPr>
              <a:xfrm>
                <a:off x="259102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8" name="任意多边形: 形状 51">
                <a:extLst>
                  <a:ext uri="{FF2B5EF4-FFF2-40B4-BE49-F238E27FC236}">
                    <a16:creationId xmlns:a16="http://schemas.microsoft.com/office/drawing/2014/main" id="{BDFBE5CE-AB54-0348-BAA3-9C9A30357445}"/>
                  </a:ext>
                </a:extLst>
              </p:cNvPr>
              <p:cNvSpPr/>
              <p:nvPr/>
            </p:nvSpPr>
            <p:spPr>
              <a:xfrm>
                <a:off x="259102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19" name="任意多边形: 形状 52">
                <a:extLst>
                  <a:ext uri="{FF2B5EF4-FFF2-40B4-BE49-F238E27FC236}">
                    <a16:creationId xmlns:a16="http://schemas.microsoft.com/office/drawing/2014/main" id="{613A518B-4D9C-9C52-CC2E-B2F1561D9D89}"/>
                  </a:ext>
                </a:extLst>
              </p:cNvPr>
              <p:cNvSpPr/>
              <p:nvPr/>
            </p:nvSpPr>
            <p:spPr>
              <a:xfrm>
                <a:off x="259102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0" name="任意多边形: 形状 53">
                <a:extLst>
                  <a:ext uri="{FF2B5EF4-FFF2-40B4-BE49-F238E27FC236}">
                    <a16:creationId xmlns:a16="http://schemas.microsoft.com/office/drawing/2014/main" id="{141B1A4F-EA76-56DA-8F68-89B6E001F2E0}"/>
                  </a:ext>
                </a:extLst>
              </p:cNvPr>
              <p:cNvSpPr/>
              <p:nvPr/>
            </p:nvSpPr>
            <p:spPr>
              <a:xfrm>
                <a:off x="259102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1" name="任意多边形: 形状 54">
                <a:extLst>
                  <a:ext uri="{FF2B5EF4-FFF2-40B4-BE49-F238E27FC236}">
                    <a16:creationId xmlns:a16="http://schemas.microsoft.com/office/drawing/2014/main" id="{CC09DCA6-8EC3-0DFB-91EF-EDF97EC69C7D}"/>
                  </a:ext>
                </a:extLst>
              </p:cNvPr>
              <p:cNvSpPr/>
              <p:nvPr/>
            </p:nvSpPr>
            <p:spPr>
              <a:xfrm>
                <a:off x="259102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2" name="任意多边形: 形状 55">
                <a:extLst>
                  <a:ext uri="{FF2B5EF4-FFF2-40B4-BE49-F238E27FC236}">
                    <a16:creationId xmlns:a16="http://schemas.microsoft.com/office/drawing/2014/main" id="{D80C9EEB-93C8-C591-F912-09A974DFCE20}"/>
                  </a:ext>
                </a:extLst>
              </p:cNvPr>
              <p:cNvSpPr/>
              <p:nvPr/>
            </p:nvSpPr>
            <p:spPr>
              <a:xfrm>
                <a:off x="259102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3" name="任意多边形: 形状 56">
                <a:extLst>
                  <a:ext uri="{FF2B5EF4-FFF2-40B4-BE49-F238E27FC236}">
                    <a16:creationId xmlns:a16="http://schemas.microsoft.com/office/drawing/2014/main" id="{00101378-198C-7522-BD70-BB54D6F071F8}"/>
                  </a:ext>
                </a:extLst>
              </p:cNvPr>
              <p:cNvSpPr/>
              <p:nvPr/>
            </p:nvSpPr>
            <p:spPr>
              <a:xfrm>
                <a:off x="259102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4" name="任意多边形: 形状 57">
                <a:extLst>
                  <a:ext uri="{FF2B5EF4-FFF2-40B4-BE49-F238E27FC236}">
                    <a16:creationId xmlns:a16="http://schemas.microsoft.com/office/drawing/2014/main" id="{641D0E1B-C3A0-60E3-967A-305A89316989}"/>
                  </a:ext>
                </a:extLst>
              </p:cNvPr>
              <p:cNvSpPr/>
              <p:nvPr/>
            </p:nvSpPr>
            <p:spPr>
              <a:xfrm>
                <a:off x="259102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5" name="任意多边形: 形状 58">
                <a:extLst>
                  <a:ext uri="{FF2B5EF4-FFF2-40B4-BE49-F238E27FC236}">
                    <a16:creationId xmlns:a16="http://schemas.microsoft.com/office/drawing/2014/main" id="{2F4CCF42-9B83-EE8B-86D8-F04B823ABF2A}"/>
                  </a:ext>
                </a:extLst>
              </p:cNvPr>
              <p:cNvSpPr/>
              <p:nvPr/>
            </p:nvSpPr>
            <p:spPr>
              <a:xfrm>
                <a:off x="259102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6" name="任意多边形: 形状 59">
                <a:extLst>
                  <a:ext uri="{FF2B5EF4-FFF2-40B4-BE49-F238E27FC236}">
                    <a16:creationId xmlns:a16="http://schemas.microsoft.com/office/drawing/2014/main" id="{C9A2B647-F2D6-2FC9-CE87-3B4FA93E074E}"/>
                  </a:ext>
                </a:extLst>
              </p:cNvPr>
              <p:cNvSpPr/>
              <p:nvPr/>
            </p:nvSpPr>
            <p:spPr>
              <a:xfrm>
                <a:off x="259102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7" name="任意多边形: 形状 60">
                <a:extLst>
                  <a:ext uri="{FF2B5EF4-FFF2-40B4-BE49-F238E27FC236}">
                    <a16:creationId xmlns:a16="http://schemas.microsoft.com/office/drawing/2014/main" id="{DB4D1D89-EF00-DBBD-719E-1CC3B3391E54}"/>
                  </a:ext>
                </a:extLst>
              </p:cNvPr>
              <p:cNvSpPr/>
              <p:nvPr/>
            </p:nvSpPr>
            <p:spPr>
              <a:xfrm>
                <a:off x="259102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28" name="任意多边形: 形状 61">
                <a:extLst>
                  <a:ext uri="{FF2B5EF4-FFF2-40B4-BE49-F238E27FC236}">
                    <a16:creationId xmlns:a16="http://schemas.microsoft.com/office/drawing/2014/main" id="{C39236DE-DC0D-57A8-03CB-1417CE702D16}"/>
                  </a:ext>
                </a:extLst>
              </p:cNvPr>
              <p:cNvSpPr/>
              <p:nvPr/>
            </p:nvSpPr>
            <p:spPr>
              <a:xfrm>
                <a:off x="259102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nvGrpSpPr>
              <p:cNvPr id="129" name="图形 15">
                <a:extLst>
                  <a:ext uri="{FF2B5EF4-FFF2-40B4-BE49-F238E27FC236}">
                    <a16:creationId xmlns:a16="http://schemas.microsoft.com/office/drawing/2014/main" id="{40E592A4-D276-51F9-D3F2-45135D739D66}"/>
                  </a:ext>
                </a:extLst>
              </p:cNvPr>
              <p:cNvGrpSpPr/>
              <p:nvPr/>
            </p:nvGrpSpPr>
            <p:grpSpPr>
              <a:xfrm>
                <a:off x="2762405" y="-43021"/>
                <a:ext cx="28102" cy="4168992"/>
                <a:chOff x="2762405" y="-43021"/>
                <a:chExt cx="28102" cy="4168992"/>
              </a:xfrm>
              <a:grpFill/>
            </p:grpSpPr>
            <p:sp>
              <p:nvSpPr>
                <p:cNvPr id="181" name="任意多边形: 形状 114">
                  <a:extLst>
                    <a:ext uri="{FF2B5EF4-FFF2-40B4-BE49-F238E27FC236}">
                      <a16:creationId xmlns:a16="http://schemas.microsoft.com/office/drawing/2014/main" id="{A70EA419-76A1-7F9E-C0C3-5013E5020833}"/>
                    </a:ext>
                  </a:extLst>
                </p:cNvPr>
                <p:cNvSpPr/>
                <p:nvPr/>
              </p:nvSpPr>
              <p:spPr>
                <a:xfrm>
                  <a:off x="2762405"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2" name="任意多边形: 形状 115">
                  <a:extLst>
                    <a:ext uri="{FF2B5EF4-FFF2-40B4-BE49-F238E27FC236}">
                      <a16:creationId xmlns:a16="http://schemas.microsoft.com/office/drawing/2014/main" id="{F359916D-759D-649A-377D-A043F144A942}"/>
                    </a:ext>
                  </a:extLst>
                </p:cNvPr>
                <p:cNvSpPr/>
                <p:nvPr/>
              </p:nvSpPr>
              <p:spPr>
                <a:xfrm>
                  <a:off x="2762405"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3" name="任意多边形: 形状 116">
                  <a:extLst>
                    <a:ext uri="{FF2B5EF4-FFF2-40B4-BE49-F238E27FC236}">
                      <a16:creationId xmlns:a16="http://schemas.microsoft.com/office/drawing/2014/main" id="{98EE303A-AC46-8021-FD85-3A92688C4690}"/>
                    </a:ext>
                  </a:extLst>
                </p:cNvPr>
                <p:cNvSpPr/>
                <p:nvPr/>
              </p:nvSpPr>
              <p:spPr>
                <a:xfrm>
                  <a:off x="2762405"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4" name="任意多边形: 形状 117">
                  <a:extLst>
                    <a:ext uri="{FF2B5EF4-FFF2-40B4-BE49-F238E27FC236}">
                      <a16:creationId xmlns:a16="http://schemas.microsoft.com/office/drawing/2014/main" id="{56F4E37A-6256-140C-71F2-6BCBC83ED92E}"/>
                    </a:ext>
                  </a:extLst>
                </p:cNvPr>
                <p:cNvSpPr/>
                <p:nvPr/>
              </p:nvSpPr>
              <p:spPr>
                <a:xfrm>
                  <a:off x="2762405"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5" name="任意多边形: 形状 118">
                  <a:extLst>
                    <a:ext uri="{FF2B5EF4-FFF2-40B4-BE49-F238E27FC236}">
                      <a16:creationId xmlns:a16="http://schemas.microsoft.com/office/drawing/2014/main" id="{5CAB8ECA-4A5C-D024-4674-4B024CDC1661}"/>
                    </a:ext>
                  </a:extLst>
                </p:cNvPr>
                <p:cNvSpPr/>
                <p:nvPr/>
              </p:nvSpPr>
              <p:spPr>
                <a:xfrm>
                  <a:off x="2762405"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6" name="任意多边形: 形状 119">
                  <a:extLst>
                    <a:ext uri="{FF2B5EF4-FFF2-40B4-BE49-F238E27FC236}">
                      <a16:creationId xmlns:a16="http://schemas.microsoft.com/office/drawing/2014/main" id="{7F83D5DE-A478-26A8-5B9B-894FF8D8B298}"/>
                    </a:ext>
                  </a:extLst>
                </p:cNvPr>
                <p:cNvSpPr/>
                <p:nvPr/>
              </p:nvSpPr>
              <p:spPr>
                <a:xfrm>
                  <a:off x="2762405"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7" name="任意多边形: 形状 120">
                  <a:extLst>
                    <a:ext uri="{FF2B5EF4-FFF2-40B4-BE49-F238E27FC236}">
                      <a16:creationId xmlns:a16="http://schemas.microsoft.com/office/drawing/2014/main" id="{8B914B6E-D1A0-5195-F23A-FE6C59221DDD}"/>
                    </a:ext>
                  </a:extLst>
                </p:cNvPr>
                <p:cNvSpPr/>
                <p:nvPr/>
              </p:nvSpPr>
              <p:spPr>
                <a:xfrm>
                  <a:off x="2762405"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8" name="任意多边形: 形状 121">
                  <a:extLst>
                    <a:ext uri="{FF2B5EF4-FFF2-40B4-BE49-F238E27FC236}">
                      <a16:creationId xmlns:a16="http://schemas.microsoft.com/office/drawing/2014/main" id="{073FAC25-6034-A5E0-6924-4F205C8DBAC0}"/>
                    </a:ext>
                  </a:extLst>
                </p:cNvPr>
                <p:cNvSpPr/>
                <p:nvPr/>
              </p:nvSpPr>
              <p:spPr>
                <a:xfrm>
                  <a:off x="2762405"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9" name="任意多边形: 形状 122">
                  <a:extLst>
                    <a:ext uri="{FF2B5EF4-FFF2-40B4-BE49-F238E27FC236}">
                      <a16:creationId xmlns:a16="http://schemas.microsoft.com/office/drawing/2014/main" id="{0BE12E96-E3A5-1434-EFFC-7B32B21BC9D9}"/>
                    </a:ext>
                  </a:extLst>
                </p:cNvPr>
                <p:cNvSpPr/>
                <p:nvPr/>
              </p:nvSpPr>
              <p:spPr>
                <a:xfrm>
                  <a:off x="2762405"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0" name="任意多边形: 形状 123">
                  <a:extLst>
                    <a:ext uri="{FF2B5EF4-FFF2-40B4-BE49-F238E27FC236}">
                      <a16:creationId xmlns:a16="http://schemas.microsoft.com/office/drawing/2014/main" id="{852A84AD-466C-99E9-0776-CD9CECF0A3D4}"/>
                    </a:ext>
                  </a:extLst>
                </p:cNvPr>
                <p:cNvSpPr/>
                <p:nvPr/>
              </p:nvSpPr>
              <p:spPr>
                <a:xfrm>
                  <a:off x="2762405"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1" name="任意多边形: 形状 124">
                  <a:extLst>
                    <a:ext uri="{FF2B5EF4-FFF2-40B4-BE49-F238E27FC236}">
                      <a16:creationId xmlns:a16="http://schemas.microsoft.com/office/drawing/2014/main" id="{0717EA5F-2FC3-A821-12D8-A0DDA98A309E}"/>
                    </a:ext>
                  </a:extLst>
                </p:cNvPr>
                <p:cNvSpPr/>
                <p:nvPr/>
              </p:nvSpPr>
              <p:spPr>
                <a:xfrm>
                  <a:off x="2762405"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2" name="任意多边形: 形状 125">
                  <a:extLst>
                    <a:ext uri="{FF2B5EF4-FFF2-40B4-BE49-F238E27FC236}">
                      <a16:creationId xmlns:a16="http://schemas.microsoft.com/office/drawing/2014/main" id="{AA6E3110-3D92-8E37-2CC9-6F3AE0311810}"/>
                    </a:ext>
                  </a:extLst>
                </p:cNvPr>
                <p:cNvSpPr/>
                <p:nvPr/>
              </p:nvSpPr>
              <p:spPr>
                <a:xfrm>
                  <a:off x="2762405"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3" name="任意多边形: 形状 126">
                  <a:extLst>
                    <a:ext uri="{FF2B5EF4-FFF2-40B4-BE49-F238E27FC236}">
                      <a16:creationId xmlns:a16="http://schemas.microsoft.com/office/drawing/2014/main" id="{676A73DF-A724-5F16-E560-A0700517BCB4}"/>
                    </a:ext>
                  </a:extLst>
                </p:cNvPr>
                <p:cNvSpPr/>
                <p:nvPr/>
              </p:nvSpPr>
              <p:spPr>
                <a:xfrm>
                  <a:off x="2762405"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4" name="任意多边形: 形状 127">
                  <a:extLst>
                    <a:ext uri="{FF2B5EF4-FFF2-40B4-BE49-F238E27FC236}">
                      <a16:creationId xmlns:a16="http://schemas.microsoft.com/office/drawing/2014/main" id="{34F125F1-4F41-F398-346F-C17B156974AA}"/>
                    </a:ext>
                  </a:extLst>
                </p:cNvPr>
                <p:cNvSpPr/>
                <p:nvPr/>
              </p:nvSpPr>
              <p:spPr>
                <a:xfrm>
                  <a:off x="2762405"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5" name="任意多边形: 形状 128">
                  <a:extLst>
                    <a:ext uri="{FF2B5EF4-FFF2-40B4-BE49-F238E27FC236}">
                      <a16:creationId xmlns:a16="http://schemas.microsoft.com/office/drawing/2014/main" id="{C83F64AD-5ACF-6E4B-9918-A2FD8B658029}"/>
                    </a:ext>
                  </a:extLst>
                </p:cNvPr>
                <p:cNvSpPr/>
                <p:nvPr/>
              </p:nvSpPr>
              <p:spPr>
                <a:xfrm>
                  <a:off x="2762405"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6" name="任意多边形: 形状 129">
                  <a:extLst>
                    <a:ext uri="{FF2B5EF4-FFF2-40B4-BE49-F238E27FC236}">
                      <a16:creationId xmlns:a16="http://schemas.microsoft.com/office/drawing/2014/main" id="{02DDBFD2-B7F4-CD92-9F0A-F86A5C5CAF65}"/>
                    </a:ext>
                  </a:extLst>
                </p:cNvPr>
                <p:cNvSpPr/>
                <p:nvPr/>
              </p:nvSpPr>
              <p:spPr>
                <a:xfrm>
                  <a:off x="2762405"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7" name="任意多边形: 形状 130">
                  <a:extLst>
                    <a:ext uri="{FF2B5EF4-FFF2-40B4-BE49-F238E27FC236}">
                      <a16:creationId xmlns:a16="http://schemas.microsoft.com/office/drawing/2014/main" id="{50D95605-426A-F014-00B6-DAD44A73FFC5}"/>
                    </a:ext>
                  </a:extLst>
                </p:cNvPr>
                <p:cNvSpPr/>
                <p:nvPr/>
              </p:nvSpPr>
              <p:spPr>
                <a:xfrm>
                  <a:off x="2762405"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8" name="任意多边形: 形状 131">
                  <a:extLst>
                    <a:ext uri="{FF2B5EF4-FFF2-40B4-BE49-F238E27FC236}">
                      <a16:creationId xmlns:a16="http://schemas.microsoft.com/office/drawing/2014/main" id="{CA840F1B-AEA6-4058-C167-C685A41C4534}"/>
                    </a:ext>
                  </a:extLst>
                </p:cNvPr>
                <p:cNvSpPr/>
                <p:nvPr/>
              </p:nvSpPr>
              <p:spPr>
                <a:xfrm>
                  <a:off x="2762405"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99" name="任意多边形: 形状 132">
                  <a:extLst>
                    <a:ext uri="{FF2B5EF4-FFF2-40B4-BE49-F238E27FC236}">
                      <a16:creationId xmlns:a16="http://schemas.microsoft.com/office/drawing/2014/main" id="{B3F97B03-A9BB-E7A7-A231-CB4FD2A5F8C3}"/>
                    </a:ext>
                  </a:extLst>
                </p:cNvPr>
                <p:cNvSpPr/>
                <p:nvPr/>
              </p:nvSpPr>
              <p:spPr>
                <a:xfrm>
                  <a:off x="2762405"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0" name="任意多边形: 形状 133">
                  <a:extLst>
                    <a:ext uri="{FF2B5EF4-FFF2-40B4-BE49-F238E27FC236}">
                      <a16:creationId xmlns:a16="http://schemas.microsoft.com/office/drawing/2014/main" id="{604B41A6-12AA-0C3C-9659-687E9DC2C7C1}"/>
                    </a:ext>
                  </a:extLst>
                </p:cNvPr>
                <p:cNvSpPr/>
                <p:nvPr/>
              </p:nvSpPr>
              <p:spPr>
                <a:xfrm>
                  <a:off x="2762405"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1" name="任意多边形: 形状 134">
                  <a:extLst>
                    <a:ext uri="{FF2B5EF4-FFF2-40B4-BE49-F238E27FC236}">
                      <a16:creationId xmlns:a16="http://schemas.microsoft.com/office/drawing/2014/main" id="{D2B8E63C-5E21-6A9E-99A0-70AAB360CEA1}"/>
                    </a:ext>
                  </a:extLst>
                </p:cNvPr>
                <p:cNvSpPr/>
                <p:nvPr/>
              </p:nvSpPr>
              <p:spPr>
                <a:xfrm>
                  <a:off x="2762405"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2" name="任意多边形: 形状 135">
                  <a:extLst>
                    <a:ext uri="{FF2B5EF4-FFF2-40B4-BE49-F238E27FC236}">
                      <a16:creationId xmlns:a16="http://schemas.microsoft.com/office/drawing/2014/main" id="{2FE2CEE2-7122-7688-55F3-827EF1E171C3}"/>
                    </a:ext>
                  </a:extLst>
                </p:cNvPr>
                <p:cNvSpPr/>
                <p:nvPr/>
              </p:nvSpPr>
              <p:spPr>
                <a:xfrm>
                  <a:off x="2762405"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3" name="任意多边形: 形状 136">
                  <a:extLst>
                    <a:ext uri="{FF2B5EF4-FFF2-40B4-BE49-F238E27FC236}">
                      <a16:creationId xmlns:a16="http://schemas.microsoft.com/office/drawing/2014/main" id="{69DBDF30-078D-80F3-73D9-3E491D871843}"/>
                    </a:ext>
                  </a:extLst>
                </p:cNvPr>
                <p:cNvSpPr/>
                <p:nvPr/>
              </p:nvSpPr>
              <p:spPr>
                <a:xfrm>
                  <a:off x="2762405"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4" name="任意多边形: 形状 137">
                  <a:extLst>
                    <a:ext uri="{FF2B5EF4-FFF2-40B4-BE49-F238E27FC236}">
                      <a16:creationId xmlns:a16="http://schemas.microsoft.com/office/drawing/2014/main" id="{66B48CEF-15AC-48B4-BB6F-1335C2C638DB}"/>
                    </a:ext>
                  </a:extLst>
                </p:cNvPr>
                <p:cNvSpPr/>
                <p:nvPr/>
              </p:nvSpPr>
              <p:spPr>
                <a:xfrm>
                  <a:off x="2762405"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205" name="任意多边形: 形状 138">
                  <a:extLst>
                    <a:ext uri="{FF2B5EF4-FFF2-40B4-BE49-F238E27FC236}">
                      <a16:creationId xmlns:a16="http://schemas.microsoft.com/office/drawing/2014/main" id="{BB597744-6AB4-E8FB-34E3-ED14C4E431AE}"/>
                    </a:ext>
                  </a:extLst>
                </p:cNvPr>
                <p:cNvSpPr/>
                <p:nvPr/>
              </p:nvSpPr>
              <p:spPr>
                <a:xfrm>
                  <a:off x="2762405"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30" name="图形 15">
                <a:extLst>
                  <a:ext uri="{FF2B5EF4-FFF2-40B4-BE49-F238E27FC236}">
                    <a16:creationId xmlns:a16="http://schemas.microsoft.com/office/drawing/2014/main" id="{D9B52F10-131A-6A7E-5FAE-E14BD4AC82A4}"/>
                  </a:ext>
                </a:extLst>
              </p:cNvPr>
              <p:cNvGrpSpPr/>
              <p:nvPr/>
            </p:nvGrpSpPr>
            <p:grpSpPr>
              <a:xfrm>
                <a:off x="2933788" y="-43021"/>
                <a:ext cx="28102" cy="4168992"/>
                <a:chOff x="2933788" y="-43021"/>
                <a:chExt cx="28102" cy="4168992"/>
              </a:xfrm>
              <a:grpFill/>
            </p:grpSpPr>
            <p:sp>
              <p:nvSpPr>
                <p:cNvPr id="156" name="任意多边形: 形状 89">
                  <a:extLst>
                    <a:ext uri="{FF2B5EF4-FFF2-40B4-BE49-F238E27FC236}">
                      <a16:creationId xmlns:a16="http://schemas.microsoft.com/office/drawing/2014/main" id="{DE452BF9-11EB-A2E1-1C8A-B1F62A6EF492}"/>
                    </a:ext>
                  </a:extLst>
                </p:cNvPr>
                <p:cNvSpPr/>
                <p:nvPr/>
              </p:nvSpPr>
              <p:spPr>
                <a:xfrm>
                  <a:off x="2933788"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7" name="任意多边形: 形状 90">
                  <a:extLst>
                    <a:ext uri="{FF2B5EF4-FFF2-40B4-BE49-F238E27FC236}">
                      <a16:creationId xmlns:a16="http://schemas.microsoft.com/office/drawing/2014/main" id="{BD42D91C-0D18-DFB1-6459-D32179E752D7}"/>
                    </a:ext>
                  </a:extLst>
                </p:cNvPr>
                <p:cNvSpPr/>
                <p:nvPr/>
              </p:nvSpPr>
              <p:spPr>
                <a:xfrm>
                  <a:off x="2933788"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8" name="任意多边形: 形状 91">
                  <a:extLst>
                    <a:ext uri="{FF2B5EF4-FFF2-40B4-BE49-F238E27FC236}">
                      <a16:creationId xmlns:a16="http://schemas.microsoft.com/office/drawing/2014/main" id="{274FDFC1-44BB-9812-6D18-2FC25D780C18}"/>
                    </a:ext>
                  </a:extLst>
                </p:cNvPr>
                <p:cNvSpPr/>
                <p:nvPr/>
              </p:nvSpPr>
              <p:spPr>
                <a:xfrm>
                  <a:off x="2933788"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9" name="任意多边形: 形状 92">
                  <a:extLst>
                    <a:ext uri="{FF2B5EF4-FFF2-40B4-BE49-F238E27FC236}">
                      <a16:creationId xmlns:a16="http://schemas.microsoft.com/office/drawing/2014/main" id="{1C179A53-EF7A-60C9-FB12-05A1638ACF6A}"/>
                    </a:ext>
                  </a:extLst>
                </p:cNvPr>
                <p:cNvSpPr/>
                <p:nvPr/>
              </p:nvSpPr>
              <p:spPr>
                <a:xfrm>
                  <a:off x="2933788"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0" name="任意多边形: 形状 93">
                  <a:extLst>
                    <a:ext uri="{FF2B5EF4-FFF2-40B4-BE49-F238E27FC236}">
                      <a16:creationId xmlns:a16="http://schemas.microsoft.com/office/drawing/2014/main" id="{4C4F93FD-C350-0432-784A-21F1A98DE5E1}"/>
                    </a:ext>
                  </a:extLst>
                </p:cNvPr>
                <p:cNvSpPr/>
                <p:nvPr/>
              </p:nvSpPr>
              <p:spPr>
                <a:xfrm>
                  <a:off x="2933788"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1" name="任意多边形: 形状 94">
                  <a:extLst>
                    <a:ext uri="{FF2B5EF4-FFF2-40B4-BE49-F238E27FC236}">
                      <a16:creationId xmlns:a16="http://schemas.microsoft.com/office/drawing/2014/main" id="{EFD58BD6-A893-846A-6B64-8E2503968781}"/>
                    </a:ext>
                  </a:extLst>
                </p:cNvPr>
                <p:cNvSpPr/>
                <p:nvPr/>
              </p:nvSpPr>
              <p:spPr>
                <a:xfrm>
                  <a:off x="2933788"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2" name="任意多边形: 形状 95">
                  <a:extLst>
                    <a:ext uri="{FF2B5EF4-FFF2-40B4-BE49-F238E27FC236}">
                      <a16:creationId xmlns:a16="http://schemas.microsoft.com/office/drawing/2014/main" id="{6AAF42A7-29C1-376A-8A92-D8741B18F25D}"/>
                    </a:ext>
                  </a:extLst>
                </p:cNvPr>
                <p:cNvSpPr/>
                <p:nvPr/>
              </p:nvSpPr>
              <p:spPr>
                <a:xfrm>
                  <a:off x="2933788"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3" name="任意多边形: 形状 96">
                  <a:extLst>
                    <a:ext uri="{FF2B5EF4-FFF2-40B4-BE49-F238E27FC236}">
                      <a16:creationId xmlns:a16="http://schemas.microsoft.com/office/drawing/2014/main" id="{64012FE9-AE50-4528-FEEA-68CBD28B1FE6}"/>
                    </a:ext>
                  </a:extLst>
                </p:cNvPr>
                <p:cNvSpPr/>
                <p:nvPr/>
              </p:nvSpPr>
              <p:spPr>
                <a:xfrm>
                  <a:off x="2933788"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4" name="任意多边形: 形状 97">
                  <a:extLst>
                    <a:ext uri="{FF2B5EF4-FFF2-40B4-BE49-F238E27FC236}">
                      <a16:creationId xmlns:a16="http://schemas.microsoft.com/office/drawing/2014/main" id="{440AB9D7-5691-DD67-2390-4EAF9C808068}"/>
                    </a:ext>
                  </a:extLst>
                </p:cNvPr>
                <p:cNvSpPr/>
                <p:nvPr/>
              </p:nvSpPr>
              <p:spPr>
                <a:xfrm>
                  <a:off x="2933788"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5" name="任意多边形: 形状 98">
                  <a:extLst>
                    <a:ext uri="{FF2B5EF4-FFF2-40B4-BE49-F238E27FC236}">
                      <a16:creationId xmlns:a16="http://schemas.microsoft.com/office/drawing/2014/main" id="{BD2DB4FE-1D2F-B0F8-1FDE-5E42C8653864}"/>
                    </a:ext>
                  </a:extLst>
                </p:cNvPr>
                <p:cNvSpPr/>
                <p:nvPr/>
              </p:nvSpPr>
              <p:spPr>
                <a:xfrm>
                  <a:off x="2933788"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6" name="任意多边形: 形状 99">
                  <a:extLst>
                    <a:ext uri="{FF2B5EF4-FFF2-40B4-BE49-F238E27FC236}">
                      <a16:creationId xmlns:a16="http://schemas.microsoft.com/office/drawing/2014/main" id="{4AE7C27E-A7BE-076D-F57B-B8F4674C2F16}"/>
                    </a:ext>
                  </a:extLst>
                </p:cNvPr>
                <p:cNvSpPr/>
                <p:nvPr/>
              </p:nvSpPr>
              <p:spPr>
                <a:xfrm>
                  <a:off x="2933788"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7" name="任意多边形: 形状 100">
                  <a:extLst>
                    <a:ext uri="{FF2B5EF4-FFF2-40B4-BE49-F238E27FC236}">
                      <a16:creationId xmlns:a16="http://schemas.microsoft.com/office/drawing/2014/main" id="{5198B9CE-85F9-89BD-5983-23B3BD43572C}"/>
                    </a:ext>
                  </a:extLst>
                </p:cNvPr>
                <p:cNvSpPr/>
                <p:nvPr/>
              </p:nvSpPr>
              <p:spPr>
                <a:xfrm>
                  <a:off x="2933788"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8" name="任意多边形: 形状 101">
                  <a:extLst>
                    <a:ext uri="{FF2B5EF4-FFF2-40B4-BE49-F238E27FC236}">
                      <a16:creationId xmlns:a16="http://schemas.microsoft.com/office/drawing/2014/main" id="{3C35391C-3073-4056-75E9-B7F770297229}"/>
                    </a:ext>
                  </a:extLst>
                </p:cNvPr>
                <p:cNvSpPr/>
                <p:nvPr/>
              </p:nvSpPr>
              <p:spPr>
                <a:xfrm>
                  <a:off x="2933788"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69" name="任意多边形: 形状 102">
                  <a:extLst>
                    <a:ext uri="{FF2B5EF4-FFF2-40B4-BE49-F238E27FC236}">
                      <a16:creationId xmlns:a16="http://schemas.microsoft.com/office/drawing/2014/main" id="{32B489F4-20AA-F3D8-A079-C22A3E63067D}"/>
                    </a:ext>
                  </a:extLst>
                </p:cNvPr>
                <p:cNvSpPr/>
                <p:nvPr/>
              </p:nvSpPr>
              <p:spPr>
                <a:xfrm>
                  <a:off x="2933788"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0" name="任意多边形: 形状 103">
                  <a:extLst>
                    <a:ext uri="{FF2B5EF4-FFF2-40B4-BE49-F238E27FC236}">
                      <a16:creationId xmlns:a16="http://schemas.microsoft.com/office/drawing/2014/main" id="{1DF96C8E-777A-ACEC-302F-9BDDDCCD4273}"/>
                    </a:ext>
                  </a:extLst>
                </p:cNvPr>
                <p:cNvSpPr/>
                <p:nvPr/>
              </p:nvSpPr>
              <p:spPr>
                <a:xfrm>
                  <a:off x="2933788"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1" name="任意多边形: 形状 104">
                  <a:extLst>
                    <a:ext uri="{FF2B5EF4-FFF2-40B4-BE49-F238E27FC236}">
                      <a16:creationId xmlns:a16="http://schemas.microsoft.com/office/drawing/2014/main" id="{9711A7B5-7C25-70A8-DBF3-BEA64AA9BF2F}"/>
                    </a:ext>
                  </a:extLst>
                </p:cNvPr>
                <p:cNvSpPr/>
                <p:nvPr/>
              </p:nvSpPr>
              <p:spPr>
                <a:xfrm>
                  <a:off x="2933788"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2" name="任意多边形: 形状 105">
                  <a:extLst>
                    <a:ext uri="{FF2B5EF4-FFF2-40B4-BE49-F238E27FC236}">
                      <a16:creationId xmlns:a16="http://schemas.microsoft.com/office/drawing/2014/main" id="{DC2AE51E-E5B8-C721-B7D0-BC6629B5D93C}"/>
                    </a:ext>
                  </a:extLst>
                </p:cNvPr>
                <p:cNvSpPr/>
                <p:nvPr/>
              </p:nvSpPr>
              <p:spPr>
                <a:xfrm>
                  <a:off x="2933788"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3" name="任意多边形: 形状 106">
                  <a:extLst>
                    <a:ext uri="{FF2B5EF4-FFF2-40B4-BE49-F238E27FC236}">
                      <a16:creationId xmlns:a16="http://schemas.microsoft.com/office/drawing/2014/main" id="{351231DD-3B0D-E8E2-1D85-520F0C5AABF6}"/>
                    </a:ext>
                  </a:extLst>
                </p:cNvPr>
                <p:cNvSpPr/>
                <p:nvPr/>
              </p:nvSpPr>
              <p:spPr>
                <a:xfrm>
                  <a:off x="2933788"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4" name="任意多边形: 形状 107">
                  <a:extLst>
                    <a:ext uri="{FF2B5EF4-FFF2-40B4-BE49-F238E27FC236}">
                      <a16:creationId xmlns:a16="http://schemas.microsoft.com/office/drawing/2014/main" id="{1E2A4699-64E1-B3E7-5E2E-21AA0966034E}"/>
                    </a:ext>
                  </a:extLst>
                </p:cNvPr>
                <p:cNvSpPr/>
                <p:nvPr/>
              </p:nvSpPr>
              <p:spPr>
                <a:xfrm>
                  <a:off x="2933788"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5" name="任意多边形: 形状 108">
                  <a:extLst>
                    <a:ext uri="{FF2B5EF4-FFF2-40B4-BE49-F238E27FC236}">
                      <a16:creationId xmlns:a16="http://schemas.microsoft.com/office/drawing/2014/main" id="{95C71774-CAF9-56CA-C9B6-24282E92BE76}"/>
                    </a:ext>
                  </a:extLst>
                </p:cNvPr>
                <p:cNvSpPr/>
                <p:nvPr/>
              </p:nvSpPr>
              <p:spPr>
                <a:xfrm>
                  <a:off x="2933788"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6" name="任意多边形: 形状 109">
                  <a:extLst>
                    <a:ext uri="{FF2B5EF4-FFF2-40B4-BE49-F238E27FC236}">
                      <a16:creationId xmlns:a16="http://schemas.microsoft.com/office/drawing/2014/main" id="{6A3D7471-0016-DD27-0369-5341F4D529D0}"/>
                    </a:ext>
                  </a:extLst>
                </p:cNvPr>
                <p:cNvSpPr/>
                <p:nvPr/>
              </p:nvSpPr>
              <p:spPr>
                <a:xfrm>
                  <a:off x="2933788"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7" name="任意多边形: 形状 110">
                  <a:extLst>
                    <a:ext uri="{FF2B5EF4-FFF2-40B4-BE49-F238E27FC236}">
                      <a16:creationId xmlns:a16="http://schemas.microsoft.com/office/drawing/2014/main" id="{AB959956-67AC-BAA5-3F47-0901DA873D32}"/>
                    </a:ext>
                  </a:extLst>
                </p:cNvPr>
                <p:cNvSpPr/>
                <p:nvPr/>
              </p:nvSpPr>
              <p:spPr>
                <a:xfrm>
                  <a:off x="2933788"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8" name="任意多边形: 形状 111">
                  <a:extLst>
                    <a:ext uri="{FF2B5EF4-FFF2-40B4-BE49-F238E27FC236}">
                      <a16:creationId xmlns:a16="http://schemas.microsoft.com/office/drawing/2014/main" id="{D3C6A096-80B4-1488-C106-B6489928DE9B}"/>
                    </a:ext>
                  </a:extLst>
                </p:cNvPr>
                <p:cNvSpPr/>
                <p:nvPr/>
              </p:nvSpPr>
              <p:spPr>
                <a:xfrm>
                  <a:off x="2933788"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79" name="任意多边形: 形状 112">
                  <a:extLst>
                    <a:ext uri="{FF2B5EF4-FFF2-40B4-BE49-F238E27FC236}">
                      <a16:creationId xmlns:a16="http://schemas.microsoft.com/office/drawing/2014/main" id="{63B96832-6377-4062-BE73-B8189118A195}"/>
                    </a:ext>
                  </a:extLst>
                </p:cNvPr>
                <p:cNvSpPr/>
                <p:nvPr/>
              </p:nvSpPr>
              <p:spPr>
                <a:xfrm>
                  <a:off x="2933788"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80" name="任意多边形: 形状 113">
                  <a:extLst>
                    <a:ext uri="{FF2B5EF4-FFF2-40B4-BE49-F238E27FC236}">
                      <a16:creationId xmlns:a16="http://schemas.microsoft.com/office/drawing/2014/main" id="{2DE63E7F-893D-49A6-9F94-93BC94734A89}"/>
                    </a:ext>
                  </a:extLst>
                </p:cNvPr>
                <p:cNvSpPr/>
                <p:nvPr/>
              </p:nvSpPr>
              <p:spPr>
                <a:xfrm>
                  <a:off x="2933788"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sp>
            <p:nvSpPr>
              <p:cNvPr id="131" name="任意多边形: 形状 64">
                <a:extLst>
                  <a:ext uri="{FF2B5EF4-FFF2-40B4-BE49-F238E27FC236}">
                    <a16:creationId xmlns:a16="http://schemas.microsoft.com/office/drawing/2014/main" id="{D843A64A-B24F-69B5-766F-6E5A509FCF81}"/>
                  </a:ext>
                </a:extLst>
              </p:cNvPr>
              <p:cNvSpPr/>
              <p:nvPr/>
            </p:nvSpPr>
            <p:spPr>
              <a:xfrm>
                <a:off x="310517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2" name="任意多边形: 形状 65">
                <a:extLst>
                  <a:ext uri="{FF2B5EF4-FFF2-40B4-BE49-F238E27FC236}">
                    <a16:creationId xmlns:a16="http://schemas.microsoft.com/office/drawing/2014/main" id="{66E461D4-1E7F-D0BD-8B4A-3028CAE564E2}"/>
                  </a:ext>
                </a:extLst>
              </p:cNvPr>
              <p:cNvSpPr/>
              <p:nvPr/>
            </p:nvSpPr>
            <p:spPr>
              <a:xfrm>
                <a:off x="310517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3" name="任意多边形: 形状 66">
                <a:extLst>
                  <a:ext uri="{FF2B5EF4-FFF2-40B4-BE49-F238E27FC236}">
                    <a16:creationId xmlns:a16="http://schemas.microsoft.com/office/drawing/2014/main" id="{01FA64E0-C8FF-E01E-648D-3BFF4D2E7C69}"/>
                  </a:ext>
                </a:extLst>
              </p:cNvPr>
              <p:cNvSpPr/>
              <p:nvPr/>
            </p:nvSpPr>
            <p:spPr>
              <a:xfrm>
                <a:off x="310517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4" name="任意多边形: 形状 67">
                <a:extLst>
                  <a:ext uri="{FF2B5EF4-FFF2-40B4-BE49-F238E27FC236}">
                    <a16:creationId xmlns:a16="http://schemas.microsoft.com/office/drawing/2014/main" id="{CA8797A6-0DAD-C8A1-96BD-4935400F6187}"/>
                  </a:ext>
                </a:extLst>
              </p:cNvPr>
              <p:cNvSpPr/>
              <p:nvPr/>
            </p:nvSpPr>
            <p:spPr>
              <a:xfrm>
                <a:off x="310517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5" name="任意多边形: 形状 68">
                <a:extLst>
                  <a:ext uri="{FF2B5EF4-FFF2-40B4-BE49-F238E27FC236}">
                    <a16:creationId xmlns:a16="http://schemas.microsoft.com/office/drawing/2014/main" id="{C3FA6631-455B-5276-E8B1-DD92989D0AC8}"/>
                  </a:ext>
                </a:extLst>
              </p:cNvPr>
              <p:cNvSpPr/>
              <p:nvPr/>
            </p:nvSpPr>
            <p:spPr>
              <a:xfrm>
                <a:off x="310517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6" name="任意多边形: 形状 69">
                <a:extLst>
                  <a:ext uri="{FF2B5EF4-FFF2-40B4-BE49-F238E27FC236}">
                    <a16:creationId xmlns:a16="http://schemas.microsoft.com/office/drawing/2014/main" id="{7B7CA5A7-7CB6-7076-555F-B880B8ADEC5E}"/>
                  </a:ext>
                </a:extLst>
              </p:cNvPr>
              <p:cNvSpPr/>
              <p:nvPr/>
            </p:nvSpPr>
            <p:spPr>
              <a:xfrm>
                <a:off x="310517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7" name="任意多边形: 形状 70">
                <a:extLst>
                  <a:ext uri="{FF2B5EF4-FFF2-40B4-BE49-F238E27FC236}">
                    <a16:creationId xmlns:a16="http://schemas.microsoft.com/office/drawing/2014/main" id="{84A181AA-B05F-24BE-D730-ECC24C1FBAC8}"/>
                  </a:ext>
                </a:extLst>
              </p:cNvPr>
              <p:cNvSpPr/>
              <p:nvPr/>
            </p:nvSpPr>
            <p:spPr>
              <a:xfrm>
                <a:off x="310517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8" name="任意多边形: 形状 71">
                <a:extLst>
                  <a:ext uri="{FF2B5EF4-FFF2-40B4-BE49-F238E27FC236}">
                    <a16:creationId xmlns:a16="http://schemas.microsoft.com/office/drawing/2014/main" id="{1B963394-A426-B4D1-3D9C-0F74981F842B}"/>
                  </a:ext>
                </a:extLst>
              </p:cNvPr>
              <p:cNvSpPr/>
              <p:nvPr/>
            </p:nvSpPr>
            <p:spPr>
              <a:xfrm>
                <a:off x="310517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39" name="任意多边形: 形状 72">
                <a:extLst>
                  <a:ext uri="{FF2B5EF4-FFF2-40B4-BE49-F238E27FC236}">
                    <a16:creationId xmlns:a16="http://schemas.microsoft.com/office/drawing/2014/main" id="{3FAC36EC-DD47-04C1-C0C7-0ADCC262DE43}"/>
                  </a:ext>
                </a:extLst>
              </p:cNvPr>
              <p:cNvSpPr/>
              <p:nvPr/>
            </p:nvSpPr>
            <p:spPr>
              <a:xfrm>
                <a:off x="310517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0" name="任意多边形: 形状 73">
                <a:extLst>
                  <a:ext uri="{FF2B5EF4-FFF2-40B4-BE49-F238E27FC236}">
                    <a16:creationId xmlns:a16="http://schemas.microsoft.com/office/drawing/2014/main" id="{7BFFF119-6C1B-51FC-CDF5-7CF6D91C365E}"/>
                  </a:ext>
                </a:extLst>
              </p:cNvPr>
              <p:cNvSpPr/>
              <p:nvPr/>
            </p:nvSpPr>
            <p:spPr>
              <a:xfrm>
                <a:off x="310517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1" name="任意多边形: 形状 74">
                <a:extLst>
                  <a:ext uri="{FF2B5EF4-FFF2-40B4-BE49-F238E27FC236}">
                    <a16:creationId xmlns:a16="http://schemas.microsoft.com/office/drawing/2014/main" id="{CA132FBD-54F0-8D86-9474-61DB087FB06F}"/>
                  </a:ext>
                </a:extLst>
              </p:cNvPr>
              <p:cNvSpPr/>
              <p:nvPr/>
            </p:nvSpPr>
            <p:spPr>
              <a:xfrm>
                <a:off x="310517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2" name="任意多边形: 形状 75">
                <a:extLst>
                  <a:ext uri="{FF2B5EF4-FFF2-40B4-BE49-F238E27FC236}">
                    <a16:creationId xmlns:a16="http://schemas.microsoft.com/office/drawing/2014/main" id="{7FC010A1-F395-A99D-190F-FB3FE7BA7968}"/>
                  </a:ext>
                </a:extLst>
              </p:cNvPr>
              <p:cNvSpPr/>
              <p:nvPr/>
            </p:nvSpPr>
            <p:spPr>
              <a:xfrm>
                <a:off x="310517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3" name="任意多边形: 形状 76">
                <a:extLst>
                  <a:ext uri="{FF2B5EF4-FFF2-40B4-BE49-F238E27FC236}">
                    <a16:creationId xmlns:a16="http://schemas.microsoft.com/office/drawing/2014/main" id="{6779F264-593D-D244-7174-42A8DBEDA187}"/>
                  </a:ext>
                </a:extLst>
              </p:cNvPr>
              <p:cNvSpPr/>
              <p:nvPr/>
            </p:nvSpPr>
            <p:spPr>
              <a:xfrm>
                <a:off x="310517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4" name="任意多边形: 形状 77">
                <a:extLst>
                  <a:ext uri="{FF2B5EF4-FFF2-40B4-BE49-F238E27FC236}">
                    <a16:creationId xmlns:a16="http://schemas.microsoft.com/office/drawing/2014/main" id="{D635D551-B870-ADAF-002B-55001868074A}"/>
                  </a:ext>
                </a:extLst>
              </p:cNvPr>
              <p:cNvSpPr/>
              <p:nvPr/>
            </p:nvSpPr>
            <p:spPr>
              <a:xfrm>
                <a:off x="310517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5" name="任意多边形: 形状 78">
                <a:extLst>
                  <a:ext uri="{FF2B5EF4-FFF2-40B4-BE49-F238E27FC236}">
                    <a16:creationId xmlns:a16="http://schemas.microsoft.com/office/drawing/2014/main" id="{3490618C-4AFE-F1E8-5B7B-D06F536BBEF7}"/>
                  </a:ext>
                </a:extLst>
              </p:cNvPr>
              <p:cNvSpPr/>
              <p:nvPr/>
            </p:nvSpPr>
            <p:spPr>
              <a:xfrm>
                <a:off x="310517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6" name="任意多边形: 形状 79">
                <a:extLst>
                  <a:ext uri="{FF2B5EF4-FFF2-40B4-BE49-F238E27FC236}">
                    <a16:creationId xmlns:a16="http://schemas.microsoft.com/office/drawing/2014/main" id="{1B4AD05C-97C4-FA3E-1E93-FAD0F0353F8A}"/>
                  </a:ext>
                </a:extLst>
              </p:cNvPr>
              <p:cNvSpPr/>
              <p:nvPr/>
            </p:nvSpPr>
            <p:spPr>
              <a:xfrm>
                <a:off x="310517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7" name="任意多边形: 形状 80">
                <a:extLst>
                  <a:ext uri="{FF2B5EF4-FFF2-40B4-BE49-F238E27FC236}">
                    <a16:creationId xmlns:a16="http://schemas.microsoft.com/office/drawing/2014/main" id="{38945C75-ABF8-510C-E3C6-4D8B8926162F}"/>
                  </a:ext>
                </a:extLst>
              </p:cNvPr>
              <p:cNvSpPr/>
              <p:nvPr/>
            </p:nvSpPr>
            <p:spPr>
              <a:xfrm>
                <a:off x="310517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8" name="任意多边形: 形状 81">
                <a:extLst>
                  <a:ext uri="{FF2B5EF4-FFF2-40B4-BE49-F238E27FC236}">
                    <a16:creationId xmlns:a16="http://schemas.microsoft.com/office/drawing/2014/main" id="{67391D10-6FE2-5BBD-C842-8948A8D6DCDC}"/>
                  </a:ext>
                </a:extLst>
              </p:cNvPr>
              <p:cNvSpPr/>
              <p:nvPr/>
            </p:nvSpPr>
            <p:spPr>
              <a:xfrm>
                <a:off x="310517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49" name="任意多边形: 形状 82">
                <a:extLst>
                  <a:ext uri="{FF2B5EF4-FFF2-40B4-BE49-F238E27FC236}">
                    <a16:creationId xmlns:a16="http://schemas.microsoft.com/office/drawing/2014/main" id="{DFC0583E-6F42-4019-6803-09BC4E89E3B6}"/>
                  </a:ext>
                </a:extLst>
              </p:cNvPr>
              <p:cNvSpPr/>
              <p:nvPr/>
            </p:nvSpPr>
            <p:spPr>
              <a:xfrm>
                <a:off x="310517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0" name="任意多边形: 形状 83">
                <a:extLst>
                  <a:ext uri="{FF2B5EF4-FFF2-40B4-BE49-F238E27FC236}">
                    <a16:creationId xmlns:a16="http://schemas.microsoft.com/office/drawing/2014/main" id="{F5C47D78-8053-59B1-D1BE-AA076F2E20CD}"/>
                  </a:ext>
                </a:extLst>
              </p:cNvPr>
              <p:cNvSpPr/>
              <p:nvPr/>
            </p:nvSpPr>
            <p:spPr>
              <a:xfrm>
                <a:off x="310517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1" name="任意多边形: 形状 84">
                <a:extLst>
                  <a:ext uri="{FF2B5EF4-FFF2-40B4-BE49-F238E27FC236}">
                    <a16:creationId xmlns:a16="http://schemas.microsoft.com/office/drawing/2014/main" id="{44E4DE40-A651-45AF-2100-CE4E50801E79}"/>
                  </a:ext>
                </a:extLst>
              </p:cNvPr>
              <p:cNvSpPr/>
              <p:nvPr/>
            </p:nvSpPr>
            <p:spPr>
              <a:xfrm>
                <a:off x="310517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2" name="任意多边形: 形状 85">
                <a:extLst>
                  <a:ext uri="{FF2B5EF4-FFF2-40B4-BE49-F238E27FC236}">
                    <a16:creationId xmlns:a16="http://schemas.microsoft.com/office/drawing/2014/main" id="{344F8386-AB01-DDC4-F6C2-AC484B83ADAE}"/>
                  </a:ext>
                </a:extLst>
              </p:cNvPr>
              <p:cNvSpPr/>
              <p:nvPr/>
            </p:nvSpPr>
            <p:spPr>
              <a:xfrm>
                <a:off x="310517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3" name="任意多边形: 形状 86">
                <a:extLst>
                  <a:ext uri="{FF2B5EF4-FFF2-40B4-BE49-F238E27FC236}">
                    <a16:creationId xmlns:a16="http://schemas.microsoft.com/office/drawing/2014/main" id="{CFFDBFC4-19B6-8F02-6443-B43F665872F5}"/>
                  </a:ext>
                </a:extLst>
              </p:cNvPr>
              <p:cNvSpPr/>
              <p:nvPr/>
            </p:nvSpPr>
            <p:spPr>
              <a:xfrm>
                <a:off x="310517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4" name="任意多边形: 形状 87">
                <a:extLst>
                  <a:ext uri="{FF2B5EF4-FFF2-40B4-BE49-F238E27FC236}">
                    <a16:creationId xmlns:a16="http://schemas.microsoft.com/office/drawing/2014/main" id="{A50A8FE5-76AB-DAA5-EE65-8A91ACA0ECBC}"/>
                  </a:ext>
                </a:extLst>
              </p:cNvPr>
              <p:cNvSpPr/>
              <p:nvPr/>
            </p:nvSpPr>
            <p:spPr>
              <a:xfrm>
                <a:off x="310517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sp>
            <p:nvSpPr>
              <p:cNvPr id="155" name="任意多边形: 形状 88">
                <a:extLst>
                  <a:ext uri="{FF2B5EF4-FFF2-40B4-BE49-F238E27FC236}">
                    <a16:creationId xmlns:a16="http://schemas.microsoft.com/office/drawing/2014/main" id="{D00F6193-EF28-15DD-5D41-B620763698D6}"/>
                  </a:ext>
                </a:extLst>
              </p:cNvPr>
              <p:cNvSpPr/>
              <p:nvPr/>
            </p:nvSpPr>
            <p:spPr>
              <a:xfrm>
                <a:off x="310517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grpFill/>
              <a:ln w="6917" cap="flat">
                <a:noFill/>
                <a:prstDash val="solid"/>
                <a:miter/>
              </a:ln>
            </p:spPr>
            <p:txBody>
              <a:bodyPr rtlCol="0" anchor="ctr"/>
              <a:lstStyle/>
              <a:p>
                <a:endParaRPr lang="zh-CN" altLang="en-US">
                  <a:latin typeface="Arial" panose="020B0604020202020204" pitchFamily="34" charset="0"/>
                </a:endParaRPr>
              </a:p>
            </p:txBody>
          </p:sp>
        </p:grpSp>
      </p:grpSp>
      <p:pic>
        <p:nvPicPr>
          <p:cNvPr id="16" name="图片 15">
            <a:extLst>
              <a:ext uri="{FF2B5EF4-FFF2-40B4-BE49-F238E27FC236}">
                <a16:creationId xmlns:a16="http://schemas.microsoft.com/office/drawing/2014/main" id="{39A5C8E1-F2FF-ACAB-3606-71CD3CE7D672}"/>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sp>
        <p:nvSpPr>
          <p:cNvPr id="67" name="灯片编号占位符 3">
            <a:extLst>
              <a:ext uri="{FF2B5EF4-FFF2-40B4-BE49-F238E27FC236}">
                <a16:creationId xmlns:a16="http://schemas.microsoft.com/office/drawing/2014/main" id="{CC61237F-F4E4-D854-0393-E2F028C86239}"/>
              </a:ext>
            </a:extLst>
          </p:cNvPr>
          <p:cNvSpPr txBox="1">
            <a:spLocks/>
          </p:cNvSpPr>
          <p:nvPr userDrawn="1"/>
        </p:nvSpPr>
        <p:spPr>
          <a:xfrm>
            <a:off x="496043" y="6384809"/>
            <a:ext cx="308610" cy="180000"/>
          </a:xfrm>
          <a:prstGeom prst="rect">
            <a:avLst/>
          </a:prstGeom>
        </p:spPr>
        <p:txBody>
          <a:bodyPr vert="horz" lIns="0" tIns="0" rIns="0" bIns="0" rtlCol="0" anchor="ctr"/>
          <a:lstStyle>
            <a:defPPr>
              <a:defRPr lang="zh-CN"/>
            </a:defPPr>
            <a:lvl1pPr marL="0" algn="ctr" defTabSz="914400" rtl="0" eaLnBrk="1" latinLnBrk="0" hangingPunct="1">
              <a:defRPr sz="900" b="1" kern="1200" baseline="0">
                <a:solidFill>
                  <a:schemeClr val="accent1"/>
                </a:solidFill>
                <a:latin typeface="Arial" panose="020B0604020202020204" pitchFamily="34" charset="0"/>
                <a:ea typeface="微软雅黑" panose="020B0503020204020204" pitchFamily="34" charset="-122"/>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5CA836D-944C-42ED-9798-D6A62236A655}" type="slidenum">
              <a:rPr lang="zh-CN" altLang="en-US" smtClean="0">
                <a:solidFill>
                  <a:schemeClr val="accent1"/>
                </a:solidFill>
                <a:latin typeface="Arial" panose="020B0604020202020204" pitchFamily="34" charset="0"/>
              </a:rPr>
              <a:pPr/>
              <a:t>‹#›</a:t>
            </a:fld>
            <a:endParaRPr lang="zh-CN" altLang="en-US" dirty="0">
              <a:solidFill>
                <a:schemeClr val="accent1"/>
              </a:solidFill>
              <a:latin typeface="Arial" panose="020B0604020202020204" pitchFamily="34" charset="0"/>
            </a:endParaRPr>
          </a:p>
        </p:txBody>
      </p:sp>
      <p:sp>
        <p:nvSpPr>
          <p:cNvPr id="8" name="Text Placeholder 7">
            <a:extLst>
              <a:ext uri="{FF2B5EF4-FFF2-40B4-BE49-F238E27FC236}">
                <a16:creationId xmlns:a16="http://schemas.microsoft.com/office/drawing/2014/main" id="{AB9BAD8A-928E-46B5-5A07-7E5D3C737CDA}"/>
              </a:ext>
            </a:extLst>
          </p:cNvPr>
          <p:cNvSpPr>
            <a:spLocks noGrp="1"/>
          </p:cNvSpPr>
          <p:nvPr userDrawn="1">
            <p:ph type="body" sz="quarter" idx="10" hasCustomPrompt="1"/>
          </p:nvPr>
        </p:nvSpPr>
        <p:spPr>
          <a:xfrm>
            <a:off x="2025650" y="2752725"/>
            <a:ext cx="3859213" cy="1003300"/>
          </a:xfrm>
        </p:spPr>
        <p:txBody>
          <a:bodyPr/>
          <a:lstStyle>
            <a:lvl1pPr>
              <a:defRPr sz="4000">
                <a:solidFill>
                  <a:schemeClr val="bg1"/>
                </a:solidFill>
              </a:defRPr>
            </a:lvl1pPr>
          </a:lstStyle>
          <a:p>
            <a:pPr lvl="0"/>
            <a:r>
              <a:rPr lang="zh-CN" altLang="en-US"/>
              <a:t>谢谢</a:t>
            </a:r>
          </a:p>
        </p:txBody>
      </p:sp>
    </p:spTree>
    <p:extLst>
      <p:ext uri="{BB962C8B-B14F-4D97-AF65-F5344CB8AC3E}">
        <p14:creationId xmlns:p14="http://schemas.microsoft.com/office/powerpoint/2010/main" val="2665910152"/>
      </p:ext>
    </p:extLst>
  </p:cSld>
  <p:clrMapOvr>
    <a:masterClrMapping/>
  </p:clrMapOvr>
  <p:extLst>
    <p:ext uri="{DCECCB84-F9BA-43D5-87BE-67443E8EF086}">
      <p15:sldGuideLst xmlns:p15="http://schemas.microsoft.com/office/powerpoint/2012/main">
        <p15:guide id="2" pos="3840" userDrawn="1">
          <p15:clr>
            <a:srgbClr val="C35EA4"/>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标注页">
    <p:bg>
      <p:bgPr>
        <a:solidFill>
          <a:schemeClr val="bg1"/>
        </a:solidFill>
        <a:effectLst/>
      </p:bgPr>
    </p:bg>
    <p:spTree>
      <p:nvGrpSpPr>
        <p:cNvPr id="1" name=""/>
        <p:cNvGrpSpPr/>
        <p:nvPr/>
      </p:nvGrpSpPr>
      <p:grpSpPr>
        <a:xfrm>
          <a:off x="0" y="0"/>
          <a:ext cx="0" cy="0"/>
          <a:chOff x="0" y="0"/>
          <a:chExt cx="0" cy="0"/>
        </a:xfrm>
      </p:grpSpPr>
      <p:pic>
        <p:nvPicPr>
          <p:cNvPr id="4" name="图片 3" descr="形状&#10;&#10;描述已自动生成">
            <a:extLst>
              <a:ext uri="{FF2B5EF4-FFF2-40B4-BE49-F238E27FC236}">
                <a16:creationId xmlns:a16="http://schemas.microsoft.com/office/drawing/2014/main" id="{2B6B1E38-92E7-264B-8E89-41E6E84A3B2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文本占位符 2">
            <a:extLst>
              <a:ext uri="{FF2B5EF4-FFF2-40B4-BE49-F238E27FC236}">
                <a16:creationId xmlns:a16="http://schemas.microsoft.com/office/drawing/2014/main" id="{8FD8A64B-6AD0-3A41-814C-1B63096892A1}"/>
              </a:ext>
            </a:extLst>
          </p:cNvPr>
          <p:cNvSpPr>
            <a:spLocks noGrp="1"/>
          </p:cNvSpPr>
          <p:nvPr>
            <p:ph type="body" sz="quarter" idx="11" hasCustomPrompt="1"/>
          </p:nvPr>
        </p:nvSpPr>
        <p:spPr>
          <a:xfrm>
            <a:off x="440603" y="182445"/>
            <a:ext cx="1657138"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9" name="文本占位符 2">
            <a:extLst>
              <a:ext uri="{FF2B5EF4-FFF2-40B4-BE49-F238E27FC236}">
                <a16:creationId xmlns:a16="http://schemas.microsoft.com/office/drawing/2014/main" id="{54EE1A10-8007-A34C-90EC-12BF9C0AED67}"/>
              </a:ext>
            </a:extLst>
          </p:cNvPr>
          <p:cNvSpPr>
            <a:spLocks noGrp="1"/>
          </p:cNvSpPr>
          <p:nvPr>
            <p:ph type="body" sz="quarter" idx="13" hasCustomPrompt="1"/>
          </p:nvPr>
        </p:nvSpPr>
        <p:spPr>
          <a:xfrm>
            <a:off x="4153012" y="759876"/>
            <a:ext cx="7074345" cy="5399189"/>
          </a:xfrm>
          <a:prstGeom prst="rect">
            <a:avLst/>
          </a:prstGeom>
        </p:spPr>
        <p:txBody>
          <a:bodyPr/>
          <a:lstStyle>
            <a:lvl1pPr marL="0" indent="0">
              <a:lnSpc>
                <a:spcPct val="150000"/>
              </a:lnSpc>
              <a:buNone/>
              <a:defRPr sz="1200" b="0" i="0" baseline="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lvl="0"/>
            <a:r>
              <a:rPr kumimoji="1" lang="en-US" altLang="zh-CN" dirty="0" err="1"/>
              <a:t>OfficePLUS</a:t>
            </a:r>
            <a:endParaRPr kumimoji="1" lang="zh-CN" altLang="en-US" dirty="0"/>
          </a:p>
        </p:txBody>
      </p:sp>
      <p:sp>
        <p:nvSpPr>
          <p:cNvPr id="10" name="文本占位符 2">
            <a:extLst>
              <a:ext uri="{FF2B5EF4-FFF2-40B4-BE49-F238E27FC236}">
                <a16:creationId xmlns:a16="http://schemas.microsoft.com/office/drawing/2014/main" id="{FCC17F7B-0108-144F-8488-1E2862B90648}"/>
              </a:ext>
            </a:extLst>
          </p:cNvPr>
          <p:cNvSpPr>
            <a:spLocks noGrp="1"/>
          </p:cNvSpPr>
          <p:nvPr>
            <p:ph type="body" sz="quarter" idx="14" hasCustomPrompt="1"/>
          </p:nvPr>
        </p:nvSpPr>
        <p:spPr>
          <a:xfrm>
            <a:off x="4153012" y="182445"/>
            <a:ext cx="2259871"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1" name="文本占位符 2">
            <a:extLst>
              <a:ext uri="{FF2B5EF4-FFF2-40B4-BE49-F238E27FC236}">
                <a16:creationId xmlns:a16="http://schemas.microsoft.com/office/drawing/2014/main" id="{30BB9E0B-0189-FE49-A78C-FE753F2AA793}"/>
              </a:ext>
            </a:extLst>
          </p:cNvPr>
          <p:cNvSpPr>
            <a:spLocks noGrp="1"/>
          </p:cNvSpPr>
          <p:nvPr>
            <p:ph type="body" sz="quarter" idx="10" hasCustomPrompt="1"/>
          </p:nvPr>
        </p:nvSpPr>
        <p:spPr>
          <a:xfrm>
            <a:off x="440603" y="759873"/>
            <a:ext cx="1657138" cy="440267"/>
          </a:xfrm>
          <a:prstGeom prst="rect">
            <a:avLst/>
          </a:prstGeo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1867" b="0" i="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zh-CN" dirty="0" err="1"/>
              <a:t>OfficePLUS</a:t>
            </a:r>
            <a:endParaRPr kumimoji="1" lang="zh-CN" altLang="en-US" dirty="0"/>
          </a:p>
        </p:txBody>
      </p:sp>
      <p:sp>
        <p:nvSpPr>
          <p:cNvPr id="6" name="文本占位符 2">
            <a:extLst>
              <a:ext uri="{FF2B5EF4-FFF2-40B4-BE49-F238E27FC236}">
                <a16:creationId xmlns:a16="http://schemas.microsoft.com/office/drawing/2014/main" id="{0794DEC1-0DDB-5444-9DA7-6EDC75F3C898}"/>
              </a:ext>
            </a:extLst>
          </p:cNvPr>
          <p:cNvSpPr>
            <a:spLocks noGrp="1"/>
          </p:cNvSpPr>
          <p:nvPr>
            <p:ph type="body" sz="quarter" idx="15" hasCustomPrompt="1"/>
          </p:nvPr>
        </p:nvSpPr>
        <p:spPr>
          <a:xfrm>
            <a:off x="440603" y="1490309"/>
            <a:ext cx="1657138" cy="4607818"/>
          </a:xfrm>
          <a:prstGeom prst="rect">
            <a:avLst/>
          </a:prstGeom>
        </p:spPr>
        <p:txBody>
          <a:bodyPr/>
          <a:lstStyle>
            <a:lvl1pPr marL="0" indent="0">
              <a:lnSpc>
                <a:spcPct val="15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8" name="文本占位符 2">
            <a:extLst>
              <a:ext uri="{FF2B5EF4-FFF2-40B4-BE49-F238E27FC236}">
                <a16:creationId xmlns:a16="http://schemas.microsoft.com/office/drawing/2014/main" id="{2E329B3E-8E5D-6C4F-8355-071113D7373A}"/>
              </a:ext>
            </a:extLst>
          </p:cNvPr>
          <p:cNvSpPr>
            <a:spLocks noGrp="1"/>
          </p:cNvSpPr>
          <p:nvPr>
            <p:ph type="body" sz="quarter" idx="16" hasCustomPrompt="1"/>
          </p:nvPr>
        </p:nvSpPr>
        <p:spPr>
          <a:xfrm>
            <a:off x="2377999" y="182445"/>
            <a:ext cx="1494754"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4" name="文本占位符 2">
            <a:extLst>
              <a:ext uri="{FF2B5EF4-FFF2-40B4-BE49-F238E27FC236}">
                <a16:creationId xmlns:a16="http://schemas.microsoft.com/office/drawing/2014/main" id="{EE8BE598-6F23-D84B-ABD3-65A6F031CF37}"/>
              </a:ext>
            </a:extLst>
          </p:cNvPr>
          <p:cNvSpPr>
            <a:spLocks noGrp="1"/>
          </p:cNvSpPr>
          <p:nvPr>
            <p:ph type="body" sz="quarter" idx="17" hasCustomPrompt="1"/>
          </p:nvPr>
        </p:nvSpPr>
        <p:spPr>
          <a:xfrm>
            <a:off x="2378000" y="759876"/>
            <a:ext cx="1494754" cy="5399189"/>
          </a:xfrm>
          <a:prstGeom prst="rect">
            <a:avLst/>
          </a:prstGeom>
        </p:spPr>
        <p:txBody>
          <a:bodyPr/>
          <a:lstStyle>
            <a:lvl1pPr marL="0" indent="0">
              <a:lnSpc>
                <a:spcPct val="150000"/>
              </a:lnSpc>
              <a:buNone/>
              <a:defRPr sz="1200" b="0" i="0" baseline="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lvl="0"/>
            <a:r>
              <a:rPr kumimoji="1" lang="en-US" altLang="zh-CN" dirty="0" err="1"/>
              <a:t>OfficePLUS</a:t>
            </a:r>
            <a:endParaRPr kumimoji="1" lang="zh-CN" altLang="en-US" dirty="0"/>
          </a:p>
        </p:txBody>
      </p:sp>
    </p:spTree>
    <p:extLst>
      <p:ext uri="{BB962C8B-B14F-4D97-AF65-F5344CB8AC3E}">
        <p14:creationId xmlns:p14="http://schemas.microsoft.com/office/powerpoint/2010/main" val="1418822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背景图片素材">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7E8BB8D-D16C-AC4A-39EC-26B2688E5D3E}"/>
              </a:ext>
            </a:extLst>
          </p:cNvPr>
          <p:cNvSpPr>
            <a:spLocks noGrp="1"/>
          </p:cNvSpPr>
          <p:nvPr>
            <p:ph type="title"/>
          </p:nvPr>
        </p:nvSpPr>
        <p:spPr>
          <a:xfrm>
            <a:off x="1354720" y="919633"/>
            <a:ext cx="9719112" cy="540000"/>
          </a:xfrm>
        </p:spPr>
        <p:txBody>
          <a:bodyPr anchor="ctr"/>
          <a:lstStyle>
            <a:lvl1pPr>
              <a:defRPr b="0" baseline="0">
                <a:solidFill>
                  <a:schemeClr val="accent1"/>
                </a:solidFill>
                <a:latin typeface="Arial" panose="020B0604020202020204" pitchFamily="34" charset="0"/>
                <a:ea typeface="微软雅黑" panose="020B0503020204020204" pitchFamily="34" charset="-122"/>
              </a:defRPr>
            </a:lvl1pPr>
          </a:lstStyle>
          <a:p>
            <a:r>
              <a:rPr lang="zh-CN" altLang="en-US" dirty="0"/>
              <a:t>单击此处编辑母版标题样式</a:t>
            </a:r>
          </a:p>
        </p:txBody>
      </p:sp>
    </p:spTree>
    <p:extLst>
      <p:ext uri="{BB962C8B-B14F-4D97-AF65-F5344CB8AC3E}">
        <p14:creationId xmlns:p14="http://schemas.microsoft.com/office/powerpoint/2010/main" val="1759926464"/>
      </p:ext>
    </p:extLst>
  </p:cSld>
  <p:clrMapOvr>
    <a:masterClrMapping/>
  </p:clrMapOvr>
  <p:extLst>
    <p:ext uri="{DCECCB84-F9BA-43D5-87BE-67443E8EF086}">
      <p15:sldGuideLst xmlns:p15="http://schemas.microsoft.com/office/powerpoint/2012/main">
        <p15:guide id="2" pos="3840">
          <p15:clr>
            <a:srgbClr val="C35EA4"/>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FA489DBF-A575-4D6B-8AB5-57A0A0455BD1}"/>
              </a:ext>
            </a:extLst>
          </p:cNvPr>
          <p:cNvSpPr/>
          <p:nvPr userDrawn="1"/>
        </p:nvSpPr>
        <p:spPr>
          <a:xfrm>
            <a:off x="6096000" y="-36271200"/>
            <a:ext cx="1016000" cy="1524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latin typeface="Arial" panose="020B0604020202020204" pitchFamily="34" charset="0"/>
            </a:endParaRPr>
          </a:p>
        </p:txBody>
      </p:sp>
      <p:sp>
        <p:nvSpPr>
          <p:cNvPr id="3" name="矩形 2">
            <a:extLst>
              <a:ext uri="{FF2B5EF4-FFF2-40B4-BE49-F238E27FC236}">
                <a16:creationId xmlns:a16="http://schemas.microsoft.com/office/drawing/2014/main" id="{D1B0D0F3-3D95-4C6F-9B5C-021D6DD6E0F6}"/>
              </a:ext>
            </a:extLst>
          </p:cNvPr>
          <p:cNvSpPr/>
          <p:nvPr userDrawn="1"/>
        </p:nvSpPr>
        <p:spPr>
          <a:xfrm>
            <a:off x="6096000" y="44094400"/>
            <a:ext cx="1016000" cy="1524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latin typeface="Arial" panose="020B0604020202020204" pitchFamily="34" charset="0"/>
            </a:endParaRPr>
          </a:p>
        </p:txBody>
      </p:sp>
      <p:sp>
        <p:nvSpPr>
          <p:cNvPr id="17" name="标题占位符 16">
            <a:extLst>
              <a:ext uri="{FF2B5EF4-FFF2-40B4-BE49-F238E27FC236}">
                <a16:creationId xmlns:a16="http://schemas.microsoft.com/office/drawing/2014/main" id="{4E2D7C53-6174-C03D-463A-708E71053246}"/>
              </a:ext>
            </a:extLst>
          </p:cNvPr>
          <p:cNvSpPr>
            <a:spLocks noGrp="1"/>
          </p:cNvSpPr>
          <p:nvPr>
            <p:ph type="title"/>
          </p:nvPr>
        </p:nvSpPr>
        <p:spPr>
          <a:xfrm>
            <a:off x="539750" y="441325"/>
            <a:ext cx="11107738" cy="540000"/>
          </a:xfrm>
          <a:prstGeom prst="rect">
            <a:avLst/>
          </a:prstGeom>
        </p:spPr>
        <p:txBody>
          <a:bodyPr vert="horz" lIns="0" tIns="0" rIns="0" bIns="0" rtlCol="0" anchor="ctr">
            <a:noAutofit/>
          </a:bodyPr>
          <a:lstStyle/>
          <a:p>
            <a:r>
              <a:rPr lang="zh-CN" altLang="en-US" dirty="0"/>
              <a:t>单击此处编辑母版标题样式</a:t>
            </a:r>
          </a:p>
        </p:txBody>
      </p:sp>
      <p:sp>
        <p:nvSpPr>
          <p:cNvPr id="18" name="文本占位符 17">
            <a:extLst>
              <a:ext uri="{FF2B5EF4-FFF2-40B4-BE49-F238E27FC236}">
                <a16:creationId xmlns:a16="http://schemas.microsoft.com/office/drawing/2014/main" id="{B160F7AB-A604-E417-5903-B0BA1E279C20}"/>
              </a:ext>
            </a:extLst>
          </p:cNvPr>
          <p:cNvSpPr>
            <a:spLocks noGrp="1"/>
          </p:cNvSpPr>
          <p:nvPr>
            <p:ph type="body" idx="1"/>
          </p:nvPr>
        </p:nvSpPr>
        <p:spPr>
          <a:xfrm>
            <a:off x="539750" y="1989138"/>
            <a:ext cx="11107738" cy="4140200"/>
          </a:xfrm>
          <a:prstGeom prst="rect">
            <a:avLst/>
          </a:prstGeom>
        </p:spPr>
        <p:txBody>
          <a:bodyPr vert="horz" lIns="0" tIns="0" rIns="0" bIns="0" rtlCol="0">
            <a:noAutofit/>
          </a:bodyPr>
          <a:lstStyle/>
          <a:p>
            <a:pPr lvl="0"/>
            <a:r>
              <a:rPr lang="zh-CN" altLang="en-US" dirty="0"/>
              <a:t>单击此处编辑母版文本样式</a:t>
            </a:r>
          </a:p>
          <a:p>
            <a:pPr lvl="1"/>
            <a:r>
              <a:rPr lang="zh-CN" altLang="en-US" dirty="0"/>
              <a:t>二级</a:t>
            </a:r>
          </a:p>
          <a:p>
            <a:pPr lvl="2"/>
            <a:r>
              <a:rPr lang="zh-CN" altLang="en-US" dirty="0"/>
              <a:t>三级</a:t>
            </a:r>
          </a:p>
        </p:txBody>
      </p:sp>
      <p:sp>
        <p:nvSpPr>
          <p:cNvPr id="20" name="页脚占位符 19">
            <a:extLst>
              <a:ext uri="{FF2B5EF4-FFF2-40B4-BE49-F238E27FC236}">
                <a16:creationId xmlns:a16="http://schemas.microsoft.com/office/drawing/2014/main" id="{EB3C4781-5FF5-EFDA-263D-A69AB74F7CEE}"/>
              </a:ext>
            </a:extLst>
          </p:cNvPr>
          <p:cNvSpPr>
            <a:spLocks noGrp="1"/>
          </p:cNvSpPr>
          <p:nvPr>
            <p:ph type="ftr" sz="quarter" idx="3"/>
          </p:nvPr>
        </p:nvSpPr>
        <p:spPr>
          <a:xfrm>
            <a:off x="539750" y="6352540"/>
            <a:ext cx="3600000" cy="180000"/>
          </a:xfrm>
          <a:prstGeom prst="rect">
            <a:avLst/>
          </a:prstGeom>
        </p:spPr>
        <p:txBody>
          <a:bodyPr vert="horz" lIns="0" tIns="0" rIns="0" bIns="0" rtlCol="0" anchor="ctr"/>
          <a:lstStyle>
            <a:lvl1pPr algn="l">
              <a:defRPr sz="1000" baseline="0">
                <a:solidFill>
                  <a:schemeClr val="tx1">
                    <a:lumMod val="65000"/>
                    <a:lumOff val="35000"/>
                  </a:schemeClr>
                </a:solidFill>
                <a:latin typeface="Arial" panose="020B0604020202020204" pitchFamily="34" charset="0"/>
                <a:ea typeface="黑体" panose="02010609060101010101" pitchFamily="49" charset="-122"/>
              </a:defRPr>
            </a:lvl1pPr>
          </a:lstStyle>
          <a:p>
            <a:endParaRPr lang="zh-CN" altLang="en-US" dirty="0"/>
          </a:p>
        </p:txBody>
      </p:sp>
      <p:sp>
        <p:nvSpPr>
          <p:cNvPr id="21" name="灯片编号占位符 20">
            <a:extLst>
              <a:ext uri="{FF2B5EF4-FFF2-40B4-BE49-F238E27FC236}">
                <a16:creationId xmlns:a16="http://schemas.microsoft.com/office/drawing/2014/main" id="{19B43E68-A598-A16D-CB6B-1ED795909380}"/>
              </a:ext>
            </a:extLst>
          </p:cNvPr>
          <p:cNvSpPr>
            <a:spLocks noGrp="1"/>
          </p:cNvSpPr>
          <p:nvPr>
            <p:ph type="sldNum" sz="quarter" idx="4"/>
          </p:nvPr>
        </p:nvSpPr>
        <p:spPr>
          <a:xfrm>
            <a:off x="10567488" y="6352540"/>
            <a:ext cx="1080000" cy="180000"/>
          </a:xfrm>
          <a:prstGeom prst="rect">
            <a:avLst/>
          </a:prstGeom>
        </p:spPr>
        <p:txBody>
          <a:bodyPr vert="horz" lIns="0" tIns="0" rIns="0" bIns="0" rtlCol="0" anchor="ctr"/>
          <a:lstStyle>
            <a:lvl1pPr algn="r">
              <a:defRPr sz="1000" baseline="0">
                <a:solidFill>
                  <a:schemeClr val="tx1">
                    <a:lumMod val="65000"/>
                    <a:lumOff val="35000"/>
                  </a:schemeClr>
                </a:solidFill>
                <a:latin typeface="Arial" panose="020B0604020202020204" pitchFamily="34" charset="0"/>
                <a:ea typeface="黑体" panose="02010609060101010101" pitchFamily="49" charset="-122"/>
              </a:defRPr>
            </a:lvl1pPr>
          </a:lstStyle>
          <a:p>
            <a:fld id="{85CA836D-944C-42ED-9798-D6A62236A655}" type="slidenum">
              <a:rPr lang="zh-CN" altLang="en-US" smtClean="0"/>
              <a:pPr/>
              <a:t>‹#›</a:t>
            </a:fld>
            <a:endParaRPr lang="zh-CN" altLang="en-US"/>
          </a:p>
        </p:txBody>
      </p:sp>
    </p:spTree>
    <p:extLst>
      <p:ext uri="{BB962C8B-B14F-4D97-AF65-F5344CB8AC3E}">
        <p14:creationId xmlns:p14="http://schemas.microsoft.com/office/powerpoint/2010/main" val="4237916058"/>
      </p:ext>
    </p:extLst>
  </p:cSld>
  <p:clrMap bg1="lt1" tx1="dk1" bg2="lt2" tx2="dk2" accent1="accent1" accent2="accent2" accent3="accent3" accent4="accent4" accent5="accent5" accent6="accent6" hlink="hlink" folHlink="folHlink"/>
  <p:sldLayoutIdLst>
    <p:sldLayoutId id="2147483659" r:id="rId1"/>
    <p:sldLayoutId id="2147483652" r:id="rId2"/>
    <p:sldLayoutId id="2147483655" r:id="rId3"/>
    <p:sldLayoutId id="2147483653" r:id="rId4"/>
    <p:sldLayoutId id="2147483662" r:id="rId5"/>
    <p:sldLayoutId id="2147483664" r:id="rId6"/>
    <p:sldLayoutId id="2147483661" r:id="rId7"/>
    <p:sldLayoutId id="2147483665" r:id="rId8"/>
  </p:sldLayoutIdLst>
  <p:hf hdr="0" ftr="0" dt="0"/>
  <p:txStyles>
    <p:titleStyle>
      <a:lvl1pPr algn="l" defTabSz="742950" rtl="0" eaLnBrk="1" latinLnBrk="0" hangingPunct="1">
        <a:lnSpc>
          <a:spcPct val="100000"/>
        </a:lnSpc>
        <a:spcBef>
          <a:spcPct val="0"/>
        </a:spcBef>
        <a:spcAft>
          <a:spcPts val="0"/>
        </a:spcAft>
        <a:buNone/>
        <a:defRPr lang="zh-CN" altLang="en-US" sz="2400" b="1" kern="1200" baseline="0" dirty="0">
          <a:solidFill>
            <a:schemeClr val="tx2"/>
          </a:solidFill>
          <a:latin typeface="Arial" panose="020B0604020202020204" pitchFamily="34" charset="0"/>
          <a:ea typeface="微软雅黑" panose="020B0503020204020204" pitchFamily="34" charset="-122"/>
          <a:cs typeface="+mj-cs"/>
        </a:defRPr>
      </a:lvl1pPr>
    </p:titleStyle>
    <p:bodyStyle>
      <a:lvl1pPr marL="0" indent="0" algn="l" defTabSz="742950" rtl="0" eaLnBrk="1" latinLnBrk="0" hangingPunct="1">
        <a:lnSpc>
          <a:spcPct val="120000"/>
        </a:lnSpc>
        <a:spcBef>
          <a:spcPts val="0"/>
        </a:spcBef>
        <a:spcAft>
          <a:spcPts val="600"/>
        </a:spcAft>
        <a:buFont typeface="Arial" panose="020B0604020202020204" pitchFamily="34" charset="0"/>
        <a:buNone/>
        <a:defRPr sz="1600" kern="1200" baseline="0">
          <a:solidFill>
            <a:schemeClr val="tx1"/>
          </a:solidFill>
          <a:latin typeface="Arial" panose="020B0604020202020204" pitchFamily="34" charset="0"/>
          <a:ea typeface="微软雅黑" panose="020B0503020204020204" pitchFamily="34" charset="-122"/>
          <a:cs typeface="+mn-cs"/>
        </a:defRPr>
      </a:lvl1pPr>
      <a:lvl2pPr marL="0" indent="-216000"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solidFill>
          <a:latin typeface="Arial" panose="020B0604020202020204" pitchFamily="34" charset="0"/>
          <a:ea typeface="微软雅黑" panose="020B0503020204020204" pitchFamily="34" charset="-122"/>
          <a:cs typeface="+mn-cs"/>
        </a:defRPr>
      </a:lvl2pPr>
      <a:lvl3pPr marL="432000" indent="-216000"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solidFill>
          <a:latin typeface="Arial" panose="020B0604020202020204" pitchFamily="34" charset="0"/>
          <a:ea typeface="微软雅黑" panose="020B0503020204020204" pitchFamily="34" charset="-122"/>
          <a:cs typeface="+mn-cs"/>
        </a:defRPr>
      </a:lvl3pPr>
      <a:lvl4pPr marL="1114425" indent="0" algn="l" defTabSz="742950" rtl="0" eaLnBrk="1" latinLnBrk="0" hangingPunct="1">
        <a:lnSpc>
          <a:spcPct val="120000"/>
        </a:lnSpc>
        <a:spcBef>
          <a:spcPts val="0"/>
        </a:spcBef>
        <a:spcAft>
          <a:spcPts val="600"/>
        </a:spcAft>
        <a:buFont typeface="Arial" panose="020B0604020202020204" pitchFamily="34" charset="0"/>
        <a:buNone/>
        <a:defRPr sz="1600" kern="1200" baseline="0">
          <a:solidFill>
            <a:schemeClr val="tx1">
              <a:lumMod val="65000"/>
              <a:lumOff val="35000"/>
            </a:schemeClr>
          </a:solidFill>
          <a:latin typeface="Arial" panose="020B0604020202020204" pitchFamily="34" charset="0"/>
          <a:ea typeface="微软雅黑" panose="020B0503020204020204" pitchFamily="34" charset="-122"/>
          <a:cs typeface="+mn-cs"/>
        </a:defRPr>
      </a:lvl4pPr>
      <a:lvl5pPr marL="1671638" indent="-185738"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lumMod val="65000"/>
              <a:lumOff val="35000"/>
            </a:schemeClr>
          </a:solidFill>
          <a:latin typeface="Arial" panose="020B0604020202020204" pitchFamily="34" charset="0"/>
          <a:ea typeface="微软雅黑" panose="020B0503020204020204" pitchFamily="34" charset="-122"/>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p:bodyStyle>
    <p:otherStyle>
      <a:defPPr>
        <a:defRPr lang="zh-CN"/>
      </a:defPPr>
      <a:lvl1pPr marL="0" algn="l" defTabSz="742950" rtl="0" eaLnBrk="1" latinLnBrk="0" hangingPunct="1">
        <a:defRPr sz="1463" kern="1200">
          <a:solidFill>
            <a:schemeClr val="tx1"/>
          </a:solidFill>
          <a:latin typeface="+mn-lt"/>
          <a:ea typeface="+mn-ea"/>
          <a:cs typeface="+mn-cs"/>
        </a:defRPr>
      </a:lvl1pPr>
      <a:lvl2pPr marL="371475" algn="l" defTabSz="742950" rtl="0" eaLnBrk="1" latinLnBrk="0" hangingPunct="1">
        <a:defRPr sz="1463" kern="1200">
          <a:solidFill>
            <a:schemeClr val="tx1"/>
          </a:solidFill>
          <a:latin typeface="+mn-lt"/>
          <a:ea typeface="+mn-ea"/>
          <a:cs typeface="+mn-cs"/>
        </a:defRPr>
      </a:lvl2pPr>
      <a:lvl3pPr marL="742950" algn="l" defTabSz="742950" rtl="0" eaLnBrk="1" latinLnBrk="0" hangingPunct="1">
        <a:defRPr sz="1463" kern="1200">
          <a:solidFill>
            <a:schemeClr val="tx1"/>
          </a:solidFill>
          <a:latin typeface="+mn-lt"/>
          <a:ea typeface="+mn-ea"/>
          <a:cs typeface="+mn-cs"/>
        </a:defRPr>
      </a:lvl3pPr>
      <a:lvl4pPr marL="1114425" algn="l" defTabSz="742950" rtl="0" eaLnBrk="1" latinLnBrk="0" hangingPunct="1">
        <a:defRPr sz="1463" kern="1200">
          <a:solidFill>
            <a:schemeClr val="tx1"/>
          </a:solidFill>
          <a:latin typeface="+mn-lt"/>
          <a:ea typeface="+mn-ea"/>
          <a:cs typeface="+mn-cs"/>
        </a:defRPr>
      </a:lvl4pPr>
      <a:lvl5pPr marL="1485900" algn="l" defTabSz="742950" rtl="0" eaLnBrk="1" latinLnBrk="0" hangingPunct="1">
        <a:defRPr sz="1463" kern="1200">
          <a:solidFill>
            <a:schemeClr val="tx1"/>
          </a:solidFill>
          <a:latin typeface="+mn-lt"/>
          <a:ea typeface="+mn-ea"/>
          <a:cs typeface="+mn-cs"/>
        </a:defRPr>
      </a:lvl5pPr>
      <a:lvl6pPr marL="1857375" algn="l" defTabSz="742950" rtl="0" eaLnBrk="1" latinLnBrk="0" hangingPunct="1">
        <a:defRPr sz="1463" kern="1200">
          <a:solidFill>
            <a:schemeClr val="tx1"/>
          </a:solidFill>
          <a:latin typeface="+mn-lt"/>
          <a:ea typeface="+mn-ea"/>
          <a:cs typeface="+mn-cs"/>
        </a:defRPr>
      </a:lvl6pPr>
      <a:lvl7pPr marL="2228850" algn="l" defTabSz="742950" rtl="0" eaLnBrk="1" latinLnBrk="0" hangingPunct="1">
        <a:defRPr sz="1463" kern="1200">
          <a:solidFill>
            <a:schemeClr val="tx1"/>
          </a:solidFill>
          <a:latin typeface="+mn-lt"/>
          <a:ea typeface="+mn-ea"/>
          <a:cs typeface="+mn-cs"/>
        </a:defRPr>
      </a:lvl7pPr>
      <a:lvl8pPr marL="2600325" algn="l" defTabSz="742950" rtl="0" eaLnBrk="1" latinLnBrk="0" hangingPunct="1">
        <a:defRPr sz="1463" kern="1200">
          <a:solidFill>
            <a:schemeClr val="tx1"/>
          </a:solidFill>
          <a:latin typeface="+mn-lt"/>
          <a:ea typeface="+mn-ea"/>
          <a:cs typeface="+mn-cs"/>
        </a:defRPr>
      </a:lvl8pPr>
      <a:lvl9pPr marL="2971800" algn="l" defTabSz="742950" rtl="0" eaLnBrk="1" latinLnBrk="0" hangingPunct="1">
        <a:defRPr sz="1463"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40" userDrawn="1">
          <p15:clr>
            <a:srgbClr val="F26B43"/>
          </p15:clr>
        </p15:guide>
        <p15:guide id="2" pos="7680" userDrawn="1">
          <p15:clr>
            <a:srgbClr val="F26B43"/>
          </p15:clr>
        </p15:guide>
        <p15:guide id="3" orient="horz" pos="278" userDrawn="1">
          <p15:clr>
            <a:srgbClr val="F26B43"/>
          </p15:clr>
        </p15:guide>
        <p15:guide id="6" orient="horz" pos="3861" userDrawn="1">
          <p15:clr>
            <a:srgbClr val="F26B43"/>
          </p15:clr>
        </p15:guide>
        <p15:guide id="7" orient="horz" pos="1117" userDrawn="1">
          <p15:clr>
            <a:srgbClr val="F26B43"/>
          </p15:clr>
        </p15:guide>
        <p15:guide id="8" orient="horz" pos="1253" userDrawn="1">
          <p15:clr>
            <a:srgbClr val="F26B43"/>
          </p15:clr>
        </p15:guide>
        <p15:guide id="9" pos="3840" userDrawn="1">
          <p15:clr>
            <a:srgbClr val="F26B43"/>
          </p15:clr>
        </p15:guide>
        <p15:guide id="10" pos="3727" userDrawn="1">
          <p15:clr>
            <a:srgbClr val="F26B43"/>
          </p15:clr>
        </p15:guide>
        <p15:guide id="11" pos="3953" userDrawn="1">
          <p15:clr>
            <a:srgbClr val="F26B43"/>
          </p15:clr>
        </p15:guide>
        <p15:guide id="12" pos="2774" userDrawn="1">
          <p15:clr>
            <a:srgbClr val="F26B43"/>
          </p15:clr>
        </p15:guide>
        <p15:guide id="13" pos="2661" userDrawn="1">
          <p15:clr>
            <a:srgbClr val="F26B43"/>
          </p15:clr>
        </p15:guide>
        <p15:guide id="15" pos="5019" userDrawn="1">
          <p15:clr>
            <a:srgbClr val="F26B43"/>
          </p15:clr>
        </p15:guide>
        <p15:guide id="16" pos="5133" userDrawn="1">
          <p15:clr>
            <a:srgbClr val="F26B43"/>
          </p15:clr>
        </p15:guide>
        <p15:guide id="17" pos="4906" userDrawn="1">
          <p15:clr>
            <a:srgbClr val="F26B43"/>
          </p15:clr>
        </p15:guide>
        <p15:guide id="18" pos="2547" userDrawn="1">
          <p15:clr>
            <a:srgbClr val="F26B43"/>
          </p15:clr>
        </p15:guide>
        <p15:guide id="19" orient="horz" pos="3997" userDrawn="1">
          <p15:clr>
            <a:srgbClr val="F26B43"/>
          </p15:clr>
        </p15:guide>
        <p15:guide id="20" pos="7337"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Layout" Target="../slideLayouts/slideLayout5.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2.sv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chart" Target="../charts/chart4.xml"/></Relationships>
</file>

<file path=ppt/slides/_rels/slide12.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16.svg"/><Relationship Id="rId5" Type="http://schemas.openxmlformats.org/officeDocument/2006/relationships/image" Target="../media/image15.png"/><Relationship Id="rId4" Type="http://schemas.openxmlformats.org/officeDocument/2006/relationships/chart" Target="../charts/chart6.xml"/></Relationships>
</file>

<file path=ppt/slides/_rels/slide14.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microsoft.com/office/2007/relationships/hdphoto" Target="../media/hdphoto3.wdp"/><Relationship Id="rId5" Type="http://schemas.openxmlformats.org/officeDocument/2006/relationships/image" Target="../media/image18.png"/><Relationship Id="rId4" Type="http://schemas.microsoft.com/office/2007/relationships/hdphoto" Target="../media/hdphoto2.wdp"/></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image" Target="../media/image20.jpg"/><Relationship Id="rId1" Type="http://schemas.openxmlformats.org/officeDocument/2006/relationships/slideLayout" Target="../slideLayouts/slideLayout5.xml"/><Relationship Id="rId5" Type="http://schemas.microsoft.com/office/2007/relationships/hdphoto" Target="../media/hdphoto1.wdp"/><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6" Type="http://schemas.openxmlformats.org/officeDocument/2006/relationships/image" Target="../media/image45.svg"/><Relationship Id="rId21" Type="http://schemas.openxmlformats.org/officeDocument/2006/relationships/image" Target="../media/image40.png"/><Relationship Id="rId42" Type="http://schemas.openxmlformats.org/officeDocument/2006/relationships/image" Target="../media/image61.svg"/><Relationship Id="rId47" Type="http://schemas.openxmlformats.org/officeDocument/2006/relationships/image" Target="../media/image66.png"/><Relationship Id="rId63" Type="http://schemas.openxmlformats.org/officeDocument/2006/relationships/image" Target="../media/image82.png"/><Relationship Id="rId68" Type="http://schemas.openxmlformats.org/officeDocument/2006/relationships/image" Target="../media/image87.svg"/><Relationship Id="rId84" Type="http://schemas.openxmlformats.org/officeDocument/2006/relationships/image" Target="../media/image103.svg"/><Relationship Id="rId89" Type="http://schemas.openxmlformats.org/officeDocument/2006/relationships/image" Target="../media/image108.png"/><Relationship Id="rId112" Type="http://schemas.openxmlformats.org/officeDocument/2006/relationships/image" Target="../media/image16.svg"/><Relationship Id="rId16" Type="http://schemas.openxmlformats.org/officeDocument/2006/relationships/image" Target="../media/image35.svg"/><Relationship Id="rId107" Type="http://schemas.openxmlformats.org/officeDocument/2006/relationships/image" Target="../media/image126.png"/><Relationship Id="rId11" Type="http://schemas.openxmlformats.org/officeDocument/2006/relationships/image" Target="../media/image30.png"/><Relationship Id="rId32" Type="http://schemas.openxmlformats.org/officeDocument/2006/relationships/image" Target="../media/image51.svg"/><Relationship Id="rId37" Type="http://schemas.openxmlformats.org/officeDocument/2006/relationships/image" Target="../media/image56.png"/><Relationship Id="rId53" Type="http://schemas.openxmlformats.org/officeDocument/2006/relationships/image" Target="../media/image72.png"/><Relationship Id="rId58" Type="http://schemas.openxmlformats.org/officeDocument/2006/relationships/image" Target="../media/image77.svg"/><Relationship Id="rId74" Type="http://schemas.openxmlformats.org/officeDocument/2006/relationships/image" Target="../media/image93.svg"/><Relationship Id="rId79" Type="http://schemas.openxmlformats.org/officeDocument/2006/relationships/image" Target="../media/image98.png"/><Relationship Id="rId102" Type="http://schemas.openxmlformats.org/officeDocument/2006/relationships/image" Target="../media/image121.svg"/><Relationship Id="rId5" Type="http://schemas.openxmlformats.org/officeDocument/2006/relationships/image" Target="../media/image24.png"/><Relationship Id="rId90" Type="http://schemas.openxmlformats.org/officeDocument/2006/relationships/image" Target="../media/image109.svg"/><Relationship Id="rId95" Type="http://schemas.openxmlformats.org/officeDocument/2006/relationships/image" Target="../media/image114.png"/><Relationship Id="rId22" Type="http://schemas.openxmlformats.org/officeDocument/2006/relationships/image" Target="../media/image41.svg"/><Relationship Id="rId27" Type="http://schemas.openxmlformats.org/officeDocument/2006/relationships/image" Target="../media/image46.png"/><Relationship Id="rId43" Type="http://schemas.openxmlformats.org/officeDocument/2006/relationships/image" Target="../media/image62.png"/><Relationship Id="rId48" Type="http://schemas.openxmlformats.org/officeDocument/2006/relationships/image" Target="../media/image67.svg"/><Relationship Id="rId64" Type="http://schemas.openxmlformats.org/officeDocument/2006/relationships/image" Target="../media/image83.svg"/><Relationship Id="rId69" Type="http://schemas.openxmlformats.org/officeDocument/2006/relationships/image" Target="../media/image88.png"/><Relationship Id="rId80" Type="http://schemas.openxmlformats.org/officeDocument/2006/relationships/image" Target="../media/image99.svg"/><Relationship Id="rId85" Type="http://schemas.openxmlformats.org/officeDocument/2006/relationships/image" Target="../media/image104.png"/><Relationship Id="rId12" Type="http://schemas.openxmlformats.org/officeDocument/2006/relationships/image" Target="../media/image31.svg"/><Relationship Id="rId17" Type="http://schemas.openxmlformats.org/officeDocument/2006/relationships/image" Target="../media/image36.png"/><Relationship Id="rId33" Type="http://schemas.openxmlformats.org/officeDocument/2006/relationships/image" Target="../media/image52.png"/><Relationship Id="rId38" Type="http://schemas.openxmlformats.org/officeDocument/2006/relationships/image" Target="../media/image57.svg"/><Relationship Id="rId59" Type="http://schemas.openxmlformats.org/officeDocument/2006/relationships/image" Target="../media/image78.png"/><Relationship Id="rId103" Type="http://schemas.openxmlformats.org/officeDocument/2006/relationships/image" Target="../media/image122.png"/><Relationship Id="rId108" Type="http://schemas.openxmlformats.org/officeDocument/2006/relationships/image" Target="../media/image127.svg"/><Relationship Id="rId54" Type="http://schemas.openxmlformats.org/officeDocument/2006/relationships/image" Target="../media/image73.svg"/><Relationship Id="rId70" Type="http://schemas.openxmlformats.org/officeDocument/2006/relationships/image" Target="../media/image89.svg"/><Relationship Id="rId75" Type="http://schemas.openxmlformats.org/officeDocument/2006/relationships/image" Target="../media/image94.png"/><Relationship Id="rId91" Type="http://schemas.openxmlformats.org/officeDocument/2006/relationships/image" Target="../media/image110.png"/><Relationship Id="rId96" Type="http://schemas.openxmlformats.org/officeDocument/2006/relationships/image" Target="../media/image115.svg"/><Relationship Id="rId1" Type="http://schemas.openxmlformats.org/officeDocument/2006/relationships/slideLayout" Target="../slideLayouts/slideLayout8.xml"/><Relationship Id="rId6" Type="http://schemas.openxmlformats.org/officeDocument/2006/relationships/image" Target="../media/image25.svg"/><Relationship Id="rId15" Type="http://schemas.openxmlformats.org/officeDocument/2006/relationships/image" Target="../media/image34.png"/><Relationship Id="rId23" Type="http://schemas.openxmlformats.org/officeDocument/2006/relationships/image" Target="../media/image42.png"/><Relationship Id="rId28" Type="http://schemas.openxmlformats.org/officeDocument/2006/relationships/image" Target="../media/image47.svg"/><Relationship Id="rId36" Type="http://schemas.openxmlformats.org/officeDocument/2006/relationships/image" Target="../media/image55.svg"/><Relationship Id="rId49" Type="http://schemas.openxmlformats.org/officeDocument/2006/relationships/image" Target="../media/image68.png"/><Relationship Id="rId57" Type="http://schemas.openxmlformats.org/officeDocument/2006/relationships/image" Target="../media/image76.png"/><Relationship Id="rId106" Type="http://schemas.openxmlformats.org/officeDocument/2006/relationships/image" Target="../media/image125.svg"/><Relationship Id="rId10" Type="http://schemas.openxmlformats.org/officeDocument/2006/relationships/image" Target="../media/image29.svg"/><Relationship Id="rId31" Type="http://schemas.openxmlformats.org/officeDocument/2006/relationships/image" Target="../media/image50.png"/><Relationship Id="rId44" Type="http://schemas.openxmlformats.org/officeDocument/2006/relationships/image" Target="../media/image63.svg"/><Relationship Id="rId52" Type="http://schemas.openxmlformats.org/officeDocument/2006/relationships/image" Target="../media/image71.svg"/><Relationship Id="rId60" Type="http://schemas.openxmlformats.org/officeDocument/2006/relationships/image" Target="../media/image79.svg"/><Relationship Id="rId65" Type="http://schemas.openxmlformats.org/officeDocument/2006/relationships/image" Target="../media/image84.png"/><Relationship Id="rId73" Type="http://schemas.openxmlformats.org/officeDocument/2006/relationships/image" Target="../media/image92.png"/><Relationship Id="rId78" Type="http://schemas.openxmlformats.org/officeDocument/2006/relationships/image" Target="../media/image97.svg"/><Relationship Id="rId81" Type="http://schemas.openxmlformats.org/officeDocument/2006/relationships/image" Target="../media/image100.png"/><Relationship Id="rId86" Type="http://schemas.openxmlformats.org/officeDocument/2006/relationships/image" Target="../media/image105.svg"/><Relationship Id="rId94" Type="http://schemas.openxmlformats.org/officeDocument/2006/relationships/image" Target="../media/image113.svg"/><Relationship Id="rId99" Type="http://schemas.openxmlformats.org/officeDocument/2006/relationships/image" Target="../media/image118.png"/><Relationship Id="rId101" Type="http://schemas.openxmlformats.org/officeDocument/2006/relationships/image" Target="../media/image120.png"/><Relationship Id="rId4" Type="http://schemas.openxmlformats.org/officeDocument/2006/relationships/image" Target="../media/image23.svg"/><Relationship Id="rId9" Type="http://schemas.openxmlformats.org/officeDocument/2006/relationships/image" Target="../media/image28.png"/><Relationship Id="rId13" Type="http://schemas.openxmlformats.org/officeDocument/2006/relationships/image" Target="../media/image32.png"/><Relationship Id="rId18" Type="http://schemas.openxmlformats.org/officeDocument/2006/relationships/image" Target="../media/image37.svg"/><Relationship Id="rId39" Type="http://schemas.openxmlformats.org/officeDocument/2006/relationships/image" Target="../media/image58.png"/><Relationship Id="rId109" Type="http://schemas.openxmlformats.org/officeDocument/2006/relationships/image" Target="../media/image128.png"/><Relationship Id="rId34" Type="http://schemas.openxmlformats.org/officeDocument/2006/relationships/image" Target="../media/image53.svg"/><Relationship Id="rId50" Type="http://schemas.openxmlformats.org/officeDocument/2006/relationships/image" Target="../media/image69.svg"/><Relationship Id="rId55" Type="http://schemas.openxmlformats.org/officeDocument/2006/relationships/image" Target="../media/image74.png"/><Relationship Id="rId76" Type="http://schemas.openxmlformats.org/officeDocument/2006/relationships/image" Target="../media/image95.svg"/><Relationship Id="rId97" Type="http://schemas.openxmlformats.org/officeDocument/2006/relationships/image" Target="../media/image116.png"/><Relationship Id="rId104" Type="http://schemas.openxmlformats.org/officeDocument/2006/relationships/image" Target="../media/image123.svg"/><Relationship Id="rId7" Type="http://schemas.openxmlformats.org/officeDocument/2006/relationships/image" Target="../media/image26.png"/><Relationship Id="rId71" Type="http://schemas.openxmlformats.org/officeDocument/2006/relationships/image" Target="../media/image90.png"/><Relationship Id="rId92" Type="http://schemas.openxmlformats.org/officeDocument/2006/relationships/image" Target="../media/image111.svg"/><Relationship Id="rId2" Type="http://schemas.openxmlformats.org/officeDocument/2006/relationships/notesSlide" Target="../notesSlides/notesSlide11.xml"/><Relationship Id="rId29" Type="http://schemas.openxmlformats.org/officeDocument/2006/relationships/image" Target="../media/image48.png"/><Relationship Id="rId24" Type="http://schemas.openxmlformats.org/officeDocument/2006/relationships/image" Target="../media/image43.svg"/><Relationship Id="rId40" Type="http://schemas.openxmlformats.org/officeDocument/2006/relationships/image" Target="../media/image59.svg"/><Relationship Id="rId45" Type="http://schemas.openxmlformats.org/officeDocument/2006/relationships/image" Target="../media/image64.png"/><Relationship Id="rId66" Type="http://schemas.openxmlformats.org/officeDocument/2006/relationships/image" Target="../media/image85.svg"/><Relationship Id="rId87" Type="http://schemas.openxmlformats.org/officeDocument/2006/relationships/image" Target="../media/image106.png"/><Relationship Id="rId110" Type="http://schemas.openxmlformats.org/officeDocument/2006/relationships/image" Target="../media/image129.svg"/><Relationship Id="rId61" Type="http://schemas.openxmlformats.org/officeDocument/2006/relationships/image" Target="../media/image80.png"/><Relationship Id="rId82" Type="http://schemas.openxmlformats.org/officeDocument/2006/relationships/image" Target="../media/image101.svg"/><Relationship Id="rId19" Type="http://schemas.openxmlformats.org/officeDocument/2006/relationships/image" Target="../media/image38.png"/><Relationship Id="rId14" Type="http://schemas.openxmlformats.org/officeDocument/2006/relationships/image" Target="../media/image33.svg"/><Relationship Id="rId30" Type="http://schemas.openxmlformats.org/officeDocument/2006/relationships/image" Target="../media/image49.svg"/><Relationship Id="rId35" Type="http://schemas.openxmlformats.org/officeDocument/2006/relationships/image" Target="../media/image54.png"/><Relationship Id="rId56" Type="http://schemas.openxmlformats.org/officeDocument/2006/relationships/image" Target="../media/image75.svg"/><Relationship Id="rId77" Type="http://schemas.openxmlformats.org/officeDocument/2006/relationships/image" Target="../media/image96.png"/><Relationship Id="rId100" Type="http://schemas.openxmlformats.org/officeDocument/2006/relationships/image" Target="../media/image119.svg"/><Relationship Id="rId105" Type="http://schemas.openxmlformats.org/officeDocument/2006/relationships/image" Target="../media/image124.png"/><Relationship Id="rId8" Type="http://schemas.openxmlformats.org/officeDocument/2006/relationships/image" Target="../media/image27.svg"/><Relationship Id="rId51" Type="http://schemas.openxmlformats.org/officeDocument/2006/relationships/image" Target="../media/image70.png"/><Relationship Id="rId72" Type="http://schemas.openxmlformats.org/officeDocument/2006/relationships/image" Target="../media/image91.svg"/><Relationship Id="rId93" Type="http://schemas.openxmlformats.org/officeDocument/2006/relationships/image" Target="../media/image112.png"/><Relationship Id="rId98" Type="http://schemas.openxmlformats.org/officeDocument/2006/relationships/image" Target="../media/image117.svg"/><Relationship Id="rId3" Type="http://schemas.openxmlformats.org/officeDocument/2006/relationships/image" Target="../media/image22.png"/><Relationship Id="rId25" Type="http://schemas.openxmlformats.org/officeDocument/2006/relationships/image" Target="../media/image44.png"/><Relationship Id="rId46" Type="http://schemas.openxmlformats.org/officeDocument/2006/relationships/image" Target="../media/image65.svg"/><Relationship Id="rId67" Type="http://schemas.openxmlformats.org/officeDocument/2006/relationships/image" Target="../media/image86.png"/><Relationship Id="rId20" Type="http://schemas.openxmlformats.org/officeDocument/2006/relationships/image" Target="../media/image39.svg"/><Relationship Id="rId41" Type="http://schemas.openxmlformats.org/officeDocument/2006/relationships/image" Target="../media/image60.png"/><Relationship Id="rId62" Type="http://schemas.openxmlformats.org/officeDocument/2006/relationships/image" Target="../media/image81.svg"/><Relationship Id="rId83" Type="http://schemas.openxmlformats.org/officeDocument/2006/relationships/image" Target="../media/image102.png"/><Relationship Id="rId88" Type="http://schemas.openxmlformats.org/officeDocument/2006/relationships/image" Target="../media/image107.svg"/><Relationship Id="rId111" Type="http://schemas.openxmlformats.org/officeDocument/2006/relationships/image" Target="../media/image1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chart" Target="../charts/chart3.xml"/></Relationships>
</file>

<file path=ppt/slides/_rels/slide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7">
            <a:extLst>
              <a:ext uri="{FF2B5EF4-FFF2-40B4-BE49-F238E27FC236}">
                <a16:creationId xmlns:a16="http://schemas.microsoft.com/office/drawing/2014/main" id="{557C6A0D-AEA2-7A74-D219-6456DA6703C0}"/>
              </a:ext>
            </a:extLst>
          </p:cNvPr>
          <p:cNvSpPr>
            <a:spLocks noGrp="1"/>
          </p:cNvSpPr>
          <p:nvPr>
            <p:ph type="title"/>
          </p:nvPr>
        </p:nvSpPr>
        <p:spPr/>
        <p:txBody>
          <a:bodyPr/>
          <a:lstStyle/>
          <a:p>
            <a:r>
              <a:rPr lang="zh-CN" altLang="en-US"/>
              <a:t>中国网络游戏市场研究报告</a:t>
            </a:r>
          </a:p>
        </p:txBody>
      </p:sp>
      <p:sp>
        <p:nvSpPr>
          <p:cNvPr id="19" name="Text Placeholder 18">
            <a:extLst>
              <a:ext uri="{FF2B5EF4-FFF2-40B4-BE49-F238E27FC236}">
                <a16:creationId xmlns:a16="http://schemas.microsoft.com/office/drawing/2014/main" id="{4F9352F6-4A26-A93D-5179-3F234A806642}"/>
              </a:ext>
            </a:extLst>
          </p:cNvPr>
          <p:cNvSpPr>
            <a:spLocks noGrp="1"/>
          </p:cNvSpPr>
          <p:nvPr>
            <p:ph type="body" sz="quarter" idx="12"/>
          </p:nvPr>
        </p:nvSpPr>
        <p:spPr>
          <a:xfrm>
            <a:off x="3354879" y="4114618"/>
            <a:ext cx="2924001" cy="364146"/>
          </a:xfrm>
        </p:spPr>
        <p:txBody>
          <a:bodyPr/>
          <a:lstStyle/>
          <a:p>
            <a:r>
              <a:rPr lang="zh-CN" altLang="en-US" sz="2000" spc="0"/>
              <a:t>汇报人：</a:t>
            </a:r>
            <a:r>
              <a:rPr lang="en-US" altLang="zh-CN" sz="2000" spc="0"/>
              <a:t>OfficePLUS</a:t>
            </a:r>
            <a:endParaRPr lang="zh-CN" altLang="en-US" sz="2000" spc="0"/>
          </a:p>
        </p:txBody>
      </p:sp>
      <p:sp>
        <p:nvSpPr>
          <p:cNvPr id="4" name="Text Placeholder 18">
            <a:extLst>
              <a:ext uri="{FF2B5EF4-FFF2-40B4-BE49-F238E27FC236}">
                <a16:creationId xmlns:a16="http://schemas.microsoft.com/office/drawing/2014/main" id="{6A41F5A1-6C6B-8B15-994F-C224D80683D6}"/>
              </a:ext>
            </a:extLst>
          </p:cNvPr>
          <p:cNvSpPr txBox="1">
            <a:spLocks/>
          </p:cNvSpPr>
          <p:nvPr/>
        </p:nvSpPr>
        <p:spPr>
          <a:xfrm>
            <a:off x="6278880" y="4114618"/>
            <a:ext cx="2924001" cy="364146"/>
          </a:xfrm>
          <a:prstGeom prst="rect">
            <a:avLst/>
          </a:prstGeom>
        </p:spPr>
        <p:txBody>
          <a:bodyPr vert="horz"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Tx/>
              <a:buNone/>
              <a:tabLst/>
              <a:defRPr kumimoji="0" lang="zh-CN" altLang="en-US" sz="1988" b="1" i="0" u="none" strike="noStrike" kern="1200" cap="none" spc="1159" normalizeH="0" baseline="0" dirty="0">
                <a:ln>
                  <a:noFill/>
                </a:ln>
                <a:solidFill>
                  <a:schemeClr val="accent1"/>
                </a:solidFill>
                <a:effectLst/>
                <a:uLnTx/>
                <a:uFillTx/>
                <a:latin typeface="微软雅黑"/>
                <a:ea typeface="微软雅黑"/>
                <a:cs typeface="+mn-cs"/>
                <a:rtl val="0"/>
              </a:defRPr>
            </a:lvl1pPr>
            <a:lvl2pPr marL="0" indent="-216000"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solidFill>
                <a:latin typeface="Arial" panose="020B0604020202020204" pitchFamily="34" charset="0"/>
                <a:ea typeface="微软雅黑" panose="020B0503020204020204" pitchFamily="34" charset="-122"/>
                <a:cs typeface="+mn-cs"/>
              </a:defRPr>
            </a:lvl2pPr>
            <a:lvl3pPr marL="432000" indent="-216000"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solidFill>
                <a:latin typeface="Arial" panose="020B0604020202020204" pitchFamily="34" charset="0"/>
                <a:ea typeface="微软雅黑" panose="020B0503020204020204" pitchFamily="34" charset="-122"/>
                <a:cs typeface="+mn-cs"/>
              </a:defRPr>
            </a:lvl3pPr>
            <a:lvl4pPr marL="1114425" indent="0" algn="l" defTabSz="742950" rtl="0" eaLnBrk="1" latinLnBrk="0" hangingPunct="1">
              <a:lnSpc>
                <a:spcPct val="120000"/>
              </a:lnSpc>
              <a:spcBef>
                <a:spcPts val="0"/>
              </a:spcBef>
              <a:spcAft>
                <a:spcPts val="600"/>
              </a:spcAft>
              <a:buFont typeface="Arial" panose="020B0604020202020204" pitchFamily="34" charset="0"/>
              <a:buNone/>
              <a:defRPr sz="1600" kern="1200" baseline="0">
                <a:solidFill>
                  <a:schemeClr val="tx1">
                    <a:lumMod val="65000"/>
                    <a:lumOff val="35000"/>
                  </a:schemeClr>
                </a:solidFill>
                <a:latin typeface="Arial" panose="020B0604020202020204" pitchFamily="34" charset="0"/>
                <a:ea typeface="微软雅黑" panose="020B0503020204020204" pitchFamily="34" charset="-122"/>
                <a:cs typeface="+mn-cs"/>
              </a:defRPr>
            </a:lvl4pPr>
            <a:lvl5pPr marL="1671638" indent="-185738" algn="l" defTabSz="742950" rtl="0" eaLnBrk="1" latinLnBrk="0" hangingPunct="1">
              <a:lnSpc>
                <a:spcPct val="120000"/>
              </a:lnSpc>
              <a:spcBef>
                <a:spcPts val="0"/>
              </a:spcBef>
              <a:spcAft>
                <a:spcPts val="600"/>
              </a:spcAft>
              <a:buFont typeface="Arial" panose="020B0604020202020204" pitchFamily="34" charset="0"/>
              <a:buChar char="•"/>
              <a:defRPr sz="1600" kern="1200" baseline="0">
                <a:solidFill>
                  <a:schemeClr val="tx1">
                    <a:lumMod val="65000"/>
                    <a:lumOff val="35000"/>
                  </a:schemeClr>
                </a:solidFill>
                <a:latin typeface="Arial" panose="020B0604020202020204" pitchFamily="34" charset="0"/>
                <a:ea typeface="微软雅黑" panose="020B0503020204020204" pitchFamily="34" charset="-122"/>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a:lstStyle>
          <a:p>
            <a:r>
              <a:rPr lang="zh-CN" altLang="en-US" sz="2000" spc="0"/>
              <a:t>日期：</a:t>
            </a:r>
            <a:r>
              <a:rPr lang="en-US" altLang="zh-CN" sz="2000" spc="0"/>
              <a:t>20xx</a:t>
            </a:r>
            <a:r>
              <a:rPr lang="zh-CN" altLang="en-US" sz="2000" spc="0"/>
              <a:t>年</a:t>
            </a:r>
            <a:r>
              <a:rPr lang="en-US" altLang="zh-CN" sz="2000" spc="0"/>
              <a:t>x</a:t>
            </a:r>
            <a:r>
              <a:rPr lang="zh-CN" altLang="en-US" sz="2000" spc="0"/>
              <a:t>月</a:t>
            </a:r>
            <a:r>
              <a:rPr lang="en-US" altLang="zh-CN" sz="2000" spc="0"/>
              <a:t>x</a:t>
            </a:r>
            <a:r>
              <a:rPr lang="zh-CN" altLang="en-US" sz="2000" spc="0"/>
              <a:t>日</a:t>
            </a:r>
            <a:endParaRPr lang="en-US" sz="2000" spc="0"/>
          </a:p>
        </p:txBody>
      </p:sp>
    </p:spTree>
    <p:extLst>
      <p:ext uri="{BB962C8B-B14F-4D97-AF65-F5344CB8AC3E}">
        <p14:creationId xmlns:p14="http://schemas.microsoft.com/office/powerpoint/2010/main" val="17157187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F9B460-FB8A-5669-D008-372452CB3EB7}"/>
              </a:ext>
            </a:extLst>
          </p:cNvPr>
          <p:cNvSpPr>
            <a:spLocks noGrp="1"/>
          </p:cNvSpPr>
          <p:nvPr>
            <p:ph type="title"/>
          </p:nvPr>
        </p:nvSpPr>
        <p:spPr/>
        <p:txBody>
          <a:bodyPr/>
          <a:lstStyle/>
          <a:p>
            <a:r>
              <a:rPr lang="zh-CN" altLang="en-US"/>
              <a:t>网络游戏存在的主要问题</a:t>
            </a:r>
          </a:p>
        </p:txBody>
      </p:sp>
      <p:sp>
        <p:nvSpPr>
          <p:cNvPr id="8" name="TextBox 7">
            <a:extLst>
              <a:ext uri="{FF2B5EF4-FFF2-40B4-BE49-F238E27FC236}">
                <a16:creationId xmlns:a16="http://schemas.microsoft.com/office/drawing/2014/main" id="{9F8C2280-03C1-DC18-6714-4834B81D0646}"/>
              </a:ext>
            </a:extLst>
          </p:cNvPr>
          <p:cNvSpPr txBox="1"/>
          <p:nvPr/>
        </p:nvSpPr>
        <p:spPr>
          <a:xfrm>
            <a:off x="2447267" y="2279904"/>
            <a:ext cx="1497330"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影响健康成长，破坏行业形象</a:t>
            </a:r>
          </a:p>
        </p:txBody>
      </p:sp>
      <p:cxnSp>
        <p:nvCxnSpPr>
          <p:cNvPr id="10" name="Straight Connector 9">
            <a:extLst>
              <a:ext uri="{FF2B5EF4-FFF2-40B4-BE49-F238E27FC236}">
                <a16:creationId xmlns:a16="http://schemas.microsoft.com/office/drawing/2014/main" id="{714708CE-8CCA-A7BD-E5E5-191EBD3F648E}"/>
              </a:ext>
            </a:extLst>
          </p:cNvPr>
          <p:cNvCxnSpPr>
            <a:cxnSpLocks/>
          </p:cNvCxnSpPr>
          <p:nvPr/>
        </p:nvCxnSpPr>
        <p:spPr>
          <a:xfrm>
            <a:off x="2524258" y="293522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58C218D4-DFF6-C77B-7D44-FC5FC52BBECD}"/>
              </a:ext>
            </a:extLst>
          </p:cNvPr>
          <p:cNvSpPr txBox="1"/>
          <p:nvPr/>
        </p:nvSpPr>
        <p:spPr>
          <a:xfrm>
            <a:off x="2447267" y="3529584"/>
            <a:ext cx="1696240"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宣扬暴力、色情淫秽，赌博的游戏</a:t>
            </a:r>
          </a:p>
        </p:txBody>
      </p:sp>
      <p:cxnSp>
        <p:nvCxnSpPr>
          <p:cNvPr id="17" name="Straight Connector 16">
            <a:extLst>
              <a:ext uri="{FF2B5EF4-FFF2-40B4-BE49-F238E27FC236}">
                <a16:creationId xmlns:a16="http://schemas.microsoft.com/office/drawing/2014/main" id="{D118E720-EDD6-D18C-AE6D-F2AE922A2767}"/>
              </a:ext>
            </a:extLst>
          </p:cNvPr>
          <p:cNvCxnSpPr>
            <a:cxnSpLocks/>
          </p:cNvCxnSpPr>
          <p:nvPr/>
        </p:nvCxnSpPr>
        <p:spPr>
          <a:xfrm>
            <a:off x="2524258" y="418490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3B6EF01-56E0-5F8F-F8F6-B32D1FAACD02}"/>
              </a:ext>
            </a:extLst>
          </p:cNvPr>
          <p:cNvSpPr txBox="1"/>
          <p:nvPr/>
        </p:nvSpPr>
        <p:spPr>
          <a:xfrm>
            <a:off x="2447267" y="4802124"/>
            <a:ext cx="1696240"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不利于未成年人玩家的学业和健康</a:t>
            </a:r>
          </a:p>
        </p:txBody>
      </p:sp>
      <p:cxnSp>
        <p:nvCxnSpPr>
          <p:cNvPr id="22" name="Straight Connector 21">
            <a:extLst>
              <a:ext uri="{FF2B5EF4-FFF2-40B4-BE49-F238E27FC236}">
                <a16:creationId xmlns:a16="http://schemas.microsoft.com/office/drawing/2014/main" id="{1AD19009-C582-AE05-E154-D0D622900387}"/>
              </a:ext>
            </a:extLst>
          </p:cNvPr>
          <p:cNvCxnSpPr>
            <a:cxnSpLocks/>
          </p:cNvCxnSpPr>
          <p:nvPr/>
        </p:nvCxnSpPr>
        <p:spPr>
          <a:xfrm>
            <a:off x="2524258" y="545744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41201D3F-782C-BDFD-A66F-DD8811030D4B}"/>
              </a:ext>
            </a:extLst>
          </p:cNvPr>
          <p:cNvSpPr txBox="1"/>
          <p:nvPr/>
        </p:nvSpPr>
        <p:spPr>
          <a:xfrm>
            <a:off x="9294233" y="2279904"/>
            <a:ext cx="122642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服务器质量、虚假宣传</a:t>
            </a:r>
          </a:p>
        </p:txBody>
      </p:sp>
      <p:cxnSp>
        <p:nvCxnSpPr>
          <p:cNvPr id="42" name="Straight Connector 41">
            <a:extLst>
              <a:ext uri="{FF2B5EF4-FFF2-40B4-BE49-F238E27FC236}">
                <a16:creationId xmlns:a16="http://schemas.microsoft.com/office/drawing/2014/main" id="{9298F28E-14D9-8312-E5F6-6A95070E4584}"/>
              </a:ext>
            </a:extLst>
          </p:cNvPr>
          <p:cNvCxnSpPr>
            <a:cxnSpLocks/>
          </p:cNvCxnSpPr>
          <p:nvPr/>
        </p:nvCxnSpPr>
        <p:spPr>
          <a:xfrm>
            <a:off x="9371224" y="293522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93CB547A-29C6-B91C-112D-B7A3DB51CB23}"/>
              </a:ext>
            </a:extLst>
          </p:cNvPr>
          <p:cNvSpPr txBox="1"/>
          <p:nvPr/>
        </p:nvSpPr>
        <p:spPr>
          <a:xfrm>
            <a:off x="9294233" y="3529584"/>
            <a:ext cx="146264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行业内存在恶性竞争、人才储备</a:t>
            </a:r>
          </a:p>
        </p:txBody>
      </p:sp>
      <p:cxnSp>
        <p:nvCxnSpPr>
          <p:cNvPr id="47" name="Straight Connector 46">
            <a:extLst>
              <a:ext uri="{FF2B5EF4-FFF2-40B4-BE49-F238E27FC236}">
                <a16:creationId xmlns:a16="http://schemas.microsoft.com/office/drawing/2014/main" id="{7857A0AE-5D15-63F1-487D-1344DFEABA21}"/>
              </a:ext>
            </a:extLst>
          </p:cNvPr>
          <p:cNvCxnSpPr>
            <a:cxnSpLocks/>
          </p:cNvCxnSpPr>
          <p:nvPr/>
        </p:nvCxnSpPr>
        <p:spPr>
          <a:xfrm>
            <a:off x="9371224" y="418490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A9B7DC09-058A-9C38-8D3A-A31C21E78A1B}"/>
              </a:ext>
            </a:extLst>
          </p:cNvPr>
          <p:cNvSpPr txBox="1"/>
          <p:nvPr/>
        </p:nvSpPr>
        <p:spPr>
          <a:xfrm>
            <a:off x="9294233" y="4802124"/>
            <a:ext cx="146264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同质化依然严重，产品结构不合理</a:t>
            </a:r>
          </a:p>
        </p:txBody>
      </p:sp>
      <p:cxnSp>
        <p:nvCxnSpPr>
          <p:cNvPr id="52" name="Straight Connector 51">
            <a:extLst>
              <a:ext uri="{FF2B5EF4-FFF2-40B4-BE49-F238E27FC236}">
                <a16:creationId xmlns:a16="http://schemas.microsoft.com/office/drawing/2014/main" id="{8500A091-D491-03F7-A871-5E3D3E39A5ED}"/>
              </a:ext>
            </a:extLst>
          </p:cNvPr>
          <p:cNvCxnSpPr>
            <a:cxnSpLocks/>
          </p:cNvCxnSpPr>
          <p:nvPr/>
        </p:nvCxnSpPr>
        <p:spPr>
          <a:xfrm>
            <a:off x="9371224" y="545744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5596AA00-A16D-EFAD-BFEE-8F3406B141B3}"/>
              </a:ext>
            </a:extLst>
          </p:cNvPr>
          <p:cNvGrpSpPr/>
          <p:nvPr/>
        </p:nvGrpSpPr>
        <p:grpSpPr>
          <a:xfrm>
            <a:off x="8282090" y="3464560"/>
            <a:ext cx="886286" cy="700912"/>
            <a:chOff x="7916353" y="3464560"/>
            <a:chExt cx="886286" cy="700912"/>
          </a:xfrm>
        </p:grpSpPr>
        <p:sp>
          <p:nvSpPr>
            <p:cNvPr id="44" name="Oval 43">
              <a:extLst>
                <a:ext uri="{FF2B5EF4-FFF2-40B4-BE49-F238E27FC236}">
                  <a16:creationId xmlns:a16="http://schemas.microsoft.com/office/drawing/2014/main" id="{846DE40F-4303-16C1-A051-655C2EFD1166}"/>
                </a:ext>
              </a:extLst>
            </p:cNvPr>
            <p:cNvSpPr/>
            <p:nvPr/>
          </p:nvSpPr>
          <p:spPr>
            <a:xfrm>
              <a:off x="7916353" y="346456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5" name="Oval 44">
              <a:extLst>
                <a:ext uri="{FF2B5EF4-FFF2-40B4-BE49-F238E27FC236}">
                  <a16:creationId xmlns:a16="http://schemas.microsoft.com/office/drawing/2014/main" id="{6270BFF8-FD9B-E9E2-1337-D0403D6E7E1E}"/>
                </a:ext>
              </a:extLst>
            </p:cNvPr>
            <p:cNvSpPr/>
            <p:nvPr/>
          </p:nvSpPr>
          <p:spPr>
            <a:xfrm>
              <a:off x="8181745" y="354458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59" name="Graphic 57">
              <a:extLst>
                <a:ext uri="{FF2B5EF4-FFF2-40B4-BE49-F238E27FC236}">
                  <a16:creationId xmlns:a16="http://schemas.microsoft.com/office/drawing/2014/main" id="{F421D0A2-0DBE-D295-8080-F8D1440B97AE}"/>
                </a:ext>
              </a:extLst>
            </p:cNvPr>
            <p:cNvSpPr/>
            <p:nvPr/>
          </p:nvSpPr>
          <p:spPr>
            <a:xfrm>
              <a:off x="8357236" y="3720070"/>
              <a:ext cx="269912" cy="269912"/>
            </a:xfrm>
            <a:custGeom>
              <a:avLst/>
              <a:gdLst>
                <a:gd name="connsiteX0" fmla="*/ 98089 w 269912"/>
                <a:gd name="connsiteY0" fmla="*/ 171655 h 269912"/>
                <a:gd name="connsiteX1" fmla="*/ 86081 w 269912"/>
                <a:gd name="connsiteY1" fmla="*/ 171655 h 269912"/>
                <a:gd name="connsiteX2" fmla="*/ 16912 w 269912"/>
                <a:gd name="connsiteY2" fmla="*/ 240824 h 269912"/>
                <a:gd name="connsiteX3" fmla="*/ 16912 w 269912"/>
                <a:gd name="connsiteY3" fmla="*/ 193979 h 269912"/>
                <a:gd name="connsiteX4" fmla="*/ 8456 w 269912"/>
                <a:gd name="connsiteY4" fmla="*/ 185523 h 269912"/>
                <a:gd name="connsiteX5" fmla="*/ 0 w 269912"/>
                <a:gd name="connsiteY5" fmla="*/ 194148 h 269912"/>
                <a:gd name="connsiteX6" fmla="*/ 0 w 269912"/>
                <a:gd name="connsiteY6" fmla="*/ 261457 h 269912"/>
                <a:gd name="connsiteX7" fmla="*/ 8456 w 269912"/>
                <a:gd name="connsiteY7" fmla="*/ 269913 h 269912"/>
                <a:gd name="connsiteX8" fmla="*/ 75596 w 269912"/>
                <a:gd name="connsiteY8" fmla="*/ 269913 h 269912"/>
                <a:gd name="connsiteX9" fmla="*/ 84052 w 269912"/>
                <a:gd name="connsiteY9" fmla="*/ 261457 h 269912"/>
                <a:gd name="connsiteX10" fmla="*/ 75596 w 269912"/>
                <a:gd name="connsiteY10" fmla="*/ 253001 h 269912"/>
                <a:gd name="connsiteX11" fmla="*/ 28919 w 269912"/>
                <a:gd name="connsiteY11" fmla="*/ 253001 h 269912"/>
                <a:gd name="connsiteX12" fmla="*/ 98258 w 269912"/>
                <a:gd name="connsiteY12" fmla="*/ 183662 h 269912"/>
                <a:gd name="connsiteX13" fmla="*/ 98089 w 269912"/>
                <a:gd name="connsiteY13" fmla="*/ 171655 h 269912"/>
                <a:gd name="connsiteX14" fmla="*/ 171655 w 269912"/>
                <a:gd name="connsiteY14" fmla="*/ 171655 h 269912"/>
                <a:gd name="connsiteX15" fmla="*/ 183662 w 269912"/>
                <a:gd name="connsiteY15" fmla="*/ 171655 h 269912"/>
                <a:gd name="connsiteX16" fmla="*/ 253001 w 269912"/>
                <a:gd name="connsiteY16" fmla="*/ 240993 h 269912"/>
                <a:gd name="connsiteX17" fmla="*/ 253001 w 269912"/>
                <a:gd name="connsiteY17" fmla="*/ 194148 h 269912"/>
                <a:gd name="connsiteX18" fmla="*/ 261457 w 269912"/>
                <a:gd name="connsiteY18" fmla="*/ 185692 h 269912"/>
                <a:gd name="connsiteX19" fmla="*/ 269913 w 269912"/>
                <a:gd name="connsiteY19" fmla="*/ 194148 h 269912"/>
                <a:gd name="connsiteX20" fmla="*/ 269913 w 269912"/>
                <a:gd name="connsiteY20" fmla="*/ 261457 h 269912"/>
                <a:gd name="connsiteX21" fmla="*/ 261457 w 269912"/>
                <a:gd name="connsiteY21" fmla="*/ 269913 h 269912"/>
                <a:gd name="connsiteX22" fmla="*/ 194148 w 269912"/>
                <a:gd name="connsiteY22" fmla="*/ 269913 h 269912"/>
                <a:gd name="connsiteX23" fmla="*/ 185692 w 269912"/>
                <a:gd name="connsiteY23" fmla="*/ 261457 h 269912"/>
                <a:gd name="connsiteX24" fmla="*/ 194148 w 269912"/>
                <a:gd name="connsiteY24" fmla="*/ 253001 h 269912"/>
                <a:gd name="connsiteX25" fmla="*/ 240993 w 269912"/>
                <a:gd name="connsiteY25" fmla="*/ 253001 h 269912"/>
                <a:gd name="connsiteX26" fmla="*/ 171655 w 269912"/>
                <a:gd name="connsiteY26" fmla="*/ 183662 h 269912"/>
                <a:gd name="connsiteX27" fmla="*/ 171655 w 269912"/>
                <a:gd name="connsiteY27" fmla="*/ 171655 h 269912"/>
                <a:gd name="connsiteX28" fmla="*/ 171655 w 269912"/>
                <a:gd name="connsiteY28" fmla="*/ 98089 h 269912"/>
                <a:gd name="connsiteX29" fmla="*/ 183662 w 269912"/>
                <a:gd name="connsiteY29" fmla="*/ 98089 h 269912"/>
                <a:gd name="connsiteX30" fmla="*/ 253001 w 269912"/>
                <a:gd name="connsiteY30" fmla="*/ 28750 h 269912"/>
                <a:gd name="connsiteX31" fmla="*/ 253001 w 269912"/>
                <a:gd name="connsiteY31" fmla="*/ 75596 h 269912"/>
                <a:gd name="connsiteX32" fmla="*/ 261457 w 269912"/>
                <a:gd name="connsiteY32" fmla="*/ 84052 h 269912"/>
                <a:gd name="connsiteX33" fmla="*/ 269913 w 269912"/>
                <a:gd name="connsiteY33" fmla="*/ 75596 h 269912"/>
                <a:gd name="connsiteX34" fmla="*/ 269913 w 269912"/>
                <a:gd name="connsiteY34" fmla="*/ 8456 h 269912"/>
                <a:gd name="connsiteX35" fmla="*/ 261457 w 269912"/>
                <a:gd name="connsiteY35" fmla="*/ 0 h 269912"/>
                <a:gd name="connsiteX36" fmla="*/ 194148 w 269912"/>
                <a:gd name="connsiteY36" fmla="*/ 0 h 269912"/>
                <a:gd name="connsiteX37" fmla="*/ 185692 w 269912"/>
                <a:gd name="connsiteY37" fmla="*/ 8456 h 269912"/>
                <a:gd name="connsiteX38" fmla="*/ 194148 w 269912"/>
                <a:gd name="connsiteY38" fmla="*/ 16912 h 269912"/>
                <a:gd name="connsiteX39" fmla="*/ 240993 w 269912"/>
                <a:gd name="connsiteY39" fmla="*/ 16912 h 269912"/>
                <a:gd name="connsiteX40" fmla="*/ 171655 w 269912"/>
                <a:gd name="connsiteY40" fmla="*/ 86250 h 269912"/>
                <a:gd name="connsiteX41" fmla="*/ 171655 w 269912"/>
                <a:gd name="connsiteY41" fmla="*/ 98089 h 269912"/>
                <a:gd name="connsiteX42" fmla="*/ 98089 w 269912"/>
                <a:gd name="connsiteY42" fmla="*/ 98089 h 269912"/>
                <a:gd name="connsiteX43" fmla="*/ 86250 w 269912"/>
                <a:gd name="connsiteY43" fmla="*/ 98089 h 269912"/>
                <a:gd name="connsiteX44" fmla="*/ 16912 w 269912"/>
                <a:gd name="connsiteY44" fmla="*/ 28919 h 269912"/>
                <a:gd name="connsiteX45" fmla="*/ 16912 w 269912"/>
                <a:gd name="connsiteY45" fmla="*/ 75765 h 269912"/>
                <a:gd name="connsiteX46" fmla="*/ 8456 w 269912"/>
                <a:gd name="connsiteY46" fmla="*/ 84221 h 269912"/>
                <a:gd name="connsiteX47" fmla="*/ 0 w 269912"/>
                <a:gd name="connsiteY47" fmla="*/ 75596 h 269912"/>
                <a:gd name="connsiteX48" fmla="*/ 0 w 269912"/>
                <a:gd name="connsiteY48" fmla="*/ 8456 h 269912"/>
                <a:gd name="connsiteX49" fmla="*/ 8456 w 269912"/>
                <a:gd name="connsiteY49" fmla="*/ 0 h 269912"/>
                <a:gd name="connsiteX50" fmla="*/ 75596 w 269912"/>
                <a:gd name="connsiteY50" fmla="*/ 0 h 269912"/>
                <a:gd name="connsiteX51" fmla="*/ 84052 w 269912"/>
                <a:gd name="connsiteY51" fmla="*/ 8456 h 269912"/>
                <a:gd name="connsiteX52" fmla="*/ 75596 w 269912"/>
                <a:gd name="connsiteY52" fmla="*/ 16912 h 269912"/>
                <a:gd name="connsiteX53" fmla="*/ 28919 w 269912"/>
                <a:gd name="connsiteY53" fmla="*/ 16912 h 269912"/>
                <a:gd name="connsiteX54" fmla="*/ 98258 w 269912"/>
                <a:gd name="connsiteY54" fmla="*/ 86250 h 269912"/>
                <a:gd name="connsiteX55" fmla="*/ 98089 w 269912"/>
                <a:gd name="connsiteY55" fmla="*/ 98089 h 26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69912" h="269912">
                  <a:moveTo>
                    <a:pt x="98089" y="171655"/>
                  </a:moveTo>
                  <a:cubicBezTo>
                    <a:pt x="94706" y="168273"/>
                    <a:pt x="89463" y="168273"/>
                    <a:pt x="86081" y="171655"/>
                  </a:cubicBezTo>
                  <a:lnTo>
                    <a:pt x="16912" y="240824"/>
                  </a:lnTo>
                  <a:lnTo>
                    <a:pt x="16912" y="193979"/>
                  </a:lnTo>
                  <a:cubicBezTo>
                    <a:pt x="16912" y="189243"/>
                    <a:pt x="13191" y="185523"/>
                    <a:pt x="8456" y="185523"/>
                  </a:cubicBezTo>
                  <a:cubicBezTo>
                    <a:pt x="3721" y="185523"/>
                    <a:pt x="0" y="189412"/>
                    <a:pt x="0" y="194148"/>
                  </a:cubicBezTo>
                  <a:lnTo>
                    <a:pt x="0" y="261457"/>
                  </a:lnTo>
                  <a:cubicBezTo>
                    <a:pt x="0" y="266192"/>
                    <a:pt x="3721" y="269913"/>
                    <a:pt x="8456" y="269913"/>
                  </a:cubicBezTo>
                  <a:lnTo>
                    <a:pt x="75596" y="269913"/>
                  </a:lnTo>
                  <a:cubicBezTo>
                    <a:pt x="80331" y="269913"/>
                    <a:pt x="84052" y="266192"/>
                    <a:pt x="84052" y="261457"/>
                  </a:cubicBezTo>
                  <a:cubicBezTo>
                    <a:pt x="84052" y="256721"/>
                    <a:pt x="80331" y="253001"/>
                    <a:pt x="75596" y="253001"/>
                  </a:cubicBezTo>
                  <a:lnTo>
                    <a:pt x="28919" y="253001"/>
                  </a:lnTo>
                  <a:lnTo>
                    <a:pt x="98258" y="183662"/>
                  </a:lnTo>
                  <a:cubicBezTo>
                    <a:pt x="101471" y="180280"/>
                    <a:pt x="101471" y="174868"/>
                    <a:pt x="98089" y="171655"/>
                  </a:cubicBezTo>
                  <a:close/>
                  <a:moveTo>
                    <a:pt x="171655" y="171655"/>
                  </a:moveTo>
                  <a:cubicBezTo>
                    <a:pt x="175037" y="168273"/>
                    <a:pt x="180280" y="168273"/>
                    <a:pt x="183662" y="171655"/>
                  </a:cubicBezTo>
                  <a:lnTo>
                    <a:pt x="253001" y="240993"/>
                  </a:lnTo>
                  <a:lnTo>
                    <a:pt x="253001" y="194148"/>
                  </a:lnTo>
                  <a:cubicBezTo>
                    <a:pt x="253001" y="189412"/>
                    <a:pt x="256721" y="185692"/>
                    <a:pt x="261457" y="185692"/>
                  </a:cubicBezTo>
                  <a:cubicBezTo>
                    <a:pt x="266192" y="185692"/>
                    <a:pt x="269913" y="189412"/>
                    <a:pt x="269913" y="194148"/>
                  </a:cubicBezTo>
                  <a:lnTo>
                    <a:pt x="269913" y="261457"/>
                  </a:lnTo>
                  <a:cubicBezTo>
                    <a:pt x="269913" y="266192"/>
                    <a:pt x="266192" y="269913"/>
                    <a:pt x="261457" y="269913"/>
                  </a:cubicBezTo>
                  <a:lnTo>
                    <a:pt x="194148" y="269913"/>
                  </a:lnTo>
                  <a:cubicBezTo>
                    <a:pt x="189412" y="269913"/>
                    <a:pt x="185692" y="266192"/>
                    <a:pt x="185692" y="261457"/>
                  </a:cubicBezTo>
                  <a:cubicBezTo>
                    <a:pt x="185692" y="256721"/>
                    <a:pt x="189412" y="253001"/>
                    <a:pt x="194148" y="253001"/>
                  </a:cubicBezTo>
                  <a:lnTo>
                    <a:pt x="240993" y="253001"/>
                  </a:lnTo>
                  <a:lnTo>
                    <a:pt x="171655" y="183662"/>
                  </a:lnTo>
                  <a:cubicBezTo>
                    <a:pt x="168273" y="180280"/>
                    <a:pt x="168273" y="174868"/>
                    <a:pt x="171655" y="171655"/>
                  </a:cubicBezTo>
                  <a:close/>
                  <a:moveTo>
                    <a:pt x="171655" y="98089"/>
                  </a:moveTo>
                  <a:cubicBezTo>
                    <a:pt x="175037" y="101471"/>
                    <a:pt x="180280" y="101471"/>
                    <a:pt x="183662" y="98089"/>
                  </a:cubicBezTo>
                  <a:lnTo>
                    <a:pt x="253001" y="28750"/>
                  </a:lnTo>
                  <a:lnTo>
                    <a:pt x="253001" y="75596"/>
                  </a:lnTo>
                  <a:cubicBezTo>
                    <a:pt x="253001" y="80331"/>
                    <a:pt x="256721" y="84052"/>
                    <a:pt x="261457" y="84052"/>
                  </a:cubicBezTo>
                  <a:cubicBezTo>
                    <a:pt x="266192" y="84052"/>
                    <a:pt x="269913" y="80331"/>
                    <a:pt x="269913" y="75596"/>
                  </a:cubicBezTo>
                  <a:lnTo>
                    <a:pt x="269913" y="8456"/>
                  </a:lnTo>
                  <a:cubicBezTo>
                    <a:pt x="269913" y="3721"/>
                    <a:pt x="266192" y="0"/>
                    <a:pt x="261457" y="0"/>
                  </a:cubicBezTo>
                  <a:lnTo>
                    <a:pt x="194148" y="0"/>
                  </a:lnTo>
                  <a:cubicBezTo>
                    <a:pt x="189412" y="0"/>
                    <a:pt x="185692" y="3721"/>
                    <a:pt x="185692" y="8456"/>
                  </a:cubicBezTo>
                  <a:cubicBezTo>
                    <a:pt x="185692" y="13191"/>
                    <a:pt x="189412" y="16912"/>
                    <a:pt x="194148" y="16912"/>
                  </a:cubicBezTo>
                  <a:lnTo>
                    <a:pt x="240993" y="16912"/>
                  </a:lnTo>
                  <a:lnTo>
                    <a:pt x="171655" y="86250"/>
                  </a:lnTo>
                  <a:cubicBezTo>
                    <a:pt x="168273" y="89463"/>
                    <a:pt x="168273" y="94875"/>
                    <a:pt x="171655" y="98089"/>
                  </a:cubicBezTo>
                  <a:close/>
                  <a:moveTo>
                    <a:pt x="98089" y="98089"/>
                  </a:moveTo>
                  <a:cubicBezTo>
                    <a:pt x="94875" y="101471"/>
                    <a:pt x="89463" y="101471"/>
                    <a:pt x="86250" y="98089"/>
                  </a:cubicBezTo>
                  <a:lnTo>
                    <a:pt x="16912" y="28919"/>
                  </a:lnTo>
                  <a:lnTo>
                    <a:pt x="16912" y="75765"/>
                  </a:lnTo>
                  <a:cubicBezTo>
                    <a:pt x="16912" y="80500"/>
                    <a:pt x="13191" y="84221"/>
                    <a:pt x="8456" y="84221"/>
                  </a:cubicBezTo>
                  <a:cubicBezTo>
                    <a:pt x="3721" y="84221"/>
                    <a:pt x="0" y="80331"/>
                    <a:pt x="0" y="75596"/>
                  </a:cubicBezTo>
                  <a:lnTo>
                    <a:pt x="0" y="8456"/>
                  </a:lnTo>
                  <a:cubicBezTo>
                    <a:pt x="0" y="3721"/>
                    <a:pt x="3721" y="0"/>
                    <a:pt x="8456" y="0"/>
                  </a:cubicBezTo>
                  <a:lnTo>
                    <a:pt x="75596" y="0"/>
                  </a:lnTo>
                  <a:cubicBezTo>
                    <a:pt x="80331" y="0"/>
                    <a:pt x="84052" y="3721"/>
                    <a:pt x="84052" y="8456"/>
                  </a:cubicBezTo>
                  <a:cubicBezTo>
                    <a:pt x="84052" y="13191"/>
                    <a:pt x="80331" y="16912"/>
                    <a:pt x="75596" y="16912"/>
                  </a:cubicBezTo>
                  <a:lnTo>
                    <a:pt x="28919" y="16912"/>
                  </a:lnTo>
                  <a:lnTo>
                    <a:pt x="98258" y="86250"/>
                  </a:lnTo>
                  <a:cubicBezTo>
                    <a:pt x="101471" y="89463"/>
                    <a:pt x="101471" y="94875"/>
                    <a:pt x="98089" y="98089"/>
                  </a:cubicBezTo>
                  <a:close/>
                </a:path>
              </a:pathLst>
            </a:custGeom>
            <a:solidFill>
              <a:schemeClr val="bg1"/>
            </a:solidFill>
            <a:ln w="16669"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64" name="Group 63">
            <a:extLst>
              <a:ext uri="{FF2B5EF4-FFF2-40B4-BE49-F238E27FC236}">
                <a16:creationId xmlns:a16="http://schemas.microsoft.com/office/drawing/2014/main" id="{9E75CC40-8037-9A28-39A1-5A89507DC8B3}"/>
              </a:ext>
            </a:extLst>
          </p:cNvPr>
          <p:cNvGrpSpPr/>
          <p:nvPr/>
        </p:nvGrpSpPr>
        <p:grpSpPr>
          <a:xfrm>
            <a:off x="8282090" y="4737100"/>
            <a:ext cx="886286" cy="700912"/>
            <a:chOff x="8322753" y="4737100"/>
            <a:chExt cx="886286" cy="700912"/>
          </a:xfrm>
        </p:grpSpPr>
        <p:sp>
          <p:nvSpPr>
            <p:cNvPr id="49" name="Oval 48">
              <a:extLst>
                <a:ext uri="{FF2B5EF4-FFF2-40B4-BE49-F238E27FC236}">
                  <a16:creationId xmlns:a16="http://schemas.microsoft.com/office/drawing/2014/main" id="{E09D9050-F1E2-70EE-DFA3-46958FD32827}"/>
                </a:ext>
              </a:extLst>
            </p:cNvPr>
            <p:cNvSpPr/>
            <p:nvPr/>
          </p:nvSpPr>
          <p:spPr>
            <a:xfrm>
              <a:off x="8322753" y="473710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63" name="Group 62">
              <a:extLst>
                <a:ext uri="{FF2B5EF4-FFF2-40B4-BE49-F238E27FC236}">
                  <a16:creationId xmlns:a16="http://schemas.microsoft.com/office/drawing/2014/main" id="{4780C2BD-AE6B-1725-6CC1-4DD2B14C09F1}"/>
                </a:ext>
              </a:extLst>
            </p:cNvPr>
            <p:cNvGrpSpPr/>
            <p:nvPr/>
          </p:nvGrpSpPr>
          <p:grpSpPr>
            <a:xfrm>
              <a:off x="8588145" y="4817120"/>
              <a:ext cx="620894" cy="620892"/>
              <a:chOff x="8588145" y="4817120"/>
              <a:chExt cx="620894" cy="620892"/>
            </a:xfrm>
          </p:grpSpPr>
          <p:sp>
            <p:nvSpPr>
              <p:cNvPr id="50" name="Oval 49">
                <a:extLst>
                  <a:ext uri="{FF2B5EF4-FFF2-40B4-BE49-F238E27FC236}">
                    <a16:creationId xmlns:a16="http://schemas.microsoft.com/office/drawing/2014/main" id="{7E56BA05-3CB2-DB81-CCE2-B46F53E102F9}"/>
                  </a:ext>
                </a:extLst>
              </p:cNvPr>
              <p:cNvSpPr/>
              <p:nvPr/>
            </p:nvSpPr>
            <p:spPr>
              <a:xfrm>
                <a:off x="8588145" y="481712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62" name="Graphic 60">
                <a:extLst>
                  <a:ext uri="{FF2B5EF4-FFF2-40B4-BE49-F238E27FC236}">
                    <a16:creationId xmlns:a16="http://schemas.microsoft.com/office/drawing/2014/main" id="{2DDB171D-80F9-2F5C-B60F-663698050206}"/>
                  </a:ext>
                </a:extLst>
              </p:cNvPr>
              <p:cNvSpPr/>
              <p:nvPr/>
            </p:nvSpPr>
            <p:spPr>
              <a:xfrm>
                <a:off x="8763592" y="4991781"/>
                <a:ext cx="270000" cy="271570"/>
              </a:xfrm>
              <a:custGeom>
                <a:avLst/>
                <a:gdLst>
                  <a:gd name="connsiteX0" fmla="*/ 131583 w 271655"/>
                  <a:gd name="connsiteY0" fmla="*/ 1146 h 271570"/>
                  <a:gd name="connsiteX1" fmla="*/ 140072 w 271655"/>
                  <a:gd name="connsiteY1" fmla="*/ 1146 h 271570"/>
                  <a:gd name="connsiteX2" fmla="*/ 203741 w 271655"/>
                  <a:gd name="connsiteY2" fmla="*/ 37480 h 271570"/>
                  <a:gd name="connsiteX3" fmla="*/ 207986 w 271655"/>
                  <a:gd name="connsiteY3" fmla="*/ 44781 h 271570"/>
                  <a:gd name="connsiteX4" fmla="*/ 207986 w 271655"/>
                  <a:gd name="connsiteY4" fmla="*/ 112525 h 271570"/>
                  <a:gd name="connsiteX5" fmla="*/ 267410 w 271655"/>
                  <a:gd name="connsiteY5" fmla="*/ 146481 h 271570"/>
                  <a:gd name="connsiteX6" fmla="*/ 271655 w 271655"/>
                  <a:gd name="connsiteY6" fmla="*/ 153952 h 271570"/>
                  <a:gd name="connsiteX7" fmla="*/ 271655 w 271655"/>
                  <a:gd name="connsiteY7" fmla="*/ 226789 h 271570"/>
                  <a:gd name="connsiteX8" fmla="*/ 267410 w 271655"/>
                  <a:gd name="connsiteY8" fmla="*/ 234090 h 271570"/>
                  <a:gd name="connsiteX9" fmla="*/ 203741 w 271655"/>
                  <a:gd name="connsiteY9" fmla="*/ 270424 h 271570"/>
                  <a:gd name="connsiteX10" fmla="*/ 195252 w 271655"/>
                  <a:gd name="connsiteY10" fmla="*/ 270424 h 271570"/>
                  <a:gd name="connsiteX11" fmla="*/ 135828 w 271655"/>
                  <a:gd name="connsiteY11" fmla="*/ 236467 h 271570"/>
                  <a:gd name="connsiteX12" fmla="*/ 76403 w 271655"/>
                  <a:gd name="connsiteY12" fmla="*/ 270424 h 271570"/>
                  <a:gd name="connsiteX13" fmla="*/ 67914 w 271655"/>
                  <a:gd name="connsiteY13" fmla="*/ 270424 h 271570"/>
                  <a:gd name="connsiteX14" fmla="*/ 4245 w 271655"/>
                  <a:gd name="connsiteY14" fmla="*/ 234090 h 271570"/>
                  <a:gd name="connsiteX15" fmla="*/ 0 w 271655"/>
                  <a:gd name="connsiteY15" fmla="*/ 226789 h 271570"/>
                  <a:gd name="connsiteX16" fmla="*/ 0 w 271655"/>
                  <a:gd name="connsiteY16" fmla="*/ 153952 h 271570"/>
                  <a:gd name="connsiteX17" fmla="*/ 4245 w 271655"/>
                  <a:gd name="connsiteY17" fmla="*/ 146651 h 271570"/>
                  <a:gd name="connsiteX18" fmla="*/ 63669 w 271655"/>
                  <a:gd name="connsiteY18" fmla="*/ 112694 h 271570"/>
                  <a:gd name="connsiteX19" fmla="*/ 63669 w 271655"/>
                  <a:gd name="connsiteY19" fmla="*/ 44781 h 271570"/>
                  <a:gd name="connsiteX20" fmla="*/ 67914 w 271655"/>
                  <a:gd name="connsiteY20" fmla="*/ 37480 h 271570"/>
                  <a:gd name="connsiteX21" fmla="*/ 131583 w 271655"/>
                  <a:gd name="connsiteY21" fmla="*/ 1146 h 271570"/>
                  <a:gd name="connsiteX22" fmla="*/ 72158 w 271655"/>
                  <a:gd name="connsiteY22" fmla="*/ 127296 h 271570"/>
                  <a:gd name="connsiteX23" fmla="*/ 25637 w 271655"/>
                  <a:gd name="connsiteY23" fmla="*/ 153952 h 271570"/>
                  <a:gd name="connsiteX24" fmla="*/ 72158 w 271655"/>
                  <a:gd name="connsiteY24" fmla="*/ 180608 h 271570"/>
                  <a:gd name="connsiteX25" fmla="*/ 118679 w 271655"/>
                  <a:gd name="connsiteY25" fmla="*/ 153952 h 271570"/>
                  <a:gd name="connsiteX26" fmla="*/ 72158 w 271655"/>
                  <a:gd name="connsiteY26" fmla="*/ 127296 h 271570"/>
                  <a:gd name="connsiteX27" fmla="*/ 127338 w 271655"/>
                  <a:gd name="connsiteY27" fmla="*/ 168553 h 271570"/>
                  <a:gd name="connsiteX28" fmla="*/ 80648 w 271655"/>
                  <a:gd name="connsiteY28" fmla="*/ 195210 h 271570"/>
                  <a:gd name="connsiteX29" fmla="*/ 80648 w 271655"/>
                  <a:gd name="connsiteY29" fmla="*/ 248352 h 271570"/>
                  <a:gd name="connsiteX30" fmla="*/ 127338 w 271655"/>
                  <a:gd name="connsiteY30" fmla="*/ 221696 h 271570"/>
                  <a:gd name="connsiteX31" fmla="*/ 127338 w 271655"/>
                  <a:gd name="connsiteY31" fmla="*/ 168553 h 271570"/>
                  <a:gd name="connsiteX32" fmla="*/ 144317 w 271655"/>
                  <a:gd name="connsiteY32" fmla="*/ 221866 h 271570"/>
                  <a:gd name="connsiteX33" fmla="*/ 191007 w 271655"/>
                  <a:gd name="connsiteY33" fmla="*/ 248522 h 271570"/>
                  <a:gd name="connsiteX34" fmla="*/ 191007 w 271655"/>
                  <a:gd name="connsiteY34" fmla="*/ 195210 h 271570"/>
                  <a:gd name="connsiteX35" fmla="*/ 144317 w 271655"/>
                  <a:gd name="connsiteY35" fmla="*/ 168553 h 271570"/>
                  <a:gd name="connsiteX36" fmla="*/ 144317 w 271655"/>
                  <a:gd name="connsiteY36" fmla="*/ 221866 h 271570"/>
                  <a:gd name="connsiteX37" fmla="*/ 152976 w 271655"/>
                  <a:gd name="connsiteY37" fmla="*/ 153952 h 271570"/>
                  <a:gd name="connsiteX38" fmla="*/ 199497 w 271655"/>
                  <a:gd name="connsiteY38" fmla="*/ 180608 h 271570"/>
                  <a:gd name="connsiteX39" fmla="*/ 246018 w 271655"/>
                  <a:gd name="connsiteY39" fmla="*/ 153952 h 271570"/>
                  <a:gd name="connsiteX40" fmla="*/ 199497 w 271655"/>
                  <a:gd name="connsiteY40" fmla="*/ 127296 h 271570"/>
                  <a:gd name="connsiteX41" fmla="*/ 152976 w 271655"/>
                  <a:gd name="connsiteY41" fmla="*/ 153952 h 271570"/>
                  <a:gd name="connsiteX42" fmla="*/ 191007 w 271655"/>
                  <a:gd name="connsiteY42" fmla="*/ 112694 h 271570"/>
                  <a:gd name="connsiteX43" fmla="*/ 191007 w 271655"/>
                  <a:gd name="connsiteY43" fmla="*/ 59382 h 271570"/>
                  <a:gd name="connsiteX44" fmla="*/ 144317 w 271655"/>
                  <a:gd name="connsiteY44" fmla="*/ 86208 h 271570"/>
                  <a:gd name="connsiteX45" fmla="*/ 144317 w 271655"/>
                  <a:gd name="connsiteY45" fmla="*/ 139351 h 271570"/>
                  <a:gd name="connsiteX46" fmla="*/ 191007 w 271655"/>
                  <a:gd name="connsiteY46" fmla="*/ 112694 h 271570"/>
                  <a:gd name="connsiteX47" fmla="*/ 127338 w 271655"/>
                  <a:gd name="connsiteY47" fmla="*/ 139351 h 271570"/>
                  <a:gd name="connsiteX48" fmla="*/ 127338 w 271655"/>
                  <a:gd name="connsiteY48" fmla="*/ 86208 h 271570"/>
                  <a:gd name="connsiteX49" fmla="*/ 80648 w 271655"/>
                  <a:gd name="connsiteY49" fmla="*/ 59382 h 271570"/>
                  <a:gd name="connsiteX50" fmla="*/ 80648 w 271655"/>
                  <a:gd name="connsiteY50" fmla="*/ 112525 h 271570"/>
                  <a:gd name="connsiteX51" fmla="*/ 127338 w 271655"/>
                  <a:gd name="connsiteY51" fmla="*/ 139351 h 271570"/>
                  <a:gd name="connsiteX52" fmla="*/ 89307 w 271655"/>
                  <a:gd name="connsiteY52" fmla="*/ 44781 h 271570"/>
                  <a:gd name="connsiteX53" fmla="*/ 135828 w 271655"/>
                  <a:gd name="connsiteY53" fmla="*/ 71437 h 271570"/>
                  <a:gd name="connsiteX54" fmla="*/ 182348 w 271655"/>
                  <a:gd name="connsiteY54" fmla="*/ 44781 h 271570"/>
                  <a:gd name="connsiteX55" fmla="*/ 135828 w 271655"/>
                  <a:gd name="connsiteY55" fmla="*/ 18294 h 271570"/>
                  <a:gd name="connsiteX56" fmla="*/ 89307 w 271655"/>
                  <a:gd name="connsiteY56" fmla="*/ 44781 h 271570"/>
                  <a:gd name="connsiteX57" fmla="*/ 254677 w 271655"/>
                  <a:gd name="connsiteY57" fmla="*/ 168553 h 271570"/>
                  <a:gd name="connsiteX58" fmla="*/ 207986 w 271655"/>
                  <a:gd name="connsiteY58" fmla="*/ 195210 h 271570"/>
                  <a:gd name="connsiteX59" fmla="*/ 207986 w 271655"/>
                  <a:gd name="connsiteY59" fmla="*/ 248352 h 271570"/>
                  <a:gd name="connsiteX60" fmla="*/ 254677 w 271655"/>
                  <a:gd name="connsiteY60" fmla="*/ 221866 h 271570"/>
                  <a:gd name="connsiteX61" fmla="*/ 254677 w 271655"/>
                  <a:gd name="connsiteY61" fmla="*/ 168553 h 271570"/>
                  <a:gd name="connsiteX62" fmla="*/ 63669 w 271655"/>
                  <a:gd name="connsiteY62" fmla="*/ 248522 h 271570"/>
                  <a:gd name="connsiteX63" fmla="*/ 63669 w 271655"/>
                  <a:gd name="connsiteY63" fmla="*/ 195210 h 271570"/>
                  <a:gd name="connsiteX64" fmla="*/ 16978 w 271655"/>
                  <a:gd name="connsiteY64" fmla="*/ 168553 h 271570"/>
                  <a:gd name="connsiteX65" fmla="*/ 16978 w 271655"/>
                  <a:gd name="connsiteY65" fmla="*/ 221696 h 271570"/>
                  <a:gd name="connsiteX66" fmla="*/ 63669 w 271655"/>
                  <a:gd name="connsiteY66" fmla="*/ 248522 h 27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71655" h="271570">
                    <a:moveTo>
                      <a:pt x="131583" y="1146"/>
                    </a:moveTo>
                    <a:cubicBezTo>
                      <a:pt x="134130" y="-382"/>
                      <a:pt x="137356" y="-382"/>
                      <a:pt x="140072" y="1146"/>
                    </a:cubicBezTo>
                    <a:lnTo>
                      <a:pt x="203741" y="37480"/>
                    </a:lnTo>
                    <a:cubicBezTo>
                      <a:pt x="206458" y="39008"/>
                      <a:pt x="207986" y="41725"/>
                      <a:pt x="207986" y="44781"/>
                    </a:cubicBezTo>
                    <a:lnTo>
                      <a:pt x="207986" y="112525"/>
                    </a:lnTo>
                    <a:lnTo>
                      <a:pt x="267410" y="146481"/>
                    </a:lnTo>
                    <a:cubicBezTo>
                      <a:pt x="269957" y="148179"/>
                      <a:pt x="271655" y="150896"/>
                      <a:pt x="271655" y="153952"/>
                    </a:cubicBezTo>
                    <a:lnTo>
                      <a:pt x="271655" y="226789"/>
                    </a:lnTo>
                    <a:cubicBezTo>
                      <a:pt x="271655" y="229846"/>
                      <a:pt x="269957" y="232732"/>
                      <a:pt x="267410" y="234090"/>
                    </a:cubicBezTo>
                    <a:lnTo>
                      <a:pt x="203741" y="270424"/>
                    </a:lnTo>
                    <a:cubicBezTo>
                      <a:pt x="201194" y="271952"/>
                      <a:pt x="197969" y="271952"/>
                      <a:pt x="195252" y="270424"/>
                    </a:cubicBezTo>
                    <a:lnTo>
                      <a:pt x="135828" y="236467"/>
                    </a:lnTo>
                    <a:lnTo>
                      <a:pt x="76403" y="270424"/>
                    </a:lnTo>
                    <a:cubicBezTo>
                      <a:pt x="73856" y="271952"/>
                      <a:pt x="70630" y="271952"/>
                      <a:pt x="67914" y="270424"/>
                    </a:cubicBezTo>
                    <a:lnTo>
                      <a:pt x="4245" y="234090"/>
                    </a:lnTo>
                    <a:cubicBezTo>
                      <a:pt x="1698" y="232562"/>
                      <a:pt x="0" y="229846"/>
                      <a:pt x="0" y="226789"/>
                    </a:cubicBezTo>
                    <a:lnTo>
                      <a:pt x="0" y="153952"/>
                    </a:lnTo>
                    <a:cubicBezTo>
                      <a:pt x="0" y="150896"/>
                      <a:pt x="1698" y="148010"/>
                      <a:pt x="4245" y="146651"/>
                    </a:cubicBezTo>
                    <a:lnTo>
                      <a:pt x="63669" y="112694"/>
                    </a:lnTo>
                    <a:lnTo>
                      <a:pt x="63669" y="44781"/>
                    </a:lnTo>
                    <a:cubicBezTo>
                      <a:pt x="63669" y="41725"/>
                      <a:pt x="65367" y="38838"/>
                      <a:pt x="67914" y="37480"/>
                    </a:cubicBezTo>
                    <a:lnTo>
                      <a:pt x="131583" y="1146"/>
                    </a:lnTo>
                    <a:close/>
                    <a:moveTo>
                      <a:pt x="72158" y="127296"/>
                    </a:moveTo>
                    <a:lnTo>
                      <a:pt x="25637" y="153952"/>
                    </a:lnTo>
                    <a:lnTo>
                      <a:pt x="72158" y="180608"/>
                    </a:lnTo>
                    <a:lnTo>
                      <a:pt x="118679" y="153952"/>
                    </a:lnTo>
                    <a:lnTo>
                      <a:pt x="72158" y="127296"/>
                    </a:lnTo>
                    <a:close/>
                    <a:moveTo>
                      <a:pt x="127338" y="168553"/>
                    </a:moveTo>
                    <a:lnTo>
                      <a:pt x="80648" y="195210"/>
                    </a:lnTo>
                    <a:lnTo>
                      <a:pt x="80648" y="248352"/>
                    </a:lnTo>
                    <a:lnTo>
                      <a:pt x="127338" y="221696"/>
                    </a:lnTo>
                    <a:lnTo>
                      <a:pt x="127338" y="168553"/>
                    </a:lnTo>
                    <a:close/>
                    <a:moveTo>
                      <a:pt x="144317" y="221866"/>
                    </a:moveTo>
                    <a:lnTo>
                      <a:pt x="191007" y="248522"/>
                    </a:lnTo>
                    <a:lnTo>
                      <a:pt x="191007" y="195210"/>
                    </a:lnTo>
                    <a:lnTo>
                      <a:pt x="144317" y="168553"/>
                    </a:lnTo>
                    <a:lnTo>
                      <a:pt x="144317" y="221866"/>
                    </a:lnTo>
                    <a:close/>
                    <a:moveTo>
                      <a:pt x="152976" y="153952"/>
                    </a:moveTo>
                    <a:lnTo>
                      <a:pt x="199497" y="180608"/>
                    </a:lnTo>
                    <a:lnTo>
                      <a:pt x="246018" y="153952"/>
                    </a:lnTo>
                    <a:lnTo>
                      <a:pt x="199497" y="127296"/>
                    </a:lnTo>
                    <a:cubicBezTo>
                      <a:pt x="199497" y="127296"/>
                      <a:pt x="152976" y="153952"/>
                      <a:pt x="152976" y="153952"/>
                    </a:cubicBezTo>
                    <a:close/>
                    <a:moveTo>
                      <a:pt x="191007" y="112694"/>
                    </a:moveTo>
                    <a:lnTo>
                      <a:pt x="191007" y="59382"/>
                    </a:lnTo>
                    <a:lnTo>
                      <a:pt x="144317" y="86208"/>
                    </a:lnTo>
                    <a:lnTo>
                      <a:pt x="144317" y="139351"/>
                    </a:lnTo>
                    <a:cubicBezTo>
                      <a:pt x="144317" y="139351"/>
                      <a:pt x="191007" y="112694"/>
                      <a:pt x="191007" y="112694"/>
                    </a:cubicBezTo>
                    <a:close/>
                    <a:moveTo>
                      <a:pt x="127338" y="139351"/>
                    </a:moveTo>
                    <a:lnTo>
                      <a:pt x="127338" y="86208"/>
                    </a:lnTo>
                    <a:lnTo>
                      <a:pt x="80648" y="59382"/>
                    </a:lnTo>
                    <a:lnTo>
                      <a:pt x="80648" y="112525"/>
                    </a:lnTo>
                    <a:lnTo>
                      <a:pt x="127338" y="139351"/>
                    </a:lnTo>
                    <a:close/>
                    <a:moveTo>
                      <a:pt x="89307" y="44781"/>
                    </a:moveTo>
                    <a:lnTo>
                      <a:pt x="135828" y="71437"/>
                    </a:lnTo>
                    <a:lnTo>
                      <a:pt x="182348" y="44781"/>
                    </a:lnTo>
                    <a:lnTo>
                      <a:pt x="135828" y="18294"/>
                    </a:lnTo>
                    <a:lnTo>
                      <a:pt x="89307" y="44781"/>
                    </a:lnTo>
                    <a:close/>
                    <a:moveTo>
                      <a:pt x="254677" y="168553"/>
                    </a:moveTo>
                    <a:lnTo>
                      <a:pt x="207986" y="195210"/>
                    </a:lnTo>
                    <a:lnTo>
                      <a:pt x="207986" y="248352"/>
                    </a:lnTo>
                    <a:lnTo>
                      <a:pt x="254677" y="221866"/>
                    </a:lnTo>
                    <a:lnTo>
                      <a:pt x="254677" y="168553"/>
                    </a:lnTo>
                    <a:close/>
                    <a:moveTo>
                      <a:pt x="63669" y="248522"/>
                    </a:moveTo>
                    <a:lnTo>
                      <a:pt x="63669" y="195210"/>
                    </a:lnTo>
                    <a:lnTo>
                      <a:pt x="16978" y="168553"/>
                    </a:lnTo>
                    <a:lnTo>
                      <a:pt x="16978" y="221696"/>
                    </a:lnTo>
                    <a:lnTo>
                      <a:pt x="63669" y="248522"/>
                    </a:lnTo>
                    <a:close/>
                  </a:path>
                </a:pathLst>
              </a:custGeom>
              <a:solidFill>
                <a:schemeClr val="bg1"/>
              </a:solidFill>
              <a:ln w="16669" cap="flat">
                <a:noFill/>
                <a:prstDash val="solid"/>
                <a:miter/>
              </a:ln>
            </p:spPr>
            <p:txBody>
              <a:bodyPr rtlCol="0" anchor="ctr">
                <a:noAutofit/>
              </a:bodyPr>
              <a:lstStyle/>
              <a:p>
                <a:endParaRPr lang="zh-CN" altLang="en-US">
                  <a:latin typeface="Arial" panose="020B0604020202020204" pitchFamily="34" charset="0"/>
                </a:endParaRPr>
              </a:p>
            </p:txBody>
          </p:sp>
        </p:grpSp>
      </p:grpSp>
      <p:grpSp>
        <p:nvGrpSpPr>
          <p:cNvPr id="80" name="Group 79">
            <a:extLst>
              <a:ext uri="{FF2B5EF4-FFF2-40B4-BE49-F238E27FC236}">
                <a16:creationId xmlns:a16="http://schemas.microsoft.com/office/drawing/2014/main" id="{03B9CC1E-FBBB-8D87-9A28-2B2A0686CCFD}"/>
              </a:ext>
            </a:extLst>
          </p:cNvPr>
          <p:cNvGrpSpPr/>
          <p:nvPr/>
        </p:nvGrpSpPr>
        <p:grpSpPr>
          <a:xfrm>
            <a:off x="1435124" y="4737100"/>
            <a:ext cx="886286" cy="700912"/>
            <a:chOff x="1475787" y="4737100"/>
            <a:chExt cx="886286" cy="700912"/>
          </a:xfrm>
        </p:grpSpPr>
        <p:sp>
          <p:nvSpPr>
            <p:cNvPr id="19" name="Oval 18">
              <a:extLst>
                <a:ext uri="{FF2B5EF4-FFF2-40B4-BE49-F238E27FC236}">
                  <a16:creationId xmlns:a16="http://schemas.microsoft.com/office/drawing/2014/main" id="{A3E15F06-5611-C8B0-83AF-6CD0A5FC2B85}"/>
                </a:ext>
              </a:extLst>
            </p:cNvPr>
            <p:cNvSpPr/>
            <p:nvPr/>
          </p:nvSpPr>
          <p:spPr>
            <a:xfrm>
              <a:off x="1475787" y="473710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20" name="Oval 19">
              <a:extLst>
                <a:ext uri="{FF2B5EF4-FFF2-40B4-BE49-F238E27FC236}">
                  <a16:creationId xmlns:a16="http://schemas.microsoft.com/office/drawing/2014/main" id="{F9DEDDF3-7597-7A97-3B91-5EB205D0D81D}"/>
                </a:ext>
              </a:extLst>
            </p:cNvPr>
            <p:cNvSpPr/>
            <p:nvPr/>
          </p:nvSpPr>
          <p:spPr>
            <a:xfrm>
              <a:off x="1741179" y="481712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pic>
          <p:nvPicPr>
            <p:cNvPr id="79" name="Graphic 78">
              <a:extLst>
                <a:ext uri="{FF2B5EF4-FFF2-40B4-BE49-F238E27FC236}">
                  <a16:creationId xmlns:a16="http://schemas.microsoft.com/office/drawing/2014/main" id="{1938EF38-1F64-0638-4473-309EA77012F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907626" y="4992566"/>
              <a:ext cx="288000" cy="270000"/>
            </a:xfrm>
            <a:prstGeom prst="rect">
              <a:avLst/>
            </a:prstGeom>
          </p:spPr>
        </p:pic>
      </p:grpSp>
      <p:grpSp>
        <p:nvGrpSpPr>
          <p:cNvPr id="98" name="Group 97">
            <a:extLst>
              <a:ext uri="{FF2B5EF4-FFF2-40B4-BE49-F238E27FC236}">
                <a16:creationId xmlns:a16="http://schemas.microsoft.com/office/drawing/2014/main" id="{9FC58DE3-3B29-99D4-F386-4BA843B9C531}"/>
              </a:ext>
            </a:extLst>
          </p:cNvPr>
          <p:cNvGrpSpPr/>
          <p:nvPr/>
        </p:nvGrpSpPr>
        <p:grpSpPr>
          <a:xfrm>
            <a:off x="1435124" y="3464560"/>
            <a:ext cx="886286" cy="700912"/>
            <a:chOff x="1475787" y="3464560"/>
            <a:chExt cx="886286" cy="700912"/>
          </a:xfrm>
        </p:grpSpPr>
        <p:sp>
          <p:nvSpPr>
            <p:cNvPr id="14" name="Oval 13">
              <a:extLst>
                <a:ext uri="{FF2B5EF4-FFF2-40B4-BE49-F238E27FC236}">
                  <a16:creationId xmlns:a16="http://schemas.microsoft.com/office/drawing/2014/main" id="{EE50D8B0-4BC7-5956-B65E-79022FEFE436}"/>
                </a:ext>
              </a:extLst>
            </p:cNvPr>
            <p:cNvSpPr/>
            <p:nvPr/>
          </p:nvSpPr>
          <p:spPr>
            <a:xfrm>
              <a:off x="1475787" y="346456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5" name="Oval 14">
              <a:extLst>
                <a:ext uri="{FF2B5EF4-FFF2-40B4-BE49-F238E27FC236}">
                  <a16:creationId xmlns:a16="http://schemas.microsoft.com/office/drawing/2014/main" id="{9549E410-AB0C-1F0D-BB0B-6DBB823435D6}"/>
                </a:ext>
              </a:extLst>
            </p:cNvPr>
            <p:cNvSpPr/>
            <p:nvPr/>
          </p:nvSpPr>
          <p:spPr>
            <a:xfrm>
              <a:off x="1741179" y="354458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pic>
          <p:nvPicPr>
            <p:cNvPr id="97" name="Graphic 96">
              <a:extLst>
                <a:ext uri="{FF2B5EF4-FFF2-40B4-BE49-F238E27FC236}">
                  <a16:creationId xmlns:a16="http://schemas.microsoft.com/office/drawing/2014/main" id="{5E68218D-B6E8-EE00-65AA-347489C6CD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916626" y="3720026"/>
              <a:ext cx="270000" cy="270000"/>
            </a:xfrm>
            <a:prstGeom prst="rect">
              <a:avLst/>
            </a:prstGeom>
          </p:spPr>
        </p:pic>
      </p:grpSp>
      <p:sp>
        <p:nvSpPr>
          <p:cNvPr id="26" name="TextBox 25">
            <a:extLst>
              <a:ext uri="{FF2B5EF4-FFF2-40B4-BE49-F238E27FC236}">
                <a16:creationId xmlns:a16="http://schemas.microsoft.com/office/drawing/2014/main" id="{561EEC4F-2CDF-338A-79ED-21EA9040D340}"/>
              </a:ext>
            </a:extLst>
          </p:cNvPr>
          <p:cNvSpPr txBox="1"/>
          <p:nvPr/>
        </p:nvSpPr>
        <p:spPr>
          <a:xfrm>
            <a:off x="5867428" y="2279904"/>
            <a:ext cx="133993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拟道具丢失、盗窃现象严重</a:t>
            </a:r>
          </a:p>
        </p:txBody>
      </p:sp>
      <p:cxnSp>
        <p:nvCxnSpPr>
          <p:cNvPr id="27" name="Straight Connector 26">
            <a:extLst>
              <a:ext uri="{FF2B5EF4-FFF2-40B4-BE49-F238E27FC236}">
                <a16:creationId xmlns:a16="http://schemas.microsoft.com/office/drawing/2014/main" id="{372A2157-302E-6621-FBC7-ADDC8BA1DC19}"/>
              </a:ext>
            </a:extLst>
          </p:cNvPr>
          <p:cNvCxnSpPr>
            <a:cxnSpLocks/>
          </p:cNvCxnSpPr>
          <p:nvPr/>
        </p:nvCxnSpPr>
        <p:spPr>
          <a:xfrm>
            <a:off x="5944419" y="293522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FA366856-D634-ABFF-9372-2D0C62A5A263}"/>
              </a:ext>
            </a:extLst>
          </p:cNvPr>
          <p:cNvSpPr txBox="1"/>
          <p:nvPr/>
        </p:nvSpPr>
        <p:spPr>
          <a:xfrm>
            <a:off x="5867428" y="3529584"/>
            <a:ext cx="180475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客户服务不到位，</a:t>
            </a:r>
            <a:br>
              <a:rPr lang="en-US" altLang="zh-CN" sz="1400">
                <a:solidFill>
                  <a:schemeClr val="bg1"/>
                </a:solidFill>
                <a:latin typeface="Arial" panose="020B0604020202020204" pitchFamily="34" charset="0"/>
              </a:rPr>
            </a:br>
            <a:r>
              <a:rPr lang="zh-CN" altLang="en-US" sz="1400">
                <a:solidFill>
                  <a:schemeClr val="bg1"/>
                </a:solidFill>
                <a:latin typeface="Arial" panose="020B0604020202020204" pitchFamily="34" charset="0"/>
              </a:rPr>
              <a:t>严重影响了用户体验</a:t>
            </a:r>
          </a:p>
        </p:txBody>
      </p:sp>
      <p:cxnSp>
        <p:nvCxnSpPr>
          <p:cNvPr id="32" name="Straight Connector 31">
            <a:extLst>
              <a:ext uri="{FF2B5EF4-FFF2-40B4-BE49-F238E27FC236}">
                <a16:creationId xmlns:a16="http://schemas.microsoft.com/office/drawing/2014/main" id="{1DE39E8F-6D6D-A2F6-1627-7BA1C3D23720}"/>
              </a:ext>
            </a:extLst>
          </p:cNvPr>
          <p:cNvCxnSpPr>
            <a:cxnSpLocks/>
          </p:cNvCxnSpPr>
          <p:nvPr/>
        </p:nvCxnSpPr>
        <p:spPr>
          <a:xfrm>
            <a:off x="5944419" y="418490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26CB13C4-DE6D-DFB9-B72F-7E1C5B53B259}"/>
              </a:ext>
            </a:extLst>
          </p:cNvPr>
          <p:cNvSpPr txBox="1"/>
          <p:nvPr/>
        </p:nvSpPr>
        <p:spPr>
          <a:xfrm>
            <a:off x="5867428" y="4802124"/>
            <a:ext cx="1446614" cy="587084"/>
          </a:xfrm>
          <a:prstGeom prst="rect">
            <a:avLst/>
          </a:prstGeom>
          <a:noFill/>
        </p:spPr>
        <p:txBody>
          <a:bodyPr wrap="square">
            <a:noAutofit/>
          </a:bodyPr>
          <a:lstStyle/>
          <a:p>
            <a:pPr>
              <a:lnSpc>
                <a:spcPct val="120000"/>
              </a:lnSpc>
            </a:pPr>
            <a:r>
              <a:rPr lang="zh-CN" altLang="en-US" sz="1400">
                <a:solidFill>
                  <a:schemeClr val="bg1"/>
                </a:solidFill>
                <a:latin typeface="Arial" panose="020B0604020202020204" pitchFamily="34" charset="0"/>
              </a:rPr>
              <a:t>网络诈骗的问题，金钱损失</a:t>
            </a:r>
          </a:p>
        </p:txBody>
      </p:sp>
      <p:cxnSp>
        <p:nvCxnSpPr>
          <p:cNvPr id="37" name="Straight Connector 36">
            <a:extLst>
              <a:ext uri="{FF2B5EF4-FFF2-40B4-BE49-F238E27FC236}">
                <a16:creationId xmlns:a16="http://schemas.microsoft.com/office/drawing/2014/main" id="{1C07300E-F746-02D1-0BD5-CB0A9CFF6255}"/>
              </a:ext>
            </a:extLst>
          </p:cNvPr>
          <p:cNvCxnSpPr>
            <a:cxnSpLocks/>
          </p:cNvCxnSpPr>
          <p:nvPr/>
        </p:nvCxnSpPr>
        <p:spPr>
          <a:xfrm>
            <a:off x="5944419" y="5457444"/>
            <a:ext cx="414499" cy="0"/>
          </a:xfrm>
          <a:prstGeom prst="line">
            <a:avLst/>
          </a:prstGeom>
          <a:ln w="25400"/>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FFDC7013-8748-A1B6-09E3-AA6E0F7CD6C6}"/>
              </a:ext>
            </a:extLst>
          </p:cNvPr>
          <p:cNvGrpSpPr/>
          <p:nvPr/>
        </p:nvGrpSpPr>
        <p:grpSpPr>
          <a:xfrm>
            <a:off x="4855285" y="3464560"/>
            <a:ext cx="886286" cy="700912"/>
            <a:chOff x="4845013" y="3464560"/>
            <a:chExt cx="886286" cy="700912"/>
          </a:xfrm>
        </p:grpSpPr>
        <p:sp>
          <p:nvSpPr>
            <p:cNvPr id="29" name="Oval 28">
              <a:extLst>
                <a:ext uri="{FF2B5EF4-FFF2-40B4-BE49-F238E27FC236}">
                  <a16:creationId xmlns:a16="http://schemas.microsoft.com/office/drawing/2014/main" id="{74F33AF0-95B7-7372-C08B-E5A18BC35914}"/>
                </a:ext>
              </a:extLst>
            </p:cNvPr>
            <p:cNvSpPr/>
            <p:nvPr/>
          </p:nvSpPr>
          <p:spPr>
            <a:xfrm>
              <a:off x="4845013" y="346456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71" name="Group 70">
              <a:extLst>
                <a:ext uri="{FF2B5EF4-FFF2-40B4-BE49-F238E27FC236}">
                  <a16:creationId xmlns:a16="http://schemas.microsoft.com/office/drawing/2014/main" id="{9A852014-BF0F-43DB-7104-4737C86BA080}"/>
                </a:ext>
              </a:extLst>
            </p:cNvPr>
            <p:cNvGrpSpPr/>
            <p:nvPr/>
          </p:nvGrpSpPr>
          <p:grpSpPr>
            <a:xfrm>
              <a:off x="5110405" y="3544580"/>
              <a:ext cx="620894" cy="620892"/>
              <a:chOff x="5110405" y="3544580"/>
              <a:chExt cx="620894" cy="620892"/>
            </a:xfrm>
          </p:grpSpPr>
          <p:sp>
            <p:nvSpPr>
              <p:cNvPr id="30" name="Oval 29">
                <a:extLst>
                  <a:ext uri="{FF2B5EF4-FFF2-40B4-BE49-F238E27FC236}">
                    <a16:creationId xmlns:a16="http://schemas.microsoft.com/office/drawing/2014/main" id="{0962B12D-F373-8CA9-82A5-E1140A5E7F2E}"/>
                  </a:ext>
                </a:extLst>
              </p:cNvPr>
              <p:cNvSpPr/>
              <p:nvPr/>
            </p:nvSpPr>
            <p:spPr>
              <a:xfrm>
                <a:off x="5110405" y="354458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70" name="Group 69">
                <a:extLst>
                  <a:ext uri="{FF2B5EF4-FFF2-40B4-BE49-F238E27FC236}">
                    <a16:creationId xmlns:a16="http://schemas.microsoft.com/office/drawing/2014/main" id="{B1912BB0-A52A-66DC-F71E-7747C8BD46F1}"/>
                  </a:ext>
                </a:extLst>
              </p:cNvPr>
              <p:cNvGrpSpPr/>
              <p:nvPr/>
            </p:nvGrpSpPr>
            <p:grpSpPr>
              <a:xfrm>
                <a:off x="5276852" y="3720629"/>
                <a:ext cx="288000" cy="268794"/>
                <a:chOff x="6019800" y="3357561"/>
                <a:chExt cx="288000" cy="268794"/>
              </a:xfrm>
            </p:grpSpPr>
            <p:sp>
              <p:nvSpPr>
                <p:cNvPr id="68" name="Freeform: Shape 67">
                  <a:extLst>
                    <a:ext uri="{FF2B5EF4-FFF2-40B4-BE49-F238E27FC236}">
                      <a16:creationId xmlns:a16="http://schemas.microsoft.com/office/drawing/2014/main" id="{1DDEB153-EDD8-AC71-A4B7-877CD38914AD}"/>
                    </a:ext>
                  </a:extLst>
                </p:cNvPr>
                <p:cNvSpPr/>
                <p:nvPr/>
              </p:nvSpPr>
              <p:spPr>
                <a:xfrm>
                  <a:off x="6073800" y="3465561"/>
                  <a:ext cx="180000" cy="36000"/>
                </a:xfrm>
                <a:custGeom>
                  <a:avLst/>
                  <a:gdLst>
                    <a:gd name="connsiteX0" fmla="*/ 36000 w 180000"/>
                    <a:gd name="connsiteY0" fmla="*/ 18000 h 36000"/>
                    <a:gd name="connsiteX1" fmla="*/ 18000 w 180000"/>
                    <a:gd name="connsiteY1" fmla="*/ 36000 h 36000"/>
                    <a:gd name="connsiteX2" fmla="*/ 0 w 180000"/>
                    <a:gd name="connsiteY2" fmla="*/ 18000 h 36000"/>
                    <a:gd name="connsiteX3" fmla="*/ 18000 w 180000"/>
                    <a:gd name="connsiteY3" fmla="*/ 0 h 36000"/>
                    <a:gd name="connsiteX4" fmla="*/ 36000 w 180000"/>
                    <a:gd name="connsiteY4" fmla="*/ 18000 h 36000"/>
                    <a:gd name="connsiteX5" fmla="*/ 108000 w 180000"/>
                    <a:gd name="connsiteY5" fmla="*/ 18000 h 36000"/>
                    <a:gd name="connsiteX6" fmla="*/ 90000 w 180000"/>
                    <a:gd name="connsiteY6" fmla="*/ 36000 h 36000"/>
                    <a:gd name="connsiteX7" fmla="*/ 72000 w 180000"/>
                    <a:gd name="connsiteY7" fmla="*/ 18000 h 36000"/>
                    <a:gd name="connsiteX8" fmla="*/ 90000 w 180000"/>
                    <a:gd name="connsiteY8" fmla="*/ 0 h 36000"/>
                    <a:gd name="connsiteX9" fmla="*/ 108000 w 180000"/>
                    <a:gd name="connsiteY9" fmla="*/ 18000 h 36000"/>
                    <a:gd name="connsiteX10" fmla="*/ 162000 w 180000"/>
                    <a:gd name="connsiteY10" fmla="*/ 36000 h 36000"/>
                    <a:gd name="connsiteX11" fmla="*/ 180000 w 180000"/>
                    <a:gd name="connsiteY11" fmla="*/ 18000 h 36000"/>
                    <a:gd name="connsiteX12" fmla="*/ 162000 w 180000"/>
                    <a:gd name="connsiteY12" fmla="*/ 0 h 36000"/>
                    <a:gd name="connsiteX13" fmla="*/ 144000 w 180000"/>
                    <a:gd name="connsiteY13" fmla="*/ 18000 h 36000"/>
                    <a:gd name="connsiteX14" fmla="*/ 162000 w 180000"/>
                    <a:gd name="connsiteY14" fmla="*/ 36000 h 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36000">
                      <a:moveTo>
                        <a:pt x="36000" y="18000"/>
                      </a:moveTo>
                      <a:cubicBezTo>
                        <a:pt x="36000" y="27900"/>
                        <a:pt x="27900" y="36000"/>
                        <a:pt x="18000" y="36000"/>
                      </a:cubicBezTo>
                      <a:cubicBezTo>
                        <a:pt x="8100" y="36000"/>
                        <a:pt x="0" y="27900"/>
                        <a:pt x="0" y="18000"/>
                      </a:cubicBezTo>
                      <a:cubicBezTo>
                        <a:pt x="0" y="8100"/>
                        <a:pt x="8100" y="0"/>
                        <a:pt x="18000" y="0"/>
                      </a:cubicBezTo>
                      <a:cubicBezTo>
                        <a:pt x="27900" y="0"/>
                        <a:pt x="36000" y="8100"/>
                        <a:pt x="36000" y="18000"/>
                      </a:cubicBezTo>
                      <a:close/>
                      <a:moveTo>
                        <a:pt x="108000" y="18000"/>
                      </a:moveTo>
                      <a:cubicBezTo>
                        <a:pt x="108000" y="27900"/>
                        <a:pt x="99900" y="36000"/>
                        <a:pt x="90000" y="36000"/>
                      </a:cubicBezTo>
                      <a:cubicBezTo>
                        <a:pt x="80100" y="36000"/>
                        <a:pt x="72000" y="27900"/>
                        <a:pt x="72000" y="18000"/>
                      </a:cubicBezTo>
                      <a:cubicBezTo>
                        <a:pt x="72000" y="8100"/>
                        <a:pt x="80100" y="0"/>
                        <a:pt x="90000" y="0"/>
                      </a:cubicBezTo>
                      <a:cubicBezTo>
                        <a:pt x="99900" y="0"/>
                        <a:pt x="108000" y="8100"/>
                        <a:pt x="108000" y="18000"/>
                      </a:cubicBezTo>
                      <a:close/>
                      <a:moveTo>
                        <a:pt x="162000" y="36000"/>
                      </a:moveTo>
                      <a:cubicBezTo>
                        <a:pt x="171900" y="36000"/>
                        <a:pt x="180000" y="27900"/>
                        <a:pt x="180000" y="18000"/>
                      </a:cubicBezTo>
                      <a:cubicBezTo>
                        <a:pt x="180000" y="8100"/>
                        <a:pt x="171900" y="0"/>
                        <a:pt x="162000" y="0"/>
                      </a:cubicBezTo>
                      <a:cubicBezTo>
                        <a:pt x="152100" y="0"/>
                        <a:pt x="144000" y="8100"/>
                        <a:pt x="144000" y="18000"/>
                      </a:cubicBezTo>
                      <a:cubicBezTo>
                        <a:pt x="144000" y="27900"/>
                        <a:pt x="152100" y="36000"/>
                        <a:pt x="162000" y="36000"/>
                      </a:cubicBezTo>
                      <a:close/>
                    </a:path>
                  </a:pathLst>
                </a:custGeom>
                <a:solidFill>
                  <a:schemeClr val="bg1"/>
                </a:solidFill>
                <a:ln w="17859" cap="flat">
                  <a:noFill/>
                  <a:prstDash val="solid"/>
                  <a:miter/>
                </a:ln>
              </p:spPr>
              <p:txBody>
                <a:bodyPr rtlCol="0" anchor="ctr">
                  <a:noAutofit/>
                </a:bodyPr>
                <a:lstStyle/>
                <a:p>
                  <a:endParaRPr lang="zh-CN" altLang="en-US">
                    <a:latin typeface="Arial" panose="020B0604020202020204" pitchFamily="34" charset="0"/>
                  </a:endParaRPr>
                </a:p>
              </p:txBody>
            </p:sp>
            <p:sp>
              <p:nvSpPr>
                <p:cNvPr id="69" name="Freeform: Shape 68">
                  <a:extLst>
                    <a:ext uri="{FF2B5EF4-FFF2-40B4-BE49-F238E27FC236}">
                      <a16:creationId xmlns:a16="http://schemas.microsoft.com/office/drawing/2014/main" id="{E85CE5CC-98B3-98D5-70B0-116D6979EE36}"/>
                    </a:ext>
                  </a:extLst>
                </p:cNvPr>
                <p:cNvSpPr/>
                <p:nvPr/>
              </p:nvSpPr>
              <p:spPr>
                <a:xfrm>
                  <a:off x="6019800" y="3357561"/>
                  <a:ext cx="288000" cy="268794"/>
                </a:xfrm>
                <a:custGeom>
                  <a:avLst/>
                  <a:gdLst>
                    <a:gd name="connsiteX0" fmla="*/ 38880 w 288000"/>
                    <a:gd name="connsiteY0" fmla="*/ 266400 h 268794"/>
                    <a:gd name="connsiteX1" fmla="*/ 39240 w 288000"/>
                    <a:gd name="connsiteY1" fmla="*/ 266400 h 268794"/>
                    <a:gd name="connsiteX2" fmla="*/ 101700 w 288000"/>
                    <a:gd name="connsiteY2" fmla="*/ 246420 h 268794"/>
                    <a:gd name="connsiteX3" fmla="*/ 144000 w 288000"/>
                    <a:gd name="connsiteY3" fmla="*/ 252000 h 268794"/>
                    <a:gd name="connsiteX4" fmla="*/ 288000 w 288000"/>
                    <a:gd name="connsiteY4" fmla="*/ 126000 h 268794"/>
                    <a:gd name="connsiteX5" fmla="*/ 144000 w 288000"/>
                    <a:gd name="connsiteY5" fmla="*/ 0 h 268794"/>
                    <a:gd name="connsiteX6" fmla="*/ 0 w 288000"/>
                    <a:gd name="connsiteY6" fmla="*/ 126000 h 268794"/>
                    <a:gd name="connsiteX7" fmla="*/ 35460 w 288000"/>
                    <a:gd name="connsiteY7" fmla="*/ 208800 h 268794"/>
                    <a:gd name="connsiteX8" fmla="*/ 26100 w 288000"/>
                    <a:gd name="connsiteY8" fmla="*/ 250560 h 268794"/>
                    <a:gd name="connsiteX9" fmla="*/ 26100 w 288000"/>
                    <a:gd name="connsiteY9" fmla="*/ 250740 h 268794"/>
                    <a:gd name="connsiteX10" fmla="*/ 21780 w 288000"/>
                    <a:gd name="connsiteY10" fmla="*/ 262260 h 268794"/>
                    <a:gd name="connsiteX11" fmla="*/ 26640 w 288000"/>
                    <a:gd name="connsiteY11" fmla="*/ 268740 h 268794"/>
                    <a:gd name="connsiteX12" fmla="*/ 38880 w 288000"/>
                    <a:gd name="connsiteY12" fmla="*/ 266400 h 268794"/>
                    <a:gd name="connsiteX13" fmla="*/ 53280 w 288000"/>
                    <a:gd name="connsiteY13" fmla="*/ 210600 h 268794"/>
                    <a:gd name="connsiteX14" fmla="*/ 48060 w 288000"/>
                    <a:gd name="connsiteY14" fmla="*/ 196200 h 268794"/>
                    <a:gd name="connsiteX15" fmla="*/ 18000 w 288000"/>
                    <a:gd name="connsiteY15" fmla="*/ 126000 h 268794"/>
                    <a:gd name="connsiteX16" fmla="*/ 144000 w 288000"/>
                    <a:gd name="connsiteY16" fmla="*/ 18000 h 268794"/>
                    <a:gd name="connsiteX17" fmla="*/ 270000 w 288000"/>
                    <a:gd name="connsiteY17" fmla="*/ 126000 h 268794"/>
                    <a:gd name="connsiteX18" fmla="*/ 144000 w 288000"/>
                    <a:gd name="connsiteY18" fmla="*/ 234000 h 268794"/>
                    <a:gd name="connsiteX19" fmla="*/ 106380 w 288000"/>
                    <a:gd name="connsiteY19" fmla="*/ 229140 h 268794"/>
                    <a:gd name="connsiteX20" fmla="*/ 93600 w 288000"/>
                    <a:gd name="connsiteY20" fmla="*/ 230400 h 268794"/>
                    <a:gd name="connsiteX21" fmla="*/ 46260 w 288000"/>
                    <a:gd name="connsiteY21" fmla="*/ 246420 h 268794"/>
                    <a:gd name="connsiteX22" fmla="*/ 53280 w 288000"/>
                    <a:gd name="connsiteY22" fmla="*/ 210600 h 2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000" h="268794">
                      <a:moveTo>
                        <a:pt x="38880" y="266400"/>
                      </a:moveTo>
                      <a:lnTo>
                        <a:pt x="39240" y="266400"/>
                      </a:lnTo>
                      <a:cubicBezTo>
                        <a:pt x="72180" y="259920"/>
                        <a:pt x="92340" y="251280"/>
                        <a:pt x="101700" y="246420"/>
                      </a:cubicBezTo>
                      <a:cubicBezTo>
                        <a:pt x="115560" y="250200"/>
                        <a:pt x="129780" y="252000"/>
                        <a:pt x="144000" y="252000"/>
                      </a:cubicBezTo>
                      <a:cubicBezTo>
                        <a:pt x="223560" y="252000"/>
                        <a:pt x="288000" y="195660"/>
                        <a:pt x="288000" y="126000"/>
                      </a:cubicBezTo>
                      <a:cubicBezTo>
                        <a:pt x="288000" y="56340"/>
                        <a:pt x="223560" y="0"/>
                        <a:pt x="144000" y="0"/>
                      </a:cubicBezTo>
                      <a:cubicBezTo>
                        <a:pt x="64440" y="0"/>
                        <a:pt x="0" y="56340"/>
                        <a:pt x="0" y="126000"/>
                      </a:cubicBezTo>
                      <a:cubicBezTo>
                        <a:pt x="0" y="157680"/>
                        <a:pt x="13320" y="186660"/>
                        <a:pt x="35460" y="208800"/>
                      </a:cubicBezTo>
                      <a:cubicBezTo>
                        <a:pt x="33840" y="223020"/>
                        <a:pt x="30780" y="237060"/>
                        <a:pt x="26100" y="250560"/>
                      </a:cubicBezTo>
                      <a:lnTo>
                        <a:pt x="26100" y="250740"/>
                      </a:lnTo>
                      <a:cubicBezTo>
                        <a:pt x="24840" y="254520"/>
                        <a:pt x="23220" y="258480"/>
                        <a:pt x="21780" y="262260"/>
                      </a:cubicBezTo>
                      <a:cubicBezTo>
                        <a:pt x="20340" y="265680"/>
                        <a:pt x="23040" y="269280"/>
                        <a:pt x="26640" y="268740"/>
                      </a:cubicBezTo>
                      <a:cubicBezTo>
                        <a:pt x="30600" y="268020"/>
                        <a:pt x="34740" y="267300"/>
                        <a:pt x="38880" y="266400"/>
                      </a:cubicBezTo>
                      <a:close/>
                      <a:moveTo>
                        <a:pt x="53280" y="210600"/>
                      </a:moveTo>
                      <a:cubicBezTo>
                        <a:pt x="53820" y="205200"/>
                        <a:pt x="51840" y="199980"/>
                        <a:pt x="48060" y="196200"/>
                      </a:cubicBezTo>
                      <a:cubicBezTo>
                        <a:pt x="29160" y="176940"/>
                        <a:pt x="18000" y="152460"/>
                        <a:pt x="18000" y="126000"/>
                      </a:cubicBezTo>
                      <a:cubicBezTo>
                        <a:pt x="18000" y="68580"/>
                        <a:pt x="72000" y="18000"/>
                        <a:pt x="144000" y="18000"/>
                      </a:cubicBezTo>
                      <a:cubicBezTo>
                        <a:pt x="216000" y="18000"/>
                        <a:pt x="270000" y="68580"/>
                        <a:pt x="270000" y="126000"/>
                      </a:cubicBezTo>
                      <a:cubicBezTo>
                        <a:pt x="270000" y="183420"/>
                        <a:pt x="216000" y="234000"/>
                        <a:pt x="144000" y="234000"/>
                      </a:cubicBezTo>
                      <a:cubicBezTo>
                        <a:pt x="131400" y="234000"/>
                        <a:pt x="118620" y="232380"/>
                        <a:pt x="106380" y="229140"/>
                      </a:cubicBezTo>
                      <a:cubicBezTo>
                        <a:pt x="102060" y="228060"/>
                        <a:pt x="97560" y="228420"/>
                        <a:pt x="93600" y="230400"/>
                      </a:cubicBezTo>
                      <a:cubicBezTo>
                        <a:pt x="86580" y="234000"/>
                        <a:pt x="71280" y="240660"/>
                        <a:pt x="46260" y="246420"/>
                      </a:cubicBezTo>
                      <a:cubicBezTo>
                        <a:pt x="49680" y="234720"/>
                        <a:pt x="52020" y="222660"/>
                        <a:pt x="53280" y="210600"/>
                      </a:cubicBezTo>
                      <a:close/>
                    </a:path>
                  </a:pathLst>
                </a:custGeom>
                <a:solidFill>
                  <a:schemeClr val="bg1"/>
                </a:solidFill>
                <a:ln w="17859" cap="flat">
                  <a:noFill/>
                  <a:prstDash val="solid"/>
                  <a:miter/>
                </a:ln>
              </p:spPr>
              <p:txBody>
                <a:bodyPr rtlCol="0" anchor="ctr">
                  <a:noAutofit/>
                </a:bodyPr>
                <a:lstStyle/>
                <a:p>
                  <a:endParaRPr lang="zh-CN" altLang="en-US">
                    <a:latin typeface="Arial" panose="020B0604020202020204" pitchFamily="34" charset="0"/>
                  </a:endParaRPr>
                </a:p>
              </p:txBody>
            </p:sp>
          </p:grpSp>
        </p:grpSp>
      </p:grpSp>
      <p:grpSp>
        <p:nvGrpSpPr>
          <p:cNvPr id="95" name="Group 94">
            <a:extLst>
              <a:ext uri="{FF2B5EF4-FFF2-40B4-BE49-F238E27FC236}">
                <a16:creationId xmlns:a16="http://schemas.microsoft.com/office/drawing/2014/main" id="{ABF1FD46-C83B-786C-13DA-6AB4AADC689E}"/>
              </a:ext>
            </a:extLst>
          </p:cNvPr>
          <p:cNvGrpSpPr/>
          <p:nvPr/>
        </p:nvGrpSpPr>
        <p:grpSpPr>
          <a:xfrm>
            <a:off x="4855285" y="4737100"/>
            <a:ext cx="886286" cy="700912"/>
            <a:chOff x="4845013" y="4737100"/>
            <a:chExt cx="886286" cy="700912"/>
          </a:xfrm>
        </p:grpSpPr>
        <p:sp>
          <p:nvSpPr>
            <p:cNvPr id="34" name="Oval 33">
              <a:extLst>
                <a:ext uri="{FF2B5EF4-FFF2-40B4-BE49-F238E27FC236}">
                  <a16:creationId xmlns:a16="http://schemas.microsoft.com/office/drawing/2014/main" id="{146FB361-BDB5-45C6-B639-DBCE045C8E29}"/>
                </a:ext>
              </a:extLst>
            </p:cNvPr>
            <p:cNvSpPr/>
            <p:nvPr/>
          </p:nvSpPr>
          <p:spPr>
            <a:xfrm>
              <a:off x="4845013" y="473710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5" name="Oval 34">
              <a:extLst>
                <a:ext uri="{FF2B5EF4-FFF2-40B4-BE49-F238E27FC236}">
                  <a16:creationId xmlns:a16="http://schemas.microsoft.com/office/drawing/2014/main" id="{66DBEC0E-036C-3460-60B2-6C3312926C34}"/>
                </a:ext>
              </a:extLst>
            </p:cNvPr>
            <p:cNvSpPr/>
            <p:nvPr/>
          </p:nvSpPr>
          <p:spPr>
            <a:xfrm>
              <a:off x="5110405" y="481712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94" name="Group 93">
              <a:extLst>
                <a:ext uri="{FF2B5EF4-FFF2-40B4-BE49-F238E27FC236}">
                  <a16:creationId xmlns:a16="http://schemas.microsoft.com/office/drawing/2014/main" id="{047252FE-6D8C-2EE8-D758-C34761047825}"/>
                </a:ext>
              </a:extLst>
            </p:cNvPr>
            <p:cNvGrpSpPr/>
            <p:nvPr/>
          </p:nvGrpSpPr>
          <p:grpSpPr>
            <a:xfrm>
              <a:off x="5255841" y="4997655"/>
              <a:ext cx="330023" cy="259823"/>
              <a:chOff x="5259456" y="4991781"/>
              <a:chExt cx="330023" cy="259823"/>
            </a:xfrm>
          </p:grpSpPr>
          <p:sp>
            <p:nvSpPr>
              <p:cNvPr id="92" name="Freeform: Shape 91">
                <a:extLst>
                  <a:ext uri="{FF2B5EF4-FFF2-40B4-BE49-F238E27FC236}">
                    <a16:creationId xmlns:a16="http://schemas.microsoft.com/office/drawing/2014/main" id="{90D7A75A-5437-B33D-15FD-EFE70CFA0258}"/>
                  </a:ext>
                </a:extLst>
              </p:cNvPr>
              <p:cNvSpPr/>
              <p:nvPr/>
            </p:nvSpPr>
            <p:spPr>
              <a:xfrm>
                <a:off x="5330071" y="5032696"/>
                <a:ext cx="145134" cy="72692"/>
              </a:xfrm>
              <a:custGeom>
                <a:avLst/>
                <a:gdLst>
                  <a:gd name="connsiteX0" fmla="*/ 31154 w 145134"/>
                  <a:gd name="connsiteY0" fmla="*/ 57115 h 72692"/>
                  <a:gd name="connsiteX1" fmla="*/ 15577 w 145134"/>
                  <a:gd name="connsiteY1" fmla="*/ 72692 h 72692"/>
                  <a:gd name="connsiteX2" fmla="*/ 0 w 145134"/>
                  <a:gd name="connsiteY2" fmla="*/ 57115 h 72692"/>
                  <a:gd name="connsiteX3" fmla="*/ 15577 w 145134"/>
                  <a:gd name="connsiteY3" fmla="*/ 41538 h 72692"/>
                  <a:gd name="connsiteX4" fmla="*/ 31154 w 145134"/>
                  <a:gd name="connsiteY4" fmla="*/ 57115 h 72692"/>
                  <a:gd name="connsiteX5" fmla="*/ 54831 w 145134"/>
                  <a:gd name="connsiteY5" fmla="*/ 26169 h 72692"/>
                  <a:gd name="connsiteX6" fmla="*/ 92839 w 145134"/>
                  <a:gd name="connsiteY6" fmla="*/ 20977 h 72692"/>
                  <a:gd name="connsiteX7" fmla="*/ 132092 w 145134"/>
                  <a:gd name="connsiteY7" fmla="*/ 26585 h 72692"/>
                  <a:gd name="connsiteX8" fmla="*/ 144762 w 145134"/>
                  <a:gd name="connsiteY8" fmla="*/ 19315 h 72692"/>
                  <a:gd name="connsiteX9" fmla="*/ 137908 w 145134"/>
                  <a:gd name="connsiteY9" fmla="*/ 6646 h 72692"/>
                  <a:gd name="connsiteX10" fmla="*/ 92839 w 145134"/>
                  <a:gd name="connsiteY10" fmla="*/ 0 h 72692"/>
                  <a:gd name="connsiteX11" fmla="*/ 49223 w 145134"/>
                  <a:gd name="connsiteY11" fmla="*/ 6023 h 72692"/>
                  <a:gd name="connsiteX12" fmla="*/ 41954 w 145134"/>
                  <a:gd name="connsiteY12" fmla="*/ 18900 h 72692"/>
                  <a:gd name="connsiteX13" fmla="*/ 54831 w 145134"/>
                  <a:gd name="connsiteY13" fmla="*/ 26169 h 7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134" h="72692">
                    <a:moveTo>
                      <a:pt x="31154" y="57115"/>
                    </a:moveTo>
                    <a:cubicBezTo>
                      <a:pt x="31154" y="65631"/>
                      <a:pt x="24092" y="72692"/>
                      <a:pt x="15577" y="72692"/>
                    </a:cubicBezTo>
                    <a:cubicBezTo>
                      <a:pt x="7062" y="72692"/>
                      <a:pt x="0" y="65838"/>
                      <a:pt x="0" y="57115"/>
                    </a:cubicBezTo>
                    <a:cubicBezTo>
                      <a:pt x="0" y="48392"/>
                      <a:pt x="7062" y="41538"/>
                      <a:pt x="15577" y="41538"/>
                    </a:cubicBezTo>
                    <a:cubicBezTo>
                      <a:pt x="24092" y="41538"/>
                      <a:pt x="31154" y="48600"/>
                      <a:pt x="31154" y="57115"/>
                    </a:cubicBezTo>
                    <a:close/>
                    <a:moveTo>
                      <a:pt x="54831" y="26169"/>
                    </a:moveTo>
                    <a:cubicBezTo>
                      <a:pt x="67085" y="22638"/>
                      <a:pt x="79962" y="20769"/>
                      <a:pt x="92839" y="20977"/>
                    </a:cubicBezTo>
                    <a:cubicBezTo>
                      <a:pt x="106754" y="20977"/>
                      <a:pt x="119839" y="23054"/>
                      <a:pt x="132092" y="26585"/>
                    </a:cubicBezTo>
                    <a:cubicBezTo>
                      <a:pt x="137700" y="28038"/>
                      <a:pt x="143308" y="24923"/>
                      <a:pt x="144762" y="19315"/>
                    </a:cubicBezTo>
                    <a:cubicBezTo>
                      <a:pt x="146216" y="13915"/>
                      <a:pt x="143308" y="8308"/>
                      <a:pt x="137908" y="6646"/>
                    </a:cubicBezTo>
                    <a:cubicBezTo>
                      <a:pt x="123369" y="2285"/>
                      <a:pt x="108208" y="0"/>
                      <a:pt x="92839" y="0"/>
                    </a:cubicBezTo>
                    <a:cubicBezTo>
                      <a:pt x="77677" y="0"/>
                      <a:pt x="62931" y="2077"/>
                      <a:pt x="49223" y="6023"/>
                    </a:cubicBezTo>
                    <a:cubicBezTo>
                      <a:pt x="43615" y="7685"/>
                      <a:pt x="40500" y="13500"/>
                      <a:pt x="41954" y="18900"/>
                    </a:cubicBezTo>
                    <a:cubicBezTo>
                      <a:pt x="43615" y="24508"/>
                      <a:pt x="49431" y="27623"/>
                      <a:pt x="54831" y="26169"/>
                    </a:cubicBezTo>
                    <a:close/>
                  </a:path>
                </a:pathLst>
              </a:custGeom>
              <a:solidFill>
                <a:schemeClr val="bg1"/>
              </a:solidFill>
              <a:ln w="20241" cap="flat">
                <a:noFill/>
                <a:prstDash val="solid"/>
                <a:miter/>
              </a:ln>
            </p:spPr>
            <p:txBody>
              <a:bodyPr rtlCol="0" anchor="ctr">
                <a:noAutofit/>
              </a:bodyPr>
              <a:lstStyle/>
              <a:p>
                <a:endParaRPr lang="zh-CN" altLang="en-US">
                  <a:latin typeface="Arial" panose="020B0604020202020204" pitchFamily="34" charset="0"/>
                </a:endParaRPr>
              </a:p>
            </p:txBody>
          </p:sp>
          <p:sp>
            <p:nvSpPr>
              <p:cNvPr id="93" name="Freeform: Shape 92">
                <a:extLst>
                  <a:ext uri="{FF2B5EF4-FFF2-40B4-BE49-F238E27FC236}">
                    <a16:creationId xmlns:a16="http://schemas.microsoft.com/office/drawing/2014/main" id="{5C1ECF32-A577-29B5-C0EE-ED915953E449}"/>
                  </a:ext>
                </a:extLst>
              </p:cNvPr>
              <p:cNvSpPr/>
              <p:nvPr/>
            </p:nvSpPr>
            <p:spPr>
              <a:xfrm>
                <a:off x="5259456" y="4991781"/>
                <a:ext cx="330023" cy="259823"/>
              </a:xfrm>
              <a:custGeom>
                <a:avLst/>
                <a:gdLst>
                  <a:gd name="connsiteX0" fmla="*/ 163454 w 330023"/>
                  <a:gd name="connsiteY0" fmla="*/ 0 h 259823"/>
                  <a:gd name="connsiteX1" fmla="*/ 32192 w 330023"/>
                  <a:gd name="connsiteY1" fmla="*/ 85569 h 259823"/>
                  <a:gd name="connsiteX2" fmla="*/ 20769 w 330023"/>
                  <a:gd name="connsiteY2" fmla="*/ 85569 h 259823"/>
                  <a:gd name="connsiteX3" fmla="*/ 0 w 330023"/>
                  <a:gd name="connsiteY3" fmla="*/ 106338 h 259823"/>
                  <a:gd name="connsiteX4" fmla="*/ 208 w 330023"/>
                  <a:gd name="connsiteY4" fmla="*/ 110077 h 259823"/>
                  <a:gd name="connsiteX5" fmla="*/ 5400 w 330023"/>
                  <a:gd name="connsiteY5" fmla="*/ 140400 h 259823"/>
                  <a:gd name="connsiteX6" fmla="*/ 36346 w 330023"/>
                  <a:gd name="connsiteY6" fmla="*/ 166154 h 259823"/>
                  <a:gd name="connsiteX7" fmla="*/ 41746 w 330023"/>
                  <a:gd name="connsiteY7" fmla="*/ 166154 h 259823"/>
                  <a:gd name="connsiteX8" fmla="*/ 65423 w 330023"/>
                  <a:gd name="connsiteY8" fmla="*/ 194815 h 259823"/>
                  <a:gd name="connsiteX9" fmla="*/ 50262 w 330023"/>
                  <a:gd name="connsiteY9" fmla="*/ 246323 h 259823"/>
                  <a:gd name="connsiteX10" fmla="*/ 57323 w 330023"/>
                  <a:gd name="connsiteY10" fmla="*/ 259200 h 259823"/>
                  <a:gd name="connsiteX11" fmla="*/ 60231 w 330023"/>
                  <a:gd name="connsiteY11" fmla="*/ 259615 h 259823"/>
                  <a:gd name="connsiteX12" fmla="*/ 101769 w 330023"/>
                  <a:gd name="connsiteY12" fmla="*/ 259615 h 259823"/>
                  <a:gd name="connsiteX13" fmla="*/ 111531 w 330023"/>
                  <a:gd name="connsiteY13" fmla="*/ 252762 h 259823"/>
                  <a:gd name="connsiteX14" fmla="*/ 121500 w 330023"/>
                  <a:gd name="connsiteY14" fmla="*/ 224723 h 259823"/>
                  <a:gd name="connsiteX15" fmla="*/ 163246 w 330023"/>
                  <a:gd name="connsiteY15" fmla="*/ 230331 h 259823"/>
                  <a:gd name="connsiteX16" fmla="*/ 205408 w 330023"/>
                  <a:gd name="connsiteY16" fmla="*/ 224723 h 259823"/>
                  <a:gd name="connsiteX17" fmla="*/ 216623 w 330023"/>
                  <a:gd name="connsiteY17" fmla="*/ 253177 h 259823"/>
                  <a:gd name="connsiteX18" fmla="*/ 226385 w 330023"/>
                  <a:gd name="connsiteY18" fmla="*/ 259823 h 259823"/>
                  <a:gd name="connsiteX19" fmla="*/ 267923 w 330023"/>
                  <a:gd name="connsiteY19" fmla="*/ 259823 h 259823"/>
                  <a:gd name="connsiteX20" fmla="*/ 278308 w 330023"/>
                  <a:gd name="connsiteY20" fmla="*/ 249438 h 259823"/>
                  <a:gd name="connsiteX21" fmla="*/ 277893 w 330023"/>
                  <a:gd name="connsiteY21" fmla="*/ 246531 h 259823"/>
                  <a:gd name="connsiteX22" fmla="*/ 262108 w 330023"/>
                  <a:gd name="connsiteY22" fmla="*/ 194400 h 259823"/>
                  <a:gd name="connsiteX23" fmla="*/ 299077 w 330023"/>
                  <a:gd name="connsiteY23" fmla="*/ 115269 h 259823"/>
                  <a:gd name="connsiteX24" fmla="*/ 298662 w 330023"/>
                  <a:gd name="connsiteY24" fmla="*/ 106338 h 259823"/>
                  <a:gd name="connsiteX25" fmla="*/ 313200 w 330023"/>
                  <a:gd name="connsiteY25" fmla="*/ 97200 h 259823"/>
                  <a:gd name="connsiteX26" fmla="*/ 330023 w 330023"/>
                  <a:gd name="connsiteY26" fmla="*/ 88477 h 259823"/>
                  <a:gd name="connsiteX27" fmla="*/ 320470 w 330023"/>
                  <a:gd name="connsiteY27" fmla="*/ 87854 h 259823"/>
                  <a:gd name="connsiteX28" fmla="*/ 322339 w 330023"/>
                  <a:gd name="connsiteY28" fmla="*/ 82454 h 259823"/>
                  <a:gd name="connsiteX29" fmla="*/ 318185 w 330023"/>
                  <a:gd name="connsiteY29" fmla="*/ 69162 h 259823"/>
                  <a:gd name="connsiteX30" fmla="*/ 303439 w 330023"/>
                  <a:gd name="connsiteY30" fmla="*/ 67085 h 259823"/>
                  <a:gd name="connsiteX31" fmla="*/ 295546 w 330023"/>
                  <a:gd name="connsiteY31" fmla="*/ 78715 h 259823"/>
                  <a:gd name="connsiteX32" fmla="*/ 302193 w 330023"/>
                  <a:gd name="connsiteY32" fmla="*/ 92215 h 259823"/>
                  <a:gd name="connsiteX33" fmla="*/ 296793 w 330023"/>
                  <a:gd name="connsiteY33" fmla="*/ 95331 h 259823"/>
                  <a:gd name="connsiteX34" fmla="*/ 163454 w 330023"/>
                  <a:gd name="connsiteY34" fmla="*/ 0 h 259823"/>
                  <a:gd name="connsiteX35" fmla="*/ 50262 w 330023"/>
                  <a:gd name="connsiteY35" fmla="*/ 98238 h 259823"/>
                  <a:gd name="connsiteX36" fmla="*/ 163454 w 330023"/>
                  <a:gd name="connsiteY36" fmla="*/ 20769 h 259823"/>
                  <a:gd name="connsiteX37" fmla="*/ 278516 w 330023"/>
                  <a:gd name="connsiteY37" fmla="*/ 115062 h 259823"/>
                  <a:gd name="connsiteX38" fmla="*/ 243831 w 330023"/>
                  <a:gd name="connsiteY38" fmla="*/ 182562 h 259823"/>
                  <a:gd name="connsiteX39" fmla="*/ 240508 w 330023"/>
                  <a:gd name="connsiteY39" fmla="*/ 193569 h 259823"/>
                  <a:gd name="connsiteX40" fmla="*/ 254216 w 330023"/>
                  <a:gd name="connsiteY40" fmla="*/ 238638 h 259823"/>
                  <a:gd name="connsiteX41" fmla="*/ 233862 w 330023"/>
                  <a:gd name="connsiteY41" fmla="*/ 238638 h 259823"/>
                  <a:gd name="connsiteX42" fmla="*/ 221608 w 330023"/>
                  <a:gd name="connsiteY42" fmla="*/ 207692 h 259823"/>
                  <a:gd name="connsiteX43" fmla="*/ 208523 w 330023"/>
                  <a:gd name="connsiteY43" fmla="*/ 201669 h 259823"/>
                  <a:gd name="connsiteX44" fmla="*/ 163662 w 330023"/>
                  <a:gd name="connsiteY44" fmla="*/ 209146 h 259823"/>
                  <a:gd name="connsiteX45" fmla="*/ 118800 w 330023"/>
                  <a:gd name="connsiteY45" fmla="*/ 201669 h 259823"/>
                  <a:gd name="connsiteX46" fmla="*/ 105508 w 330023"/>
                  <a:gd name="connsiteY46" fmla="*/ 207900 h 259823"/>
                  <a:gd name="connsiteX47" fmla="*/ 94500 w 330023"/>
                  <a:gd name="connsiteY47" fmla="*/ 238846 h 259823"/>
                  <a:gd name="connsiteX48" fmla="*/ 74146 w 330023"/>
                  <a:gd name="connsiteY48" fmla="*/ 238846 h 259823"/>
                  <a:gd name="connsiteX49" fmla="*/ 87231 w 330023"/>
                  <a:gd name="connsiteY49" fmla="*/ 194192 h 259823"/>
                  <a:gd name="connsiteX50" fmla="*/ 83700 w 330023"/>
                  <a:gd name="connsiteY50" fmla="*/ 183185 h 259823"/>
                  <a:gd name="connsiteX51" fmla="*/ 57115 w 330023"/>
                  <a:gd name="connsiteY51" fmla="*/ 151200 h 259823"/>
                  <a:gd name="connsiteX52" fmla="*/ 47977 w 330023"/>
                  <a:gd name="connsiteY52" fmla="*/ 145385 h 259823"/>
                  <a:gd name="connsiteX53" fmla="*/ 36346 w 330023"/>
                  <a:gd name="connsiteY53" fmla="*/ 145385 h 259823"/>
                  <a:gd name="connsiteX54" fmla="*/ 25962 w 330023"/>
                  <a:gd name="connsiteY54" fmla="*/ 136869 h 259823"/>
                  <a:gd name="connsiteX55" fmla="*/ 20769 w 330023"/>
                  <a:gd name="connsiteY55" fmla="*/ 106546 h 259823"/>
                  <a:gd name="connsiteX56" fmla="*/ 40085 w 330023"/>
                  <a:gd name="connsiteY56" fmla="*/ 106546 h 259823"/>
                  <a:gd name="connsiteX57" fmla="*/ 50262 w 330023"/>
                  <a:gd name="connsiteY57" fmla="*/ 98238 h 259823"/>
                  <a:gd name="connsiteX58" fmla="*/ 312370 w 330023"/>
                  <a:gd name="connsiteY58" fmla="*/ 80585 h 259823"/>
                  <a:gd name="connsiteX59" fmla="*/ 310293 w 330023"/>
                  <a:gd name="connsiteY59" fmla="*/ 84946 h 259823"/>
                  <a:gd name="connsiteX60" fmla="*/ 309462 w 330023"/>
                  <a:gd name="connsiteY60" fmla="*/ 84323 h 259823"/>
                  <a:gd name="connsiteX61" fmla="*/ 306346 w 330023"/>
                  <a:gd name="connsiteY61" fmla="*/ 79754 h 259823"/>
                  <a:gd name="connsiteX62" fmla="*/ 308839 w 330023"/>
                  <a:gd name="connsiteY62" fmla="*/ 76223 h 259823"/>
                  <a:gd name="connsiteX63" fmla="*/ 311123 w 330023"/>
                  <a:gd name="connsiteY63" fmla="*/ 76431 h 259823"/>
                  <a:gd name="connsiteX64" fmla="*/ 312370 w 330023"/>
                  <a:gd name="connsiteY64" fmla="*/ 80585 h 25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0023" h="259823">
                    <a:moveTo>
                      <a:pt x="163454" y="0"/>
                    </a:moveTo>
                    <a:cubicBezTo>
                      <a:pt x="101562" y="0"/>
                      <a:pt x="47769" y="35308"/>
                      <a:pt x="32192" y="85569"/>
                    </a:cubicBezTo>
                    <a:lnTo>
                      <a:pt x="20769" y="85569"/>
                    </a:lnTo>
                    <a:cubicBezTo>
                      <a:pt x="9346" y="85569"/>
                      <a:pt x="0" y="94915"/>
                      <a:pt x="0" y="106338"/>
                    </a:cubicBezTo>
                    <a:cubicBezTo>
                      <a:pt x="0" y="107585"/>
                      <a:pt x="208" y="108831"/>
                      <a:pt x="208" y="110077"/>
                    </a:cubicBezTo>
                    <a:lnTo>
                      <a:pt x="5400" y="140400"/>
                    </a:lnTo>
                    <a:cubicBezTo>
                      <a:pt x="8100" y="155354"/>
                      <a:pt x="21185" y="166154"/>
                      <a:pt x="36346" y="166154"/>
                    </a:cubicBezTo>
                    <a:lnTo>
                      <a:pt x="41746" y="166154"/>
                    </a:lnTo>
                    <a:cubicBezTo>
                      <a:pt x="47977" y="176746"/>
                      <a:pt x="56077" y="186508"/>
                      <a:pt x="65423" y="194815"/>
                    </a:cubicBezTo>
                    <a:lnTo>
                      <a:pt x="50262" y="246323"/>
                    </a:lnTo>
                    <a:cubicBezTo>
                      <a:pt x="48600" y="251723"/>
                      <a:pt x="51715" y="257538"/>
                      <a:pt x="57323" y="259200"/>
                    </a:cubicBezTo>
                    <a:cubicBezTo>
                      <a:pt x="58362" y="259408"/>
                      <a:pt x="59192" y="259615"/>
                      <a:pt x="60231" y="259615"/>
                    </a:cubicBezTo>
                    <a:lnTo>
                      <a:pt x="101769" y="259615"/>
                    </a:lnTo>
                    <a:cubicBezTo>
                      <a:pt x="106131" y="259615"/>
                      <a:pt x="110077" y="256915"/>
                      <a:pt x="111531" y="252762"/>
                    </a:cubicBezTo>
                    <a:lnTo>
                      <a:pt x="121500" y="224723"/>
                    </a:lnTo>
                    <a:cubicBezTo>
                      <a:pt x="134585" y="228254"/>
                      <a:pt x="148708" y="230331"/>
                      <a:pt x="163246" y="230331"/>
                    </a:cubicBezTo>
                    <a:cubicBezTo>
                      <a:pt x="177992" y="230331"/>
                      <a:pt x="192116" y="228254"/>
                      <a:pt x="205408" y="224723"/>
                    </a:cubicBezTo>
                    <a:lnTo>
                      <a:pt x="216623" y="253177"/>
                    </a:lnTo>
                    <a:cubicBezTo>
                      <a:pt x="218285" y="257123"/>
                      <a:pt x="222023" y="259823"/>
                      <a:pt x="226385" y="259823"/>
                    </a:cubicBezTo>
                    <a:lnTo>
                      <a:pt x="267923" y="259823"/>
                    </a:lnTo>
                    <a:cubicBezTo>
                      <a:pt x="273739" y="259823"/>
                      <a:pt x="278308" y="255254"/>
                      <a:pt x="278308" y="249438"/>
                    </a:cubicBezTo>
                    <a:cubicBezTo>
                      <a:pt x="278308" y="248400"/>
                      <a:pt x="278100" y="247362"/>
                      <a:pt x="277893" y="246531"/>
                    </a:cubicBezTo>
                    <a:lnTo>
                      <a:pt x="262108" y="194400"/>
                    </a:lnTo>
                    <a:cubicBezTo>
                      <a:pt x="284746" y="174046"/>
                      <a:pt x="299077" y="146215"/>
                      <a:pt x="299077" y="115269"/>
                    </a:cubicBezTo>
                    <a:cubicBezTo>
                      <a:pt x="299077" y="112362"/>
                      <a:pt x="298870" y="109246"/>
                      <a:pt x="298662" y="106338"/>
                    </a:cubicBezTo>
                    <a:cubicBezTo>
                      <a:pt x="304062" y="104054"/>
                      <a:pt x="309254" y="100731"/>
                      <a:pt x="313200" y="97200"/>
                    </a:cubicBezTo>
                    <a:cubicBezTo>
                      <a:pt x="319639" y="103638"/>
                      <a:pt x="330023" y="103638"/>
                      <a:pt x="330023" y="88477"/>
                    </a:cubicBezTo>
                    <a:cubicBezTo>
                      <a:pt x="330023" y="93046"/>
                      <a:pt x="319639" y="93046"/>
                      <a:pt x="320470" y="87854"/>
                    </a:cubicBezTo>
                    <a:cubicBezTo>
                      <a:pt x="321300" y="86192"/>
                      <a:pt x="321923" y="84323"/>
                      <a:pt x="322339" y="82454"/>
                    </a:cubicBezTo>
                    <a:cubicBezTo>
                      <a:pt x="323377" y="77469"/>
                      <a:pt x="321716" y="72485"/>
                      <a:pt x="318185" y="69162"/>
                    </a:cubicBezTo>
                    <a:cubicBezTo>
                      <a:pt x="314239" y="65215"/>
                      <a:pt x="308216" y="64385"/>
                      <a:pt x="303439" y="67085"/>
                    </a:cubicBezTo>
                    <a:cubicBezTo>
                      <a:pt x="299077" y="69577"/>
                      <a:pt x="296170" y="73731"/>
                      <a:pt x="295546" y="78715"/>
                    </a:cubicBezTo>
                    <a:cubicBezTo>
                      <a:pt x="295131" y="83700"/>
                      <a:pt x="297208" y="88685"/>
                      <a:pt x="302193" y="92215"/>
                    </a:cubicBezTo>
                    <a:cubicBezTo>
                      <a:pt x="300531" y="93462"/>
                      <a:pt x="298662" y="94500"/>
                      <a:pt x="296793" y="95331"/>
                    </a:cubicBezTo>
                    <a:cubicBezTo>
                      <a:pt x="286200" y="40085"/>
                      <a:pt x="229085" y="0"/>
                      <a:pt x="163454" y="0"/>
                    </a:cubicBezTo>
                    <a:close/>
                    <a:moveTo>
                      <a:pt x="50262" y="98238"/>
                    </a:moveTo>
                    <a:cubicBezTo>
                      <a:pt x="59815" y="55454"/>
                      <a:pt x="105715" y="20769"/>
                      <a:pt x="163454" y="20769"/>
                    </a:cubicBezTo>
                    <a:cubicBezTo>
                      <a:pt x="228877" y="20769"/>
                      <a:pt x="278516" y="64592"/>
                      <a:pt x="278516" y="115062"/>
                    </a:cubicBezTo>
                    <a:cubicBezTo>
                      <a:pt x="278516" y="141023"/>
                      <a:pt x="265639" y="165115"/>
                      <a:pt x="243831" y="182562"/>
                    </a:cubicBezTo>
                    <a:cubicBezTo>
                      <a:pt x="240508" y="185262"/>
                      <a:pt x="239262" y="189623"/>
                      <a:pt x="240508" y="193569"/>
                    </a:cubicBezTo>
                    <a:lnTo>
                      <a:pt x="254216" y="238638"/>
                    </a:lnTo>
                    <a:lnTo>
                      <a:pt x="233862" y="238638"/>
                    </a:lnTo>
                    <a:lnTo>
                      <a:pt x="221608" y="207692"/>
                    </a:lnTo>
                    <a:cubicBezTo>
                      <a:pt x="219531" y="202500"/>
                      <a:pt x="213716" y="199800"/>
                      <a:pt x="208523" y="201669"/>
                    </a:cubicBezTo>
                    <a:cubicBezTo>
                      <a:pt x="194816" y="206446"/>
                      <a:pt x="179654" y="209146"/>
                      <a:pt x="163662" y="209146"/>
                    </a:cubicBezTo>
                    <a:cubicBezTo>
                      <a:pt x="148500" y="209146"/>
                      <a:pt x="133339" y="206654"/>
                      <a:pt x="118800" y="201669"/>
                    </a:cubicBezTo>
                    <a:cubicBezTo>
                      <a:pt x="113400" y="199800"/>
                      <a:pt x="107585" y="202708"/>
                      <a:pt x="105508" y="207900"/>
                    </a:cubicBezTo>
                    <a:lnTo>
                      <a:pt x="94500" y="238846"/>
                    </a:lnTo>
                    <a:lnTo>
                      <a:pt x="74146" y="238846"/>
                    </a:lnTo>
                    <a:lnTo>
                      <a:pt x="87231" y="194192"/>
                    </a:lnTo>
                    <a:cubicBezTo>
                      <a:pt x="88477" y="190038"/>
                      <a:pt x="87023" y="185677"/>
                      <a:pt x="83700" y="183185"/>
                    </a:cubicBezTo>
                    <a:cubicBezTo>
                      <a:pt x="72692" y="174462"/>
                      <a:pt x="63554" y="163662"/>
                      <a:pt x="57115" y="151200"/>
                    </a:cubicBezTo>
                    <a:cubicBezTo>
                      <a:pt x="55454" y="147669"/>
                      <a:pt x="51715" y="145385"/>
                      <a:pt x="47977" y="145385"/>
                    </a:cubicBezTo>
                    <a:lnTo>
                      <a:pt x="36346" y="145385"/>
                    </a:lnTo>
                    <a:cubicBezTo>
                      <a:pt x="31154" y="145385"/>
                      <a:pt x="27000" y="141854"/>
                      <a:pt x="25962" y="136869"/>
                    </a:cubicBezTo>
                    <a:lnTo>
                      <a:pt x="20769" y="106546"/>
                    </a:lnTo>
                    <a:lnTo>
                      <a:pt x="40085" y="106546"/>
                    </a:lnTo>
                    <a:cubicBezTo>
                      <a:pt x="45069" y="106546"/>
                      <a:pt x="49223" y="103015"/>
                      <a:pt x="50262" y="98238"/>
                    </a:cubicBezTo>
                    <a:close/>
                    <a:moveTo>
                      <a:pt x="312370" y="80585"/>
                    </a:moveTo>
                    <a:cubicBezTo>
                      <a:pt x="311954" y="82246"/>
                      <a:pt x="311331" y="83700"/>
                      <a:pt x="310293" y="84946"/>
                    </a:cubicBezTo>
                    <a:cubicBezTo>
                      <a:pt x="310085" y="84738"/>
                      <a:pt x="309670" y="84531"/>
                      <a:pt x="309462" y="84323"/>
                    </a:cubicBezTo>
                    <a:cubicBezTo>
                      <a:pt x="306346" y="82454"/>
                      <a:pt x="306139" y="80585"/>
                      <a:pt x="306346" y="79754"/>
                    </a:cubicBezTo>
                    <a:cubicBezTo>
                      <a:pt x="306554" y="78300"/>
                      <a:pt x="307385" y="76846"/>
                      <a:pt x="308839" y="76223"/>
                    </a:cubicBezTo>
                    <a:cubicBezTo>
                      <a:pt x="309877" y="75600"/>
                      <a:pt x="310500" y="75808"/>
                      <a:pt x="311123" y="76431"/>
                    </a:cubicBezTo>
                    <a:cubicBezTo>
                      <a:pt x="312162" y="77469"/>
                      <a:pt x="312785" y="78923"/>
                      <a:pt x="312370" y="80585"/>
                    </a:cubicBezTo>
                    <a:close/>
                  </a:path>
                </a:pathLst>
              </a:custGeom>
              <a:solidFill>
                <a:schemeClr val="bg1"/>
              </a:solidFill>
              <a:ln w="20241" cap="flat">
                <a:noFill/>
                <a:prstDash val="solid"/>
                <a:miter/>
              </a:ln>
            </p:spPr>
            <p:txBody>
              <a:bodyPr rtlCol="0" anchor="ctr">
                <a:noAutofit/>
              </a:bodyPr>
              <a:lstStyle/>
              <a:p>
                <a:endParaRPr lang="zh-CN" altLang="en-US">
                  <a:latin typeface="Arial" panose="020B0604020202020204" pitchFamily="34" charset="0"/>
                </a:endParaRPr>
              </a:p>
            </p:txBody>
          </p:sp>
        </p:grpSp>
      </p:grpSp>
      <p:grpSp>
        <p:nvGrpSpPr>
          <p:cNvPr id="105" name="Group 104">
            <a:extLst>
              <a:ext uri="{FF2B5EF4-FFF2-40B4-BE49-F238E27FC236}">
                <a16:creationId xmlns:a16="http://schemas.microsoft.com/office/drawing/2014/main" id="{6FE61D19-F0FD-04C2-D928-AE20B1251B59}"/>
              </a:ext>
            </a:extLst>
          </p:cNvPr>
          <p:cNvGrpSpPr/>
          <p:nvPr/>
        </p:nvGrpSpPr>
        <p:grpSpPr>
          <a:xfrm>
            <a:off x="4855285" y="2214880"/>
            <a:ext cx="886286" cy="700912"/>
            <a:chOff x="4845013" y="2214880"/>
            <a:chExt cx="886286" cy="700912"/>
          </a:xfrm>
        </p:grpSpPr>
        <p:sp>
          <p:nvSpPr>
            <p:cNvPr id="24" name="Oval 23">
              <a:extLst>
                <a:ext uri="{FF2B5EF4-FFF2-40B4-BE49-F238E27FC236}">
                  <a16:creationId xmlns:a16="http://schemas.microsoft.com/office/drawing/2014/main" id="{F2A2AEC4-4D4C-6331-F2CF-59D3B5FB6C55}"/>
                </a:ext>
              </a:extLst>
            </p:cNvPr>
            <p:cNvSpPr/>
            <p:nvPr/>
          </p:nvSpPr>
          <p:spPr>
            <a:xfrm>
              <a:off x="4845013" y="221488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25" name="Oval 24">
              <a:extLst>
                <a:ext uri="{FF2B5EF4-FFF2-40B4-BE49-F238E27FC236}">
                  <a16:creationId xmlns:a16="http://schemas.microsoft.com/office/drawing/2014/main" id="{0645AD46-6E9F-554D-C564-13BCED5BD08C}"/>
                </a:ext>
              </a:extLst>
            </p:cNvPr>
            <p:cNvSpPr/>
            <p:nvPr/>
          </p:nvSpPr>
          <p:spPr>
            <a:xfrm>
              <a:off x="5110405" y="229490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104" name="Group 103">
              <a:extLst>
                <a:ext uri="{FF2B5EF4-FFF2-40B4-BE49-F238E27FC236}">
                  <a16:creationId xmlns:a16="http://schemas.microsoft.com/office/drawing/2014/main" id="{B8A37377-E36C-895D-7467-4BF0B4B26D59}"/>
                </a:ext>
              </a:extLst>
            </p:cNvPr>
            <p:cNvGrpSpPr/>
            <p:nvPr/>
          </p:nvGrpSpPr>
          <p:grpSpPr>
            <a:xfrm>
              <a:off x="5319602" y="2470346"/>
              <a:ext cx="202500" cy="270000"/>
              <a:chOff x="5370340" y="2470782"/>
              <a:chExt cx="202500" cy="270000"/>
            </a:xfrm>
          </p:grpSpPr>
          <p:sp>
            <p:nvSpPr>
              <p:cNvPr id="102" name="Freeform: Shape 101">
                <a:extLst>
                  <a:ext uri="{FF2B5EF4-FFF2-40B4-BE49-F238E27FC236}">
                    <a16:creationId xmlns:a16="http://schemas.microsoft.com/office/drawing/2014/main" id="{390D7552-B283-7174-4D6C-4009C332E345}"/>
                  </a:ext>
                </a:extLst>
              </p:cNvPr>
              <p:cNvSpPr/>
              <p:nvPr/>
            </p:nvSpPr>
            <p:spPr>
              <a:xfrm>
                <a:off x="5420965" y="2555157"/>
                <a:ext cx="101250" cy="135000"/>
              </a:xfrm>
              <a:custGeom>
                <a:avLst/>
                <a:gdLst>
                  <a:gd name="connsiteX0" fmla="*/ 84375 w 101250"/>
                  <a:gd name="connsiteY0" fmla="*/ 33750 h 135000"/>
                  <a:gd name="connsiteX1" fmla="*/ 84375 w 101250"/>
                  <a:gd name="connsiteY1" fmla="*/ 51975 h 135000"/>
                  <a:gd name="connsiteX2" fmla="*/ 101250 w 101250"/>
                  <a:gd name="connsiteY2" fmla="*/ 72563 h 135000"/>
                  <a:gd name="connsiteX3" fmla="*/ 101250 w 101250"/>
                  <a:gd name="connsiteY3" fmla="*/ 113063 h 135000"/>
                  <a:gd name="connsiteX4" fmla="*/ 75938 w 101250"/>
                  <a:gd name="connsiteY4" fmla="*/ 135000 h 135000"/>
                  <a:gd name="connsiteX5" fmla="*/ 25313 w 101250"/>
                  <a:gd name="connsiteY5" fmla="*/ 135000 h 135000"/>
                  <a:gd name="connsiteX6" fmla="*/ 0 w 101250"/>
                  <a:gd name="connsiteY6" fmla="*/ 113063 h 135000"/>
                  <a:gd name="connsiteX7" fmla="*/ 0 w 101250"/>
                  <a:gd name="connsiteY7" fmla="*/ 72563 h 135000"/>
                  <a:gd name="connsiteX8" fmla="*/ 16875 w 101250"/>
                  <a:gd name="connsiteY8" fmla="*/ 51975 h 135000"/>
                  <a:gd name="connsiteX9" fmla="*/ 16875 w 101250"/>
                  <a:gd name="connsiteY9" fmla="*/ 33750 h 135000"/>
                  <a:gd name="connsiteX10" fmla="*/ 50625 w 101250"/>
                  <a:gd name="connsiteY10" fmla="*/ 0 h 135000"/>
                  <a:gd name="connsiteX11" fmla="*/ 84375 w 101250"/>
                  <a:gd name="connsiteY11" fmla="*/ 33750 h 135000"/>
                  <a:gd name="connsiteX12" fmla="*/ 33750 w 101250"/>
                  <a:gd name="connsiteY12" fmla="*/ 33750 h 135000"/>
                  <a:gd name="connsiteX13" fmla="*/ 33750 w 101250"/>
                  <a:gd name="connsiteY13" fmla="*/ 50625 h 135000"/>
                  <a:gd name="connsiteX14" fmla="*/ 67500 w 101250"/>
                  <a:gd name="connsiteY14" fmla="*/ 50625 h 135000"/>
                  <a:gd name="connsiteX15" fmla="*/ 67500 w 101250"/>
                  <a:gd name="connsiteY15" fmla="*/ 33750 h 135000"/>
                  <a:gd name="connsiteX16" fmla="*/ 50625 w 101250"/>
                  <a:gd name="connsiteY16" fmla="*/ 16875 h 135000"/>
                  <a:gd name="connsiteX17" fmla="*/ 33750 w 101250"/>
                  <a:gd name="connsiteY17" fmla="*/ 33750 h 13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50" h="135000">
                    <a:moveTo>
                      <a:pt x="84375" y="33750"/>
                    </a:moveTo>
                    <a:lnTo>
                      <a:pt x="84375" y="51975"/>
                    </a:lnTo>
                    <a:cubicBezTo>
                      <a:pt x="93488" y="54844"/>
                      <a:pt x="101250" y="62100"/>
                      <a:pt x="101250" y="72563"/>
                    </a:cubicBezTo>
                    <a:lnTo>
                      <a:pt x="101250" y="113063"/>
                    </a:lnTo>
                    <a:cubicBezTo>
                      <a:pt x="101250" y="126900"/>
                      <a:pt x="88088" y="135000"/>
                      <a:pt x="75938" y="135000"/>
                    </a:cubicBezTo>
                    <a:lnTo>
                      <a:pt x="25313" y="135000"/>
                    </a:lnTo>
                    <a:cubicBezTo>
                      <a:pt x="13163" y="135000"/>
                      <a:pt x="0" y="126900"/>
                      <a:pt x="0" y="113063"/>
                    </a:cubicBezTo>
                    <a:lnTo>
                      <a:pt x="0" y="72563"/>
                    </a:lnTo>
                    <a:cubicBezTo>
                      <a:pt x="0" y="61931"/>
                      <a:pt x="7763" y="54675"/>
                      <a:pt x="16875" y="51975"/>
                    </a:cubicBezTo>
                    <a:lnTo>
                      <a:pt x="16875" y="33750"/>
                    </a:lnTo>
                    <a:cubicBezTo>
                      <a:pt x="16875" y="15188"/>
                      <a:pt x="32063" y="0"/>
                      <a:pt x="50625" y="0"/>
                    </a:cubicBezTo>
                    <a:cubicBezTo>
                      <a:pt x="69188" y="0"/>
                      <a:pt x="84375" y="15188"/>
                      <a:pt x="84375" y="33750"/>
                    </a:cubicBezTo>
                    <a:close/>
                    <a:moveTo>
                      <a:pt x="33750" y="33750"/>
                    </a:moveTo>
                    <a:lnTo>
                      <a:pt x="33750" y="50625"/>
                    </a:lnTo>
                    <a:lnTo>
                      <a:pt x="67500" y="50625"/>
                    </a:lnTo>
                    <a:lnTo>
                      <a:pt x="67500" y="33750"/>
                    </a:lnTo>
                    <a:cubicBezTo>
                      <a:pt x="67500" y="24469"/>
                      <a:pt x="59906" y="16875"/>
                      <a:pt x="50625" y="16875"/>
                    </a:cubicBezTo>
                    <a:cubicBezTo>
                      <a:pt x="41344" y="16875"/>
                      <a:pt x="33750" y="24469"/>
                      <a:pt x="33750" y="33750"/>
                    </a:cubicBezTo>
                    <a:close/>
                  </a:path>
                </a:pathLst>
              </a:custGeom>
              <a:solidFill>
                <a:schemeClr val="bg1"/>
              </a:solidFill>
              <a:ln w="16669" cap="flat">
                <a:noFill/>
                <a:prstDash val="solid"/>
                <a:miter/>
              </a:ln>
            </p:spPr>
            <p:txBody>
              <a:bodyPr rtlCol="0" anchor="ctr">
                <a:noAutofit/>
              </a:bodyPr>
              <a:lstStyle/>
              <a:p>
                <a:endParaRPr lang="zh-CN" altLang="en-US">
                  <a:latin typeface="Arial" panose="020B0604020202020204" pitchFamily="34" charset="0"/>
                </a:endParaRPr>
              </a:p>
            </p:txBody>
          </p:sp>
          <p:sp>
            <p:nvSpPr>
              <p:cNvPr id="103" name="Freeform: Shape 102">
                <a:extLst>
                  <a:ext uri="{FF2B5EF4-FFF2-40B4-BE49-F238E27FC236}">
                    <a16:creationId xmlns:a16="http://schemas.microsoft.com/office/drawing/2014/main" id="{351291E5-FE0D-F2D2-3A69-7413CA2ECD50}"/>
                  </a:ext>
                </a:extLst>
              </p:cNvPr>
              <p:cNvSpPr/>
              <p:nvPr/>
            </p:nvSpPr>
            <p:spPr>
              <a:xfrm>
                <a:off x="5370340" y="2470782"/>
                <a:ext cx="202500" cy="270000"/>
              </a:xfrm>
              <a:custGeom>
                <a:avLst/>
                <a:gdLst>
                  <a:gd name="connsiteX0" fmla="*/ 202500 w 202500"/>
                  <a:gd name="connsiteY0" fmla="*/ 236250 h 270000"/>
                  <a:gd name="connsiteX1" fmla="*/ 202500 w 202500"/>
                  <a:gd name="connsiteY1" fmla="*/ 75938 h 270000"/>
                  <a:gd name="connsiteX2" fmla="*/ 126563 w 202500"/>
                  <a:gd name="connsiteY2" fmla="*/ 0 h 270000"/>
                  <a:gd name="connsiteX3" fmla="*/ 33750 w 202500"/>
                  <a:gd name="connsiteY3" fmla="*/ 0 h 270000"/>
                  <a:gd name="connsiteX4" fmla="*/ 0 w 202500"/>
                  <a:gd name="connsiteY4" fmla="*/ 33750 h 270000"/>
                  <a:gd name="connsiteX5" fmla="*/ 0 w 202500"/>
                  <a:gd name="connsiteY5" fmla="*/ 236250 h 270000"/>
                  <a:gd name="connsiteX6" fmla="*/ 33750 w 202500"/>
                  <a:gd name="connsiteY6" fmla="*/ 270000 h 270000"/>
                  <a:gd name="connsiteX7" fmla="*/ 168750 w 202500"/>
                  <a:gd name="connsiteY7" fmla="*/ 270000 h 270000"/>
                  <a:gd name="connsiteX8" fmla="*/ 202500 w 202500"/>
                  <a:gd name="connsiteY8" fmla="*/ 236250 h 270000"/>
                  <a:gd name="connsiteX9" fmla="*/ 126563 w 202500"/>
                  <a:gd name="connsiteY9" fmla="*/ 50625 h 270000"/>
                  <a:gd name="connsiteX10" fmla="*/ 151875 w 202500"/>
                  <a:gd name="connsiteY10" fmla="*/ 75938 h 270000"/>
                  <a:gd name="connsiteX11" fmla="*/ 185625 w 202500"/>
                  <a:gd name="connsiteY11" fmla="*/ 75938 h 270000"/>
                  <a:gd name="connsiteX12" fmla="*/ 185625 w 202500"/>
                  <a:gd name="connsiteY12" fmla="*/ 236250 h 270000"/>
                  <a:gd name="connsiteX13" fmla="*/ 168750 w 202500"/>
                  <a:gd name="connsiteY13" fmla="*/ 253125 h 270000"/>
                  <a:gd name="connsiteX14" fmla="*/ 33750 w 202500"/>
                  <a:gd name="connsiteY14" fmla="*/ 253125 h 270000"/>
                  <a:gd name="connsiteX15" fmla="*/ 16875 w 202500"/>
                  <a:gd name="connsiteY15" fmla="*/ 236250 h 270000"/>
                  <a:gd name="connsiteX16" fmla="*/ 16875 w 202500"/>
                  <a:gd name="connsiteY16" fmla="*/ 33750 h 270000"/>
                  <a:gd name="connsiteX17" fmla="*/ 33750 w 202500"/>
                  <a:gd name="connsiteY17" fmla="*/ 16875 h 270000"/>
                  <a:gd name="connsiteX18" fmla="*/ 126563 w 202500"/>
                  <a:gd name="connsiteY18" fmla="*/ 16875 h 270000"/>
                  <a:gd name="connsiteX19" fmla="*/ 126563 w 202500"/>
                  <a:gd name="connsiteY19" fmla="*/ 50625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500" h="270000">
                    <a:moveTo>
                      <a:pt x="202500" y="236250"/>
                    </a:moveTo>
                    <a:lnTo>
                      <a:pt x="202500" y="75938"/>
                    </a:lnTo>
                    <a:lnTo>
                      <a:pt x="126563" y="0"/>
                    </a:lnTo>
                    <a:lnTo>
                      <a:pt x="33750" y="0"/>
                    </a:lnTo>
                    <a:cubicBezTo>
                      <a:pt x="15188" y="0"/>
                      <a:pt x="0" y="15188"/>
                      <a:pt x="0" y="33750"/>
                    </a:cubicBezTo>
                    <a:lnTo>
                      <a:pt x="0" y="236250"/>
                    </a:lnTo>
                    <a:cubicBezTo>
                      <a:pt x="0" y="254813"/>
                      <a:pt x="15188" y="270000"/>
                      <a:pt x="33750" y="270000"/>
                    </a:cubicBezTo>
                    <a:lnTo>
                      <a:pt x="168750" y="270000"/>
                    </a:lnTo>
                    <a:cubicBezTo>
                      <a:pt x="187313" y="270000"/>
                      <a:pt x="202500" y="254813"/>
                      <a:pt x="202500" y="236250"/>
                    </a:cubicBezTo>
                    <a:close/>
                    <a:moveTo>
                      <a:pt x="126563" y="50625"/>
                    </a:moveTo>
                    <a:cubicBezTo>
                      <a:pt x="126563" y="64631"/>
                      <a:pt x="137869" y="75938"/>
                      <a:pt x="151875" y="75938"/>
                    </a:cubicBezTo>
                    <a:lnTo>
                      <a:pt x="185625" y="75938"/>
                    </a:lnTo>
                    <a:lnTo>
                      <a:pt x="185625" y="236250"/>
                    </a:lnTo>
                    <a:cubicBezTo>
                      <a:pt x="185625" y="245531"/>
                      <a:pt x="178031" y="253125"/>
                      <a:pt x="168750" y="253125"/>
                    </a:cubicBezTo>
                    <a:lnTo>
                      <a:pt x="33750" y="253125"/>
                    </a:lnTo>
                    <a:cubicBezTo>
                      <a:pt x="24469" y="253125"/>
                      <a:pt x="16875" y="245531"/>
                      <a:pt x="16875" y="236250"/>
                    </a:cubicBezTo>
                    <a:lnTo>
                      <a:pt x="16875" y="33750"/>
                    </a:lnTo>
                    <a:cubicBezTo>
                      <a:pt x="16875" y="24469"/>
                      <a:pt x="24469" y="16875"/>
                      <a:pt x="33750" y="16875"/>
                    </a:cubicBezTo>
                    <a:lnTo>
                      <a:pt x="126563" y="16875"/>
                    </a:lnTo>
                    <a:lnTo>
                      <a:pt x="126563" y="50625"/>
                    </a:lnTo>
                    <a:close/>
                  </a:path>
                </a:pathLst>
              </a:custGeom>
              <a:solidFill>
                <a:schemeClr val="bg1"/>
              </a:solidFill>
              <a:ln w="16669" cap="flat">
                <a:noFill/>
                <a:prstDash val="solid"/>
                <a:miter/>
              </a:ln>
            </p:spPr>
            <p:txBody>
              <a:bodyPr rtlCol="0" anchor="ctr">
                <a:noAutofit/>
              </a:bodyPr>
              <a:lstStyle/>
              <a:p>
                <a:endParaRPr lang="zh-CN" altLang="en-US">
                  <a:latin typeface="Arial" panose="020B0604020202020204" pitchFamily="34" charset="0"/>
                </a:endParaRPr>
              </a:p>
            </p:txBody>
          </p:sp>
        </p:grpSp>
      </p:grpSp>
      <p:grpSp>
        <p:nvGrpSpPr>
          <p:cNvPr id="108" name="Group 107">
            <a:extLst>
              <a:ext uri="{FF2B5EF4-FFF2-40B4-BE49-F238E27FC236}">
                <a16:creationId xmlns:a16="http://schemas.microsoft.com/office/drawing/2014/main" id="{D104E342-EB82-46D1-11B6-BDCBE767E91E}"/>
              </a:ext>
            </a:extLst>
          </p:cNvPr>
          <p:cNvGrpSpPr/>
          <p:nvPr/>
        </p:nvGrpSpPr>
        <p:grpSpPr>
          <a:xfrm>
            <a:off x="1435124" y="2214880"/>
            <a:ext cx="886286" cy="700912"/>
            <a:chOff x="1475787" y="2214880"/>
            <a:chExt cx="886286" cy="700912"/>
          </a:xfrm>
        </p:grpSpPr>
        <p:sp>
          <p:nvSpPr>
            <p:cNvPr id="4" name="Oval 3">
              <a:extLst>
                <a:ext uri="{FF2B5EF4-FFF2-40B4-BE49-F238E27FC236}">
                  <a16:creationId xmlns:a16="http://schemas.microsoft.com/office/drawing/2014/main" id="{76D97CAB-ADED-7C57-9E2B-4A131BF3555E}"/>
                </a:ext>
              </a:extLst>
            </p:cNvPr>
            <p:cNvSpPr/>
            <p:nvPr/>
          </p:nvSpPr>
          <p:spPr>
            <a:xfrm>
              <a:off x="1475787" y="221488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5" name="Oval 4">
              <a:extLst>
                <a:ext uri="{FF2B5EF4-FFF2-40B4-BE49-F238E27FC236}">
                  <a16:creationId xmlns:a16="http://schemas.microsoft.com/office/drawing/2014/main" id="{C383A3FA-AF04-ACBA-A166-0988B7D93669}"/>
                </a:ext>
              </a:extLst>
            </p:cNvPr>
            <p:cNvSpPr/>
            <p:nvPr/>
          </p:nvSpPr>
          <p:spPr>
            <a:xfrm>
              <a:off x="1741179" y="229490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pic>
          <p:nvPicPr>
            <p:cNvPr id="107" name="Graphic 106">
              <a:extLst>
                <a:ext uri="{FF2B5EF4-FFF2-40B4-BE49-F238E27FC236}">
                  <a16:creationId xmlns:a16="http://schemas.microsoft.com/office/drawing/2014/main" id="{58BFB817-AB91-2DD3-7FC0-D56E29D2175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916626" y="2470346"/>
              <a:ext cx="270000" cy="270000"/>
            </a:xfrm>
            <a:prstGeom prst="rect">
              <a:avLst/>
            </a:prstGeom>
          </p:spPr>
        </p:pic>
      </p:grpSp>
      <p:grpSp>
        <p:nvGrpSpPr>
          <p:cNvPr id="111" name="Group 110">
            <a:extLst>
              <a:ext uri="{FF2B5EF4-FFF2-40B4-BE49-F238E27FC236}">
                <a16:creationId xmlns:a16="http://schemas.microsoft.com/office/drawing/2014/main" id="{E65B21CB-795C-BA5B-F583-FBC15518C17A}"/>
              </a:ext>
            </a:extLst>
          </p:cNvPr>
          <p:cNvGrpSpPr/>
          <p:nvPr/>
        </p:nvGrpSpPr>
        <p:grpSpPr>
          <a:xfrm>
            <a:off x="8282090" y="2214880"/>
            <a:ext cx="886286" cy="700912"/>
            <a:chOff x="8322753" y="2214880"/>
            <a:chExt cx="886286" cy="700912"/>
          </a:xfrm>
        </p:grpSpPr>
        <p:sp>
          <p:nvSpPr>
            <p:cNvPr id="39" name="Oval 38">
              <a:extLst>
                <a:ext uri="{FF2B5EF4-FFF2-40B4-BE49-F238E27FC236}">
                  <a16:creationId xmlns:a16="http://schemas.microsoft.com/office/drawing/2014/main" id="{DD6168A1-A563-D5AE-EDE5-F3E47AEE5646}"/>
                </a:ext>
              </a:extLst>
            </p:cNvPr>
            <p:cNvSpPr/>
            <p:nvPr/>
          </p:nvSpPr>
          <p:spPr>
            <a:xfrm>
              <a:off x="8322753" y="2214880"/>
              <a:ext cx="620894" cy="620892"/>
            </a:xfrm>
            <a:prstGeom prst="ellipse">
              <a:avLst/>
            </a:prstGeom>
            <a:solidFill>
              <a:schemeClr val="accent1">
                <a:alpha val="2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0" name="Oval 39">
              <a:extLst>
                <a:ext uri="{FF2B5EF4-FFF2-40B4-BE49-F238E27FC236}">
                  <a16:creationId xmlns:a16="http://schemas.microsoft.com/office/drawing/2014/main" id="{CDABA5BE-1D86-8FEC-FAFD-1B9012ACCBEE}"/>
                </a:ext>
              </a:extLst>
            </p:cNvPr>
            <p:cNvSpPr/>
            <p:nvPr/>
          </p:nvSpPr>
          <p:spPr>
            <a:xfrm>
              <a:off x="8588145" y="2294900"/>
              <a:ext cx="620894" cy="620892"/>
            </a:xfrm>
            <a:prstGeom prst="ellipse">
              <a:avLst/>
            </a:prstGeom>
            <a:solidFill>
              <a:schemeClr val="accent1"/>
            </a:solidFill>
            <a:ln w="254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pic>
          <p:nvPicPr>
            <p:cNvPr id="110" name="Graphic 109">
              <a:extLst>
                <a:ext uri="{FF2B5EF4-FFF2-40B4-BE49-F238E27FC236}">
                  <a16:creationId xmlns:a16="http://schemas.microsoft.com/office/drawing/2014/main" id="{2FCE03BD-FB54-ACE9-37AF-516EC91786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744307" y="2470346"/>
              <a:ext cx="308571" cy="270000"/>
            </a:xfrm>
            <a:prstGeom prst="rect">
              <a:avLst/>
            </a:prstGeom>
          </p:spPr>
        </p:pic>
      </p:grpSp>
    </p:spTree>
    <p:extLst>
      <p:ext uri="{BB962C8B-B14F-4D97-AF65-F5344CB8AC3E}">
        <p14:creationId xmlns:p14="http://schemas.microsoft.com/office/powerpoint/2010/main" val="8964102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7" name="Picture 856">
            <a:extLst>
              <a:ext uri="{FF2B5EF4-FFF2-40B4-BE49-F238E27FC236}">
                <a16:creationId xmlns:a16="http://schemas.microsoft.com/office/drawing/2014/main" id="{74F52685-16FD-E07F-7255-4E7CED94AF4B}"/>
              </a:ext>
            </a:extLst>
          </p:cNvPr>
          <p:cNvPicPr>
            <a:picLocks noChangeAspect="1"/>
          </p:cNvPicPr>
          <p:nvPr/>
        </p:nvPicPr>
        <p:blipFill rotWithShape="1">
          <a:blip r:embed="rId3">
            <a:duotone>
              <a:schemeClr val="accent3">
                <a:shade val="45000"/>
                <a:satMod val="135000"/>
              </a:schemeClr>
              <a:prstClr val="white"/>
            </a:duotone>
            <a:extLst>
              <a:ext uri="{28A0092B-C50C-407E-A947-70E740481C1C}">
                <a14:useLocalDpi xmlns:a14="http://schemas.microsoft.com/office/drawing/2010/main" val="0"/>
              </a:ext>
            </a:extLst>
          </a:blip>
          <a:srcRect t="11787" r="8519" b="8340"/>
          <a:stretch/>
        </p:blipFill>
        <p:spPr>
          <a:xfrm>
            <a:off x="4431955" y="1747776"/>
            <a:ext cx="6778646" cy="4438891"/>
          </a:xfrm>
          <a:prstGeom prst="rect">
            <a:avLst/>
          </a:prstGeom>
        </p:spPr>
      </p:pic>
      <p:sp>
        <p:nvSpPr>
          <p:cNvPr id="54" name="Rectangle 53">
            <a:extLst>
              <a:ext uri="{FF2B5EF4-FFF2-40B4-BE49-F238E27FC236}">
                <a16:creationId xmlns:a16="http://schemas.microsoft.com/office/drawing/2014/main" id="{BAB4F7D0-7F24-0BD7-4DFE-71335A300AEE}"/>
              </a:ext>
            </a:extLst>
          </p:cNvPr>
          <p:cNvSpPr/>
          <p:nvPr/>
        </p:nvSpPr>
        <p:spPr>
          <a:xfrm>
            <a:off x="1128342" y="1747776"/>
            <a:ext cx="3294100" cy="4438891"/>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sp>
        <p:nvSpPr>
          <p:cNvPr id="367" name="Title 366">
            <a:extLst>
              <a:ext uri="{FF2B5EF4-FFF2-40B4-BE49-F238E27FC236}">
                <a16:creationId xmlns:a16="http://schemas.microsoft.com/office/drawing/2014/main" id="{693729D2-C44D-F3EA-0AE7-5663FB6AE376}"/>
              </a:ext>
            </a:extLst>
          </p:cNvPr>
          <p:cNvSpPr>
            <a:spLocks noGrp="1"/>
          </p:cNvSpPr>
          <p:nvPr>
            <p:ph type="title"/>
          </p:nvPr>
        </p:nvSpPr>
        <p:spPr/>
        <p:txBody>
          <a:bodyPr/>
          <a:lstStyle/>
          <a:p>
            <a:r>
              <a:rPr lang="zh-CN" altLang="en-US"/>
              <a:t>网络游戏存在的低俗内容影响未成年人健康成长，破坏行业形象</a:t>
            </a:r>
          </a:p>
        </p:txBody>
      </p:sp>
      <p:grpSp>
        <p:nvGrpSpPr>
          <p:cNvPr id="418" name="图形 15">
            <a:extLst>
              <a:ext uri="{FF2B5EF4-FFF2-40B4-BE49-F238E27FC236}">
                <a16:creationId xmlns:a16="http://schemas.microsoft.com/office/drawing/2014/main" id="{4EA2D9EC-01F0-9CFC-A0B5-69C8E378A00E}"/>
              </a:ext>
            </a:extLst>
          </p:cNvPr>
          <p:cNvGrpSpPr/>
          <p:nvPr/>
        </p:nvGrpSpPr>
        <p:grpSpPr>
          <a:xfrm rot="16200000">
            <a:off x="2545324" y="3198401"/>
            <a:ext cx="1548196" cy="4168992"/>
            <a:chOff x="2419568" y="-43021"/>
            <a:chExt cx="1548196" cy="4168992"/>
          </a:xfrm>
          <a:solidFill>
            <a:srgbClr val="FFFFFF"/>
          </a:solidFill>
        </p:grpSpPr>
        <p:grpSp>
          <p:nvGrpSpPr>
            <p:cNvPr id="419" name="图形 15">
              <a:extLst>
                <a:ext uri="{FF2B5EF4-FFF2-40B4-BE49-F238E27FC236}">
                  <a16:creationId xmlns:a16="http://schemas.microsoft.com/office/drawing/2014/main" id="{621666BD-5095-DC81-EA9F-4F2351C92102}"/>
                </a:ext>
              </a:extLst>
            </p:cNvPr>
            <p:cNvGrpSpPr/>
            <p:nvPr/>
          </p:nvGrpSpPr>
          <p:grpSpPr>
            <a:xfrm>
              <a:off x="3254059" y="-43021"/>
              <a:ext cx="713705" cy="4168992"/>
              <a:chOff x="3254059" y="-43021"/>
              <a:chExt cx="713705" cy="4168992"/>
            </a:xfrm>
            <a:solidFill>
              <a:srgbClr val="FFFFFF"/>
            </a:solidFill>
          </p:grpSpPr>
          <p:sp>
            <p:nvSpPr>
              <p:cNvPr id="548" name="任意多边形: 形状 139">
                <a:extLst>
                  <a:ext uri="{FF2B5EF4-FFF2-40B4-BE49-F238E27FC236}">
                    <a16:creationId xmlns:a16="http://schemas.microsoft.com/office/drawing/2014/main" id="{749160A0-2C4D-116F-626E-A50D3C5E3EE0}"/>
                  </a:ext>
                </a:extLst>
              </p:cNvPr>
              <p:cNvSpPr/>
              <p:nvPr/>
            </p:nvSpPr>
            <p:spPr>
              <a:xfrm>
                <a:off x="3254059"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9" name="任意多边形: 形状 140">
                <a:extLst>
                  <a:ext uri="{FF2B5EF4-FFF2-40B4-BE49-F238E27FC236}">
                    <a16:creationId xmlns:a16="http://schemas.microsoft.com/office/drawing/2014/main" id="{6396C907-60C6-CC55-0AC0-B7F50F76F06D}"/>
                  </a:ext>
                </a:extLst>
              </p:cNvPr>
              <p:cNvSpPr/>
              <p:nvPr/>
            </p:nvSpPr>
            <p:spPr>
              <a:xfrm>
                <a:off x="3254059"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0" name="任意多边形: 形状 141">
                <a:extLst>
                  <a:ext uri="{FF2B5EF4-FFF2-40B4-BE49-F238E27FC236}">
                    <a16:creationId xmlns:a16="http://schemas.microsoft.com/office/drawing/2014/main" id="{3BFCC81B-6EE8-1BF5-4194-D0E5BA110E25}"/>
                  </a:ext>
                </a:extLst>
              </p:cNvPr>
              <p:cNvSpPr/>
              <p:nvPr/>
            </p:nvSpPr>
            <p:spPr>
              <a:xfrm>
                <a:off x="3254059"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1" name="任意多边形: 形状 142">
                <a:extLst>
                  <a:ext uri="{FF2B5EF4-FFF2-40B4-BE49-F238E27FC236}">
                    <a16:creationId xmlns:a16="http://schemas.microsoft.com/office/drawing/2014/main" id="{280C48B4-C669-7B25-A1E3-2D5E1FE91B0C}"/>
                  </a:ext>
                </a:extLst>
              </p:cNvPr>
              <p:cNvSpPr/>
              <p:nvPr/>
            </p:nvSpPr>
            <p:spPr>
              <a:xfrm>
                <a:off x="3254059"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2" name="任意多边形: 形状 143">
                <a:extLst>
                  <a:ext uri="{FF2B5EF4-FFF2-40B4-BE49-F238E27FC236}">
                    <a16:creationId xmlns:a16="http://schemas.microsoft.com/office/drawing/2014/main" id="{995C455D-3DDC-3BD0-22CE-043D3FCEB3D2}"/>
                  </a:ext>
                </a:extLst>
              </p:cNvPr>
              <p:cNvSpPr/>
              <p:nvPr/>
            </p:nvSpPr>
            <p:spPr>
              <a:xfrm>
                <a:off x="3425443"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3" name="任意多边形: 形状 144">
                <a:extLst>
                  <a:ext uri="{FF2B5EF4-FFF2-40B4-BE49-F238E27FC236}">
                    <a16:creationId xmlns:a16="http://schemas.microsoft.com/office/drawing/2014/main" id="{B17EE769-7D10-BD4D-DACF-E5A5CDFC6300}"/>
                  </a:ext>
                </a:extLst>
              </p:cNvPr>
              <p:cNvSpPr/>
              <p:nvPr/>
            </p:nvSpPr>
            <p:spPr>
              <a:xfrm>
                <a:off x="3425443"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4" name="任意多边形: 形状 145">
                <a:extLst>
                  <a:ext uri="{FF2B5EF4-FFF2-40B4-BE49-F238E27FC236}">
                    <a16:creationId xmlns:a16="http://schemas.microsoft.com/office/drawing/2014/main" id="{CE414028-485F-3DCA-F1C3-71A09BABA287}"/>
                  </a:ext>
                </a:extLst>
              </p:cNvPr>
              <p:cNvSpPr/>
              <p:nvPr/>
            </p:nvSpPr>
            <p:spPr>
              <a:xfrm>
                <a:off x="3425443"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5" name="任意多边形: 形状 146">
                <a:extLst>
                  <a:ext uri="{FF2B5EF4-FFF2-40B4-BE49-F238E27FC236}">
                    <a16:creationId xmlns:a16="http://schemas.microsoft.com/office/drawing/2014/main" id="{416B36A0-A223-2DB4-88F5-17B58A79BA05}"/>
                  </a:ext>
                </a:extLst>
              </p:cNvPr>
              <p:cNvSpPr/>
              <p:nvPr/>
            </p:nvSpPr>
            <p:spPr>
              <a:xfrm>
                <a:off x="3425443"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6" name="任意多边形: 形状 147">
                <a:extLst>
                  <a:ext uri="{FF2B5EF4-FFF2-40B4-BE49-F238E27FC236}">
                    <a16:creationId xmlns:a16="http://schemas.microsoft.com/office/drawing/2014/main" id="{DB420C4B-4937-D91A-7F4D-FCE5ECD3E72E}"/>
                  </a:ext>
                </a:extLst>
              </p:cNvPr>
              <p:cNvSpPr/>
              <p:nvPr/>
            </p:nvSpPr>
            <p:spPr>
              <a:xfrm>
                <a:off x="3254059"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7" name="任意多边形: 形状 148">
                <a:extLst>
                  <a:ext uri="{FF2B5EF4-FFF2-40B4-BE49-F238E27FC236}">
                    <a16:creationId xmlns:a16="http://schemas.microsoft.com/office/drawing/2014/main" id="{87D2DD0D-E741-3F8C-69A9-ECEBE97D1529}"/>
                  </a:ext>
                </a:extLst>
              </p:cNvPr>
              <p:cNvSpPr/>
              <p:nvPr/>
            </p:nvSpPr>
            <p:spPr>
              <a:xfrm>
                <a:off x="3254059"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8" name="任意多边形: 形状 149">
                <a:extLst>
                  <a:ext uri="{FF2B5EF4-FFF2-40B4-BE49-F238E27FC236}">
                    <a16:creationId xmlns:a16="http://schemas.microsoft.com/office/drawing/2014/main" id="{43A9E9EE-8773-72CF-FFFB-A59580314422}"/>
                  </a:ext>
                </a:extLst>
              </p:cNvPr>
              <p:cNvSpPr/>
              <p:nvPr/>
            </p:nvSpPr>
            <p:spPr>
              <a:xfrm>
                <a:off x="3254059"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59" name="任意多边形: 形状 150">
                <a:extLst>
                  <a:ext uri="{FF2B5EF4-FFF2-40B4-BE49-F238E27FC236}">
                    <a16:creationId xmlns:a16="http://schemas.microsoft.com/office/drawing/2014/main" id="{18BF1A6E-95C9-9429-A34A-45F77B25E21F}"/>
                  </a:ext>
                </a:extLst>
              </p:cNvPr>
              <p:cNvSpPr/>
              <p:nvPr/>
            </p:nvSpPr>
            <p:spPr>
              <a:xfrm>
                <a:off x="3254059"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0" name="任意多边形: 形状 151">
                <a:extLst>
                  <a:ext uri="{FF2B5EF4-FFF2-40B4-BE49-F238E27FC236}">
                    <a16:creationId xmlns:a16="http://schemas.microsoft.com/office/drawing/2014/main" id="{A32D8857-0EE9-1A19-3A70-FFA363C935FA}"/>
                  </a:ext>
                </a:extLst>
              </p:cNvPr>
              <p:cNvSpPr/>
              <p:nvPr/>
            </p:nvSpPr>
            <p:spPr>
              <a:xfrm>
                <a:off x="3254059"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1" name="任意多边形: 形状 152">
                <a:extLst>
                  <a:ext uri="{FF2B5EF4-FFF2-40B4-BE49-F238E27FC236}">
                    <a16:creationId xmlns:a16="http://schemas.microsoft.com/office/drawing/2014/main" id="{10DF38E2-4DE6-CB9F-4C50-13457BE2601C}"/>
                  </a:ext>
                </a:extLst>
              </p:cNvPr>
              <p:cNvSpPr/>
              <p:nvPr/>
            </p:nvSpPr>
            <p:spPr>
              <a:xfrm>
                <a:off x="3254059"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2" name="任意多边形: 形状 153">
                <a:extLst>
                  <a:ext uri="{FF2B5EF4-FFF2-40B4-BE49-F238E27FC236}">
                    <a16:creationId xmlns:a16="http://schemas.microsoft.com/office/drawing/2014/main" id="{5F19E35E-DF12-95C2-D358-9F33CEBFA844}"/>
                  </a:ext>
                </a:extLst>
              </p:cNvPr>
              <p:cNvSpPr/>
              <p:nvPr/>
            </p:nvSpPr>
            <p:spPr>
              <a:xfrm>
                <a:off x="3254059"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3" name="任意多边形: 形状 154">
                <a:extLst>
                  <a:ext uri="{FF2B5EF4-FFF2-40B4-BE49-F238E27FC236}">
                    <a16:creationId xmlns:a16="http://schemas.microsoft.com/office/drawing/2014/main" id="{08806CC7-A2E6-7C18-6D8B-F473B3AE19D7}"/>
                  </a:ext>
                </a:extLst>
              </p:cNvPr>
              <p:cNvSpPr/>
              <p:nvPr/>
            </p:nvSpPr>
            <p:spPr>
              <a:xfrm>
                <a:off x="3254059"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4" name="任意多边形: 形状 155">
                <a:extLst>
                  <a:ext uri="{FF2B5EF4-FFF2-40B4-BE49-F238E27FC236}">
                    <a16:creationId xmlns:a16="http://schemas.microsoft.com/office/drawing/2014/main" id="{67BDB6EC-8D70-4F0C-9B50-962073904A86}"/>
                  </a:ext>
                </a:extLst>
              </p:cNvPr>
              <p:cNvSpPr/>
              <p:nvPr/>
            </p:nvSpPr>
            <p:spPr>
              <a:xfrm>
                <a:off x="3254059"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5" name="任意多边形: 形状 156">
                <a:extLst>
                  <a:ext uri="{FF2B5EF4-FFF2-40B4-BE49-F238E27FC236}">
                    <a16:creationId xmlns:a16="http://schemas.microsoft.com/office/drawing/2014/main" id="{A4272EF1-C55A-C787-010F-DD5A3C3C7F29}"/>
                  </a:ext>
                </a:extLst>
              </p:cNvPr>
              <p:cNvSpPr/>
              <p:nvPr/>
            </p:nvSpPr>
            <p:spPr>
              <a:xfrm>
                <a:off x="3254059"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6" name="任意多边形: 形状 157">
                <a:extLst>
                  <a:ext uri="{FF2B5EF4-FFF2-40B4-BE49-F238E27FC236}">
                    <a16:creationId xmlns:a16="http://schemas.microsoft.com/office/drawing/2014/main" id="{A34B701D-B1C5-107E-A2EE-F5CACE30E419}"/>
                  </a:ext>
                </a:extLst>
              </p:cNvPr>
              <p:cNvSpPr/>
              <p:nvPr/>
            </p:nvSpPr>
            <p:spPr>
              <a:xfrm>
                <a:off x="3254059"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7" name="任意多边形: 形状 158">
                <a:extLst>
                  <a:ext uri="{FF2B5EF4-FFF2-40B4-BE49-F238E27FC236}">
                    <a16:creationId xmlns:a16="http://schemas.microsoft.com/office/drawing/2014/main" id="{6E8643D0-45AF-20D0-CB28-B781483E6A7F}"/>
                  </a:ext>
                </a:extLst>
              </p:cNvPr>
              <p:cNvSpPr/>
              <p:nvPr/>
            </p:nvSpPr>
            <p:spPr>
              <a:xfrm>
                <a:off x="3254059"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8" name="任意多边形: 形状 159">
                <a:extLst>
                  <a:ext uri="{FF2B5EF4-FFF2-40B4-BE49-F238E27FC236}">
                    <a16:creationId xmlns:a16="http://schemas.microsoft.com/office/drawing/2014/main" id="{1D5D22B5-FF13-B0DB-1E4F-59871231BA42}"/>
                  </a:ext>
                </a:extLst>
              </p:cNvPr>
              <p:cNvSpPr/>
              <p:nvPr/>
            </p:nvSpPr>
            <p:spPr>
              <a:xfrm>
                <a:off x="3254059"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69" name="任意多边形: 形状 160">
                <a:extLst>
                  <a:ext uri="{FF2B5EF4-FFF2-40B4-BE49-F238E27FC236}">
                    <a16:creationId xmlns:a16="http://schemas.microsoft.com/office/drawing/2014/main" id="{8B9EDBDD-D526-111B-5CA8-4E84F885FDB7}"/>
                  </a:ext>
                </a:extLst>
              </p:cNvPr>
              <p:cNvSpPr/>
              <p:nvPr/>
            </p:nvSpPr>
            <p:spPr>
              <a:xfrm>
                <a:off x="3254059"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0" name="任意多边形: 形状 161">
                <a:extLst>
                  <a:ext uri="{FF2B5EF4-FFF2-40B4-BE49-F238E27FC236}">
                    <a16:creationId xmlns:a16="http://schemas.microsoft.com/office/drawing/2014/main" id="{08ADD17E-B243-6E99-43F3-8E5E5F390092}"/>
                  </a:ext>
                </a:extLst>
              </p:cNvPr>
              <p:cNvSpPr/>
              <p:nvPr/>
            </p:nvSpPr>
            <p:spPr>
              <a:xfrm>
                <a:off x="3254059"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1" name="任意多边形: 形状 162">
                <a:extLst>
                  <a:ext uri="{FF2B5EF4-FFF2-40B4-BE49-F238E27FC236}">
                    <a16:creationId xmlns:a16="http://schemas.microsoft.com/office/drawing/2014/main" id="{55783A78-7EF0-863B-99A8-DF6A4454B999}"/>
                  </a:ext>
                </a:extLst>
              </p:cNvPr>
              <p:cNvSpPr/>
              <p:nvPr/>
            </p:nvSpPr>
            <p:spPr>
              <a:xfrm>
                <a:off x="3254059"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2" name="任意多边形: 形状 163">
                <a:extLst>
                  <a:ext uri="{FF2B5EF4-FFF2-40B4-BE49-F238E27FC236}">
                    <a16:creationId xmlns:a16="http://schemas.microsoft.com/office/drawing/2014/main" id="{FE64AFD6-C023-403E-E625-FF0811B6DC74}"/>
                  </a:ext>
                </a:extLst>
              </p:cNvPr>
              <p:cNvSpPr/>
              <p:nvPr/>
            </p:nvSpPr>
            <p:spPr>
              <a:xfrm>
                <a:off x="3254059"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3" name="任意多边形: 形状 164">
                <a:extLst>
                  <a:ext uri="{FF2B5EF4-FFF2-40B4-BE49-F238E27FC236}">
                    <a16:creationId xmlns:a16="http://schemas.microsoft.com/office/drawing/2014/main" id="{9EB33F28-9BA7-8761-CE13-E00B71C31968}"/>
                  </a:ext>
                </a:extLst>
              </p:cNvPr>
              <p:cNvSpPr/>
              <p:nvPr/>
            </p:nvSpPr>
            <p:spPr>
              <a:xfrm>
                <a:off x="3254059"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4" name="任意多边形: 形状 165">
                <a:extLst>
                  <a:ext uri="{FF2B5EF4-FFF2-40B4-BE49-F238E27FC236}">
                    <a16:creationId xmlns:a16="http://schemas.microsoft.com/office/drawing/2014/main" id="{939213BF-1C3F-D86F-09FA-41E59DFDC900}"/>
                  </a:ext>
                </a:extLst>
              </p:cNvPr>
              <p:cNvSpPr/>
              <p:nvPr/>
            </p:nvSpPr>
            <p:spPr>
              <a:xfrm>
                <a:off x="3254059"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5" name="任意多边形: 形状 166">
                <a:extLst>
                  <a:ext uri="{FF2B5EF4-FFF2-40B4-BE49-F238E27FC236}">
                    <a16:creationId xmlns:a16="http://schemas.microsoft.com/office/drawing/2014/main" id="{0684FFB3-5906-608C-A32D-6593A8B992F2}"/>
                  </a:ext>
                </a:extLst>
              </p:cNvPr>
              <p:cNvSpPr/>
              <p:nvPr/>
            </p:nvSpPr>
            <p:spPr>
              <a:xfrm>
                <a:off x="3254059"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6" name="任意多边形: 形状 167">
                <a:extLst>
                  <a:ext uri="{FF2B5EF4-FFF2-40B4-BE49-F238E27FC236}">
                    <a16:creationId xmlns:a16="http://schemas.microsoft.com/office/drawing/2014/main" id="{488B7B60-FAD8-9317-B6FE-B31E02265592}"/>
                  </a:ext>
                </a:extLst>
              </p:cNvPr>
              <p:cNvSpPr/>
              <p:nvPr/>
            </p:nvSpPr>
            <p:spPr>
              <a:xfrm>
                <a:off x="3254059"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7" name="任意多边形: 形状 168">
                <a:extLst>
                  <a:ext uri="{FF2B5EF4-FFF2-40B4-BE49-F238E27FC236}">
                    <a16:creationId xmlns:a16="http://schemas.microsoft.com/office/drawing/2014/main" id="{DA2C8EE5-FE05-6738-7746-69DD5CE86884}"/>
                  </a:ext>
                </a:extLst>
              </p:cNvPr>
              <p:cNvSpPr/>
              <p:nvPr/>
            </p:nvSpPr>
            <p:spPr>
              <a:xfrm>
                <a:off x="3425443"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8" name="任意多边形: 形状 169">
                <a:extLst>
                  <a:ext uri="{FF2B5EF4-FFF2-40B4-BE49-F238E27FC236}">
                    <a16:creationId xmlns:a16="http://schemas.microsoft.com/office/drawing/2014/main" id="{3BC88E7C-9E95-CFD8-4EC3-278E6279D2E5}"/>
                  </a:ext>
                </a:extLst>
              </p:cNvPr>
              <p:cNvSpPr/>
              <p:nvPr/>
            </p:nvSpPr>
            <p:spPr>
              <a:xfrm>
                <a:off x="3425443"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79" name="任意多边形: 形状 170">
                <a:extLst>
                  <a:ext uri="{FF2B5EF4-FFF2-40B4-BE49-F238E27FC236}">
                    <a16:creationId xmlns:a16="http://schemas.microsoft.com/office/drawing/2014/main" id="{313BC435-2695-3880-17C0-584136C71077}"/>
                  </a:ext>
                </a:extLst>
              </p:cNvPr>
              <p:cNvSpPr/>
              <p:nvPr/>
            </p:nvSpPr>
            <p:spPr>
              <a:xfrm>
                <a:off x="3425443"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0" name="任意多边形: 形状 171">
                <a:extLst>
                  <a:ext uri="{FF2B5EF4-FFF2-40B4-BE49-F238E27FC236}">
                    <a16:creationId xmlns:a16="http://schemas.microsoft.com/office/drawing/2014/main" id="{44DB707F-2F4F-0ECE-5CC2-3DA1D9343E7E}"/>
                  </a:ext>
                </a:extLst>
              </p:cNvPr>
              <p:cNvSpPr/>
              <p:nvPr/>
            </p:nvSpPr>
            <p:spPr>
              <a:xfrm>
                <a:off x="3425443"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1" name="任意多边形: 形状 172">
                <a:extLst>
                  <a:ext uri="{FF2B5EF4-FFF2-40B4-BE49-F238E27FC236}">
                    <a16:creationId xmlns:a16="http://schemas.microsoft.com/office/drawing/2014/main" id="{114C81FB-8E27-57D5-54E7-DC47411BC6F7}"/>
                  </a:ext>
                </a:extLst>
              </p:cNvPr>
              <p:cNvSpPr/>
              <p:nvPr/>
            </p:nvSpPr>
            <p:spPr>
              <a:xfrm>
                <a:off x="3425443"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2" name="任意多边形: 形状 173">
                <a:extLst>
                  <a:ext uri="{FF2B5EF4-FFF2-40B4-BE49-F238E27FC236}">
                    <a16:creationId xmlns:a16="http://schemas.microsoft.com/office/drawing/2014/main" id="{9A2AB588-6ADC-F96A-4701-1F71F0530336}"/>
                  </a:ext>
                </a:extLst>
              </p:cNvPr>
              <p:cNvSpPr/>
              <p:nvPr/>
            </p:nvSpPr>
            <p:spPr>
              <a:xfrm>
                <a:off x="3425443"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3" name="任意多边形: 形状 174">
                <a:extLst>
                  <a:ext uri="{FF2B5EF4-FFF2-40B4-BE49-F238E27FC236}">
                    <a16:creationId xmlns:a16="http://schemas.microsoft.com/office/drawing/2014/main" id="{1AAE61AE-CE33-0993-B5FF-4772D1F767FF}"/>
                  </a:ext>
                </a:extLst>
              </p:cNvPr>
              <p:cNvSpPr/>
              <p:nvPr/>
            </p:nvSpPr>
            <p:spPr>
              <a:xfrm>
                <a:off x="3425443"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4" name="任意多边形: 形状 175">
                <a:extLst>
                  <a:ext uri="{FF2B5EF4-FFF2-40B4-BE49-F238E27FC236}">
                    <a16:creationId xmlns:a16="http://schemas.microsoft.com/office/drawing/2014/main" id="{4EA2395A-78B7-5480-389C-4E520BA8C2B4}"/>
                  </a:ext>
                </a:extLst>
              </p:cNvPr>
              <p:cNvSpPr/>
              <p:nvPr/>
            </p:nvSpPr>
            <p:spPr>
              <a:xfrm>
                <a:off x="3425443"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5" name="任意多边形: 形状 176">
                <a:extLst>
                  <a:ext uri="{FF2B5EF4-FFF2-40B4-BE49-F238E27FC236}">
                    <a16:creationId xmlns:a16="http://schemas.microsoft.com/office/drawing/2014/main" id="{1C244DD5-BCCD-143A-4E67-9E3CDD8FBDA1}"/>
                  </a:ext>
                </a:extLst>
              </p:cNvPr>
              <p:cNvSpPr/>
              <p:nvPr/>
            </p:nvSpPr>
            <p:spPr>
              <a:xfrm>
                <a:off x="3425443"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6" name="任意多边形: 形状 177">
                <a:extLst>
                  <a:ext uri="{FF2B5EF4-FFF2-40B4-BE49-F238E27FC236}">
                    <a16:creationId xmlns:a16="http://schemas.microsoft.com/office/drawing/2014/main" id="{2FE1FD72-7425-9DA5-9D39-C5F94CA727F8}"/>
                  </a:ext>
                </a:extLst>
              </p:cNvPr>
              <p:cNvSpPr/>
              <p:nvPr/>
            </p:nvSpPr>
            <p:spPr>
              <a:xfrm>
                <a:off x="3425443"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7" name="任意多边形: 形状 178">
                <a:extLst>
                  <a:ext uri="{FF2B5EF4-FFF2-40B4-BE49-F238E27FC236}">
                    <a16:creationId xmlns:a16="http://schemas.microsoft.com/office/drawing/2014/main" id="{88112B72-5973-5DA0-D0A3-92D33F9B3B2A}"/>
                  </a:ext>
                </a:extLst>
              </p:cNvPr>
              <p:cNvSpPr/>
              <p:nvPr/>
            </p:nvSpPr>
            <p:spPr>
              <a:xfrm>
                <a:off x="3425443"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8" name="任意多边形: 形状 179">
                <a:extLst>
                  <a:ext uri="{FF2B5EF4-FFF2-40B4-BE49-F238E27FC236}">
                    <a16:creationId xmlns:a16="http://schemas.microsoft.com/office/drawing/2014/main" id="{6028C3F3-BE96-FDC8-504F-4B18A8F95931}"/>
                  </a:ext>
                </a:extLst>
              </p:cNvPr>
              <p:cNvSpPr/>
              <p:nvPr/>
            </p:nvSpPr>
            <p:spPr>
              <a:xfrm>
                <a:off x="3425443"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89" name="任意多边形: 形状 180">
                <a:extLst>
                  <a:ext uri="{FF2B5EF4-FFF2-40B4-BE49-F238E27FC236}">
                    <a16:creationId xmlns:a16="http://schemas.microsoft.com/office/drawing/2014/main" id="{0720E4FD-5B4F-60D2-D54A-068D1FE59BA9}"/>
                  </a:ext>
                </a:extLst>
              </p:cNvPr>
              <p:cNvSpPr/>
              <p:nvPr/>
            </p:nvSpPr>
            <p:spPr>
              <a:xfrm>
                <a:off x="3425443"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0" name="任意多边形: 形状 181">
                <a:extLst>
                  <a:ext uri="{FF2B5EF4-FFF2-40B4-BE49-F238E27FC236}">
                    <a16:creationId xmlns:a16="http://schemas.microsoft.com/office/drawing/2014/main" id="{DA234C4E-C10F-692D-09BD-A1BFACC5C631}"/>
                  </a:ext>
                </a:extLst>
              </p:cNvPr>
              <p:cNvSpPr/>
              <p:nvPr/>
            </p:nvSpPr>
            <p:spPr>
              <a:xfrm>
                <a:off x="3425443"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1" name="任意多边形: 形状 182">
                <a:extLst>
                  <a:ext uri="{FF2B5EF4-FFF2-40B4-BE49-F238E27FC236}">
                    <a16:creationId xmlns:a16="http://schemas.microsoft.com/office/drawing/2014/main" id="{0CCFF92B-C7F0-E766-DE26-9A9D3D481B67}"/>
                  </a:ext>
                </a:extLst>
              </p:cNvPr>
              <p:cNvSpPr/>
              <p:nvPr/>
            </p:nvSpPr>
            <p:spPr>
              <a:xfrm>
                <a:off x="3425443"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2" name="任意多边形: 形状 183">
                <a:extLst>
                  <a:ext uri="{FF2B5EF4-FFF2-40B4-BE49-F238E27FC236}">
                    <a16:creationId xmlns:a16="http://schemas.microsoft.com/office/drawing/2014/main" id="{3A2A6027-74D9-C48D-6CC6-6362CE036D9E}"/>
                  </a:ext>
                </a:extLst>
              </p:cNvPr>
              <p:cNvSpPr/>
              <p:nvPr/>
            </p:nvSpPr>
            <p:spPr>
              <a:xfrm>
                <a:off x="3425443"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3" name="任意多边形: 形状 184">
                <a:extLst>
                  <a:ext uri="{FF2B5EF4-FFF2-40B4-BE49-F238E27FC236}">
                    <a16:creationId xmlns:a16="http://schemas.microsoft.com/office/drawing/2014/main" id="{EA6F3D96-1271-828C-5202-21C82369AEC3}"/>
                  </a:ext>
                </a:extLst>
              </p:cNvPr>
              <p:cNvSpPr/>
              <p:nvPr/>
            </p:nvSpPr>
            <p:spPr>
              <a:xfrm>
                <a:off x="3425443"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4" name="任意多边形: 形状 185">
                <a:extLst>
                  <a:ext uri="{FF2B5EF4-FFF2-40B4-BE49-F238E27FC236}">
                    <a16:creationId xmlns:a16="http://schemas.microsoft.com/office/drawing/2014/main" id="{AD57989A-08FA-E40F-17F0-B570E00DA059}"/>
                  </a:ext>
                </a:extLst>
              </p:cNvPr>
              <p:cNvSpPr/>
              <p:nvPr/>
            </p:nvSpPr>
            <p:spPr>
              <a:xfrm>
                <a:off x="3425443"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5" name="任意多边形: 形状 186">
                <a:extLst>
                  <a:ext uri="{FF2B5EF4-FFF2-40B4-BE49-F238E27FC236}">
                    <a16:creationId xmlns:a16="http://schemas.microsoft.com/office/drawing/2014/main" id="{7A8589D2-C806-523F-F3F2-5DABFED7C472}"/>
                  </a:ext>
                </a:extLst>
              </p:cNvPr>
              <p:cNvSpPr/>
              <p:nvPr/>
            </p:nvSpPr>
            <p:spPr>
              <a:xfrm>
                <a:off x="3425443"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6" name="任意多边形: 形状 187">
                <a:extLst>
                  <a:ext uri="{FF2B5EF4-FFF2-40B4-BE49-F238E27FC236}">
                    <a16:creationId xmlns:a16="http://schemas.microsoft.com/office/drawing/2014/main" id="{75AC6020-22FA-BA5B-0227-89D6C0A23BB1}"/>
                  </a:ext>
                </a:extLst>
              </p:cNvPr>
              <p:cNvSpPr/>
              <p:nvPr/>
            </p:nvSpPr>
            <p:spPr>
              <a:xfrm>
                <a:off x="3425443"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97" name="任意多边形: 形状 188">
                <a:extLst>
                  <a:ext uri="{FF2B5EF4-FFF2-40B4-BE49-F238E27FC236}">
                    <a16:creationId xmlns:a16="http://schemas.microsoft.com/office/drawing/2014/main" id="{C343BB26-EDDB-236F-2544-74CB82B3E0FF}"/>
                  </a:ext>
                </a:extLst>
              </p:cNvPr>
              <p:cNvSpPr/>
              <p:nvPr/>
            </p:nvSpPr>
            <p:spPr>
              <a:xfrm>
                <a:off x="3425443"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nvGrpSpPr>
              <p:cNvPr id="598" name="图形 15">
                <a:extLst>
                  <a:ext uri="{FF2B5EF4-FFF2-40B4-BE49-F238E27FC236}">
                    <a16:creationId xmlns:a16="http://schemas.microsoft.com/office/drawing/2014/main" id="{F188BDC2-7EC3-50C4-1DB8-602B2C9F3812}"/>
                  </a:ext>
                </a:extLst>
              </p:cNvPr>
              <p:cNvGrpSpPr/>
              <p:nvPr/>
            </p:nvGrpSpPr>
            <p:grpSpPr>
              <a:xfrm>
                <a:off x="3596826" y="-43021"/>
                <a:ext cx="28102" cy="4168992"/>
                <a:chOff x="3596826" y="-43021"/>
                <a:chExt cx="28102" cy="4168992"/>
              </a:xfrm>
              <a:solidFill>
                <a:srgbClr val="FFFFFF"/>
              </a:solidFill>
            </p:grpSpPr>
            <p:sp>
              <p:nvSpPr>
                <p:cNvPr id="650" name="任意多边形: 形状 241">
                  <a:extLst>
                    <a:ext uri="{FF2B5EF4-FFF2-40B4-BE49-F238E27FC236}">
                      <a16:creationId xmlns:a16="http://schemas.microsoft.com/office/drawing/2014/main" id="{C5B60AC2-106E-D075-50A5-E2C9A343B092}"/>
                    </a:ext>
                  </a:extLst>
                </p:cNvPr>
                <p:cNvSpPr/>
                <p:nvPr/>
              </p:nvSpPr>
              <p:spPr>
                <a:xfrm>
                  <a:off x="3596826"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1" name="任意多边形: 形状 242">
                  <a:extLst>
                    <a:ext uri="{FF2B5EF4-FFF2-40B4-BE49-F238E27FC236}">
                      <a16:creationId xmlns:a16="http://schemas.microsoft.com/office/drawing/2014/main" id="{567B9EDF-A1E8-258A-6E61-3120F240BF12}"/>
                    </a:ext>
                  </a:extLst>
                </p:cNvPr>
                <p:cNvSpPr/>
                <p:nvPr/>
              </p:nvSpPr>
              <p:spPr>
                <a:xfrm>
                  <a:off x="3596826"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2" name="任意多边形: 形状 243">
                  <a:extLst>
                    <a:ext uri="{FF2B5EF4-FFF2-40B4-BE49-F238E27FC236}">
                      <a16:creationId xmlns:a16="http://schemas.microsoft.com/office/drawing/2014/main" id="{0E7107F1-F85F-DDCB-27D3-5734173DF7CD}"/>
                    </a:ext>
                  </a:extLst>
                </p:cNvPr>
                <p:cNvSpPr/>
                <p:nvPr/>
              </p:nvSpPr>
              <p:spPr>
                <a:xfrm>
                  <a:off x="3596826"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3" name="任意多边形: 形状 244">
                  <a:extLst>
                    <a:ext uri="{FF2B5EF4-FFF2-40B4-BE49-F238E27FC236}">
                      <a16:creationId xmlns:a16="http://schemas.microsoft.com/office/drawing/2014/main" id="{5EEC150F-A7B3-E59C-EB57-F5A92D7D7AE7}"/>
                    </a:ext>
                  </a:extLst>
                </p:cNvPr>
                <p:cNvSpPr/>
                <p:nvPr/>
              </p:nvSpPr>
              <p:spPr>
                <a:xfrm>
                  <a:off x="3596826"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4" name="任意多边形: 形状 245">
                  <a:extLst>
                    <a:ext uri="{FF2B5EF4-FFF2-40B4-BE49-F238E27FC236}">
                      <a16:creationId xmlns:a16="http://schemas.microsoft.com/office/drawing/2014/main" id="{D93EEB04-6FB0-FAB4-D888-B4EC026BA54C}"/>
                    </a:ext>
                  </a:extLst>
                </p:cNvPr>
                <p:cNvSpPr/>
                <p:nvPr/>
              </p:nvSpPr>
              <p:spPr>
                <a:xfrm>
                  <a:off x="3596826"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5" name="任意多边形: 形状 246">
                  <a:extLst>
                    <a:ext uri="{FF2B5EF4-FFF2-40B4-BE49-F238E27FC236}">
                      <a16:creationId xmlns:a16="http://schemas.microsoft.com/office/drawing/2014/main" id="{D50E108A-D74E-2EF3-6ABA-5ADC68577612}"/>
                    </a:ext>
                  </a:extLst>
                </p:cNvPr>
                <p:cNvSpPr/>
                <p:nvPr/>
              </p:nvSpPr>
              <p:spPr>
                <a:xfrm>
                  <a:off x="3596826"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6" name="任意多边形: 形状 247">
                  <a:extLst>
                    <a:ext uri="{FF2B5EF4-FFF2-40B4-BE49-F238E27FC236}">
                      <a16:creationId xmlns:a16="http://schemas.microsoft.com/office/drawing/2014/main" id="{D367A2BD-79A7-6314-DBB6-8C12CD33B75F}"/>
                    </a:ext>
                  </a:extLst>
                </p:cNvPr>
                <p:cNvSpPr/>
                <p:nvPr/>
              </p:nvSpPr>
              <p:spPr>
                <a:xfrm>
                  <a:off x="3596826"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7" name="任意多边形: 形状 248">
                  <a:extLst>
                    <a:ext uri="{FF2B5EF4-FFF2-40B4-BE49-F238E27FC236}">
                      <a16:creationId xmlns:a16="http://schemas.microsoft.com/office/drawing/2014/main" id="{7A78E69A-9D3F-87A4-94A9-D963DE987BD6}"/>
                    </a:ext>
                  </a:extLst>
                </p:cNvPr>
                <p:cNvSpPr/>
                <p:nvPr/>
              </p:nvSpPr>
              <p:spPr>
                <a:xfrm>
                  <a:off x="3596826"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8" name="任意多边形: 形状 249">
                  <a:extLst>
                    <a:ext uri="{FF2B5EF4-FFF2-40B4-BE49-F238E27FC236}">
                      <a16:creationId xmlns:a16="http://schemas.microsoft.com/office/drawing/2014/main" id="{CAFEBA2B-F3D2-B479-61A1-1AD56B76A0B1}"/>
                    </a:ext>
                  </a:extLst>
                </p:cNvPr>
                <p:cNvSpPr/>
                <p:nvPr/>
              </p:nvSpPr>
              <p:spPr>
                <a:xfrm>
                  <a:off x="3596826"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59" name="任意多边形: 形状 250">
                  <a:extLst>
                    <a:ext uri="{FF2B5EF4-FFF2-40B4-BE49-F238E27FC236}">
                      <a16:creationId xmlns:a16="http://schemas.microsoft.com/office/drawing/2014/main" id="{C3891BF0-34E2-B299-7FB2-BF4467444C12}"/>
                    </a:ext>
                  </a:extLst>
                </p:cNvPr>
                <p:cNvSpPr/>
                <p:nvPr/>
              </p:nvSpPr>
              <p:spPr>
                <a:xfrm>
                  <a:off x="3596826"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0" name="任意多边形: 形状 251">
                  <a:extLst>
                    <a:ext uri="{FF2B5EF4-FFF2-40B4-BE49-F238E27FC236}">
                      <a16:creationId xmlns:a16="http://schemas.microsoft.com/office/drawing/2014/main" id="{F917E1D4-815B-207F-5A24-78BDBB6CD2CF}"/>
                    </a:ext>
                  </a:extLst>
                </p:cNvPr>
                <p:cNvSpPr/>
                <p:nvPr/>
              </p:nvSpPr>
              <p:spPr>
                <a:xfrm>
                  <a:off x="3596826"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1" name="任意多边形: 形状 252">
                  <a:extLst>
                    <a:ext uri="{FF2B5EF4-FFF2-40B4-BE49-F238E27FC236}">
                      <a16:creationId xmlns:a16="http://schemas.microsoft.com/office/drawing/2014/main" id="{C518548D-4C99-8C67-089D-DCF81A8E3D3D}"/>
                    </a:ext>
                  </a:extLst>
                </p:cNvPr>
                <p:cNvSpPr/>
                <p:nvPr/>
              </p:nvSpPr>
              <p:spPr>
                <a:xfrm>
                  <a:off x="3596826"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2" name="任意多边形: 形状 253">
                  <a:extLst>
                    <a:ext uri="{FF2B5EF4-FFF2-40B4-BE49-F238E27FC236}">
                      <a16:creationId xmlns:a16="http://schemas.microsoft.com/office/drawing/2014/main" id="{7E31B763-A3EC-F9D7-C04B-865E1A8193EF}"/>
                    </a:ext>
                  </a:extLst>
                </p:cNvPr>
                <p:cNvSpPr/>
                <p:nvPr/>
              </p:nvSpPr>
              <p:spPr>
                <a:xfrm>
                  <a:off x="3596826"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3" name="任意多边形: 形状 254">
                  <a:extLst>
                    <a:ext uri="{FF2B5EF4-FFF2-40B4-BE49-F238E27FC236}">
                      <a16:creationId xmlns:a16="http://schemas.microsoft.com/office/drawing/2014/main" id="{E9477C32-5C1C-DB14-C3DF-2BF10DD689D0}"/>
                    </a:ext>
                  </a:extLst>
                </p:cNvPr>
                <p:cNvSpPr/>
                <p:nvPr/>
              </p:nvSpPr>
              <p:spPr>
                <a:xfrm>
                  <a:off x="3596826"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4" name="任意多边形: 形状 255">
                  <a:extLst>
                    <a:ext uri="{FF2B5EF4-FFF2-40B4-BE49-F238E27FC236}">
                      <a16:creationId xmlns:a16="http://schemas.microsoft.com/office/drawing/2014/main" id="{CEC67B90-9897-3B06-D0AE-F7CA8FCAF102}"/>
                    </a:ext>
                  </a:extLst>
                </p:cNvPr>
                <p:cNvSpPr/>
                <p:nvPr/>
              </p:nvSpPr>
              <p:spPr>
                <a:xfrm>
                  <a:off x="3596826"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5" name="任意多边形: 形状 256">
                  <a:extLst>
                    <a:ext uri="{FF2B5EF4-FFF2-40B4-BE49-F238E27FC236}">
                      <a16:creationId xmlns:a16="http://schemas.microsoft.com/office/drawing/2014/main" id="{35F1BAD6-2265-6156-8BEA-3A9920939E70}"/>
                    </a:ext>
                  </a:extLst>
                </p:cNvPr>
                <p:cNvSpPr/>
                <p:nvPr/>
              </p:nvSpPr>
              <p:spPr>
                <a:xfrm>
                  <a:off x="3596826"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6" name="任意多边形: 形状 257">
                  <a:extLst>
                    <a:ext uri="{FF2B5EF4-FFF2-40B4-BE49-F238E27FC236}">
                      <a16:creationId xmlns:a16="http://schemas.microsoft.com/office/drawing/2014/main" id="{2F38B615-5008-1724-AFAE-18EEAD7A316E}"/>
                    </a:ext>
                  </a:extLst>
                </p:cNvPr>
                <p:cNvSpPr/>
                <p:nvPr/>
              </p:nvSpPr>
              <p:spPr>
                <a:xfrm>
                  <a:off x="3596826"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7" name="任意多边形: 形状 258">
                  <a:extLst>
                    <a:ext uri="{FF2B5EF4-FFF2-40B4-BE49-F238E27FC236}">
                      <a16:creationId xmlns:a16="http://schemas.microsoft.com/office/drawing/2014/main" id="{599154D7-34E8-D415-CB60-7C2B12CDD1A0}"/>
                    </a:ext>
                  </a:extLst>
                </p:cNvPr>
                <p:cNvSpPr/>
                <p:nvPr/>
              </p:nvSpPr>
              <p:spPr>
                <a:xfrm>
                  <a:off x="3596826"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8" name="任意多边形: 形状 259">
                  <a:extLst>
                    <a:ext uri="{FF2B5EF4-FFF2-40B4-BE49-F238E27FC236}">
                      <a16:creationId xmlns:a16="http://schemas.microsoft.com/office/drawing/2014/main" id="{C11FA1AF-0487-9E65-5AF5-9C90FC50A1F3}"/>
                    </a:ext>
                  </a:extLst>
                </p:cNvPr>
                <p:cNvSpPr/>
                <p:nvPr/>
              </p:nvSpPr>
              <p:spPr>
                <a:xfrm>
                  <a:off x="3596826"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69" name="任意多边形: 形状 260">
                  <a:extLst>
                    <a:ext uri="{FF2B5EF4-FFF2-40B4-BE49-F238E27FC236}">
                      <a16:creationId xmlns:a16="http://schemas.microsoft.com/office/drawing/2014/main" id="{A211F615-BA38-FBE1-87C1-1FEA8A8ADB7E}"/>
                    </a:ext>
                  </a:extLst>
                </p:cNvPr>
                <p:cNvSpPr/>
                <p:nvPr/>
              </p:nvSpPr>
              <p:spPr>
                <a:xfrm>
                  <a:off x="3596826"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70" name="任意多边形: 形状 261">
                  <a:extLst>
                    <a:ext uri="{FF2B5EF4-FFF2-40B4-BE49-F238E27FC236}">
                      <a16:creationId xmlns:a16="http://schemas.microsoft.com/office/drawing/2014/main" id="{9EB88162-57A9-2A69-1BAE-7A170E7E867C}"/>
                    </a:ext>
                  </a:extLst>
                </p:cNvPr>
                <p:cNvSpPr/>
                <p:nvPr/>
              </p:nvSpPr>
              <p:spPr>
                <a:xfrm>
                  <a:off x="3596826"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71" name="任意多边形: 形状 262">
                  <a:extLst>
                    <a:ext uri="{FF2B5EF4-FFF2-40B4-BE49-F238E27FC236}">
                      <a16:creationId xmlns:a16="http://schemas.microsoft.com/office/drawing/2014/main" id="{99A56E6B-EBEF-13D4-3DCD-E01E29CF4079}"/>
                    </a:ext>
                  </a:extLst>
                </p:cNvPr>
                <p:cNvSpPr/>
                <p:nvPr/>
              </p:nvSpPr>
              <p:spPr>
                <a:xfrm>
                  <a:off x="3596826"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72" name="任意多边形: 形状 263">
                  <a:extLst>
                    <a:ext uri="{FF2B5EF4-FFF2-40B4-BE49-F238E27FC236}">
                      <a16:creationId xmlns:a16="http://schemas.microsoft.com/office/drawing/2014/main" id="{7EEB3C87-3C06-B965-F385-917ECBDADF03}"/>
                    </a:ext>
                  </a:extLst>
                </p:cNvPr>
                <p:cNvSpPr/>
                <p:nvPr/>
              </p:nvSpPr>
              <p:spPr>
                <a:xfrm>
                  <a:off x="3596826"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73" name="任意多边形: 形状 264">
                  <a:extLst>
                    <a:ext uri="{FF2B5EF4-FFF2-40B4-BE49-F238E27FC236}">
                      <a16:creationId xmlns:a16="http://schemas.microsoft.com/office/drawing/2014/main" id="{CE28866D-CB9C-4504-34FB-77AC3B2A326D}"/>
                    </a:ext>
                  </a:extLst>
                </p:cNvPr>
                <p:cNvSpPr/>
                <p:nvPr/>
              </p:nvSpPr>
              <p:spPr>
                <a:xfrm>
                  <a:off x="3596826"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74" name="任意多边形: 形状 265">
                  <a:extLst>
                    <a:ext uri="{FF2B5EF4-FFF2-40B4-BE49-F238E27FC236}">
                      <a16:creationId xmlns:a16="http://schemas.microsoft.com/office/drawing/2014/main" id="{63F4D743-0210-5069-DD2A-22AEF9F0DF62}"/>
                    </a:ext>
                  </a:extLst>
                </p:cNvPr>
                <p:cNvSpPr/>
                <p:nvPr/>
              </p:nvSpPr>
              <p:spPr>
                <a:xfrm>
                  <a:off x="3596826"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599" name="图形 15">
                <a:extLst>
                  <a:ext uri="{FF2B5EF4-FFF2-40B4-BE49-F238E27FC236}">
                    <a16:creationId xmlns:a16="http://schemas.microsoft.com/office/drawing/2014/main" id="{DC92DDDC-6D29-3D5E-9BB4-E19D3907E707}"/>
                  </a:ext>
                </a:extLst>
              </p:cNvPr>
              <p:cNvGrpSpPr/>
              <p:nvPr/>
            </p:nvGrpSpPr>
            <p:grpSpPr>
              <a:xfrm>
                <a:off x="3768279" y="-43021"/>
                <a:ext cx="28102" cy="4168992"/>
                <a:chOff x="3768279" y="-43021"/>
                <a:chExt cx="28102" cy="4168992"/>
              </a:xfrm>
              <a:solidFill>
                <a:srgbClr val="FFFFFF"/>
              </a:solidFill>
            </p:grpSpPr>
            <p:sp>
              <p:nvSpPr>
                <p:cNvPr id="625" name="任意多边形: 形状 216">
                  <a:extLst>
                    <a:ext uri="{FF2B5EF4-FFF2-40B4-BE49-F238E27FC236}">
                      <a16:creationId xmlns:a16="http://schemas.microsoft.com/office/drawing/2014/main" id="{B498764C-30BA-D672-32D9-4311674147FD}"/>
                    </a:ext>
                  </a:extLst>
                </p:cNvPr>
                <p:cNvSpPr/>
                <p:nvPr/>
              </p:nvSpPr>
              <p:spPr>
                <a:xfrm>
                  <a:off x="3768279" y="409773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6" name="任意多边形: 形状 217">
                  <a:extLst>
                    <a:ext uri="{FF2B5EF4-FFF2-40B4-BE49-F238E27FC236}">
                      <a16:creationId xmlns:a16="http://schemas.microsoft.com/office/drawing/2014/main" id="{43C3D6EE-F6D2-CB17-22F5-C2DB4524C1C6}"/>
                    </a:ext>
                  </a:extLst>
                </p:cNvPr>
                <p:cNvSpPr/>
                <p:nvPr/>
              </p:nvSpPr>
              <p:spPr>
                <a:xfrm>
                  <a:off x="3768279" y="392537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7" name="任意多边形: 形状 218">
                  <a:extLst>
                    <a:ext uri="{FF2B5EF4-FFF2-40B4-BE49-F238E27FC236}">
                      <a16:creationId xmlns:a16="http://schemas.microsoft.com/office/drawing/2014/main" id="{321913CA-895E-BF37-E9CA-1C17DED02C2D}"/>
                    </a:ext>
                  </a:extLst>
                </p:cNvPr>
                <p:cNvSpPr/>
                <p:nvPr/>
              </p:nvSpPr>
              <p:spPr>
                <a:xfrm>
                  <a:off x="3768279" y="375309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8" name="任意多边形: 形状 219">
                  <a:extLst>
                    <a:ext uri="{FF2B5EF4-FFF2-40B4-BE49-F238E27FC236}">
                      <a16:creationId xmlns:a16="http://schemas.microsoft.com/office/drawing/2014/main" id="{A0E8C7F6-C6F8-ED43-51A9-447573CA65B4}"/>
                    </a:ext>
                  </a:extLst>
                </p:cNvPr>
                <p:cNvSpPr/>
                <p:nvPr/>
              </p:nvSpPr>
              <p:spPr>
                <a:xfrm>
                  <a:off x="3768279" y="358074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9" name="任意多边形: 形状 220">
                  <a:extLst>
                    <a:ext uri="{FF2B5EF4-FFF2-40B4-BE49-F238E27FC236}">
                      <a16:creationId xmlns:a16="http://schemas.microsoft.com/office/drawing/2014/main" id="{F73BBF80-CCBF-F03C-E4D1-1E2C5787F6C3}"/>
                    </a:ext>
                  </a:extLst>
                </p:cNvPr>
                <p:cNvSpPr/>
                <p:nvPr/>
              </p:nvSpPr>
              <p:spPr>
                <a:xfrm>
                  <a:off x="3768279" y="3403405"/>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0" name="任意多边形: 形状 221">
                  <a:extLst>
                    <a:ext uri="{FF2B5EF4-FFF2-40B4-BE49-F238E27FC236}">
                      <a16:creationId xmlns:a16="http://schemas.microsoft.com/office/drawing/2014/main" id="{CA1EE76E-FF13-497E-64F6-85232DFC4183}"/>
                    </a:ext>
                  </a:extLst>
                </p:cNvPr>
                <p:cNvSpPr/>
                <p:nvPr/>
              </p:nvSpPr>
              <p:spPr>
                <a:xfrm>
                  <a:off x="3768279" y="323112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1" name="任意多边形: 形状 222">
                  <a:extLst>
                    <a:ext uri="{FF2B5EF4-FFF2-40B4-BE49-F238E27FC236}">
                      <a16:creationId xmlns:a16="http://schemas.microsoft.com/office/drawing/2014/main" id="{75018EFC-C057-FDA7-5C8F-80E178BCAEB5}"/>
                    </a:ext>
                  </a:extLst>
                </p:cNvPr>
                <p:cNvSpPr/>
                <p:nvPr/>
              </p:nvSpPr>
              <p:spPr>
                <a:xfrm>
                  <a:off x="3768279" y="305877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2" name="任意多边形: 形状 223">
                  <a:extLst>
                    <a:ext uri="{FF2B5EF4-FFF2-40B4-BE49-F238E27FC236}">
                      <a16:creationId xmlns:a16="http://schemas.microsoft.com/office/drawing/2014/main" id="{FB8D82F3-CBD3-8322-3BC5-5FB012C85DC3}"/>
                    </a:ext>
                  </a:extLst>
                </p:cNvPr>
                <p:cNvSpPr/>
                <p:nvPr/>
              </p:nvSpPr>
              <p:spPr>
                <a:xfrm>
                  <a:off x="3768279" y="288648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3" name="任意多边形: 形状 224">
                  <a:extLst>
                    <a:ext uri="{FF2B5EF4-FFF2-40B4-BE49-F238E27FC236}">
                      <a16:creationId xmlns:a16="http://schemas.microsoft.com/office/drawing/2014/main" id="{3597A3C0-7233-CC7C-FAF0-4CEEC9E93EF8}"/>
                    </a:ext>
                  </a:extLst>
                </p:cNvPr>
                <p:cNvSpPr/>
                <p:nvPr/>
              </p:nvSpPr>
              <p:spPr>
                <a:xfrm>
                  <a:off x="3768279" y="271413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4" name="任意多边形: 形状 225">
                  <a:extLst>
                    <a:ext uri="{FF2B5EF4-FFF2-40B4-BE49-F238E27FC236}">
                      <a16:creationId xmlns:a16="http://schemas.microsoft.com/office/drawing/2014/main" id="{9AAA7D9E-0F90-2560-D01E-1AB99760A012}"/>
                    </a:ext>
                  </a:extLst>
                </p:cNvPr>
                <p:cNvSpPr/>
                <p:nvPr/>
              </p:nvSpPr>
              <p:spPr>
                <a:xfrm>
                  <a:off x="3768279" y="25418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5" name="任意多边形: 形状 226">
                  <a:extLst>
                    <a:ext uri="{FF2B5EF4-FFF2-40B4-BE49-F238E27FC236}">
                      <a16:creationId xmlns:a16="http://schemas.microsoft.com/office/drawing/2014/main" id="{36B6CB29-D25F-3EBB-F280-7B4DCFDCE90F}"/>
                    </a:ext>
                  </a:extLst>
                </p:cNvPr>
                <p:cNvSpPr/>
                <p:nvPr/>
              </p:nvSpPr>
              <p:spPr>
                <a:xfrm>
                  <a:off x="3768279" y="23694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6" name="任意多边形: 形状 227">
                  <a:extLst>
                    <a:ext uri="{FF2B5EF4-FFF2-40B4-BE49-F238E27FC236}">
                      <a16:creationId xmlns:a16="http://schemas.microsoft.com/office/drawing/2014/main" id="{A16B6894-22BE-ACC7-3723-4FECFAB06E76}"/>
                    </a:ext>
                  </a:extLst>
                </p:cNvPr>
                <p:cNvSpPr/>
                <p:nvPr/>
              </p:nvSpPr>
              <p:spPr>
                <a:xfrm>
                  <a:off x="3768279" y="21972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7" name="任意多边形: 形状 228">
                  <a:extLst>
                    <a:ext uri="{FF2B5EF4-FFF2-40B4-BE49-F238E27FC236}">
                      <a16:creationId xmlns:a16="http://schemas.microsoft.com/office/drawing/2014/main" id="{8EE8B836-73AF-E1F6-D8DB-B96AC44FEA80}"/>
                    </a:ext>
                  </a:extLst>
                </p:cNvPr>
                <p:cNvSpPr/>
                <p:nvPr/>
              </p:nvSpPr>
              <p:spPr>
                <a:xfrm>
                  <a:off x="3768279" y="202486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8" name="任意多边形: 形状 229">
                  <a:extLst>
                    <a:ext uri="{FF2B5EF4-FFF2-40B4-BE49-F238E27FC236}">
                      <a16:creationId xmlns:a16="http://schemas.microsoft.com/office/drawing/2014/main" id="{CD07507F-3A19-A11B-5E14-3E78D9899C7E}"/>
                    </a:ext>
                  </a:extLst>
                </p:cNvPr>
                <p:cNvSpPr/>
                <p:nvPr/>
              </p:nvSpPr>
              <p:spPr>
                <a:xfrm>
                  <a:off x="3768279" y="185251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39" name="任意多边形: 形状 230">
                  <a:extLst>
                    <a:ext uri="{FF2B5EF4-FFF2-40B4-BE49-F238E27FC236}">
                      <a16:creationId xmlns:a16="http://schemas.microsoft.com/office/drawing/2014/main" id="{E49E03E0-A15A-ACE2-1D76-D77AED463793}"/>
                    </a:ext>
                  </a:extLst>
                </p:cNvPr>
                <p:cNvSpPr/>
                <p:nvPr/>
              </p:nvSpPr>
              <p:spPr>
                <a:xfrm>
                  <a:off x="3768279" y="16802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0" name="任意多边形: 形状 231">
                  <a:extLst>
                    <a:ext uri="{FF2B5EF4-FFF2-40B4-BE49-F238E27FC236}">
                      <a16:creationId xmlns:a16="http://schemas.microsoft.com/office/drawing/2014/main" id="{73057F62-BD14-DD9A-62E8-D607E68E7D94}"/>
                    </a:ext>
                  </a:extLst>
                </p:cNvPr>
                <p:cNvSpPr/>
                <p:nvPr/>
              </p:nvSpPr>
              <p:spPr>
                <a:xfrm>
                  <a:off x="3768279" y="150787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1" name="任意多边形: 形状 232">
                  <a:extLst>
                    <a:ext uri="{FF2B5EF4-FFF2-40B4-BE49-F238E27FC236}">
                      <a16:creationId xmlns:a16="http://schemas.microsoft.com/office/drawing/2014/main" id="{F13A3D4B-DDF3-7261-5FF1-1E16C50E96EB}"/>
                    </a:ext>
                  </a:extLst>
                </p:cNvPr>
                <p:cNvSpPr/>
                <p:nvPr/>
              </p:nvSpPr>
              <p:spPr>
                <a:xfrm>
                  <a:off x="3768279" y="13355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2" name="任意多边形: 形状 233">
                  <a:extLst>
                    <a:ext uri="{FF2B5EF4-FFF2-40B4-BE49-F238E27FC236}">
                      <a16:creationId xmlns:a16="http://schemas.microsoft.com/office/drawing/2014/main" id="{33CDDF25-0C9B-86ED-23A7-6574845928DB}"/>
                    </a:ext>
                  </a:extLst>
                </p:cNvPr>
                <p:cNvSpPr/>
                <p:nvPr/>
              </p:nvSpPr>
              <p:spPr>
                <a:xfrm>
                  <a:off x="3768279" y="116323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3" name="任意多边形: 形状 234">
                  <a:extLst>
                    <a:ext uri="{FF2B5EF4-FFF2-40B4-BE49-F238E27FC236}">
                      <a16:creationId xmlns:a16="http://schemas.microsoft.com/office/drawing/2014/main" id="{3FB709DB-E865-995E-0E73-9972AFB0CB59}"/>
                    </a:ext>
                  </a:extLst>
                </p:cNvPr>
                <p:cNvSpPr/>
                <p:nvPr/>
              </p:nvSpPr>
              <p:spPr>
                <a:xfrm>
                  <a:off x="3768279" y="9909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4" name="任意多边形: 形状 235">
                  <a:extLst>
                    <a:ext uri="{FF2B5EF4-FFF2-40B4-BE49-F238E27FC236}">
                      <a16:creationId xmlns:a16="http://schemas.microsoft.com/office/drawing/2014/main" id="{82FDDFF5-012F-7165-BEDF-506EC32C0251}"/>
                    </a:ext>
                  </a:extLst>
                </p:cNvPr>
                <p:cNvSpPr/>
                <p:nvPr/>
              </p:nvSpPr>
              <p:spPr>
                <a:xfrm>
                  <a:off x="3768279" y="81860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5" name="任意多边形: 形状 236">
                  <a:extLst>
                    <a:ext uri="{FF2B5EF4-FFF2-40B4-BE49-F238E27FC236}">
                      <a16:creationId xmlns:a16="http://schemas.microsoft.com/office/drawing/2014/main" id="{B1835A2F-2C78-4D55-010C-14E3CC7F5148}"/>
                    </a:ext>
                  </a:extLst>
                </p:cNvPr>
                <p:cNvSpPr/>
                <p:nvPr/>
              </p:nvSpPr>
              <p:spPr>
                <a:xfrm>
                  <a:off x="3768279" y="6463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6" name="任意多边形: 形状 237">
                  <a:extLst>
                    <a:ext uri="{FF2B5EF4-FFF2-40B4-BE49-F238E27FC236}">
                      <a16:creationId xmlns:a16="http://schemas.microsoft.com/office/drawing/2014/main" id="{CB004D17-878B-0880-2FD4-34410A00CEF6}"/>
                    </a:ext>
                  </a:extLst>
                </p:cNvPr>
                <p:cNvSpPr/>
                <p:nvPr/>
              </p:nvSpPr>
              <p:spPr>
                <a:xfrm>
                  <a:off x="3768279" y="47396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7" name="任意多边形: 形状 238">
                  <a:extLst>
                    <a:ext uri="{FF2B5EF4-FFF2-40B4-BE49-F238E27FC236}">
                      <a16:creationId xmlns:a16="http://schemas.microsoft.com/office/drawing/2014/main" id="{36B7CCC5-FC72-1436-5605-FFAE4D1BF37D}"/>
                    </a:ext>
                  </a:extLst>
                </p:cNvPr>
                <p:cNvSpPr/>
                <p:nvPr/>
              </p:nvSpPr>
              <p:spPr>
                <a:xfrm>
                  <a:off x="3768279" y="3016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8" name="任意多边形: 形状 239">
                  <a:extLst>
                    <a:ext uri="{FF2B5EF4-FFF2-40B4-BE49-F238E27FC236}">
                      <a16:creationId xmlns:a16="http://schemas.microsoft.com/office/drawing/2014/main" id="{52697614-C195-E014-3837-78014FE2B3D3}"/>
                    </a:ext>
                  </a:extLst>
                </p:cNvPr>
                <p:cNvSpPr/>
                <p:nvPr/>
              </p:nvSpPr>
              <p:spPr>
                <a:xfrm>
                  <a:off x="3768279" y="1293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49" name="任意多边形: 形状 240">
                  <a:extLst>
                    <a:ext uri="{FF2B5EF4-FFF2-40B4-BE49-F238E27FC236}">
                      <a16:creationId xmlns:a16="http://schemas.microsoft.com/office/drawing/2014/main" id="{0AE42D52-6193-DB13-1E70-25EBDA72EBDF}"/>
                    </a:ext>
                  </a:extLst>
                </p:cNvPr>
                <p:cNvSpPr/>
                <p:nvPr/>
              </p:nvSpPr>
              <p:spPr>
                <a:xfrm>
                  <a:off x="3768279" y="-4302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600" name="任意多边形: 形状 191">
                <a:extLst>
                  <a:ext uri="{FF2B5EF4-FFF2-40B4-BE49-F238E27FC236}">
                    <a16:creationId xmlns:a16="http://schemas.microsoft.com/office/drawing/2014/main" id="{3A616F43-AA09-A030-97E7-AE980AFB4DAF}"/>
                  </a:ext>
                </a:extLst>
              </p:cNvPr>
              <p:cNvSpPr/>
              <p:nvPr/>
            </p:nvSpPr>
            <p:spPr>
              <a:xfrm>
                <a:off x="3939662"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1" name="任意多边形: 形状 192">
                <a:extLst>
                  <a:ext uri="{FF2B5EF4-FFF2-40B4-BE49-F238E27FC236}">
                    <a16:creationId xmlns:a16="http://schemas.microsoft.com/office/drawing/2014/main" id="{D50D097D-A51F-74B7-B538-41C953B5FDC9}"/>
                  </a:ext>
                </a:extLst>
              </p:cNvPr>
              <p:cNvSpPr/>
              <p:nvPr/>
            </p:nvSpPr>
            <p:spPr>
              <a:xfrm>
                <a:off x="3939662"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2" name="任意多边形: 形状 193">
                <a:extLst>
                  <a:ext uri="{FF2B5EF4-FFF2-40B4-BE49-F238E27FC236}">
                    <a16:creationId xmlns:a16="http://schemas.microsoft.com/office/drawing/2014/main" id="{A168A30F-2B20-E35A-55C7-ABD0EAE9B92C}"/>
                  </a:ext>
                </a:extLst>
              </p:cNvPr>
              <p:cNvSpPr/>
              <p:nvPr/>
            </p:nvSpPr>
            <p:spPr>
              <a:xfrm>
                <a:off x="3939662"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3" name="任意多边形: 形状 194">
                <a:extLst>
                  <a:ext uri="{FF2B5EF4-FFF2-40B4-BE49-F238E27FC236}">
                    <a16:creationId xmlns:a16="http://schemas.microsoft.com/office/drawing/2014/main" id="{13AFB726-AF36-4E1C-9E68-10E3E4212D3D}"/>
                  </a:ext>
                </a:extLst>
              </p:cNvPr>
              <p:cNvSpPr/>
              <p:nvPr/>
            </p:nvSpPr>
            <p:spPr>
              <a:xfrm>
                <a:off x="3939662"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4" name="任意多边形: 形状 195">
                <a:extLst>
                  <a:ext uri="{FF2B5EF4-FFF2-40B4-BE49-F238E27FC236}">
                    <a16:creationId xmlns:a16="http://schemas.microsoft.com/office/drawing/2014/main" id="{7CD8E4FF-8673-9BBA-35BA-E926885172C2}"/>
                  </a:ext>
                </a:extLst>
              </p:cNvPr>
              <p:cNvSpPr/>
              <p:nvPr/>
            </p:nvSpPr>
            <p:spPr>
              <a:xfrm>
                <a:off x="3939662"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5" name="任意多边形: 形状 196">
                <a:extLst>
                  <a:ext uri="{FF2B5EF4-FFF2-40B4-BE49-F238E27FC236}">
                    <a16:creationId xmlns:a16="http://schemas.microsoft.com/office/drawing/2014/main" id="{9BB3822B-7FF0-EE0A-DBF0-EB9851D045F9}"/>
                  </a:ext>
                </a:extLst>
              </p:cNvPr>
              <p:cNvSpPr/>
              <p:nvPr/>
            </p:nvSpPr>
            <p:spPr>
              <a:xfrm>
                <a:off x="3939662"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6" name="任意多边形: 形状 197">
                <a:extLst>
                  <a:ext uri="{FF2B5EF4-FFF2-40B4-BE49-F238E27FC236}">
                    <a16:creationId xmlns:a16="http://schemas.microsoft.com/office/drawing/2014/main" id="{D2DBE50C-38CC-8FCA-6847-E831838D3A3E}"/>
                  </a:ext>
                </a:extLst>
              </p:cNvPr>
              <p:cNvSpPr/>
              <p:nvPr/>
            </p:nvSpPr>
            <p:spPr>
              <a:xfrm>
                <a:off x="3939662"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7" name="任意多边形: 形状 198">
                <a:extLst>
                  <a:ext uri="{FF2B5EF4-FFF2-40B4-BE49-F238E27FC236}">
                    <a16:creationId xmlns:a16="http://schemas.microsoft.com/office/drawing/2014/main" id="{FCBAF7F5-46DD-A337-DA44-CC8E3D97E1F2}"/>
                  </a:ext>
                </a:extLst>
              </p:cNvPr>
              <p:cNvSpPr/>
              <p:nvPr/>
            </p:nvSpPr>
            <p:spPr>
              <a:xfrm>
                <a:off x="3939662"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8" name="任意多边形: 形状 199">
                <a:extLst>
                  <a:ext uri="{FF2B5EF4-FFF2-40B4-BE49-F238E27FC236}">
                    <a16:creationId xmlns:a16="http://schemas.microsoft.com/office/drawing/2014/main" id="{D7EA0A44-BF8C-AB53-D9B1-C0D3B7E945B3}"/>
                  </a:ext>
                </a:extLst>
              </p:cNvPr>
              <p:cNvSpPr/>
              <p:nvPr/>
            </p:nvSpPr>
            <p:spPr>
              <a:xfrm>
                <a:off x="3939662"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09" name="任意多边形: 形状 200">
                <a:extLst>
                  <a:ext uri="{FF2B5EF4-FFF2-40B4-BE49-F238E27FC236}">
                    <a16:creationId xmlns:a16="http://schemas.microsoft.com/office/drawing/2014/main" id="{45F097D2-BBC7-3FD9-E0E1-493DED201522}"/>
                  </a:ext>
                </a:extLst>
              </p:cNvPr>
              <p:cNvSpPr/>
              <p:nvPr/>
            </p:nvSpPr>
            <p:spPr>
              <a:xfrm>
                <a:off x="3939662"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0" name="任意多边形: 形状 201">
                <a:extLst>
                  <a:ext uri="{FF2B5EF4-FFF2-40B4-BE49-F238E27FC236}">
                    <a16:creationId xmlns:a16="http://schemas.microsoft.com/office/drawing/2014/main" id="{D88215CA-8CC5-B341-683D-03D548F3117C}"/>
                  </a:ext>
                </a:extLst>
              </p:cNvPr>
              <p:cNvSpPr/>
              <p:nvPr/>
            </p:nvSpPr>
            <p:spPr>
              <a:xfrm>
                <a:off x="3939662"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1" name="任意多边形: 形状 202">
                <a:extLst>
                  <a:ext uri="{FF2B5EF4-FFF2-40B4-BE49-F238E27FC236}">
                    <a16:creationId xmlns:a16="http://schemas.microsoft.com/office/drawing/2014/main" id="{810B4C2D-A632-924A-3E31-7FF2B4AFE405}"/>
                  </a:ext>
                </a:extLst>
              </p:cNvPr>
              <p:cNvSpPr/>
              <p:nvPr/>
            </p:nvSpPr>
            <p:spPr>
              <a:xfrm>
                <a:off x="3939662"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2" name="任意多边形: 形状 203">
                <a:extLst>
                  <a:ext uri="{FF2B5EF4-FFF2-40B4-BE49-F238E27FC236}">
                    <a16:creationId xmlns:a16="http://schemas.microsoft.com/office/drawing/2014/main" id="{7BEEE564-C380-2982-DA43-BD2FCDE49A03}"/>
                  </a:ext>
                </a:extLst>
              </p:cNvPr>
              <p:cNvSpPr/>
              <p:nvPr/>
            </p:nvSpPr>
            <p:spPr>
              <a:xfrm>
                <a:off x="3939662"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3" name="任意多边形: 形状 204">
                <a:extLst>
                  <a:ext uri="{FF2B5EF4-FFF2-40B4-BE49-F238E27FC236}">
                    <a16:creationId xmlns:a16="http://schemas.microsoft.com/office/drawing/2014/main" id="{BC4A127E-4E53-231D-A24B-9ED5E96751AB}"/>
                  </a:ext>
                </a:extLst>
              </p:cNvPr>
              <p:cNvSpPr/>
              <p:nvPr/>
            </p:nvSpPr>
            <p:spPr>
              <a:xfrm>
                <a:off x="3939662"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4" name="任意多边形: 形状 205">
                <a:extLst>
                  <a:ext uri="{FF2B5EF4-FFF2-40B4-BE49-F238E27FC236}">
                    <a16:creationId xmlns:a16="http://schemas.microsoft.com/office/drawing/2014/main" id="{D18C1C48-8808-F327-8AB7-E58D3EA60323}"/>
                  </a:ext>
                </a:extLst>
              </p:cNvPr>
              <p:cNvSpPr/>
              <p:nvPr/>
            </p:nvSpPr>
            <p:spPr>
              <a:xfrm>
                <a:off x="3939662"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5" name="任意多边形: 形状 206">
                <a:extLst>
                  <a:ext uri="{FF2B5EF4-FFF2-40B4-BE49-F238E27FC236}">
                    <a16:creationId xmlns:a16="http://schemas.microsoft.com/office/drawing/2014/main" id="{E21A9B9B-EB52-FC97-135B-A64C3ED8AE60}"/>
                  </a:ext>
                </a:extLst>
              </p:cNvPr>
              <p:cNvSpPr/>
              <p:nvPr/>
            </p:nvSpPr>
            <p:spPr>
              <a:xfrm>
                <a:off x="3939662"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6" name="任意多边形: 形状 207">
                <a:extLst>
                  <a:ext uri="{FF2B5EF4-FFF2-40B4-BE49-F238E27FC236}">
                    <a16:creationId xmlns:a16="http://schemas.microsoft.com/office/drawing/2014/main" id="{FC37A3F0-0661-FF13-A63A-191C17844552}"/>
                  </a:ext>
                </a:extLst>
              </p:cNvPr>
              <p:cNvSpPr/>
              <p:nvPr/>
            </p:nvSpPr>
            <p:spPr>
              <a:xfrm>
                <a:off x="3939662"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7" name="任意多边形: 形状 208">
                <a:extLst>
                  <a:ext uri="{FF2B5EF4-FFF2-40B4-BE49-F238E27FC236}">
                    <a16:creationId xmlns:a16="http://schemas.microsoft.com/office/drawing/2014/main" id="{581682C1-9158-F93F-1DCA-5FE83F26E8B7}"/>
                  </a:ext>
                </a:extLst>
              </p:cNvPr>
              <p:cNvSpPr/>
              <p:nvPr/>
            </p:nvSpPr>
            <p:spPr>
              <a:xfrm>
                <a:off x="3939662"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8" name="任意多边形: 形状 209">
                <a:extLst>
                  <a:ext uri="{FF2B5EF4-FFF2-40B4-BE49-F238E27FC236}">
                    <a16:creationId xmlns:a16="http://schemas.microsoft.com/office/drawing/2014/main" id="{DAEFE812-BA7B-2846-139D-3D503C90BE0A}"/>
                  </a:ext>
                </a:extLst>
              </p:cNvPr>
              <p:cNvSpPr/>
              <p:nvPr/>
            </p:nvSpPr>
            <p:spPr>
              <a:xfrm>
                <a:off x="3939662"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19" name="任意多边形: 形状 210">
                <a:extLst>
                  <a:ext uri="{FF2B5EF4-FFF2-40B4-BE49-F238E27FC236}">
                    <a16:creationId xmlns:a16="http://schemas.microsoft.com/office/drawing/2014/main" id="{732A7FD3-D276-4843-C9AE-741DCC7E50CC}"/>
                  </a:ext>
                </a:extLst>
              </p:cNvPr>
              <p:cNvSpPr/>
              <p:nvPr/>
            </p:nvSpPr>
            <p:spPr>
              <a:xfrm>
                <a:off x="3939662"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0" name="任意多边形: 形状 211">
                <a:extLst>
                  <a:ext uri="{FF2B5EF4-FFF2-40B4-BE49-F238E27FC236}">
                    <a16:creationId xmlns:a16="http://schemas.microsoft.com/office/drawing/2014/main" id="{4BA153AD-C9B2-2CD7-AE18-813B532F8EDD}"/>
                  </a:ext>
                </a:extLst>
              </p:cNvPr>
              <p:cNvSpPr/>
              <p:nvPr/>
            </p:nvSpPr>
            <p:spPr>
              <a:xfrm>
                <a:off x="3939662"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1" name="任意多边形: 形状 212">
                <a:extLst>
                  <a:ext uri="{FF2B5EF4-FFF2-40B4-BE49-F238E27FC236}">
                    <a16:creationId xmlns:a16="http://schemas.microsoft.com/office/drawing/2014/main" id="{3754868B-EA4E-BE38-D8AB-59ACA4300E2A}"/>
                  </a:ext>
                </a:extLst>
              </p:cNvPr>
              <p:cNvSpPr/>
              <p:nvPr/>
            </p:nvSpPr>
            <p:spPr>
              <a:xfrm>
                <a:off x="3939662"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2" name="任意多边形: 形状 213">
                <a:extLst>
                  <a:ext uri="{FF2B5EF4-FFF2-40B4-BE49-F238E27FC236}">
                    <a16:creationId xmlns:a16="http://schemas.microsoft.com/office/drawing/2014/main" id="{B88E014B-7878-C8D7-2078-C7598241237D}"/>
                  </a:ext>
                </a:extLst>
              </p:cNvPr>
              <p:cNvSpPr/>
              <p:nvPr/>
            </p:nvSpPr>
            <p:spPr>
              <a:xfrm>
                <a:off x="3939662"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3" name="任意多边形: 形状 214">
                <a:extLst>
                  <a:ext uri="{FF2B5EF4-FFF2-40B4-BE49-F238E27FC236}">
                    <a16:creationId xmlns:a16="http://schemas.microsoft.com/office/drawing/2014/main" id="{108A943F-5D07-AB6D-9804-5878A1A5268E}"/>
                  </a:ext>
                </a:extLst>
              </p:cNvPr>
              <p:cNvSpPr/>
              <p:nvPr/>
            </p:nvSpPr>
            <p:spPr>
              <a:xfrm>
                <a:off x="3939662"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624" name="任意多边形: 形状 215">
                <a:extLst>
                  <a:ext uri="{FF2B5EF4-FFF2-40B4-BE49-F238E27FC236}">
                    <a16:creationId xmlns:a16="http://schemas.microsoft.com/office/drawing/2014/main" id="{8033269E-6A46-F2A2-7F51-22F1C1E7362E}"/>
                  </a:ext>
                </a:extLst>
              </p:cNvPr>
              <p:cNvSpPr/>
              <p:nvPr/>
            </p:nvSpPr>
            <p:spPr>
              <a:xfrm>
                <a:off x="3939662"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20" name="图形 15">
              <a:extLst>
                <a:ext uri="{FF2B5EF4-FFF2-40B4-BE49-F238E27FC236}">
                  <a16:creationId xmlns:a16="http://schemas.microsoft.com/office/drawing/2014/main" id="{C6E3C696-2CCE-D230-9BF3-E18D8DCC9FAB}"/>
                </a:ext>
              </a:extLst>
            </p:cNvPr>
            <p:cNvGrpSpPr/>
            <p:nvPr/>
          </p:nvGrpSpPr>
          <p:grpSpPr>
            <a:xfrm>
              <a:off x="2419568" y="-43021"/>
              <a:ext cx="713705" cy="4168992"/>
              <a:chOff x="2419568" y="-43021"/>
              <a:chExt cx="713705" cy="4168992"/>
            </a:xfrm>
            <a:solidFill>
              <a:srgbClr val="FFFFFF"/>
            </a:solidFill>
          </p:grpSpPr>
          <p:sp>
            <p:nvSpPr>
              <p:cNvPr id="421" name="任意多边形: 形状 12">
                <a:extLst>
                  <a:ext uri="{FF2B5EF4-FFF2-40B4-BE49-F238E27FC236}">
                    <a16:creationId xmlns:a16="http://schemas.microsoft.com/office/drawing/2014/main" id="{10661A68-7C86-4211-4F11-FED347EC61C2}"/>
                  </a:ext>
                </a:extLst>
              </p:cNvPr>
              <p:cNvSpPr/>
              <p:nvPr/>
            </p:nvSpPr>
            <p:spPr>
              <a:xfrm>
                <a:off x="2419568"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2" name="任意多边形: 形状 13">
                <a:extLst>
                  <a:ext uri="{FF2B5EF4-FFF2-40B4-BE49-F238E27FC236}">
                    <a16:creationId xmlns:a16="http://schemas.microsoft.com/office/drawing/2014/main" id="{F0E2EFF3-85F8-62B7-0BA8-382CD30D163B}"/>
                  </a:ext>
                </a:extLst>
              </p:cNvPr>
              <p:cNvSpPr/>
              <p:nvPr/>
            </p:nvSpPr>
            <p:spPr>
              <a:xfrm>
                <a:off x="2419568"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3" name="任意多边形: 形状 14">
                <a:extLst>
                  <a:ext uri="{FF2B5EF4-FFF2-40B4-BE49-F238E27FC236}">
                    <a16:creationId xmlns:a16="http://schemas.microsoft.com/office/drawing/2014/main" id="{81CB0003-28A7-09F2-B060-D038E57E717C}"/>
                  </a:ext>
                </a:extLst>
              </p:cNvPr>
              <p:cNvSpPr/>
              <p:nvPr/>
            </p:nvSpPr>
            <p:spPr>
              <a:xfrm>
                <a:off x="2419568"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4" name="任意多边形: 形状 15">
                <a:extLst>
                  <a:ext uri="{FF2B5EF4-FFF2-40B4-BE49-F238E27FC236}">
                    <a16:creationId xmlns:a16="http://schemas.microsoft.com/office/drawing/2014/main" id="{5FAEEC9B-2E1B-D34B-F6A7-EFDDECC97228}"/>
                  </a:ext>
                </a:extLst>
              </p:cNvPr>
              <p:cNvSpPr/>
              <p:nvPr/>
            </p:nvSpPr>
            <p:spPr>
              <a:xfrm>
                <a:off x="2419568"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5" name="任意多边形: 形状 16">
                <a:extLst>
                  <a:ext uri="{FF2B5EF4-FFF2-40B4-BE49-F238E27FC236}">
                    <a16:creationId xmlns:a16="http://schemas.microsoft.com/office/drawing/2014/main" id="{3D55F5B0-2870-8839-F2CA-4E981B7BA875}"/>
                  </a:ext>
                </a:extLst>
              </p:cNvPr>
              <p:cNvSpPr/>
              <p:nvPr/>
            </p:nvSpPr>
            <p:spPr>
              <a:xfrm>
                <a:off x="259102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6" name="任意多边形: 形状 17">
                <a:extLst>
                  <a:ext uri="{FF2B5EF4-FFF2-40B4-BE49-F238E27FC236}">
                    <a16:creationId xmlns:a16="http://schemas.microsoft.com/office/drawing/2014/main" id="{F70B0466-CD35-6A84-E23F-006532988718}"/>
                  </a:ext>
                </a:extLst>
              </p:cNvPr>
              <p:cNvSpPr/>
              <p:nvPr/>
            </p:nvSpPr>
            <p:spPr>
              <a:xfrm>
                <a:off x="259102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7" name="任意多边形: 形状 18">
                <a:extLst>
                  <a:ext uri="{FF2B5EF4-FFF2-40B4-BE49-F238E27FC236}">
                    <a16:creationId xmlns:a16="http://schemas.microsoft.com/office/drawing/2014/main" id="{ACBDF975-C87B-B080-73B2-D55A2472B14B}"/>
                  </a:ext>
                </a:extLst>
              </p:cNvPr>
              <p:cNvSpPr/>
              <p:nvPr/>
            </p:nvSpPr>
            <p:spPr>
              <a:xfrm>
                <a:off x="259102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8" name="任意多边形: 形状 19">
                <a:extLst>
                  <a:ext uri="{FF2B5EF4-FFF2-40B4-BE49-F238E27FC236}">
                    <a16:creationId xmlns:a16="http://schemas.microsoft.com/office/drawing/2014/main" id="{3E97DA90-DA87-4214-D37E-A4079672CA44}"/>
                  </a:ext>
                </a:extLst>
              </p:cNvPr>
              <p:cNvSpPr/>
              <p:nvPr/>
            </p:nvSpPr>
            <p:spPr>
              <a:xfrm>
                <a:off x="259102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9" name="任意多边形: 形状 20">
                <a:extLst>
                  <a:ext uri="{FF2B5EF4-FFF2-40B4-BE49-F238E27FC236}">
                    <a16:creationId xmlns:a16="http://schemas.microsoft.com/office/drawing/2014/main" id="{06043C91-40C5-F1D3-5931-C2F3E61D32A4}"/>
                  </a:ext>
                </a:extLst>
              </p:cNvPr>
              <p:cNvSpPr/>
              <p:nvPr/>
            </p:nvSpPr>
            <p:spPr>
              <a:xfrm>
                <a:off x="2419568"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0" name="任意多边形: 形状 21">
                <a:extLst>
                  <a:ext uri="{FF2B5EF4-FFF2-40B4-BE49-F238E27FC236}">
                    <a16:creationId xmlns:a16="http://schemas.microsoft.com/office/drawing/2014/main" id="{092FD97A-08BD-EB1A-AC9E-F23CFEA361F6}"/>
                  </a:ext>
                </a:extLst>
              </p:cNvPr>
              <p:cNvSpPr/>
              <p:nvPr/>
            </p:nvSpPr>
            <p:spPr>
              <a:xfrm>
                <a:off x="2419568"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1" name="任意多边形: 形状 22">
                <a:extLst>
                  <a:ext uri="{FF2B5EF4-FFF2-40B4-BE49-F238E27FC236}">
                    <a16:creationId xmlns:a16="http://schemas.microsoft.com/office/drawing/2014/main" id="{09BEF8B5-F21B-D345-E7E4-2794C6D9523C}"/>
                  </a:ext>
                </a:extLst>
              </p:cNvPr>
              <p:cNvSpPr/>
              <p:nvPr/>
            </p:nvSpPr>
            <p:spPr>
              <a:xfrm>
                <a:off x="2419568"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2" name="任意多边形: 形状 23">
                <a:extLst>
                  <a:ext uri="{FF2B5EF4-FFF2-40B4-BE49-F238E27FC236}">
                    <a16:creationId xmlns:a16="http://schemas.microsoft.com/office/drawing/2014/main" id="{7B29A454-982E-9440-FD28-86B10BA5E82F}"/>
                  </a:ext>
                </a:extLst>
              </p:cNvPr>
              <p:cNvSpPr/>
              <p:nvPr/>
            </p:nvSpPr>
            <p:spPr>
              <a:xfrm>
                <a:off x="2419568"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3" name="任意多边形: 形状 24">
                <a:extLst>
                  <a:ext uri="{FF2B5EF4-FFF2-40B4-BE49-F238E27FC236}">
                    <a16:creationId xmlns:a16="http://schemas.microsoft.com/office/drawing/2014/main" id="{6B999E5F-3E22-668C-BACF-017F90ADE4CE}"/>
                  </a:ext>
                </a:extLst>
              </p:cNvPr>
              <p:cNvSpPr/>
              <p:nvPr/>
            </p:nvSpPr>
            <p:spPr>
              <a:xfrm>
                <a:off x="2419568"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4" name="任意多边形: 形状 25">
                <a:extLst>
                  <a:ext uri="{FF2B5EF4-FFF2-40B4-BE49-F238E27FC236}">
                    <a16:creationId xmlns:a16="http://schemas.microsoft.com/office/drawing/2014/main" id="{2195E1B7-E16F-1580-D603-F3345A9EA5EB}"/>
                  </a:ext>
                </a:extLst>
              </p:cNvPr>
              <p:cNvSpPr/>
              <p:nvPr/>
            </p:nvSpPr>
            <p:spPr>
              <a:xfrm>
                <a:off x="2419568"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5" name="任意多边形: 形状 26">
                <a:extLst>
                  <a:ext uri="{FF2B5EF4-FFF2-40B4-BE49-F238E27FC236}">
                    <a16:creationId xmlns:a16="http://schemas.microsoft.com/office/drawing/2014/main" id="{F39B6C31-F888-B12E-6144-B24A887C0157}"/>
                  </a:ext>
                </a:extLst>
              </p:cNvPr>
              <p:cNvSpPr/>
              <p:nvPr/>
            </p:nvSpPr>
            <p:spPr>
              <a:xfrm>
                <a:off x="2419568"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6" name="任意多边形: 形状 27">
                <a:extLst>
                  <a:ext uri="{FF2B5EF4-FFF2-40B4-BE49-F238E27FC236}">
                    <a16:creationId xmlns:a16="http://schemas.microsoft.com/office/drawing/2014/main" id="{A246EE61-6A5B-CB71-B83A-0E27AF5EEC42}"/>
                  </a:ext>
                </a:extLst>
              </p:cNvPr>
              <p:cNvSpPr/>
              <p:nvPr/>
            </p:nvSpPr>
            <p:spPr>
              <a:xfrm>
                <a:off x="2419568"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7" name="任意多边形: 形状 28">
                <a:extLst>
                  <a:ext uri="{FF2B5EF4-FFF2-40B4-BE49-F238E27FC236}">
                    <a16:creationId xmlns:a16="http://schemas.microsoft.com/office/drawing/2014/main" id="{ACE01A2C-81C1-74EB-9FB4-AF68CF0FAB0A}"/>
                  </a:ext>
                </a:extLst>
              </p:cNvPr>
              <p:cNvSpPr/>
              <p:nvPr/>
            </p:nvSpPr>
            <p:spPr>
              <a:xfrm>
                <a:off x="2419568"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8" name="任意多边形: 形状 29">
                <a:extLst>
                  <a:ext uri="{FF2B5EF4-FFF2-40B4-BE49-F238E27FC236}">
                    <a16:creationId xmlns:a16="http://schemas.microsoft.com/office/drawing/2014/main" id="{118307A7-610E-DE18-FB5E-F615010F3627}"/>
                  </a:ext>
                </a:extLst>
              </p:cNvPr>
              <p:cNvSpPr/>
              <p:nvPr/>
            </p:nvSpPr>
            <p:spPr>
              <a:xfrm>
                <a:off x="2419568"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9" name="任意多边形: 形状 30">
                <a:extLst>
                  <a:ext uri="{FF2B5EF4-FFF2-40B4-BE49-F238E27FC236}">
                    <a16:creationId xmlns:a16="http://schemas.microsoft.com/office/drawing/2014/main" id="{5F71E0C0-03F6-C228-7194-7109FF03A307}"/>
                  </a:ext>
                </a:extLst>
              </p:cNvPr>
              <p:cNvSpPr/>
              <p:nvPr/>
            </p:nvSpPr>
            <p:spPr>
              <a:xfrm>
                <a:off x="2419568"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0" name="任意多边形: 形状 31">
                <a:extLst>
                  <a:ext uri="{FF2B5EF4-FFF2-40B4-BE49-F238E27FC236}">
                    <a16:creationId xmlns:a16="http://schemas.microsoft.com/office/drawing/2014/main" id="{C3B905FB-D0A1-5DA5-33CA-850F65A8C943}"/>
                  </a:ext>
                </a:extLst>
              </p:cNvPr>
              <p:cNvSpPr/>
              <p:nvPr/>
            </p:nvSpPr>
            <p:spPr>
              <a:xfrm>
                <a:off x="2419568"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1" name="任意多边形: 形状 32">
                <a:extLst>
                  <a:ext uri="{FF2B5EF4-FFF2-40B4-BE49-F238E27FC236}">
                    <a16:creationId xmlns:a16="http://schemas.microsoft.com/office/drawing/2014/main" id="{35190482-625C-5832-2E3C-34AB82861A65}"/>
                  </a:ext>
                </a:extLst>
              </p:cNvPr>
              <p:cNvSpPr/>
              <p:nvPr/>
            </p:nvSpPr>
            <p:spPr>
              <a:xfrm>
                <a:off x="2419568"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2" name="任意多边形: 形状 33">
                <a:extLst>
                  <a:ext uri="{FF2B5EF4-FFF2-40B4-BE49-F238E27FC236}">
                    <a16:creationId xmlns:a16="http://schemas.microsoft.com/office/drawing/2014/main" id="{C9835FCD-3182-3398-07BA-4FCCC6A1E39D}"/>
                  </a:ext>
                </a:extLst>
              </p:cNvPr>
              <p:cNvSpPr/>
              <p:nvPr/>
            </p:nvSpPr>
            <p:spPr>
              <a:xfrm>
                <a:off x="2419568"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3" name="任意多边形: 形状 34">
                <a:extLst>
                  <a:ext uri="{FF2B5EF4-FFF2-40B4-BE49-F238E27FC236}">
                    <a16:creationId xmlns:a16="http://schemas.microsoft.com/office/drawing/2014/main" id="{F30C65CD-68BE-BF57-B993-ECDD82FC09E3}"/>
                  </a:ext>
                </a:extLst>
              </p:cNvPr>
              <p:cNvSpPr/>
              <p:nvPr/>
            </p:nvSpPr>
            <p:spPr>
              <a:xfrm>
                <a:off x="2419568"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4" name="任意多边形: 形状 35">
                <a:extLst>
                  <a:ext uri="{FF2B5EF4-FFF2-40B4-BE49-F238E27FC236}">
                    <a16:creationId xmlns:a16="http://schemas.microsoft.com/office/drawing/2014/main" id="{4F926E95-89FA-BEB7-1FF0-75BF42B4CA17}"/>
                  </a:ext>
                </a:extLst>
              </p:cNvPr>
              <p:cNvSpPr/>
              <p:nvPr/>
            </p:nvSpPr>
            <p:spPr>
              <a:xfrm>
                <a:off x="2419568"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5" name="任意多边形: 形状 36">
                <a:extLst>
                  <a:ext uri="{FF2B5EF4-FFF2-40B4-BE49-F238E27FC236}">
                    <a16:creationId xmlns:a16="http://schemas.microsoft.com/office/drawing/2014/main" id="{4DFA3081-BE60-4ED2-8B81-1F6BC8B4C593}"/>
                  </a:ext>
                </a:extLst>
              </p:cNvPr>
              <p:cNvSpPr/>
              <p:nvPr/>
            </p:nvSpPr>
            <p:spPr>
              <a:xfrm>
                <a:off x="2419568"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6" name="任意多边形: 形状 37">
                <a:extLst>
                  <a:ext uri="{FF2B5EF4-FFF2-40B4-BE49-F238E27FC236}">
                    <a16:creationId xmlns:a16="http://schemas.microsoft.com/office/drawing/2014/main" id="{427CD989-5D0B-E7B7-F5AA-D86CFC93DDA1}"/>
                  </a:ext>
                </a:extLst>
              </p:cNvPr>
              <p:cNvSpPr/>
              <p:nvPr/>
            </p:nvSpPr>
            <p:spPr>
              <a:xfrm>
                <a:off x="2419568"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7" name="任意多边形: 形状 38">
                <a:extLst>
                  <a:ext uri="{FF2B5EF4-FFF2-40B4-BE49-F238E27FC236}">
                    <a16:creationId xmlns:a16="http://schemas.microsoft.com/office/drawing/2014/main" id="{A7B90E26-3348-A37D-2CA1-A626989205F8}"/>
                  </a:ext>
                </a:extLst>
              </p:cNvPr>
              <p:cNvSpPr/>
              <p:nvPr/>
            </p:nvSpPr>
            <p:spPr>
              <a:xfrm>
                <a:off x="2419568"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8" name="任意多边形: 形状 39">
                <a:extLst>
                  <a:ext uri="{FF2B5EF4-FFF2-40B4-BE49-F238E27FC236}">
                    <a16:creationId xmlns:a16="http://schemas.microsoft.com/office/drawing/2014/main" id="{835907ED-4BD8-A4D5-0C79-F252C2C40DBB}"/>
                  </a:ext>
                </a:extLst>
              </p:cNvPr>
              <p:cNvSpPr/>
              <p:nvPr/>
            </p:nvSpPr>
            <p:spPr>
              <a:xfrm>
                <a:off x="2419568"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9" name="任意多边形: 形状 40">
                <a:extLst>
                  <a:ext uri="{FF2B5EF4-FFF2-40B4-BE49-F238E27FC236}">
                    <a16:creationId xmlns:a16="http://schemas.microsoft.com/office/drawing/2014/main" id="{F86BFFCB-15A6-555D-13ED-97B92689D519}"/>
                  </a:ext>
                </a:extLst>
              </p:cNvPr>
              <p:cNvSpPr/>
              <p:nvPr/>
            </p:nvSpPr>
            <p:spPr>
              <a:xfrm>
                <a:off x="2419568"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0" name="任意多边形: 形状 41">
                <a:extLst>
                  <a:ext uri="{FF2B5EF4-FFF2-40B4-BE49-F238E27FC236}">
                    <a16:creationId xmlns:a16="http://schemas.microsoft.com/office/drawing/2014/main" id="{245410F4-10A8-9E4A-74F6-0F1E55A60BBB}"/>
                  </a:ext>
                </a:extLst>
              </p:cNvPr>
              <p:cNvSpPr/>
              <p:nvPr/>
            </p:nvSpPr>
            <p:spPr>
              <a:xfrm>
                <a:off x="259102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1" name="任意多边形: 形状 42">
                <a:extLst>
                  <a:ext uri="{FF2B5EF4-FFF2-40B4-BE49-F238E27FC236}">
                    <a16:creationId xmlns:a16="http://schemas.microsoft.com/office/drawing/2014/main" id="{0DF114B6-4550-4258-F811-0878BCB73242}"/>
                  </a:ext>
                </a:extLst>
              </p:cNvPr>
              <p:cNvSpPr/>
              <p:nvPr/>
            </p:nvSpPr>
            <p:spPr>
              <a:xfrm>
                <a:off x="259102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2" name="任意多边形: 形状 43">
                <a:extLst>
                  <a:ext uri="{FF2B5EF4-FFF2-40B4-BE49-F238E27FC236}">
                    <a16:creationId xmlns:a16="http://schemas.microsoft.com/office/drawing/2014/main" id="{6ADFFBAF-FCC8-1E9E-91E9-8647573904DD}"/>
                  </a:ext>
                </a:extLst>
              </p:cNvPr>
              <p:cNvSpPr/>
              <p:nvPr/>
            </p:nvSpPr>
            <p:spPr>
              <a:xfrm>
                <a:off x="259102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3" name="任意多边形: 形状 44">
                <a:extLst>
                  <a:ext uri="{FF2B5EF4-FFF2-40B4-BE49-F238E27FC236}">
                    <a16:creationId xmlns:a16="http://schemas.microsoft.com/office/drawing/2014/main" id="{3538AEC6-36F4-5201-3B06-EE8134538E89}"/>
                  </a:ext>
                </a:extLst>
              </p:cNvPr>
              <p:cNvSpPr/>
              <p:nvPr/>
            </p:nvSpPr>
            <p:spPr>
              <a:xfrm>
                <a:off x="259102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4" name="任意多边形: 形状 45">
                <a:extLst>
                  <a:ext uri="{FF2B5EF4-FFF2-40B4-BE49-F238E27FC236}">
                    <a16:creationId xmlns:a16="http://schemas.microsoft.com/office/drawing/2014/main" id="{CA398044-E983-3AA2-04E3-35244242833E}"/>
                  </a:ext>
                </a:extLst>
              </p:cNvPr>
              <p:cNvSpPr/>
              <p:nvPr/>
            </p:nvSpPr>
            <p:spPr>
              <a:xfrm>
                <a:off x="259102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5" name="任意多边形: 形状 46">
                <a:extLst>
                  <a:ext uri="{FF2B5EF4-FFF2-40B4-BE49-F238E27FC236}">
                    <a16:creationId xmlns:a16="http://schemas.microsoft.com/office/drawing/2014/main" id="{DF99934E-7A28-1196-49E7-918B92DBB1C1}"/>
                  </a:ext>
                </a:extLst>
              </p:cNvPr>
              <p:cNvSpPr/>
              <p:nvPr/>
            </p:nvSpPr>
            <p:spPr>
              <a:xfrm>
                <a:off x="259102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6" name="任意多边形: 形状 47">
                <a:extLst>
                  <a:ext uri="{FF2B5EF4-FFF2-40B4-BE49-F238E27FC236}">
                    <a16:creationId xmlns:a16="http://schemas.microsoft.com/office/drawing/2014/main" id="{09511A6C-B579-B89B-4DC5-74458B001EE6}"/>
                  </a:ext>
                </a:extLst>
              </p:cNvPr>
              <p:cNvSpPr/>
              <p:nvPr/>
            </p:nvSpPr>
            <p:spPr>
              <a:xfrm>
                <a:off x="259102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7" name="任意多边形: 形状 48">
                <a:extLst>
                  <a:ext uri="{FF2B5EF4-FFF2-40B4-BE49-F238E27FC236}">
                    <a16:creationId xmlns:a16="http://schemas.microsoft.com/office/drawing/2014/main" id="{CD244827-F102-D67A-E26E-AA629E0B1478}"/>
                  </a:ext>
                </a:extLst>
              </p:cNvPr>
              <p:cNvSpPr/>
              <p:nvPr/>
            </p:nvSpPr>
            <p:spPr>
              <a:xfrm>
                <a:off x="259102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8" name="任意多边形: 形状 49">
                <a:extLst>
                  <a:ext uri="{FF2B5EF4-FFF2-40B4-BE49-F238E27FC236}">
                    <a16:creationId xmlns:a16="http://schemas.microsoft.com/office/drawing/2014/main" id="{F7930BED-16E7-E68C-CDA9-B2519E6D0AF5}"/>
                  </a:ext>
                </a:extLst>
              </p:cNvPr>
              <p:cNvSpPr/>
              <p:nvPr/>
            </p:nvSpPr>
            <p:spPr>
              <a:xfrm>
                <a:off x="259102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9" name="任意多边形: 形状 50">
                <a:extLst>
                  <a:ext uri="{FF2B5EF4-FFF2-40B4-BE49-F238E27FC236}">
                    <a16:creationId xmlns:a16="http://schemas.microsoft.com/office/drawing/2014/main" id="{04FC9486-A9EA-7254-0F2B-492B3936A1BF}"/>
                  </a:ext>
                </a:extLst>
              </p:cNvPr>
              <p:cNvSpPr/>
              <p:nvPr/>
            </p:nvSpPr>
            <p:spPr>
              <a:xfrm>
                <a:off x="259102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0" name="任意多边形: 形状 51">
                <a:extLst>
                  <a:ext uri="{FF2B5EF4-FFF2-40B4-BE49-F238E27FC236}">
                    <a16:creationId xmlns:a16="http://schemas.microsoft.com/office/drawing/2014/main" id="{5012D8CD-FE9F-10F4-6033-8C853EF9C5F3}"/>
                  </a:ext>
                </a:extLst>
              </p:cNvPr>
              <p:cNvSpPr/>
              <p:nvPr/>
            </p:nvSpPr>
            <p:spPr>
              <a:xfrm>
                <a:off x="259102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1" name="任意多边形: 形状 52">
                <a:extLst>
                  <a:ext uri="{FF2B5EF4-FFF2-40B4-BE49-F238E27FC236}">
                    <a16:creationId xmlns:a16="http://schemas.microsoft.com/office/drawing/2014/main" id="{B35AC77C-FD63-6C31-9A4C-36ECEEAC535A}"/>
                  </a:ext>
                </a:extLst>
              </p:cNvPr>
              <p:cNvSpPr/>
              <p:nvPr/>
            </p:nvSpPr>
            <p:spPr>
              <a:xfrm>
                <a:off x="259102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2" name="任意多边形: 形状 53">
                <a:extLst>
                  <a:ext uri="{FF2B5EF4-FFF2-40B4-BE49-F238E27FC236}">
                    <a16:creationId xmlns:a16="http://schemas.microsoft.com/office/drawing/2014/main" id="{D77B80EA-A7DA-48A6-8E32-A2BF2295DAEE}"/>
                  </a:ext>
                </a:extLst>
              </p:cNvPr>
              <p:cNvSpPr/>
              <p:nvPr/>
            </p:nvSpPr>
            <p:spPr>
              <a:xfrm>
                <a:off x="259102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3" name="任意多边形: 形状 54">
                <a:extLst>
                  <a:ext uri="{FF2B5EF4-FFF2-40B4-BE49-F238E27FC236}">
                    <a16:creationId xmlns:a16="http://schemas.microsoft.com/office/drawing/2014/main" id="{9998CABE-FF18-F7B1-F138-B8862302505F}"/>
                  </a:ext>
                </a:extLst>
              </p:cNvPr>
              <p:cNvSpPr/>
              <p:nvPr/>
            </p:nvSpPr>
            <p:spPr>
              <a:xfrm>
                <a:off x="259102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4" name="任意多边形: 形状 55">
                <a:extLst>
                  <a:ext uri="{FF2B5EF4-FFF2-40B4-BE49-F238E27FC236}">
                    <a16:creationId xmlns:a16="http://schemas.microsoft.com/office/drawing/2014/main" id="{AEAF55F2-6976-9E02-7156-E37BE363FDE6}"/>
                  </a:ext>
                </a:extLst>
              </p:cNvPr>
              <p:cNvSpPr/>
              <p:nvPr/>
            </p:nvSpPr>
            <p:spPr>
              <a:xfrm>
                <a:off x="259102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5" name="任意多边形: 形状 56">
                <a:extLst>
                  <a:ext uri="{FF2B5EF4-FFF2-40B4-BE49-F238E27FC236}">
                    <a16:creationId xmlns:a16="http://schemas.microsoft.com/office/drawing/2014/main" id="{27976C8E-C5C1-6DA7-427E-1045B86DDB8C}"/>
                  </a:ext>
                </a:extLst>
              </p:cNvPr>
              <p:cNvSpPr/>
              <p:nvPr/>
            </p:nvSpPr>
            <p:spPr>
              <a:xfrm>
                <a:off x="259102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6" name="任意多边形: 形状 57">
                <a:extLst>
                  <a:ext uri="{FF2B5EF4-FFF2-40B4-BE49-F238E27FC236}">
                    <a16:creationId xmlns:a16="http://schemas.microsoft.com/office/drawing/2014/main" id="{9A6D82F3-574D-A12F-7FEC-7837200E023F}"/>
                  </a:ext>
                </a:extLst>
              </p:cNvPr>
              <p:cNvSpPr/>
              <p:nvPr/>
            </p:nvSpPr>
            <p:spPr>
              <a:xfrm>
                <a:off x="259102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7" name="任意多边形: 形状 58">
                <a:extLst>
                  <a:ext uri="{FF2B5EF4-FFF2-40B4-BE49-F238E27FC236}">
                    <a16:creationId xmlns:a16="http://schemas.microsoft.com/office/drawing/2014/main" id="{036AA492-2FC1-E9F4-4CC0-90DA5D429468}"/>
                  </a:ext>
                </a:extLst>
              </p:cNvPr>
              <p:cNvSpPr/>
              <p:nvPr/>
            </p:nvSpPr>
            <p:spPr>
              <a:xfrm>
                <a:off x="259102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8" name="任意多边形: 形状 59">
                <a:extLst>
                  <a:ext uri="{FF2B5EF4-FFF2-40B4-BE49-F238E27FC236}">
                    <a16:creationId xmlns:a16="http://schemas.microsoft.com/office/drawing/2014/main" id="{4E912834-4E01-AD89-7424-3D0CE37EF6DB}"/>
                  </a:ext>
                </a:extLst>
              </p:cNvPr>
              <p:cNvSpPr/>
              <p:nvPr/>
            </p:nvSpPr>
            <p:spPr>
              <a:xfrm>
                <a:off x="259102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9" name="任意多边形: 形状 60">
                <a:extLst>
                  <a:ext uri="{FF2B5EF4-FFF2-40B4-BE49-F238E27FC236}">
                    <a16:creationId xmlns:a16="http://schemas.microsoft.com/office/drawing/2014/main" id="{55F17FAD-0BCA-5A6A-78BD-3AC359CD3334}"/>
                  </a:ext>
                </a:extLst>
              </p:cNvPr>
              <p:cNvSpPr/>
              <p:nvPr/>
            </p:nvSpPr>
            <p:spPr>
              <a:xfrm>
                <a:off x="259102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0" name="任意多边形: 形状 61">
                <a:extLst>
                  <a:ext uri="{FF2B5EF4-FFF2-40B4-BE49-F238E27FC236}">
                    <a16:creationId xmlns:a16="http://schemas.microsoft.com/office/drawing/2014/main" id="{F0CFA626-1274-49FD-C142-4949F6FA0839}"/>
                  </a:ext>
                </a:extLst>
              </p:cNvPr>
              <p:cNvSpPr/>
              <p:nvPr/>
            </p:nvSpPr>
            <p:spPr>
              <a:xfrm>
                <a:off x="259102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nvGrpSpPr>
              <p:cNvPr id="471" name="图形 15">
                <a:extLst>
                  <a:ext uri="{FF2B5EF4-FFF2-40B4-BE49-F238E27FC236}">
                    <a16:creationId xmlns:a16="http://schemas.microsoft.com/office/drawing/2014/main" id="{2C3F4191-EEF9-D1AF-6828-8BAF07CB6422}"/>
                  </a:ext>
                </a:extLst>
              </p:cNvPr>
              <p:cNvGrpSpPr/>
              <p:nvPr/>
            </p:nvGrpSpPr>
            <p:grpSpPr>
              <a:xfrm>
                <a:off x="2762405" y="-43021"/>
                <a:ext cx="28102" cy="4168992"/>
                <a:chOff x="2762405" y="-43021"/>
                <a:chExt cx="28102" cy="4168992"/>
              </a:xfrm>
              <a:solidFill>
                <a:srgbClr val="FFFFFF"/>
              </a:solidFill>
            </p:grpSpPr>
            <p:sp>
              <p:nvSpPr>
                <p:cNvPr id="523" name="任意多边形: 形状 114">
                  <a:extLst>
                    <a:ext uri="{FF2B5EF4-FFF2-40B4-BE49-F238E27FC236}">
                      <a16:creationId xmlns:a16="http://schemas.microsoft.com/office/drawing/2014/main" id="{EA308562-4D71-0AA0-880F-E1E5855ECF49}"/>
                    </a:ext>
                  </a:extLst>
                </p:cNvPr>
                <p:cNvSpPr/>
                <p:nvPr/>
              </p:nvSpPr>
              <p:spPr>
                <a:xfrm>
                  <a:off x="2762405"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4" name="任意多边形: 形状 115">
                  <a:extLst>
                    <a:ext uri="{FF2B5EF4-FFF2-40B4-BE49-F238E27FC236}">
                      <a16:creationId xmlns:a16="http://schemas.microsoft.com/office/drawing/2014/main" id="{ECCAA347-BDFF-FE71-11BF-7400CA96DAE1}"/>
                    </a:ext>
                  </a:extLst>
                </p:cNvPr>
                <p:cNvSpPr/>
                <p:nvPr/>
              </p:nvSpPr>
              <p:spPr>
                <a:xfrm>
                  <a:off x="2762405"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5" name="任意多边形: 形状 116">
                  <a:extLst>
                    <a:ext uri="{FF2B5EF4-FFF2-40B4-BE49-F238E27FC236}">
                      <a16:creationId xmlns:a16="http://schemas.microsoft.com/office/drawing/2014/main" id="{A2C6DC30-66E9-31E2-697F-ADA708CBC9FF}"/>
                    </a:ext>
                  </a:extLst>
                </p:cNvPr>
                <p:cNvSpPr/>
                <p:nvPr/>
              </p:nvSpPr>
              <p:spPr>
                <a:xfrm>
                  <a:off x="2762405"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6" name="任意多边形: 形状 117">
                  <a:extLst>
                    <a:ext uri="{FF2B5EF4-FFF2-40B4-BE49-F238E27FC236}">
                      <a16:creationId xmlns:a16="http://schemas.microsoft.com/office/drawing/2014/main" id="{684E75A2-AC71-EE3B-4022-883F2D244108}"/>
                    </a:ext>
                  </a:extLst>
                </p:cNvPr>
                <p:cNvSpPr/>
                <p:nvPr/>
              </p:nvSpPr>
              <p:spPr>
                <a:xfrm>
                  <a:off x="2762405"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7" name="任意多边形: 形状 118">
                  <a:extLst>
                    <a:ext uri="{FF2B5EF4-FFF2-40B4-BE49-F238E27FC236}">
                      <a16:creationId xmlns:a16="http://schemas.microsoft.com/office/drawing/2014/main" id="{4C884A5D-B28F-2B09-1CAF-EF9152624CDB}"/>
                    </a:ext>
                  </a:extLst>
                </p:cNvPr>
                <p:cNvSpPr/>
                <p:nvPr/>
              </p:nvSpPr>
              <p:spPr>
                <a:xfrm>
                  <a:off x="2762405"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8" name="任意多边形: 形状 119">
                  <a:extLst>
                    <a:ext uri="{FF2B5EF4-FFF2-40B4-BE49-F238E27FC236}">
                      <a16:creationId xmlns:a16="http://schemas.microsoft.com/office/drawing/2014/main" id="{96A313BB-1B14-6595-869A-EA65FB0687E6}"/>
                    </a:ext>
                  </a:extLst>
                </p:cNvPr>
                <p:cNvSpPr/>
                <p:nvPr/>
              </p:nvSpPr>
              <p:spPr>
                <a:xfrm>
                  <a:off x="2762405"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9" name="任意多边形: 形状 120">
                  <a:extLst>
                    <a:ext uri="{FF2B5EF4-FFF2-40B4-BE49-F238E27FC236}">
                      <a16:creationId xmlns:a16="http://schemas.microsoft.com/office/drawing/2014/main" id="{B51FC963-24D3-BC5A-5589-70BA9015B2CF}"/>
                    </a:ext>
                  </a:extLst>
                </p:cNvPr>
                <p:cNvSpPr/>
                <p:nvPr/>
              </p:nvSpPr>
              <p:spPr>
                <a:xfrm>
                  <a:off x="2762405"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0" name="任意多边形: 形状 121">
                  <a:extLst>
                    <a:ext uri="{FF2B5EF4-FFF2-40B4-BE49-F238E27FC236}">
                      <a16:creationId xmlns:a16="http://schemas.microsoft.com/office/drawing/2014/main" id="{B250FDFE-1DA5-E42F-26EE-3CB274D485AB}"/>
                    </a:ext>
                  </a:extLst>
                </p:cNvPr>
                <p:cNvSpPr/>
                <p:nvPr/>
              </p:nvSpPr>
              <p:spPr>
                <a:xfrm>
                  <a:off x="2762405"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1" name="任意多边形: 形状 122">
                  <a:extLst>
                    <a:ext uri="{FF2B5EF4-FFF2-40B4-BE49-F238E27FC236}">
                      <a16:creationId xmlns:a16="http://schemas.microsoft.com/office/drawing/2014/main" id="{B14A24DD-61F0-D14A-27B8-1D9F0C8CB57E}"/>
                    </a:ext>
                  </a:extLst>
                </p:cNvPr>
                <p:cNvSpPr/>
                <p:nvPr/>
              </p:nvSpPr>
              <p:spPr>
                <a:xfrm>
                  <a:off x="2762405"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2" name="任意多边形: 形状 123">
                  <a:extLst>
                    <a:ext uri="{FF2B5EF4-FFF2-40B4-BE49-F238E27FC236}">
                      <a16:creationId xmlns:a16="http://schemas.microsoft.com/office/drawing/2014/main" id="{47BEF992-5B24-E396-F97E-0B778C147B66}"/>
                    </a:ext>
                  </a:extLst>
                </p:cNvPr>
                <p:cNvSpPr/>
                <p:nvPr/>
              </p:nvSpPr>
              <p:spPr>
                <a:xfrm>
                  <a:off x="2762405"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3" name="任意多边形: 形状 124">
                  <a:extLst>
                    <a:ext uri="{FF2B5EF4-FFF2-40B4-BE49-F238E27FC236}">
                      <a16:creationId xmlns:a16="http://schemas.microsoft.com/office/drawing/2014/main" id="{101F3322-9055-1446-9C55-E587ED2783FC}"/>
                    </a:ext>
                  </a:extLst>
                </p:cNvPr>
                <p:cNvSpPr/>
                <p:nvPr/>
              </p:nvSpPr>
              <p:spPr>
                <a:xfrm>
                  <a:off x="2762405"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4" name="任意多边形: 形状 125">
                  <a:extLst>
                    <a:ext uri="{FF2B5EF4-FFF2-40B4-BE49-F238E27FC236}">
                      <a16:creationId xmlns:a16="http://schemas.microsoft.com/office/drawing/2014/main" id="{BABC07F3-4D7F-031E-F2E4-EFA1DE9DCC19}"/>
                    </a:ext>
                  </a:extLst>
                </p:cNvPr>
                <p:cNvSpPr/>
                <p:nvPr/>
              </p:nvSpPr>
              <p:spPr>
                <a:xfrm>
                  <a:off x="2762405"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5" name="任意多边形: 形状 126">
                  <a:extLst>
                    <a:ext uri="{FF2B5EF4-FFF2-40B4-BE49-F238E27FC236}">
                      <a16:creationId xmlns:a16="http://schemas.microsoft.com/office/drawing/2014/main" id="{0E05B878-807F-6AF1-7589-D99C19A4E51D}"/>
                    </a:ext>
                  </a:extLst>
                </p:cNvPr>
                <p:cNvSpPr/>
                <p:nvPr/>
              </p:nvSpPr>
              <p:spPr>
                <a:xfrm>
                  <a:off x="2762405"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6" name="任意多边形: 形状 127">
                  <a:extLst>
                    <a:ext uri="{FF2B5EF4-FFF2-40B4-BE49-F238E27FC236}">
                      <a16:creationId xmlns:a16="http://schemas.microsoft.com/office/drawing/2014/main" id="{EA6698DC-2117-75E7-F76C-8791B9BB565D}"/>
                    </a:ext>
                  </a:extLst>
                </p:cNvPr>
                <p:cNvSpPr/>
                <p:nvPr/>
              </p:nvSpPr>
              <p:spPr>
                <a:xfrm>
                  <a:off x="2762405"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7" name="任意多边形: 形状 128">
                  <a:extLst>
                    <a:ext uri="{FF2B5EF4-FFF2-40B4-BE49-F238E27FC236}">
                      <a16:creationId xmlns:a16="http://schemas.microsoft.com/office/drawing/2014/main" id="{12D8A92E-7659-E3DB-D4EF-1629CED985E7}"/>
                    </a:ext>
                  </a:extLst>
                </p:cNvPr>
                <p:cNvSpPr/>
                <p:nvPr/>
              </p:nvSpPr>
              <p:spPr>
                <a:xfrm>
                  <a:off x="2762405"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8" name="任意多边形: 形状 129">
                  <a:extLst>
                    <a:ext uri="{FF2B5EF4-FFF2-40B4-BE49-F238E27FC236}">
                      <a16:creationId xmlns:a16="http://schemas.microsoft.com/office/drawing/2014/main" id="{2D7D84CF-46F3-C746-8574-165B2EA73754}"/>
                    </a:ext>
                  </a:extLst>
                </p:cNvPr>
                <p:cNvSpPr/>
                <p:nvPr/>
              </p:nvSpPr>
              <p:spPr>
                <a:xfrm>
                  <a:off x="2762405"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39" name="任意多边形: 形状 130">
                  <a:extLst>
                    <a:ext uri="{FF2B5EF4-FFF2-40B4-BE49-F238E27FC236}">
                      <a16:creationId xmlns:a16="http://schemas.microsoft.com/office/drawing/2014/main" id="{7223BC70-C667-FE35-C941-494249BABC9C}"/>
                    </a:ext>
                  </a:extLst>
                </p:cNvPr>
                <p:cNvSpPr/>
                <p:nvPr/>
              </p:nvSpPr>
              <p:spPr>
                <a:xfrm>
                  <a:off x="2762405"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0" name="任意多边形: 形状 131">
                  <a:extLst>
                    <a:ext uri="{FF2B5EF4-FFF2-40B4-BE49-F238E27FC236}">
                      <a16:creationId xmlns:a16="http://schemas.microsoft.com/office/drawing/2014/main" id="{8EE402C9-5E1C-750C-BFE6-79A34A0DBE43}"/>
                    </a:ext>
                  </a:extLst>
                </p:cNvPr>
                <p:cNvSpPr/>
                <p:nvPr/>
              </p:nvSpPr>
              <p:spPr>
                <a:xfrm>
                  <a:off x="2762405"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1" name="任意多边形: 形状 132">
                  <a:extLst>
                    <a:ext uri="{FF2B5EF4-FFF2-40B4-BE49-F238E27FC236}">
                      <a16:creationId xmlns:a16="http://schemas.microsoft.com/office/drawing/2014/main" id="{EB546093-769D-79C1-7F6B-64EDA56EE6D7}"/>
                    </a:ext>
                  </a:extLst>
                </p:cNvPr>
                <p:cNvSpPr/>
                <p:nvPr/>
              </p:nvSpPr>
              <p:spPr>
                <a:xfrm>
                  <a:off x="2762405"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2" name="任意多边形: 形状 133">
                  <a:extLst>
                    <a:ext uri="{FF2B5EF4-FFF2-40B4-BE49-F238E27FC236}">
                      <a16:creationId xmlns:a16="http://schemas.microsoft.com/office/drawing/2014/main" id="{CB23D934-6171-DDBD-A57A-B98FC8B234E0}"/>
                    </a:ext>
                  </a:extLst>
                </p:cNvPr>
                <p:cNvSpPr/>
                <p:nvPr/>
              </p:nvSpPr>
              <p:spPr>
                <a:xfrm>
                  <a:off x="2762405"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3" name="任意多边形: 形状 134">
                  <a:extLst>
                    <a:ext uri="{FF2B5EF4-FFF2-40B4-BE49-F238E27FC236}">
                      <a16:creationId xmlns:a16="http://schemas.microsoft.com/office/drawing/2014/main" id="{0551A774-876F-4C94-323F-044D8ABCBF58}"/>
                    </a:ext>
                  </a:extLst>
                </p:cNvPr>
                <p:cNvSpPr/>
                <p:nvPr/>
              </p:nvSpPr>
              <p:spPr>
                <a:xfrm>
                  <a:off x="2762405"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4" name="任意多边形: 形状 135">
                  <a:extLst>
                    <a:ext uri="{FF2B5EF4-FFF2-40B4-BE49-F238E27FC236}">
                      <a16:creationId xmlns:a16="http://schemas.microsoft.com/office/drawing/2014/main" id="{8F29CB41-7C5D-CFE9-AFC0-395141735037}"/>
                    </a:ext>
                  </a:extLst>
                </p:cNvPr>
                <p:cNvSpPr/>
                <p:nvPr/>
              </p:nvSpPr>
              <p:spPr>
                <a:xfrm>
                  <a:off x="2762405"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5" name="任意多边形: 形状 136">
                  <a:extLst>
                    <a:ext uri="{FF2B5EF4-FFF2-40B4-BE49-F238E27FC236}">
                      <a16:creationId xmlns:a16="http://schemas.microsoft.com/office/drawing/2014/main" id="{912C3F3A-514F-E2D7-9194-C8A18C05E74A}"/>
                    </a:ext>
                  </a:extLst>
                </p:cNvPr>
                <p:cNvSpPr/>
                <p:nvPr/>
              </p:nvSpPr>
              <p:spPr>
                <a:xfrm>
                  <a:off x="2762405"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6" name="任意多边形: 形状 137">
                  <a:extLst>
                    <a:ext uri="{FF2B5EF4-FFF2-40B4-BE49-F238E27FC236}">
                      <a16:creationId xmlns:a16="http://schemas.microsoft.com/office/drawing/2014/main" id="{64BF878B-4B9B-7997-A761-CE2452F3D089}"/>
                    </a:ext>
                  </a:extLst>
                </p:cNvPr>
                <p:cNvSpPr/>
                <p:nvPr/>
              </p:nvSpPr>
              <p:spPr>
                <a:xfrm>
                  <a:off x="2762405"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47" name="任意多边形: 形状 138">
                  <a:extLst>
                    <a:ext uri="{FF2B5EF4-FFF2-40B4-BE49-F238E27FC236}">
                      <a16:creationId xmlns:a16="http://schemas.microsoft.com/office/drawing/2014/main" id="{D6739DDF-DDBA-7CF6-179F-9AD5F1F7DD57}"/>
                    </a:ext>
                  </a:extLst>
                </p:cNvPr>
                <p:cNvSpPr/>
                <p:nvPr/>
              </p:nvSpPr>
              <p:spPr>
                <a:xfrm>
                  <a:off x="2762405"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472" name="图形 15">
                <a:extLst>
                  <a:ext uri="{FF2B5EF4-FFF2-40B4-BE49-F238E27FC236}">
                    <a16:creationId xmlns:a16="http://schemas.microsoft.com/office/drawing/2014/main" id="{379D044C-F024-949D-550C-AA7D4B87A7D2}"/>
                  </a:ext>
                </a:extLst>
              </p:cNvPr>
              <p:cNvGrpSpPr/>
              <p:nvPr/>
            </p:nvGrpSpPr>
            <p:grpSpPr>
              <a:xfrm>
                <a:off x="2933788" y="-43021"/>
                <a:ext cx="28102" cy="4168992"/>
                <a:chOff x="2933788" y="-43021"/>
                <a:chExt cx="28102" cy="4168992"/>
              </a:xfrm>
              <a:solidFill>
                <a:srgbClr val="FFFFFF"/>
              </a:solidFill>
            </p:grpSpPr>
            <p:sp>
              <p:nvSpPr>
                <p:cNvPr id="498" name="任意多边形: 形状 89">
                  <a:extLst>
                    <a:ext uri="{FF2B5EF4-FFF2-40B4-BE49-F238E27FC236}">
                      <a16:creationId xmlns:a16="http://schemas.microsoft.com/office/drawing/2014/main" id="{A0064C41-FAB1-B753-CF9C-688631505D49}"/>
                    </a:ext>
                  </a:extLst>
                </p:cNvPr>
                <p:cNvSpPr/>
                <p:nvPr/>
              </p:nvSpPr>
              <p:spPr>
                <a:xfrm>
                  <a:off x="2933788"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9" name="任意多边形: 形状 90">
                  <a:extLst>
                    <a:ext uri="{FF2B5EF4-FFF2-40B4-BE49-F238E27FC236}">
                      <a16:creationId xmlns:a16="http://schemas.microsoft.com/office/drawing/2014/main" id="{4E720CB6-A933-FC19-D50D-52855C92C7E1}"/>
                    </a:ext>
                  </a:extLst>
                </p:cNvPr>
                <p:cNvSpPr/>
                <p:nvPr/>
              </p:nvSpPr>
              <p:spPr>
                <a:xfrm>
                  <a:off x="2933788"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0" name="任意多边形: 形状 91">
                  <a:extLst>
                    <a:ext uri="{FF2B5EF4-FFF2-40B4-BE49-F238E27FC236}">
                      <a16:creationId xmlns:a16="http://schemas.microsoft.com/office/drawing/2014/main" id="{10B13271-20E6-D0AE-EC7B-63C65FB49B5D}"/>
                    </a:ext>
                  </a:extLst>
                </p:cNvPr>
                <p:cNvSpPr/>
                <p:nvPr/>
              </p:nvSpPr>
              <p:spPr>
                <a:xfrm>
                  <a:off x="2933788"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1" name="任意多边形: 形状 92">
                  <a:extLst>
                    <a:ext uri="{FF2B5EF4-FFF2-40B4-BE49-F238E27FC236}">
                      <a16:creationId xmlns:a16="http://schemas.microsoft.com/office/drawing/2014/main" id="{3781CFCC-0C9B-E74D-6F0D-79C58235639F}"/>
                    </a:ext>
                  </a:extLst>
                </p:cNvPr>
                <p:cNvSpPr/>
                <p:nvPr/>
              </p:nvSpPr>
              <p:spPr>
                <a:xfrm>
                  <a:off x="2933788"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2" name="任意多边形: 形状 93">
                  <a:extLst>
                    <a:ext uri="{FF2B5EF4-FFF2-40B4-BE49-F238E27FC236}">
                      <a16:creationId xmlns:a16="http://schemas.microsoft.com/office/drawing/2014/main" id="{3FDDA584-33C7-CC47-19AB-DB7B7C062D8C}"/>
                    </a:ext>
                  </a:extLst>
                </p:cNvPr>
                <p:cNvSpPr/>
                <p:nvPr/>
              </p:nvSpPr>
              <p:spPr>
                <a:xfrm>
                  <a:off x="2933788"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3" name="任意多边形: 形状 94">
                  <a:extLst>
                    <a:ext uri="{FF2B5EF4-FFF2-40B4-BE49-F238E27FC236}">
                      <a16:creationId xmlns:a16="http://schemas.microsoft.com/office/drawing/2014/main" id="{378C095E-EC17-3239-AC3B-699E153A6CB4}"/>
                    </a:ext>
                  </a:extLst>
                </p:cNvPr>
                <p:cNvSpPr/>
                <p:nvPr/>
              </p:nvSpPr>
              <p:spPr>
                <a:xfrm>
                  <a:off x="2933788"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4" name="任意多边形: 形状 95">
                  <a:extLst>
                    <a:ext uri="{FF2B5EF4-FFF2-40B4-BE49-F238E27FC236}">
                      <a16:creationId xmlns:a16="http://schemas.microsoft.com/office/drawing/2014/main" id="{3D1FC41D-0C44-DB01-D668-7C0146FCE57C}"/>
                    </a:ext>
                  </a:extLst>
                </p:cNvPr>
                <p:cNvSpPr/>
                <p:nvPr/>
              </p:nvSpPr>
              <p:spPr>
                <a:xfrm>
                  <a:off x="2933788"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5" name="任意多边形: 形状 96">
                  <a:extLst>
                    <a:ext uri="{FF2B5EF4-FFF2-40B4-BE49-F238E27FC236}">
                      <a16:creationId xmlns:a16="http://schemas.microsoft.com/office/drawing/2014/main" id="{0F782D9D-B7F2-7F7E-7E2F-588E63DF7BFA}"/>
                    </a:ext>
                  </a:extLst>
                </p:cNvPr>
                <p:cNvSpPr/>
                <p:nvPr/>
              </p:nvSpPr>
              <p:spPr>
                <a:xfrm>
                  <a:off x="2933788"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6" name="任意多边形: 形状 97">
                  <a:extLst>
                    <a:ext uri="{FF2B5EF4-FFF2-40B4-BE49-F238E27FC236}">
                      <a16:creationId xmlns:a16="http://schemas.microsoft.com/office/drawing/2014/main" id="{2058616E-476C-D816-F05D-2B051BEE11AE}"/>
                    </a:ext>
                  </a:extLst>
                </p:cNvPr>
                <p:cNvSpPr/>
                <p:nvPr/>
              </p:nvSpPr>
              <p:spPr>
                <a:xfrm>
                  <a:off x="2933788"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7" name="任意多边形: 形状 98">
                  <a:extLst>
                    <a:ext uri="{FF2B5EF4-FFF2-40B4-BE49-F238E27FC236}">
                      <a16:creationId xmlns:a16="http://schemas.microsoft.com/office/drawing/2014/main" id="{3C2DD74F-0B5B-2D67-5B10-39D1FCF0860E}"/>
                    </a:ext>
                  </a:extLst>
                </p:cNvPr>
                <p:cNvSpPr/>
                <p:nvPr/>
              </p:nvSpPr>
              <p:spPr>
                <a:xfrm>
                  <a:off x="2933788"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8" name="任意多边形: 形状 99">
                  <a:extLst>
                    <a:ext uri="{FF2B5EF4-FFF2-40B4-BE49-F238E27FC236}">
                      <a16:creationId xmlns:a16="http://schemas.microsoft.com/office/drawing/2014/main" id="{74D9C2BD-7819-DAB7-6994-66B88F4E8AAC}"/>
                    </a:ext>
                  </a:extLst>
                </p:cNvPr>
                <p:cNvSpPr/>
                <p:nvPr/>
              </p:nvSpPr>
              <p:spPr>
                <a:xfrm>
                  <a:off x="2933788"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09" name="任意多边形: 形状 100">
                  <a:extLst>
                    <a:ext uri="{FF2B5EF4-FFF2-40B4-BE49-F238E27FC236}">
                      <a16:creationId xmlns:a16="http://schemas.microsoft.com/office/drawing/2014/main" id="{4217ED8F-5472-B43C-67BF-35BD1C234926}"/>
                    </a:ext>
                  </a:extLst>
                </p:cNvPr>
                <p:cNvSpPr/>
                <p:nvPr/>
              </p:nvSpPr>
              <p:spPr>
                <a:xfrm>
                  <a:off x="2933788"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0" name="任意多边形: 形状 101">
                  <a:extLst>
                    <a:ext uri="{FF2B5EF4-FFF2-40B4-BE49-F238E27FC236}">
                      <a16:creationId xmlns:a16="http://schemas.microsoft.com/office/drawing/2014/main" id="{32585229-F558-4B64-0C39-FFD7369A7441}"/>
                    </a:ext>
                  </a:extLst>
                </p:cNvPr>
                <p:cNvSpPr/>
                <p:nvPr/>
              </p:nvSpPr>
              <p:spPr>
                <a:xfrm>
                  <a:off x="2933788"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1" name="任意多边形: 形状 102">
                  <a:extLst>
                    <a:ext uri="{FF2B5EF4-FFF2-40B4-BE49-F238E27FC236}">
                      <a16:creationId xmlns:a16="http://schemas.microsoft.com/office/drawing/2014/main" id="{DC24234D-41B7-D30C-6BBE-98399A280B00}"/>
                    </a:ext>
                  </a:extLst>
                </p:cNvPr>
                <p:cNvSpPr/>
                <p:nvPr/>
              </p:nvSpPr>
              <p:spPr>
                <a:xfrm>
                  <a:off x="2933788"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2" name="任意多边形: 形状 103">
                  <a:extLst>
                    <a:ext uri="{FF2B5EF4-FFF2-40B4-BE49-F238E27FC236}">
                      <a16:creationId xmlns:a16="http://schemas.microsoft.com/office/drawing/2014/main" id="{5A11AC6F-8568-7F3B-0D03-C45ED5ADDAA6}"/>
                    </a:ext>
                  </a:extLst>
                </p:cNvPr>
                <p:cNvSpPr/>
                <p:nvPr/>
              </p:nvSpPr>
              <p:spPr>
                <a:xfrm>
                  <a:off x="2933788"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3" name="任意多边形: 形状 104">
                  <a:extLst>
                    <a:ext uri="{FF2B5EF4-FFF2-40B4-BE49-F238E27FC236}">
                      <a16:creationId xmlns:a16="http://schemas.microsoft.com/office/drawing/2014/main" id="{9B6412C3-6790-4771-D056-815D56B21680}"/>
                    </a:ext>
                  </a:extLst>
                </p:cNvPr>
                <p:cNvSpPr/>
                <p:nvPr/>
              </p:nvSpPr>
              <p:spPr>
                <a:xfrm>
                  <a:off x="2933788"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4" name="任意多边形: 形状 105">
                  <a:extLst>
                    <a:ext uri="{FF2B5EF4-FFF2-40B4-BE49-F238E27FC236}">
                      <a16:creationId xmlns:a16="http://schemas.microsoft.com/office/drawing/2014/main" id="{EA921C6C-9E3F-3153-4ADD-833ADFF7130B}"/>
                    </a:ext>
                  </a:extLst>
                </p:cNvPr>
                <p:cNvSpPr/>
                <p:nvPr/>
              </p:nvSpPr>
              <p:spPr>
                <a:xfrm>
                  <a:off x="2933788"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5" name="任意多边形: 形状 106">
                  <a:extLst>
                    <a:ext uri="{FF2B5EF4-FFF2-40B4-BE49-F238E27FC236}">
                      <a16:creationId xmlns:a16="http://schemas.microsoft.com/office/drawing/2014/main" id="{92D4E1BF-F35D-BB85-7201-F96A6FA6A93E}"/>
                    </a:ext>
                  </a:extLst>
                </p:cNvPr>
                <p:cNvSpPr/>
                <p:nvPr/>
              </p:nvSpPr>
              <p:spPr>
                <a:xfrm>
                  <a:off x="2933788"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6" name="任意多边形: 形状 107">
                  <a:extLst>
                    <a:ext uri="{FF2B5EF4-FFF2-40B4-BE49-F238E27FC236}">
                      <a16:creationId xmlns:a16="http://schemas.microsoft.com/office/drawing/2014/main" id="{D0E5AF48-A9D7-9995-AD49-3199800FC04C}"/>
                    </a:ext>
                  </a:extLst>
                </p:cNvPr>
                <p:cNvSpPr/>
                <p:nvPr/>
              </p:nvSpPr>
              <p:spPr>
                <a:xfrm>
                  <a:off x="2933788"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7" name="任意多边形: 形状 108">
                  <a:extLst>
                    <a:ext uri="{FF2B5EF4-FFF2-40B4-BE49-F238E27FC236}">
                      <a16:creationId xmlns:a16="http://schemas.microsoft.com/office/drawing/2014/main" id="{2A60EA98-D8AF-393B-FEC2-DAB000938CAC}"/>
                    </a:ext>
                  </a:extLst>
                </p:cNvPr>
                <p:cNvSpPr/>
                <p:nvPr/>
              </p:nvSpPr>
              <p:spPr>
                <a:xfrm>
                  <a:off x="2933788"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8" name="任意多边形: 形状 109">
                  <a:extLst>
                    <a:ext uri="{FF2B5EF4-FFF2-40B4-BE49-F238E27FC236}">
                      <a16:creationId xmlns:a16="http://schemas.microsoft.com/office/drawing/2014/main" id="{49D2DD4C-7A31-1687-C6A5-1515EF0D30C8}"/>
                    </a:ext>
                  </a:extLst>
                </p:cNvPr>
                <p:cNvSpPr/>
                <p:nvPr/>
              </p:nvSpPr>
              <p:spPr>
                <a:xfrm>
                  <a:off x="2933788"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19" name="任意多边形: 形状 110">
                  <a:extLst>
                    <a:ext uri="{FF2B5EF4-FFF2-40B4-BE49-F238E27FC236}">
                      <a16:creationId xmlns:a16="http://schemas.microsoft.com/office/drawing/2014/main" id="{F81CAB9C-29BE-0B16-B385-81192820EBCC}"/>
                    </a:ext>
                  </a:extLst>
                </p:cNvPr>
                <p:cNvSpPr/>
                <p:nvPr/>
              </p:nvSpPr>
              <p:spPr>
                <a:xfrm>
                  <a:off x="2933788"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0" name="任意多边形: 形状 111">
                  <a:extLst>
                    <a:ext uri="{FF2B5EF4-FFF2-40B4-BE49-F238E27FC236}">
                      <a16:creationId xmlns:a16="http://schemas.microsoft.com/office/drawing/2014/main" id="{E3E3DDE6-F076-B17A-8726-197A1B849B10}"/>
                    </a:ext>
                  </a:extLst>
                </p:cNvPr>
                <p:cNvSpPr/>
                <p:nvPr/>
              </p:nvSpPr>
              <p:spPr>
                <a:xfrm>
                  <a:off x="2933788"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1" name="任意多边形: 形状 112">
                  <a:extLst>
                    <a:ext uri="{FF2B5EF4-FFF2-40B4-BE49-F238E27FC236}">
                      <a16:creationId xmlns:a16="http://schemas.microsoft.com/office/drawing/2014/main" id="{9CC01B3A-C061-AC83-4A80-E77974EF6915}"/>
                    </a:ext>
                  </a:extLst>
                </p:cNvPr>
                <p:cNvSpPr/>
                <p:nvPr/>
              </p:nvSpPr>
              <p:spPr>
                <a:xfrm>
                  <a:off x="2933788"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522" name="任意多边形: 形状 113">
                  <a:extLst>
                    <a:ext uri="{FF2B5EF4-FFF2-40B4-BE49-F238E27FC236}">
                      <a16:creationId xmlns:a16="http://schemas.microsoft.com/office/drawing/2014/main" id="{F4532B03-F41A-F5CD-4C56-1B58A32A699F}"/>
                    </a:ext>
                  </a:extLst>
                </p:cNvPr>
                <p:cNvSpPr/>
                <p:nvPr/>
              </p:nvSpPr>
              <p:spPr>
                <a:xfrm>
                  <a:off x="2933788"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473" name="任意多边形: 形状 64">
                <a:extLst>
                  <a:ext uri="{FF2B5EF4-FFF2-40B4-BE49-F238E27FC236}">
                    <a16:creationId xmlns:a16="http://schemas.microsoft.com/office/drawing/2014/main" id="{D7CF2C97-D1AB-02AE-8626-F3FDB916F4D1}"/>
                  </a:ext>
                </a:extLst>
              </p:cNvPr>
              <p:cNvSpPr/>
              <p:nvPr/>
            </p:nvSpPr>
            <p:spPr>
              <a:xfrm>
                <a:off x="310517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4" name="任意多边形: 形状 65">
                <a:extLst>
                  <a:ext uri="{FF2B5EF4-FFF2-40B4-BE49-F238E27FC236}">
                    <a16:creationId xmlns:a16="http://schemas.microsoft.com/office/drawing/2014/main" id="{228FB013-F107-8CCF-370A-7905102D16DD}"/>
                  </a:ext>
                </a:extLst>
              </p:cNvPr>
              <p:cNvSpPr/>
              <p:nvPr/>
            </p:nvSpPr>
            <p:spPr>
              <a:xfrm>
                <a:off x="310517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5" name="任意多边形: 形状 66">
                <a:extLst>
                  <a:ext uri="{FF2B5EF4-FFF2-40B4-BE49-F238E27FC236}">
                    <a16:creationId xmlns:a16="http://schemas.microsoft.com/office/drawing/2014/main" id="{BA800835-220E-C257-57A6-DF4036AD3D85}"/>
                  </a:ext>
                </a:extLst>
              </p:cNvPr>
              <p:cNvSpPr/>
              <p:nvPr/>
            </p:nvSpPr>
            <p:spPr>
              <a:xfrm>
                <a:off x="310517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6" name="任意多边形: 形状 67">
                <a:extLst>
                  <a:ext uri="{FF2B5EF4-FFF2-40B4-BE49-F238E27FC236}">
                    <a16:creationId xmlns:a16="http://schemas.microsoft.com/office/drawing/2014/main" id="{1818138D-47B3-1D15-3F3C-F90251536411}"/>
                  </a:ext>
                </a:extLst>
              </p:cNvPr>
              <p:cNvSpPr/>
              <p:nvPr/>
            </p:nvSpPr>
            <p:spPr>
              <a:xfrm>
                <a:off x="310517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7" name="任意多边形: 形状 68">
                <a:extLst>
                  <a:ext uri="{FF2B5EF4-FFF2-40B4-BE49-F238E27FC236}">
                    <a16:creationId xmlns:a16="http://schemas.microsoft.com/office/drawing/2014/main" id="{47BAD3CC-F19F-B1E6-7221-F69AE301FEDA}"/>
                  </a:ext>
                </a:extLst>
              </p:cNvPr>
              <p:cNvSpPr/>
              <p:nvPr/>
            </p:nvSpPr>
            <p:spPr>
              <a:xfrm>
                <a:off x="310517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8" name="任意多边形: 形状 69">
                <a:extLst>
                  <a:ext uri="{FF2B5EF4-FFF2-40B4-BE49-F238E27FC236}">
                    <a16:creationId xmlns:a16="http://schemas.microsoft.com/office/drawing/2014/main" id="{0CDB6B24-6DE3-0C24-524F-6E5FF326B7AD}"/>
                  </a:ext>
                </a:extLst>
              </p:cNvPr>
              <p:cNvSpPr/>
              <p:nvPr/>
            </p:nvSpPr>
            <p:spPr>
              <a:xfrm>
                <a:off x="310517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9" name="任意多边形: 形状 70">
                <a:extLst>
                  <a:ext uri="{FF2B5EF4-FFF2-40B4-BE49-F238E27FC236}">
                    <a16:creationId xmlns:a16="http://schemas.microsoft.com/office/drawing/2014/main" id="{2F5AC2C0-089E-9B2F-A1A3-73E2CF9A1E8C}"/>
                  </a:ext>
                </a:extLst>
              </p:cNvPr>
              <p:cNvSpPr/>
              <p:nvPr/>
            </p:nvSpPr>
            <p:spPr>
              <a:xfrm>
                <a:off x="310517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0" name="任意多边形: 形状 71">
                <a:extLst>
                  <a:ext uri="{FF2B5EF4-FFF2-40B4-BE49-F238E27FC236}">
                    <a16:creationId xmlns:a16="http://schemas.microsoft.com/office/drawing/2014/main" id="{80A694E7-7C5A-2121-6C3F-490CB5351907}"/>
                  </a:ext>
                </a:extLst>
              </p:cNvPr>
              <p:cNvSpPr/>
              <p:nvPr/>
            </p:nvSpPr>
            <p:spPr>
              <a:xfrm>
                <a:off x="310517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1" name="任意多边形: 形状 72">
                <a:extLst>
                  <a:ext uri="{FF2B5EF4-FFF2-40B4-BE49-F238E27FC236}">
                    <a16:creationId xmlns:a16="http://schemas.microsoft.com/office/drawing/2014/main" id="{94CEA377-C347-855F-C3D7-E7CC2D6D7C20}"/>
                  </a:ext>
                </a:extLst>
              </p:cNvPr>
              <p:cNvSpPr/>
              <p:nvPr/>
            </p:nvSpPr>
            <p:spPr>
              <a:xfrm>
                <a:off x="310517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2" name="任意多边形: 形状 73">
                <a:extLst>
                  <a:ext uri="{FF2B5EF4-FFF2-40B4-BE49-F238E27FC236}">
                    <a16:creationId xmlns:a16="http://schemas.microsoft.com/office/drawing/2014/main" id="{9DC6C5DE-20C0-78AE-B656-A635202A8A2E}"/>
                  </a:ext>
                </a:extLst>
              </p:cNvPr>
              <p:cNvSpPr/>
              <p:nvPr/>
            </p:nvSpPr>
            <p:spPr>
              <a:xfrm>
                <a:off x="310517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3" name="任意多边形: 形状 74">
                <a:extLst>
                  <a:ext uri="{FF2B5EF4-FFF2-40B4-BE49-F238E27FC236}">
                    <a16:creationId xmlns:a16="http://schemas.microsoft.com/office/drawing/2014/main" id="{2FCE067C-F6A0-6BCB-6B81-917352B88BF2}"/>
                  </a:ext>
                </a:extLst>
              </p:cNvPr>
              <p:cNvSpPr/>
              <p:nvPr/>
            </p:nvSpPr>
            <p:spPr>
              <a:xfrm>
                <a:off x="310517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4" name="任意多边形: 形状 75">
                <a:extLst>
                  <a:ext uri="{FF2B5EF4-FFF2-40B4-BE49-F238E27FC236}">
                    <a16:creationId xmlns:a16="http://schemas.microsoft.com/office/drawing/2014/main" id="{C9FA698E-32E7-F894-F8A8-E72147C0740D}"/>
                  </a:ext>
                </a:extLst>
              </p:cNvPr>
              <p:cNvSpPr/>
              <p:nvPr/>
            </p:nvSpPr>
            <p:spPr>
              <a:xfrm>
                <a:off x="310517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5" name="任意多边形: 形状 76">
                <a:extLst>
                  <a:ext uri="{FF2B5EF4-FFF2-40B4-BE49-F238E27FC236}">
                    <a16:creationId xmlns:a16="http://schemas.microsoft.com/office/drawing/2014/main" id="{AF147CD7-C4FD-23C8-71DD-DF9AFD5FE403}"/>
                  </a:ext>
                </a:extLst>
              </p:cNvPr>
              <p:cNvSpPr/>
              <p:nvPr/>
            </p:nvSpPr>
            <p:spPr>
              <a:xfrm>
                <a:off x="310517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6" name="任意多边形: 形状 77">
                <a:extLst>
                  <a:ext uri="{FF2B5EF4-FFF2-40B4-BE49-F238E27FC236}">
                    <a16:creationId xmlns:a16="http://schemas.microsoft.com/office/drawing/2014/main" id="{F4EA488F-DBDB-1381-586D-F0410F95F3FA}"/>
                  </a:ext>
                </a:extLst>
              </p:cNvPr>
              <p:cNvSpPr/>
              <p:nvPr/>
            </p:nvSpPr>
            <p:spPr>
              <a:xfrm>
                <a:off x="310517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7" name="任意多边形: 形状 78">
                <a:extLst>
                  <a:ext uri="{FF2B5EF4-FFF2-40B4-BE49-F238E27FC236}">
                    <a16:creationId xmlns:a16="http://schemas.microsoft.com/office/drawing/2014/main" id="{4791C6C4-180A-BF05-0A80-878EBF51542C}"/>
                  </a:ext>
                </a:extLst>
              </p:cNvPr>
              <p:cNvSpPr/>
              <p:nvPr/>
            </p:nvSpPr>
            <p:spPr>
              <a:xfrm>
                <a:off x="310517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8" name="任意多边形: 形状 79">
                <a:extLst>
                  <a:ext uri="{FF2B5EF4-FFF2-40B4-BE49-F238E27FC236}">
                    <a16:creationId xmlns:a16="http://schemas.microsoft.com/office/drawing/2014/main" id="{0D089E7A-EE85-1501-2831-B5AD4286703E}"/>
                  </a:ext>
                </a:extLst>
              </p:cNvPr>
              <p:cNvSpPr/>
              <p:nvPr/>
            </p:nvSpPr>
            <p:spPr>
              <a:xfrm>
                <a:off x="310517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89" name="任意多边形: 形状 80">
                <a:extLst>
                  <a:ext uri="{FF2B5EF4-FFF2-40B4-BE49-F238E27FC236}">
                    <a16:creationId xmlns:a16="http://schemas.microsoft.com/office/drawing/2014/main" id="{29C89177-9FF4-BA90-39C2-A5E1DB403A80}"/>
                  </a:ext>
                </a:extLst>
              </p:cNvPr>
              <p:cNvSpPr/>
              <p:nvPr/>
            </p:nvSpPr>
            <p:spPr>
              <a:xfrm>
                <a:off x="310517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0" name="任意多边形: 形状 81">
                <a:extLst>
                  <a:ext uri="{FF2B5EF4-FFF2-40B4-BE49-F238E27FC236}">
                    <a16:creationId xmlns:a16="http://schemas.microsoft.com/office/drawing/2014/main" id="{3D2D1B2E-680F-A0A7-49C1-91C1AA2EB550}"/>
                  </a:ext>
                </a:extLst>
              </p:cNvPr>
              <p:cNvSpPr/>
              <p:nvPr/>
            </p:nvSpPr>
            <p:spPr>
              <a:xfrm>
                <a:off x="310517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1" name="任意多边形: 形状 82">
                <a:extLst>
                  <a:ext uri="{FF2B5EF4-FFF2-40B4-BE49-F238E27FC236}">
                    <a16:creationId xmlns:a16="http://schemas.microsoft.com/office/drawing/2014/main" id="{9E88C066-D0DF-2143-CDB8-089540331CE5}"/>
                  </a:ext>
                </a:extLst>
              </p:cNvPr>
              <p:cNvSpPr/>
              <p:nvPr/>
            </p:nvSpPr>
            <p:spPr>
              <a:xfrm>
                <a:off x="310517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2" name="任意多边形: 形状 83">
                <a:extLst>
                  <a:ext uri="{FF2B5EF4-FFF2-40B4-BE49-F238E27FC236}">
                    <a16:creationId xmlns:a16="http://schemas.microsoft.com/office/drawing/2014/main" id="{20DA3848-354E-9FAF-61FF-1FA2E8114B3D}"/>
                  </a:ext>
                </a:extLst>
              </p:cNvPr>
              <p:cNvSpPr/>
              <p:nvPr/>
            </p:nvSpPr>
            <p:spPr>
              <a:xfrm>
                <a:off x="310517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3" name="任意多边形: 形状 84">
                <a:extLst>
                  <a:ext uri="{FF2B5EF4-FFF2-40B4-BE49-F238E27FC236}">
                    <a16:creationId xmlns:a16="http://schemas.microsoft.com/office/drawing/2014/main" id="{120FB9B7-2568-893E-55DC-B3276D1A6976}"/>
                  </a:ext>
                </a:extLst>
              </p:cNvPr>
              <p:cNvSpPr/>
              <p:nvPr/>
            </p:nvSpPr>
            <p:spPr>
              <a:xfrm>
                <a:off x="310517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4" name="任意多边形: 形状 85">
                <a:extLst>
                  <a:ext uri="{FF2B5EF4-FFF2-40B4-BE49-F238E27FC236}">
                    <a16:creationId xmlns:a16="http://schemas.microsoft.com/office/drawing/2014/main" id="{2A31BB13-576D-4E85-AC86-5CD9EF176C57}"/>
                  </a:ext>
                </a:extLst>
              </p:cNvPr>
              <p:cNvSpPr/>
              <p:nvPr/>
            </p:nvSpPr>
            <p:spPr>
              <a:xfrm>
                <a:off x="310517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5" name="任意多边形: 形状 86">
                <a:extLst>
                  <a:ext uri="{FF2B5EF4-FFF2-40B4-BE49-F238E27FC236}">
                    <a16:creationId xmlns:a16="http://schemas.microsoft.com/office/drawing/2014/main" id="{2130874A-3C6B-0126-7A9D-2A1A036B4BE4}"/>
                  </a:ext>
                </a:extLst>
              </p:cNvPr>
              <p:cNvSpPr/>
              <p:nvPr/>
            </p:nvSpPr>
            <p:spPr>
              <a:xfrm>
                <a:off x="310517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6" name="任意多边形: 形状 87">
                <a:extLst>
                  <a:ext uri="{FF2B5EF4-FFF2-40B4-BE49-F238E27FC236}">
                    <a16:creationId xmlns:a16="http://schemas.microsoft.com/office/drawing/2014/main" id="{C5CE8243-1225-9B7F-8EE8-93F1E18C2A4C}"/>
                  </a:ext>
                </a:extLst>
              </p:cNvPr>
              <p:cNvSpPr/>
              <p:nvPr/>
            </p:nvSpPr>
            <p:spPr>
              <a:xfrm>
                <a:off x="310517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97" name="任意多边形: 形状 88">
                <a:extLst>
                  <a:ext uri="{FF2B5EF4-FFF2-40B4-BE49-F238E27FC236}">
                    <a16:creationId xmlns:a16="http://schemas.microsoft.com/office/drawing/2014/main" id="{AAED3730-C15D-F7B5-3068-C809484D3E2D}"/>
                  </a:ext>
                </a:extLst>
              </p:cNvPr>
              <p:cNvSpPr/>
              <p:nvPr/>
            </p:nvSpPr>
            <p:spPr>
              <a:xfrm>
                <a:off x="310517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sp>
        <p:nvSpPr>
          <p:cNvPr id="57" name="Rectangle 56">
            <a:extLst>
              <a:ext uri="{FF2B5EF4-FFF2-40B4-BE49-F238E27FC236}">
                <a16:creationId xmlns:a16="http://schemas.microsoft.com/office/drawing/2014/main" id="{2234A793-2F6A-DD86-4761-8FE65CBA816E}"/>
              </a:ext>
            </a:extLst>
          </p:cNvPr>
          <p:cNvSpPr/>
          <p:nvPr/>
        </p:nvSpPr>
        <p:spPr>
          <a:xfrm>
            <a:off x="2199190" y="2221376"/>
            <a:ext cx="5431628" cy="2848895"/>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sp>
        <p:nvSpPr>
          <p:cNvPr id="369" name="TextBox 368">
            <a:extLst>
              <a:ext uri="{FF2B5EF4-FFF2-40B4-BE49-F238E27FC236}">
                <a16:creationId xmlns:a16="http://schemas.microsoft.com/office/drawing/2014/main" id="{ECED0D3C-8DCD-9539-C46E-354CA52FC82F}"/>
              </a:ext>
            </a:extLst>
          </p:cNvPr>
          <p:cNvSpPr txBox="1"/>
          <p:nvPr/>
        </p:nvSpPr>
        <p:spPr>
          <a:xfrm>
            <a:off x="2632764" y="2479039"/>
            <a:ext cx="4564480" cy="1104148"/>
          </a:xfrm>
          <a:prstGeom prst="rect">
            <a:avLst/>
          </a:prstGeom>
          <a:noFill/>
        </p:spPr>
        <p:txBody>
          <a:bodyPr wrap="square">
            <a:noAutofit/>
          </a:bodyPr>
          <a:lstStyle/>
          <a:p>
            <a:pPr algn="just">
              <a:lnSpc>
                <a:spcPct val="120000"/>
              </a:lnSpc>
              <a:spcAft>
                <a:spcPts val="600"/>
              </a:spcAft>
            </a:pPr>
            <a:r>
              <a:rPr lang="zh-CN" altLang="en-US" sz="1400">
                <a:solidFill>
                  <a:schemeClr val="bg1"/>
                </a:solidFill>
                <a:latin typeface="Arial" panose="020B0604020202020204" pitchFamily="34" charset="0"/>
              </a:rPr>
              <a:t>目前我国大型网络游戏玩家中未满</a:t>
            </a:r>
            <a:r>
              <a:rPr lang="en-US" altLang="zh-CN" sz="1400">
                <a:solidFill>
                  <a:schemeClr val="bg1"/>
                </a:solidFill>
                <a:latin typeface="Arial" panose="020B0604020202020204" pitchFamily="34" charset="0"/>
              </a:rPr>
              <a:t>18</a:t>
            </a:r>
            <a:r>
              <a:rPr lang="zh-CN" altLang="en-US" sz="1400">
                <a:solidFill>
                  <a:schemeClr val="bg1"/>
                </a:solidFill>
                <a:latin typeface="Arial" panose="020B0604020202020204" pitchFamily="34" charset="0"/>
              </a:rPr>
              <a:t>周岁的青少年玩家占整体玩家比例的</a:t>
            </a:r>
            <a:r>
              <a:rPr lang="en-US" altLang="zh-CN" sz="1400">
                <a:solidFill>
                  <a:schemeClr val="bg1"/>
                </a:solidFill>
                <a:latin typeface="Arial" panose="020B0604020202020204" pitchFamily="34" charset="0"/>
              </a:rPr>
              <a:t>17%</a:t>
            </a:r>
            <a:r>
              <a:rPr lang="zh-CN" altLang="en-US" sz="1400">
                <a:solidFill>
                  <a:schemeClr val="bg1"/>
                </a:solidFill>
                <a:latin typeface="Arial" panose="020B0604020202020204" pitchFamily="34" charset="0"/>
              </a:rPr>
              <a:t>，达到</a:t>
            </a:r>
            <a:r>
              <a:rPr lang="en-US" altLang="zh-CN" sz="1400">
                <a:solidFill>
                  <a:schemeClr val="bg1"/>
                </a:solidFill>
                <a:latin typeface="Arial" panose="020B0604020202020204" pitchFamily="34" charset="0"/>
              </a:rPr>
              <a:t>1178.3</a:t>
            </a:r>
            <a:r>
              <a:rPr lang="zh-CN" altLang="en-US" sz="1400">
                <a:solidFill>
                  <a:schemeClr val="bg1"/>
                </a:solidFill>
                <a:latin typeface="Arial" panose="020B0604020202020204" pitchFamily="34" charset="0"/>
              </a:rPr>
              <a:t>万人，一些青少年沉迷于网络游戏，影响了学业和健康，有的甚至走上了违法犯罪的道路，社会反响非常强烈。</a:t>
            </a:r>
          </a:p>
        </p:txBody>
      </p:sp>
      <p:graphicFrame>
        <p:nvGraphicFramePr>
          <p:cNvPr id="376" name="Chart 375">
            <a:extLst>
              <a:ext uri="{FF2B5EF4-FFF2-40B4-BE49-F238E27FC236}">
                <a16:creationId xmlns:a16="http://schemas.microsoft.com/office/drawing/2014/main" id="{F67BF53D-04FD-0AD8-FBB9-7525470C8031}"/>
              </a:ext>
            </a:extLst>
          </p:cNvPr>
          <p:cNvGraphicFramePr/>
          <p:nvPr>
            <p:extLst>
              <p:ext uri="{D42A27DB-BD31-4B8C-83A1-F6EECF244321}">
                <p14:modId xmlns:p14="http://schemas.microsoft.com/office/powerpoint/2010/main" val="1421482181"/>
              </p:ext>
            </p:extLst>
          </p:nvPr>
        </p:nvGraphicFramePr>
        <p:xfrm>
          <a:off x="2620708" y="3651686"/>
          <a:ext cx="1283803" cy="1283803"/>
        </p:xfrm>
        <a:graphic>
          <a:graphicData uri="http://schemas.openxmlformats.org/drawingml/2006/chart">
            <c:chart xmlns:c="http://schemas.openxmlformats.org/drawingml/2006/chart" xmlns:r="http://schemas.openxmlformats.org/officeDocument/2006/relationships" r:id="rId4"/>
          </a:graphicData>
        </a:graphic>
      </p:graphicFrame>
      <p:sp>
        <p:nvSpPr>
          <p:cNvPr id="377" name="TextBox 376">
            <a:extLst>
              <a:ext uri="{FF2B5EF4-FFF2-40B4-BE49-F238E27FC236}">
                <a16:creationId xmlns:a16="http://schemas.microsoft.com/office/drawing/2014/main" id="{D3ECBA2F-2700-64D8-C842-B4FF93E70D76}"/>
              </a:ext>
            </a:extLst>
          </p:cNvPr>
          <p:cNvSpPr txBox="1"/>
          <p:nvPr/>
        </p:nvSpPr>
        <p:spPr>
          <a:xfrm>
            <a:off x="3980656" y="3868146"/>
            <a:ext cx="1517019" cy="369332"/>
          </a:xfrm>
          <a:prstGeom prst="rect">
            <a:avLst/>
          </a:prstGeom>
          <a:noFill/>
        </p:spPr>
        <p:txBody>
          <a:bodyPr wrap="square" lIns="0" tIns="0" rIns="0" bIns="0" rtlCol="0">
            <a:noAutofit/>
          </a:bodyPr>
          <a:lstStyle/>
          <a:p>
            <a:pPr marL="0" marR="0" indent="0" algn="just" defTabSz="914400" rtl="0" eaLnBrk="1" fontAlgn="auto" latinLnBrk="0" hangingPunct="1">
              <a:lnSpc>
                <a:spcPct val="100000"/>
              </a:lnSpc>
              <a:spcBef>
                <a:spcPts val="0"/>
              </a:spcBef>
              <a:spcAft>
                <a:spcPts val="0"/>
              </a:spcAft>
              <a:buClrTx/>
              <a:buSzTx/>
              <a:buFontTx/>
              <a:buNone/>
              <a:tabLst/>
            </a:pPr>
            <a:r>
              <a:rPr kumimoji="0" lang="en-US" altLang="zh-CN" sz="2400" i="0" u="none" strike="noStrike" kern="1200" cap="none" spc="0" normalizeH="0" baseline="0" noProof="0">
                <a:ln>
                  <a:noFill/>
                </a:ln>
                <a:solidFill>
                  <a:schemeClr val="bg1"/>
                </a:solidFill>
                <a:effectLst/>
                <a:uLnTx/>
                <a:uFillTx/>
                <a:latin typeface="Arial" panose="020B0604020202020204" pitchFamily="34" charset="0"/>
                <a:ea typeface="黑体"/>
                <a:cs typeface="+mn-cs"/>
              </a:rPr>
              <a:t>17</a:t>
            </a:r>
            <a:r>
              <a:rPr kumimoji="0" lang="en-US" altLang="zh-CN" sz="1200" i="0" u="none" strike="noStrike" kern="1200" cap="none" spc="0" normalizeH="0" baseline="0" noProof="0">
                <a:ln>
                  <a:noFill/>
                </a:ln>
                <a:solidFill>
                  <a:schemeClr val="bg1"/>
                </a:solidFill>
                <a:effectLst/>
                <a:uLnTx/>
                <a:uFillTx/>
                <a:latin typeface="Arial" panose="020B0604020202020204" pitchFamily="34" charset="0"/>
                <a:ea typeface="黑体"/>
                <a:cs typeface="+mn-cs"/>
              </a:rPr>
              <a:t>% </a:t>
            </a:r>
            <a:r>
              <a:rPr lang="en-US" altLang="zh-CN" sz="1200" b="1">
                <a:solidFill>
                  <a:schemeClr val="bg1"/>
                </a:solidFill>
                <a:latin typeface="Arial" panose="020B0604020202020204" pitchFamily="34" charset="0"/>
                <a:ea typeface="黑体"/>
              </a:rPr>
              <a:t>&lt; </a:t>
            </a:r>
            <a:r>
              <a:rPr lang="en-US" altLang="zh-CN" sz="1100" b="1">
                <a:solidFill>
                  <a:schemeClr val="bg1"/>
                </a:solidFill>
                <a:latin typeface="Arial" panose="020B0604020202020204" pitchFamily="34" charset="0"/>
                <a:ea typeface="黑体"/>
              </a:rPr>
              <a:t>18</a:t>
            </a:r>
            <a:r>
              <a:rPr lang="zh-CN" altLang="en-US" sz="1100" b="1">
                <a:solidFill>
                  <a:schemeClr val="bg1"/>
                </a:solidFill>
                <a:latin typeface="Arial" panose="020B0604020202020204" pitchFamily="34" charset="0"/>
                <a:ea typeface="黑体"/>
              </a:rPr>
              <a:t>岁</a:t>
            </a:r>
            <a:endParaRPr kumimoji="0" lang="zh-CN" altLang="en-US" sz="1100" b="1" i="0" u="none" strike="noStrike" kern="1200" cap="none" spc="0" normalizeH="0" baseline="0" noProof="0" dirty="0">
              <a:ln>
                <a:noFill/>
              </a:ln>
              <a:solidFill>
                <a:schemeClr val="bg1"/>
              </a:solidFill>
              <a:effectLst/>
              <a:uLnTx/>
              <a:uFillTx/>
              <a:latin typeface="Arial" panose="020B0604020202020204" pitchFamily="34" charset="0"/>
              <a:ea typeface="黑体"/>
              <a:cs typeface="+mn-cs"/>
            </a:endParaRPr>
          </a:p>
        </p:txBody>
      </p:sp>
      <p:sp>
        <p:nvSpPr>
          <p:cNvPr id="378" name="TextBox 377">
            <a:extLst>
              <a:ext uri="{FF2B5EF4-FFF2-40B4-BE49-F238E27FC236}">
                <a16:creationId xmlns:a16="http://schemas.microsoft.com/office/drawing/2014/main" id="{17FC05A0-B20E-5FE8-859C-A2BB54E18C04}"/>
              </a:ext>
            </a:extLst>
          </p:cNvPr>
          <p:cNvSpPr txBox="1"/>
          <p:nvPr/>
        </p:nvSpPr>
        <p:spPr>
          <a:xfrm>
            <a:off x="4018756" y="4325346"/>
            <a:ext cx="1517019" cy="369332"/>
          </a:xfrm>
          <a:prstGeom prst="rect">
            <a:avLst/>
          </a:prstGeom>
          <a:noFill/>
        </p:spPr>
        <p:txBody>
          <a:bodyPr wrap="square" lIns="0" tIns="0" rIns="0" bIns="0" rtlCol="0">
            <a:noAutofit/>
          </a:bodyPr>
          <a:lstStyle/>
          <a:p>
            <a:pPr marL="0" marR="0" indent="0" algn="just" defTabSz="914400" rtl="0" eaLnBrk="1" fontAlgn="auto" latinLnBrk="0" hangingPunct="1">
              <a:lnSpc>
                <a:spcPct val="100000"/>
              </a:lnSpc>
              <a:spcBef>
                <a:spcPts val="0"/>
              </a:spcBef>
              <a:spcAft>
                <a:spcPts val="0"/>
              </a:spcAft>
              <a:buClrTx/>
              <a:buSzTx/>
              <a:buFontTx/>
              <a:buNone/>
              <a:tabLst/>
            </a:pPr>
            <a:r>
              <a:rPr kumimoji="0" lang="en-US" altLang="zh-CN" sz="2400" i="0" u="none" strike="noStrike" kern="1200" cap="none" spc="0" normalizeH="0" baseline="0" noProof="0">
                <a:ln>
                  <a:noFill/>
                </a:ln>
                <a:solidFill>
                  <a:schemeClr val="bg1"/>
                </a:solidFill>
                <a:effectLst/>
                <a:uLnTx/>
                <a:uFillTx/>
                <a:latin typeface="Arial" panose="020B0604020202020204" pitchFamily="34" charset="0"/>
                <a:ea typeface="黑体"/>
                <a:cs typeface="+mn-cs"/>
              </a:rPr>
              <a:t>1178.3</a:t>
            </a:r>
            <a:r>
              <a:rPr kumimoji="0" lang="zh-CN" altLang="en-US" sz="1100" i="0" u="none" strike="noStrike" kern="1200" cap="none" spc="0" normalizeH="0" baseline="0" noProof="0">
                <a:ln>
                  <a:noFill/>
                </a:ln>
                <a:solidFill>
                  <a:schemeClr val="bg1"/>
                </a:solidFill>
                <a:effectLst/>
                <a:uLnTx/>
                <a:uFillTx/>
                <a:latin typeface="Arial" panose="020B0604020202020204" pitchFamily="34" charset="0"/>
                <a:ea typeface="黑体"/>
                <a:cs typeface="+mn-cs"/>
              </a:rPr>
              <a:t>万人</a:t>
            </a:r>
            <a:endParaRPr kumimoji="0" lang="zh-CN" altLang="en-US" sz="1100" i="0" u="none" strike="noStrike" kern="1200" cap="none" spc="0" normalizeH="0" baseline="0" noProof="0" dirty="0">
              <a:ln>
                <a:noFill/>
              </a:ln>
              <a:solidFill>
                <a:schemeClr val="bg1"/>
              </a:solidFill>
              <a:effectLst/>
              <a:uLnTx/>
              <a:uFillTx/>
              <a:latin typeface="Arial" panose="020B0604020202020204" pitchFamily="34" charset="0"/>
              <a:ea typeface="黑体"/>
              <a:cs typeface="+mn-cs"/>
            </a:endParaRPr>
          </a:p>
        </p:txBody>
      </p:sp>
      <p:grpSp>
        <p:nvGrpSpPr>
          <p:cNvPr id="387" name="Group 386">
            <a:extLst>
              <a:ext uri="{FF2B5EF4-FFF2-40B4-BE49-F238E27FC236}">
                <a16:creationId xmlns:a16="http://schemas.microsoft.com/office/drawing/2014/main" id="{7F5453CA-DDAB-1824-72FC-1186E4E45661}"/>
              </a:ext>
            </a:extLst>
          </p:cNvPr>
          <p:cNvGrpSpPr/>
          <p:nvPr/>
        </p:nvGrpSpPr>
        <p:grpSpPr>
          <a:xfrm>
            <a:off x="5228350" y="3813601"/>
            <a:ext cx="772352" cy="321622"/>
            <a:chOff x="5344478" y="4362471"/>
            <a:chExt cx="631261" cy="262869"/>
          </a:xfrm>
        </p:grpSpPr>
        <p:sp>
          <p:nvSpPr>
            <p:cNvPr id="380" name="TextBox 379">
              <a:extLst>
                <a:ext uri="{FF2B5EF4-FFF2-40B4-BE49-F238E27FC236}">
                  <a16:creationId xmlns:a16="http://schemas.microsoft.com/office/drawing/2014/main" id="{07B1C309-F6D5-7E04-BB9A-660300495B63}"/>
                </a:ext>
              </a:extLst>
            </p:cNvPr>
            <p:cNvSpPr txBox="1"/>
            <p:nvPr/>
          </p:nvSpPr>
          <p:spPr>
            <a:xfrm>
              <a:off x="5344478" y="4432667"/>
              <a:ext cx="606741" cy="192673"/>
            </a:xfrm>
            <a:prstGeom prst="roundRect">
              <a:avLst>
                <a:gd name="adj" fmla="val 50000"/>
              </a:avLst>
            </a:prstGeom>
            <a:solidFill>
              <a:schemeClr val="bg1"/>
            </a:solidFill>
          </p:spPr>
          <p:txBody>
            <a:bodyPr wrap="square" anchor="ctr">
              <a:noAutofit/>
            </a:bodyPr>
            <a:lstStyle/>
            <a:p>
              <a:pPr algn="ctr"/>
              <a:r>
                <a:rPr lang="zh-CN" altLang="en-US" sz="1000" b="1">
                  <a:solidFill>
                    <a:schemeClr val="accent5"/>
                  </a:solidFill>
                  <a:latin typeface="Arial" panose="020B0604020202020204" pitchFamily="34" charset="0"/>
                </a:rPr>
                <a:t>学业</a:t>
              </a:r>
            </a:p>
          </p:txBody>
        </p:sp>
        <p:grpSp>
          <p:nvGrpSpPr>
            <p:cNvPr id="386" name="Group 385">
              <a:extLst>
                <a:ext uri="{FF2B5EF4-FFF2-40B4-BE49-F238E27FC236}">
                  <a16:creationId xmlns:a16="http://schemas.microsoft.com/office/drawing/2014/main" id="{3FDAC6D7-2D42-16A3-19CB-575A58316B40}"/>
                </a:ext>
              </a:extLst>
            </p:cNvPr>
            <p:cNvGrpSpPr/>
            <p:nvPr/>
          </p:nvGrpSpPr>
          <p:grpSpPr>
            <a:xfrm>
              <a:off x="5833587" y="4362471"/>
              <a:ext cx="142152" cy="160469"/>
              <a:chOff x="5831928" y="4055249"/>
              <a:chExt cx="481242" cy="543252"/>
            </a:xfrm>
          </p:grpSpPr>
          <p:sp>
            <p:nvSpPr>
              <p:cNvPr id="381" name="Oval 380">
                <a:extLst>
                  <a:ext uri="{FF2B5EF4-FFF2-40B4-BE49-F238E27FC236}">
                    <a16:creationId xmlns:a16="http://schemas.microsoft.com/office/drawing/2014/main" id="{C266898A-2449-8D5D-B37E-F1E7B678B911}"/>
                  </a:ext>
                </a:extLst>
              </p:cNvPr>
              <p:cNvSpPr/>
              <p:nvPr/>
            </p:nvSpPr>
            <p:spPr>
              <a:xfrm>
                <a:off x="5863134" y="4055249"/>
                <a:ext cx="450036" cy="450036"/>
              </a:xfrm>
              <a:prstGeom prst="ellipse">
                <a:avLst/>
              </a:prstGeom>
              <a:solidFill>
                <a:schemeClr val="accent2"/>
              </a:solidFill>
              <a:ln w="12700" cap="flat" cmpd="sng" algn="ctr">
                <a:solidFill>
                  <a:schemeClr val="accent3"/>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85" name="Isosceles Triangle 384">
                <a:extLst>
                  <a:ext uri="{FF2B5EF4-FFF2-40B4-BE49-F238E27FC236}">
                    <a16:creationId xmlns:a16="http://schemas.microsoft.com/office/drawing/2014/main" id="{8E9E0CD1-DD2F-5512-0010-5E8A20C2496F}"/>
                  </a:ext>
                </a:extLst>
              </p:cNvPr>
              <p:cNvSpPr/>
              <p:nvPr/>
            </p:nvSpPr>
            <p:spPr>
              <a:xfrm rot="12902198">
                <a:off x="5831928" y="4298389"/>
                <a:ext cx="285471" cy="300112"/>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82" name="Cross 381">
                <a:extLst>
                  <a:ext uri="{FF2B5EF4-FFF2-40B4-BE49-F238E27FC236}">
                    <a16:creationId xmlns:a16="http://schemas.microsoft.com/office/drawing/2014/main" id="{EF023179-08A7-F71F-B679-5DF3914FDF61}"/>
                  </a:ext>
                </a:extLst>
              </p:cNvPr>
              <p:cNvSpPr/>
              <p:nvPr/>
            </p:nvSpPr>
            <p:spPr>
              <a:xfrm rot="2700000">
                <a:off x="5931890" y="4124005"/>
                <a:ext cx="312525" cy="312525"/>
              </a:xfrm>
              <a:prstGeom prst="plus">
                <a:avLst>
                  <a:gd name="adj" fmla="val 37500"/>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388" name="Group 387">
            <a:extLst>
              <a:ext uri="{FF2B5EF4-FFF2-40B4-BE49-F238E27FC236}">
                <a16:creationId xmlns:a16="http://schemas.microsoft.com/office/drawing/2014/main" id="{F7B08E92-DD5E-26EB-1C0A-EEBFE4F661BC}"/>
              </a:ext>
            </a:extLst>
          </p:cNvPr>
          <p:cNvGrpSpPr/>
          <p:nvPr/>
        </p:nvGrpSpPr>
        <p:grpSpPr>
          <a:xfrm>
            <a:off x="5529641" y="4196613"/>
            <a:ext cx="772352" cy="321622"/>
            <a:chOff x="5344478" y="4362471"/>
            <a:chExt cx="631261" cy="262869"/>
          </a:xfrm>
        </p:grpSpPr>
        <p:sp>
          <p:nvSpPr>
            <p:cNvPr id="389" name="TextBox 388">
              <a:extLst>
                <a:ext uri="{FF2B5EF4-FFF2-40B4-BE49-F238E27FC236}">
                  <a16:creationId xmlns:a16="http://schemas.microsoft.com/office/drawing/2014/main" id="{173C509C-2C47-1D84-4A0A-E7DF0ED494F0}"/>
                </a:ext>
              </a:extLst>
            </p:cNvPr>
            <p:cNvSpPr txBox="1"/>
            <p:nvPr/>
          </p:nvSpPr>
          <p:spPr>
            <a:xfrm>
              <a:off x="5344478" y="4432667"/>
              <a:ext cx="606741" cy="192673"/>
            </a:xfrm>
            <a:prstGeom prst="roundRect">
              <a:avLst>
                <a:gd name="adj" fmla="val 50000"/>
              </a:avLst>
            </a:prstGeom>
            <a:solidFill>
              <a:schemeClr val="bg1"/>
            </a:solidFill>
          </p:spPr>
          <p:txBody>
            <a:bodyPr wrap="square" anchor="ctr">
              <a:noAutofit/>
            </a:bodyPr>
            <a:lstStyle/>
            <a:p>
              <a:pPr algn="ctr"/>
              <a:r>
                <a:rPr lang="zh-CN" altLang="en-US" sz="1000" b="1">
                  <a:solidFill>
                    <a:schemeClr val="accent5"/>
                  </a:solidFill>
                  <a:latin typeface="Arial" panose="020B0604020202020204" pitchFamily="34" charset="0"/>
                </a:rPr>
                <a:t>健康</a:t>
              </a:r>
            </a:p>
          </p:txBody>
        </p:sp>
        <p:grpSp>
          <p:nvGrpSpPr>
            <p:cNvPr id="390" name="Group 389">
              <a:extLst>
                <a:ext uri="{FF2B5EF4-FFF2-40B4-BE49-F238E27FC236}">
                  <a16:creationId xmlns:a16="http://schemas.microsoft.com/office/drawing/2014/main" id="{F8671726-AD32-5CC6-2353-18AE12C79C55}"/>
                </a:ext>
              </a:extLst>
            </p:cNvPr>
            <p:cNvGrpSpPr/>
            <p:nvPr/>
          </p:nvGrpSpPr>
          <p:grpSpPr>
            <a:xfrm>
              <a:off x="5833587" y="4362471"/>
              <a:ext cx="142152" cy="160469"/>
              <a:chOff x="5831928" y="4055249"/>
              <a:chExt cx="481242" cy="543252"/>
            </a:xfrm>
          </p:grpSpPr>
          <p:sp>
            <p:nvSpPr>
              <p:cNvPr id="391" name="Oval 390">
                <a:extLst>
                  <a:ext uri="{FF2B5EF4-FFF2-40B4-BE49-F238E27FC236}">
                    <a16:creationId xmlns:a16="http://schemas.microsoft.com/office/drawing/2014/main" id="{643A646A-D276-A1EB-48AA-4E6A7819406D}"/>
                  </a:ext>
                </a:extLst>
              </p:cNvPr>
              <p:cNvSpPr/>
              <p:nvPr/>
            </p:nvSpPr>
            <p:spPr>
              <a:xfrm>
                <a:off x="5863134" y="4055249"/>
                <a:ext cx="450036" cy="450036"/>
              </a:xfrm>
              <a:prstGeom prst="ellipse">
                <a:avLst/>
              </a:prstGeom>
              <a:solidFill>
                <a:schemeClr val="accent2"/>
              </a:solidFill>
              <a:ln w="12700" cap="flat" cmpd="sng" algn="ctr">
                <a:solidFill>
                  <a:schemeClr val="accent3"/>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92" name="Isosceles Triangle 384">
                <a:extLst>
                  <a:ext uri="{FF2B5EF4-FFF2-40B4-BE49-F238E27FC236}">
                    <a16:creationId xmlns:a16="http://schemas.microsoft.com/office/drawing/2014/main" id="{5D343E70-7351-259A-B7B2-EA1674EB02D9}"/>
                  </a:ext>
                </a:extLst>
              </p:cNvPr>
              <p:cNvSpPr/>
              <p:nvPr/>
            </p:nvSpPr>
            <p:spPr>
              <a:xfrm rot="12902198">
                <a:off x="5831928" y="4298389"/>
                <a:ext cx="285471" cy="300112"/>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93" name="Cross 392">
                <a:extLst>
                  <a:ext uri="{FF2B5EF4-FFF2-40B4-BE49-F238E27FC236}">
                    <a16:creationId xmlns:a16="http://schemas.microsoft.com/office/drawing/2014/main" id="{7C97CBBC-595D-4EDC-3909-BE9F780BDBC4}"/>
                  </a:ext>
                </a:extLst>
              </p:cNvPr>
              <p:cNvSpPr/>
              <p:nvPr/>
            </p:nvSpPr>
            <p:spPr>
              <a:xfrm rot="2700000">
                <a:off x="5931890" y="4124005"/>
                <a:ext cx="312525" cy="312525"/>
              </a:xfrm>
              <a:prstGeom prst="plus">
                <a:avLst>
                  <a:gd name="adj" fmla="val 37500"/>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394" name="Group 393">
            <a:extLst>
              <a:ext uri="{FF2B5EF4-FFF2-40B4-BE49-F238E27FC236}">
                <a16:creationId xmlns:a16="http://schemas.microsoft.com/office/drawing/2014/main" id="{7D29B999-B086-4522-8842-0A934351F727}"/>
              </a:ext>
            </a:extLst>
          </p:cNvPr>
          <p:cNvGrpSpPr/>
          <p:nvPr/>
        </p:nvGrpSpPr>
        <p:grpSpPr>
          <a:xfrm>
            <a:off x="6412691" y="4448604"/>
            <a:ext cx="772352" cy="321622"/>
            <a:chOff x="5344478" y="4362471"/>
            <a:chExt cx="631261" cy="262869"/>
          </a:xfrm>
        </p:grpSpPr>
        <p:sp>
          <p:nvSpPr>
            <p:cNvPr id="395" name="TextBox 394">
              <a:extLst>
                <a:ext uri="{FF2B5EF4-FFF2-40B4-BE49-F238E27FC236}">
                  <a16:creationId xmlns:a16="http://schemas.microsoft.com/office/drawing/2014/main" id="{754EB958-0C03-D2CE-E212-388CB91DC2A1}"/>
                </a:ext>
              </a:extLst>
            </p:cNvPr>
            <p:cNvSpPr txBox="1"/>
            <p:nvPr/>
          </p:nvSpPr>
          <p:spPr>
            <a:xfrm>
              <a:off x="5344478" y="4432667"/>
              <a:ext cx="606741" cy="192673"/>
            </a:xfrm>
            <a:prstGeom prst="roundRect">
              <a:avLst>
                <a:gd name="adj" fmla="val 50000"/>
              </a:avLst>
            </a:prstGeom>
            <a:solidFill>
              <a:schemeClr val="bg1"/>
            </a:solidFill>
          </p:spPr>
          <p:txBody>
            <a:bodyPr wrap="square" anchor="ctr">
              <a:noAutofit/>
            </a:bodyPr>
            <a:lstStyle/>
            <a:p>
              <a:pPr algn="ctr"/>
              <a:r>
                <a:rPr lang="zh-CN" altLang="en-US" sz="1000" b="1">
                  <a:solidFill>
                    <a:schemeClr val="accent5"/>
                  </a:solidFill>
                  <a:latin typeface="Arial" panose="020B0604020202020204" pitchFamily="34" charset="0"/>
                </a:rPr>
                <a:t>社交</a:t>
              </a:r>
            </a:p>
          </p:txBody>
        </p:sp>
        <p:grpSp>
          <p:nvGrpSpPr>
            <p:cNvPr id="396" name="Group 395">
              <a:extLst>
                <a:ext uri="{FF2B5EF4-FFF2-40B4-BE49-F238E27FC236}">
                  <a16:creationId xmlns:a16="http://schemas.microsoft.com/office/drawing/2014/main" id="{35FCE412-3736-4FEC-B51F-B3FE47155997}"/>
                </a:ext>
              </a:extLst>
            </p:cNvPr>
            <p:cNvGrpSpPr/>
            <p:nvPr/>
          </p:nvGrpSpPr>
          <p:grpSpPr>
            <a:xfrm>
              <a:off x="5833587" y="4362471"/>
              <a:ext cx="142152" cy="160469"/>
              <a:chOff x="5831928" y="4055249"/>
              <a:chExt cx="481242" cy="543252"/>
            </a:xfrm>
          </p:grpSpPr>
          <p:sp>
            <p:nvSpPr>
              <p:cNvPr id="397" name="Oval 396">
                <a:extLst>
                  <a:ext uri="{FF2B5EF4-FFF2-40B4-BE49-F238E27FC236}">
                    <a16:creationId xmlns:a16="http://schemas.microsoft.com/office/drawing/2014/main" id="{15B8ECBA-5D1A-5BB3-4CD5-8EAE7F12C1D0}"/>
                  </a:ext>
                </a:extLst>
              </p:cNvPr>
              <p:cNvSpPr/>
              <p:nvPr/>
            </p:nvSpPr>
            <p:spPr>
              <a:xfrm>
                <a:off x="5863134" y="4055249"/>
                <a:ext cx="450036" cy="450036"/>
              </a:xfrm>
              <a:prstGeom prst="ellipse">
                <a:avLst/>
              </a:prstGeom>
              <a:solidFill>
                <a:schemeClr val="accent2"/>
              </a:solidFill>
              <a:ln w="12700" cap="flat" cmpd="sng" algn="ctr">
                <a:solidFill>
                  <a:schemeClr val="accent3"/>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98" name="Isosceles Triangle 384">
                <a:extLst>
                  <a:ext uri="{FF2B5EF4-FFF2-40B4-BE49-F238E27FC236}">
                    <a16:creationId xmlns:a16="http://schemas.microsoft.com/office/drawing/2014/main" id="{66343B09-E1D0-4AF0-7D9E-2EC8F95406B3}"/>
                  </a:ext>
                </a:extLst>
              </p:cNvPr>
              <p:cNvSpPr/>
              <p:nvPr/>
            </p:nvSpPr>
            <p:spPr>
              <a:xfrm rot="12902198">
                <a:off x="5831928" y="4298389"/>
                <a:ext cx="285471" cy="300112"/>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399" name="Cross 398">
                <a:extLst>
                  <a:ext uri="{FF2B5EF4-FFF2-40B4-BE49-F238E27FC236}">
                    <a16:creationId xmlns:a16="http://schemas.microsoft.com/office/drawing/2014/main" id="{32D73C9D-9781-81BD-1C7B-485C482B826D}"/>
                  </a:ext>
                </a:extLst>
              </p:cNvPr>
              <p:cNvSpPr/>
              <p:nvPr/>
            </p:nvSpPr>
            <p:spPr>
              <a:xfrm rot="2700000">
                <a:off x="5931890" y="4124005"/>
                <a:ext cx="312525" cy="312525"/>
              </a:xfrm>
              <a:prstGeom prst="plus">
                <a:avLst>
                  <a:gd name="adj" fmla="val 37500"/>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400" name="Group 399">
            <a:extLst>
              <a:ext uri="{FF2B5EF4-FFF2-40B4-BE49-F238E27FC236}">
                <a16:creationId xmlns:a16="http://schemas.microsoft.com/office/drawing/2014/main" id="{5DF3ED3C-0EA8-E87D-DD64-AFF2C140FE1F}"/>
              </a:ext>
            </a:extLst>
          </p:cNvPr>
          <p:cNvGrpSpPr/>
          <p:nvPr/>
        </p:nvGrpSpPr>
        <p:grpSpPr>
          <a:xfrm>
            <a:off x="7074570" y="4029690"/>
            <a:ext cx="772352" cy="321622"/>
            <a:chOff x="5344478" y="4362471"/>
            <a:chExt cx="631261" cy="262869"/>
          </a:xfrm>
        </p:grpSpPr>
        <p:sp>
          <p:nvSpPr>
            <p:cNvPr id="401" name="TextBox 400">
              <a:extLst>
                <a:ext uri="{FF2B5EF4-FFF2-40B4-BE49-F238E27FC236}">
                  <a16:creationId xmlns:a16="http://schemas.microsoft.com/office/drawing/2014/main" id="{17E004D1-B1CB-7E64-A0B9-B6C9E1AD055D}"/>
                </a:ext>
              </a:extLst>
            </p:cNvPr>
            <p:cNvSpPr txBox="1"/>
            <p:nvPr/>
          </p:nvSpPr>
          <p:spPr>
            <a:xfrm>
              <a:off x="5344478" y="4432667"/>
              <a:ext cx="606741" cy="192673"/>
            </a:xfrm>
            <a:prstGeom prst="roundRect">
              <a:avLst>
                <a:gd name="adj" fmla="val 50000"/>
              </a:avLst>
            </a:prstGeom>
            <a:solidFill>
              <a:schemeClr val="bg1"/>
            </a:solidFill>
          </p:spPr>
          <p:txBody>
            <a:bodyPr wrap="square" anchor="ctr">
              <a:noAutofit/>
            </a:bodyPr>
            <a:lstStyle/>
            <a:p>
              <a:pPr algn="ctr"/>
              <a:r>
                <a:rPr lang="zh-CN" altLang="en-US" sz="1000" b="1">
                  <a:solidFill>
                    <a:schemeClr val="accent5"/>
                  </a:solidFill>
                  <a:latin typeface="Arial" panose="020B0604020202020204" pitchFamily="34" charset="0"/>
                </a:rPr>
                <a:t>犯罪</a:t>
              </a:r>
            </a:p>
          </p:txBody>
        </p:sp>
        <p:grpSp>
          <p:nvGrpSpPr>
            <p:cNvPr id="402" name="Group 401">
              <a:extLst>
                <a:ext uri="{FF2B5EF4-FFF2-40B4-BE49-F238E27FC236}">
                  <a16:creationId xmlns:a16="http://schemas.microsoft.com/office/drawing/2014/main" id="{C1D6350F-578E-6D3C-7276-15A2AE129EFA}"/>
                </a:ext>
              </a:extLst>
            </p:cNvPr>
            <p:cNvGrpSpPr/>
            <p:nvPr/>
          </p:nvGrpSpPr>
          <p:grpSpPr>
            <a:xfrm>
              <a:off x="5833587" y="4362471"/>
              <a:ext cx="142152" cy="160469"/>
              <a:chOff x="5831928" y="4055249"/>
              <a:chExt cx="481242" cy="543252"/>
            </a:xfrm>
          </p:grpSpPr>
          <p:sp>
            <p:nvSpPr>
              <p:cNvPr id="403" name="Oval 402">
                <a:extLst>
                  <a:ext uri="{FF2B5EF4-FFF2-40B4-BE49-F238E27FC236}">
                    <a16:creationId xmlns:a16="http://schemas.microsoft.com/office/drawing/2014/main" id="{77B9C8D6-E8CF-69CC-AB3E-248662F063AA}"/>
                  </a:ext>
                </a:extLst>
              </p:cNvPr>
              <p:cNvSpPr/>
              <p:nvPr/>
            </p:nvSpPr>
            <p:spPr>
              <a:xfrm>
                <a:off x="5863134" y="4055249"/>
                <a:ext cx="450036" cy="450036"/>
              </a:xfrm>
              <a:prstGeom prst="ellipse">
                <a:avLst/>
              </a:prstGeom>
              <a:solidFill>
                <a:schemeClr val="accent2"/>
              </a:solidFill>
              <a:ln w="12700" cap="flat" cmpd="sng" algn="ctr">
                <a:solidFill>
                  <a:schemeClr val="accent3"/>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04" name="Isosceles Triangle 384">
                <a:extLst>
                  <a:ext uri="{FF2B5EF4-FFF2-40B4-BE49-F238E27FC236}">
                    <a16:creationId xmlns:a16="http://schemas.microsoft.com/office/drawing/2014/main" id="{D565A6A8-DDE0-1C5E-7CA8-E0FF44B0C820}"/>
                  </a:ext>
                </a:extLst>
              </p:cNvPr>
              <p:cNvSpPr/>
              <p:nvPr/>
            </p:nvSpPr>
            <p:spPr>
              <a:xfrm rot="12902198">
                <a:off x="5831928" y="4298389"/>
                <a:ext cx="285471" cy="300112"/>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05" name="Cross 404">
                <a:extLst>
                  <a:ext uri="{FF2B5EF4-FFF2-40B4-BE49-F238E27FC236}">
                    <a16:creationId xmlns:a16="http://schemas.microsoft.com/office/drawing/2014/main" id="{D1DADD35-7979-F9CE-ECA6-42ED51747D7A}"/>
                  </a:ext>
                </a:extLst>
              </p:cNvPr>
              <p:cNvSpPr/>
              <p:nvPr/>
            </p:nvSpPr>
            <p:spPr>
              <a:xfrm rot="2700000">
                <a:off x="5931890" y="4124005"/>
                <a:ext cx="312525" cy="312525"/>
              </a:xfrm>
              <a:prstGeom prst="plus">
                <a:avLst>
                  <a:gd name="adj" fmla="val 37500"/>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406" name="Group 405">
            <a:extLst>
              <a:ext uri="{FF2B5EF4-FFF2-40B4-BE49-F238E27FC236}">
                <a16:creationId xmlns:a16="http://schemas.microsoft.com/office/drawing/2014/main" id="{7AE67832-30CD-A8D3-8007-3BCD567E3A08}"/>
              </a:ext>
            </a:extLst>
          </p:cNvPr>
          <p:cNvGrpSpPr/>
          <p:nvPr/>
        </p:nvGrpSpPr>
        <p:grpSpPr>
          <a:xfrm>
            <a:off x="6271993" y="3695867"/>
            <a:ext cx="772352" cy="321622"/>
            <a:chOff x="5344478" y="4362471"/>
            <a:chExt cx="631261" cy="262869"/>
          </a:xfrm>
        </p:grpSpPr>
        <p:sp>
          <p:nvSpPr>
            <p:cNvPr id="407" name="TextBox 406">
              <a:extLst>
                <a:ext uri="{FF2B5EF4-FFF2-40B4-BE49-F238E27FC236}">
                  <a16:creationId xmlns:a16="http://schemas.microsoft.com/office/drawing/2014/main" id="{5486599C-6994-492A-7F6D-4C11AD05685D}"/>
                </a:ext>
              </a:extLst>
            </p:cNvPr>
            <p:cNvSpPr txBox="1"/>
            <p:nvPr/>
          </p:nvSpPr>
          <p:spPr>
            <a:xfrm>
              <a:off x="5344478" y="4432667"/>
              <a:ext cx="606741" cy="192673"/>
            </a:xfrm>
            <a:prstGeom prst="roundRect">
              <a:avLst>
                <a:gd name="adj" fmla="val 50000"/>
              </a:avLst>
            </a:prstGeom>
            <a:solidFill>
              <a:schemeClr val="bg1"/>
            </a:solidFill>
          </p:spPr>
          <p:txBody>
            <a:bodyPr wrap="square" anchor="ctr">
              <a:noAutofit/>
            </a:bodyPr>
            <a:lstStyle/>
            <a:p>
              <a:pPr algn="ctr"/>
              <a:r>
                <a:rPr lang="zh-CN" altLang="en-US" sz="1000" b="1">
                  <a:solidFill>
                    <a:schemeClr val="accent5"/>
                  </a:solidFill>
                  <a:latin typeface="Arial" panose="020B0604020202020204" pitchFamily="34" charset="0"/>
                </a:rPr>
                <a:t>家庭</a:t>
              </a:r>
            </a:p>
          </p:txBody>
        </p:sp>
        <p:grpSp>
          <p:nvGrpSpPr>
            <p:cNvPr id="408" name="Group 407">
              <a:extLst>
                <a:ext uri="{FF2B5EF4-FFF2-40B4-BE49-F238E27FC236}">
                  <a16:creationId xmlns:a16="http://schemas.microsoft.com/office/drawing/2014/main" id="{ADE2777F-0577-5CC1-8542-7CE96B0E7B70}"/>
                </a:ext>
              </a:extLst>
            </p:cNvPr>
            <p:cNvGrpSpPr/>
            <p:nvPr/>
          </p:nvGrpSpPr>
          <p:grpSpPr>
            <a:xfrm>
              <a:off x="5833587" y="4362471"/>
              <a:ext cx="142152" cy="160469"/>
              <a:chOff x="5831928" y="4055249"/>
              <a:chExt cx="481242" cy="543252"/>
            </a:xfrm>
          </p:grpSpPr>
          <p:sp>
            <p:nvSpPr>
              <p:cNvPr id="409" name="Oval 408">
                <a:extLst>
                  <a:ext uri="{FF2B5EF4-FFF2-40B4-BE49-F238E27FC236}">
                    <a16:creationId xmlns:a16="http://schemas.microsoft.com/office/drawing/2014/main" id="{6C7466C7-D557-E10D-F866-E970B4FEFFF7}"/>
                  </a:ext>
                </a:extLst>
              </p:cNvPr>
              <p:cNvSpPr/>
              <p:nvPr/>
            </p:nvSpPr>
            <p:spPr>
              <a:xfrm>
                <a:off x="5863134" y="4055249"/>
                <a:ext cx="450036" cy="450036"/>
              </a:xfrm>
              <a:prstGeom prst="ellipse">
                <a:avLst/>
              </a:prstGeom>
              <a:solidFill>
                <a:schemeClr val="accent2"/>
              </a:solidFill>
              <a:ln w="12700" cap="flat" cmpd="sng" algn="ctr">
                <a:solidFill>
                  <a:schemeClr val="accent3"/>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10" name="Isosceles Triangle 384">
                <a:extLst>
                  <a:ext uri="{FF2B5EF4-FFF2-40B4-BE49-F238E27FC236}">
                    <a16:creationId xmlns:a16="http://schemas.microsoft.com/office/drawing/2014/main" id="{3CD5C522-C8B3-BE2E-299E-EF3253028300}"/>
                  </a:ext>
                </a:extLst>
              </p:cNvPr>
              <p:cNvSpPr/>
              <p:nvPr/>
            </p:nvSpPr>
            <p:spPr>
              <a:xfrm rot="12902198">
                <a:off x="5831928" y="4298389"/>
                <a:ext cx="285471" cy="300112"/>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411" name="Cross 410">
                <a:extLst>
                  <a:ext uri="{FF2B5EF4-FFF2-40B4-BE49-F238E27FC236}">
                    <a16:creationId xmlns:a16="http://schemas.microsoft.com/office/drawing/2014/main" id="{62310E47-6778-6545-3FC9-948775B68608}"/>
                  </a:ext>
                </a:extLst>
              </p:cNvPr>
              <p:cNvSpPr/>
              <p:nvPr/>
            </p:nvSpPr>
            <p:spPr>
              <a:xfrm rot="2700000">
                <a:off x="5931890" y="4124005"/>
                <a:ext cx="312525" cy="312525"/>
              </a:xfrm>
              <a:prstGeom prst="plus">
                <a:avLst>
                  <a:gd name="adj" fmla="val 37500"/>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2" name="Group 1">
            <a:extLst>
              <a:ext uri="{FF2B5EF4-FFF2-40B4-BE49-F238E27FC236}">
                <a16:creationId xmlns:a16="http://schemas.microsoft.com/office/drawing/2014/main" id="{2AA45A98-638C-6135-0BF3-ED017A483112}"/>
              </a:ext>
            </a:extLst>
          </p:cNvPr>
          <p:cNvGrpSpPr/>
          <p:nvPr/>
        </p:nvGrpSpPr>
        <p:grpSpPr>
          <a:xfrm>
            <a:off x="1548472" y="2274777"/>
            <a:ext cx="290488" cy="1994015"/>
            <a:chOff x="-864145" y="2275023"/>
            <a:chExt cx="335998" cy="2306413"/>
          </a:xfrm>
        </p:grpSpPr>
        <p:grpSp>
          <p:nvGrpSpPr>
            <p:cNvPr id="352" name="图形 1473">
              <a:extLst>
                <a:ext uri="{FF2B5EF4-FFF2-40B4-BE49-F238E27FC236}">
                  <a16:creationId xmlns:a16="http://schemas.microsoft.com/office/drawing/2014/main" id="{C72AF132-D54D-AB04-EF30-857C92C95AFE}"/>
                </a:ext>
              </a:extLst>
            </p:cNvPr>
            <p:cNvGrpSpPr/>
            <p:nvPr userDrawn="1"/>
          </p:nvGrpSpPr>
          <p:grpSpPr>
            <a:xfrm>
              <a:off x="-864145" y="2275023"/>
              <a:ext cx="335998" cy="335998"/>
              <a:chOff x="10753070" y="589280"/>
              <a:chExt cx="335998" cy="335998"/>
            </a:xfrm>
          </p:grpSpPr>
          <p:sp>
            <p:nvSpPr>
              <p:cNvPr id="707" name="任意多边形: 形状 1067">
                <a:extLst>
                  <a:ext uri="{FF2B5EF4-FFF2-40B4-BE49-F238E27FC236}">
                    <a16:creationId xmlns:a16="http://schemas.microsoft.com/office/drawing/2014/main" id="{3A70DD2E-A3B2-3B93-357C-0A90670319BC}"/>
                  </a:ext>
                </a:extLst>
              </p:cNvPr>
              <p:cNvSpPr/>
              <p:nvPr/>
            </p:nvSpPr>
            <p:spPr>
              <a:xfrm>
                <a:off x="10753070" y="589280"/>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8" name="任意多边形: 形状 1068">
                <a:extLst>
                  <a:ext uri="{FF2B5EF4-FFF2-40B4-BE49-F238E27FC236}">
                    <a16:creationId xmlns:a16="http://schemas.microsoft.com/office/drawing/2014/main" id="{BF867B4F-7549-BC27-798D-18D684E70EC5}"/>
                  </a:ext>
                </a:extLst>
              </p:cNvPr>
              <p:cNvSpPr/>
              <p:nvPr/>
            </p:nvSpPr>
            <p:spPr>
              <a:xfrm>
                <a:off x="10802011" y="638221"/>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709" name="任意多边形: 形状 1069">
                <a:extLst>
                  <a:ext uri="{FF2B5EF4-FFF2-40B4-BE49-F238E27FC236}">
                    <a16:creationId xmlns:a16="http://schemas.microsoft.com/office/drawing/2014/main" id="{26055006-6147-B196-7500-8CC4E2D93BEC}"/>
                  </a:ext>
                </a:extLst>
              </p:cNvPr>
              <p:cNvSpPr/>
              <p:nvPr/>
            </p:nvSpPr>
            <p:spPr>
              <a:xfrm>
                <a:off x="10862732" y="698942"/>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3" name="图形 1473">
              <a:extLst>
                <a:ext uri="{FF2B5EF4-FFF2-40B4-BE49-F238E27FC236}">
                  <a16:creationId xmlns:a16="http://schemas.microsoft.com/office/drawing/2014/main" id="{75A7EC70-D7E7-78F3-2200-3C5951BA432B}"/>
                </a:ext>
              </a:extLst>
            </p:cNvPr>
            <p:cNvGrpSpPr/>
            <p:nvPr userDrawn="1"/>
          </p:nvGrpSpPr>
          <p:grpSpPr>
            <a:xfrm>
              <a:off x="-864145" y="2454170"/>
              <a:ext cx="335998" cy="335998"/>
              <a:chOff x="10753070" y="768427"/>
              <a:chExt cx="335998" cy="335998"/>
            </a:xfrm>
          </p:grpSpPr>
          <p:sp>
            <p:nvSpPr>
              <p:cNvPr id="704" name="任意多边形: 形状 1064">
                <a:extLst>
                  <a:ext uri="{FF2B5EF4-FFF2-40B4-BE49-F238E27FC236}">
                    <a16:creationId xmlns:a16="http://schemas.microsoft.com/office/drawing/2014/main" id="{115A91A5-0429-F2E7-ABD0-516787A28283}"/>
                  </a:ext>
                </a:extLst>
              </p:cNvPr>
              <p:cNvSpPr/>
              <p:nvPr/>
            </p:nvSpPr>
            <p:spPr>
              <a:xfrm>
                <a:off x="10753070" y="768427"/>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5" name="任意多边形: 形状 1065">
                <a:extLst>
                  <a:ext uri="{FF2B5EF4-FFF2-40B4-BE49-F238E27FC236}">
                    <a16:creationId xmlns:a16="http://schemas.microsoft.com/office/drawing/2014/main" id="{23892F5A-9259-31E2-B7C1-B6697D1BE8A6}"/>
                  </a:ext>
                </a:extLst>
              </p:cNvPr>
              <p:cNvSpPr/>
              <p:nvPr/>
            </p:nvSpPr>
            <p:spPr>
              <a:xfrm>
                <a:off x="10802011" y="817369"/>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706" name="任意多边形: 形状 1066">
                <a:extLst>
                  <a:ext uri="{FF2B5EF4-FFF2-40B4-BE49-F238E27FC236}">
                    <a16:creationId xmlns:a16="http://schemas.microsoft.com/office/drawing/2014/main" id="{52AAFC9B-D45D-9953-7E7A-0503108EDD07}"/>
                  </a:ext>
                </a:extLst>
              </p:cNvPr>
              <p:cNvSpPr/>
              <p:nvPr/>
            </p:nvSpPr>
            <p:spPr>
              <a:xfrm>
                <a:off x="10862732" y="878090"/>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4" name="图形 1473">
              <a:extLst>
                <a:ext uri="{FF2B5EF4-FFF2-40B4-BE49-F238E27FC236}">
                  <a16:creationId xmlns:a16="http://schemas.microsoft.com/office/drawing/2014/main" id="{0E5050EF-6251-76F1-ABEC-EEB2EFB238BD}"/>
                </a:ext>
              </a:extLst>
            </p:cNvPr>
            <p:cNvGrpSpPr/>
            <p:nvPr userDrawn="1"/>
          </p:nvGrpSpPr>
          <p:grpSpPr>
            <a:xfrm>
              <a:off x="-864145" y="2633248"/>
              <a:ext cx="335998" cy="335998"/>
              <a:chOff x="10753070" y="947505"/>
              <a:chExt cx="335998" cy="335998"/>
            </a:xfrm>
          </p:grpSpPr>
          <p:sp>
            <p:nvSpPr>
              <p:cNvPr id="701" name="任意多边形: 形状 1061">
                <a:extLst>
                  <a:ext uri="{FF2B5EF4-FFF2-40B4-BE49-F238E27FC236}">
                    <a16:creationId xmlns:a16="http://schemas.microsoft.com/office/drawing/2014/main" id="{B8379F05-48AD-152F-3737-D28A57CDDD95}"/>
                  </a:ext>
                </a:extLst>
              </p:cNvPr>
              <p:cNvSpPr/>
              <p:nvPr/>
            </p:nvSpPr>
            <p:spPr>
              <a:xfrm>
                <a:off x="10753070" y="947505"/>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702" name="任意多边形: 形状 1062">
                <a:extLst>
                  <a:ext uri="{FF2B5EF4-FFF2-40B4-BE49-F238E27FC236}">
                    <a16:creationId xmlns:a16="http://schemas.microsoft.com/office/drawing/2014/main" id="{DB7AEA70-6B3F-2B13-7B77-3DA98DABCAC0}"/>
                  </a:ext>
                </a:extLst>
              </p:cNvPr>
              <p:cNvSpPr/>
              <p:nvPr/>
            </p:nvSpPr>
            <p:spPr>
              <a:xfrm>
                <a:off x="10802011" y="996446"/>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703" name="任意多边形: 形状 1063">
                <a:extLst>
                  <a:ext uri="{FF2B5EF4-FFF2-40B4-BE49-F238E27FC236}">
                    <a16:creationId xmlns:a16="http://schemas.microsoft.com/office/drawing/2014/main" id="{84B3642D-BA49-84B8-722A-F8AA7D8F753F}"/>
                  </a:ext>
                </a:extLst>
              </p:cNvPr>
              <p:cNvSpPr/>
              <p:nvPr/>
            </p:nvSpPr>
            <p:spPr>
              <a:xfrm>
                <a:off x="10862732" y="1057167"/>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5" name="图形 1473">
              <a:extLst>
                <a:ext uri="{FF2B5EF4-FFF2-40B4-BE49-F238E27FC236}">
                  <a16:creationId xmlns:a16="http://schemas.microsoft.com/office/drawing/2014/main" id="{C32034A4-7D41-DA1E-A2A9-0F91D702FE85}"/>
                </a:ext>
              </a:extLst>
            </p:cNvPr>
            <p:cNvGrpSpPr/>
            <p:nvPr userDrawn="1"/>
          </p:nvGrpSpPr>
          <p:grpSpPr>
            <a:xfrm>
              <a:off x="-864145" y="2812396"/>
              <a:ext cx="335998" cy="335998"/>
              <a:chOff x="10753070" y="1126653"/>
              <a:chExt cx="335998" cy="335998"/>
            </a:xfrm>
          </p:grpSpPr>
          <p:sp>
            <p:nvSpPr>
              <p:cNvPr id="698" name="任意多边形: 形状 1058">
                <a:extLst>
                  <a:ext uri="{FF2B5EF4-FFF2-40B4-BE49-F238E27FC236}">
                    <a16:creationId xmlns:a16="http://schemas.microsoft.com/office/drawing/2014/main" id="{91074980-33E2-D857-27E9-C875692F9165}"/>
                  </a:ext>
                </a:extLst>
              </p:cNvPr>
              <p:cNvSpPr/>
              <p:nvPr/>
            </p:nvSpPr>
            <p:spPr>
              <a:xfrm>
                <a:off x="10753070" y="1126653"/>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9" name="任意多边形: 形状 1059">
                <a:extLst>
                  <a:ext uri="{FF2B5EF4-FFF2-40B4-BE49-F238E27FC236}">
                    <a16:creationId xmlns:a16="http://schemas.microsoft.com/office/drawing/2014/main" id="{C5591DF6-AD56-1040-731D-EAC75291B341}"/>
                  </a:ext>
                </a:extLst>
              </p:cNvPr>
              <p:cNvSpPr/>
              <p:nvPr/>
            </p:nvSpPr>
            <p:spPr>
              <a:xfrm>
                <a:off x="10802011" y="1175594"/>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700" name="任意多边形: 形状 1060">
                <a:extLst>
                  <a:ext uri="{FF2B5EF4-FFF2-40B4-BE49-F238E27FC236}">
                    <a16:creationId xmlns:a16="http://schemas.microsoft.com/office/drawing/2014/main" id="{7F89DD4F-38CB-3030-573A-583308B9E2EF}"/>
                  </a:ext>
                </a:extLst>
              </p:cNvPr>
              <p:cNvSpPr/>
              <p:nvPr/>
            </p:nvSpPr>
            <p:spPr>
              <a:xfrm>
                <a:off x="10862732" y="1236315"/>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6" name="图形 1473">
              <a:extLst>
                <a:ext uri="{FF2B5EF4-FFF2-40B4-BE49-F238E27FC236}">
                  <a16:creationId xmlns:a16="http://schemas.microsoft.com/office/drawing/2014/main" id="{CBC032F9-C516-7F91-5543-5CE4EC633009}"/>
                </a:ext>
              </a:extLst>
            </p:cNvPr>
            <p:cNvGrpSpPr/>
            <p:nvPr userDrawn="1"/>
          </p:nvGrpSpPr>
          <p:grpSpPr>
            <a:xfrm>
              <a:off x="-864145" y="2991543"/>
              <a:ext cx="335998" cy="335998"/>
              <a:chOff x="10753070" y="1305800"/>
              <a:chExt cx="335998" cy="335998"/>
            </a:xfrm>
          </p:grpSpPr>
          <p:sp>
            <p:nvSpPr>
              <p:cNvPr id="695" name="任意多边形: 形状 1055">
                <a:extLst>
                  <a:ext uri="{FF2B5EF4-FFF2-40B4-BE49-F238E27FC236}">
                    <a16:creationId xmlns:a16="http://schemas.microsoft.com/office/drawing/2014/main" id="{D2E24A5E-41D5-45E1-56FC-7174C31999AB}"/>
                  </a:ext>
                </a:extLst>
              </p:cNvPr>
              <p:cNvSpPr/>
              <p:nvPr/>
            </p:nvSpPr>
            <p:spPr>
              <a:xfrm>
                <a:off x="10753070" y="1305800"/>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6" name="任意多边形: 形状 1056">
                <a:extLst>
                  <a:ext uri="{FF2B5EF4-FFF2-40B4-BE49-F238E27FC236}">
                    <a16:creationId xmlns:a16="http://schemas.microsoft.com/office/drawing/2014/main" id="{36B1D3AF-9A01-4849-B036-AF196E053D27}"/>
                  </a:ext>
                </a:extLst>
              </p:cNvPr>
              <p:cNvSpPr/>
              <p:nvPr/>
            </p:nvSpPr>
            <p:spPr>
              <a:xfrm>
                <a:off x="10802011" y="1354742"/>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97" name="任意多边形: 形状 1057">
                <a:extLst>
                  <a:ext uri="{FF2B5EF4-FFF2-40B4-BE49-F238E27FC236}">
                    <a16:creationId xmlns:a16="http://schemas.microsoft.com/office/drawing/2014/main" id="{EC82EFF0-9E84-CD9C-25AB-354CEAA03C7F}"/>
                  </a:ext>
                </a:extLst>
              </p:cNvPr>
              <p:cNvSpPr/>
              <p:nvPr/>
            </p:nvSpPr>
            <p:spPr>
              <a:xfrm>
                <a:off x="10862732" y="1415463"/>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7" name="图形 1473">
              <a:extLst>
                <a:ext uri="{FF2B5EF4-FFF2-40B4-BE49-F238E27FC236}">
                  <a16:creationId xmlns:a16="http://schemas.microsoft.com/office/drawing/2014/main" id="{7B17D5A2-3934-2E75-31E6-1E747EB8CEA3}"/>
                </a:ext>
              </a:extLst>
            </p:cNvPr>
            <p:cNvGrpSpPr/>
            <p:nvPr userDrawn="1"/>
          </p:nvGrpSpPr>
          <p:grpSpPr>
            <a:xfrm>
              <a:off x="-864145" y="3170691"/>
              <a:ext cx="335998" cy="335998"/>
              <a:chOff x="10753070" y="1484948"/>
              <a:chExt cx="335998" cy="335998"/>
            </a:xfrm>
          </p:grpSpPr>
          <p:sp>
            <p:nvSpPr>
              <p:cNvPr id="692" name="任意多边形: 形状 1052">
                <a:extLst>
                  <a:ext uri="{FF2B5EF4-FFF2-40B4-BE49-F238E27FC236}">
                    <a16:creationId xmlns:a16="http://schemas.microsoft.com/office/drawing/2014/main" id="{53031576-B2F3-88C8-06BF-F51190BCBE23}"/>
                  </a:ext>
                </a:extLst>
              </p:cNvPr>
              <p:cNvSpPr/>
              <p:nvPr/>
            </p:nvSpPr>
            <p:spPr>
              <a:xfrm>
                <a:off x="10753070" y="1484948"/>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3" name="任意多边形: 形状 1053">
                <a:extLst>
                  <a:ext uri="{FF2B5EF4-FFF2-40B4-BE49-F238E27FC236}">
                    <a16:creationId xmlns:a16="http://schemas.microsoft.com/office/drawing/2014/main" id="{69883A13-C88A-75D4-BC9B-DA530B50C777}"/>
                  </a:ext>
                </a:extLst>
              </p:cNvPr>
              <p:cNvSpPr/>
              <p:nvPr/>
            </p:nvSpPr>
            <p:spPr>
              <a:xfrm>
                <a:off x="10802011" y="1533890"/>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94" name="任意多边形: 形状 1054">
                <a:extLst>
                  <a:ext uri="{FF2B5EF4-FFF2-40B4-BE49-F238E27FC236}">
                    <a16:creationId xmlns:a16="http://schemas.microsoft.com/office/drawing/2014/main" id="{77AE9F68-B329-5C5F-EF99-4447279C5ADB}"/>
                  </a:ext>
                </a:extLst>
              </p:cNvPr>
              <p:cNvSpPr/>
              <p:nvPr/>
            </p:nvSpPr>
            <p:spPr>
              <a:xfrm>
                <a:off x="10862732" y="1594610"/>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8" name="图形 1473">
              <a:extLst>
                <a:ext uri="{FF2B5EF4-FFF2-40B4-BE49-F238E27FC236}">
                  <a16:creationId xmlns:a16="http://schemas.microsoft.com/office/drawing/2014/main" id="{00A3440B-46AD-A692-9EAE-78D4B6863F5C}"/>
                </a:ext>
              </a:extLst>
            </p:cNvPr>
            <p:cNvGrpSpPr/>
            <p:nvPr userDrawn="1"/>
          </p:nvGrpSpPr>
          <p:grpSpPr>
            <a:xfrm>
              <a:off x="-864145" y="3349769"/>
              <a:ext cx="335998" cy="335998"/>
              <a:chOff x="10753070" y="1664026"/>
              <a:chExt cx="335998" cy="335998"/>
            </a:xfrm>
          </p:grpSpPr>
          <p:sp>
            <p:nvSpPr>
              <p:cNvPr id="689" name="任意多边形: 形状 1049">
                <a:extLst>
                  <a:ext uri="{FF2B5EF4-FFF2-40B4-BE49-F238E27FC236}">
                    <a16:creationId xmlns:a16="http://schemas.microsoft.com/office/drawing/2014/main" id="{857B6B53-0861-2D30-4532-EF477617E5DB}"/>
                  </a:ext>
                </a:extLst>
              </p:cNvPr>
              <p:cNvSpPr/>
              <p:nvPr/>
            </p:nvSpPr>
            <p:spPr>
              <a:xfrm>
                <a:off x="10753070" y="1664026"/>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90" name="任意多边形: 形状 1050">
                <a:extLst>
                  <a:ext uri="{FF2B5EF4-FFF2-40B4-BE49-F238E27FC236}">
                    <a16:creationId xmlns:a16="http://schemas.microsoft.com/office/drawing/2014/main" id="{F893FBDA-A19B-F7F2-B560-970E8F21116F}"/>
                  </a:ext>
                </a:extLst>
              </p:cNvPr>
              <p:cNvSpPr/>
              <p:nvPr/>
            </p:nvSpPr>
            <p:spPr>
              <a:xfrm>
                <a:off x="10802011" y="1712967"/>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91" name="任意多边形: 形状 1051">
                <a:extLst>
                  <a:ext uri="{FF2B5EF4-FFF2-40B4-BE49-F238E27FC236}">
                    <a16:creationId xmlns:a16="http://schemas.microsoft.com/office/drawing/2014/main" id="{83727842-CAFE-C316-1A43-D652875E9A58}"/>
                  </a:ext>
                </a:extLst>
              </p:cNvPr>
              <p:cNvSpPr/>
              <p:nvPr/>
            </p:nvSpPr>
            <p:spPr>
              <a:xfrm>
                <a:off x="10862732" y="1773688"/>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59" name="图形 1473">
              <a:extLst>
                <a:ext uri="{FF2B5EF4-FFF2-40B4-BE49-F238E27FC236}">
                  <a16:creationId xmlns:a16="http://schemas.microsoft.com/office/drawing/2014/main" id="{4A0AA24B-0E2C-45C5-9727-D08096724D0A}"/>
                </a:ext>
              </a:extLst>
            </p:cNvPr>
            <p:cNvGrpSpPr/>
            <p:nvPr userDrawn="1"/>
          </p:nvGrpSpPr>
          <p:grpSpPr>
            <a:xfrm>
              <a:off x="-864145" y="3528917"/>
              <a:ext cx="335998" cy="335998"/>
              <a:chOff x="10753070" y="1843174"/>
              <a:chExt cx="335998" cy="335998"/>
            </a:xfrm>
          </p:grpSpPr>
          <p:sp>
            <p:nvSpPr>
              <p:cNvPr id="686" name="任意多边形: 形状 1046">
                <a:extLst>
                  <a:ext uri="{FF2B5EF4-FFF2-40B4-BE49-F238E27FC236}">
                    <a16:creationId xmlns:a16="http://schemas.microsoft.com/office/drawing/2014/main" id="{BBBCF1B1-C7FA-9B3C-47E1-790024FC7797}"/>
                  </a:ext>
                </a:extLst>
              </p:cNvPr>
              <p:cNvSpPr/>
              <p:nvPr/>
            </p:nvSpPr>
            <p:spPr>
              <a:xfrm>
                <a:off x="10753070" y="1843174"/>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7" name="任意多边形: 形状 1047">
                <a:extLst>
                  <a:ext uri="{FF2B5EF4-FFF2-40B4-BE49-F238E27FC236}">
                    <a16:creationId xmlns:a16="http://schemas.microsoft.com/office/drawing/2014/main" id="{C0721C7A-155A-FB22-07F3-D0CBF3B8F8C6}"/>
                  </a:ext>
                </a:extLst>
              </p:cNvPr>
              <p:cNvSpPr/>
              <p:nvPr/>
            </p:nvSpPr>
            <p:spPr>
              <a:xfrm>
                <a:off x="10802011" y="1892115"/>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8" name="任意多边形: 形状 1048">
                <a:extLst>
                  <a:ext uri="{FF2B5EF4-FFF2-40B4-BE49-F238E27FC236}">
                    <a16:creationId xmlns:a16="http://schemas.microsoft.com/office/drawing/2014/main" id="{C7CFEF8B-2057-B792-42AB-45F4FE11FEB1}"/>
                  </a:ext>
                </a:extLst>
              </p:cNvPr>
              <p:cNvSpPr/>
              <p:nvPr/>
            </p:nvSpPr>
            <p:spPr>
              <a:xfrm>
                <a:off x="10862732" y="1952836"/>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60" name="图形 1473">
              <a:extLst>
                <a:ext uri="{FF2B5EF4-FFF2-40B4-BE49-F238E27FC236}">
                  <a16:creationId xmlns:a16="http://schemas.microsoft.com/office/drawing/2014/main" id="{5137A785-3DD4-CE4B-CD3E-25A854A402A5}"/>
                </a:ext>
              </a:extLst>
            </p:cNvPr>
            <p:cNvGrpSpPr/>
            <p:nvPr userDrawn="1"/>
          </p:nvGrpSpPr>
          <p:grpSpPr>
            <a:xfrm>
              <a:off x="-864145" y="3708064"/>
              <a:ext cx="335998" cy="335998"/>
              <a:chOff x="10753070" y="2022321"/>
              <a:chExt cx="335998" cy="335998"/>
            </a:xfrm>
          </p:grpSpPr>
          <p:sp>
            <p:nvSpPr>
              <p:cNvPr id="683" name="任意多边形: 形状 1043">
                <a:extLst>
                  <a:ext uri="{FF2B5EF4-FFF2-40B4-BE49-F238E27FC236}">
                    <a16:creationId xmlns:a16="http://schemas.microsoft.com/office/drawing/2014/main" id="{44CE9701-D44A-B499-5F84-6AA6CED8F008}"/>
                  </a:ext>
                </a:extLst>
              </p:cNvPr>
              <p:cNvSpPr/>
              <p:nvPr/>
            </p:nvSpPr>
            <p:spPr>
              <a:xfrm>
                <a:off x="10753070" y="2022321"/>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4" name="任意多边形: 形状 1044">
                <a:extLst>
                  <a:ext uri="{FF2B5EF4-FFF2-40B4-BE49-F238E27FC236}">
                    <a16:creationId xmlns:a16="http://schemas.microsoft.com/office/drawing/2014/main" id="{D9076FD4-9A55-3F0C-2D70-310F084FF1F0}"/>
                  </a:ext>
                </a:extLst>
              </p:cNvPr>
              <p:cNvSpPr/>
              <p:nvPr/>
            </p:nvSpPr>
            <p:spPr>
              <a:xfrm>
                <a:off x="10802011" y="2071263"/>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5" name="任意多边形: 形状 1045">
                <a:extLst>
                  <a:ext uri="{FF2B5EF4-FFF2-40B4-BE49-F238E27FC236}">
                    <a16:creationId xmlns:a16="http://schemas.microsoft.com/office/drawing/2014/main" id="{3378FC3A-8F1A-9E5F-6B32-D0649340B0C5}"/>
                  </a:ext>
                </a:extLst>
              </p:cNvPr>
              <p:cNvSpPr/>
              <p:nvPr/>
            </p:nvSpPr>
            <p:spPr>
              <a:xfrm>
                <a:off x="10862732" y="2131984"/>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61" name="图形 1473">
              <a:extLst>
                <a:ext uri="{FF2B5EF4-FFF2-40B4-BE49-F238E27FC236}">
                  <a16:creationId xmlns:a16="http://schemas.microsoft.com/office/drawing/2014/main" id="{BE9B61B8-0A81-963D-ACA3-5D917A6D803D}"/>
                </a:ext>
              </a:extLst>
            </p:cNvPr>
            <p:cNvGrpSpPr/>
            <p:nvPr userDrawn="1"/>
          </p:nvGrpSpPr>
          <p:grpSpPr>
            <a:xfrm>
              <a:off x="-864145" y="3887142"/>
              <a:ext cx="335998" cy="335998"/>
              <a:chOff x="10753070" y="2201399"/>
              <a:chExt cx="335998" cy="335998"/>
            </a:xfrm>
          </p:grpSpPr>
          <p:sp>
            <p:nvSpPr>
              <p:cNvPr id="680" name="任意多边形: 形状 1040">
                <a:extLst>
                  <a:ext uri="{FF2B5EF4-FFF2-40B4-BE49-F238E27FC236}">
                    <a16:creationId xmlns:a16="http://schemas.microsoft.com/office/drawing/2014/main" id="{600E32DF-051F-8BB9-7163-31FB8421D712}"/>
                  </a:ext>
                </a:extLst>
              </p:cNvPr>
              <p:cNvSpPr/>
              <p:nvPr/>
            </p:nvSpPr>
            <p:spPr>
              <a:xfrm>
                <a:off x="10753070" y="2201399"/>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81" name="任意多边形: 形状 1041">
                <a:extLst>
                  <a:ext uri="{FF2B5EF4-FFF2-40B4-BE49-F238E27FC236}">
                    <a16:creationId xmlns:a16="http://schemas.microsoft.com/office/drawing/2014/main" id="{AEF7A67C-04D0-E937-535E-A1BDBC7C4D55}"/>
                  </a:ext>
                </a:extLst>
              </p:cNvPr>
              <p:cNvSpPr/>
              <p:nvPr/>
            </p:nvSpPr>
            <p:spPr>
              <a:xfrm>
                <a:off x="10802011" y="2250340"/>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82" name="任意多边形: 形状 1042">
                <a:extLst>
                  <a:ext uri="{FF2B5EF4-FFF2-40B4-BE49-F238E27FC236}">
                    <a16:creationId xmlns:a16="http://schemas.microsoft.com/office/drawing/2014/main" id="{D789DE24-CB6E-7543-C053-42182F9F7851}"/>
                  </a:ext>
                </a:extLst>
              </p:cNvPr>
              <p:cNvSpPr/>
              <p:nvPr/>
            </p:nvSpPr>
            <p:spPr>
              <a:xfrm>
                <a:off x="10862732" y="2311061"/>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62" name="图形 1473">
              <a:extLst>
                <a:ext uri="{FF2B5EF4-FFF2-40B4-BE49-F238E27FC236}">
                  <a16:creationId xmlns:a16="http://schemas.microsoft.com/office/drawing/2014/main" id="{720298D0-18B0-193A-31F8-3B83149F1C35}"/>
                </a:ext>
              </a:extLst>
            </p:cNvPr>
            <p:cNvGrpSpPr/>
            <p:nvPr userDrawn="1"/>
          </p:nvGrpSpPr>
          <p:grpSpPr>
            <a:xfrm>
              <a:off x="-864145" y="4066290"/>
              <a:ext cx="335998" cy="335998"/>
              <a:chOff x="10753070" y="2380547"/>
              <a:chExt cx="335998" cy="335998"/>
            </a:xfrm>
          </p:grpSpPr>
          <p:sp>
            <p:nvSpPr>
              <p:cNvPr id="677" name="任意多边形: 形状 1037">
                <a:extLst>
                  <a:ext uri="{FF2B5EF4-FFF2-40B4-BE49-F238E27FC236}">
                    <a16:creationId xmlns:a16="http://schemas.microsoft.com/office/drawing/2014/main" id="{7EA193F3-80D2-D556-4F9B-0653610154FB}"/>
                  </a:ext>
                </a:extLst>
              </p:cNvPr>
              <p:cNvSpPr/>
              <p:nvPr/>
            </p:nvSpPr>
            <p:spPr>
              <a:xfrm>
                <a:off x="10753070" y="2380547"/>
                <a:ext cx="335998" cy="335998"/>
              </a:xfrm>
              <a:custGeom>
                <a:avLst/>
                <a:gdLst>
                  <a:gd name="connsiteX0" fmla="*/ 335998 w 335998"/>
                  <a:gd name="connsiteY0" fmla="*/ 167999 h 335998"/>
                  <a:gd name="connsiteX1" fmla="*/ 167999 w 335998"/>
                  <a:gd name="connsiteY1" fmla="*/ 335998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8"/>
                      <a:pt x="167999" y="335998"/>
                    </a:cubicBezTo>
                    <a:cubicBezTo>
                      <a:pt x="75216" y="335998"/>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8" name="任意多边形: 形状 1038">
                <a:extLst>
                  <a:ext uri="{FF2B5EF4-FFF2-40B4-BE49-F238E27FC236}">
                    <a16:creationId xmlns:a16="http://schemas.microsoft.com/office/drawing/2014/main" id="{648C9983-CB9A-A03D-228E-9A4B45E3D4F1}"/>
                  </a:ext>
                </a:extLst>
              </p:cNvPr>
              <p:cNvSpPr/>
              <p:nvPr/>
            </p:nvSpPr>
            <p:spPr>
              <a:xfrm>
                <a:off x="10802011" y="2429488"/>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79" name="任意多边形: 形状 1039">
                <a:extLst>
                  <a:ext uri="{FF2B5EF4-FFF2-40B4-BE49-F238E27FC236}">
                    <a16:creationId xmlns:a16="http://schemas.microsoft.com/office/drawing/2014/main" id="{F4C2808D-A27C-F663-1D3B-CA5D47B5FB28}"/>
                  </a:ext>
                </a:extLst>
              </p:cNvPr>
              <p:cNvSpPr/>
              <p:nvPr/>
            </p:nvSpPr>
            <p:spPr>
              <a:xfrm>
                <a:off x="10862732" y="2490209"/>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5"/>
                      <a:pt x="90555" y="116674"/>
                      <a:pt x="58337" y="116674"/>
                    </a:cubicBezTo>
                    <a:cubicBezTo>
                      <a:pt x="26119" y="116674"/>
                      <a:pt x="1" y="90555"/>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nvGrpSpPr>
            <p:cNvPr id="363" name="图形 1473">
              <a:extLst>
                <a:ext uri="{FF2B5EF4-FFF2-40B4-BE49-F238E27FC236}">
                  <a16:creationId xmlns:a16="http://schemas.microsoft.com/office/drawing/2014/main" id="{604D25A1-C069-9FA3-9176-A6C686DCEC10}"/>
                </a:ext>
              </a:extLst>
            </p:cNvPr>
            <p:cNvGrpSpPr/>
            <p:nvPr userDrawn="1"/>
          </p:nvGrpSpPr>
          <p:grpSpPr>
            <a:xfrm>
              <a:off x="-864145" y="4245438"/>
              <a:ext cx="335998" cy="335998"/>
              <a:chOff x="10753070" y="2559695"/>
              <a:chExt cx="335998" cy="335998"/>
            </a:xfrm>
          </p:grpSpPr>
          <p:sp>
            <p:nvSpPr>
              <p:cNvPr id="417" name="任意多边形: 形状 1034">
                <a:extLst>
                  <a:ext uri="{FF2B5EF4-FFF2-40B4-BE49-F238E27FC236}">
                    <a16:creationId xmlns:a16="http://schemas.microsoft.com/office/drawing/2014/main" id="{0F250EFB-B739-3AAA-8C52-99F1A9DCC3EB}"/>
                  </a:ext>
                </a:extLst>
              </p:cNvPr>
              <p:cNvSpPr/>
              <p:nvPr/>
            </p:nvSpPr>
            <p:spPr>
              <a:xfrm>
                <a:off x="10753070" y="2559695"/>
                <a:ext cx="335998" cy="335998"/>
              </a:xfrm>
              <a:custGeom>
                <a:avLst/>
                <a:gdLst>
                  <a:gd name="connsiteX0" fmla="*/ 335998 w 335998"/>
                  <a:gd name="connsiteY0" fmla="*/ 167999 h 335998"/>
                  <a:gd name="connsiteX1" fmla="*/ 167999 w 335998"/>
                  <a:gd name="connsiteY1" fmla="*/ 335999 h 335998"/>
                  <a:gd name="connsiteX2" fmla="*/ 0 w 335998"/>
                  <a:gd name="connsiteY2" fmla="*/ 167999 h 335998"/>
                  <a:gd name="connsiteX3" fmla="*/ 167999 w 335998"/>
                  <a:gd name="connsiteY3" fmla="*/ 0 h 335998"/>
                  <a:gd name="connsiteX4" fmla="*/ 335998 w 335998"/>
                  <a:gd name="connsiteY4" fmla="*/ 167999 h 335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335998">
                    <a:moveTo>
                      <a:pt x="335998" y="167999"/>
                    </a:moveTo>
                    <a:cubicBezTo>
                      <a:pt x="335998" y="260783"/>
                      <a:pt x="260782" y="335999"/>
                      <a:pt x="167999" y="335999"/>
                    </a:cubicBezTo>
                    <a:cubicBezTo>
                      <a:pt x="75216" y="335999"/>
                      <a:pt x="0" y="260783"/>
                      <a:pt x="0" y="167999"/>
                    </a:cubicBezTo>
                    <a:cubicBezTo>
                      <a:pt x="0" y="75216"/>
                      <a:pt x="75217" y="0"/>
                      <a:pt x="167999" y="0"/>
                    </a:cubicBezTo>
                    <a:cubicBezTo>
                      <a:pt x="260783" y="0"/>
                      <a:pt x="335998" y="75216"/>
                      <a:pt x="335998" y="167999"/>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sp>
            <p:nvSpPr>
              <p:cNvPr id="675" name="任意多边形: 形状 1035">
                <a:extLst>
                  <a:ext uri="{FF2B5EF4-FFF2-40B4-BE49-F238E27FC236}">
                    <a16:creationId xmlns:a16="http://schemas.microsoft.com/office/drawing/2014/main" id="{48CB2EF4-1D8A-DB2B-64FC-F140D1C1C0E1}"/>
                  </a:ext>
                </a:extLst>
              </p:cNvPr>
              <p:cNvSpPr/>
              <p:nvPr/>
            </p:nvSpPr>
            <p:spPr>
              <a:xfrm>
                <a:off x="10802011" y="2608636"/>
                <a:ext cx="238115" cy="238115"/>
              </a:xfrm>
              <a:custGeom>
                <a:avLst/>
                <a:gdLst>
                  <a:gd name="connsiteX0" fmla="*/ 238116 w 238115"/>
                  <a:gd name="connsiteY0" fmla="*/ 119058 h 238115"/>
                  <a:gd name="connsiteX1" fmla="*/ 119058 w 238115"/>
                  <a:gd name="connsiteY1" fmla="*/ 238116 h 238115"/>
                  <a:gd name="connsiteX2" fmla="*/ 0 w 238115"/>
                  <a:gd name="connsiteY2" fmla="*/ 119058 h 238115"/>
                  <a:gd name="connsiteX3" fmla="*/ 119058 w 238115"/>
                  <a:gd name="connsiteY3" fmla="*/ 0 h 238115"/>
                  <a:gd name="connsiteX4" fmla="*/ 238116 w 238115"/>
                  <a:gd name="connsiteY4" fmla="*/ 119058 h 23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5" h="238115">
                    <a:moveTo>
                      <a:pt x="238116" y="119058"/>
                    </a:moveTo>
                    <a:cubicBezTo>
                      <a:pt x="238116" y="184812"/>
                      <a:pt x="184812" y="238116"/>
                      <a:pt x="119058" y="238116"/>
                    </a:cubicBezTo>
                    <a:cubicBezTo>
                      <a:pt x="53304" y="238116"/>
                      <a:pt x="0" y="184812"/>
                      <a:pt x="0" y="119058"/>
                    </a:cubicBezTo>
                    <a:cubicBezTo>
                      <a:pt x="0" y="53304"/>
                      <a:pt x="53304" y="0"/>
                      <a:pt x="119058" y="0"/>
                    </a:cubicBezTo>
                    <a:cubicBezTo>
                      <a:pt x="184812" y="0"/>
                      <a:pt x="238116" y="53304"/>
                      <a:pt x="238116" y="119058"/>
                    </a:cubicBezTo>
                    <a:close/>
                  </a:path>
                </a:pathLst>
              </a:custGeom>
              <a:solidFill>
                <a:schemeClr val="bg1"/>
              </a:solidFill>
              <a:ln w="7011" cap="flat">
                <a:noFill/>
                <a:prstDash val="solid"/>
                <a:miter/>
              </a:ln>
            </p:spPr>
            <p:txBody>
              <a:bodyPr rtlCol="0" anchor="ctr"/>
              <a:lstStyle/>
              <a:p>
                <a:endParaRPr lang="zh-CN" altLang="en-US">
                  <a:latin typeface="Arial" panose="020B0604020202020204" pitchFamily="34" charset="0"/>
                </a:endParaRPr>
              </a:p>
            </p:txBody>
          </p:sp>
          <p:sp>
            <p:nvSpPr>
              <p:cNvPr id="676" name="任意多边形: 形状 1036">
                <a:extLst>
                  <a:ext uri="{FF2B5EF4-FFF2-40B4-BE49-F238E27FC236}">
                    <a16:creationId xmlns:a16="http://schemas.microsoft.com/office/drawing/2014/main" id="{7803BDDD-5A83-6759-1FA0-42F725F79E7C}"/>
                  </a:ext>
                </a:extLst>
              </p:cNvPr>
              <p:cNvSpPr/>
              <p:nvPr/>
            </p:nvSpPr>
            <p:spPr>
              <a:xfrm>
                <a:off x="10862732" y="2669357"/>
                <a:ext cx="116673" cy="116673"/>
              </a:xfrm>
              <a:custGeom>
                <a:avLst/>
                <a:gdLst>
                  <a:gd name="connsiteX0" fmla="*/ 116674 w 116673"/>
                  <a:gd name="connsiteY0" fmla="*/ 58337 h 116673"/>
                  <a:gd name="connsiteX1" fmla="*/ 58337 w 116673"/>
                  <a:gd name="connsiteY1" fmla="*/ 116674 h 116673"/>
                  <a:gd name="connsiteX2" fmla="*/ 1 w 116673"/>
                  <a:gd name="connsiteY2" fmla="*/ 58337 h 116673"/>
                  <a:gd name="connsiteX3" fmla="*/ 58337 w 116673"/>
                  <a:gd name="connsiteY3" fmla="*/ 0 h 116673"/>
                  <a:gd name="connsiteX4" fmla="*/ 116674 w 116673"/>
                  <a:gd name="connsiteY4" fmla="*/ 58337 h 11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73" h="116673">
                    <a:moveTo>
                      <a:pt x="116674" y="58337"/>
                    </a:moveTo>
                    <a:cubicBezTo>
                      <a:pt x="116674" y="90556"/>
                      <a:pt x="90555" y="116674"/>
                      <a:pt x="58337" y="116674"/>
                    </a:cubicBezTo>
                    <a:cubicBezTo>
                      <a:pt x="26119" y="116674"/>
                      <a:pt x="1" y="90556"/>
                      <a:pt x="1" y="58337"/>
                    </a:cubicBezTo>
                    <a:cubicBezTo>
                      <a:pt x="1" y="26118"/>
                      <a:pt x="26119" y="0"/>
                      <a:pt x="58337" y="0"/>
                    </a:cubicBezTo>
                    <a:cubicBezTo>
                      <a:pt x="90555" y="0"/>
                      <a:pt x="116674" y="26118"/>
                      <a:pt x="116674" y="58337"/>
                    </a:cubicBezTo>
                    <a:close/>
                  </a:path>
                </a:pathLst>
              </a:custGeom>
              <a:solidFill>
                <a:schemeClr val="accent3"/>
              </a:solidFill>
              <a:ln w="7011" cap="flat">
                <a:noFill/>
                <a:prstDash val="solid"/>
                <a:miter/>
              </a:ln>
            </p:spPr>
            <p:txBody>
              <a:bodyPr rtlCol="0" anchor="ctr"/>
              <a:lstStyle/>
              <a:p>
                <a:endParaRPr lang="zh-CN" altLang="en-US">
                  <a:latin typeface="Arial" panose="020B0604020202020204" pitchFamily="34" charset="0"/>
                </a:endParaRPr>
              </a:p>
            </p:txBody>
          </p:sp>
        </p:grpSp>
      </p:grpSp>
    </p:spTree>
    <p:extLst>
      <p:ext uri="{BB962C8B-B14F-4D97-AF65-F5344CB8AC3E}">
        <p14:creationId xmlns:p14="http://schemas.microsoft.com/office/powerpoint/2010/main" val="383921079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187C102-8ADA-45C1-C8BF-A8250B4E061D}"/>
              </a:ext>
            </a:extLst>
          </p:cNvPr>
          <p:cNvGrpSpPr/>
          <p:nvPr/>
        </p:nvGrpSpPr>
        <p:grpSpPr>
          <a:xfrm>
            <a:off x="1361440" y="1629398"/>
            <a:ext cx="9923780" cy="4451362"/>
            <a:chOff x="1232412" y="897878"/>
            <a:chExt cx="10052808" cy="4451362"/>
          </a:xfrm>
        </p:grpSpPr>
        <p:sp>
          <p:nvSpPr>
            <p:cNvPr id="17" name="Rectangle 16">
              <a:extLst>
                <a:ext uri="{FF2B5EF4-FFF2-40B4-BE49-F238E27FC236}">
                  <a16:creationId xmlns:a16="http://schemas.microsoft.com/office/drawing/2014/main" id="{3756D42B-9EB8-78A2-3D37-980A644C2895}"/>
                </a:ext>
              </a:extLst>
            </p:cNvPr>
            <p:cNvSpPr/>
            <p:nvPr/>
          </p:nvSpPr>
          <p:spPr>
            <a:xfrm>
              <a:off x="1232412" y="1142999"/>
              <a:ext cx="10052808" cy="4206241"/>
            </a:xfrm>
            <a:prstGeom prst="rect">
              <a:avLst/>
            </a:prstGeom>
            <a:solidFill>
              <a:schemeClr val="accent1">
                <a:alpha val="20000"/>
              </a:schemeClr>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sp>
          <p:nvSpPr>
            <p:cNvPr id="18" name="Rectangle 17">
              <a:extLst>
                <a:ext uri="{FF2B5EF4-FFF2-40B4-BE49-F238E27FC236}">
                  <a16:creationId xmlns:a16="http://schemas.microsoft.com/office/drawing/2014/main" id="{1CE9827D-9B5E-60DC-768D-A6EA262ED08E}"/>
                </a:ext>
              </a:extLst>
            </p:cNvPr>
            <p:cNvSpPr/>
            <p:nvPr/>
          </p:nvSpPr>
          <p:spPr>
            <a:xfrm>
              <a:off x="1232412" y="897878"/>
              <a:ext cx="10052808" cy="245122"/>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grpSp>
      <p:grpSp>
        <p:nvGrpSpPr>
          <p:cNvPr id="22" name="Group 21">
            <a:extLst>
              <a:ext uri="{FF2B5EF4-FFF2-40B4-BE49-F238E27FC236}">
                <a16:creationId xmlns:a16="http://schemas.microsoft.com/office/drawing/2014/main" id="{5DB9E746-04AC-501F-EEE4-2B8E12C73DA4}"/>
              </a:ext>
            </a:extLst>
          </p:cNvPr>
          <p:cNvGrpSpPr/>
          <p:nvPr/>
        </p:nvGrpSpPr>
        <p:grpSpPr>
          <a:xfrm>
            <a:off x="10654676" y="1702717"/>
            <a:ext cx="469869" cy="98485"/>
            <a:chOff x="10166996" y="971197"/>
            <a:chExt cx="469869" cy="98485"/>
          </a:xfrm>
        </p:grpSpPr>
        <p:sp>
          <p:nvSpPr>
            <p:cNvPr id="19" name="Oval 18">
              <a:extLst>
                <a:ext uri="{FF2B5EF4-FFF2-40B4-BE49-F238E27FC236}">
                  <a16:creationId xmlns:a16="http://schemas.microsoft.com/office/drawing/2014/main" id="{C42EB688-E366-3EA3-FCB0-DCE6B3EB353E}"/>
                </a:ext>
              </a:extLst>
            </p:cNvPr>
            <p:cNvSpPr/>
            <p:nvPr/>
          </p:nvSpPr>
          <p:spPr>
            <a:xfrm>
              <a:off x="10166996" y="971197"/>
              <a:ext cx="98485" cy="98485"/>
            </a:xfrm>
            <a:prstGeom prst="ellipse">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sp>
          <p:nvSpPr>
            <p:cNvPr id="20" name="Oval 19">
              <a:extLst>
                <a:ext uri="{FF2B5EF4-FFF2-40B4-BE49-F238E27FC236}">
                  <a16:creationId xmlns:a16="http://schemas.microsoft.com/office/drawing/2014/main" id="{8375FB94-C031-604B-2D9B-AB79FD693305}"/>
                </a:ext>
              </a:extLst>
            </p:cNvPr>
            <p:cNvSpPr/>
            <p:nvPr/>
          </p:nvSpPr>
          <p:spPr>
            <a:xfrm>
              <a:off x="10352688" y="971197"/>
              <a:ext cx="98485" cy="98485"/>
            </a:xfrm>
            <a:prstGeom prst="ellipse">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sp>
          <p:nvSpPr>
            <p:cNvPr id="21" name="Oval 20">
              <a:extLst>
                <a:ext uri="{FF2B5EF4-FFF2-40B4-BE49-F238E27FC236}">
                  <a16:creationId xmlns:a16="http://schemas.microsoft.com/office/drawing/2014/main" id="{1A9BF4E5-DCBA-FA89-5530-9577E874D045}"/>
                </a:ext>
              </a:extLst>
            </p:cNvPr>
            <p:cNvSpPr/>
            <p:nvPr/>
          </p:nvSpPr>
          <p:spPr>
            <a:xfrm>
              <a:off x="10538380" y="971197"/>
              <a:ext cx="98485" cy="98485"/>
            </a:xfrm>
            <a:prstGeom prst="ellipse">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grpSp>
      <p:sp>
        <p:nvSpPr>
          <p:cNvPr id="4" name="TextBox 3">
            <a:extLst>
              <a:ext uri="{FF2B5EF4-FFF2-40B4-BE49-F238E27FC236}">
                <a16:creationId xmlns:a16="http://schemas.microsoft.com/office/drawing/2014/main" id="{14F9A35D-1E6D-DE06-DA36-656336AF6A80}"/>
              </a:ext>
            </a:extLst>
          </p:cNvPr>
          <p:cNvSpPr txBox="1"/>
          <p:nvPr/>
        </p:nvSpPr>
        <p:spPr>
          <a:xfrm>
            <a:off x="1889051" y="2061952"/>
            <a:ext cx="4880171" cy="1879745"/>
          </a:xfrm>
          <a:prstGeom prst="rect">
            <a:avLst/>
          </a:prstGeom>
          <a:noFill/>
        </p:spPr>
        <p:txBody>
          <a:bodyPr wrap="square">
            <a:noAutofit/>
          </a:bodyPr>
          <a:lstStyle/>
          <a:p>
            <a:pPr algn="just">
              <a:lnSpc>
                <a:spcPct val="120000"/>
              </a:lnSpc>
              <a:spcAft>
                <a:spcPts val="600"/>
              </a:spcAft>
            </a:pPr>
            <a:r>
              <a:rPr lang="zh-CN" altLang="en-US" sz="1400">
                <a:solidFill>
                  <a:schemeClr val="bg1"/>
                </a:solidFill>
                <a:latin typeface="Arial" panose="020B0604020202020204" pitchFamily="34" charset="0"/>
              </a:rPr>
              <a:t>一些网络游戏内含有色情淫秽内容，另外一些游戏则以“黑帮”为主题，而进行低俗宣传，宣扬暴力、色情淫秽、赌博的游戏屡禁不止。网络游戏行业的低俗之风主要存在于市场推广环节，一些游戏运营商、推广公司为了追求推广短期流量效果，往往以打色情淫秽擦边球的广告来诱骗用户点击，而且这些含有低俗内容的游戏广告给行业带来了极坏的影响，严重破坏了行业形象。</a:t>
            </a:r>
          </a:p>
        </p:txBody>
      </p:sp>
      <p:sp>
        <p:nvSpPr>
          <p:cNvPr id="14" name="Rectangle: Rounded Corners 13">
            <a:extLst>
              <a:ext uri="{FF2B5EF4-FFF2-40B4-BE49-F238E27FC236}">
                <a16:creationId xmlns:a16="http://schemas.microsoft.com/office/drawing/2014/main" id="{2509C87D-9814-D39A-E2C6-6E6875C5C625}"/>
              </a:ext>
            </a:extLst>
          </p:cNvPr>
          <p:cNvSpPr/>
          <p:nvPr/>
        </p:nvSpPr>
        <p:spPr>
          <a:xfrm>
            <a:off x="3599097" y="5455716"/>
            <a:ext cx="1420938" cy="369331"/>
          </a:xfrm>
          <a:prstGeom prst="roundRect">
            <a:avLst>
              <a:gd name="adj" fmla="val 50000"/>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zh-CN" altLang="en-US" sz="1400" b="1">
                <a:latin typeface="Arial" panose="020B0604020202020204" pitchFamily="34" charset="0"/>
              </a:rPr>
              <a:t>点击开始</a:t>
            </a:r>
          </a:p>
        </p:txBody>
      </p:sp>
      <p:grpSp>
        <p:nvGrpSpPr>
          <p:cNvPr id="10" name="Group 9">
            <a:extLst>
              <a:ext uri="{FF2B5EF4-FFF2-40B4-BE49-F238E27FC236}">
                <a16:creationId xmlns:a16="http://schemas.microsoft.com/office/drawing/2014/main" id="{E57C8A30-1D1E-754C-6AEA-240D27CE6205}"/>
              </a:ext>
            </a:extLst>
          </p:cNvPr>
          <p:cNvGrpSpPr/>
          <p:nvPr/>
        </p:nvGrpSpPr>
        <p:grpSpPr>
          <a:xfrm>
            <a:off x="4194490" y="5876112"/>
            <a:ext cx="230152" cy="230152"/>
            <a:chOff x="10068943" y="4508163"/>
            <a:chExt cx="386762" cy="386762"/>
          </a:xfrm>
        </p:grpSpPr>
        <p:sp>
          <p:nvSpPr>
            <p:cNvPr id="11" name="任意多边形: 形状 980">
              <a:extLst>
                <a:ext uri="{FF2B5EF4-FFF2-40B4-BE49-F238E27FC236}">
                  <a16:creationId xmlns:a16="http://schemas.microsoft.com/office/drawing/2014/main" id="{3578DB23-C050-505B-417D-677CF559A587}"/>
                </a:ext>
              </a:extLst>
            </p:cNvPr>
            <p:cNvSpPr/>
            <p:nvPr/>
          </p:nvSpPr>
          <p:spPr>
            <a:xfrm>
              <a:off x="10068943" y="4798095"/>
              <a:ext cx="97041" cy="96830"/>
            </a:xfrm>
            <a:custGeom>
              <a:avLst/>
              <a:gdLst>
                <a:gd name="connsiteX0" fmla="*/ 0 w 97041"/>
                <a:gd name="connsiteY0" fmla="*/ 96831 h 96830"/>
                <a:gd name="connsiteX1" fmla="*/ 96761 w 97041"/>
                <a:gd name="connsiteY1" fmla="*/ 96831 h 96830"/>
                <a:gd name="connsiteX2" fmla="*/ 96761 w 97041"/>
                <a:gd name="connsiteY2" fmla="*/ 140 h 96830"/>
                <a:gd name="connsiteX3" fmla="*/ 97041 w 97041"/>
                <a:gd name="connsiteY3" fmla="*/ 421 h 96830"/>
                <a:gd name="connsiteX4" fmla="*/ 0 w 97041"/>
                <a:gd name="connsiteY4" fmla="*/ 0 h 96830"/>
                <a:gd name="connsiteX5" fmla="*/ 0 w 97041"/>
                <a:gd name="connsiteY5" fmla="*/ 96831 h 9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041" h="96830">
                  <a:moveTo>
                    <a:pt x="0" y="96831"/>
                  </a:moveTo>
                  <a:cubicBezTo>
                    <a:pt x="31903" y="96831"/>
                    <a:pt x="63806" y="96831"/>
                    <a:pt x="96761" y="96831"/>
                  </a:cubicBezTo>
                  <a:cubicBezTo>
                    <a:pt x="96761" y="63946"/>
                    <a:pt x="96761" y="32043"/>
                    <a:pt x="96761" y="140"/>
                  </a:cubicBezTo>
                  <a:cubicBezTo>
                    <a:pt x="96761" y="140"/>
                    <a:pt x="97041" y="421"/>
                    <a:pt x="97041" y="421"/>
                  </a:cubicBezTo>
                  <a:cubicBezTo>
                    <a:pt x="64717" y="280"/>
                    <a:pt x="32324" y="140"/>
                    <a:pt x="0" y="0"/>
                  </a:cubicBezTo>
                  <a:cubicBezTo>
                    <a:pt x="0" y="32253"/>
                    <a:pt x="0" y="64577"/>
                    <a:pt x="0" y="96831"/>
                  </a:cubicBezTo>
                  <a:close/>
                </a:path>
              </a:pathLst>
            </a:custGeom>
            <a:solidFill>
              <a:srgbClr val="FFFFFF"/>
            </a:solidFill>
            <a:ln w="7011" cap="flat">
              <a:noFill/>
              <a:prstDash val="solid"/>
              <a:miter/>
            </a:ln>
          </p:spPr>
          <p:txBody>
            <a:bodyPr rtlCol="0" anchor="ctr">
              <a:noAutofit/>
            </a:bodyPr>
            <a:lstStyle/>
            <a:p>
              <a:endParaRPr lang="zh-CN" altLang="en-US">
                <a:latin typeface="Arial" panose="020B0604020202020204" pitchFamily="34" charset="0"/>
              </a:endParaRPr>
            </a:p>
          </p:txBody>
        </p:sp>
        <p:sp>
          <p:nvSpPr>
            <p:cNvPr id="12" name="任意多边形: 形状 981">
              <a:extLst>
                <a:ext uri="{FF2B5EF4-FFF2-40B4-BE49-F238E27FC236}">
                  <a16:creationId xmlns:a16="http://schemas.microsoft.com/office/drawing/2014/main" id="{AC65CDB8-63AC-8A3D-BC11-7C6C917EEFC0}"/>
                </a:ext>
              </a:extLst>
            </p:cNvPr>
            <p:cNvSpPr/>
            <p:nvPr/>
          </p:nvSpPr>
          <p:spPr>
            <a:xfrm>
              <a:off x="10166755" y="4508163"/>
              <a:ext cx="288950" cy="289230"/>
            </a:xfrm>
            <a:custGeom>
              <a:avLst/>
              <a:gdLst>
                <a:gd name="connsiteX0" fmla="*/ 95920 w 288950"/>
                <a:gd name="connsiteY0" fmla="*/ 192821 h 289230"/>
                <a:gd name="connsiteX1" fmla="*/ 192820 w 288950"/>
                <a:gd name="connsiteY1" fmla="*/ 192821 h 289230"/>
                <a:gd name="connsiteX2" fmla="*/ 192820 w 288950"/>
                <a:gd name="connsiteY2" fmla="*/ 289231 h 289230"/>
                <a:gd name="connsiteX3" fmla="*/ 288951 w 288950"/>
                <a:gd name="connsiteY3" fmla="*/ 289231 h 289230"/>
                <a:gd name="connsiteX4" fmla="*/ 288951 w 288950"/>
                <a:gd name="connsiteY4" fmla="*/ 0 h 289230"/>
                <a:gd name="connsiteX5" fmla="*/ 0 w 288950"/>
                <a:gd name="connsiteY5" fmla="*/ 0 h 289230"/>
                <a:gd name="connsiteX6" fmla="*/ 0 w 288950"/>
                <a:gd name="connsiteY6" fmla="*/ 95639 h 289230"/>
                <a:gd name="connsiteX7" fmla="*/ 96201 w 288950"/>
                <a:gd name="connsiteY7" fmla="*/ 95639 h 289230"/>
                <a:gd name="connsiteX8" fmla="*/ 96201 w 288950"/>
                <a:gd name="connsiteY8" fmla="*/ 193101 h 289230"/>
                <a:gd name="connsiteX9" fmla="*/ 95920 w 288950"/>
                <a:gd name="connsiteY9" fmla="*/ 192821 h 28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50" h="289230">
                  <a:moveTo>
                    <a:pt x="95920" y="192821"/>
                  </a:moveTo>
                  <a:cubicBezTo>
                    <a:pt x="127893" y="192821"/>
                    <a:pt x="159866" y="192821"/>
                    <a:pt x="192820" y="192821"/>
                  </a:cubicBezTo>
                  <a:cubicBezTo>
                    <a:pt x="192820" y="225145"/>
                    <a:pt x="192820" y="256977"/>
                    <a:pt x="192820" y="289231"/>
                  </a:cubicBezTo>
                  <a:cubicBezTo>
                    <a:pt x="225355" y="289231"/>
                    <a:pt x="256977" y="289231"/>
                    <a:pt x="288951" y="289231"/>
                  </a:cubicBezTo>
                  <a:cubicBezTo>
                    <a:pt x="288951" y="192751"/>
                    <a:pt x="288951" y="96551"/>
                    <a:pt x="288951" y="0"/>
                  </a:cubicBezTo>
                  <a:cubicBezTo>
                    <a:pt x="192611" y="0"/>
                    <a:pt x="96621" y="0"/>
                    <a:pt x="0" y="0"/>
                  </a:cubicBezTo>
                  <a:cubicBezTo>
                    <a:pt x="0" y="31483"/>
                    <a:pt x="0" y="63035"/>
                    <a:pt x="0" y="95639"/>
                  </a:cubicBezTo>
                  <a:cubicBezTo>
                    <a:pt x="31483" y="95639"/>
                    <a:pt x="63315" y="95639"/>
                    <a:pt x="96201" y="95639"/>
                  </a:cubicBezTo>
                  <a:cubicBezTo>
                    <a:pt x="96201" y="128804"/>
                    <a:pt x="96201" y="160988"/>
                    <a:pt x="96201" y="193101"/>
                  </a:cubicBezTo>
                  <a:lnTo>
                    <a:pt x="95920" y="192821"/>
                  </a:lnTo>
                  <a:close/>
                </a:path>
              </a:pathLst>
            </a:custGeom>
            <a:solidFill>
              <a:srgbClr val="FFFFFF"/>
            </a:solidFill>
            <a:ln w="7011" cap="flat">
              <a:noFill/>
              <a:prstDash val="solid"/>
              <a:miter/>
            </a:ln>
          </p:spPr>
          <p:txBody>
            <a:bodyPr rtlCol="0" anchor="ctr">
              <a:noAutofit/>
            </a:bodyPr>
            <a:lstStyle/>
            <a:p>
              <a:endParaRPr lang="zh-CN" altLang="en-US">
                <a:latin typeface="Arial" panose="020B0604020202020204" pitchFamily="34" charset="0"/>
              </a:endParaRPr>
            </a:p>
          </p:txBody>
        </p:sp>
        <p:sp>
          <p:nvSpPr>
            <p:cNvPr id="13" name="任意多边形: 形状 982">
              <a:extLst>
                <a:ext uri="{FF2B5EF4-FFF2-40B4-BE49-F238E27FC236}">
                  <a16:creationId xmlns:a16="http://schemas.microsoft.com/office/drawing/2014/main" id="{439A2E17-4D72-6B5B-4FC2-F739D4CB8D31}"/>
                </a:ext>
              </a:extLst>
            </p:cNvPr>
            <p:cNvSpPr/>
            <p:nvPr/>
          </p:nvSpPr>
          <p:spPr>
            <a:xfrm>
              <a:off x="10165774" y="4700984"/>
              <a:ext cx="97181" cy="97462"/>
            </a:xfrm>
            <a:custGeom>
              <a:avLst/>
              <a:gdLst>
                <a:gd name="connsiteX0" fmla="*/ 97181 w 97181"/>
                <a:gd name="connsiteY0" fmla="*/ 281 h 97462"/>
                <a:gd name="connsiteX1" fmla="*/ 280 w 97181"/>
                <a:gd name="connsiteY1" fmla="*/ 281 h 97462"/>
                <a:gd name="connsiteX2" fmla="*/ 280 w 97181"/>
                <a:gd name="connsiteY2" fmla="*/ 97462 h 97462"/>
                <a:gd name="connsiteX3" fmla="*/ 0 w 97181"/>
                <a:gd name="connsiteY3" fmla="*/ 97182 h 97462"/>
                <a:gd name="connsiteX4" fmla="*/ 96901 w 97181"/>
                <a:gd name="connsiteY4" fmla="*/ 97182 h 97462"/>
                <a:gd name="connsiteX5" fmla="*/ 96901 w 97181"/>
                <a:gd name="connsiteY5" fmla="*/ 0 h 97462"/>
                <a:gd name="connsiteX6" fmla="*/ 97181 w 97181"/>
                <a:gd name="connsiteY6" fmla="*/ 281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81" h="97462">
                  <a:moveTo>
                    <a:pt x="97181" y="281"/>
                  </a:moveTo>
                  <a:cubicBezTo>
                    <a:pt x="65278" y="281"/>
                    <a:pt x="33305" y="281"/>
                    <a:pt x="280" y="281"/>
                  </a:cubicBezTo>
                  <a:cubicBezTo>
                    <a:pt x="280" y="33165"/>
                    <a:pt x="280" y="65349"/>
                    <a:pt x="280" y="97462"/>
                  </a:cubicBezTo>
                  <a:cubicBezTo>
                    <a:pt x="280" y="97462"/>
                    <a:pt x="0" y="97182"/>
                    <a:pt x="0" y="97182"/>
                  </a:cubicBezTo>
                  <a:cubicBezTo>
                    <a:pt x="31903" y="97182"/>
                    <a:pt x="63736" y="97182"/>
                    <a:pt x="96901" y="97182"/>
                  </a:cubicBezTo>
                  <a:cubicBezTo>
                    <a:pt x="96901" y="64157"/>
                    <a:pt x="96901" y="32043"/>
                    <a:pt x="96901" y="0"/>
                  </a:cubicBezTo>
                  <a:cubicBezTo>
                    <a:pt x="96901" y="0"/>
                    <a:pt x="97181" y="281"/>
                    <a:pt x="97181" y="281"/>
                  </a:cubicBezTo>
                  <a:close/>
                </a:path>
              </a:pathLst>
            </a:custGeom>
            <a:solidFill>
              <a:srgbClr val="FFFFFF"/>
            </a:solidFill>
            <a:ln w="7011"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326" name="Group 325">
            <a:extLst>
              <a:ext uri="{FF2B5EF4-FFF2-40B4-BE49-F238E27FC236}">
                <a16:creationId xmlns:a16="http://schemas.microsoft.com/office/drawing/2014/main" id="{A00A67F3-156E-ED6B-374C-F912E4E5EC73}"/>
              </a:ext>
            </a:extLst>
          </p:cNvPr>
          <p:cNvGrpSpPr/>
          <p:nvPr/>
        </p:nvGrpSpPr>
        <p:grpSpPr>
          <a:xfrm>
            <a:off x="1465580" y="1699602"/>
            <a:ext cx="174625" cy="101600"/>
            <a:chOff x="1440180" y="936554"/>
            <a:chExt cx="205740" cy="101600"/>
          </a:xfrm>
        </p:grpSpPr>
        <p:cxnSp>
          <p:nvCxnSpPr>
            <p:cNvPr id="322" name="Straight Connector 321">
              <a:extLst>
                <a:ext uri="{FF2B5EF4-FFF2-40B4-BE49-F238E27FC236}">
                  <a16:creationId xmlns:a16="http://schemas.microsoft.com/office/drawing/2014/main" id="{249F781C-C632-5C8D-4EF8-BF68D620CC3F}"/>
                </a:ext>
              </a:extLst>
            </p:cNvPr>
            <p:cNvCxnSpPr>
              <a:cxnSpLocks/>
            </p:cNvCxnSpPr>
            <p:nvPr/>
          </p:nvCxnSpPr>
          <p:spPr>
            <a:xfrm flipV="1">
              <a:off x="1440180" y="936554"/>
              <a:ext cx="20574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60BE1CBE-5E97-A263-217A-3C3E070CF03E}"/>
                </a:ext>
              </a:extLst>
            </p:cNvPr>
            <p:cNvCxnSpPr>
              <a:cxnSpLocks/>
            </p:cNvCxnSpPr>
            <p:nvPr/>
          </p:nvCxnSpPr>
          <p:spPr>
            <a:xfrm flipV="1">
              <a:off x="1440180" y="987354"/>
              <a:ext cx="20574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AA0B58FF-BAED-FDF7-D874-FEA3B92C7841}"/>
                </a:ext>
              </a:extLst>
            </p:cNvPr>
            <p:cNvCxnSpPr>
              <a:cxnSpLocks/>
            </p:cNvCxnSpPr>
            <p:nvPr/>
          </p:nvCxnSpPr>
          <p:spPr>
            <a:xfrm flipV="1">
              <a:off x="1440180" y="1038154"/>
              <a:ext cx="20574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50935D77-3946-CABC-A17F-08D05482290A}"/>
              </a:ext>
            </a:extLst>
          </p:cNvPr>
          <p:cNvGrpSpPr/>
          <p:nvPr/>
        </p:nvGrpSpPr>
        <p:grpSpPr>
          <a:xfrm rot="5400000">
            <a:off x="2031635" y="4017253"/>
            <a:ext cx="1182905" cy="1182905"/>
            <a:chOff x="1966458" y="4525448"/>
            <a:chExt cx="1182905" cy="1182905"/>
          </a:xfrm>
        </p:grpSpPr>
        <p:sp>
          <p:nvSpPr>
            <p:cNvPr id="302" name="Teardrop 301">
              <a:extLst>
                <a:ext uri="{FF2B5EF4-FFF2-40B4-BE49-F238E27FC236}">
                  <a16:creationId xmlns:a16="http://schemas.microsoft.com/office/drawing/2014/main" id="{4990984A-30B9-8857-25D5-D2FC0B848C29}"/>
                </a:ext>
              </a:extLst>
            </p:cNvPr>
            <p:cNvSpPr/>
            <p:nvPr/>
          </p:nvSpPr>
          <p:spPr>
            <a:xfrm>
              <a:off x="1966458" y="4525448"/>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303" name="Group 302">
              <a:extLst>
                <a:ext uri="{FF2B5EF4-FFF2-40B4-BE49-F238E27FC236}">
                  <a16:creationId xmlns:a16="http://schemas.microsoft.com/office/drawing/2014/main" id="{5AF723B3-303F-62E9-C2BC-C31E503E22D4}"/>
                </a:ext>
              </a:extLst>
            </p:cNvPr>
            <p:cNvGrpSpPr/>
            <p:nvPr/>
          </p:nvGrpSpPr>
          <p:grpSpPr>
            <a:xfrm>
              <a:off x="2058380" y="4651895"/>
              <a:ext cx="951862" cy="951862"/>
              <a:chOff x="1722244" y="3683000"/>
              <a:chExt cx="951862" cy="951862"/>
            </a:xfrm>
          </p:grpSpPr>
          <p:sp>
            <p:nvSpPr>
              <p:cNvPr id="305" name="Oval 304">
                <a:extLst>
                  <a:ext uri="{FF2B5EF4-FFF2-40B4-BE49-F238E27FC236}">
                    <a16:creationId xmlns:a16="http://schemas.microsoft.com/office/drawing/2014/main" id="{59981951-0733-DE26-CFFB-DF2635E0D8EF}"/>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800" b="1">
                    <a:solidFill>
                      <a:schemeClr val="bg1"/>
                    </a:solidFill>
                    <a:latin typeface="Arial" panose="020B0604020202020204" pitchFamily="34" charset="0"/>
                  </a:rPr>
                  <a:t>赌博</a:t>
                </a:r>
              </a:p>
            </p:txBody>
          </p:sp>
          <p:sp>
            <p:nvSpPr>
              <p:cNvPr id="306" name="Oval 305">
                <a:extLst>
                  <a:ext uri="{FF2B5EF4-FFF2-40B4-BE49-F238E27FC236}">
                    <a16:creationId xmlns:a16="http://schemas.microsoft.com/office/drawing/2014/main" id="{55BCDDA7-2FF5-AF21-B72D-B6E7351F5C5E}"/>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a:solidFill>
                    <a:schemeClr val="bg1"/>
                  </a:solidFill>
                  <a:latin typeface="Arial" panose="020B0604020202020204" pitchFamily="34" charset="0"/>
                </a:endParaRPr>
              </a:p>
            </p:txBody>
          </p:sp>
        </p:grpSp>
        <p:sp>
          <p:nvSpPr>
            <p:cNvPr id="304" name="Cross 303">
              <a:extLst>
                <a:ext uri="{FF2B5EF4-FFF2-40B4-BE49-F238E27FC236}">
                  <a16:creationId xmlns:a16="http://schemas.microsoft.com/office/drawing/2014/main" id="{19933205-4A62-C05D-5910-0F6BEB8959BE}"/>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nvGrpSpPr>
          <p:cNvPr id="300" name="Group 299">
            <a:extLst>
              <a:ext uri="{FF2B5EF4-FFF2-40B4-BE49-F238E27FC236}">
                <a16:creationId xmlns:a16="http://schemas.microsoft.com/office/drawing/2014/main" id="{58E5BDAD-490F-F662-C43B-4FB17B38380B}"/>
              </a:ext>
            </a:extLst>
          </p:cNvPr>
          <p:cNvGrpSpPr/>
          <p:nvPr/>
        </p:nvGrpSpPr>
        <p:grpSpPr>
          <a:xfrm rot="5400000">
            <a:off x="3636221" y="4017253"/>
            <a:ext cx="1182905" cy="1182905"/>
            <a:chOff x="1966458" y="4525448"/>
            <a:chExt cx="1182905" cy="1182905"/>
          </a:xfrm>
        </p:grpSpPr>
        <p:sp>
          <p:nvSpPr>
            <p:cNvPr id="298" name="Teardrop 297">
              <a:extLst>
                <a:ext uri="{FF2B5EF4-FFF2-40B4-BE49-F238E27FC236}">
                  <a16:creationId xmlns:a16="http://schemas.microsoft.com/office/drawing/2014/main" id="{6E626D36-339A-B01A-316F-5E98B0453235}"/>
                </a:ext>
              </a:extLst>
            </p:cNvPr>
            <p:cNvSpPr/>
            <p:nvPr/>
          </p:nvSpPr>
          <p:spPr>
            <a:xfrm>
              <a:off x="1966458" y="4525448"/>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27" name="Group 26">
              <a:extLst>
                <a:ext uri="{FF2B5EF4-FFF2-40B4-BE49-F238E27FC236}">
                  <a16:creationId xmlns:a16="http://schemas.microsoft.com/office/drawing/2014/main" id="{C2D74A85-B4CF-1A6E-57C0-F9E200915EAF}"/>
                </a:ext>
              </a:extLst>
            </p:cNvPr>
            <p:cNvGrpSpPr/>
            <p:nvPr/>
          </p:nvGrpSpPr>
          <p:grpSpPr>
            <a:xfrm>
              <a:off x="2058380" y="4651895"/>
              <a:ext cx="951862" cy="951862"/>
              <a:chOff x="1722244" y="3683000"/>
              <a:chExt cx="951862" cy="951862"/>
            </a:xfrm>
          </p:grpSpPr>
          <p:sp>
            <p:nvSpPr>
              <p:cNvPr id="25" name="Oval 24">
                <a:extLst>
                  <a:ext uri="{FF2B5EF4-FFF2-40B4-BE49-F238E27FC236}">
                    <a16:creationId xmlns:a16="http://schemas.microsoft.com/office/drawing/2014/main" id="{DA9F8C0D-B038-F79A-7727-E802E2B023F8}"/>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800" b="1">
                    <a:solidFill>
                      <a:schemeClr val="bg1"/>
                    </a:solidFill>
                    <a:latin typeface="Arial" panose="020B0604020202020204" pitchFamily="34" charset="0"/>
                  </a:rPr>
                  <a:t>低俗</a:t>
                </a:r>
                <a:endParaRPr lang="zh-CN" altLang="en-US" b="1">
                  <a:latin typeface="Arial" panose="020B0604020202020204" pitchFamily="34" charset="0"/>
                </a:endParaRPr>
              </a:p>
            </p:txBody>
          </p:sp>
          <p:sp>
            <p:nvSpPr>
              <p:cNvPr id="26" name="Oval 25">
                <a:extLst>
                  <a:ext uri="{FF2B5EF4-FFF2-40B4-BE49-F238E27FC236}">
                    <a16:creationId xmlns:a16="http://schemas.microsoft.com/office/drawing/2014/main" id="{F2D05F06-E522-A8C5-02F2-C05E49664B41}"/>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a:solidFill>
                    <a:schemeClr val="bg1"/>
                  </a:solidFill>
                  <a:latin typeface="Arial" panose="020B0604020202020204" pitchFamily="34" charset="0"/>
                </a:endParaRPr>
              </a:p>
            </p:txBody>
          </p:sp>
        </p:grpSp>
        <p:sp>
          <p:nvSpPr>
            <p:cNvPr id="299" name="Cross 298">
              <a:extLst>
                <a:ext uri="{FF2B5EF4-FFF2-40B4-BE49-F238E27FC236}">
                  <a16:creationId xmlns:a16="http://schemas.microsoft.com/office/drawing/2014/main" id="{EB126C80-67B0-7A95-A813-30EB91DBECB0}"/>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nvGrpSpPr>
          <p:cNvPr id="362" name="Group 361">
            <a:extLst>
              <a:ext uri="{FF2B5EF4-FFF2-40B4-BE49-F238E27FC236}">
                <a16:creationId xmlns:a16="http://schemas.microsoft.com/office/drawing/2014/main" id="{5FA72A11-D6C9-3F4D-99FA-607EA07399FA}"/>
              </a:ext>
            </a:extLst>
          </p:cNvPr>
          <p:cNvGrpSpPr/>
          <p:nvPr/>
        </p:nvGrpSpPr>
        <p:grpSpPr>
          <a:xfrm rot="5400000">
            <a:off x="5240807" y="4017252"/>
            <a:ext cx="1182905" cy="1182905"/>
            <a:chOff x="1966458" y="4525447"/>
            <a:chExt cx="1182905" cy="1182905"/>
          </a:xfrm>
        </p:grpSpPr>
        <p:sp>
          <p:nvSpPr>
            <p:cNvPr id="363" name="Teardrop 362">
              <a:extLst>
                <a:ext uri="{FF2B5EF4-FFF2-40B4-BE49-F238E27FC236}">
                  <a16:creationId xmlns:a16="http://schemas.microsoft.com/office/drawing/2014/main" id="{26F11FD6-6FCB-05A3-00D3-D77718852B55}"/>
                </a:ext>
              </a:extLst>
            </p:cNvPr>
            <p:cNvSpPr/>
            <p:nvPr/>
          </p:nvSpPr>
          <p:spPr>
            <a:xfrm>
              <a:off x="1966458" y="4525447"/>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364" name="Group 363">
              <a:extLst>
                <a:ext uri="{FF2B5EF4-FFF2-40B4-BE49-F238E27FC236}">
                  <a16:creationId xmlns:a16="http://schemas.microsoft.com/office/drawing/2014/main" id="{4DAE3028-B3E9-010D-75D5-A59C91FB8E78}"/>
                </a:ext>
              </a:extLst>
            </p:cNvPr>
            <p:cNvGrpSpPr/>
            <p:nvPr/>
          </p:nvGrpSpPr>
          <p:grpSpPr>
            <a:xfrm>
              <a:off x="2058380" y="4651895"/>
              <a:ext cx="951862" cy="951862"/>
              <a:chOff x="1722244" y="3683000"/>
              <a:chExt cx="951862" cy="951862"/>
            </a:xfrm>
          </p:grpSpPr>
          <p:sp>
            <p:nvSpPr>
              <p:cNvPr id="366" name="Oval 365">
                <a:extLst>
                  <a:ext uri="{FF2B5EF4-FFF2-40B4-BE49-F238E27FC236}">
                    <a16:creationId xmlns:a16="http://schemas.microsoft.com/office/drawing/2014/main" id="{3115E018-5185-82E5-EC52-2CCF4437A19B}"/>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800" b="1">
                    <a:solidFill>
                      <a:schemeClr val="bg1"/>
                    </a:solidFill>
                    <a:latin typeface="Arial" panose="020B0604020202020204" pitchFamily="34" charset="0"/>
                  </a:rPr>
                  <a:t>暴力</a:t>
                </a:r>
              </a:p>
            </p:txBody>
          </p:sp>
          <p:sp>
            <p:nvSpPr>
              <p:cNvPr id="367" name="Oval 366">
                <a:extLst>
                  <a:ext uri="{FF2B5EF4-FFF2-40B4-BE49-F238E27FC236}">
                    <a16:creationId xmlns:a16="http://schemas.microsoft.com/office/drawing/2014/main" id="{24217B98-2735-C5F8-6186-3AC2A931EB5D}"/>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a:solidFill>
                    <a:schemeClr val="bg1"/>
                  </a:solidFill>
                  <a:latin typeface="Arial" panose="020B0604020202020204" pitchFamily="34" charset="0"/>
                </a:endParaRPr>
              </a:p>
            </p:txBody>
          </p:sp>
        </p:grpSp>
        <p:sp>
          <p:nvSpPr>
            <p:cNvPr id="365" name="Cross 364">
              <a:extLst>
                <a:ext uri="{FF2B5EF4-FFF2-40B4-BE49-F238E27FC236}">
                  <a16:creationId xmlns:a16="http://schemas.microsoft.com/office/drawing/2014/main" id="{64452DAB-E1BA-C14A-691C-76DF893DEE9C}"/>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pic>
        <p:nvPicPr>
          <p:cNvPr id="376" name="Picture 375">
            <a:extLst>
              <a:ext uri="{FF2B5EF4-FFF2-40B4-BE49-F238E27FC236}">
                <a16:creationId xmlns:a16="http://schemas.microsoft.com/office/drawing/2014/main" id="{CBCF8D08-AF9F-6910-A825-2D832E451834}"/>
              </a:ext>
            </a:extLst>
          </p:cNvPr>
          <p:cNvPicPr>
            <a:picLocks noChangeAspect="1"/>
          </p:cNvPicPr>
          <p:nvPr/>
        </p:nvPicPr>
        <p:blipFill rotWithShape="1">
          <a:blip r:embed="rId2">
            <a:duotone>
              <a:schemeClr val="accent3">
                <a:shade val="45000"/>
                <a:satMod val="135000"/>
              </a:schemeClr>
              <a:prstClr val="white"/>
            </a:duotone>
            <a:extLst>
              <a:ext uri="{28A0092B-C50C-407E-A947-70E740481C1C}">
                <a14:useLocalDpi xmlns:a14="http://schemas.microsoft.com/office/drawing/2010/main" val="0"/>
              </a:ext>
            </a:extLst>
          </a:blip>
          <a:srcRect l="18254" t="1287" r="12183" b="49"/>
          <a:stretch/>
        </p:blipFill>
        <p:spPr>
          <a:xfrm>
            <a:off x="7124620" y="2123179"/>
            <a:ext cx="3901440" cy="3683261"/>
          </a:xfrm>
          <a:prstGeom prst="rect">
            <a:avLst/>
          </a:prstGeom>
        </p:spPr>
      </p:pic>
      <p:sp>
        <p:nvSpPr>
          <p:cNvPr id="637" name="Title 636">
            <a:extLst>
              <a:ext uri="{FF2B5EF4-FFF2-40B4-BE49-F238E27FC236}">
                <a16:creationId xmlns:a16="http://schemas.microsoft.com/office/drawing/2014/main" id="{2B7307E1-3954-D9A3-D25E-5F9BBE81F2BD}"/>
              </a:ext>
            </a:extLst>
          </p:cNvPr>
          <p:cNvSpPr>
            <a:spLocks noGrp="1"/>
          </p:cNvSpPr>
          <p:nvPr>
            <p:ph type="title"/>
          </p:nvPr>
        </p:nvSpPr>
        <p:spPr/>
        <p:txBody>
          <a:bodyPr/>
          <a:lstStyle/>
          <a:p>
            <a:r>
              <a:rPr lang="zh-CN" altLang="en-US"/>
              <a:t>网络游戏存在的低俗内容影响未成年人健康成长，破坏行业形象（续）</a:t>
            </a:r>
          </a:p>
        </p:txBody>
      </p:sp>
    </p:spTree>
    <p:extLst>
      <p:ext uri="{BB962C8B-B14F-4D97-AF65-F5344CB8AC3E}">
        <p14:creationId xmlns:p14="http://schemas.microsoft.com/office/powerpoint/2010/main" val="407210629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CB3547-D72C-22D2-B907-9ED583CB3C0B}"/>
              </a:ext>
            </a:extLst>
          </p:cNvPr>
          <p:cNvSpPr>
            <a:spLocks noGrp="1"/>
          </p:cNvSpPr>
          <p:nvPr>
            <p:ph type="title"/>
          </p:nvPr>
        </p:nvSpPr>
        <p:spPr/>
        <p:txBody>
          <a:bodyPr/>
          <a:lstStyle/>
          <a:p>
            <a:r>
              <a:rPr lang="zh-CN" altLang="en-US"/>
              <a:t>网络游戏的易成瘾因素不利于未成年人玩家的学业和健康</a:t>
            </a:r>
          </a:p>
        </p:txBody>
      </p:sp>
      <p:cxnSp>
        <p:nvCxnSpPr>
          <p:cNvPr id="60" name="Straight Arrow Connector 59">
            <a:extLst>
              <a:ext uri="{FF2B5EF4-FFF2-40B4-BE49-F238E27FC236}">
                <a16:creationId xmlns:a16="http://schemas.microsoft.com/office/drawing/2014/main" id="{0430EA61-7B40-FD8A-F9EC-4B610C792E41}"/>
              </a:ext>
            </a:extLst>
          </p:cNvPr>
          <p:cNvCxnSpPr>
            <a:cxnSpLocks/>
          </p:cNvCxnSpPr>
          <p:nvPr/>
        </p:nvCxnSpPr>
        <p:spPr>
          <a:xfrm>
            <a:off x="1219200" y="5415280"/>
            <a:ext cx="9951720"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326259D4-9D52-FD05-0F34-4FB163023796}"/>
              </a:ext>
            </a:extLst>
          </p:cNvPr>
          <p:cNvSpPr txBox="1"/>
          <p:nvPr/>
        </p:nvSpPr>
        <p:spPr>
          <a:xfrm>
            <a:off x="10637520" y="5552687"/>
            <a:ext cx="519335" cy="307777"/>
          </a:xfrm>
          <a:prstGeom prst="rect">
            <a:avLst/>
          </a:prstGeom>
          <a:noFill/>
        </p:spPr>
        <p:txBody>
          <a:bodyPr wrap="square" lIns="0" tIns="0" rIns="0" bIns="0" rtlCol="0">
            <a:noAutofit/>
          </a:bodyPr>
          <a:lstStyle/>
          <a:p>
            <a:pPr marL="0" marR="0" indent="0" algn="just" defTabSz="914400" rtl="0" eaLnBrk="1" fontAlgn="auto" latinLnBrk="0" hangingPunct="1">
              <a:lnSpc>
                <a:spcPct val="100000"/>
              </a:lnSpc>
              <a:spcBef>
                <a:spcPts val="0"/>
              </a:spcBef>
              <a:spcAft>
                <a:spcPts val="0"/>
              </a:spcAft>
              <a:buClrTx/>
              <a:buSzTx/>
              <a:buFontTx/>
              <a:buNone/>
              <a:tabLst/>
            </a:pPr>
            <a:r>
              <a:rPr lang="zh-CN" altLang="en-US" sz="1000" b="1">
                <a:solidFill>
                  <a:schemeClr val="accent1"/>
                </a:solidFill>
                <a:latin typeface="Arial" panose="020B0604020202020204" pitchFamily="34" charset="0"/>
                <a:ea typeface="黑体"/>
              </a:rPr>
              <a:t>游戏时间</a:t>
            </a:r>
            <a:r>
              <a:rPr lang="en-US" altLang="zh-CN" sz="1000" b="1">
                <a:solidFill>
                  <a:schemeClr val="accent1"/>
                </a:solidFill>
                <a:latin typeface="Arial" panose="020B0604020202020204" pitchFamily="34" charset="0"/>
                <a:ea typeface="黑体"/>
              </a:rPr>
              <a:t>/</a:t>
            </a:r>
            <a:r>
              <a:rPr kumimoji="0" lang="zh-CN" altLang="en-US" sz="1000" b="1" i="0" u="none" strike="noStrike" kern="1200" cap="none" spc="0" normalizeH="0" baseline="0" noProof="0">
                <a:ln>
                  <a:noFill/>
                </a:ln>
                <a:solidFill>
                  <a:schemeClr val="accent1"/>
                </a:solidFill>
                <a:effectLst/>
                <a:uLnTx/>
                <a:uFillTx/>
                <a:latin typeface="Arial" panose="020B0604020202020204" pitchFamily="34" charset="0"/>
                <a:ea typeface="黑体"/>
                <a:cs typeface="+mn-cs"/>
              </a:rPr>
              <a:t>小时</a:t>
            </a:r>
            <a:endParaRPr kumimoji="0" lang="zh-CN" altLang="en-US" sz="1000" b="1" i="0" u="none" strike="noStrike" kern="1200" cap="none" spc="0" normalizeH="0" baseline="0" noProof="0" dirty="0">
              <a:ln>
                <a:noFill/>
              </a:ln>
              <a:solidFill>
                <a:schemeClr val="accent1"/>
              </a:solidFill>
              <a:effectLst/>
              <a:uLnTx/>
              <a:uFillTx/>
              <a:latin typeface="Arial" panose="020B0604020202020204" pitchFamily="34" charset="0"/>
              <a:ea typeface="黑体"/>
              <a:cs typeface="+mn-cs"/>
            </a:endParaRPr>
          </a:p>
        </p:txBody>
      </p:sp>
      <p:sp>
        <p:nvSpPr>
          <p:cNvPr id="58" name="TextBox 57">
            <a:extLst>
              <a:ext uri="{FF2B5EF4-FFF2-40B4-BE49-F238E27FC236}">
                <a16:creationId xmlns:a16="http://schemas.microsoft.com/office/drawing/2014/main" id="{F001D632-4B7E-0FDE-FA8B-C475905E83D3}"/>
              </a:ext>
            </a:extLst>
          </p:cNvPr>
          <p:cNvSpPr txBox="1"/>
          <p:nvPr/>
        </p:nvSpPr>
        <p:spPr>
          <a:xfrm>
            <a:off x="1809776"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a:t>
            </a:r>
            <a:endParaRPr lang="zh-CN" altLang="en-US" sz="1000" b="1">
              <a:solidFill>
                <a:schemeClr val="accent1"/>
              </a:solidFill>
              <a:latin typeface="Arial" panose="020B0604020202020204" pitchFamily="34" charset="0"/>
            </a:endParaRPr>
          </a:p>
        </p:txBody>
      </p:sp>
      <p:grpSp>
        <p:nvGrpSpPr>
          <p:cNvPr id="3" name="Group 2">
            <a:extLst>
              <a:ext uri="{FF2B5EF4-FFF2-40B4-BE49-F238E27FC236}">
                <a16:creationId xmlns:a16="http://schemas.microsoft.com/office/drawing/2014/main" id="{67B71AE4-768D-EAE1-08E6-6355224736BF}"/>
              </a:ext>
            </a:extLst>
          </p:cNvPr>
          <p:cNvGrpSpPr/>
          <p:nvPr/>
        </p:nvGrpSpPr>
        <p:grpSpPr>
          <a:xfrm>
            <a:off x="1845042" y="5425440"/>
            <a:ext cx="8532774" cy="239232"/>
            <a:chOff x="1845042" y="5425440"/>
            <a:chExt cx="8532774" cy="239232"/>
          </a:xfrm>
        </p:grpSpPr>
        <p:cxnSp>
          <p:nvCxnSpPr>
            <p:cNvPr id="71" name="Straight Connector 70">
              <a:extLst>
                <a:ext uri="{FF2B5EF4-FFF2-40B4-BE49-F238E27FC236}">
                  <a16:creationId xmlns:a16="http://schemas.microsoft.com/office/drawing/2014/main" id="{DF35F9C3-5D8E-AE11-07C5-042D74BE1F22}"/>
                </a:ext>
              </a:extLst>
            </p:cNvPr>
            <p:cNvCxnSpPr/>
            <p:nvPr/>
          </p:nvCxnSpPr>
          <p:spPr>
            <a:xfrm>
              <a:off x="1845042"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B7027845-3917-B0F0-BE2B-5C6B787F334E}"/>
                </a:ext>
              </a:extLst>
            </p:cNvPr>
            <p:cNvCxnSpPr/>
            <p:nvPr/>
          </p:nvCxnSpPr>
          <p:spPr>
            <a:xfrm>
              <a:off x="2216032"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067450A-2975-07EE-F2AC-F21DBA3A9074}"/>
                </a:ext>
              </a:extLst>
            </p:cNvPr>
            <p:cNvCxnSpPr/>
            <p:nvPr/>
          </p:nvCxnSpPr>
          <p:spPr>
            <a:xfrm>
              <a:off x="258702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0C10D58C-3938-1394-8BBF-5A031CF0AF00}"/>
                </a:ext>
              </a:extLst>
            </p:cNvPr>
            <p:cNvCxnSpPr/>
            <p:nvPr/>
          </p:nvCxnSpPr>
          <p:spPr>
            <a:xfrm>
              <a:off x="295801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E749F879-FBB8-B229-A35C-FAC614B8378A}"/>
                </a:ext>
              </a:extLst>
            </p:cNvPr>
            <p:cNvCxnSpPr/>
            <p:nvPr/>
          </p:nvCxnSpPr>
          <p:spPr>
            <a:xfrm>
              <a:off x="332900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882718C3-5821-DCA9-2AC9-796FE1D1A02F}"/>
                </a:ext>
              </a:extLst>
            </p:cNvPr>
            <p:cNvCxnSpPr/>
            <p:nvPr/>
          </p:nvCxnSpPr>
          <p:spPr>
            <a:xfrm>
              <a:off x="369999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3FE5769-3231-DFCB-2C5A-8D6557D1F307}"/>
                </a:ext>
              </a:extLst>
            </p:cNvPr>
            <p:cNvCxnSpPr/>
            <p:nvPr/>
          </p:nvCxnSpPr>
          <p:spPr>
            <a:xfrm>
              <a:off x="407098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34473F55-9563-80B0-1CA2-7BD9D53EA237}"/>
                </a:ext>
              </a:extLst>
            </p:cNvPr>
            <p:cNvCxnSpPr/>
            <p:nvPr/>
          </p:nvCxnSpPr>
          <p:spPr>
            <a:xfrm>
              <a:off x="4441973"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856D2AD-CB23-BC09-021D-A47E99E73F46}"/>
                </a:ext>
              </a:extLst>
            </p:cNvPr>
            <p:cNvCxnSpPr/>
            <p:nvPr/>
          </p:nvCxnSpPr>
          <p:spPr>
            <a:xfrm>
              <a:off x="481296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59AED1E-D2A7-00CA-F7F8-24C26DA9295D}"/>
                </a:ext>
              </a:extLst>
            </p:cNvPr>
            <p:cNvCxnSpPr/>
            <p:nvPr/>
          </p:nvCxnSpPr>
          <p:spPr>
            <a:xfrm>
              <a:off x="518395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B0712A4A-09FA-B340-B861-5BA65334E7CE}"/>
                </a:ext>
              </a:extLst>
            </p:cNvPr>
            <p:cNvCxnSpPr/>
            <p:nvPr/>
          </p:nvCxnSpPr>
          <p:spPr>
            <a:xfrm>
              <a:off x="555494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61C6DB86-5D0A-8B1D-1E6B-E031D431E743}"/>
                </a:ext>
              </a:extLst>
            </p:cNvPr>
            <p:cNvCxnSpPr/>
            <p:nvPr/>
          </p:nvCxnSpPr>
          <p:spPr>
            <a:xfrm>
              <a:off x="592593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1D504CA-AE37-14C7-29C6-5E4D093376F1}"/>
                </a:ext>
              </a:extLst>
            </p:cNvPr>
            <p:cNvCxnSpPr/>
            <p:nvPr/>
          </p:nvCxnSpPr>
          <p:spPr>
            <a:xfrm>
              <a:off x="629692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8B60778-3C02-5B70-7C35-B2788A609339}"/>
                </a:ext>
              </a:extLst>
            </p:cNvPr>
            <p:cNvCxnSpPr/>
            <p:nvPr/>
          </p:nvCxnSpPr>
          <p:spPr>
            <a:xfrm>
              <a:off x="6667914"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5B924D3-FFED-24BE-5113-24466B977BCB}"/>
                </a:ext>
              </a:extLst>
            </p:cNvPr>
            <p:cNvCxnSpPr/>
            <p:nvPr/>
          </p:nvCxnSpPr>
          <p:spPr>
            <a:xfrm>
              <a:off x="703890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E4370139-E0C7-7AA0-B291-352F0578C368}"/>
                </a:ext>
              </a:extLst>
            </p:cNvPr>
            <p:cNvCxnSpPr/>
            <p:nvPr/>
          </p:nvCxnSpPr>
          <p:spPr>
            <a:xfrm>
              <a:off x="740989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CC2CAA0-1104-609A-4697-4BD29E925328}"/>
                </a:ext>
              </a:extLst>
            </p:cNvPr>
            <p:cNvCxnSpPr/>
            <p:nvPr/>
          </p:nvCxnSpPr>
          <p:spPr>
            <a:xfrm>
              <a:off x="778088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4400812F-8053-399F-B929-6DCC49B8AD8B}"/>
                </a:ext>
              </a:extLst>
            </p:cNvPr>
            <p:cNvCxnSpPr/>
            <p:nvPr/>
          </p:nvCxnSpPr>
          <p:spPr>
            <a:xfrm>
              <a:off x="815187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55C6B8EA-82E1-38BF-2406-373BF4515E51}"/>
                </a:ext>
              </a:extLst>
            </p:cNvPr>
            <p:cNvCxnSpPr/>
            <p:nvPr/>
          </p:nvCxnSpPr>
          <p:spPr>
            <a:xfrm>
              <a:off x="852286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584ADE98-ED49-A9A5-FE2C-52A9674E09DF}"/>
                </a:ext>
              </a:extLst>
            </p:cNvPr>
            <p:cNvCxnSpPr/>
            <p:nvPr/>
          </p:nvCxnSpPr>
          <p:spPr>
            <a:xfrm>
              <a:off x="8893855"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E588C97-6458-F758-2FD7-1FAEACD0C8AA}"/>
                </a:ext>
              </a:extLst>
            </p:cNvPr>
            <p:cNvCxnSpPr/>
            <p:nvPr/>
          </p:nvCxnSpPr>
          <p:spPr>
            <a:xfrm>
              <a:off x="9264846"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C62403E-B2E5-E83F-D0A4-90AE39AAEB3E}"/>
                </a:ext>
              </a:extLst>
            </p:cNvPr>
            <p:cNvCxnSpPr/>
            <p:nvPr/>
          </p:nvCxnSpPr>
          <p:spPr>
            <a:xfrm>
              <a:off x="9635836"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A6D8136-A600-47AC-5A39-83A67919AB5E}"/>
                </a:ext>
              </a:extLst>
            </p:cNvPr>
            <p:cNvCxnSpPr/>
            <p:nvPr/>
          </p:nvCxnSpPr>
          <p:spPr>
            <a:xfrm>
              <a:off x="10006826"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0908CBC-707D-6ED6-8A88-11DE7C3E3DF3}"/>
                </a:ext>
              </a:extLst>
            </p:cNvPr>
            <p:cNvCxnSpPr/>
            <p:nvPr/>
          </p:nvCxnSpPr>
          <p:spPr>
            <a:xfrm>
              <a:off x="10377816" y="5425440"/>
              <a:ext cx="0" cy="239232"/>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08" name="TextBox 107">
            <a:extLst>
              <a:ext uri="{FF2B5EF4-FFF2-40B4-BE49-F238E27FC236}">
                <a16:creationId xmlns:a16="http://schemas.microsoft.com/office/drawing/2014/main" id="{3ED049CD-F1BD-9E81-2F57-BE54FF958F7C}"/>
              </a:ext>
            </a:extLst>
          </p:cNvPr>
          <p:cNvSpPr txBox="1"/>
          <p:nvPr/>
        </p:nvSpPr>
        <p:spPr>
          <a:xfrm>
            <a:off x="2177056"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a:t>
            </a:r>
            <a:endParaRPr lang="zh-CN" altLang="en-US" sz="1000" b="1">
              <a:solidFill>
                <a:schemeClr val="accent1"/>
              </a:solidFill>
              <a:latin typeface="Arial" panose="020B0604020202020204" pitchFamily="34" charset="0"/>
            </a:endParaRPr>
          </a:p>
        </p:txBody>
      </p:sp>
      <p:sp>
        <p:nvSpPr>
          <p:cNvPr id="109" name="TextBox 108">
            <a:extLst>
              <a:ext uri="{FF2B5EF4-FFF2-40B4-BE49-F238E27FC236}">
                <a16:creationId xmlns:a16="http://schemas.microsoft.com/office/drawing/2014/main" id="{0B4DCCAE-06CC-06A3-3C5F-10A5A51C37F8}"/>
              </a:ext>
            </a:extLst>
          </p:cNvPr>
          <p:cNvSpPr txBox="1"/>
          <p:nvPr/>
        </p:nvSpPr>
        <p:spPr>
          <a:xfrm>
            <a:off x="2544337"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3</a:t>
            </a:r>
            <a:endParaRPr lang="zh-CN" altLang="en-US" sz="1000" b="1">
              <a:solidFill>
                <a:schemeClr val="accent1"/>
              </a:solidFill>
              <a:latin typeface="Arial" panose="020B0604020202020204" pitchFamily="34" charset="0"/>
            </a:endParaRPr>
          </a:p>
        </p:txBody>
      </p:sp>
      <p:sp>
        <p:nvSpPr>
          <p:cNvPr id="110" name="TextBox 109">
            <a:extLst>
              <a:ext uri="{FF2B5EF4-FFF2-40B4-BE49-F238E27FC236}">
                <a16:creationId xmlns:a16="http://schemas.microsoft.com/office/drawing/2014/main" id="{E0832BB0-3884-5C4D-5201-96844F831021}"/>
              </a:ext>
            </a:extLst>
          </p:cNvPr>
          <p:cNvSpPr txBox="1"/>
          <p:nvPr/>
        </p:nvSpPr>
        <p:spPr>
          <a:xfrm>
            <a:off x="2911617"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4</a:t>
            </a:r>
            <a:endParaRPr lang="zh-CN" altLang="en-US" sz="1000" b="1">
              <a:solidFill>
                <a:schemeClr val="accent1"/>
              </a:solidFill>
              <a:latin typeface="Arial" panose="020B0604020202020204" pitchFamily="34" charset="0"/>
            </a:endParaRPr>
          </a:p>
        </p:txBody>
      </p:sp>
      <p:sp>
        <p:nvSpPr>
          <p:cNvPr id="111" name="TextBox 110">
            <a:extLst>
              <a:ext uri="{FF2B5EF4-FFF2-40B4-BE49-F238E27FC236}">
                <a16:creationId xmlns:a16="http://schemas.microsoft.com/office/drawing/2014/main" id="{56A654B8-877E-1228-75E6-3E9450E90AA6}"/>
              </a:ext>
            </a:extLst>
          </p:cNvPr>
          <p:cNvSpPr txBox="1"/>
          <p:nvPr/>
        </p:nvSpPr>
        <p:spPr>
          <a:xfrm>
            <a:off x="3278897"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5</a:t>
            </a:r>
            <a:endParaRPr lang="zh-CN" altLang="en-US" sz="1000" b="1">
              <a:solidFill>
                <a:schemeClr val="accent1"/>
              </a:solidFill>
              <a:latin typeface="Arial" panose="020B0604020202020204" pitchFamily="34" charset="0"/>
            </a:endParaRPr>
          </a:p>
        </p:txBody>
      </p:sp>
      <p:sp>
        <p:nvSpPr>
          <p:cNvPr id="112" name="TextBox 111">
            <a:extLst>
              <a:ext uri="{FF2B5EF4-FFF2-40B4-BE49-F238E27FC236}">
                <a16:creationId xmlns:a16="http://schemas.microsoft.com/office/drawing/2014/main" id="{1669F388-7058-ECBE-13AF-3B8DD4ECCA18}"/>
              </a:ext>
            </a:extLst>
          </p:cNvPr>
          <p:cNvSpPr txBox="1"/>
          <p:nvPr/>
        </p:nvSpPr>
        <p:spPr>
          <a:xfrm>
            <a:off x="3646177"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6</a:t>
            </a:r>
            <a:endParaRPr lang="zh-CN" altLang="en-US" sz="1000" b="1">
              <a:solidFill>
                <a:schemeClr val="accent1"/>
              </a:solidFill>
              <a:latin typeface="Arial" panose="020B0604020202020204" pitchFamily="34" charset="0"/>
            </a:endParaRPr>
          </a:p>
        </p:txBody>
      </p:sp>
      <p:sp>
        <p:nvSpPr>
          <p:cNvPr id="113" name="TextBox 112">
            <a:extLst>
              <a:ext uri="{FF2B5EF4-FFF2-40B4-BE49-F238E27FC236}">
                <a16:creationId xmlns:a16="http://schemas.microsoft.com/office/drawing/2014/main" id="{F77AFC54-3F6F-D4E2-1B11-6926EC88F2AC}"/>
              </a:ext>
            </a:extLst>
          </p:cNvPr>
          <p:cNvSpPr txBox="1"/>
          <p:nvPr/>
        </p:nvSpPr>
        <p:spPr>
          <a:xfrm>
            <a:off x="4013458"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7</a:t>
            </a:r>
            <a:endParaRPr lang="zh-CN" altLang="en-US" sz="1000" b="1">
              <a:solidFill>
                <a:schemeClr val="accent1"/>
              </a:solidFill>
              <a:latin typeface="Arial" panose="020B0604020202020204" pitchFamily="34" charset="0"/>
            </a:endParaRPr>
          </a:p>
        </p:txBody>
      </p:sp>
      <p:sp>
        <p:nvSpPr>
          <p:cNvPr id="114" name="TextBox 113">
            <a:extLst>
              <a:ext uri="{FF2B5EF4-FFF2-40B4-BE49-F238E27FC236}">
                <a16:creationId xmlns:a16="http://schemas.microsoft.com/office/drawing/2014/main" id="{2BA60021-42B1-4C11-CF9D-EEA76CB20E77}"/>
              </a:ext>
            </a:extLst>
          </p:cNvPr>
          <p:cNvSpPr txBox="1"/>
          <p:nvPr/>
        </p:nvSpPr>
        <p:spPr>
          <a:xfrm>
            <a:off x="4380738"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8</a:t>
            </a:r>
            <a:endParaRPr lang="zh-CN" altLang="en-US" sz="1000" b="1">
              <a:solidFill>
                <a:schemeClr val="accent1"/>
              </a:solidFill>
              <a:latin typeface="Arial" panose="020B0604020202020204" pitchFamily="34" charset="0"/>
            </a:endParaRPr>
          </a:p>
        </p:txBody>
      </p:sp>
      <p:sp>
        <p:nvSpPr>
          <p:cNvPr id="115" name="TextBox 114">
            <a:extLst>
              <a:ext uri="{FF2B5EF4-FFF2-40B4-BE49-F238E27FC236}">
                <a16:creationId xmlns:a16="http://schemas.microsoft.com/office/drawing/2014/main" id="{9FB3B64E-F077-1754-0025-B8859923CD61}"/>
              </a:ext>
            </a:extLst>
          </p:cNvPr>
          <p:cNvSpPr txBox="1"/>
          <p:nvPr/>
        </p:nvSpPr>
        <p:spPr>
          <a:xfrm>
            <a:off x="4748018" y="5699016"/>
            <a:ext cx="70532"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9</a:t>
            </a:r>
            <a:endParaRPr lang="zh-CN" altLang="en-US" sz="1000" b="1">
              <a:solidFill>
                <a:schemeClr val="accent1"/>
              </a:solidFill>
              <a:latin typeface="Arial" panose="020B0604020202020204" pitchFamily="34" charset="0"/>
            </a:endParaRPr>
          </a:p>
        </p:txBody>
      </p:sp>
      <p:sp>
        <p:nvSpPr>
          <p:cNvPr id="116" name="TextBox 115">
            <a:extLst>
              <a:ext uri="{FF2B5EF4-FFF2-40B4-BE49-F238E27FC236}">
                <a16:creationId xmlns:a16="http://schemas.microsoft.com/office/drawing/2014/main" id="{9D2EA535-FFA8-D705-C388-155B7F1AC045}"/>
              </a:ext>
            </a:extLst>
          </p:cNvPr>
          <p:cNvSpPr txBox="1"/>
          <p:nvPr/>
        </p:nvSpPr>
        <p:spPr>
          <a:xfrm>
            <a:off x="5131541"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10</a:t>
            </a:r>
            <a:endParaRPr lang="zh-CN" altLang="en-US" sz="1000" b="1">
              <a:solidFill>
                <a:schemeClr val="accent1"/>
              </a:solidFill>
              <a:latin typeface="Arial" panose="020B0604020202020204" pitchFamily="34" charset="0"/>
            </a:endParaRPr>
          </a:p>
        </p:txBody>
      </p:sp>
      <p:sp>
        <p:nvSpPr>
          <p:cNvPr id="117" name="TextBox 116">
            <a:extLst>
              <a:ext uri="{FF2B5EF4-FFF2-40B4-BE49-F238E27FC236}">
                <a16:creationId xmlns:a16="http://schemas.microsoft.com/office/drawing/2014/main" id="{77057901-98C1-7CCD-099C-FDACBF8D1EEA}"/>
              </a:ext>
            </a:extLst>
          </p:cNvPr>
          <p:cNvSpPr txBox="1"/>
          <p:nvPr/>
        </p:nvSpPr>
        <p:spPr>
          <a:xfrm>
            <a:off x="5498822"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11</a:t>
            </a:r>
            <a:endParaRPr lang="zh-CN" altLang="en-US" sz="1000" b="1">
              <a:solidFill>
                <a:schemeClr val="accent1"/>
              </a:solidFill>
              <a:latin typeface="Arial" panose="020B0604020202020204" pitchFamily="34" charset="0"/>
            </a:endParaRPr>
          </a:p>
        </p:txBody>
      </p:sp>
      <p:sp>
        <p:nvSpPr>
          <p:cNvPr id="118" name="TextBox 117">
            <a:extLst>
              <a:ext uri="{FF2B5EF4-FFF2-40B4-BE49-F238E27FC236}">
                <a16:creationId xmlns:a16="http://schemas.microsoft.com/office/drawing/2014/main" id="{7159091A-E903-0BF8-6375-F2820FB38B1E}"/>
              </a:ext>
            </a:extLst>
          </p:cNvPr>
          <p:cNvSpPr txBox="1"/>
          <p:nvPr/>
        </p:nvSpPr>
        <p:spPr>
          <a:xfrm>
            <a:off x="5866102"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12</a:t>
            </a:r>
            <a:endParaRPr lang="zh-CN" altLang="en-US" sz="1000" b="1">
              <a:solidFill>
                <a:schemeClr val="accent1"/>
              </a:solidFill>
              <a:latin typeface="Arial" panose="020B0604020202020204" pitchFamily="34" charset="0"/>
            </a:endParaRPr>
          </a:p>
        </p:txBody>
      </p:sp>
      <p:sp>
        <p:nvSpPr>
          <p:cNvPr id="119" name="TextBox 118">
            <a:extLst>
              <a:ext uri="{FF2B5EF4-FFF2-40B4-BE49-F238E27FC236}">
                <a16:creationId xmlns:a16="http://schemas.microsoft.com/office/drawing/2014/main" id="{2D33547D-5E64-F96A-24F7-7339A5AC722E}"/>
              </a:ext>
            </a:extLst>
          </p:cNvPr>
          <p:cNvSpPr txBox="1"/>
          <p:nvPr/>
        </p:nvSpPr>
        <p:spPr>
          <a:xfrm>
            <a:off x="6233382"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13</a:t>
            </a:r>
            <a:endParaRPr lang="zh-CN" altLang="en-US" sz="1000" b="1">
              <a:solidFill>
                <a:schemeClr val="accent1"/>
              </a:solidFill>
              <a:latin typeface="Arial" panose="020B0604020202020204" pitchFamily="34" charset="0"/>
            </a:endParaRPr>
          </a:p>
        </p:txBody>
      </p:sp>
      <p:sp>
        <p:nvSpPr>
          <p:cNvPr id="120" name="TextBox 119">
            <a:extLst>
              <a:ext uri="{FF2B5EF4-FFF2-40B4-BE49-F238E27FC236}">
                <a16:creationId xmlns:a16="http://schemas.microsoft.com/office/drawing/2014/main" id="{DECD6979-03D4-2EB4-63C9-E1DD5816CD91}"/>
              </a:ext>
            </a:extLst>
          </p:cNvPr>
          <p:cNvSpPr txBox="1"/>
          <p:nvPr/>
        </p:nvSpPr>
        <p:spPr>
          <a:xfrm>
            <a:off x="6600662"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14</a:t>
            </a:r>
            <a:endParaRPr lang="zh-CN" altLang="en-US" sz="1000" b="1">
              <a:solidFill>
                <a:schemeClr val="accent1"/>
              </a:solidFill>
              <a:latin typeface="Arial" panose="020B0604020202020204" pitchFamily="34" charset="0"/>
            </a:endParaRPr>
          </a:p>
        </p:txBody>
      </p:sp>
      <p:sp>
        <p:nvSpPr>
          <p:cNvPr id="121" name="TextBox 120">
            <a:extLst>
              <a:ext uri="{FF2B5EF4-FFF2-40B4-BE49-F238E27FC236}">
                <a16:creationId xmlns:a16="http://schemas.microsoft.com/office/drawing/2014/main" id="{0D500C99-9FBD-6EA4-6351-852D9B2DCE6A}"/>
              </a:ext>
            </a:extLst>
          </p:cNvPr>
          <p:cNvSpPr txBox="1"/>
          <p:nvPr/>
        </p:nvSpPr>
        <p:spPr>
          <a:xfrm>
            <a:off x="6967943"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15</a:t>
            </a:r>
            <a:endParaRPr lang="zh-CN" altLang="en-US" sz="1000" b="1">
              <a:solidFill>
                <a:schemeClr val="accent1"/>
              </a:solidFill>
              <a:latin typeface="Arial" panose="020B0604020202020204" pitchFamily="34" charset="0"/>
            </a:endParaRPr>
          </a:p>
        </p:txBody>
      </p:sp>
      <p:sp>
        <p:nvSpPr>
          <p:cNvPr id="122" name="TextBox 121">
            <a:extLst>
              <a:ext uri="{FF2B5EF4-FFF2-40B4-BE49-F238E27FC236}">
                <a16:creationId xmlns:a16="http://schemas.microsoft.com/office/drawing/2014/main" id="{E9B5FA52-08E1-DF40-FBD2-E2379C3B7889}"/>
              </a:ext>
            </a:extLst>
          </p:cNvPr>
          <p:cNvSpPr txBox="1"/>
          <p:nvPr/>
        </p:nvSpPr>
        <p:spPr>
          <a:xfrm>
            <a:off x="7335223"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16</a:t>
            </a:r>
            <a:endParaRPr lang="zh-CN" altLang="en-US" sz="1000" b="1">
              <a:solidFill>
                <a:schemeClr val="accent1"/>
              </a:solidFill>
              <a:latin typeface="Arial" panose="020B0604020202020204" pitchFamily="34" charset="0"/>
            </a:endParaRPr>
          </a:p>
        </p:txBody>
      </p:sp>
      <p:sp>
        <p:nvSpPr>
          <p:cNvPr id="123" name="TextBox 122">
            <a:extLst>
              <a:ext uri="{FF2B5EF4-FFF2-40B4-BE49-F238E27FC236}">
                <a16:creationId xmlns:a16="http://schemas.microsoft.com/office/drawing/2014/main" id="{0866BA2A-9961-D8BA-FD37-2464751D8EA1}"/>
              </a:ext>
            </a:extLst>
          </p:cNvPr>
          <p:cNvSpPr txBox="1"/>
          <p:nvPr/>
        </p:nvSpPr>
        <p:spPr>
          <a:xfrm>
            <a:off x="7702503"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17</a:t>
            </a:r>
            <a:endParaRPr lang="zh-CN" altLang="en-US" sz="1000" b="1">
              <a:solidFill>
                <a:schemeClr val="accent1"/>
              </a:solidFill>
              <a:latin typeface="Arial" panose="020B0604020202020204" pitchFamily="34" charset="0"/>
            </a:endParaRPr>
          </a:p>
        </p:txBody>
      </p:sp>
      <p:sp>
        <p:nvSpPr>
          <p:cNvPr id="124" name="TextBox 123">
            <a:extLst>
              <a:ext uri="{FF2B5EF4-FFF2-40B4-BE49-F238E27FC236}">
                <a16:creationId xmlns:a16="http://schemas.microsoft.com/office/drawing/2014/main" id="{F89C50D2-D895-0BBC-5EF1-D66BBC6F4C4D}"/>
              </a:ext>
            </a:extLst>
          </p:cNvPr>
          <p:cNvSpPr txBox="1"/>
          <p:nvPr/>
        </p:nvSpPr>
        <p:spPr>
          <a:xfrm>
            <a:off x="8069784"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18</a:t>
            </a:r>
            <a:endParaRPr lang="zh-CN" altLang="en-US" sz="1000" b="1">
              <a:solidFill>
                <a:schemeClr val="accent1"/>
              </a:solidFill>
              <a:latin typeface="Arial" panose="020B0604020202020204" pitchFamily="34" charset="0"/>
            </a:endParaRPr>
          </a:p>
        </p:txBody>
      </p:sp>
      <p:sp>
        <p:nvSpPr>
          <p:cNvPr id="125" name="TextBox 124">
            <a:extLst>
              <a:ext uri="{FF2B5EF4-FFF2-40B4-BE49-F238E27FC236}">
                <a16:creationId xmlns:a16="http://schemas.microsoft.com/office/drawing/2014/main" id="{2BE9593F-2235-BCF6-DD29-BC586CB03253}"/>
              </a:ext>
            </a:extLst>
          </p:cNvPr>
          <p:cNvSpPr txBox="1"/>
          <p:nvPr/>
        </p:nvSpPr>
        <p:spPr>
          <a:xfrm>
            <a:off x="8437064"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19</a:t>
            </a:r>
            <a:endParaRPr lang="zh-CN" altLang="en-US" sz="1000" b="1">
              <a:solidFill>
                <a:schemeClr val="accent1"/>
              </a:solidFill>
              <a:latin typeface="Arial" panose="020B0604020202020204" pitchFamily="34" charset="0"/>
            </a:endParaRPr>
          </a:p>
        </p:txBody>
      </p:sp>
      <p:sp>
        <p:nvSpPr>
          <p:cNvPr id="126" name="TextBox 125">
            <a:extLst>
              <a:ext uri="{FF2B5EF4-FFF2-40B4-BE49-F238E27FC236}">
                <a16:creationId xmlns:a16="http://schemas.microsoft.com/office/drawing/2014/main" id="{65FF4D28-0D57-0EDF-B323-01832782BBC0}"/>
              </a:ext>
            </a:extLst>
          </p:cNvPr>
          <p:cNvSpPr txBox="1"/>
          <p:nvPr/>
        </p:nvSpPr>
        <p:spPr>
          <a:xfrm>
            <a:off x="8804344"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20</a:t>
            </a:r>
            <a:endParaRPr lang="zh-CN" altLang="en-US" sz="1000" b="1">
              <a:solidFill>
                <a:schemeClr val="accent1"/>
              </a:solidFill>
              <a:latin typeface="Arial" panose="020B0604020202020204" pitchFamily="34" charset="0"/>
            </a:endParaRPr>
          </a:p>
        </p:txBody>
      </p:sp>
      <p:sp>
        <p:nvSpPr>
          <p:cNvPr id="127" name="TextBox 126">
            <a:extLst>
              <a:ext uri="{FF2B5EF4-FFF2-40B4-BE49-F238E27FC236}">
                <a16:creationId xmlns:a16="http://schemas.microsoft.com/office/drawing/2014/main" id="{85B39CBE-4DD5-3DFA-0CDF-80CDCC9E0E01}"/>
              </a:ext>
            </a:extLst>
          </p:cNvPr>
          <p:cNvSpPr txBox="1"/>
          <p:nvPr/>
        </p:nvSpPr>
        <p:spPr>
          <a:xfrm>
            <a:off x="9171624"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21</a:t>
            </a:r>
            <a:endParaRPr lang="zh-CN" altLang="en-US" sz="1000" b="1">
              <a:solidFill>
                <a:schemeClr val="accent1"/>
              </a:solidFill>
              <a:latin typeface="Arial" panose="020B0604020202020204" pitchFamily="34" charset="0"/>
            </a:endParaRPr>
          </a:p>
        </p:txBody>
      </p:sp>
      <p:sp>
        <p:nvSpPr>
          <p:cNvPr id="128" name="TextBox 127">
            <a:extLst>
              <a:ext uri="{FF2B5EF4-FFF2-40B4-BE49-F238E27FC236}">
                <a16:creationId xmlns:a16="http://schemas.microsoft.com/office/drawing/2014/main" id="{F39C5FE5-01CF-9BBB-6C33-56827929291B}"/>
              </a:ext>
            </a:extLst>
          </p:cNvPr>
          <p:cNvSpPr txBox="1"/>
          <p:nvPr/>
        </p:nvSpPr>
        <p:spPr>
          <a:xfrm>
            <a:off x="9538905"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22</a:t>
            </a:r>
            <a:endParaRPr lang="zh-CN" altLang="en-US" sz="1000" b="1">
              <a:solidFill>
                <a:schemeClr val="accent1"/>
              </a:solidFill>
              <a:latin typeface="Arial" panose="020B0604020202020204" pitchFamily="34" charset="0"/>
            </a:endParaRPr>
          </a:p>
        </p:txBody>
      </p:sp>
      <p:sp>
        <p:nvSpPr>
          <p:cNvPr id="129" name="TextBox 128">
            <a:extLst>
              <a:ext uri="{FF2B5EF4-FFF2-40B4-BE49-F238E27FC236}">
                <a16:creationId xmlns:a16="http://schemas.microsoft.com/office/drawing/2014/main" id="{99EFF951-69D0-B90F-8BD6-C657432CE48F}"/>
              </a:ext>
            </a:extLst>
          </p:cNvPr>
          <p:cNvSpPr txBox="1"/>
          <p:nvPr/>
        </p:nvSpPr>
        <p:spPr>
          <a:xfrm>
            <a:off x="9906185"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23</a:t>
            </a:r>
            <a:endParaRPr lang="zh-CN" altLang="en-US" sz="1000" b="1">
              <a:solidFill>
                <a:schemeClr val="accent1"/>
              </a:solidFill>
              <a:latin typeface="Arial" panose="020B0604020202020204" pitchFamily="34" charset="0"/>
            </a:endParaRPr>
          </a:p>
        </p:txBody>
      </p:sp>
      <p:sp>
        <p:nvSpPr>
          <p:cNvPr id="130" name="TextBox 129">
            <a:extLst>
              <a:ext uri="{FF2B5EF4-FFF2-40B4-BE49-F238E27FC236}">
                <a16:creationId xmlns:a16="http://schemas.microsoft.com/office/drawing/2014/main" id="{7FAC2EF8-B1A5-3719-FAD8-93346211986D}"/>
              </a:ext>
            </a:extLst>
          </p:cNvPr>
          <p:cNvSpPr txBox="1"/>
          <p:nvPr/>
        </p:nvSpPr>
        <p:spPr>
          <a:xfrm>
            <a:off x="10273465" y="5699016"/>
            <a:ext cx="141064" cy="153888"/>
          </a:xfrm>
          <a:prstGeom prst="rect">
            <a:avLst/>
          </a:prstGeom>
          <a:noFill/>
        </p:spPr>
        <p:txBody>
          <a:bodyPr wrap="none" lIns="0" tIns="0" rIns="0" bIns="0">
            <a:noAutofit/>
          </a:bodyPr>
          <a:lstStyle/>
          <a:p>
            <a:pPr algn="ctr"/>
            <a:r>
              <a:rPr lang="en-US" altLang="zh-CN" sz="1000" b="1">
                <a:solidFill>
                  <a:schemeClr val="accent1"/>
                </a:solidFill>
                <a:latin typeface="Arial" panose="020B0604020202020204" pitchFamily="34" charset="0"/>
              </a:rPr>
              <a:t>24</a:t>
            </a:r>
            <a:endParaRPr lang="zh-CN" altLang="en-US" sz="1000" b="1">
              <a:solidFill>
                <a:schemeClr val="accent1"/>
              </a:solidFill>
              <a:latin typeface="Arial" panose="020B0604020202020204" pitchFamily="34" charset="0"/>
            </a:endParaRPr>
          </a:p>
        </p:txBody>
      </p:sp>
      <p:sp>
        <p:nvSpPr>
          <p:cNvPr id="181" name="Left Brace 180">
            <a:extLst>
              <a:ext uri="{FF2B5EF4-FFF2-40B4-BE49-F238E27FC236}">
                <a16:creationId xmlns:a16="http://schemas.microsoft.com/office/drawing/2014/main" id="{A540D336-A452-3BDC-9013-9482FA3FEC5B}"/>
              </a:ext>
            </a:extLst>
          </p:cNvPr>
          <p:cNvSpPr/>
          <p:nvPr/>
        </p:nvSpPr>
        <p:spPr>
          <a:xfrm rot="16200000">
            <a:off x="2401436" y="5039112"/>
            <a:ext cx="113132" cy="1807039"/>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zh-CN" altLang="en-US" sz="1200">
              <a:latin typeface="Arial" panose="020B0604020202020204" pitchFamily="34" charset="0"/>
            </a:endParaRPr>
          </a:p>
        </p:txBody>
      </p:sp>
      <p:sp>
        <p:nvSpPr>
          <p:cNvPr id="182" name="TextBox 181">
            <a:extLst>
              <a:ext uri="{FF2B5EF4-FFF2-40B4-BE49-F238E27FC236}">
                <a16:creationId xmlns:a16="http://schemas.microsoft.com/office/drawing/2014/main" id="{6CDE184E-D397-781E-0D54-A41080D8FB81}"/>
              </a:ext>
            </a:extLst>
          </p:cNvPr>
          <p:cNvSpPr txBox="1"/>
          <p:nvPr/>
        </p:nvSpPr>
        <p:spPr>
          <a:xfrm>
            <a:off x="2093318" y="6053290"/>
            <a:ext cx="897682" cy="184666"/>
          </a:xfrm>
          <a:prstGeom prst="rect">
            <a:avLst/>
          </a:prstGeom>
          <a:noFill/>
        </p:spPr>
        <p:txBody>
          <a:bodyPr wrap="none" lIns="0" tIns="0" rIns="0" bIns="0" rtlCol="0">
            <a:noAutofit/>
          </a:bodyPr>
          <a:lstStyle/>
          <a:p>
            <a:r>
              <a:rPr lang="zh-CN" altLang="en-US" sz="1200" b="1">
                <a:solidFill>
                  <a:schemeClr val="accent1"/>
                </a:solidFill>
                <a:latin typeface="Arial" panose="020B0604020202020204" pitchFamily="34" charset="0"/>
              </a:rPr>
              <a:t>每周</a:t>
            </a:r>
            <a:r>
              <a:rPr lang="en-US" altLang="zh-CN" sz="1200" b="1">
                <a:solidFill>
                  <a:schemeClr val="accent1"/>
                </a:solidFill>
                <a:latin typeface="Arial" panose="020B0604020202020204" pitchFamily="34" charset="0"/>
              </a:rPr>
              <a:t>1~5</a:t>
            </a:r>
            <a:r>
              <a:rPr lang="zh-CN" altLang="en-US" sz="1200" b="1">
                <a:solidFill>
                  <a:schemeClr val="accent1"/>
                </a:solidFill>
                <a:latin typeface="Arial" panose="020B0604020202020204" pitchFamily="34" charset="0"/>
              </a:rPr>
              <a:t>小时</a:t>
            </a:r>
          </a:p>
        </p:txBody>
      </p:sp>
      <p:sp>
        <p:nvSpPr>
          <p:cNvPr id="185" name="Left Brace 184">
            <a:extLst>
              <a:ext uri="{FF2B5EF4-FFF2-40B4-BE49-F238E27FC236}">
                <a16:creationId xmlns:a16="http://schemas.microsoft.com/office/drawing/2014/main" id="{35F3D30D-E7A9-461A-F5D4-A53154E7F6E7}"/>
              </a:ext>
            </a:extLst>
          </p:cNvPr>
          <p:cNvSpPr/>
          <p:nvPr/>
        </p:nvSpPr>
        <p:spPr>
          <a:xfrm rot="16200000">
            <a:off x="9575042" y="5205704"/>
            <a:ext cx="159125" cy="1519848"/>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a:endParaRPr lang="zh-CN" altLang="en-US" sz="1200">
              <a:latin typeface="Arial" panose="020B0604020202020204" pitchFamily="34" charset="0"/>
            </a:endParaRPr>
          </a:p>
        </p:txBody>
      </p:sp>
      <p:sp>
        <p:nvSpPr>
          <p:cNvPr id="186" name="TextBox 185">
            <a:extLst>
              <a:ext uri="{FF2B5EF4-FFF2-40B4-BE49-F238E27FC236}">
                <a16:creationId xmlns:a16="http://schemas.microsoft.com/office/drawing/2014/main" id="{31A82ACB-AAAB-EB09-375E-1C2F27CE5967}"/>
              </a:ext>
            </a:extLst>
          </p:cNvPr>
          <p:cNvSpPr txBox="1"/>
          <p:nvPr/>
        </p:nvSpPr>
        <p:spPr>
          <a:xfrm>
            <a:off x="9219904" y="6053290"/>
            <a:ext cx="1080424" cy="184666"/>
          </a:xfrm>
          <a:prstGeom prst="rect">
            <a:avLst/>
          </a:prstGeom>
          <a:noFill/>
        </p:spPr>
        <p:txBody>
          <a:bodyPr wrap="none" lIns="0" tIns="0" rIns="0" bIns="0" rtlCol="0">
            <a:noAutofit/>
          </a:bodyPr>
          <a:lstStyle/>
          <a:p>
            <a:r>
              <a:rPr lang="zh-CN" altLang="en-US" sz="1200" b="1">
                <a:solidFill>
                  <a:schemeClr val="accent1"/>
                </a:solidFill>
                <a:latin typeface="Arial" panose="020B0604020202020204" pitchFamily="34" charset="0"/>
              </a:rPr>
              <a:t>每周</a:t>
            </a:r>
            <a:r>
              <a:rPr lang="en-US" altLang="zh-CN" sz="1200" b="1">
                <a:solidFill>
                  <a:schemeClr val="accent1"/>
                </a:solidFill>
                <a:latin typeface="Arial" panose="020B0604020202020204" pitchFamily="34" charset="0"/>
              </a:rPr>
              <a:t>20~24</a:t>
            </a:r>
            <a:r>
              <a:rPr lang="zh-CN" altLang="en-US" sz="1200" b="1">
                <a:solidFill>
                  <a:schemeClr val="accent1"/>
                </a:solidFill>
                <a:latin typeface="Arial" panose="020B0604020202020204" pitchFamily="34" charset="0"/>
              </a:rPr>
              <a:t>小时</a:t>
            </a:r>
          </a:p>
        </p:txBody>
      </p:sp>
      <p:graphicFrame>
        <p:nvGraphicFramePr>
          <p:cNvPr id="212" name="Chart 211">
            <a:extLst>
              <a:ext uri="{FF2B5EF4-FFF2-40B4-BE49-F238E27FC236}">
                <a16:creationId xmlns:a16="http://schemas.microsoft.com/office/drawing/2014/main" id="{ACA4278E-AAFE-EEBD-FACA-9572689527C0}"/>
              </a:ext>
            </a:extLst>
          </p:cNvPr>
          <p:cNvGraphicFramePr/>
          <p:nvPr>
            <p:extLst>
              <p:ext uri="{D42A27DB-BD31-4B8C-83A1-F6EECF244321}">
                <p14:modId xmlns:p14="http://schemas.microsoft.com/office/powerpoint/2010/main" val="3484630977"/>
              </p:ext>
            </p:extLst>
          </p:nvPr>
        </p:nvGraphicFramePr>
        <p:xfrm>
          <a:off x="1404051" y="1535090"/>
          <a:ext cx="2070669" cy="4032221"/>
        </p:xfrm>
        <a:graphic>
          <a:graphicData uri="http://schemas.openxmlformats.org/drawingml/2006/chart">
            <c:chart xmlns:c="http://schemas.openxmlformats.org/drawingml/2006/chart" xmlns:r="http://schemas.openxmlformats.org/officeDocument/2006/relationships" r:id="rId3"/>
          </a:graphicData>
        </a:graphic>
      </p:graphicFrame>
      <p:sp>
        <p:nvSpPr>
          <p:cNvPr id="195" name="TextBox 194">
            <a:extLst>
              <a:ext uri="{FF2B5EF4-FFF2-40B4-BE49-F238E27FC236}">
                <a16:creationId xmlns:a16="http://schemas.microsoft.com/office/drawing/2014/main" id="{AA4FFA1C-209E-33A7-89AF-5CE657E00443}"/>
              </a:ext>
            </a:extLst>
          </p:cNvPr>
          <p:cNvSpPr txBox="1"/>
          <p:nvPr/>
        </p:nvSpPr>
        <p:spPr>
          <a:xfrm>
            <a:off x="1933565" y="2269055"/>
            <a:ext cx="982641" cy="492443"/>
          </a:xfrm>
          <a:prstGeom prst="rect">
            <a:avLst/>
          </a:prstGeom>
          <a:noFill/>
        </p:spPr>
        <p:txBody>
          <a:bodyPr wrap="none" lIns="0" tIns="0" rIns="0" bIns="0">
            <a:noAutofit/>
          </a:bodyPr>
          <a:lstStyle/>
          <a:p>
            <a:r>
              <a:rPr lang="en-US" altLang="zh-CN" sz="3200">
                <a:solidFill>
                  <a:schemeClr val="accent1"/>
                </a:solidFill>
                <a:latin typeface="Arial" panose="020B0604020202020204" pitchFamily="34" charset="0"/>
              </a:rPr>
              <a:t>26.3</a:t>
            </a:r>
            <a:r>
              <a:rPr lang="en-US" altLang="zh-CN" sz="1600">
                <a:solidFill>
                  <a:schemeClr val="accent1"/>
                </a:solidFill>
                <a:latin typeface="Arial" panose="020B0604020202020204" pitchFamily="34" charset="0"/>
              </a:rPr>
              <a:t>%</a:t>
            </a:r>
            <a:endParaRPr lang="zh-CN" altLang="en-US" sz="3600">
              <a:solidFill>
                <a:schemeClr val="accent1"/>
              </a:solidFill>
              <a:latin typeface="Arial" panose="020B0604020202020204" pitchFamily="34" charset="0"/>
            </a:endParaRPr>
          </a:p>
        </p:txBody>
      </p:sp>
      <p:sp>
        <p:nvSpPr>
          <p:cNvPr id="193" name="TextBox 192">
            <a:extLst>
              <a:ext uri="{FF2B5EF4-FFF2-40B4-BE49-F238E27FC236}">
                <a16:creationId xmlns:a16="http://schemas.microsoft.com/office/drawing/2014/main" id="{3E7A33D7-E45D-113F-9FEF-2891D9716637}"/>
              </a:ext>
            </a:extLst>
          </p:cNvPr>
          <p:cNvSpPr txBox="1"/>
          <p:nvPr/>
        </p:nvSpPr>
        <p:spPr>
          <a:xfrm>
            <a:off x="1933565" y="3992428"/>
            <a:ext cx="982641" cy="492443"/>
          </a:xfrm>
          <a:prstGeom prst="rect">
            <a:avLst/>
          </a:prstGeom>
          <a:noFill/>
        </p:spPr>
        <p:txBody>
          <a:bodyPr wrap="none" lIns="0" tIns="0" rIns="0" bIns="0">
            <a:noAutofit/>
          </a:bodyPr>
          <a:lstStyle/>
          <a:p>
            <a:r>
              <a:rPr lang="en-US" altLang="zh-CN" sz="3200">
                <a:solidFill>
                  <a:schemeClr val="bg1"/>
                </a:solidFill>
                <a:latin typeface="Arial" panose="020B0604020202020204" pitchFamily="34" charset="0"/>
              </a:rPr>
              <a:t>47.0</a:t>
            </a:r>
            <a:r>
              <a:rPr lang="en-US" altLang="zh-CN" sz="1600">
                <a:solidFill>
                  <a:schemeClr val="bg1"/>
                </a:solidFill>
                <a:latin typeface="Arial" panose="020B0604020202020204" pitchFamily="34" charset="0"/>
              </a:rPr>
              <a:t>%</a:t>
            </a:r>
            <a:endParaRPr lang="zh-CN" altLang="en-US" sz="3600">
              <a:latin typeface="Arial" panose="020B0604020202020204" pitchFamily="34" charset="0"/>
            </a:endParaRPr>
          </a:p>
        </p:txBody>
      </p:sp>
      <p:sp>
        <p:nvSpPr>
          <p:cNvPr id="196" name="TextBox 195">
            <a:extLst>
              <a:ext uri="{FF2B5EF4-FFF2-40B4-BE49-F238E27FC236}">
                <a16:creationId xmlns:a16="http://schemas.microsoft.com/office/drawing/2014/main" id="{A1419BC0-67C6-7FBC-F4A4-FB9DF1549C7A}"/>
              </a:ext>
            </a:extLst>
          </p:cNvPr>
          <p:cNvSpPr txBox="1"/>
          <p:nvPr/>
        </p:nvSpPr>
        <p:spPr>
          <a:xfrm>
            <a:off x="1935168" y="4514608"/>
            <a:ext cx="1077218" cy="184666"/>
          </a:xfrm>
          <a:prstGeom prst="rect">
            <a:avLst/>
          </a:prstGeom>
          <a:noFill/>
        </p:spPr>
        <p:txBody>
          <a:bodyPr wrap="none" lIns="0" tIns="0" rIns="0" bIns="0">
            <a:noAutofit/>
          </a:bodyPr>
          <a:lstStyle/>
          <a:p>
            <a:r>
              <a:rPr lang="zh-CN" altLang="en-US" sz="1200" b="1">
                <a:solidFill>
                  <a:schemeClr val="bg1"/>
                </a:solidFill>
                <a:latin typeface="Arial" panose="020B0604020202020204" pitchFamily="34" charset="0"/>
              </a:rPr>
              <a:t>青少年玩家占比</a:t>
            </a:r>
            <a:endParaRPr lang="zh-CN" altLang="en-US" sz="1200" b="1">
              <a:latin typeface="Arial" panose="020B0604020202020204" pitchFamily="34" charset="0"/>
            </a:endParaRPr>
          </a:p>
        </p:txBody>
      </p:sp>
      <p:sp>
        <p:nvSpPr>
          <p:cNvPr id="198" name="TextBox 197">
            <a:extLst>
              <a:ext uri="{FF2B5EF4-FFF2-40B4-BE49-F238E27FC236}">
                <a16:creationId xmlns:a16="http://schemas.microsoft.com/office/drawing/2014/main" id="{AA0103E4-2F40-DB2D-B724-6CBD7DA6F66A}"/>
              </a:ext>
            </a:extLst>
          </p:cNvPr>
          <p:cNvSpPr txBox="1"/>
          <p:nvPr/>
        </p:nvSpPr>
        <p:spPr>
          <a:xfrm>
            <a:off x="2012112" y="2761327"/>
            <a:ext cx="923330" cy="184666"/>
          </a:xfrm>
          <a:prstGeom prst="rect">
            <a:avLst/>
          </a:prstGeom>
          <a:noFill/>
        </p:spPr>
        <p:txBody>
          <a:bodyPr wrap="none" lIns="0" tIns="0" rIns="0" bIns="0">
            <a:noAutofit/>
          </a:bodyPr>
          <a:lstStyle/>
          <a:p>
            <a:r>
              <a:rPr lang="zh-CN" altLang="en-US" sz="1200" b="1">
                <a:solidFill>
                  <a:schemeClr val="accent1"/>
                </a:solidFill>
                <a:latin typeface="Arial" panose="020B0604020202020204" pitchFamily="34" charset="0"/>
              </a:rPr>
              <a:t>成年玩家占比</a:t>
            </a:r>
          </a:p>
        </p:txBody>
      </p:sp>
      <p:graphicFrame>
        <p:nvGraphicFramePr>
          <p:cNvPr id="214" name="Chart 213">
            <a:extLst>
              <a:ext uri="{FF2B5EF4-FFF2-40B4-BE49-F238E27FC236}">
                <a16:creationId xmlns:a16="http://schemas.microsoft.com/office/drawing/2014/main" id="{D530E507-C62A-EA76-7E8C-586C7AB19FC8}"/>
              </a:ext>
            </a:extLst>
          </p:cNvPr>
          <p:cNvGraphicFramePr/>
          <p:nvPr>
            <p:extLst>
              <p:ext uri="{D42A27DB-BD31-4B8C-83A1-F6EECF244321}">
                <p14:modId xmlns:p14="http://schemas.microsoft.com/office/powerpoint/2010/main" val="1710419294"/>
              </p:ext>
            </p:extLst>
          </p:nvPr>
        </p:nvGraphicFramePr>
        <p:xfrm>
          <a:off x="8747760" y="1535090"/>
          <a:ext cx="1780032" cy="4032221"/>
        </p:xfrm>
        <a:graphic>
          <a:graphicData uri="http://schemas.openxmlformats.org/drawingml/2006/chart">
            <c:chart xmlns:c="http://schemas.openxmlformats.org/drawingml/2006/chart" xmlns:r="http://schemas.openxmlformats.org/officeDocument/2006/relationships" r:id="rId4"/>
          </a:graphicData>
        </a:graphic>
      </p:graphicFrame>
      <p:sp>
        <p:nvSpPr>
          <p:cNvPr id="207" name="TextBox 206">
            <a:extLst>
              <a:ext uri="{FF2B5EF4-FFF2-40B4-BE49-F238E27FC236}">
                <a16:creationId xmlns:a16="http://schemas.microsoft.com/office/drawing/2014/main" id="{AEA6D985-4721-6ED2-6C64-123F26237726}"/>
              </a:ext>
            </a:extLst>
          </p:cNvPr>
          <p:cNvSpPr txBox="1"/>
          <p:nvPr/>
        </p:nvSpPr>
        <p:spPr>
          <a:xfrm>
            <a:off x="9164961" y="4591118"/>
            <a:ext cx="982641" cy="492443"/>
          </a:xfrm>
          <a:prstGeom prst="rect">
            <a:avLst/>
          </a:prstGeom>
          <a:noFill/>
        </p:spPr>
        <p:txBody>
          <a:bodyPr wrap="none" lIns="0" tIns="0" rIns="0" bIns="0">
            <a:noAutofit/>
          </a:bodyPr>
          <a:lstStyle/>
          <a:p>
            <a:r>
              <a:rPr lang="en-US" altLang="zh-CN" sz="3200">
                <a:solidFill>
                  <a:schemeClr val="bg1"/>
                </a:solidFill>
                <a:latin typeface="Arial" panose="020B0604020202020204" pitchFamily="34" charset="0"/>
              </a:rPr>
              <a:t>19.1</a:t>
            </a:r>
            <a:r>
              <a:rPr lang="en-US" altLang="zh-CN" sz="1600">
                <a:solidFill>
                  <a:schemeClr val="bg1"/>
                </a:solidFill>
                <a:latin typeface="Arial" panose="020B0604020202020204" pitchFamily="34" charset="0"/>
              </a:rPr>
              <a:t>%</a:t>
            </a:r>
            <a:endParaRPr lang="zh-CN" altLang="en-US" sz="3600">
              <a:latin typeface="Arial" panose="020B0604020202020204" pitchFamily="34" charset="0"/>
            </a:endParaRPr>
          </a:p>
        </p:txBody>
      </p:sp>
      <p:sp>
        <p:nvSpPr>
          <p:cNvPr id="208" name="TextBox 207">
            <a:extLst>
              <a:ext uri="{FF2B5EF4-FFF2-40B4-BE49-F238E27FC236}">
                <a16:creationId xmlns:a16="http://schemas.microsoft.com/office/drawing/2014/main" id="{E0921CFA-3D18-F8FA-6EEA-2A08C64FBD31}"/>
              </a:ext>
            </a:extLst>
          </p:cNvPr>
          <p:cNvSpPr txBox="1"/>
          <p:nvPr/>
        </p:nvSpPr>
        <p:spPr>
          <a:xfrm>
            <a:off x="9166337" y="5082463"/>
            <a:ext cx="1077218" cy="184666"/>
          </a:xfrm>
          <a:prstGeom prst="rect">
            <a:avLst/>
          </a:prstGeom>
          <a:noFill/>
        </p:spPr>
        <p:txBody>
          <a:bodyPr wrap="none" lIns="0" tIns="0" rIns="0" bIns="0">
            <a:noAutofit/>
          </a:bodyPr>
          <a:lstStyle/>
          <a:p>
            <a:r>
              <a:rPr lang="zh-CN" altLang="en-US" sz="1200" b="1">
                <a:solidFill>
                  <a:schemeClr val="bg1"/>
                </a:solidFill>
                <a:latin typeface="Arial" panose="020B0604020202020204" pitchFamily="34" charset="0"/>
              </a:rPr>
              <a:t>青少年玩家占比</a:t>
            </a:r>
            <a:endParaRPr lang="zh-CN" altLang="en-US" sz="1200" b="1">
              <a:latin typeface="Arial" panose="020B0604020202020204" pitchFamily="34" charset="0"/>
            </a:endParaRPr>
          </a:p>
        </p:txBody>
      </p:sp>
      <p:sp>
        <p:nvSpPr>
          <p:cNvPr id="206" name="TextBox 205">
            <a:extLst>
              <a:ext uri="{FF2B5EF4-FFF2-40B4-BE49-F238E27FC236}">
                <a16:creationId xmlns:a16="http://schemas.microsoft.com/office/drawing/2014/main" id="{4273746B-12D7-523D-36E9-1A8BAA55A3B9}"/>
              </a:ext>
            </a:extLst>
          </p:cNvPr>
          <p:cNvSpPr txBox="1"/>
          <p:nvPr/>
        </p:nvSpPr>
        <p:spPr>
          <a:xfrm>
            <a:off x="9215253" y="3367562"/>
            <a:ext cx="982641" cy="492443"/>
          </a:xfrm>
          <a:prstGeom prst="rect">
            <a:avLst/>
          </a:prstGeom>
          <a:noFill/>
        </p:spPr>
        <p:txBody>
          <a:bodyPr wrap="none" lIns="0" tIns="0" rIns="0" bIns="0">
            <a:noAutofit/>
          </a:bodyPr>
          <a:lstStyle/>
          <a:p>
            <a:r>
              <a:rPr lang="en-US" altLang="zh-CN" sz="3200">
                <a:solidFill>
                  <a:schemeClr val="accent1"/>
                </a:solidFill>
                <a:latin typeface="Arial" panose="020B0604020202020204" pitchFamily="34" charset="0"/>
              </a:rPr>
              <a:t>37.4</a:t>
            </a:r>
            <a:r>
              <a:rPr lang="en-US" altLang="zh-CN" sz="1600">
                <a:solidFill>
                  <a:schemeClr val="accent1"/>
                </a:solidFill>
                <a:latin typeface="Arial" panose="020B0604020202020204" pitchFamily="34" charset="0"/>
              </a:rPr>
              <a:t>%</a:t>
            </a:r>
            <a:endParaRPr lang="zh-CN" altLang="en-US" sz="3600">
              <a:solidFill>
                <a:schemeClr val="accent1"/>
              </a:solidFill>
              <a:latin typeface="Arial" panose="020B0604020202020204" pitchFamily="34" charset="0"/>
            </a:endParaRPr>
          </a:p>
        </p:txBody>
      </p:sp>
      <p:sp>
        <p:nvSpPr>
          <p:cNvPr id="209" name="TextBox 208">
            <a:extLst>
              <a:ext uri="{FF2B5EF4-FFF2-40B4-BE49-F238E27FC236}">
                <a16:creationId xmlns:a16="http://schemas.microsoft.com/office/drawing/2014/main" id="{BC1C8745-04D0-B4B4-124F-91E5035D73AB}"/>
              </a:ext>
            </a:extLst>
          </p:cNvPr>
          <p:cNvSpPr txBox="1"/>
          <p:nvPr/>
        </p:nvSpPr>
        <p:spPr>
          <a:xfrm>
            <a:off x="9282629" y="3860005"/>
            <a:ext cx="923330" cy="184666"/>
          </a:xfrm>
          <a:prstGeom prst="rect">
            <a:avLst/>
          </a:prstGeom>
          <a:noFill/>
        </p:spPr>
        <p:txBody>
          <a:bodyPr wrap="none" lIns="0" tIns="0" rIns="0" bIns="0">
            <a:noAutofit/>
          </a:bodyPr>
          <a:lstStyle/>
          <a:p>
            <a:r>
              <a:rPr lang="zh-CN" altLang="en-US" sz="1200" b="1">
                <a:solidFill>
                  <a:schemeClr val="accent1"/>
                </a:solidFill>
                <a:latin typeface="Arial" panose="020B0604020202020204" pitchFamily="34" charset="0"/>
              </a:rPr>
              <a:t>成年玩家占比</a:t>
            </a:r>
          </a:p>
        </p:txBody>
      </p:sp>
      <p:grpSp>
        <p:nvGrpSpPr>
          <p:cNvPr id="219" name="图形 215">
            <a:extLst>
              <a:ext uri="{FF2B5EF4-FFF2-40B4-BE49-F238E27FC236}">
                <a16:creationId xmlns:a16="http://schemas.microsoft.com/office/drawing/2014/main" id="{B493EA19-5695-9D1F-A659-C9899368AA43}"/>
              </a:ext>
            </a:extLst>
          </p:cNvPr>
          <p:cNvGrpSpPr/>
          <p:nvPr/>
        </p:nvGrpSpPr>
        <p:grpSpPr>
          <a:xfrm flipH="1">
            <a:off x="3473065" y="2216459"/>
            <a:ext cx="1498703" cy="3172668"/>
            <a:chOff x="2031304" y="1383311"/>
            <a:chExt cx="2376470" cy="5030852"/>
          </a:xfrm>
        </p:grpSpPr>
        <p:sp>
          <p:nvSpPr>
            <p:cNvPr id="220" name="任意多边形: 形状 222">
              <a:extLst>
                <a:ext uri="{FF2B5EF4-FFF2-40B4-BE49-F238E27FC236}">
                  <a16:creationId xmlns:a16="http://schemas.microsoft.com/office/drawing/2014/main" id="{E0A7A17C-2A2A-3EDF-4C1E-E431A559899C}"/>
                </a:ext>
              </a:extLst>
            </p:cNvPr>
            <p:cNvSpPr/>
            <p:nvPr/>
          </p:nvSpPr>
          <p:spPr>
            <a:xfrm>
              <a:off x="3098759" y="5965584"/>
              <a:ext cx="185767" cy="277211"/>
            </a:xfrm>
            <a:custGeom>
              <a:avLst/>
              <a:gdLst>
                <a:gd name="connsiteX0" fmla="*/ 0 w 185767"/>
                <a:gd name="connsiteY0" fmla="*/ 0 h 277211"/>
                <a:gd name="connsiteX1" fmla="*/ 185768 w 185767"/>
                <a:gd name="connsiteY1" fmla="*/ 0 h 277211"/>
                <a:gd name="connsiteX2" fmla="*/ 185768 w 185767"/>
                <a:gd name="connsiteY2" fmla="*/ 277212 h 277211"/>
                <a:gd name="connsiteX3" fmla="*/ 0 w 185767"/>
                <a:gd name="connsiteY3" fmla="*/ 277212 h 277211"/>
              </a:gdLst>
              <a:ahLst/>
              <a:cxnLst>
                <a:cxn ang="0">
                  <a:pos x="connsiteX0" y="connsiteY0"/>
                </a:cxn>
                <a:cxn ang="0">
                  <a:pos x="connsiteX1" y="connsiteY1"/>
                </a:cxn>
                <a:cxn ang="0">
                  <a:pos x="connsiteX2" y="connsiteY2"/>
                </a:cxn>
                <a:cxn ang="0">
                  <a:pos x="connsiteX3" y="connsiteY3"/>
                </a:cxn>
              </a:cxnLst>
              <a:rect l="l" t="t" r="r" b="b"/>
              <a:pathLst>
                <a:path w="185767" h="277211">
                  <a:moveTo>
                    <a:pt x="0" y="0"/>
                  </a:moveTo>
                  <a:lnTo>
                    <a:pt x="185768" y="0"/>
                  </a:lnTo>
                  <a:lnTo>
                    <a:pt x="185768" y="277212"/>
                  </a:lnTo>
                  <a:lnTo>
                    <a:pt x="0" y="277212"/>
                  </a:lnTo>
                  <a:close/>
                </a:path>
              </a:pathLst>
            </a:custGeom>
            <a:solidFill>
              <a:srgbClr val="FBC3AA"/>
            </a:solidFill>
            <a:ln w="7194"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223">
              <a:extLst>
                <a:ext uri="{FF2B5EF4-FFF2-40B4-BE49-F238E27FC236}">
                  <a16:creationId xmlns:a16="http://schemas.microsoft.com/office/drawing/2014/main" id="{6F929734-15A5-56E5-C54A-6E11EA18D898}"/>
                </a:ext>
              </a:extLst>
            </p:cNvPr>
            <p:cNvSpPr/>
            <p:nvPr/>
          </p:nvSpPr>
          <p:spPr>
            <a:xfrm>
              <a:off x="2936032" y="6154953"/>
              <a:ext cx="543622" cy="221049"/>
            </a:xfrm>
            <a:custGeom>
              <a:avLst/>
              <a:gdLst>
                <a:gd name="connsiteX0" fmla="*/ 543623 w 543622"/>
                <a:gd name="connsiteY0" fmla="*/ 221049 h 221049"/>
                <a:gd name="connsiteX1" fmla="*/ 0 w 543622"/>
                <a:gd name="connsiteY1" fmla="*/ 221049 h 221049"/>
                <a:gd name="connsiteX2" fmla="*/ 0 w 543622"/>
                <a:gd name="connsiteY2" fmla="*/ 221049 h 221049"/>
                <a:gd name="connsiteX3" fmla="*/ 221049 w 543622"/>
                <a:gd name="connsiteY3" fmla="*/ 0 h 221049"/>
                <a:gd name="connsiteX4" fmla="*/ 543623 w 543622"/>
                <a:gd name="connsiteY4" fmla="*/ 0 h 221049"/>
                <a:gd name="connsiteX5" fmla="*/ 543623 w 543622"/>
                <a:gd name="connsiteY5" fmla="*/ 221049 h 22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622" h="221049">
                  <a:moveTo>
                    <a:pt x="543623" y="221049"/>
                  </a:moveTo>
                  <a:lnTo>
                    <a:pt x="0" y="221049"/>
                  </a:lnTo>
                  <a:lnTo>
                    <a:pt x="0" y="221049"/>
                  </a:lnTo>
                  <a:cubicBezTo>
                    <a:pt x="0" y="99364"/>
                    <a:pt x="98644" y="0"/>
                    <a:pt x="221049" y="0"/>
                  </a:cubicBezTo>
                  <a:lnTo>
                    <a:pt x="543623" y="0"/>
                  </a:lnTo>
                  <a:lnTo>
                    <a:pt x="543623" y="221049"/>
                  </a:lnTo>
                  <a:close/>
                </a:path>
              </a:pathLst>
            </a:custGeom>
            <a:solidFill>
              <a:srgbClr val="DD3142"/>
            </a:solidFill>
            <a:ln w="7194"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224">
              <a:extLst>
                <a:ext uri="{FF2B5EF4-FFF2-40B4-BE49-F238E27FC236}">
                  <a16:creationId xmlns:a16="http://schemas.microsoft.com/office/drawing/2014/main" id="{11ABA38F-9F11-6819-B041-63B9EF52D8AE}"/>
                </a:ext>
              </a:extLst>
            </p:cNvPr>
            <p:cNvSpPr/>
            <p:nvPr/>
          </p:nvSpPr>
          <p:spPr>
            <a:xfrm>
              <a:off x="3301087" y="6109591"/>
              <a:ext cx="532822" cy="266411"/>
            </a:xfrm>
            <a:custGeom>
              <a:avLst/>
              <a:gdLst>
                <a:gd name="connsiteX0" fmla="*/ 0 w 532822"/>
                <a:gd name="connsiteY0" fmla="*/ 266411 h 266411"/>
                <a:gd name="connsiteX1" fmla="*/ 266411 w 532822"/>
                <a:gd name="connsiteY1" fmla="*/ 0 h 266411"/>
                <a:gd name="connsiteX2" fmla="*/ 532823 w 532822"/>
                <a:gd name="connsiteY2" fmla="*/ 266411 h 266411"/>
                <a:gd name="connsiteX3" fmla="*/ 0 w 532822"/>
                <a:gd name="connsiteY3" fmla="*/ 266411 h 266411"/>
              </a:gdLst>
              <a:ahLst/>
              <a:cxnLst>
                <a:cxn ang="0">
                  <a:pos x="connsiteX0" y="connsiteY0"/>
                </a:cxn>
                <a:cxn ang="0">
                  <a:pos x="connsiteX1" y="connsiteY1"/>
                </a:cxn>
                <a:cxn ang="0">
                  <a:pos x="connsiteX2" y="connsiteY2"/>
                </a:cxn>
                <a:cxn ang="0">
                  <a:pos x="connsiteX3" y="connsiteY3"/>
                </a:cxn>
              </a:cxnLst>
              <a:rect l="l" t="t" r="r" b="b"/>
              <a:pathLst>
                <a:path w="532822" h="266411">
                  <a:moveTo>
                    <a:pt x="0" y="266411"/>
                  </a:moveTo>
                  <a:cubicBezTo>
                    <a:pt x="0" y="119525"/>
                    <a:pt x="119525" y="0"/>
                    <a:pt x="266411" y="0"/>
                  </a:cubicBezTo>
                  <a:cubicBezTo>
                    <a:pt x="413297" y="0"/>
                    <a:pt x="532823" y="119525"/>
                    <a:pt x="532823" y="266411"/>
                  </a:cubicBezTo>
                  <a:lnTo>
                    <a:pt x="0" y="266411"/>
                  </a:lnTo>
                  <a:close/>
                </a:path>
              </a:pathLst>
            </a:custGeom>
            <a:solidFill>
              <a:schemeClr val="accent2"/>
            </a:solidFill>
            <a:ln w="7194"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225">
              <a:extLst>
                <a:ext uri="{FF2B5EF4-FFF2-40B4-BE49-F238E27FC236}">
                  <a16:creationId xmlns:a16="http://schemas.microsoft.com/office/drawing/2014/main" id="{E22A8AD3-E4FF-06E2-53D9-8894684A7751}"/>
                </a:ext>
              </a:extLst>
            </p:cNvPr>
            <p:cNvSpPr/>
            <p:nvPr/>
          </p:nvSpPr>
          <p:spPr>
            <a:xfrm>
              <a:off x="2916591" y="6375282"/>
              <a:ext cx="936759" cy="38881"/>
            </a:xfrm>
            <a:custGeom>
              <a:avLst/>
              <a:gdLst>
                <a:gd name="connsiteX0" fmla="*/ 917319 w 936759"/>
                <a:gd name="connsiteY0" fmla="*/ 38882 h 38881"/>
                <a:gd name="connsiteX1" fmla="*/ 19441 w 936759"/>
                <a:gd name="connsiteY1" fmla="*/ 38882 h 38881"/>
                <a:gd name="connsiteX2" fmla="*/ 0 w 936759"/>
                <a:gd name="connsiteY2" fmla="*/ 19441 h 38881"/>
                <a:gd name="connsiteX3" fmla="*/ 0 w 936759"/>
                <a:gd name="connsiteY3" fmla="*/ 19441 h 38881"/>
                <a:gd name="connsiteX4" fmla="*/ 19441 w 936759"/>
                <a:gd name="connsiteY4" fmla="*/ 0 h 38881"/>
                <a:gd name="connsiteX5" fmla="*/ 917319 w 936759"/>
                <a:gd name="connsiteY5" fmla="*/ 0 h 38881"/>
                <a:gd name="connsiteX6" fmla="*/ 936760 w 936759"/>
                <a:gd name="connsiteY6" fmla="*/ 19441 h 38881"/>
                <a:gd name="connsiteX7" fmla="*/ 936760 w 936759"/>
                <a:gd name="connsiteY7" fmla="*/ 19441 h 38881"/>
                <a:gd name="connsiteX8" fmla="*/ 917319 w 936759"/>
                <a:gd name="connsiteY8" fmla="*/ 38882 h 3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759" h="38881">
                  <a:moveTo>
                    <a:pt x="917319" y="38882"/>
                  </a:moveTo>
                  <a:lnTo>
                    <a:pt x="19441" y="38882"/>
                  </a:lnTo>
                  <a:cubicBezTo>
                    <a:pt x="8640" y="38882"/>
                    <a:pt x="0" y="30241"/>
                    <a:pt x="0" y="19441"/>
                  </a:cubicBezTo>
                  <a:lnTo>
                    <a:pt x="0" y="19441"/>
                  </a:lnTo>
                  <a:cubicBezTo>
                    <a:pt x="0" y="8640"/>
                    <a:pt x="8640" y="0"/>
                    <a:pt x="19441" y="0"/>
                  </a:cubicBezTo>
                  <a:lnTo>
                    <a:pt x="917319" y="0"/>
                  </a:lnTo>
                  <a:cubicBezTo>
                    <a:pt x="928119" y="0"/>
                    <a:pt x="936760" y="8640"/>
                    <a:pt x="936760" y="19441"/>
                  </a:cubicBezTo>
                  <a:lnTo>
                    <a:pt x="936760" y="19441"/>
                  </a:lnTo>
                  <a:cubicBezTo>
                    <a:pt x="936760" y="30241"/>
                    <a:pt x="928119" y="38882"/>
                    <a:pt x="917319" y="38882"/>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226">
              <a:extLst>
                <a:ext uri="{FF2B5EF4-FFF2-40B4-BE49-F238E27FC236}">
                  <a16:creationId xmlns:a16="http://schemas.microsoft.com/office/drawing/2014/main" id="{F4C4FEFA-B79D-09B8-B8FB-01435B91442F}"/>
                </a:ext>
              </a:extLst>
            </p:cNvPr>
            <p:cNvSpPr/>
            <p:nvPr/>
          </p:nvSpPr>
          <p:spPr>
            <a:xfrm>
              <a:off x="3522137" y="6134792"/>
              <a:ext cx="119525" cy="40321"/>
            </a:xfrm>
            <a:custGeom>
              <a:avLst/>
              <a:gdLst>
                <a:gd name="connsiteX0" fmla="*/ 119525 w 119525"/>
                <a:gd name="connsiteY0" fmla="*/ 20161 h 40321"/>
                <a:gd name="connsiteX1" fmla="*/ 59762 w 119525"/>
                <a:gd name="connsiteY1" fmla="*/ 40322 h 40321"/>
                <a:gd name="connsiteX2" fmla="*/ 0 w 119525"/>
                <a:gd name="connsiteY2" fmla="*/ 20161 h 40321"/>
                <a:gd name="connsiteX3" fmla="*/ 59762 w 119525"/>
                <a:gd name="connsiteY3" fmla="*/ 0 h 40321"/>
                <a:gd name="connsiteX4" fmla="*/ 119525 w 119525"/>
                <a:gd name="connsiteY4" fmla="*/ 20161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25" h="40321">
                  <a:moveTo>
                    <a:pt x="119525" y="20161"/>
                  </a:moveTo>
                  <a:cubicBezTo>
                    <a:pt x="119525" y="31295"/>
                    <a:pt x="92768" y="40322"/>
                    <a:pt x="59762" y="40322"/>
                  </a:cubicBezTo>
                  <a:cubicBezTo>
                    <a:pt x="26756" y="40322"/>
                    <a:pt x="0" y="31295"/>
                    <a:pt x="0" y="20161"/>
                  </a:cubicBezTo>
                  <a:cubicBezTo>
                    <a:pt x="0" y="9026"/>
                    <a:pt x="26756" y="0"/>
                    <a:pt x="59762" y="0"/>
                  </a:cubicBezTo>
                  <a:cubicBezTo>
                    <a:pt x="92768" y="0"/>
                    <a:pt x="119525" y="9026"/>
                    <a:pt x="119525" y="20161"/>
                  </a:cubicBezTo>
                  <a:close/>
                </a:path>
              </a:pathLst>
            </a:custGeom>
            <a:solidFill>
              <a:srgbClr val="FFFFFF"/>
            </a:solidFill>
            <a:ln w="7194"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227">
              <a:extLst>
                <a:ext uri="{FF2B5EF4-FFF2-40B4-BE49-F238E27FC236}">
                  <a16:creationId xmlns:a16="http://schemas.microsoft.com/office/drawing/2014/main" id="{342D0AE9-A6D9-A621-EB6B-7448495C4291}"/>
                </a:ext>
              </a:extLst>
            </p:cNvPr>
            <p:cNvSpPr/>
            <p:nvPr/>
          </p:nvSpPr>
          <p:spPr>
            <a:xfrm>
              <a:off x="3230524"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noFill/>
            <a:ln w="21581" cap="rnd">
              <a:solidFill>
                <a:srgbClr val="D32A3B"/>
              </a:solidFill>
              <a:prstDash val="solid"/>
              <a:round/>
            </a:ln>
          </p:spPr>
          <p:txBody>
            <a:bodyPr rtlCol="0" anchor="ctr"/>
            <a:lstStyle/>
            <a:p>
              <a:endParaRPr lang="zh-CN" altLang="en-US">
                <a:latin typeface="Arial" panose="020B0604020202020204" pitchFamily="34" charset="0"/>
              </a:endParaRPr>
            </a:p>
          </p:txBody>
        </p:sp>
        <p:sp>
          <p:nvSpPr>
            <p:cNvPr id="226" name="任意多边形: 形状 228">
              <a:extLst>
                <a:ext uri="{FF2B5EF4-FFF2-40B4-BE49-F238E27FC236}">
                  <a16:creationId xmlns:a16="http://schemas.microsoft.com/office/drawing/2014/main" id="{C1B6D505-EF33-9E0E-BDB8-461A5C5B259D}"/>
                </a:ext>
              </a:extLst>
            </p:cNvPr>
            <p:cNvSpPr/>
            <p:nvPr/>
          </p:nvSpPr>
          <p:spPr>
            <a:xfrm>
              <a:off x="3272286"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noFill/>
            <a:ln w="21581" cap="rnd">
              <a:solidFill>
                <a:srgbClr val="D32A3B"/>
              </a:solidFill>
              <a:prstDash val="solid"/>
              <a:round/>
            </a:ln>
          </p:spPr>
          <p:txBody>
            <a:bodyPr rtlCol="0" anchor="ctr"/>
            <a:lstStyle/>
            <a:p>
              <a:endParaRPr lang="zh-CN" altLang="en-US">
                <a:latin typeface="Arial" panose="020B0604020202020204" pitchFamily="34" charset="0"/>
              </a:endParaRPr>
            </a:p>
          </p:txBody>
        </p:sp>
        <p:sp>
          <p:nvSpPr>
            <p:cNvPr id="227" name="任意多边形: 形状 229">
              <a:extLst>
                <a:ext uri="{FF2B5EF4-FFF2-40B4-BE49-F238E27FC236}">
                  <a16:creationId xmlns:a16="http://schemas.microsoft.com/office/drawing/2014/main" id="{EA3826A2-A5F9-2C13-E808-EB94382C64CB}"/>
                </a:ext>
              </a:extLst>
            </p:cNvPr>
            <p:cNvSpPr/>
            <p:nvPr/>
          </p:nvSpPr>
          <p:spPr>
            <a:xfrm>
              <a:off x="3311888"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noFill/>
            <a:ln w="21581" cap="rnd">
              <a:solidFill>
                <a:srgbClr val="D32A3B"/>
              </a:solidFill>
              <a:prstDash val="solid"/>
              <a:round/>
            </a:ln>
          </p:spPr>
          <p:txBody>
            <a:bodyPr rtlCol="0" anchor="ctr"/>
            <a:lstStyle/>
            <a:p>
              <a:endParaRPr lang="zh-CN" altLang="en-US">
                <a:latin typeface="Arial" panose="020B0604020202020204" pitchFamily="34" charset="0"/>
              </a:endParaRPr>
            </a:p>
          </p:txBody>
        </p:sp>
        <p:sp>
          <p:nvSpPr>
            <p:cNvPr id="228" name="任意多边形: 形状 232">
              <a:extLst>
                <a:ext uri="{FF2B5EF4-FFF2-40B4-BE49-F238E27FC236}">
                  <a16:creationId xmlns:a16="http://schemas.microsoft.com/office/drawing/2014/main" id="{E982D4DD-DDE7-5896-DDEE-7008287585CA}"/>
                </a:ext>
              </a:extLst>
            </p:cNvPr>
            <p:cNvSpPr/>
            <p:nvPr/>
          </p:nvSpPr>
          <p:spPr>
            <a:xfrm>
              <a:off x="3281646" y="3258990"/>
              <a:ext cx="1068525" cy="1095166"/>
            </a:xfrm>
            <a:custGeom>
              <a:avLst/>
              <a:gdLst>
                <a:gd name="connsiteX0" fmla="*/ 788433 w 1068525"/>
                <a:gd name="connsiteY0" fmla="*/ 247690 h 1095166"/>
                <a:gd name="connsiteX1" fmla="*/ 788433 w 1068525"/>
                <a:gd name="connsiteY1" fmla="*/ 555864 h 1095166"/>
                <a:gd name="connsiteX2" fmla="*/ 540743 w 1068525"/>
                <a:gd name="connsiteY2" fmla="*/ 814355 h 1095166"/>
                <a:gd name="connsiteX3" fmla="*/ 280812 w 1068525"/>
                <a:gd name="connsiteY3" fmla="*/ 560904 h 1095166"/>
                <a:gd name="connsiteX4" fmla="*/ 280812 w 1068525"/>
                <a:gd name="connsiteY4" fmla="*/ 140406 h 1095166"/>
                <a:gd name="connsiteX5" fmla="*/ 140406 w 1068525"/>
                <a:gd name="connsiteY5" fmla="*/ 0 h 1095166"/>
                <a:gd name="connsiteX6" fmla="*/ 140406 w 1068525"/>
                <a:gd name="connsiteY6" fmla="*/ 0 h 1095166"/>
                <a:gd name="connsiteX7" fmla="*/ 0 w 1068525"/>
                <a:gd name="connsiteY7" fmla="*/ 140406 h 1095166"/>
                <a:gd name="connsiteX8" fmla="*/ 0 w 1068525"/>
                <a:gd name="connsiteY8" fmla="*/ 560904 h 1095166"/>
                <a:gd name="connsiteX9" fmla="*/ 534263 w 1068525"/>
                <a:gd name="connsiteY9" fmla="*/ 1095166 h 1095166"/>
                <a:gd name="connsiteX10" fmla="*/ 534263 w 1068525"/>
                <a:gd name="connsiteY10" fmla="*/ 1095166 h 1095166"/>
                <a:gd name="connsiteX11" fmla="*/ 1068525 w 1068525"/>
                <a:gd name="connsiteY11" fmla="*/ 560904 h 1095166"/>
                <a:gd name="connsiteX12" fmla="*/ 1068525 w 1068525"/>
                <a:gd name="connsiteY12" fmla="*/ 247690 h 1095166"/>
                <a:gd name="connsiteX13" fmla="*/ 788433 w 1068525"/>
                <a:gd name="connsiteY13" fmla="*/ 247690 h 109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8525" h="1095166">
                  <a:moveTo>
                    <a:pt x="788433" y="247690"/>
                  </a:moveTo>
                  <a:lnTo>
                    <a:pt x="788433" y="555864"/>
                  </a:lnTo>
                  <a:cubicBezTo>
                    <a:pt x="788433" y="694109"/>
                    <a:pt x="678989" y="810754"/>
                    <a:pt x="540743" y="814355"/>
                  </a:cubicBezTo>
                  <a:cubicBezTo>
                    <a:pt x="398177" y="817955"/>
                    <a:pt x="280812" y="702750"/>
                    <a:pt x="280812" y="560904"/>
                  </a:cubicBezTo>
                  <a:lnTo>
                    <a:pt x="280812" y="140406"/>
                  </a:lnTo>
                  <a:cubicBezTo>
                    <a:pt x="280812" y="62643"/>
                    <a:pt x="218169" y="0"/>
                    <a:pt x="140406" y="0"/>
                  </a:cubicBezTo>
                  <a:lnTo>
                    <a:pt x="140406" y="0"/>
                  </a:lnTo>
                  <a:cubicBezTo>
                    <a:pt x="62643" y="0"/>
                    <a:pt x="0" y="62643"/>
                    <a:pt x="0" y="140406"/>
                  </a:cubicBezTo>
                  <a:lnTo>
                    <a:pt x="0" y="560904"/>
                  </a:lnTo>
                  <a:cubicBezTo>
                    <a:pt x="0" y="856116"/>
                    <a:pt x="239050" y="1095166"/>
                    <a:pt x="534263" y="1095166"/>
                  </a:cubicBezTo>
                  <a:lnTo>
                    <a:pt x="534263" y="1095166"/>
                  </a:lnTo>
                  <a:cubicBezTo>
                    <a:pt x="829475" y="1095166"/>
                    <a:pt x="1068525" y="856116"/>
                    <a:pt x="1068525" y="560904"/>
                  </a:cubicBezTo>
                  <a:lnTo>
                    <a:pt x="1068525" y="247690"/>
                  </a:lnTo>
                  <a:lnTo>
                    <a:pt x="788433" y="247690"/>
                  </a:lnTo>
                  <a:close/>
                </a:path>
              </a:pathLst>
            </a:custGeom>
            <a:solidFill>
              <a:srgbClr val="DD3142"/>
            </a:solidFill>
            <a:ln w="7194"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233">
              <a:extLst>
                <a:ext uri="{FF2B5EF4-FFF2-40B4-BE49-F238E27FC236}">
                  <a16:creationId xmlns:a16="http://schemas.microsoft.com/office/drawing/2014/main" id="{E1FF3A20-692D-5EA4-01D1-EFBA45AD603E}"/>
                </a:ext>
              </a:extLst>
            </p:cNvPr>
            <p:cNvSpPr/>
            <p:nvPr/>
          </p:nvSpPr>
          <p:spPr>
            <a:xfrm>
              <a:off x="3281646" y="3258990"/>
              <a:ext cx="1068525" cy="1095166"/>
            </a:xfrm>
            <a:custGeom>
              <a:avLst/>
              <a:gdLst>
                <a:gd name="connsiteX0" fmla="*/ 788433 w 1068525"/>
                <a:gd name="connsiteY0" fmla="*/ 247690 h 1095166"/>
                <a:gd name="connsiteX1" fmla="*/ 788433 w 1068525"/>
                <a:gd name="connsiteY1" fmla="*/ 555864 h 1095166"/>
                <a:gd name="connsiteX2" fmla="*/ 540743 w 1068525"/>
                <a:gd name="connsiteY2" fmla="*/ 814355 h 1095166"/>
                <a:gd name="connsiteX3" fmla="*/ 280812 w 1068525"/>
                <a:gd name="connsiteY3" fmla="*/ 560904 h 1095166"/>
                <a:gd name="connsiteX4" fmla="*/ 280812 w 1068525"/>
                <a:gd name="connsiteY4" fmla="*/ 140406 h 1095166"/>
                <a:gd name="connsiteX5" fmla="*/ 140406 w 1068525"/>
                <a:gd name="connsiteY5" fmla="*/ 0 h 1095166"/>
                <a:gd name="connsiteX6" fmla="*/ 140406 w 1068525"/>
                <a:gd name="connsiteY6" fmla="*/ 0 h 1095166"/>
                <a:gd name="connsiteX7" fmla="*/ 0 w 1068525"/>
                <a:gd name="connsiteY7" fmla="*/ 140406 h 1095166"/>
                <a:gd name="connsiteX8" fmla="*/ 0 w 1068525"/>
                <a:gd name="connsiteY8" fmla="*/ 560904 h 1095166"/>
                <a:gd name="connsiteX9" fmla="*/ 534263 w 1068525"/>
                <a:gd name="connsiteY9" fmla="*/ 1095166 h 1095166"/>
                <a:gd name="connsiteX10" fmla="*/ 534263 w 1068525"/>
                <a:gd name="connsiteY10" fmla="*/ 1095166 h 1095166"/>
                <a:gd name="connsiteX11" fmla="*/ 1068525 w 1068525"/>
                <a:gd name="connsiteY11" fmla="*/ 560904 h 1095166"/>
                <a:gd name="connsiteX12" fmla="*/ 1068525 w 1068525"/>
                <a:gd name="connsiteY12" fmla="*/ 247690 h 1095166"/>
                <a:gd name="connsiteX13" fmla="*/ 788433 w 1068525"/>
                <a:gd name="connsiteY13" fmla="*/ 247690 h 109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8525" h="1095166">
                  <a:moveTo>
                    <a:pt x="788433" y="247690"/>
                  </a:moveTo>
                  <a:lnTo>
                    <a:pt x="788433" y="555864"/>
                  </a:lnTo>
                  <a:cubicBezTo>
                    <a:pt x="788433" y="694109"/>
                    <a:pt x="678989" y="810754"/>
                    <a:pt x="540743" y="814355"/>
                  </a:cubicBezTo>
                  <a:cubicBezTo>
                    <a:pt x="398177" y="817955"/>
                    <a:pt x="280812" y="702750"/>
                    <a:pt x="280812" y="560904"/>
                  </a:cubicBezTo>
                  <a:lnTo>
                    <a:pt x="280812" y="140406"/>
                  </a:lnTo>
                  <a:cubicBezTo>
                    <a:pt x="280812" y="62643"/>
                    <a:pt x="218169" y="0"/>
                    <a:pt x="140406" y="0"/>
                  </a:cubicBezTo>
                  <a:lnTo>
                    <a:pt x="140406" y="0"/>
                  </a:lnTo>
                  <a:cubicBezTo>
                    <a:pt x="62643" y="0"/>
                    <a:pt x="0" y="62643"/>
                    <a:pt x="0" y="140406"/>
                  </a:cubicBezTo>
                  <a:lnTo>
                    <a:pt x="0" y="560904"/>
                  </a:lnTo>
                  <a:cubicBezTo>
                    <a:pt x="0" y="856116"/>
                    <a:pt x="239050" y="1095166"/>
                    <a:pt x="534263" y="1095166"/>
                  </a:cubicBezTo>
                  <a:lnTo>
                    <a:pt x="534263" y="1095166"/>
                  </a:lnTo>
                  <a:cubicBezTo>
                    <a:pt x="829475" y="1095166"/>
                    <a:pt x="1068525" y="856116"/>
                    <a:pt x="1068525" y="560904"/>
                  </a:cubicBezTo>
                  <a:lnTo>
                    <a:pt x="1068525" y="247690"/>
                  </a:lnTo>
                  <a:lnTo>
                    <a:pt x="788433" y="247690"/>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234">
              <a:extLst>
                <a:ext uri="{FF2B5EF4-FFF2-40B4-BE49-F238E27FC236}">
                  <a16:creationId xmlns:a16="http://schemas.microsoft.com/office/drawing/2014/main" id="{230687BF-F3F3-30CA-6832-11528B6782C4}"/>
                </a:ext>
              </a:extLst>
            </p:cNvPr>
            <p:cNvSpPr/>
            <p:nvPr/>
          </p:nvSpPr>
          <p:spPr>
            <a:xfrm>
              <a:off x="3365170" y="3259710"/>
              <a:ext cx="830195" cy="886357"/>
            </a:xfrm>
            <a:custGeom>
              <a:avLst/>
              <a:gdLst>
                <a:gd name="connsiteX0" fmla="*/ 56882 w 830195"/>
                <a:gd name="connsiteY0" fmla="*/ 71283 h 886357"/>
                <a:gd name="connsiteX1" fmla="*/ 125285 w 830195"/>
                <a:gd name="connsiteY1" fmla="*/ 139686 h 886357"/>
                <a:gd name="connsiteX2" fmla="*/ 125285 w 830195"/>
                <a:gd name="connsiteY2" fmla="*/ 560184 h 886357"/>
                <a:gd name="connsiteX3" fmla="*/ 221049 w 830195"/>
                <a:gd name="connsiteY3" fmla="*/ 790593 h 886357"/>
                <a:gd name="connsiteX4" fmla="*/ 451459 w 830195"/>
                <a:gd name="connsiteY4" fmla="*/ 886358 h 886357"/>
                <a:gd name="connsiteX5" fmla="*/ 451459 w 830195"/>
                <a:gd name="connsiteY5" fmla="*/ 886358 h 886357"/>
                <a:gd name="connsiteX6" fmla="*/ 459379 w 830195"/>
                <a:gd name="connsiteY6" fmla="*/ 886358 h 886357"/>
                <a:gd name="connsiteX7" fmla="*/ 777633 w 830195"/>
                <a:gd name="connsiteY7" fmla="*/ 555863 h 886357"/>
                <a:gd name="connsiteX8" fmla="*/ 777633 w 830195"/>
                <a:gd name="connsiteY8" fmla="*/ 319694 h 886357"/>
                <a:gd name="connsiteX9" fmla="*/ 830195 w 830195"/>
                <a:gd name="connsiteY9" fmla="*/ 247690 h 886357"/>
                <a:gd name="connsiteX10" fmla="*/ 705630 w 830195"/>
                <a:gd name="connsiteY10" fmla="*/ 247690 h 886357"/>
                <a:gd name="connsiteX11" fmla="*/ 705630 w 830195"/>
                <a:gd name="connsiteY11" fmla="*/ 555863 h 886357"/>
                <a:gd name="connsiteX12" fmla="*/ 457939 w 830195"/>
                <a:gd name="connsiteY12" fmla="*/ 814355 h 886357"/>
                <a:gd name="connsiteX13" fmla="*/ 198008 w 830195"/>
                <a:gd name="connsiteY13" fmla="*/ 560904 h 886357"/>
                <a:gd name="connsiteX14" fmla="*/ 198008 w 830195"/>
                <a:gd name="connsiteY14" fmla="*/ 140406 h 886357"/>
                <a:gd name="connsiteX15" fmla="*/ 57602 w 830195"/>
                <a:gd name="connsiteY15" fmla="*/ 0 h 886357"/>
                <a:gd name="connsiteX16" fmla="*/ 57602 w 830195"/>
                <a:gd name="connsiteY16" fmla="*/ 0 h 886357"/>
                <a:gd name="connsiteX17" fmla="*/ 0 w 830195"/>
                <a:gd name="connsiteY17" fmla="*/ 12240 h 886357"/>
                <a:gd name="connsiteX18" fmla="*/ 56882 w 830195"/>
                <a:gd name="connsiteY18" fmla="*/ 71283 h 88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0195" h="886357">
                  <a:moveTo>
                    <a:pt x="56882" y="71283"/>
                  </a:moveTo>
                  <a:cubicBezTo>
                    <a:pt x="94324" y="71283"/>
                    <a:pt x="125285" y="102244"/>
                    <a:pt x="125285" y="139686"/>
                  </a:cubicBezTo>
                  <a:lnTo>
                    <a:pt x="125285" y="560184"/>
                  </a:lnTo>
                  <a:cubicBezTo>
                    <a:pt x="125285" y="647307"/>
                    <a:pt x="159127" y="728671"/>
                    <a:pt x="221049" y="790593"/>
                  </a:cubicBezTo>
                  <a:cubicBezTo>
                    <a:pt x="282972" y="852516"/>
                    <a:pt x="364335" y="886358"/>
                    <a:pt x="451459" y="886358"/>
                  </a:cubicBezTo>
                  <a:lnTo>
                    <a:pt x="451459" y="886358"/>
                  </a:lnTo>
                  <a:cubicBezTo>
                    <a:pt x="454339" y="886358"/>
                    <a:pt x="456499" y="886358"/>
                    <a:pt x="459379" y="886358"/>
                  </a:cubicBezTo>
                  <a:cubicBezTo>
                    <a:pt x="634347" y="882037"/>
                    <a:pt x="777633" y="733711"/>
                    <a:pt x="777633" y="555863"/>
                  </a:cubicBezTo>
                  <a:lnTo>
                    <a:pt x="777633" y="319694"/>
                  </a:lnTo>
                  <a:lnTo>
                    <a:pt x="830195" y="247690"/>
                  </a:lnTo>
                  <a:lnTo>
                    <a:pt x="705630" y="247690"/>
                  </a:lnTo>
                  <a:lnTo>
                    <a:pt x="705630" y="555863"/>
                  </a:lnTo>
                  <a:cubicBezTo>
                    <a:pt x="705630" y="694109"/>
                    <a:pt x="596185" y="810754"/>
                    <a:pt x="457939" y="814355"/>
                  </a:cubicBezTo>
                  <a:cubicBezTo>
                    <a:pt x="315373" y="817955"/>
                    <a:pt x="198008" y="702750"/>
                    <a:pt x="198008" y="560904"/>
                  </a:cubicBezTo>
                  <a:lnTo>
                    <a:pt x="198008" y="140406"/>
                  </a:lnTo>
                  <a:cubicBezTo>
                    <a:pt x="198008" y="62643"/>
                    <a:pt x="135366" y="0"/>
                    <a:pt x="57602" y="0"/>
                  </a:cubicBezTo>
                  <a:lnTo>
                    <a:pt x="57602" y="0"/>
                  </a:lnTo>
                  <a:cubicBezTo>
                    <a:pt x="37442" y="0"/>
                    <a:pt x="18001" y="4320"/>
                    <a:pt x="0" y="12240"/>
                  </a:cubicBezTo>
                  <a:cubicBezTo>
                    <a:pt x="28081" y="47522"/>
                    <a:pt x="48962" y="71283"/>
                    <a:pt x="56882" y="71283"/>
                  </a:cubicBez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235">
              <a:extLst>
                <a:ext uri="{FF2B5EF4-FFF2-40B4-BE49-F238E27FC236}">
                  <a16:creationId xmlns:a16="http://schemas.microsoft.com/office/drawing/2014/main" id="{4EC08E67-804D-5038-40DD-19091F81F78C}"/>
                </a:ext>
              </a:extLst>
            </p:cNvPr>
            <p:cNvSpPr/>
            <p:nvPr/>
          </p:nvSpPr>
          <p:spPr>
            <a:xfrm>
              <a:off x="2988594" y="4540644"/>
              <a:ext cx="382336" cy="1509183"/>
            </a:xfrm>
            <a:custGeom>
              <a:avLst/>
              <a:gdLst>
                <a:gd name="connsiteX0" fmla="*/ 0 w 382336"/>
                <a:gd name="connsiteY0" fmla="*/ 0 h 1509183"/>
                <a:gd name="connsiteX1" fmla="*/ 382336 w 382336"/>
                <a:gd name="connsiteY1" fmla="*/ 0 h 1509183"/>
                <a:gd name="connsiteX2" fmla="*/ 382336 w 382336"/>
                <a:gd name="connsiteY2" fmla="*/ 1509184 h 1509183"/>
                <a:gd name="connsiteX3" fmla="*/ 0 w 382336"/>
                <a:gd name="connsiteY3" fmla="*/ 1509184 h 1509183"/>
              </a:gdLst>
              <a:ahLst/>
              <a:cxnLst>
                <a:cxn ang="0">
                  <a:pos x="connsiteX0" y="connsiteY0"/>
                </a:cxn>
                <a:cxn ang="0">
                  <a:pos x="connsiteX1" y="connsiteY1"/>
                </a:cxn>
                <a:cxn ang="0">
                  <a:pos x="connsiteX2" y="connsiteY2"/>
                </a:cxn>
                <a:cxn ang="0">
                  <a:pos x="connsiteX3" y="connsiteY3"/>
                </a:cxn>
              </a:cxnLst>
              <a:rect l="l" t="t" r="r" b="b"/>
              <a:pathLst>
                <a:path w="382336" h="1509183">
                  <a:moveTo>
                    <a:pt x="0" y="0"/>
                  </a:moveTo>
                  <a:lnTo>
                    <a:pt x="382336" y="0"/>
                  </a:lnTo>
                  <a:lnTo>
                    <a:pt x="382336" y="1509184"/>
                  </a:lnTo>
                  <a:lnTo>
                    <a:pt x="0" y="1509184"/>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236">
              <a:extLst>
                <a:ext uri="{FF2B5EF4-FFF2-40B4-BE49-F238E27FC236}">
                  <a16:creationId xmlns:a16="http://schemas.microsoft.com/office/drawing/2014/main" id="{7E73A429-FE94-754C-DEDA-F9EE0E8D9BCD}"/>
                </a:ext>
              </a:extLst>
            </p:cNvPr>
            <p:cNvSpPr/>
            <p:nvPr/>
          </p:nvSpPr>
          <p:spPr>
            <a:xfrm>
              <a:off x="2988594" y="5965584"/>
              <a:ext cx="382336" cy="84243"/>
            </a:xfrm>
            <a:custGeom>
              <a:avLst/>
              <a:gdLst>
                <a:gd name="connsiteX0" fmla="*/ 0 w 382336"/>
                <a:gd name="connsiteY0" fmla="*/ 0 h 84243"/>
                <a:gd name="connsiteX1" fmla="*/ 382336 w 382336"/>
                <a:gd name="connsiteY1" fmla="*/ 0 h 84243"/>
                <a:gd name="connsiteX2" fmla="*/ 382336 w 382336"/>
                <a:gd name="connsiteY2" fmla="*/ 84244 h 84243"/>
                <a:gd name="connsiteX3" fmla="*/ 0 w 382336"/>
                <a:gd name="connsiteY3" fmla="*/ 84244 h 84243"/>
              </a:gdLst>
              <a:ahLst/>
              <a:cxnLst>
                <a:cxn ang="0">
                  <a:pos x="connsiteX0" y="connsiteY0"/>
                </a:cxn>
                <a:cxn ang="0">
                  <a:pos x="connsiteX1" y="connsiteY1"/>
                </a:cxn>
                <a:cxn ang="0">
                  <a:pos x="connsiteX2" y="connsiteY2"/>
                </a:cxn>
                <a:cxn ang="0">
                  <a:pos x="connsiteX3" y="connsiteY3"/>
                </a:cxn>
              </a:cxnLst>
              <a:rect l="l" t="t" r="r" b="b"/>
              <a:pathLst>
                <a:path w="382336" h="84243">
                  <a:moveTo>
                    <a:pt x="0" y="0"/>
                  </a:moveTo>
                  <a:lnTo>
                    <a:pt x="382336" y="0"/>
                  </a:lnTo>
                  <a:lnTo>
                    <a:pt x="382336" y="84244"/>
                  </a:lnTo>
                  <a:lnTo>
                    <a:pt x="0" y="84244"/>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237">
              <a:extLst>
                <a:ext uri="{FF2B5EF4-FFF2-40B4-BE49-F238E27FC236}">
                  <a16:creationId xmlns:a16="http://schemas.microsoft.com/office/drawing/2014/main" id="{DB7673B6-0137-CBBF-7703-CD5EBBB4DDBE}"/>
                </a:ext>
              </a:extLst>
            </p:cNvPr>
            <p:cNvSpPr/>
            <p:nvPr/>
          </p:nvSpPr>
          <p:spPr>
            <a:xfrm>
              <a:off x="2738743" y="4540644"/>
              <a:ext cx="382336" cy="1509183"/>
            </a:xfrm>
            <a:custGeom>
              <a:avLst/>
              <a:gdLst>
                <a:gd name="connsiteX0" fmla="*/ 0 w 382336"/>
                <a:gd name="connsiteY0" fmla="*/ 0 h 1509183"/>
                <a:gd name="connsiteX1" fmla="*/ 382336 w 382336"/>
                <a:gd name="connsiteY1" fmla="*/ 0 h 1509183"/>
                <a:gd name="connsiteX2" fmla="*/ 382336 w 382336"/>
                <a:gd name="connsiteY2" fmla="*/ 1509184 h 1509183"/>
                <a:gd name="connsiteX3" fmla="*/ 0 w 382336"/>
                <a:gd name="connsiteY3" fmla="*/ 1509184 h 1509183"/>
              </a:gdLst>
              <a:ahLst/>
              <a:cxnLst>
                <a:cxn ang="0">
                  <a:pos x="connsiteX0" y="connsiteY0"/>
                </a:cxn>
                <a:cxn ang="0">
                  <a:pos x="connsiteX1" y="connsiteY1"/>
                </a:cxn>
                <a:cxn ang="0">
                  <a:pos x="connsiteX2" y="connsiteY2"/>
                </a:cxn>
                <a:cxn ang="0">
                  <a:pos x="connsiteX3" y="connsiteY3"/>
                </a:cxn>
              </a:cxnLst>
              <a:rect l="l" t="t" r="r" b="b"/>
              <a:pathLst>
                <a:path w="382336" h="1509183">
                  <a:moveTo>
                    <a:pt x="0" y="0"/>
                  </a:moveTo>
                  <a:lnTo>
                    <a:pt x="382336" y="0"/>
                  </a:lnTo>
                  <a:lnTo>
                    <a:pt x="382336" y="1509184"/>
                  </a:lnTo>
                  <a:lnTo>
                    <a:pt x="0" y="1509184"/>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238">
              <a:extLst>
                <a:ext uri="{FF2B5EF4-FFF2-40B4-BE49-F238E27FC236}">
                  <a16:creationId xmlns:a16="http://schemas.microsoft.com/office/drawing/2014/main" id="{C19FB01B-38CB-C3A2-1760-2A64D518F1D7}"/>
                </a:ext>
              </a:extLst>
            </p:cNvPr>
            <p:cNvSpPr/>
            <p:nvPr/>
          </p:nvSpPr>
          <p:spPr>
            <a:xfrm>
              <a:off x="2836668" y="5965584"/>
              <a:ext cx="185767" cy="277211"/>
            </a:xfrm>
            <a:custGeom>
              <a:avLst/>
              <a:gdLst>
                <a:gd name="connsiteX0" fmla="*/ 0 w 185767"/>
                <a:gd name="connsiteY0" fmla="*/ 0 h 277211"/>
                <a:gd name="connsiteX1" fmla="*/ 185768 w 185767"/>
                <a:gd name="connsiteY1" fmla="*/ 0 h 277211"/>
                <a:gd name="connsiteX2" fmla="*/ 185768 w 185767"/>
                <a:gd name="connsiteY2" fmla="*/ 277212 h 277211"/>
                <a:gd name="connsiteX3" fmla="*/ 0 w 185767"/>
                <a:gd name="connsiteY3" fmla="*/ 277212 h 277211"/>
              </a:gdLst>
              <a:ahLst/>
              <a:cxnLst>
                <a:cxn ang="0">
                  <a:pos x="connsiteX0" y="connsiteY0"/>
                </a:cxn>
                <a:cxn ang="0">
                  <a:pos x="connsiteX1" y="connsiteY1"/>
                </a:cxn>
                <a:cxn ang="0">
                  <a:pos x="connsiteX2" y="connsiteY2"/>
                </a:cxn>
                <a:cxn ang="0">
                  <a:pos x="connsiteX3" y="connsiteY3"/>
                </a:cxn>
              </a:cxnLst>
              <a:rect l="l" t="t" r="r" b="b"/>
              <a:pathLst>
                <a:path w="185767" h="277211">
                  <a:moveTo>
                    <a:pt x="0" y="0"/>
                  </a:moveTo>
                  <a:lnTo>
                    <a:pt x="185768" y="0"/>
                  </a:lnTo>
                  <a:lnTo>
                    <a:pt x="185768" y="277212"/>
                  </a:lnTo>
                  <a:lnTo>
                    <a:pt x="0" y="277212"/>
                  </a:lnTo>
                  <a:close/>
                </a:path>
              </a:pathLst>
            </a:custGeom>
            <a:solidFill>
              <a:srgbClr val="FBC3AA"/>
            </a:solidFill>
            <a:ln w="7194"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239">
              <a:extLst>
                <a:ext uri="{FF2B5EF4-FFF2-40B4-BE49-F238E27FC236}">
                  <a16:creationId xmlns:a16="http://schemas.microsoft.com/office/drawing/2014/main" id="{AB5B331A-939B-E845-CBB8-0E80E35611D2}"/>
                </a:ext>
              </a:extLst>
            </p:cNvPr>
            <p:cNvSpPr/>
            <p:nvPr/>
          </p:nvSpPr>
          <p:spPr>
            <a:xfrm>
              <a:off x="2738743" y="5965584"/>
              <a:ext cx="382336" cy="84243"/>
            </a:xfrm>
            <a:custGeom>
              <a:avLst/>
              <a:gdLst>
                <a:gd name="connsiteX0" fmla="*/ 0 w 382336"/>
                <a:gd name="connsiteY0" fmla="*/ 0 h 84243"/>
                <a:gd name="connsiteX1" fmla="*/ 382336 w 382336"/>
                <a:gd name="connsiteY1" fmla="*/ 0 h 84243"/>
                <a:gd name="connsiteX2" fmla="*/ 382336 w 382336"/>
                <a:gd name="connsiteY2" fmla="*/ 84244 h 84243"/>
                <a:gd name="connsiteX3" fmla="*/ 0 w 382336"/>
                <a:gd name="connsiteY3" fmla="*/ 84244 h 84243"/>
              </a:gdLst>
              <a:ahLst/>
              <a:cxnLst>
                <a:cxn ang="0">
                  <a:pos x="connsiteX0" y="connsiteY0"/>
                </a:cxn>
                <a:cxn ang="0">
                  <a:pos x="connsiteX1" y="connsiteY1"/>
                </a:cxn>
                <a:cxn ang="0">
                  <a:pos x="connsiteX2" y="connsiteY2"/>
                </a:cxn>
                <a:cxn ang="0">
                  <a:pos x="connsiteX3" y="connsiteY3"/>
                </a:cxn>
              </a:cxnLst>
              <a:rect l="l" t="t" r="r" b="b"/>
              <a:pathLst>
                <a:path w="382336" h="84243">
                  <a:moveTo>
                    <a:pt x="0" y="0"/>
                  </a:moveTo>
                  <a:lnTo>
                    <a:pt x="382336" y="0"/>
                  </a:lnTo>
                  <a:lnTo>
                    <a:pt x="382336" y="84244"/>
                  </a:lnTo>
                  <a:lnTo>
                    <a:pt x="0" y="84244"/>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240">
              <a:extLst>
                <a:ext uri="{FF2B5EF4-FFF2-40B4-BE49-F238E27FC236}">
                  <a16:creationId xmlns:a16="http://schemas.microsoft.com/office/drawing/2014/main" id="{4E45DA56-FAEA-762B-D3D5-080228789EA2}"/>
                </a:ext>
              </a:extLst>
            </p:cNvPr>
            <p:cNvSpPr/>
            <p:nvPr/>
          </p:nvSpPr>
          <p:spPr>
            <a:xfrm>
              <a:off x="2599057" y="4525523"/>
              <a:ext cx="879877" cy="248410"/>
            </a:xfrm>
            <a:custGeom>
              <a:avLst/>
              <a:gdLst>
                <a:gd name="connsiteX0" fmla="*/ 746672 w 879877"/>
                <a:gd name="connsiteY0" fmla="*/ 248411 h 248410"/>
                <a:gd name="connsiteX1" fmla="*/ 133206 w 879877"/>
                <a:gd name="connsiteY1" fmla="*/ 248411 h 248410"/>
                <a:gd name="connsiteX2" fmla="*/ 0 w 879877"/>
                <a:gd name="connsiteY2" fmla="*/ 115205 h 248410"/>
                <a:gd name="connsiteX3" fmla="*/ 0 w 879877"/>
                <a:gd name="connsiteY3" fmla="*/ 0 h 248410"/>
                <a:gd name="connsiteX4" fmla="*/ 879877 w 879877"/>
                <a:gd name="connsiteY4" fmla="*/ 0 h 248410"/>
                <a:gd name="connsiteX5" fmla="*/ 879877 w 879877"/>
                <a:gd name="connsiteY5" fmla="*/ 115205 h 248410"/>
                <a:gd name="connsiteX6" fmla="*/ 746672 w 879877"/>
                <a:gd name="connsiteY6" fmla="*/ 248411 h 24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9877" h="248410">
                  <a:moveTo>
                    <a:pt x="746672" y="248411"/>
                  </a:moveTo>
                  <a:lnTo>
                    <a:pt x="133206" y="248411"/>
                  </a:lnTo>
                  <a:cubicBezTo>
                    <a:pt x="59763" y="248411"/>
                    <a:pt x="0" y="188648"/>
                    <a:pt x="0" y="115205"/>
                  </a:cubicBezTo>
                  <a:lnTo>
                    <a:pt x="0" y="0"/>
                  </a:lnTo>
                  <a:lnTo>
                    <a:pt x="879877" y="0"/>
                  </a:lnTo>
                  <a:lnTo>
                    <a:pt x="879877" y="115205"/>
                  </a:lnTo>
                  <a:cubicBezTo>
                    <a:pt x="879877" y="188648"/>
                    <a:pt x="820115" y="248411"/>
                    <a:pt x="746672" y="248411"/>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241">
              <a:extLst>
                <a:ext uri="{FF2B5EF4-FFF2-40B4-BE49-F238E27FC236}">
                  <a16:creationId xmlns:a16="http://schemas.microsoft.com/office/drawing/2014/main" id="{59A58A5F-F788-DD32-93A0-036CE0A5E8C0}"/>
                </a:ext>
              </a:extLst>
            </p:cNvPr>
            <p:cNvSpPr/>
            <p:nvPr/>
          </p:nvSpPr>
          <p:spPr>
            <a:xfrm>
              <a:off x="2031304" y="3258270"/>
              <a:ext cx="816884" cy="1180129"/>
            </a:xfrm>
            <a:custGeom>
              <a:avLst/>
              <a:gdLst>
                <a:gd name="connsiteX0" fmla="*/ 816884 w 816884"/>
                <a:gd name="connsiteY0" fmla="*/ 1180130 h 1180129"/>
                <a:gd name="connsiteX1" fmla="*/ 222859 w 816884"/>
                <a:gd name="connsiteY1" fmla="*/ 1180130 h 1180129"/>
                <a:gd name="connsiteX2" fmla="*/ 5410 w 816884"/>
                <a:gd name="connsiteY2" fmla="*/ 812914 h 1180129"/>
                <a:gd name="connsiteX3" fmla="*/ 83893 w 816884"/>
                <a:gd name="connsiteY3" fmla="*/ 331214 h 1180129"/>
                <a:gd name="connsiteX4" fmla="*/ 387746 w 816884"/>
                <a:gd name="connsiteY4" fmla="*/ 0 h 1180129"/>
                <a:gd name="connsiteX5" fmla="*/ 625356 w 816884"/>
                <a:gd name="connsiteY5" fmla="*/ 0 h 1180129"/>
                <a:gd name="connsiteX6" fmla="*/ 816884 w 816884"/>
                <a:gd name="connsiteY6" fmla="*/ 1180130 h 118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84" h="1180129">
                  <a:moveTo>
                    <a:pt x="816884" y="1180130"/>
                  </a:moveTo>
                  <a:lnTo>
                    <a:pt x="222859" y="1180130"/>
                  </a:lnTo>
                  <a:cubicBezTo>
                    <a:pt x="80293" y="1180130"/>
                    <a:pt x="-25551" y="1001562"/>
                    <a:pt x="5410" y="812914"/>
                  </a:cubicBezTo>
                  <a:lnTo>
                    <a:pt x="83893" y="331214"/>
                  </a:lnTo>
                  <a:cubicBezTo>
                    <a:pt x="115575" y="138246"/>
                    <a:pt x="241580" y="0"/>
                    <a:pt x="387746" y="0"/>
                  </a:cubicBezTo>
                  <a:lnTo>
                    <a:pt x="625356" y="0"/>
                  </a:lnTo>
                  <a:lnTo>
                    <a:pt x="816884" y="1180130"/>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242">
              <a:extLst>
                <a:ext uri="{FF2B5EF4-FFF2-40B4-BE49-F238E27FC236}">
                  <a16:creationId xmlns:a16="http://schemas.microsoft.com/office/drawing/2014/main" id="{218F39D9-3E05-AC23-EFFA-6BBC96D920EA}"/>
                </a:ext>
              </a:extLst>
            </p:cNvPr>
            <p:cNvSpPr/>
            <p:nvPr/>
          </p:nvSpPr>
          <p:spPr>
            <a:xfrm>
              <a:off x="2181723" y="3923578"/>
              <a:ext cx="362328" cy="371535"/>
            </a:xfrm>
            <a:custGeom>
              <a:avLst/>
              <a:gdLst>
                <a:gd name="connsiteX0" fmla="*/ 181164 w 362328"/>
                <a:gd name="connsiteY0" fmla="*/ 371536 h 371535"/>
                <a:gd name="connsiteX1" fmla="*/ 181164 w 362328"/>
                <a:gd name="connsiteY1" fmla="*/ 371536 h 371535"/>
                <a:gd name="connsiteX2" fmla="*/ 436 w 362328"/>
                <a:gd name="connsiteY2" fmla="*/ 177848 h 371535"/>
                <a:gd name="connsiteX3" fmla="*/ 13397 w 362328"/>
                <a:gd name="connsiteY3" fmla="*/ 0 h 371535"/>
                <a:gd name="connsiteX4" fmla="*/ 348931 w 362328"/>
                <a:gd name="connsiteY4" fmla="*/ 0 h 371535"/>
                <a:gd name="connsiteX5" fmla="*/ 361892 w 362328"/>
                <a:gd name="connsiteY5" fmla="*/ 177848 h 371535"/>
                <a:gd name="connsiteX6" fmla="*/ 181164 w 362328"/>
                <a:gd name="connsiteY6" fmla="*/ 371536 h 37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328" h="371535">
                  <a:moveTo>
                    <a:pt x="181164" y="371536"/>
                  </a:moveTo>
                  <a:lnTo>
                    <a:pt x="181164" y="371536"/>
                  </a:lnTo>
                  <a:cubicBezTo>
                    <a:pt x="76040" y="371536"/>
                    <a:pt x="-6764" y="282252"/>
                    <a:pt x="436" y="177848"/>
                  </a:cubicBezTo>
                  <a:lnTo>
                    <a:pt x="13397" y="0"/>
                  </a:lnTo>
                  <a:lnTo>
                    <a:pt x="348931" y="0"/>
                  </a:lnTo>
                  <a:lnTo>
                    <a:pt x="361892" y="177848"/>
                  </a:lnTo>
                  <a:cubicBezTo>
                    <a:pt x="369092" y="282252"/>
                    <a:pt x="286289" y="371536"/>
                    <a:pt x="181164" y="371536"/>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243">
              <a:extLst>
                <a:ext uri="{FF2B5EF4-FFF2-40B4-BE49-F238E27FC236}">
                  <a16:creationId xmlns:a16="http://schemas.microsoft.com/office/drawing/2014/main" id="{426B3A72-3A6C-345C-04A7-9AF0E5740C8F}"/>
                </a:ext>
              </a:extLst>
            </p:cNvPr>
            <p:cNvSpPr/>
            <p:nvPr/>
          </p:nvSpPr>
          <p:spPr>
            <a:xfrm>
              <a:off x="2599058" y="4369997"/>
              <a:ext cx="879877" cy="199448"/>
            </a:xfrm>
            <a:custGeom>
              <a:avLst/>
              <a:gdLst>
                <a:gd name="connsiteX0" fmla="*/ 0 w 879877"/>
                <a:gd name="connsiteY0" fmla="*/ 0 h 199448"/>
                <a:gd name="connsiteX1" fmla="*/ 879877 w 879877"/>
                <a:gd name="connsiteY1" fmla="*/ 0 h 199448"/>
                <a:gd name="connsiteX2" fmla="*/ 879877 w 879877"/>
                <a:gd name="connsiteY2" fmla="*/ 199448 h 199448"/>
                <a:gd name="connsiteX3" fmla="*/ 0 w 879877"/>
                <a:gd name="connsiteY3" fmla="*/ 199448 h 199448"/>
              </a:gdLst>
              <a:ahLst/>
              <a:cxnLst>
                <a:cxn ang="0">
                  <a:pos x="connsiteX0" y="connsiteY0"/>
                </a:cxn>
                <a:cxn ang="0">
                  <a:pos x="connsiteX1" y="connsiteY1"/>
                </a:cxn>
                <a:cxn ang="0">
                  <a:pos x="connsiteX2" y="connsiteY2"/>
                </a:cxn>
                <a:cxn ang="0">
                  <a:pos x="connsiteX3" y="connsiteY3"/>
                </a:cxn>
              </a:cxnLst>
              <a:rect l="l" t="t" r="r" b="b"/>
              <a:pathLst>
                <a:path w="879877" h="199448">
                  <a:moveTo>
                    <a:pt x="0" y="0"/>
                  </a:moveTo>
                  <a:lnTo>
                    <a:pt x="879877" y="0"/>
                  </a:lnTo>
                  <a:lnTo>
                    <a:pt x="879877" y="199448"/>
                  </a:lnTo>
                  <a:lnTo>
                    <a:pt x="0" y="199448"/>
                  </a:ln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244">
              <a:extLst>
                <a:ext uri="{FF2B5EF4-FFF2-40B4-BE49-F238E27FC236}">
                  <a16:creationId xmlns:a16="http://schemas.microsoft.com/office/drawing/2014/main" id="{7A911EEF-F38A-67A4-410A-C192BA2E49CF}"/>
                </a:ext>
              </a:extLst>
            </p:cNvPr>
            <p:cNvSpPr/>
            <p:nvPr/>
          </p:nvSpPr>
          <p:spPr>
            <a:xfrm>
              <a:off x="2562336" y="3258990"/>
              <a:ext cx="915917" cy="1242052"/>
            </a:xfrm>
            <a:custGeom>
              <a:avLst/>
              <a:gdLst>
                <a:gd name="connsiteX0" fmla="*/ 895718 w 915917"/>
                <a:gd name="connsiteY0" fmla="*/ 1242053 h 1242052"/>
                <a:gd name="connsiteX1" fmla="*/ 20881 w 915917"/>
                <a:gd name="connsiteY1" fmla="*/ 1242053 h 1242052"/>
                <a:gd name="connsiteX2" fmla="*/ 0 w 915917"/>
                <a:gd name="connsiteY2" fmla="*/ 1221172 h 1242052"/>
                <a:gd name="connsiteX3" fmla="*/ 0 w 915917"/>
                <a:gd name="connsiteY3" fmla="*/ 185768 h 1242052"/>
                <a:gd name="connsiteX4" fmla="*/ 185768 w 915917"/>
                <a:gd name="connsiteY4" fmla="*/ 0 h 1242052"/>
                <a:gd name="connsiteX5" fmla="*/ 789873 w 915917"/>
                <a:gd name="connsiteY5" fmla="*/ 0 h 1242052"/>
                <a:gd name="connsiteX6" fmla="*/ 915879 w 915917"/>
                <a:gd name="connsiteY6" fmla="*/ 126005 h 1242052"/>
                <a:gd name="connsiteX7" fmla="*/ 915879 w 915917"/>
                <a:gd name="connsiteY7" fmla="*/ 1221172 h 1242052"/>
                <a:gd name="connsiteX8" fmla="*/ 895718 w 915917"/>
                <a:gd name="connsiteY8" fmla="*/ 1242053 h 124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5917" h="1242052">
                  <a:moveTo>
                    <a:pt x="895718" y="1242053"/>
                  </a:moveTo>
                  <a:lnTo>
                    <a:pt x="20881" y="1242053"/>
                  </a:lnTo>
                  <a:cubicBezTo>
                    <a:pt x="9360" y="1242053"/>
                    <a:pt x="0" y="1232692"/>
                    <a:pt x="0" y="1221172"/>
                  </a:cubicBezTo>
                  <a:lnTo>
                    <a:pt x="0" y="185768"/>
                  </a:lnTo>
                  <a:cubicBezTo>
                    <a:pt x="0" y="82804"/>
                    <a:pt x="83524" y="0"/>
                    <a:pt x="185768" y="0"/>
                  </a:cubicBezTo>
                  <a:lnTo>
                    <a:pt x="789873" y="0"/>
                  </a:lnTo>
                  <a:cubicBezTo>
                    <a:pt x="859716" y="0"/>
                    <a:pt x="915879" y="56882"/>
                    <a:pt x="915879" y="126005"/>
                  </a:cubicBezTo>
                  <a:lnTo>
                    <a:pt x="915879" y="1221172"/>
                  </a:lnTo>
                  <a:cubicBezTo>
                    <a:pt x="916599" y="1232692"/>
                    <a:pt x="907238" y="1242053"/>
                    <a:pt x="895718" y="1242053"/>
                  </a:cubicBez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245">
              <a:extLst>
                <a:ext uri="{FF2B5EF4-FFF2-40B4-BE49-F238E27FC236}">
                  <a16:creationId xmlns:a16="http://schemas.microsoft.com/office/drawing/2014/main" id="{EE6718B8-3278-4747-A3E4-AA09F8E311E8}"/>
                </a:ext>
              </a:extLst>
            </p:cNvPr>
            <p:cNvSpPr/>
            <p:nvPr/>
          </p:nvSpPr>
          <p:spPr>
            <a:xfrm>
              <a:off x="2920911" y="3259710"/>
              <a:ext cx="334094" cy="194408"/>
            </a:xfrm>
            <a:custGeom>
              <a:avLst/>
              <a:gdLst>
                <a:gd name="connsiteX0" fmla="*/ 224649 w 334094"/>
                <a:gd name="connsiteY0" fmla="*/ 194408 h 194408"/>
                <a:gd name="connsiteX1" fmla="*/ 66243 w 334094"/>
                <a:gd name="connsiteY1" fmla="*/ 194408 h 194408"/>
                <a:gd name="connsiteX2" fmla="*/ 0 w 334094"/>
                <a:gd name="connsiteY2" fmla="*/ 128165 h 194408"/>
                <a:gd name="connsiteX3" fmla="*/ 0 w 334094"/>
                <a:gd name="connsiteY3" fmla="*/ 0 h 194408"/>
                <a:gd name="connsiteX4" fmla="*/ 334094 w 334094"/>
                <a:gd name="connsiteY4" fmla="*/ 0 h 194408"/>
                <a:gd name="connsiteX5" fmla="*/ 334094 w 334094"/>
                <a:gd name="connsiteY5" fmla="*/ 84964 h 194408"/>
                <a:gd name="connsiteX6" fmla="*/ 224649 w 334094"/>
                <a:gd name="connsiteY6" fmla="*/ 194408 h 19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094" h="194408">
                  <a:moveTo>
                    <a:pt x="224649" y="194408"/>
                  </a:moveTo>
                  <a:lnTo>
                    <a:pt x="66243" y="194408"/>
                  </a:lnTo>
                  <a:cubicBezTo>
                    <a:pt x="29521" y="194408"/>
                    <a:pt x="0" y="164887"/>
                    <a:pt x="0" y="128165"/>
                  </a:cubicBezTo>
                  <a:lnTo>
                    <a:pt x="0" y="0"/>
                  </a:lnTo>
                  <a:lnTo>
                    <a:pt x="334094" y="0"/>
                  </a:lnTo>
                  <a:lnTo>
                    <a:pt x="334094" y="84964"/>
                  </a:lnTo>
                  <a:cubicBezTo>
                    <a:pt x="334094" y="145446"/>
                    <a:pt x="285132" y="194408"/>
                    <a:pt x="224649" y="194408"/>
                  </a:cubicBez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246">
              <a:extLst>
                <a:ext uri="{FF2B5EF4-FFF2-40B4-BE49-F238E27FC236}">
                  <a16:creationId xmlns:a16="http://schemas.microsoft.com/office/drawing/2014/main" id="{A7AB21EB-0AAA-C718-F86E-C13AEF4E09FB}"/>
                </a:ext>
              </a:extLst>
            </p:cNvPr>
            <p:cNvSpPr/>
            <p:nvPr/>
          </p:nvSpPr>
          <p:spPr>
            <a:xfrm>
              <a:off x="3074998" y="3137305"/>
              <a:ext cx="525622" cy="1251412"/>
            </a:xfrm>
            <a:custGeom>
              <a:avLst/>
              <a:gdLst>
                <a:gd name="connsiteX0" fmla="*/ 165607 w 525622"/>
                <a:gd name="connsiteY0" fmla="*/ 0 h 1251412"/>
                <a:gd name="connsiteX1" fmla="*/ 0 w 525622"/>
                <a:gd name="connsiteY1" fmla="*/ 18721 h 1251412"/>
                <a:gd name="connsiteX2" fmla="*/ 4320 w 525622"/>
                <a:gd name="connsiteY2" fmla="*/ 122405 h 1251412"/>
                <a:gd name="connsiteX3" fmla="*/ 165607 w 525622"/>
                <a:gd name="connsiteY3" fmla="*/ 122405 h 1251412"/>
                <a:gd name="connsiteX4" fmla="*/ 403217 w 525622"/>
                <a:gd name="connsiteY4" fmla="*/ 360015 h 1251412"/>
                <a:gd name="connsiteX5" fmla="*/ 403217 w 525622"/>
                <a:gd name="connsiteY5" fmla="*/ 1251413 h 1251412"/>
                <a:gd name="connsiteX6" fmla="*/ 403217 w 525622"/>
                <a:gd name="connsiteY6" fmla="*/ 1251413 h 1251412"/>
                <a:gd name="connsiteX7" fmla="*/ 525622 w 525622"/>
                <a:gd name="connsiteY7" fmla="*/ 1129008 h 1251412"/>
                <a:gd name="connsiteX8" fmla="*/ 525622 w 525622"/>
                <a:gd name="connsiteY8" fmla="*/ 360015 h 1251412"/>
                <a:gd name="connsiteX9" fmla="*/ 165607 w 525622"/>
                <a:gd name="connsiteY9" fmla="*/ 0 h 125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622" h="1251412">
                  <a:moveTo>
                    <a:pt x="165607" y="0"/>
                  </a:moveTo>
                  <a:lnTo>
                    <a:pt x="0" y="18721"/>
                  </a:lnTo>
                  <a:lnTo>
                    <a:pt x="4320" y="122405"/>
                  </a:lnTo>
                  <a:lnTo>
                    <a:pt x="165607" y="122405"/>
                  </a:lnTo>
                  <a:cubicBezTo>
                    <a:pt x="296653" y="122405"/>
                    <a:pt x="403217" y="228970"/>
                    <a:pt x="403217" y="360015"/>
                  </a:cubicBezTo>
                  <a:lnTo>
                    <a:pt x="403217" y="1251413"/>
                  </a:lnTo>
                  <a:lnTo>
                    <a:pt x="403217" y="1251413"/>
                  </a:lnTo>
                  <a:cubicBezTo>
                    <a:pt x="470900" y="1251413"/>
                    <a:pt x="525622" y="1196691"/>
                    <a:pt x="525622" y="1129008"/>
                  </a:cubicBezTo>
                  <a:lnTo>
                    <a:pt x="525622" y="360015"/>
                  </a:lnTo>
                  <a:cubicBezTo>
                    <a:pt x="525622" y="161287"/>
                    <a:pt x="365055" y="0"/>
                    <a:pt x="165607" y="0"/>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247">
              <a:extLst>
                <a:ext uri="{FF2B5EF4-FFF2-40B4-BE49-F238E27FC236}">
                  <a16:creationId xmlns:a16="http://schemas.microsoft.com/office/drawing/2014/main" id="{E7DDFD8F-4141-19B6-C7BF-67D39125381A}"/>
                </a:ext>
              </a:extLst>
            </p:cNvPr>
            <p:cNvSpPr/>
            <p:nvPr/>
          </p:nvSpPr>
          <p:spPr>
            <a:xfrm>
              <a:off x="3079318" y="3137305"/>
              <a:ext cx="454339" cy="1251412"/>
            </a:xfrm>
            <a:custGeom>
              <a:avLst/>
              <a:gdLst>
                <a:gd name="connsiteX0" fmla="*/ 454339 w 454339"/>
                <a:gd name="connsiteY0" fmla="*/ 339854 h 1251412"/>
                <a:gd name="connsiteX1" fmla="*/ 179288 w 454339"/>
                <a:gd name="connsiteY1" fmla="*/ 64803 h 1251412"/>
                <a:gd name="connsiteX2" fmla="*/ 55442 w 454339"/>
                <a:gd name="connsiteY2" fmla="*/ 64803 h 1251412"/>
                <a:gd name="connsiteX3" fmla="*/ 55442 w 454339"/>
                <a:gd name="connsiteY3" fmla="*/ 0 h 1251412"/>
                <a:gd name="connsiteX4" fmla="*/ 0 w 454339"/>
                <a:gd name="connsiteY4" fmla="*/ 0 h 1251412"/>
                <a:gd name="connsiteX5" fmla="*/ 0 w 454339"/>
                <a:gd name="connsiteY5" fmla="*/ 122405 h 1251412"/>
                <a:gd name="connsiteX6" fmla="*/ 161287 w 454339"/>
                <a:gd name="connsiteY6" fmla="*/ 122405 h 1251412"/>
                <a:gd name="connsiteX7" fmla="*/ 398897 w 454339"/>
                <a:gd name="connsiteY7" fmla="*/ 360015 h 1251412"/>
                <a:gd name="connsiteX8" fmla="*/ 398897 w 454339"/>
                <a:gd name="connsiteY8" fmla="*/ 1251413 h 1251412"/>
                <a:gd name="connsiteX9" fmla="*/ 398897 w 454339"/>
                <a:gd name="connsiteY9" fmla="*/ 1251413 h 1251412"/>
                <a:gd name="connsiteX10" fmla="*/ 454339 w 454339"/>
                <a:gd name="connsiteY10" fmla="*/ 1238452 h 1251412"/>
                <a:gd name="connsiteX11" fmla="*/ 454339 w 454339"/>
                <a:gd name="connsiteY11" fmla="*/ 339854 h 125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4339" h="1251412">
                  <a:moveTo>
                    <a:pt x="454339" y="339854"/>
                  </a:moveTo>
                  <a:cubicBezTo>
                    <a:pt x="454339" y="187928"/>
                    <a:pt x="331214" y="64803"/>
                    <a:pt x="179288" y="64803"/>
                  </a:cubicBezTo>
                  <a:lnTo>
                    <a:pt x="55442" y="64803"/>
                  </a:lnTo>
                  <a:lnTo>
                    <a:pt x="55442" y="0"/>
                  </a:lnTo>
                  <a:lnTo>
                    <a:pt x="0" y="0"/>
                  </a:lnTo>
                  <a:lnTo>
                    <a:pt x="0" y="122405"/>
                  </a:lnTo>
                  <a:lnTo>
                    <a:pt x="161287" y="122405"/>
                  </a:lnTo>
                  <a:cubicBezTo>
                    <a:pt x="292332" y="122405"/>
                    <a:pt x="398897" y="228970"/>
                    <a:pt x="398897" y="360015"/>
                  </a:cubicBezTo>
                  <a:lnTo>
                    <a:pt x="398897" y="1251413"/>
                  </a:lnTo>
                  <a:lnTo>
                    <a:pt x="398897" y="1251413"/>
                  </a:lnTo>
                  <a:cubicBezTo>
                    <a:pt x="419058" y="1251413"/>
                    <a:pt x="437779" y="1246373"/>
                    <a:pt x="454339" y="1238452"/>
                  </a:cubicBezTo>
                  <a:lnTo>
                    <a:pt x="454339" y="339854"/>
                  </a:ln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248">
              <a:extLst>
                <a:ext uri="{FF2B5EF4-FFF2-40B4-BE49-F238E27FC236}">
                  <a16:creationId xmlns:a16="http://schemas.microsoft.com/office/drawing/2014/main" id="{37D7481A-E267-04F7-ECB3-D05BAD1EA16C}"/>
                </a:ext>
              </a:extLst>
            </p:cNvPr>
            <p:cNvSpPr/>
            <p:nvPr/>
          </p:nvSpPr>
          <p:spPr>
            <a:xfrm>
              <a:off x="2922351" y="2919856"/>
              <a:ext cx="288013" cy="472341"/>
            </a:xfrm>
            <a:custGeom>
              <a:avLst/>
              <a:gdLst>
                <a:gd name="connsiteX0" fmla="*/ 212409 w 288012"/>
                <a:gd name="connsiteY0" fmla="*/ 472340 h 472340"/>
                <a:gd name="connsiteX1" fmla="*/ 75603 w 288012"/>
                <a:gd name="connsiteY1" fmla="*/ 472340 h 472340"/>
                <a:gd name="connsiteX2" fmla="*/ 0 w 288012"/>
                <a:gd name="connsiteY2" fmla="*/ 396737 h 472340"/>
                <a:gd name="connsiteX3" fmla="*/ 0 w 288012"/>
                <a:gd name="connsiteY3" fmla="*/ 0 h 472340"/>
                <a:gd name="connsiteX4" fmla="*/ 288012 w 288012"/>
                <a:gd name="connsiteY4" fmla="*/ 0 h 472340"/>
                <a:gd name="connsiteX5" fmla="*/ 288012 w 288012"/>
                <a:gd name="connsiteY5" fmla="*/ 396737 h 472340"/>
                <a:gd name="connsiteX6" fmla="*/ 212409 w 288012"/>
                <a:gd name="connsiteY6" fmla="*/ 472340 h 47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12" h="472340">
                  <a:moveTo>
                    <a:pt x="212409" y="472340"/>
                  </a:moveTo>
                  <a:lnTo>
                    <a:pt x="75603" y="472340"/>
                  </a:lnTo>
                  <a:cubicBezTo>
                    <a:pt x="33841" y="472340"/>
                    <a:pt x="0" y="438499"/>
                    <a:pt x="0" y="396737"/>
                  </a:cubicBezTo>
                  <a:lnTo>
                    <a:pt x="0" y="0"/>
                  </a:lnTo>
                  <a:lnTo>
                    <a:pt x="288012" y="0"/>
                  </a:lnTo>
                  <a:lnTo>
                    <a:pt x="288012" y="396737"/>
                  </a:lnTo>
                  <a:cubicBezTo>
                    <a:pt x="288012" y="438499"/>
                    <a:pt x="254171" y="472340"/>
                    <a:pt x="212409" y="472340"/>
                  </a:cubicBezTo>
                  <a:close/>
                </a:path>
              </a:pathLst>
            </a:custGeom>
            <a:solidFill>
              <a:schemeClr val="accent2">
                <a:lumMod val="20000"/>
                <a:lumOff val="8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249">
              <a:extLst>
                <a:ext uri="{FF2B5EF4-FFF2-40B4-BE49-F238E27FC236}">
                  <a16:creationId xmlns:a16="http://schemas.microsoft.com/office/drawing/2014/main" id="{E54771B5-CFD8-910E-BDFA-1D133EE4E2CD}"/>
                </a:ext>
              </a:extLst>
            </p:cNvPr>
            <p:cNvSpPr/>
            <p:nvPr/>
          </p:nvSpPr>
          <p:spPr>
            <a:xfrm>
              <a:off x="2922351" y="2919856"/>
              <a:ext cx="288013" cy="472341"/>
            </a:xfrm>
            <a:custGeom>
              <a:avLst/>
              <a:gdLst>
                <a:gd name="connsiteX0" fmla="*/ 97204 w 288012"/>
                <a:gd name="connsiteY0" fmla="*/ 15841 h 472340"/>
                <a:gd name="connsiteX1" fmla="*/ 288012 w 288012"/>
                <a:gd name="connsiteY1" fmla="*/ 15841 h 472340"/>
                <a:gd name="connsiteX2" fmla="*/ 288012 w 288012"/>
                <a:gd name="connsiteY2" fmla="*/ 0 h 472340"/>
                <a:gd name="connsiteX3" fmla="*/ 0 w 288012"/>
                <a:gd name="connsiteY3" fmla="*/ 0 h 472340"/>
                <a:gd name="connsiteX4" fmla="*/ 0 w 288012"/>
                <a:gd name="connsiteY4" fmla="*/ 396737 h 472340"/>
                <a:gd name="connsiteX5" fmla="*/ 75603 w 288012"/>
                <a:gd name="connsiteY5" fmla="*/ 472340 h 472340"/>
                <a:gd name="connsiteX6" fmla="*/ 97924 w 288012"/>
                <a:gd name="connsiteY6" fmla="*/ 472340 h 472340"/>
                <a:gd name="connsiteX7" fmla="*/ 97924 w 288012"/>
                <a:gd name="connsiteY7" fmla="*/ 15841 h 472340"/>
                <a:gd name="connsiteX8" fmla="*/ 97204 w 288012"/>
                <a:gd name="connsiteY8" fmla="*/ 15841 h 47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12" h="472340">
                  <a:moveTo>
                    <a:pt x="97204" y="15841"/>
                  </a:moveTo>
                  <a:lnTo>
                    <a:pt x="288012" y="15841"/>
                  </a:lnTo>
                  <a:lnTo>
                    <a:pt x="288012" y="0"/>
                  </a:lnTo>
                  <a:lnTo>
                    <a:pt x="0" y="0"/>
                  </a:lnTo>
                  <a:lnTo>
                    <a:pt x="0" y="396737"/>
                  </a:lnTo>
                  <a:cubicBezTo>
                    <a:pt x="0" y="438499"/>
                    <a:pt x="33841" y="472340"/>
                    <a:pt x="75603" y="472340"/>
                  </a:cubicBezTo>
                  <a:lnTo>
                    <a:pt x="97924" y="472340"/>
                  </a:lnTo>
                  <a:lnTo>
                    <a:pt x="97924" y="15841"/>
                  </a:lnTo>
                  <a:lnTo>
                    <a:pt x="97204" y="15841"/>
                  </a:lnTo>
                  <a:close/>
                </a:path>
              </a:pathLst>
            </a:custGeom>
            <a:solidFill>
              <a:schemeClr val="accent2">
                <a:lumMod val="40000"/>
                <a:lumOff val="60000"/>
                <a:alpha val="76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250">
              <a:extLst>
                <a:ext uri="{FF2B5EF4-FFF2-40B4-BE49-F238E27FC236}">
                  <a16:creationId xmlns:a16="http://schemas.microsoft.com/office/drawing/2014/main" id="{D2E38A76-FA91-4037-F40B-35DEF6CCAD81}"/>
                </a:ext>
              </a:extLst>
            </p:cNvPr>
            <p:cNvSpPr/>
            <p:nvPr/>
          </p:nvSpPr>
          <p:spPr>
            <a:xfrm>
              <a:off x="2922351" y="2919855"/>
              <a:ext cx="288012" cy="214258"/>
            </a:xfrm>
            <a:custGeom>
              <a:avLst/>
              <a:gdLst>
                <a:gd name="connsiteX0" fmla="*/ 0 w 288012"/>
                <a:gd name="connsiteY0" fmla="*/ 208089 h 214258"/>
                <a:gd name="connsiteX1" fmla="*/ 245530 w 288012"/>
                <a:gd name="connsiteY1" fmla="*/ 178568 h 214258"/>
                <a:gd name="connsiteX2" fmla="*/ 288012 w 288012"/>
                <a:gd name="connsiteY2" fmla="*/ 155527 h 214258"/>
                <a:gd name="connsiteX3" fmla="*/ 288012 w 288012"/>
                <a:gd name="connsiteY3" fmla="*/ 0 h 214258"/>
                <a:gd name="connsiteX4" fmla="*/ 0 w 288012"/>
                <a:gd name="connsiteY4" fmla="*/ 0 h 214258"/>
                <a:gd name="connsiteX5" fmla="*/ 0 w 288012"/>
                <a:gd name="connsiteY5" fmla="*/ 208089 h 21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012" h="214258">
                  <a:moveTo>
                    <a:pt x="0" y="208089"/>
                  </a:moveTo>
                  <a:cubicBezTo>
                    <a:pt x="54002" y="217449"/>
                    <a:pt x="146886" y="221769"/>
                    <a:pt x="245530" y="178568"/>
                  </a:cubicBezTo>
                  <a:cubicBezTo>
                    <a:pt x="261371" y="171367"/>
                    <a:pt x="275052" y="164167"/>
                    <a:pt x="288012" y="155527"/>
                  </a:cubicBezTo>
                  <a:lnTo>
                    <a:pt x="288012" y="0"/>
                  </a:lnTo>
                  <a:lnTo>
                    <a:pt x="0" y="0"/>
                  </a:lnTo>
                  <a:lnTo>
                    <a:pt x="0" y="208089"/>
                  </a:lnTo>
                  <a:close/>
                </a:path>
              </a:pathLst>
            </a:custGeom>
            <a:solidFill>
              <a:schemeClr val="accent2">
                <a:lumMod val="40000"/>
                <a:lumOff val="6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251">
              <a:extLst>
                <a:ext uri="{FF2B5EF4-FFF2-40B4-BE49-F238E27FC236}">
                  <a16:creationId xmlns:a16="http://schemas.microsoft.com/office/drawing/2014/main" id="{ABC3B681-ACE6-172C-2EED-1B9F822206CE}"/>
                </a:ext>
              </a:extLst>
            </p:cNvPr>
            <p:cNvSpPr/>
            <p:nvPr/>
          </p:nvSpPr>
          <p:spPr>
            <a:xfrm>
              <a:off x="2493933" y="3150265"/>
              <a:ext cx="478100" cy="1238452"/>
            </a:xfrm>
            <a:custGeom>
              <a:avLst/>
              <a:gdLst>
                <a:gd name="connsiteX0" fmla="*/ 225370 w 478100"/>
                <a:gd name="connsiteY0" fmla="*/ 0 h 1238452"/>
                <a:gd name="connsiteX1" fmla="*/ 108725 w 478100"/>
                <a:gd name="connsiteY1" fmla="*/ 0 h 1238452"/>
                <a:gd name="connsiteX2" fmla="*/ 0 w 478100"/>
                <a:gd name="connsiteY2" fmla="*/ 108725 h 1238452"/>
                <a:gd name="connsiteX3" fmla="*/ 0 w 478100"/>
                <a:gd name="connsiteY3" fmla="*/ 138246 h 1238452"/>
                <a:gd name="connsiteX4" fmla="*/ 64803 w 478100"/>
                <a:gd name="connsiteY4" fmla="*/ 113765 h 1238452"/>
                <a:gd name="connsiteX5" fmla="*/ 252011 w 478100"/>
                <a:gd name="connsiteY5" fmla="*/ 286572 h 1238452"/>
                <a:gd name="connsiteX6" fmla="*/ 252011 w 478100"/>
                <a:gd name="connsiteY6" fmla="*/ 1125408 h 1238452"/>
                <a:gd name="connsiteX7" fmla="*/ 365055 w 478100"/>
                <a:gd name="connsiteY7" fmla="*/ 1238452 h 1238452"/>
                <a:gd name="connsiteX8" fmla="*/ 365055 w 478100"/>
                <a:gd name="connsiteY8" fmla="*/ 1238452 h 1238452"/>
                <a:gd name="connsiteX9" fmla="*/ 478100 w 478100"/>
                <a:gd name="connsiteY9" fmla="*/ 1125408 h 1238452"/>
                <a:gd name="connsiteX10" fmla="*/ 478100 w 478100"/>
                <a:gd name="connsiteY10" fmla="*/ 251291 h 1238452"/>
                <a:gd name="connsiteX11" fmla="*/ 225370 w 478100"/>
                <a:gd name="connsiteY11" fmla="*/ 0 h 123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8100" h="1238452">
                  <a:moveTo>
                    <a:pt x="225370" y="0"/>
                  </a:moveTo>
                  <a:lnTo>
                    <a:pt x="108725" y="0"/>
                  </a:lnTo>
                  <a:cubicBezTo>
                    <a:pt x="48242" y="0"/>
                    <a:pt x="0" y="48962"/>
                    <a:pt x="0" y="108725"/>
                  </a:cubicBezTo>
                  <a:lnTo>
                    <a:pt x="0" y="138246"/>
                  </a:lnTo>
                  <a:lnTo>
                    <a:pt x="64803" y="113765"/>
                  </a:lnTo>
                  <a:cubicBezTo>
                    <a:pt x="167767" y="113765"/>
                    <a:pt x="252011" y="183608"/>
                    <a:pt x="252011" y="286572"/>
                  </a:cubicBezTo>
                  <a:lnTo>
                    <a:pt x="252011" y="1125408"/>
                  </a:lnTo>
                  <a:cubicBezTo>
                    <a:pt x="252011" y="1188050"/>
                    <a:pt x="302413" y="1238452"/>
                    <a:pt x="365055" y="1238452"/>
                  </a:cubicBezTo>
                  <a:lnTo>
                    <a:pt x="365055" y="1238452"/>
                  </a:lnTo>
                  <a:cubicBezTo>
                    <a:pt x="427698" y="1238452"/>
                    <a:pt x="478100" y="1188050"/>
                    <a:pt x="478100" y="1125408"/>
                  </a:cubicBezTo>
                  <a:lnTo>
                    <a:pt x="478100" y="251291"/>
                  </a:lnTo>
                  <a:cubicBezTo>
                    <a:pt x="476660" y="112325"/>
                    <a:pt x="364335" y="0"/>
                    <a:pt x="225370" y="0"/>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48" name="任意多边形: 形状 252">
              <a:extLst>
                <a:ext uri="{FF2B5EF4-FFF2-40B4-BE49-F238E27FC236}">
                  <a16:creationId xmlns:a16="http://schemas.microsoft.com/office/drawing/2014/main" id="{353D7246-20AE-4C56-6E10-B74D3C998BD7}"/>
                </a:ext>
              </a:extLst>
            </p:cNvPr>
            <p:cNvSpPr/>
            <p:nvPr/>
          </p:nvSpPr>
          <p:spPr>
            <a:xfrm>
              <a:off x="2745224" y="3351154"/>
              <a:ext cx="72003" cy="1029643"/>
            </a:xfrm>
            <a:custGeom>
              <a:avLst/>
              <a:gdLst>
                <a:gd name="connsiteX0" fmla="*/ 72003 w 72003"/>
                <a:gd name="connsiteY0" fmla="*/ 85684 h 1029643"/>
                <a:gd name="connsiteX1" fmla="*/ 72003 w 72003"/>
                <a:gd name="connsiteY1" fmla="*/ 1029644 h 1029643"/>
                <a:gd name="connsiteX2" fmla="*/ 0 w 72003"/>
                <a:gd name="connsiteY2" fmla="*/ 924519 h 1029643"/>
                <a:gd name="connsiteX3" fmla="*/ 0 w 72003"/>
                <a:gd name="connsiteY3" fmla="*/ 212409 h 1029643"/>
                <a:gd name="connsiteX4" fmla="*/ 64803 w 72003"/>
                <a:gd name="connsiteY4" fmla="*/ 58323 h 1029643"/>
                <a:gd name="connsiteX5" fmla="*/ 56882 w 72003"/>
                <a:gd name="connsiteY5" fmla="*/ 0 h 1029643"/>
                <a:gd name="connsiteX6" fmla="*/ 72003 w 72003"/>
                <a:gd name="connsiteY6" fmla="*/ 85684 h 102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03" h="1029643">
                  <a:moveTo>
                    <a:pt x="72003" y="85684"/>
                  </a:moveTo>
                  <a:lnTo>
                    <a:pt x="72003" y="1029644"/>
                  </a:lnTo>
                  <a:cubicBezTo>
                    <a:pt x="29521" y="1013083"/>
                    <a:pt x="0" y="972761"/>
                    <a:pt x="0" y="924519"/>
                  </a:cubicBezTo>
                  <a:lnTo>
                    <a:pt x="0" y="212409"/>
                  </a:lnTo>
                  <a:cubicBezTo>
                    <a:pt x="39602" y="172807"/>
                    <a:pt x="64803" y="118085"/>
                    <a:pt x="64803" y="58323"/>
                  </a:cubicBezTo>
                  <a:cubicBezTo>
                    <a:pt x="64803" y="38162"/>
                    <a:pt x="61923" y="18721"/>
                    <a:pt x="56882" y="0"/>
                  </a:cubicBezTo>
                  <a:cubicBezTo>
                    <a:pt x="66243" y="25921"/>
                    <a:pt x="72003" y="55442"/>
                    <a:pt x="72003" y="85684"/>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49" name="任意多边形: 形状 253">
              <a:extLst>
                <a:ext uri="{FF2B5EF4-FFF2-40B4-BE49-F238E27FC236}">
                  <a16:creationId xmlns:a16="http://schemas.microsoft.com/office/drawing/2014/main" id="{49A3D13D-985C-CED6-1076-2B9716B84356}"/>
                </a:ext>
              </a:extLst>
            </p:cNvPr>
            <p:cNvSpPr/>
            <p:nvPr/>
          </p:nvSpPr>
          <p:spPr>
            <a:xfrm>
              <a:off x="4004557" y="3227309"/>
              <a:ext cx="403217" cy="403217"/>
            </a:xfrm>
            <a:custGeom>
              <a:avLst/>
              <a:gdLst>
                <a:gd name="connsiteX0" fmla="*/ 403217 w 403217"/>
                <a:gd name="connsiteY0" fmla="*/ 201609 h 403217"/>
                <a:gd name="connsiteX1" fmla="*/ 201608 w 403217"/>
                <a:gd name="connsiteY1" fmla="*/ 403217 h 403217"/>
                <a:gd name="connsiteX2" fmla="*/ 0 w 403217"/>
                <a:gd name="connsiteY2" fmla="*/ 201609 h 403217"/>
                <a:gd name="connsiteX3" fmla="*/ 201608 w 403217"/>
                <a:gd name="connsiteY3" fmla="*/ 0 h 403217"/>
                <a:gd name="connsiteX4" fmla="*/ 403217 w 403217"/>
                <a:gd name="connsiteY4" fmla="*/ 201609 h 403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17" h="403217">
                  <a:moveTo>
                    <a:pt x="403217" y="201609"/>
                  </a:moveTo>
                  <a:cubicBezTo>
                    <a:pt x="403217" y="312954"/>
                    <a:pt x="312954" y="403217"/>
                    <a:pt x="201608" y="403217"/>
                  </a:cubicBezTo>
                  <a:cubicBezTo>
                    <a:pt x="90263" y="403217"/>
                    <a:pt x="0" y="312954"/>
                    <a:pt x="0" y="201609"/>
                  </a:cubicBezTo>
                  <a:cubicBezTo>
                    <a:pt x="0" y="90263"/>
                    <a:pt x="90263" y="0"/>
                    <a:pt x="201608" y="0"/>
                  </a:cubicBezTo>
                  <a:cubicBezTo>
                    <a:pt x="312954" y="0"/>
                    <a:pt x="403217" y="90263"/>
                    <a:pt x="403217" y="201609"/>
                  </a:cubicBezTo>
                  <a:close/>
                </a:path>
              </a:pathLst>
            </a:custGeom>
            <a:solidFill>
              <a:schemeClr val="accent2">
                <a:lumMod val="20000"/>
                <a:lumOff val="8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50" name="任意多边形: 形状 254">
              <a:extLst>
                <a:ext uri="{FF2B5EF4-FFF2-40B4-BE49-F238E27FC236}">
                  <a16:creationId xmlns:a16="http://schemas.microsoft.com/office/drawing/2014/main" id="{B43DADDD-F834-6BA4-6DFA-D25DA0F7892E}"/>
                </a:ext>
              </a:extLst>
            </p:cNvPr>
            <p:cNvSpPr/>
            <p:nvPr/>
          </p:nvSpPr>
          <p:spPr>
            <a:xfrm>
              <a:off x="4003837" y="3282031"/>
              <a:ext cx="362175" cy="348494"/>
            </a:xfrm>
            <a:custGeom>
              <a:avLst/>
              <a:gdLst>
                <a:gd name="connsiteX0" fmla="*/ 287292 w 362175"/>
                <a:gd name="connsiteY0" fmla="*/ 281532 h 348494"/>
                <a:gd name="connsiteX1" fmla="*/ 57602 w 362175"/>
                <a:gd name="connsiteY1" fmla="*/ 51842 h 348494"/>
                <a:gd name="connsiteX2" fmla="*/ 63363 w 362175"/>
                <a:gd name="connsiteY2" fmla="*/ 0 h 348494"/>
                <a:gd name="connsiteX3" fmla="*/ 0 w 362175"/>
                <a:gd name="connsiteY3" fmla="*/ 146886 h 348494"/>
                <a:gd name="connsiteX4" fmla="*/ 201609 w 362175"/>
                <a:gd name="connsiteY4" fmla="*/ 348495 h 348494"/>
                <a:gd name="connsiteX5" fmla="*/ 362175 w 362175"/>
                <a:gd name="connsiteY5" fmla="*/ 269291 h 348494"/>
                <a:gd name="connsiteX6" fmla="*/ 287292 w 362175"/>
                <a:gd name="connsiteY6" fmla="*/ 281532 h 34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175" h="348494">
                  <a:moveTo>
                    <a:pt x="287292" y="281532"/>
                  </a:moveTo>
                  <a:cubicBezTo>
                    <a:pt x="160567" y="281532"/>
                    <a:pt x="57602" y="178567"/>
                    <a:pt x="57602" y="51842"/>
                  </a:cubicBezTo>
                  <a:cubicBezTo>
                    <a:pt x="57602" y="33841"/>
                    <a:pt x="59762" y="16561"/>
                    <a:pt x="63363" y="0"/>
                  </a:cubicBezTo>
                  <a:cubicBezTo>
                    <a:pt x="24481" y="36721"/>
                    <a:pt x="0" y="89284"/>
                    <a:pt x="0" y="146886"/>
                  </a:cubicBezTo>
                  <a:cubicBezTo>
                    <a:pt x="0" y="258491"/>
                    <a:pt x="90004" y="348495"/>
                    <a:pt x="201609" y="348495"/>
                  </a:cubicBezTo>
                  <a:cubicBezTo>
                    <a:pt x="267131" y="348495"/>
                    <a:pt x="324734" y="317533"/>
                    <a:pt x="362175" y="269291"/>
                  </a:cubicBezTo>
                  <a:cubicBezTo>
                    <a:pt x="339134" y="277212"/>
                    <a:pt x="313933" y="281532"/>
                    <a:pt x="287292" y="281532"/>
                  </a:cubicBezTo>
                  <a:close/>
                </a:path>
              </a:pathLst>
            </a:custGeom>
            <a:solidFill>
              <a:schemeClr val="accent2">
                <a:lumMod val="40000"/>
                <a:lumOff val="60000"/>
                <a:alpha val="76000"/>
              </a:schemeClr>
            </a:solidFill>
            <a:ln w="7194" cap="flat">
              <a:noFill/>
              <a:prstDash val="solid"/>
              <a:miter/>
            </a:ln>
          </p:spPr>
          <p:txBody>
            <a:bodyPr rtlCol="0" anchor="ctr"/>
            <a:lstStyle/>
            <a:p>
              <a:endParaRPr lang="zh-CN" altLang="en-US">
                <a:latin typeface="Arial" panose="020B0604020202020204" pitchFamily="34" charset="0"/>
              </a:endParaRPr>
            </a:p>
          </p:txBody>
        </p:sp>
        <p:grpSp>
          <p:nvGrpSpPr>
            <p:cNvPr id="251" name="图形 215">
              <a:extLst>
                <a:ext uri="{FF2B5EF4-FFF2-40B4-BE49-F238E27FC236}">
                  <a16:creationId xmlns:a16="http://schemas.microsoft.com/office/drawing/2014/main" id="{45103B85-5B95-2407-5433-59795AC3F4CA}"/>
                </a:ext>
              </a:extLst>
            </p:cNvPr>
            <p:cNvGrpSpPr/>
            <p:nvPr/>
          </p:nvGrpSpPr>
          <p:grpSpPr>
            <a:xfrm>
              <a:off x="2655220" y="6109591"/>
              <a:ext cx="936759" cy="304572"/>
              <a:chOff x="2655220" y="6109591"/>
              <a:chExt cx="936759" cy="304572"/>
            </a:xfrm>
          </p:grpSpPr>
          <p:sp>
            <p:nvSpPr>
              <p:cNvPr id="279" name="任意多边形: 形状 256">
                <a:extLst>
                  <a:ext uri="{FF2B5EF4-FFF2-40B4-BE49-F238E27FC236}">
                    <a16:creationId xmlns:a16="http://schemas.microsoft.com/office/drawing/2014/main" id="{0F10C7AF-B827-2A08-D3BA-D1EDD31B7C7E}"/>
                  </a:ext>
                </a:extLst>
              </p:cNvPr>
              <p:cNvSpPr/>
              <p:nvPr/>
            </p:nvSpPr>
            <p:spPr>
              <a:xfrm>
                <a:off x="2685460" y="6150971"/>
                <a:ext cx="543623" cy="221049"/>
              </a:xfrm>
              <a:custGeom>
                <a:avLst/>
                <a:gdLst>
                  <a:gd name="connsiteX0" fmla="*/ 543623 w 543623"/>
                  <a:gd name="connsiteY0" fmla="*/ 221049 h 221049"/>
                  <a:gd name="connsiteX1" fmla="*/ 0 w 543623"/>
                  <a:gd name="connsiteY1" fmla="*/ 221049 h 221049"/>
                  <a:gd name="connsiteX2" fmla="*/ 0 w 543623"/>
                  <a:gd name="connsiteY2" fmla="*/ 221049 h 221049"/>
                  <a:gd name="connsiteX3" fmla="*/ 221049 w 543623"/>
                  <a:gd name="connsiteY3" fmla="*/ 0 h 221049"/>
                  <a:gd name="connsiteX4" fmla="*/ 543623 w 543623"/>
                  <a:gd name="connsiteY4" fmla="*/ 0 h 221049"/>
                  <a:gd name="connsiteX5" fmla="*/ 543623 w 543623"/>
                  <a:gd name="connsiteY5" fmla="*/ 221049 h 22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623" h="221049">
                    <a:moveTo>
                      <a:pt x="543623" y="221049"/>
                    </a:moveTo>
                    <a:lnTo>
                      <a:pt x="0" y="221049"/>
                    </a:lnTo>
                    <a:lnTo>
                      <a:pt x="0" y="221049"/>
                    </a:lnTo>
                    <a:cubicBezTo>
                      <a:pt x="0" y="99364"/>
                      <a:pt x="98644" y="0"/>
                      <a:pt x="221049" y="0"/>
                    </a:cubicBezTo>
                    <a:lnTo>
                      <a:pt x="543623" y="0"/>
                    </a:lnTo>
                    <a:lnTo>
                      <a:pt x="543623" y="221049"/>
                    </a:lnTo>
                    <a:close/>
                  </a:path>
                </a:pathLst>
              </a:custGeom>
              <a:solidFill>
                <a:schemeClr val="accent2"/>
              </a:solidFill>
              <a:ln w="7194"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257">
                <a:extLst>
                  <a:ext uri="{FF2B5EF4-FFF2-40B4-BE49-F238E27FC236}">
                    <a16:creationId xmlns:a16="http://schemas.microsoft.com/office/drawing/2014/main" id="{50E35FE6-8C47-E00E-7A43-7B37B8CC5F55}"/>
                  </a:ext>
                </a:extLst>
              </p:cNvPr>
              <p:cNvSpPr/>
              <p:nvPr/>
            </p:nvSpPr>
            <p:spPr>
              <a:xfrm>
                <a:off x="3039716" y="6109591"/>
                <a:ext cx="532822" cy="266411"/>
              </a:xfrm>
              <a:custGeom>
                <a:avLst/>
                <a:gdLst>
                  <a:gd name="connsiteX0" fmla="*/ 0 w 532822"/>
                  <a:gd name="connsiteY0" fmla="*/ 266411 h 266411"/>
                  <a:gd name="connsiteX1" fmla="*/ 266411 w 532822"/>
                  <a:gd name="connsiteY1" fmla="*/ 0 h 266411"/>
                  <a:gd name="connsiteX2" fmla="*/ 532823 w 532822"/>
                  <a:gd name="connsiteY2" fmla="*/ 266411 h 266411"/>
                  <a:gd name="connsiteX3" fmla="*/ 0 w 532822"/>
                  <a:gd name="connsiteY3" fmla="*/ 266411 h 266411"/>
                </a:gdLst>
                <a:ahLst/>
                <a:cxnLst>
                  <a:cxn ang="0">
                    <a:pos x="connsiteX0" y="connsiteY0"/>
                  </a:cxn>
                  <a:cxn ang="0">
                    <a:pos x="connsiteX1" y="connsiteY1"/>
                  </a:cxn>
                  <a:cxn ang="0">
                    <a:pos x="connsiteX2" y="connsiteY2"/>
                  </a:cxn>
                  <a:cxn ang="0">
                    <a:pos x="connsiteX3" y="connsiteY3"/>
                  </a:cxn>
                </a:cxnLst>
                <a:rect l="l" t="t" r="r" b="b"/>
                <a:pathLst>
                  <a:path w="532822" h="266411">
                    <a:moveTo>
                      <a:pt x="0" y="266411"/>
                    </a:moveTo>
                    <a:cubicBezTo>
                      <a:pt x="0" y="119525"/>
                      <a:pt x="119525" y="0"/>
                      <a:pt x="266411" y="0"/>
                    </a:cubicBezTo>
                    <a:cubicBezTo>
                      <a:pt x="413297" y="0"/>
                      <a:pt x="532823" y="119525"/>
                      <a:pt x="532823" y="266411"/>
                    </a:cubicBezTo>
                    <a:lnTo>
                      <a:pt x="0" y="266411"/>
                    </a:lnTo>
                    <a:close/>
                  </a:path>
                </a:pathLst>
              </a:custGeom>
              <a:solidFill>
                <a:schemeClr val="accent2"/>
              </a:solidFill>
              <a:ln w="7194" cap="flat">
                <a:noFill/>
                <a:prstDash val="solid"/>
                <a:miter/>
              </a:ln>
            </p:spPr>
            <p:txBody>
              <a:bodyPr rtlCol="0" anchor="ctr"/>
              <a:lstStyle/>
              <a:p>
                <a:endParaRPr lang="zh-CN" altLang="en-US">
                  <a:latin typeface="Arial" panose="020B0604020202020204" pitchFamily="34" charset="0"/>
                </a:endParaRPr>
              </a:p>
            </p:txBody>
          </p:sp>
          <p:sp>
            <p:nvSpPr>
              <p:cNvPr id="281" name="任意多边形: 形状 258">
                <a:extLst>
                  <a:ext uri="{FF2B5EF4-FFF2-40B4-BE49-F238E27FC236}">
                    <a16:creationId xmlns:a16="http://schemas.microsoft.com/office/drawing/2014/main" id="{08F802B7-2CF7-B742-54D4-F1F5792B0AA6}"/>
                  </a:ext>
                </a:extLst>
              </p:cNvPr>
              <p:cNvSpPr/>
              <p:nvPr/>
            </p:nvSpPr>
            <p:spPr>
              <a:xfrm>
                <a:off x="2655220" y="6375282"/>
                <a:ext cx="936759" cy="38881"/>
              </a:xfrm>
              <a:custGeom>
                <a:avLst/>
                <a:gdLst>
                  <a:gd name="connsiteX0" fmla="*/ 917319 w 936759"/>
                  <a:gd name="connsiteY0" fmla="*/ 38882 h 38881"/>
                  <a:gd name="connsiteX1" fmla="*/ 19441 w 936759"/>
                  <a:gd name="connsiteY1" fmla="*/ 38882 h 38881"/>
                  <a:gd name="connsiteX2" fmla="*/ 0 w 936759"/>
                  <a:gd name="connsiteY2" fmla="*/ 19441 h 38881"/>
                  <a:gd name="connsiteX3" fmla="*/ 0 w 936759"/>
                  <a:gd name="connsiteY3" fmla="*/ 19441 h 38881"/>
                  <a:gd name="connsiteX4" fmla="*/ 19441 w 936759"/>
                  <a:gd name="connsiteY4" fmla="*/ 0 h 38881"/>
                  <a:gd name="connsiteX5" fmla="*/ 917319 w 936759"/>
                  <a:gd name="connsiteY5" fmla="*/ 0 h 38881"/>
                  <a:gd name="connsiteX6" fmla="*/ 936760 w 936759"/>
                  <a:gd name="connsiteY6" fmla="*/ 19441 h 38881"/>
                  <a:gd name="connsiteX7" fmla="*/ 936760 w 936759"/>
                  <a:gd name="connsiteY7" fmla="*/ 19441 h 38881"/>
                  <a:gd name="connsiteX8" fmla="*/ 917319 w 936759"/>
                  <a:gd name="connsiteY8" fmla="*/ 38882 h 3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759" h="38881">
                    <a:moveTo>
                      <a:pt x="917319" y="38882"/>
                    </a:moveTo>
                    <a:lnTo>
                      <a:pt x="19441" y="38882"/>
                    </a:lnTo>
                    <a:cubicBezTo>
                      <a:pt x="8640" y="38882"/>
                      <a:pt x="0" y="30241"/>
                      <a:pt x="0" y="19441"/>
                    </a:cubicBezTo>
                    <a:lnTo>
                      <a:pt x="0" y="19441"/>
                    </a:lnTo>
                    <a:cubicBezTo>
                      <a:pt x="0" y="8640"/>
                      <a:pt x="8640" y="0"/>
                      <a:pt x="19441" y="0"/>
                    </a:cubicBezTo>
                    <a:lnTo>
                      <a:pt x="917319" y="0"/>
                    </a:lnTo>
                    <a:cubicBezTo>
                      <a:pt x="928119" y="0"/>
                      <a:pt x="936760" y="8640"/>
                      <a:pt x="936760" y="19441"/>
                    </a:cubicBezTo>
                    <a:lnTo>
                      <a:pt x="936760" y="19441"/>
                    </a:lnTo>
                    <a:cubicBezTo>
                      <a:pt x="936040" y="30241"/>
                      <a:pt x="927399" y="38882"/>
                      <a:pt x="917319" y="38882"/>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259">
                <a:extLst>
                  <a:ext uri="{FF2B5EF4-FFF2-40B4-BE49-F238E27FC236}">
                    <a16:creationId xmlns:a16="http://schemas.microsoft.com/office/drawing/2014/main" id="{F32BFF61-1374-3305-84D6-044ED016AB97}"/>
                  </a:ext>
                </a:extLst>
              </p:cNvPr>
              <p:cNvSpPr/>
              <p:nvPr/>
            </p:nvSpPr>
            <p:spPr>
              <a:xfrm>
                <a:off x="3325568" y="6134792"/>
                <a:ext cx="119525" cy="40321"/>
              </a:xfrm>
              <a:custGeom>
                <a:avLst/>
                <a:gdLst>
                  <a:gd name="connsiteX0" fmla="*/ 119525 w 119525"/>
                  <a:gd name="connsiteY0" fmla="*/ 20161 h 40321"/>
                  <a:gd name="connsiteX1" fmla="*/ 59763 w 119525"/>
                  <a:gd name="connsiteY1" fmla="*/ 40322 h 40321"/>
                  <a:gd name="connsiteX2" fmla="*/ 0 w 119525"/>
                  <a:gd name="connsiteY2" fmla="*/ 20161 h 40321"/>
                  <a:gd name="connsiteX3" fmla="*/ 59763 w 119525"/>
                  <a:gd name="connsiteY3" fmla="*/ 0 h 40321"/>
                  <a:gd name="connsiteX4" fmla="*/ 119525 w 119525"/>
                  <a:gd name="connsiteY4" fmla="*/ 20161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25" h="40321">
                    <a:moveTo>
                      <a:pt x="119525" y="20161"/>
                    </a:moveTo>
                    <a:cubicBezTo>
                      <a:pt x="119525" y="31295"/>
                      <a:pt x="92769" y="40322"/>
                      <a:pt x="59763" y="40322"/>
                    </a:cubicBezTo>
                    <a:cubicBezTo>
                      <a:pt x="26757" y="40322"/>
                      <a:pt x="0" y="31295"/>
                      <a:pt x="0" y="20161"/>
                    </a:cubicBezTo>
                    <a:cubicBezTo>
                      <a:pt x="0" y="9026"/>
                      <a:pt x="26757" y="0"/>
                      <a:pt x="59763" y="0"/>
                    </a:cubicBezTo>
                    <a:cubicBezTo>
                      <a:pt x="92769" y="0"/>
                      <a:pt x="119525" y="9026"/>
                      <a:pt x="119525" y="20161"/>
                    </a:cubicBezTo>
                    <a:close/>
                  </a:path>
                </a:pathLst>
              </a:custGeom>
              <a:solidFill>
                <a:srgbClr val="FFFFFF"/>
              </a:solidFill>
              <a:ln w="7194" cap="flat">
                <a:noFill/>
                <a:prstDash val="solid"/>
                <a:miter/>
              </a:ln>
            </p:spPr>
            <p:txBody>
              <a:bodyPr rtlCol="0" anchor="ctr"/>
              <a:lstStyle/>
              <a:p>
                <a:endParaRPr lang="zh-CN" altLang="en-US">
                  <a:latin typeface="Arial" panose="020B0604020202020204" pitchFamily="34" charset="0"/>
                </a:endParaRPr>
              </a:p>
            </p:txBody>
          </p:sp>
          <p:sp>
            <p:nvSpPr>
              <p:cNvPr id="283" name="任意多边形: 形状 260">
                <a:extLst>
                  <a:ext uri="{FF2B5EF4-FFF2-40B4-BE49-F238E27FC236}">
                    <a16:creationId xmlns:a16="http://schemas.microsoft.com/office/drawing/2014/main" id="{193F196F-4FD8-E383-96DD-0D1E777EF44C}"/>
                  </a:ext>
                </a:extLst>
              </p:cNvPr>
              <p:cNvSpPr/>
              <p:nvPr/>
            </p:nvSpPr>
            <p:spPr>
              <a:xfrm>
                <a:off x="2969153"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solidFill>
                <a:schemeClr val="tx2"/>
              </a:solidFill>
              <a:ln w="21581" cap="rnd">
                <a:solidFill>
                  <a:srgbClr val="D32A3B"/>
                </a:solidFill>
                <a:prstDash val="solid"/>
                <a:round/>
              </a:ln>
            </p:spPr>
            <p:txBody>
              <a:bodyPr rtlCol="0" anchor="ctr"/>
              <a:lstStyle/>
              <a:p>
                <a:endParaRPr lang="zh-CN" altLang="en-US">
                  <a:latin typeface="Arial" panose="020B0604020202020204" pitchFamily="34" charset="0"/>
                </a:endParaRPr>
              </a:p>
            </p:txBody>
          </p:sp>
          <p:sp>
            <p:nvSpPr>
              <p:cNvPr id="284" name="任意多边形: 形状 261">
                <a:extLst>
                  <a:ext uri="{FF2B5EF4-FFF2-40B4-BE49-F238E27FC236}">
                    <a16:creationId xmlns:a16="http://schemas.microsoft.com/office/drawing/2014/main" id="{81A69E32-D93F-589C-2225-F4E569D11F04}"/>
                  </a:ext>
                </a:extLst>
              </p:cNvPr>
              <p:cNvSpPr/>
              <p:nvPr/>
            </p:nvSpPr>
            <p:spPr>
              <a:xfrm>
                <a:off x="3010915"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solidFill>
                <a:schemeClr val="tx2"/>
              </a:solidFill>
              <a:ln w="21581" cap="rnd">
                <a:solidFill>
                  <a:srgbClr val="D32A3B"/>
                </a:solidFill>
                <a:prstDash val="solid"/>
                <a:round/>
              </a:ln>
            </p:spPr>
            <p:txBody>
              <a:bodyPr rtlCol="0" anchor="ctr"/>
              <a:lstStyle/>
              <a:p>
                <a:endParaRPr lang="zh-CN" altLang="en-US">
                  <a:latin typeface="Arial" panose="020B0604020202020204" pitchFamily="34" charset="0"/>
                </a:endParaRPr>
              </a:p>
            </p:txBody>
          </p:sp>
          <p:sp>
            <p:nvSpPr>
              <p:cNvPr id="285" name="任意多边形: 形状 262">
                <a:extLst>
                  <a:ext uri="{FF2B5EF4-FFF2-40B4-BE49-F238E27FC236}">
                    <a16:creationId xmlns:a16="http://schemas.microsoft.com/office/drawing/2014/main" id="{39358CC1-E87F-9CA0-32F1-88194615D6DA}"/>
                  </a:ext>
                </a:extLst>
              </p:cNvPr>
              <p:cNvSpPr/>
              <p:nvPr/>
            </p:nvSpPr>
            <p:spPr>
              <a:xfrm>
                <a:off x="3049797" y="6150972"/>
                <a:ext cx="32401" cy="23421"/>
              </a:xfrm>
              <a:custGeom>
                <a:avLst/>
                <a:gdLst>
                  <a:gd name="connsiteX0" fmla="*/ 0 w 32401"/>
                  <a:gd name="connsiteY0" fmla="*/ 23421 h 23421"/>
                  <a:gd name="connsiteX1" fmla="*/ 2160 w 32401"/>
                  <a:gd name="connsiteY1" fmla="*/ 12621 h 23421"/>
                  <a:gd name="connsiteX2" fmla="*/ 32401 w 32401"/>
                  <a:gd name="connsiteY2" fmla="*/ 2540 h 23421"/>
                </a:gdLst>
                <a:ahLst/>
                <a:cxnLst>
                  <a:cxn ang="0">
                    <a:pos x="connsiteX0" y="connsiteY0"/>
                  </a:cxn>
                  <a:cxn ang="0">
                    <a:pos x="connsiteX1" y="connsiteY1"/>
                  </a:cxn>
                  <a:cxn ang="0">
                    <a:pos x="connsiteX2" y="connsiteY2"/>
                  </a:cxn>
                </a:cxnLst>
                <a:rect l="l" t="t" r="r" b="b"/>
                <a:pathLst>
                  <a:path w="32401" h="23421">
                    <a:moveTo>
                      <a:pt x="0" y="23421"/>
                    </a:moveTo>
                    <a:cubicBezTo>
                      <a:pt x="0" y="19821"/>
                      <a:pt x="720" y="16221"/>
                      <a:pt x="2160" y="12621"/>
                    </a:cubicBezTo>
                    <a:cubicBezTo>
                      <a:pt x="7920" y="1100"/>
                      <a:pt x="20881" y="-3220"/>
                      <a:pt x="32401" y="2540"/>
                    </a:cubicBezTo>
                  </a:path>
                </a:pathLst>
              </a:custGeom>
              <a:solidFill>
                <a:schemeClr val="tx2"/>
              </a:solidFill>
              <a:ln w="21581" cap="rnd">
                <a:solidFill>
                  <a:srgbClr val="D32A3B"/>
                </a:solidFill>
                <a:prstDash val="solid"/>
                <a:round/>
              </a:ln>
            </p:spPr>
            <p:txBody>
              <a:bodyPr rtlCol="0" anchor="ctr"/>
              <a:lstStyle/>
              <a:p>
                <a:endParaRPr lang="zh-CN" altLang="en-US" dirty="0">
                  <a:latin typeface="Arial" panose="020B0604020202020204" pitchFamily="34" charset="0"/>
                </a:endParaRPr>
              </a:p>
            </p:txBody>
          </p:sp>
        </p:grpSp>
        <p:sp>
          <p:nvSpPr>
            <p:cNvPr id="252" name="任意多边形: 形状 263">
              <a:extLst>
                <a:ext uri="{FF2B5EF4-FFF2-40B4-BE49-F238E27FC236}">
                  <a16:creationId xmlns:a16="http://schemas.microsoft.com/office/drawing/2014/main" id="{47933FAE-F62C-6BE1-D538-A4A8B8D0AE00}"/>
                </a:ext>
              </a:extLst>
            </p:cNvPr>
            <p:cNvSpPr/>
            <p:nvPr/>
          </p:nvSpPr>
          <p:spPr>
            <a:xfrm>
              <a:off x="2476652" y="1672043"/>
              <a:ext cx="1210506" cy="1353042"/>
            </a:xfrm>
            <a:custGeom>
              <a:avLst/>
              <a:gdLst>
                <a:gd name="connsiteX0" fmla="*/ 676829 w 1210506"/>
                <a:gd name="connsiteY0" fmla="*/ 1345017 h 1353042"/>
                <a:gd name="connsiteX1" fmla="*/ 676829 w 1210506"/>
                <a:gd name="connsiteY1" fmla="*/ 1345017 h 1353042"/>
                <a:gd name="connsiteX2" fmla="*/ 146886 w 1210506"/>
                <a:gd name="connsiteY2" fmla="*/ 982842 h 1353042"/>
                <a:gd name="connsiteX3" fmla="*/ 0 w 1210506"/>
                <a:gd name="connsiteY3" fmla="*/ 205209 h 1353042"/>
                <a:gd name="connsiteX4" fmla="*/ 1089406 w 1210506"/>
                <a:gd name="connsiteY4" fmla="*/ 0 h 1353042"/>
                <a:gd name="connsiteX5" fmla="*/ 1198851 w 1210506"/>
                <a:gd name="connsiteY5" fmla="*/ 580345 h 1353042"/>
                <a:gd name="connsiteX6" fmla="*/ 676829 w 1210506"/>
                <a:gd name="connsiteY6" fmla="*/ 1345017 h 135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506" h="1353042">
                  <a:moveTo>
                    <a:pt x="676829" y="1345017"/>
                  </a:moveTo>
                  <a:lnTo>
                    <a:pt x="676829" y="1345017"/>
                  </a:lnTo>
                  <a:cubicBezTo>
                    <a:pt x="430578" y="1391819"/>
                    <a:pt x="192968" y="1229092"/>
                    <a:pt x="146886" y="982842"/>
                  </a:cubicBezTo>
                  <a:lnTo>
                    <a:pt x="0" y="205209"/>
                  </a:lnTo>
                  <a:lnTo>
                    <a:pt x="1089406" y="0"/>
                  </a:lnTo>
                  <a:lnTo>
                    <a:pt x="1198851" y="580345"/>
                  </a:lnTo>
                  <a:cubicBezTo>
                    <a:pt x="1266534" y="935320"/>
                    <a:pt x="1032524" y="1278054"/>
                    <a:pt x="676829" y="1345017"/>
                  </a:cubicBezTo>
                  <a:close/>
                </a:path>
              </a:pathLst>
            </a:custGeom>
            <a:solidFill>
              <a:schemeClr val="accent2">
                <a:lumMod val="20000"/>
                <a:lumOff val="8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264">
              <a:extLst>
                <a:ext uri="{FF2B5EF4-FFF2-40B4-BE49-F238E27FC236}">
                  <a16:creationId xmlns:a16="http://schemas.microsoft.com/office/drawing/2014/main" id="{F33664D4-8296-7E12-00C3-0732DD075C90}"/>
                </a:ext>
              </a:extLst>
            </p:cNvPr>
            <p:cNvSpPr/>
            <p:nvPr/>
          </p:nvSpPr>
          <p:spPr>
            <a:xfrm>
              <a:off x="2476651" y="1671324"/>
              <a:ext cx="1099487" cy="1352848"/>
            </a:xfrm>
            <a:custGeom>
              <a:avLst/>
              <a:gdLst>
                <a:gd name="connsiteX0" fmla="*/ 445699 w 1099486"/>
                <a:gd name="connsiteY0" fmla="*/ 983562 h 1352847"/>
                <a:gd name="connsiteX1" fmla="*/ 298813 w 1099486"/>
                <a:gd name="connsiteY1" fmla="*/ 205929 h 1352847"/>
                <a:gd name="connsiteX2" fmla="*/ 1099487 w 1099486"/>
                <a:gd name="connsiteY2" fmla="*/ 54722 h 1352847"/>
                <a:gd name="connsiteX3" fmla="*/ 1089406 w 1099486"/>
                <a:gd name="connsiteY3" fmla="*/ 0 h 1352847"/>
                <a:gd name="connsiteX4" fmla="*/ 0 w 1099486"/>
                <a:gd name="connsiteY4" fmla="*/ 205209 h 1352847"/>
                <a:gd name="connsiteX5" fmla="*/ 146886 w 1099486"/>
                <a:gd name="connsiteY5" fmla="*/ 982842 h 1352847"/>
                <a:gd name="connsiteX6" fmla="*/ 676829 w 1099486"/>
                <a:gd name="connsiteY6" fmla="*/ 1345017 h 1352847"/>
                <a:gd name="connsiteX7" fmla="*/ 676829 w 1099486"/>
                <a:gd name="connsiteY7" fmla="*/ 1345017 h 1352847"/>
                <a:gd name="connsiteX8" fmla="*/ 744512 w 1099486"/>
                <a:gd name="connsiteY8" fmla="*/ 1328456 h 1352847"/>
                <a:gd name="connsiteX9" fmla="*/ 445699 w 1099486"/>
                <a:gd name="connsiteY9" fmla="*/ 983562 h 135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486" h="1352847">
                  <a:moveTo>
                    <a:pt x="445699" y="983562"/>
                  </a:moveTo>
                  <a:lnTo>
                    <a:pt x="298813" y="205929"/>
                  </a:lnTo>
                  <a:lnTo>
                    <a:pt x="1099487" y="54722"/>
                  </a:lnTo>
                  <a:lnTo>
                    <a:pt x="1089406" y="0"/>
                  </a:lnTo>
                  <a:lnTo>
                    <a:pt x="0" y="205209"/>
                  </a:lnTo>
                  <a:lnTo>
                    <a:pt x="146886" y="982842"/>
                  </a:lnTo>
                  <a:cubicBezTo>
                    <a:pt x="193688" y="1229092"/>
                    <a:pt x="430578" y="1391099"/>
                    <a:pt x="676829" y="1345017"/>
                  </a:cubicBezTo>
                  <a:lnTo>
                    <a:pt x="676829" y="1345017"/>
                  </a:lnTo>
                  <a:cubicBezTo>
                    <a:pt x="699870" y="1340697"/>
                    <a:pt x="722911" y="1334937"/>
                    <a:pt x="744512" y="1328456"/>
                  </a:cubicBezTo>
                  <a:cubicBezTo>
                    <a:pt x="595465" y="1278054"/>
                    <a:pt x="477380" y="1149889"/>
                    <a:pt x="445699" y="983562"/>
                  </a:cubicBezTo>
                  <a:close/>
                </a:path>
              </a:pathLst>
            </a:custGeom>
            <a:solidFill>
              <a:schemeClr val="accent2">
                <a:lumMod val="40000"/>
                <a:lumOff val="60000"/>
                <a:alpha val="76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54" name="任意多边形: 形状 265">
              <a:extLst>
                <a:ext uri="{FF2B5EF4-FFF2-40B4-BE49-F238E27FC236}">
                  <a16:creationId xmlns:a16="http://schemas.microsoft.com/office/drawing/2014/main" id="{1C996B97-E5CB-085E-762C-0C59FAFD1404}"/>
                </a:ext>
              </a:extLst>
            </p:cNvPr>
            <p:cNvSpPr/>
            <p:nvPr/>
          </p:nvSpPr>
          <p:spPr>
            <a:xfrm>
              <a:off x="2416434" y="1502116"/>
              <a:ext cx="1169065" cy="1067085"/>
            </a:xfrm>
            <a:custGeom>
              <a:avLst/>
              <a:gdLst>
                <a:gd name="connsiteX0" fmla="*/ 1169066 w 1169065"/>
                <a:gd name="connsiteY0" fmla="*/ 227530 h 1067085"/>
                <a:gd name="connsiteX1" fmla="*/ 1129464 w 1169065"/>
                <a:gd name="connsiteY1" fmla="*/ 0 h 1067085"/>
                <a:gd name="connsiteX2" fmla="*/ 49418 w 1169065"/>
                <a:gd name="connsiteY2" fmla="*/ 268571 h 1067085"/>
                <a:gd name="connsiteX3" fmla="*/ 1176 w 1169065"/>
                <a:gd name="connsiteY3" fmla="*/ 344175 h 1067085"/>
                <a:gd name="connsiteX4" fmla="*/ 137262 w 1169065"/>
                <a:gd name="connsiteY4" fmla="*/ 1067085 h 1067085"/>
                <a:gd name="connsiteX5" fmla="*/ 315830 w 1169065"/>
                <a:gd name="connsiteY5" fmla="*/ 1033244 h 1067085"/>
                <a:gd name="connsiteX6" fmla="*/ 232306 w 1169065"/>
                <a:gd name="connsiteY6" fmla="*/ 479540 h 1067085"/>
                <a:gd name="connsiteX7" fmla="*/ 1169066 w 1169065"/>
                <a:gd name="connsiteY7" fmla="*/ 227530 h 106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9065" h="1067085">
                  <a:moveTo>
                    <a:pt x="1169066" y="227530"/>
                  </a:moveTo>
                  <a:lnTo>
                    <a:pt x="1129464" y="0"/>
                  </a:lnTo>
                  <a:lnTo>
                    <a:pt x="49418" y="268571"/>
                  </a:lnTo>
                  <a:cubicBezTo>
                    <a:pt x="15577" y="277212"/>
                    <a:pt x="-5304" y="309613"/>
                    <a:pt x="1176" y="344175"/>
                  </a:cubicBezTo>
                  <a:lnTo>
                    <a:pt x="137262" y="1067085"/>
                  </a:lnTo>
                  <a:lnTo>
                    <a:pt x="315830" y="1033244"/>
                  </a:lnTo>
                  <a:lnTo>
                    <a:pt x="232306" y="479540"/>
                  </a:lnTo>
                  <a:lnTo>
                    <a:pt x="1169066" y="227530"/>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55" name="任意多边形: 形状 266">
              <a:extLst>
                <a:ext uri="{FF2B5EF4-FFF2-40B4-BE49-F238E27FC236}">
                  <a16:creationId xmlns:a16="http://schemas.microsoft.com/office/drawing/2014/main" id="{8B1FC7DD-9B93-9D98-EDD4-008AB3710BBE}"/>
                </a:ext>
              </a:extLst>
            </p:cNvPr>
            <p:cNvSpPr/>
            <p:nvPr/>
          </p:nvSpPr>
          <p:spPr>
            <a:xfrm>
              <a:off x="2031314" y="1383311"/>
              <a:ext cx="7200" cy="7200"/>
            </a:xfrm>
            <a:custGeom>
              <a:avLst/>
              <a:gdLst/>
              <a:ahLst/>
              <a:cxnLst/>
              <a:rect l="l" t="t" r="r" b="b"/>
              <a:pathLst>
                <a:path w="7200" h="7200"/>
              </a:pathLst>
            </a:custGeom>
            <a:noFill/>
            <a:ln w="50355" cap="rnd">
              <a:solidFill>
                <a:srgbClr val="0A0A0A"/>
              </a:solidFill>
              <a:prstDash val="solid"/>
              <a:round/>
            </a:ln>
          </p:spPr>
          <p:txBody>
            <a:bodyPr rtlCol="0" anchor="ctr"/>
            <a:lstStyle/>
            <a:p>
              <a:endParaRPr lang="zh-CN" altLang="en-US">
                <a:latin typeface="Arial" panose="020B0604020202020204" pitchFamily="34" charset="0"/>
              </a:endParaRPr>
            </a:p>
          </p:txBody>
        </p:sp>
        <p:sp>
          <p:nvSpPr>
            <p:cNvPr id="256" name="任意多边形: 形状 267">
              <a:extLst>
                <a:ext uri="{FF2B5EF4-FFF2-40B4-BE49-F238E27FC236}">
                  <a16:creationId xmlns:a16="http://schemas.microsoft.com/office/drawing/2014/main" id="{D3658D1E-182C-3207-EF7E-0C714371FF0A}"/>
                </a:ext>
              </a:extLst>
            </p:cNvPr>
            <p:cNvSpPr/>
            <p:nvPr/>
          </p:nvSpPr>
          <p:spPr>
            <a:xfrm>
              <a:off x="2984994" y="2584321"/>
              <a:ext cx="427698" cy="198008"/>
            </a:xfrm>
            <a:custGeom>
              <a:avLst/>
              <a:gdLst>
                <a:gd name="connsiteX0" fmla="*/ 213849 w 427698"/>
                <a:gd name="connsiteY0" fmla="*/ 39602 h 198008"/>
                <a:gd name="connsiteX1" fmla="*/ 0 w 427698"/>
                <a:gd name="connsiteY1" fmla="*/ 0 h 198008"/>
                <a:gd name="connsiteX2" fmla="*/ 213849 w 427698"/>
                <a:gd name="connsiteY2" fmla="*/ 198008 h 198008"/>
                <a:gd name="connsiteX3" fmla="*/ 427698 w 427698"/>
                <a:gd name="connsiteY3" fmla="*/ 0 h 198008"/>
                <a:gd name="connsiteX4" fmla="*/ 213849 w 427698"/>
                <a:gd name="connsiteY4" fmla="*/ 39602 h 198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698" h="198008">
                  <a:moveTo>
                    <a:pt x="213849" y="39602"/>
                  </a:moveTo>
                  <a:cubicBezTo>
                    <a:pt x="135366" y="39602"/>
                    <a:pt x="61923" y="25201"/>
                    <a:pt x="0" y="0"/>
                  </a:cubicBezTo>
                  <a:cubicBezTo>
                    <a:pt x="27361" y="114485"/>
                    <a:pt x="112325" y="198008"/>
                    <a:pt x="213849" y="198008"/>
                  </a:cubicBezTo>
                  <a:cubicBezTo>
                    <a:pt x="315373" y="198008"/>
                    <a:pt x="399617" y="114485"/>
                    <a:pt x="427698" y="0"/>
                  </a:cubicBezTo>
                  <a:cubicBezTo>
                    <a:pt x="365055" y="24481"/>
                    <a:pt x="292332" y="39602"/>
                    <a:pt x="213849" y="39602"/>
                  </a:cubicBezTo>
                  <a:close/>
                </a:path>
              </a:pathLst>
            </a:custGeom>
            <a:solidFill>
              <a:srgbClr val="FFFFFF"/>
            </a:solidFill>
            <a:ln w="7194" cap="flat">
              <a:noFill/>
              <a:prstDash val="solid"/>
              <a:miter/>
            </a:ln>
          </p:spPr>
          <p:txBody>
            <a:bodyPr rtlCol="0" anchor="ctr"/>
            <a:lstStyle/>
            <a:p>
              <a:endParaRPr lang="zh-CN" altLang="en-US">
                <a:latin typeface="Arial" panose="020B0604020202020204" pitchFamily="34" charset="0"/>
              </a:endParaRPr>
            </a:p>
          </p:txBody>
        </p:sp>
        <p:sp>
          <p:nvSpPr>
            <p:cNvPr id="257" name="任意多边形: 形状 268">
              <a:extLst>
                <a:ext uri="{FF2B5EF4-FFF2-40B4-BE49-F238E27FC236}">
                  <a16:creationId xmlns:a16="http://schemas.microsoft.com/office/drawing/2014/main" id="{5D9F20DC-0CB9-E09C-10BD-D2F678185068}"/>
                </a:ext>
              </a:extLst>
            </p:cNvPr>
            <p:cNvSpPr/>
            <p:nvPr/>
          </p:nvSpPr>
          <p:spPr>
            <a:xfrm>
              <a:off x="2968890" y="2248524"/>
              <a:ext cx="110427" cy="65785"/>
            </a:xfrm>
            <a:custGeom>
              <a:avLst/>
              <a:gdLst>
                <a:gd name="connsiteX0" fmla="*/ 983 w 110427"/>
                <a:gd name="connsiteY0" fmla="*/ 65786 h 65785"/>
                <a:gd name="connsiteX1" fmla="*/ 45625 w 110427"/>
                <a:gd name="connsiteY1" fmla="*/ 983 h 65785"/>
                <a:gd name="connsiteX2" fmla="*/ 110428 w 110427"/>
                <a:gd name="connsiteY2" fmla="*/ 45625 h 65785"/>
              </a:gdLst>
              <a:ahLst/>
              <a:cxnLst>
                <a:cxn ang="0">
                  <a:pos x="connsiteX0" y="connsiteY0"/>
                </a:cxn>
                <a:cxn ang="0">
                  <a:pos x="connsiteX1" y="connsiteY1"/>
                </a:cxn>
                <a:cxn ang="0">
                  <a:pos x="connsiteX2" y="connsiteY2"/>
                </a:cxn>
              </a:cxnLst>
              <a:rect l="l" t="t" r="r" b="b"/>
              <a:pathLst>
                <a:path w="110427" h="65785">
                  <a:moveTo>
                    <a:pt x="983" y="65786"/>
                  </a:moveTo>
                  <a:cubicBezTo>
                    <a:pt x="-4777" y="35544"/>
                    <a:pt x="15384" y="6023"/>
                    <a:pt x="45625" y="983"/>
                  </a:cubicBezTo>
                  <a:cubicBezTo>
                    <a:pt x="75866" y="-4777"/>
                    <a:pt x="105387" y="15384"/>
                    <a:pt x="110428" y="45625"/>
                  </a:cubicBezTo>
                </a:path>
              </a:pathLst>
            </a:custGeom>
            <a:noFill/>
            <a:ln w="28774" cap="rnd">
              <a:solidFill>
                <a:schemeClr val="accent4"/>
              </a:solidFill>
              <a:prstDash val="solid"/>
              <a:round/>
            </a:ln>
          </p:spPr>
          <p:txBody>
            <a:bodyPr rtlCol="0" anchor="ctr"/>
            <a:lstStyle/>
            <a:p>
              <a:endParaRPr lang="zh-CN" altLang="en-US">
                <a:latin typeface="Arial" panose="020B0604020202020204" pitchFamily="34" charset="0"/>
              </a:endParaRPr>
            </a:p>
          </p:txBody>
        </p:sp>
        <p:sp>
          <p:nvSpPr>
            <p:cNvPr id="258" name="任意多边形: 形状 269">
              <a:extLst>
                <a:ext uri="{FF2B5EF4-FFF2-40B4-BE49-F238E27FC236}">
                  <a16:creationId xmlns:a16="http://schemas.microsoft.com/office/drawing/2014/main" id="{CD15281F-36B3-406A-A95D-C1CCCB96638E}"/>
                </a:ext>
              </a:extLst>
            </p:cNvPr>
            <p:cNvSpPr/>
            <p:nvPr/>
          </p:nvSpPr>
          <p:spPr>
            <a:xfrm>
              <a:off x="2874109" y="2120622"/>
              <a:ext cx="189368" cy="94323"/>
            </a:xfrm>
            <a:custGeom>
              <a:avLst/>
              <a:gdLst>
                <a:gd name="connsiteX0" fmla="*/ 0 w 189368"/>
                <a:gd name="connsiteY0" fmla="*/ 94324 h 94323"/>
                <a:gd name="connsiteX1" fmla="*/ 189368 w 189368"/>
                <a:gd name="connsiteY1" fmla="*/ 0 h 94323"/>
              </a:gdLst>
              <a:ahLst/>
              <a:cxnLst>
                <a:cxn ang="0">
                  <a:pos x="connsiteX0" y="connsiteY0"/>
                </a:cxn>
                <a:cxn ang="0">
                  <a:pos x="connsiteX1" y="connsiteY1"/>
                </a:cxn>
              </a:cxnLst>
              <a:rect l="l" t="t" r="r" b="b"/>
              <a:pathLst>
                <a:path w="189368" h="94323">
                  <a:moveTo>
                    <a:pt x="0" y="94324"/>
                  </a:moveTo>
                  <a:lnTo>
                    <a:pt x="189368" y="0"/>
                  </a:lnTo>
                </a:path>
              </a:pathLst>
            </a:custGeom>
            <a:ln w="57548"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259" name="任意多边形: 形状 270">
              <a:extLst>
                <a:ext uri="{FF2B5EF4-FFF2-40B4-BE49-F238E27FC236}">
                  <a16:creationId xmlns:a16="http://schemas.microsoft.com/office/drawing/2014/main" id="{125859B7-0845-647E-1500-5B99B9F831B9}"/>
                </a:ext>
              </a:extLst>
            </p:cNvPr>
            <p:cNvSpPr/>
            <p:nvPr/>
          </p:nvSpPr>
          <p:spPr>
            <a:xfrm>
              <a:off x="3308745" y="2162841"/>
              <a:ext cx="110427" cy="65785"/>
            </a:xfrm>
            <a:custGeom>
              <a:avLst/>
              <a:gdLst>
                <a:gd name="connsiteX0" fmla="*/ 110428 w 110427"/>
                <a:gd name="connsiteY0" fmla="*/ 45625 h 65785"/>
                <a:gd name="connsiteX1" fmla="*/ 45625 w 110427"/>
                <a:gd name="connsiteY1" fmla="*/ 983 h 65785"/>
                <a:gd name="connsiteX2" fmla="*/ 983 w 110427"/>
                <a:gd name="connsiteY2" fmla="*/ 65786 h 65785"/>
              </a:gdLst>
              <a:ahLst/>
              <a:cxnLst>
                <a:cxn ang="0">
                  <a:pos x="connsiteX0" y="connsiteY0"/>
                </a:cxn>
                <a:cxn ang="0">
                  <a:pos x="connsiteX1" y="connsiteY1"/>
                </a:cxn>
                <a:cxn ang="0">
                  <a:pos x="connsiteX2" y="connsiteY2"/>
                </a:cxn>
              </a:cxnLst>
              <a:rect l="l" t="t" r="r" b="b"/>
              <a:pathLst>
                <a:path w="110427" h="65785">
                  <a:moveTo>
                    <a:pt x="110428" y="45625"/>
                  </a:moveTo>
                  <a:cubicBezTo>
                    <a:pt x="104667" y="15384"/>
                    <a:pt x="75866" y="-4777"/>
                    <a:pt x="45625" y="983"/>
                  </a:cubicBezTo>
                  <a:cubicBezTo>
                    <a:pt x="15384" y="6743"/>
                    <a:pt x="-4777" y="35544"/>
                    <a:pt x="983" y="65786"/>
                  </a:cubicBezTo>
                </a:path>
              </a:pathLst>
            </a:custGeom>
            <a:noFill/>
            <a:ln w="28774" cap="rnd">
              <a:solidFill>
                <a:schemeClr val="accent4"/>
              </a:solidFill>
              <a:prstDash val="solid"/>
              <a:round/>
            </a:ln>
          </p:spPr>
          <p:txBody>
            <a:bodyPr rtlCol="0" anchor="ctr"/>
            <a:lstStyle/>
            <a:p>
              <a:endParaRPr lang="zh-CN" altLang="en-US">
                <a:latin typeface="Arial" panose="020B0604020202020204" pitchFamily="34" charset="0"/>
              </a:endParaRPr>
            </a:p>
          </p:txBody>
        </p:sp>
        <p:sp>
          <p:nvSpPr>
            <p:cNvPr id="260" name="任意多边形: 形状 271">
              <a:extLst>
                <a:ext uri="{FF2B5EF4-FFF2-40B4-BE49-F238E27FC236}">
                  <a16:creationId xmlns:a16="http://schemas.microsoft.com/office/drawing/2014/main" id="{4089C853-D1DE-DE43-2855-DF8543F4D08E}"/>
                </a:ext>
              </a:extLst>
            </p:cNvPr>
            <p:cNvSpPr/>
            <p:nvPr/>
          </p:nvSpPr>
          <p:spPr>
            <a:xfrm>
              <a:off x="3257885" y="2088220"/>
              <a:ext cx="210968" cy="18720"/>
            </a:xfrm>
            <a:custGeom>
              <a:avLst/>
              <a:gdLst>
                <a:gd name="connsiteX0" fmla="*/ 210969 w 210968"/>
                <a:gd name="connsiteY0" fmla="*/ 18721 h 18720"/>
                <a:gd name="connsiteX1" fmla="*/ 0 w 210968"/>
                <a:gd name="connsiteY1" fmla="*/ 0 h 18720"/>
              </a:gdLst>
              <a:ahLst/>
              <a:cxnLst>
                <a:cxn ang="0">
                  <a:pos x="connsiteX0" y="connsiteY0"/>
                </a:cxn>
                <a:cxn ang="0">
                  <a:pos x="connsiteX1" y="connsiteY1"/>
                </a:cxn>
              </a:cxnLst>
              <a:rect l="l" t="t" r="r" b="b"/>
              <a:pathLst>
                <a:path w="210968" h="18720">
                  <a:moveTo>
                    <a:pt x="210969" y="18721"/>
                  </a:moveTo>
                  <a:lnTo>
                    <a:pt x="0" y="0"/>
                  </a:lnTo>
                </a:path>
              </a:pathLst>
            </a:custGeom>
            <a:ln w="57548"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261" name="任意多边形: 形状 272">
              <a:extLst>
                <a:ext uri="{FF2B5EF4-FFF2-40B4-BE49-F238E27FC236}">
                  <a16:creationId xmlns:a16="http://schemas.microsoft.com/office/drawing/2014/main" id="{AAD43993-4FBF-819D-349B-DB0F0C29A3F9}"/>
                </a:ext>
              </a:extLst>
            </p:cNvPr>
            <p:cNvSpPr/>
            <p:nvPr/>
          </p:nvSpPr>
          <p:spPr>
            <a:xfrm>
              <a:off x="3520697" y="1712364"/>
              <a:ext cx="129605" cy="408977"/>
            </a:xfrm>
            <a:custGeom>
              <a:avLst/>
              <a:gdLst>
                <a:gd name="connsiteX0" fmla="*/ 0 w 129605"/>
                <a:gd name="connsiteY0" fmla="*/ 61203 h 408977"/>
                <a:gd name="connsiteX1" fmla="*/ 93604 w 129605"/>
                <a:gd name="connsiteY1" fmla="*/ 408977 h 408977"/>
                <a:gd name="connsiteX2" fmla="*/ 129605 w 129605"/>
                <a:gd name="connsiteY2" fmla="*/ 408977 h 408977"/>
                <a:gd name="connsiteX3" fmla="*/ 52562 w 129605"/>
                <a:gd name="connsiteY3" fmla="*/ 0 h 408977"/>
                <a:gd name="connsiteX4" fmla="*/ 0 w 129605"/>
                <a:gd name="connsiteY4" fmla="*/ 61203 h 408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05" h="408977">
                  <a:moveTo>
                    <a:pt x="0" y="61203"/>
                  </a:moveTo>
                  <a:cubicBezTo>
                    <a:pt x="10800" y="105844"/>
                    <a:pt x="93604" y="408977"/>
                    <a:pt x="93604" y="408977"/>
                  </a:cubicBezTo>
                  <a:lnTo>
                    <a:pt x="129605" y="408977"/>
                  </a:lnTo>
                  <a:lnTo>
                    <a:pt x="52562" y="0"/>
                  </a:lnTo>
                  <a:lnTo>
                    <a:pt x="0" y="61203"/>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273">
              <a:extLst>
                <a:ext uri="{FF2B5EF4-FFF2-40B4-BE49-F238E27FC236}">
                  <a16:creationId xmlns:a16="http://schemas.microsoft.com/office/drawing/2014/main" id="{64327711-0C56-9B6E-E6C9-21427DDE045E}"/>
                </a:ext>
              </a:extLst>
            </p:cNvPr>
            <p:cNvSpPr/>
            <p:nvPr/>
          </p:nvSpPr>
          <p:spPr>
            <a:xfrm>
              <a:off x="2393129" y="2281188"/>
              <a:ext cx="351374" cy="351374"/>
            </a:xfrm>
            <a:custGeom>
              <a:avLst/>
              <a:gdLst>
                <a:gd name="connsiteX0" fmla="*/ 351375 w 351374"/>
                <a:gd name="connsiteY0" fmla="*/ 175687 h 351374"/>
                <a:gd name="connsiteX1" fmla="*/ 175687 w 351374"/>
                <a:gd name="connsiteY1" fmla="*/ 351375 h 351374"/>
                <a:gd name="connsiteX2" fmla="*/ 0 w 351374"/>
                <a:gd name="connsiteY2" fmla="*/ 175687 h 351374"/>
                <a:gd name="connsiteX3" fmla="*/ 175687 w 351374"/>
                <a:gd name="connsiteY3" fmla="*/ 0 h 351374"/>
                <a:gd name="connsiteX4" fmla="*/ 351375 w 351374"/>
                <a:gd name="connsiteY4" fmla="*/ 175687 h 35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374" h="351374">
                  <a:moveTo>
                    <a:pt x="351375" y="175687"/>
                  </a:moveTo>
                  <a:cubicBezTo>
                    <a:pt x="351375" y="272717"/>
                    <a:pt x="272717" y="351375"/>
                    <a:pt x="175687" y="351375"/>
                  </a:cubicBezTo>
                  <a:cubicBezTo>
                    <a:pt x="78658" y="351375"/>
                    <a:pt x="0" y="272717"/>
                    <a:pt x="0" y="175687"/>
                  </a:cubicBezTo>
                  <a:cubicBezTo>
                    <a:pt x="0" y="78658"/>
                    <a:pt x="78658" y="0"/>
                    <a:pt x="175687" y="0"/>
                  </a:cubicBezTo>
                  <a:cubicBezTo>
                    <a:pt x="272717" y="0"/>
                    <a:pt x="351375" y="78658"/>
                    <a:pt x="351375" y="175687"/>
                  </a:cubicBezTo>
                  <a:close/>
                </a:path>
              </a:pathLst>
            </a:custGeom>
            <a:solidFill>
              <a:schemeClr val="accent2">
                <a:lumMod val="20000"/>
                <a:lumOff val="8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274">
              <a:extLst>
                <a:ext uri="{FF2B5EF4-FFF2-40B4-BE49-F238E27FC236}">
                  <a16:creationId xmlns:a16="http://schemas.microsoft.com/office/drawing/2014/main" id="{81F0B127-1908-C2E1-2751-6CFD3C629F27}"/>
                </a:ext>
              </a:extLst>
            </p:cNvPr>
            <p:cNvSpPr/>
            <p:nvPr/>
          </p:nvSpPr>
          <p:spPr>
            <a:xfrm>
              <a:off x="2501133" y="2364712"/>
              <a:ext cx="184327" cy="184327"/>
            </a:xfrm>
            <a:custGeom>
              <a:avLst/>
              <a:gdLst>
                <a:gd name="connsiteX0" fmla="*/ 184328 w 184327"/>
                <a:gd name="connsiteY0" fmla="*/ 92164 h 184327"/>
                <a:gd name="connsiteX1" fmla="*/ 92164 w 184327"/>
                <a:gd name="connsiteY1" fmla="*/ 184328 h 184327"/>
                <a:gd name="connsiteX2" fmla="*/ 0 w 184327"/>
                <a:gd name="connsiteY2" fmla="*/ 92164 h 184327"/>
                <a:gd name="connsiteX3" fmla="*/ 92164 w 184327"/>
                <a:gd name="connsiteY3" fmla="*/ 0 h 184327"/>
                <a:gd name="connsiteX4" fmla="*/ 184328 w 184327"/>
                <a:gd name="connsiteY4" fmla="*/ 92164 h 184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27" h="184327">
                  <a:moveTo>
                    <a:pt x="184328" y="92164"/>
                  </a:moveTo>
                  <a:cubicBezTo>
                    <a:pt x="184328" y="143065"/>
                    <a:pt x="143065" y="184328"/>
                    <a:pt x="92164" y="184328"/>
                  </a:cubicBezTo>
                  <a:cubicBezTo>
                    <a:pt x="41263" y="184328"/>
                    <a:pt x="0" y="143065"/>
                    <a:pt x="0" y="92164"/>
                  </a:cubicBezTo>
                  <a:cubicBezTo>
                    <a:pt x="0" y="41263"/>
                    <a:pt x="41263" y="0"/>
                    <a:pt x="92164" y="0"/>
                  </a:cubicBezTo>
                  <a:cubicBezTo>
                    <a:pt x="143065" y="0"/>
                    <a:pt x="184328" y="41263"/>
                    <a:pt x="184328" y="92164"/>
                  </a:cubicBezTo>
                  <a:close/>
                </a:path>
              </a:pathLst>
            </a:custGeom>
            <a:solidFill>
              <a:schemeClr val="accent2">
                <a:lumMod val="40000"/>
                <a:lumOff val="60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275">
              <a:extLst>
                <a:ext uri="{FF2B5EF4-FFF2-40B4-BE49-F238E27FC236}">
                  <a16:creationId xmlns:a16="http://schemas.microsoft.com/office/drawing/2014/main" id="{92889BF5-E978-4986-44C4-2C2B7AD6E80C}"/>
                </a:ext>
              </a:extLst>
            </p:cNvPr>
            <p:cNvSpPr/>
            <p:nvPr/>
          </p:nvSpPr>
          <p:spPr>
            <a:xfrm>
              <a:off x="2861149" y="1383311"/>
              <a:ext cx="827917" cy="581666"/>
            </a:xfrm>
            <a:custGeom>
              <a:avLst/>
              <a:gdLst>
                <a:gd name="connsiteX0" fmla="*/ 799234 w 827917"/>
                <a:gd name="connsiteY0" fmla="*/ 0 h 581666"/>
                <a:gd name="connsiteX1" fmla="*/ 552983 w 827917"/>
                <a:gd name="connsiteY1" fmla="*/ 552983 h 581666"/>
                <a:gd name="connsiteX2" fmla="*/ 0 w 827917"/>
                <a:gd name="connsiteY2" fmla="*/ 306733 h 581666"/>
                <a:gd name="connsiteX3" fmla="*/ 799234 w 827917"/>
                <a:gd name="connsiteY3" fmla="*/ 0 h 581666"/>
              </a:gdLst>
              <a:ahLst/>
              <a:cxnLst>
                <a:cxn ang="0">
                  <a:pos x="connsiteX0" y="connsiteY0"/>
                </a:cxn>
                <a:cxn ang="0">
                  <a:pos x="connsiteX1" y="connsiteY1"/>
                </a:cxn>
                <a:cxn ang="0">
                  <a:pos x="connsiteX2" y="connsiteY2"/>
                </a:cxn>
                <a:cxn ang="0">
                  <a:pos x="connsiteX3" y="connsiteY3"/>
                </a:cxn>
              </a:cxnLst>
              <a:rect l="l" t="t" r="r" b="b"/>
              <a:pathLst>
                <a:path w="827917" h="581666">
                  <a:moveTo>
                    <a:pt x="799234" y="0"/>
                  </a:moveTo>
                  <a:cubicBezTo>
                    <a:pt x="884197" y="221049"/>
                    <a:pt x="774033" y="468740"/>
                    <a:pt x="552983" y="552983"/>
                  </a:cubicBezTo>
                  <a:cubicBezTo>
                    <a:pt x="331934" y="637947"/>
                    <a:pt x="84244" y="527782"/>
                    <a:pt x="0" y="306733"/>
                  </a:cubicBezTo>
                  <a:lnTo>
                    <a:pt x="799234" y="0"/>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276">
              <a:extLst>
                <a:ext uri="{FF2B5EF4-FFF2-40B4-BE49-F238E27FC236}">
                  <a16:creationId xmlns:a16="http://schemas.microsoft.com/office/drawing/2014/main" id="{81315601-64F5-7878-1B43-625B6B13E0BC}"/>
                </a:ext>
              </a:extLst>
            </p:cNvPr>
            <p:cNvSpPr/>
            <p:nvPr/>
          </p:nvSpPr>
          <p:spPr>
            <a:xfrm>
              <a:off x="2593297" y="1477634"/>
              <a:ext cx="605295" cy="469210"/>
            </a:xfrm>
            <a:custGeom>
              <a:avLst/>
              <a:gdLst>
                <a:gd name="connsiteX0" fmla="*/ 568824 w 605295"/>
                <a:gd name="connsiteY0" fmla="*/ 0 h 469210"/>
                <a:gd name="connsiteX1" fmla="*/ 432738 w 605295"/>
                <a:gd name="connsiteY1" fmla="*/ 432738 h 469210"/>
                <a:gd name="connsiteX2" fmla="*/ 0 w 605295"/>
                <a:gd name="connsiteY2" fmla="*/ 296653 h 469210"/>
                <a:gd name="connsiteX3" fmla="*/ 568824 w 605295"/>
                <a:gd name="connsiteY3" fmla="*/ 0 h 469210"/>
              </a:gdLst>
              <a:ahLst/>
              <a:cxnLst>
                <a:cxn ang="0">
                  <a:pos x="connsiteX0" y="connsiteY0"/>
                </a:cxn>
                <a:cxn ang="0">
                  <a:pos x="connsiteX1" y="connsiteY1"/>
                </a:cxn>
                <a:cxn ang="0">
                  <a:pos x="connsiteX2" y="connsiteY2"/>
                </a:cxn>
                <a:cxn ang="0">
                  <a:pos x="connsiteX3" y="connsiteY3"/>
                </a:cxn>
              </a:cxnLst>
              <a:rect l="l" t="t" r="r" b="b"/>
              <a:pathLst>
                <a:path w="605295" h="469210">
                  <a:moveTo>
                    <a:pt x="568824" y="0"/>
                  </a:moveTo>
                  <a:cubicBezTo>
                    <a:pt x="650908" y="156967"/>
                    <a:pt x="589705" y="350655"/>
                    <a:pt x="432738" y="432738"/>
                  </a:cubicBezTo>
                  <a:cubicBezTo>
                    <a:pt x="275772" y="514822"/>
                    <a:pt x="82083" y="453619"/>
                    <a:pt x="0" y="296653"/>
                  </a:cubicBezTo>
                  <a:lnTo>
                    <a:pt x="568824" y="0"/>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277">
              <a:extLst>
                <a:ext uri="{FF2B5EF4-FFF2-40B4-BE49-F238E27FC236}">
                  <a16:creationId xmlns:a16="http://schemas.microsoft.com/office/drawing/2014/main" id="{8D236556-DCA3-C5CC-1E0C-7168B4929F79}"/>
                </a:ext>
              </a:extLst>
            </p:cNvPr>
            <p:cNvSpPr/>
            <p:nvPr/>
          </p:nvSpPr>
          <p:spPr>
            <a:xfrm>
              <a:off x="2493213" y="3191307"/>
              <a:ext cx="316108" cy="372255"/>
            </a:xfrm>
            <a:custGeom>
              <a:avLst/>
              <a:gdLst>
                <a:gd name="connsiteX0" fmla="*/ 252011 w 316108"/>
                <a:gd name="connsiteY0" fmla="*/ 372256 h 372255"/>
                <a:gd name="connsiteX1" fmla="*/ 252011 w 316108"/>
                <a:gd name="connsiteY1" fmla="*/ 245530 h 372255"/>
                <a:gd name="connsiteX2" fmla="*/ 64803 w 316108"/>
                <a:gd name="connsiteY2" fmla="*/ 72723 h 372255"/>
                <a:gd name="connsiteX3" fmla="*/ 0 w 316108"/>
                <a:gd name="connsiteY3" fmla="*/ 97204 h 372255"/>
                <a:gd name="connsiteX4" fmla="*/ 0 w 316108"/>
                <a:gd name="connsiteY4" fmla="*/ 67683 h 372255"/>
                <a:gd name="connsiteX5" fmla="*/ 11520 w 316108"/>
                <a:gd name="connsiteY5" fmla="*/ 18721 h 372255"/>
                <a:gd name="connsiteX6" fmla="*/ 99364 w 316108"/>
                <a:gd name="connsiteY6" fmla="*/ 0 h 372255"/>
                <a:gd name="connsiteX7" fmla="*/ 209529 w 316108"/>
                <a:gd name="connsiteY7" fmla="*/ 30241 h 372255"/>
                <a:gd name="connsiteX8" fmla="*/ 308173 w 316108"/>
                <a:gd name="connsiteY8" fmla="*/ 158407 h 372255"/>
                <a:gd name="connsiteX9" fmla="*/ 316093 w 316108"/>
                <a:gd name="connsiteY9" fmla="*/ 216729 h 372255"/>
                <a:gd name="connsiteX10" fmla="*/ 252011 w 316108"/>
                <a:gd name="connsiteY10" fmla="*/ 372256 h 37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108" h="372255">
                  <a:moveTo>
                    <a:pt x="252011" y="372256"/>
                  </a:moveTo>
                  <a:lnTo>
                    <a:pt x="252011" y="245530"/>
                  </a:lnTo>
                  <a:cubicBezTo>
                    <a:pt x="252011" y="142566"/>
                    <a:pt x="168487" y="72723"/>
                    <a:pt x="64803" y="72723"/>
                  </a:cubicBezTo>
                  <a:lnTo>
                    <a:pt x="0" y="97204"/>
                  </a:lnTo>
                  <a:lnTo>
                    <a:pt x="0" y="67683"/>
                  </a:lnTo>
                  <a:cubicBezTo>
                    <a:pt x="0" y="50402"/>
                    <a:pt x="4320" y="33841"/>
                    <a:pt x="11520" y="18721"/>
                  </a:cubicBezTo>
                  <a:cubicBezTo>
                    <a:pt x="38162" y="6480"/>
                    <a:pt x="67683" y="0"/>
                    <a:pt x="99364" y="0"/>
                  </a:cubicBezTo>
                  <a:cubicBezTo>
                    <a:pt x="139686" y="0"/>
                    <a:pt x="177127" y="10800"/>
                    <a:pt x="209529" y="30241"/>
                  </a:cubicBezTo>
                  <a:cubicBezTo>
                    <a:pt x="257051" y="58323"/>
                    <a:pt x="293052" y="104404"/>
                    <a:pt x="308173" y="158407"/>
                  </a:cubicBezTo>
                  <a:cubicBezTo>
                    <a:pt x="313213" y="177128"/>
                    <a:pt x="316093" y="196568"/>
                    <a:pt x="316093" y="216729"/>
                  </a:cubicBezTo>
                  <a:cubicBezTo>
                    <a:pt x="316813" y="277932"/>
                    <a:pt x="291612" y="332654"/>
                    <a:pt x="252011" y="372256"/>
                  </a:cubicBezTo>
                  <a:close/>
                </a:path>
              </a:pathLst>
            </a:custGeom>
            <a:solidFill>
              <a:schemeClr val="accent4"/>
            </a:solidFill>
            <a:ln w="7194" cap="flat">
              <a:noFill/>
              <a:prstDash val="solid"/>
              <a:miter/>
            </a:ln>
          </p:spPr>
          <p:txBody>
            <a:bodyPr rtlCol="0" anchor="ctr"/>
            <a:lstStyle/>
            <a:p>
              <a:endParaRPr lang="zh-CN" altLang="en-US">
                <a:latin typeface="Arial" panose="020B0604020202020204" pitchFamily="34" charset="0"/>
              </a:endParaRPr>
            </a:p>
          </p:txBody>
        </p:sp>
        <p:sp>
          <p:nvSpPr>
            <p:cNvPr id="267" name="任意多边形: 形状 278">
              <a:extLst>
                <a:ext uri="{FF2B5EF4-FFF2-40B4-BE49-F238E27FC236}">
                  <a16:creationId xmlns:a16="http://schemas.microsoft.com/office/drawing/2014/main" id="{C51B3E7E-68E1-47AE-057C-66A479EC2C19}"/>
                </a:ext>
              </a:extLst>
            </p:cNvPr>
            <p:cNvSpPr/>
            <p:nvPr/>
          </p:nvSpPr>
          <p:spPr>
            <a:xfrm>
              <a:off x="2630739" y="4388718"/>
              <a:ext cx="410417" cy="410417"/>
            </a:xfrm>
            <a:custGeom>
              <a:avLst/>
              <a:gdLst>
                <a:gd name="connsiteX0" fmla="*/ 410417 w 410417"/>
                <a:gd name="connsiteY0" fmla="*/ 205209 h 410417"/>
                <a:gd name="connsiteX1" fmla="*/ 205209 w 410417"/>
                <a:gd name="connsiteY1" fmla="*/ 410417 h 410417"/>
                <a:gd name="connsiteX2" fmla="*/ 0 w 410417"/>
                <a:gd name="connsiteY2" fmla="*/ 205209 h 410417"/>
                <a:gd name="connsiteX3" fmla="*/ 205209 w 410417"/>
                <a:gd name="connsiteY3" fmla="*/ 0 h 410417"/>
                <a:gd name="connsiteX4" fmla="*/ 410417 w 410417"/>
                <a:gd name="connsiteY4" fmla="*/ 205209 h 41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417" h="410417">
                  <a:moveTo>
                    <a:pt x="410417" y="205209"/>
                  </a:moveTo>
                  <a:cubicBezTo>
                    <a:pt x="410417" y="318542"/>
                    <a:pt x="318542" y="410417"/>
                    <a:pt x="205209" y="410417"/>
                  </a:cubicBezTo>
                  <a:cubicBezTo>
                    <a:pt x="91875" y="410417"/>
                    <a:pt x="0" y="318542"/>
                    <a:pt x="0" y="205209"/>
                  </a:cubicBezTo>
                  <a:cubicBezTo>
                    <a:pt x="0" y="91875"/>
                    <a:pt x="91875" y="0"/>
                    <a:pt x="205209" y="0"/>
                  </a:cubicBezTo>
                  <a:cubicBezTo>
                    <a:pt x="318542" y="0"/>
                    <a:pt x="410417" y="91875"/>
                    <a:pt x="410417" y="205209"/>
                  </a:cubicBezTo>
                  <a:close/>
                </a:path>
              </a:pathLst>
            </a:custGeom>
            <a:solidFill>
              <a:srgbClr val="FBC3AA"/>
            </a:solidFill>
            <a:ln w="7194" cap="flat">
              <a:noFill/>
              <a:prstDash val="solid"/>
              <a:miter/>
            </a:ln>
          </p:spPr>
          <p:txBody>
            <a:bodyPr rtlCol="0" anchor="ctr"/>
            <a:lstStyle/>
            <a:p>
              <a:endParaRPr lang="zh-CN" altLang="en-US">
                <a:latin typeface="Arial" panose="020B0604020202020204" pitchFamily="34" charset="0"/>
              </a:endParaRPr>
            </a:p>
          </p:txBody>
        </p:sp>
        <p:grpSp>
          <p:nvGrpSpPr>
            <p:cNvPr id="268" name="图形 215">
              <a:extLst>
                <a:ext uri="{FF2B5EF4-FFF2-40B4-BE49-F238E27FC236}">
                  <a16:creationId xmlns:a16="http://schemas.microsoft.com/office/drawing/2014/main" id="{322D8762-DEC1-98A3-9DDD-9603591A42F8}"/>
                </a:ext>
              </a:extLst>
            </p:cNvPr>
            <p:cNvGrpSpPr/>
            <p:nvPr/>
          </p:nvGrpSpPr>
          <p:grpSpPr>
            <a:xfrm>
              <a:off x="2310898" y="3252736"/>
              <a:ext cx="849795" cy="1640198"/>
              <a:chOff x="2310898" y="3252736"/>
              <a:chExt cx="849795" cy="1640198"/>
            </a:xfrm>
          </p:grpSpPr>
          <p:sp>
            <p:nvSpPr>
              <p:cNvPr id="276" name="任意多边形: 形状 280">
                <a:extLst>
                  <a:ext uri="{FF2B5EF4-FFF2-40B4-BE49-F238E27FC236}">
                    <a16:creationId xmlns:a16="http://schemas.microsoft.com/office/drawing/2014/main" id="{A13E1C8A-C648-497C-5676-84C2A45A76D0}"/>
                  </a:ext>
                </a:extLst>
              </p:cNvPr>
              <p:cNvSpPr/>
              <p:nvPr/>
            </p:nvSpPr>
            <p:spPr>
              <a:xfrm>
                <a:off x="2946820" y="4482322"/>
                <a:ext cx="213874" cy="180148"/>
              </a:xfrm>
              <a:custGeom>
                <a:avLst/>
                <a:gdLst>
                  <a:gd name="connsiteX0" fmla="*/ 133938 w 213874"/>
                  <a:gd name="connsiteY0" fmla="*/ 174247 h 180148"/>
                  <a:gd name="connsiteX1" fmla="*/ 30974 w 213874"/>
                  <a:gd name="connsiteY1" fmla="*/ 123845 h 180148"/>
                  <a:gd name="connsiteX2" fmla="*/ 5773 w 213874"/>
                  <a:gd name="connsiteY2" fmla="*/ 49682 h 180148"/>
                  <a:gd name="connsiteX3" fmla="*/ 30254 w 213874"/>
                  <a:gd name="connsiteY3" fmla="*/ 0 h 180148"/>
                  <a:gd name="connsiteX4" fmla="*/ 182900 w 213874"/>
                  <a:gd name="connsiteY4" fmla="*/ 74883 h 180148"/>
                  <a:gd name="connsiteX5" fmla="*/ 208101 w 213874"/>
                  <a:gd name="connsiteY5" fmla="*/ 149046 h 180148"/>
                  <a:gd name="connsiteX6" fmla="*/ 208101 w 213874"/>
                  <a:gd name="connsiteY6" fmla="*/ 149046 h 180148"/>
                  <a:gd name="connsiteX7" fmla="*/ 133938 w 213874"/>
                  <a:gd name="connsiteY7" fmla="*/ 174247 h 18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874" h="180148">
                    <a:moveTo>
                      <a:pt x="133938" y="174247"/>
                    </a:moveTo>
                    <a:lnTo>
                      <a:pt x="30974" y="123845"/>
                    </a:lnTo>
                    <a:cubicBezTo>
                      <a:pt x="3613" y="110165"/>
                      <a:pt x="-7908" y="77043"/>
                      <a:pt x="5773" y="49682"/>
                    </a:cubicBezTo>
                    <a:lnTo>
                      <a:pt x="30254" y="0"/>
                    </a:lnTo>
                    <a:lnTo>
                      <a:pt x="182900" y="74883"/>
                    </a:lnTo>
                    <a:cubicBezTo>
                      <a:pt x="210262" y="88564"/>
                      <a:pt x="221782" y="121685"/>
                      <a:pt x="208101" y="149046"/>
                    </a:cubicBezTo>
                    <a:lnTo>
                      <a:pt x="208101" y="149046"/>
                    </a:lnTo>
                    <a:cubicBezTo>
                      <a:pt x="195141" y="177128"/>
                      <a:pt x="162019" y="187928"/>
                      <a:pt x="133938" y="174247"/>
                    </a:cubicBezTo>
                    <a:close/>
                  </a:path>
                </a:pathLst>
              </a:custGeom>
              <a:solidFill>
                <a:srgbClr val="F2AD91"/>
              </a:solidFill>
              <a:ln w="7194"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281">
                <a:extLst>
                  <a:ext uri="{FF2B5EF4-FFF2-40B4-BE49-F238E27FC236}">
                    <a16:creationId xmlns:a16="http://schemas.microsoft.com/office/drawing/2014/main" id="{28E97956-10CB-A5D8-5E76-57BCFDDAFC42}"/>
                  </a:ext>
                </a:extLst>
              </p:cNvPr>
              <p:cNvSpPr/>
              <p:nvPr/>
            </p:nvSpPr>
            <p:spPr>
              <a:xfrm>
                <a:off x="2864588" y="4638372"/>
                <a:ext cx="165422" cy="254562"/>
              </a:xfrm>
              <a:custGeom>
                <a:avLst/>
                <a:gdLst>
                  <a:gd name="connsiteX0" fmla="*/ 1601 w 165422"/>
                  <a:gd name="connsiteY0" fmla="*/ 177324 h 254562"/>
                  <a:gd name="connsiteX1" fmla="*/ 29682 w 165422"/>
                  <a:gd name="connsiteY1" fmla="*/ 49878 h 254562"/>
                  <a:gd name="connsiteX2" fmla="*/ 105285 w 165422"/>
                  <a:gd name="connsiteY2" fmla="*/ 1636 h 254562"/>
                  <a:gd name="connsiteX3" fmla="*/ 159287 w 165422"/>
                  <a:gd name="connsiteY3" fmla="*/ 13877 h 254562"/>
                  <a:gd name="connsiteX4" fmla="*/ 165047 w 165422"/>
                  <a:gd name="connsiteY4" fmla="*/ 23237 h 254562"/>
                  <a:gd name="connsiteX5" fmla="*/ 125446 w 165422"/>
                  <a:gd name="connsiteY5" fmla="*/ 204685 h 254562"/>
                  <a:gd name="connsiteX6" fmla="*/ 49843 w 165422"/>
                  <a:gd name="connsiteY6" fmla="*/ 252927 h 254562"/>
                  <a:gd name="connsiteX7" fmla="*/ 49843 w 165422"/>
                  <a:gd name="connsiteY7" fmla="*/ 252927 h 254562"/>
                  <a:gd name="connsiteX8" fmla="*/ 1601 w 165422"/>
                  <a:gd name="connsiteY8" fmla="*/ 177324 h 25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22" h="254562">
                    <a:moveTo>
                      <a:pt x="1601" y="177324"/>
                    </a:moveTo>
                    <a:lnTo>
                      <a:pt x="29682" y="49878"/>
                    </a:lnTo>
                    <a:cubicBezTo>
                      <a:pt x="36882" y="15317"/>
                      <a:pt x="70724" y="-6284"/>
                      <a:pt x="105285" y="1636"/>
                    </a:cubicBezTo>
                    <a:lnTo>
                      <a:pt x="159287" y="13877"/>
                    </a:lnTo>
                    <a:cubicBezTo>
                      <a:pt x="163607" y="14597"/>
                      <a:pt x="166488" y="18917"/>
                      <a:pt x="165047" y="23237"/>
                    </a:cubicBezTo>
                    <a:lnTo>
                      <a:pt x="125446" y="204685"/>
                    </a:lnTo>
                    <a:cubicBezTo>
                      <a:pt x="118246" y="239246"/>
                      <a:pt x="84404" y="260847"/>
                      <a:pt x="49843" y="252927"/>
                    </a:cubicBezTo>
                    <a:lnTo>
                      <a:pt x="49843" y="252927"/>
                    </a:lnTo>
                    <a:cubicBezTo>
                      <a:pt x="16001" y="245007"/>
                      <a:pt x="-6320" y="211165"/>
                      <a:pt x="1601" y="177324"/>
                    </a:cubicBezTo>
                    <a:close/>
                  </a:path>
                </a:pathLst>
              </a:custGeom>
              <a:solidFill>
                <a:srgbClr val="F2AD91"/>
              </a:solidFill>
              <a:ln w="7194"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282">
                <a:extLst>
                  <a:ext uri="{FF2B5EF4-FFF2-40B4-BE49-F238E27FC236}">
                    <a16:creationId xmlns:a16="http://schemas.microsoft.com/office/drawing/2014/main" id="{FF1E7626-A525-CC8D-FA30-7407933BFEF2}"/>
                  </a:ext>
                </a:extLst>
              </p:cNvPr>
              <p:cNvSpPr/>
              <p:nvPr/>
            </p:nvSpPr>
            <p:spPr>
              <a:xfrm>
                <a:off x="2310898" y="3252736"/>
                <a:ext cx="649217" cy="1425070"/>
              </a:xfrm>
              <a:custGeom>
                <a:avLst/>
                <a:gdLst>
                  <a:gd name="connsiteX0" fmla="*/ 607133 w 649217"/>
                  <a:gd name="connsiteY0" fmla="*/ 1375752 h 1425070"/>
                  <a:gd name="connsiteX1" fmla="*/ 586972 w 649217"/>
                  <a:gd name="connsiteY1" fmla="*/ 1144622 h 1425070"/>
                  <a:gd name="connsiteX2" fmla="*/ 316240 w 649217"/>
                  <a:gd name="connsiteY2" fmla="*/ 667962 h 1425070"/>
                  <a:gd name="connsiteX3" fmla="*/ 409844 w 649217"/>
                  <a:gd name="connsiteY3" fmla="*/ 236663 h 1425070"/>
                  <a:gd name="connsiteX4" fmla="*/ 405524 w 649217"/>
                  <a:gd name="connsiteY4" fmla="*/ 68176 h 1425070"/>
                  <a:gd name="connsiteX5" fmla="*/ 144153 w 649217"/>
                  <a:gd name="connsiteY5" fmla="*/ 73936 h 1425070"/>
                  <a:gd name="connsiteX6" fmla="*/ 4467 w 649217"/>
                  <a:gd name="connsiteY6" fmla="*/ 686682 h 1425070"/>
                  <a:gd name="connsiteX7" fmla="*/ 399764 w 649217"/>
                  <a:gd name="connsiteY7" fmla="*/ 1393752 h 1425070"/>
                  <a:gd name="connsiteX8" fmla="*/ 607133 w 649217"/>
                  <a:gd name="connsiteY8" fmla="*/ 1375752 h 1425070"/>
                  <a:gd name="connsiteX9" fmla="*/ 607133 w 649217"/>
                  <a:gd name="connsiteY9" fmla="*/ 1375752 h 14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9217" h="1425070">
                    <a:moveTo>
                      <a:pt x="607133" y="1375752"/>
                    </a:moveTo>
                    <a:cubicBezTo>
                      <a:pt x="670495" y="1308069"/>
                      <a:pt x="661135" y="1200784"/>
                      <a:pt x="586972" y="1144622"/>
                    </a:cubicBezTo>
                    <a:cubicBezTo>
                      <a:pt x="440086" y="1033017"/>
                      <a:pt x="337121" y="863090"/>
                      <a:pt x="316240" y="667962"/>
                    </a:cubicBezTo>
                    <a:cubicBezTo>
                      <a:pt x="298960" y="511715"/>
                      <a:pt x="335681" y="361949"/>
                      <a:pt x="409844" y="236663"/>
                    </a:cubicBezTo>
                    <a:cubicBezTo>
                      <a:pt x="440806" y="184821"/>
                      <a:pt x="440086" y="117858"/>
                      <a:pt x="405524" y="68176"/>
                    </a:cubicBezTo>
                    <a:cubicBezTo>
                      <a:pt x="341442" y="-25428"/>
                      <a:pt x="202476" y="-21828"/>
                      <a:pt x="144153" y="73936"/>
                    </a:cubicBezTo>
                    <a:cubicBezTo>
                      <a:pt x="36869" y="251784"/>
                      <a:pt x="-16414" y="464193"/>
                      <a:pt x="4467" y="686682"/>
                    </a:cubicBezTo>
                    <a:cubicBezTo>
                      <a:pt x="31828" y="976855"/>
                      <a:pt x="182315" y="1228865"/>
                      <a:pt x="399764" y="1393752"/>
                    </a:cubicBezTo>
                    <a:cubicBezTo>
                      <a:pt x="463847" y="1441994"/>
                      <a:pt x="553130" y="1433354"/>
                      <a:pt x="607133" y="1375752"/>
                    </a:cubicBezTo>
                    <a:lnTo>
                      <a:pt x="607133" y="1375752"/>
                    </a:ln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grpSp>
        <p:sp>
          <p:nvSpPr>
            <p:cNvPr id="269" name="任意多边形: 形状 283">
              <a:extLst>
                <a:ext uri="{FF2B5EF4-FFF2-40B4-BE49-F238E27FC236}">
                  <a16:creationId xmlns:a16="http://schemas.microsoft.com/office/drawing/2014/main" id="{BCE5D7D5-2743-1B4A-29F4-BA5107312A3D}"/>
                </a:ext>
              </a:extLst>
            </p:cNvPr>
            <p:cNvSpPr/>
            <p:nvPr/>
          </p:nvSpPr>
          <p:spPr>
            <a:xfrm>
              <a:off x="2565674" y="3383555"/>
              <a:ext cx="394331" cy="1169329"/>
            </a:xfrm>
            <a:custGeom>
              <a:avLst/>
              <a:gdLst>
                <a:gd name="connsiteX0" fmla="*/ 155788 w 394331"/>
                <a:gd name="connsiteY0" fmla="*/ 105845 h 1169329"/>
                <a:gd name="connsiteX1" fmla="*/ 175949 w 394331"/>
                <a:gd name="connsiteY1" fmla="*/ 0 h 1169329"/>
                <a:gd name="connsiteX2" fmla="*/ 106106 w 394331"/>
                <a:gd name="connsiteY2" fmla="*/ 76323 h 1169329"/>
                <a:gd name="connsiteX3" fmla="*/ 4582 w 394331"/>
                <a:gd name="connsiteY3" fmla="*/ 543623 h 1169329"/>
                <a:gd name="connsiteX4" fmla="*/ 297634 w 394331"/>
                <a:gd name="connsiteY4" fmla="*/ 1059885 h 1169329"/>
                <a:gd name="connsiteX5" fmla="*/ 391238 w 394331"/>
                <a:gd name="connsiteY5" fmla="*/ 1169330 h 1169329"/>
                <a:gd name="connsiteX6" fmla="*/ 332196 w 394331"/>
                <a:gd name="connsiteY6" fmla="*/ 1013803 h 1169329"/>
                <a:gd name="connsiteX7" fmla="*/ 61464 w 394331"/>
                <a:gd name="connsiteY7" fmla="*/ 537143 h 1169329"/>
                <a:gd name="connsiteX8" fmla="*/ 155788 w 394331"/>
                <a:gd name="connsiteY8" fmla="*/ 105845 h 116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331" h="1169329">
                  <a:moveTo>
                    <a:pt x="155788" y="105845"/>
                  </a:moveTo>
                  <a:cubicBezTo>
                    <a:pt x="175229" y="73443"/>
                    <a:pt x="181710" y="36002"/>
                    <a:pt x="175949" y="0"/>
                  </a:cubicBezTo>
                  <a:cubicBezTo>
                    <a:pt x="145708" y="31682"/>
                    <a:pt x="114747" y="61923"/>
                    <a:pt x="106106" y="76323"/>
                  </a:cubicBezTo>
                  <a:cubicBezTo>
                    <a:pt x="21863" y="217449"/>
                    <a:pt x="-13419" y="379456"/>
                    <a:pt x="4582" y="543623"/>
                  </a:cubicBezTo>
                  <a:cubicBezTo>
                    <a:pt x="26903" y="746672"/>
                    <a:pt x="133468" y="935320"/>
                    <a:pt x="297634" y="1059885"/>
                  </a:cubicBezTo>
                  <a:cubicBezTo>
                    <a:pt x="314915" y="1072845"/>
                    <a:pt x="366757" y="1130448"/>
                    <a:pt x="391238" y="1169330"/>
                  </a:cubicBezTo>
                  <a:cubicBezTo>
                    <a:pt x="402759" y="1113167"/>
                    <a:pt x="381878" y="1051965"/>
                    <a:pt x="332196" y="1013803"/>
                  </a:cubicBezTo>
                  <a:cubicBezTo>
                    <a:pt x="185310" y="902198"/>
                    <a:pt x="82345" y="732271"/>
                    <a:pt x="61464" y="537143"/>
                  </a:cubicBezTo>
                  <a:cubicBezTo>
                    <a:pt x="44904" y="380176"/>
                    <a:pt x="80905" y="231130"/>
                    <a:pt x="155788" y="105845"/>
                  </a:cubicBezTo>
                  <a:close/>
                </a:path>
              </a:pathLst>
            </a:custGeom>
            <a:solidFill>
              <a:schemeClr val="accent1"/>
            </a:solidFill>
            <a:ln w="7194"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284">
              <a:extLst>
                <a:ext uri="{FF2B5EF4-FFF2-40B4-BE49-F238E27FC236}">
                  <a16:creationId xmlns:a16="http://schemas.microsoft.com/office/drawing/2014/main" id="{09E58DF8-ABE8-D71A-CEC8-744A6A6A2A15}"/>
                </a:ext>
              </a:extLst>
            </p:cNvPr>
            <p:cNvSpPr/>
            <p:nvPr/>
          </p:nvSpPr>
          <p:spPr>
            <a:xfrm>
              <a:off x="3087958" y="3654287"/>
              <a:ext cx="129605" cy="129605"/>
            </a:xfrm>
            <a:custGeom>
              <a:avLst/>
              <a:gdLst>
                <a:gd name="connsiteX0" fmla="*/ 129605 w 129605"/>
                <a:gd name="connsiteY0" fmla="*/ 64803 h 129605"/>
                <a:gd name="connsiteX1" fmla="*/ 64803 w 129605"/>
                <a:gd name="connsiteY1" fmla="*/ 129605 h 129605"/>
                <a:gd name="connsiteX2" fmla="*/ 0 w 129605"/>
                <a:gd name="connsiteY2" fmla="*/ 64803 h 129605"/>
                <a:gd name="connsiteX3" fmla="*/ 64803 w 129605"/>
                <a:gd name="connsiteY3" fmla="*/ 0 h 129605"/>
                <a:gd name="connsiteX4" fmla="*/ 129605 w 129605"/>
                <a:gd name="connsiteY4" fmla="*/ 64803 h 129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05" h="129605">
                  <a:moveTo>
                    <a:pt x="129605" y="64803"/>
                  </a:moveTo>
                  <a:cubicBezTo>
                    <a:pt x="129605" y="100592"/>
                    <a:pt x="100592" y="129605"/>
                    <a:pt x="64803" y="129605"/>
                  </a:cubicBezTo>
                  <a:cubicBezTo>
                    <a:pt x="29013" y="129605"/>
                    <a:pt x="0" y="100592"/>
                    <a:pt x="0" y="64803"/>
                  </a:cubicBezTo>
                  <a:cubicBezTo>
                    <a:pt x="0" y="29013"/>
                    <a:pt x="29013" y="0"/>
                    <a:pt x="64803" y="0"/>
                  </a:cubicBezTo>
                  <a:cubicBezTo>
                    <a:pt x="100592" y="0"/>
                    <a:pt x="129605" y="29013"/>
                    <a:pt x="129605" y="64803"/>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285">
              <a:extLst>
                <a:ext uri="{FF2B5EF4-FFF2-40B4-BE49-F238E27FC236}">
                  <a16:creationId xmlns:a16="http://schemas.microsoft.com/office/drawing/2014/main" id="{39957D4E-9699-A19A-D790-8EB084681B01}"/>
                </a:ext>
              </a:extLst>
            </p:cNvPr>
            <p:cNvSpPr/>
            <p:nvPr/>
          </p:nvSpPr>
          <p:spPr>
            <a:xfrm>
              <a:off x="3001555" y="3879656"/>
              <a:ext cx="64802" cy="64802"/>
            </a:xfrm>
            <a:custGeom>
              <a:avLst/>
              <a:gdLst>
                <a:gd name="connsiteX0" fmla="*/ 64803 w 64802"/>
                <a:gd name="connsiteY0" fmla="*/ 32401 h 64802"/>
                <a:gd name="connsiteX1" fmla="*/ 32401 w 64802"/>
                <a:gd name="connsiteY1" fmla="*/ 64803 h 64802"/>
                <a:gd name="connsiteX2" fmla="*/ 0 w 64802"/>
                <a:gd name="connsiteY2" fmla="*/ 32401 h 64802"/>
                <a:gd name="connsiteX3" fmla="*/ 32401 w 64802"/>
                <a:gd name="connsiteY3" fmla="*/ 0 h 64802"/>
                <a:gd name="connsiteX4" fmla="*/ 64803 w 64802"/>
                <a:gd name="connsiteY4" fmla="*/ 32401 h 6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2" h="64802">
                  <a:moveTo>
                    <a:pt x="64803" y="32401"/>
                  </a:moveTo>
                  <a:cubicBezTo>
                    <a:pt x="64803" y="50296"/>
                    <a:pt x="50296" y="64803"/>
                    <a:pt x="32401" y="64803"/>
                  </a:cubicBezTo>
                  <a:cubicBezTo>
                    <a:pt x="14507" y="64803"/>
                    <a:pt x="0" y="50296"/>
                    <a:pt x="0" y="32401"/>
                  </a:cubicBezTo>
                  <a:cubicBezTo>
                    <a:pt x="0" y="14507"/>
                    <a:pt x="14507" y="0"/>
                    <a:pt x="32401" y="0"/>
                  </a:cubicBezTo>
                  <a:cubicBezTo>
                    <a:pt x="50296" y="0"/>
                    <a:pt x="64803" y="14507"/>
                    <a:pt x="64803" y="32401"/>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286">
              <a:extLst>
                <a:ext uri="{FF2B5EF4-FFF2-40B4-BE49-F238E27FC236}">
                  <a16:creationId xmlns:a16="http://schemas.microsoft.com/office/drawing/2014/main" id="{9FA2B261-FC4E-A2E1-474B-FD6FD5093620}"/>
                </a:ext>
              </a:extLst>
            </p:cNvPr>
            <p:cNvSpPr/>
            <p:nvPr/>
          </p:nvSpPr>
          <p:spPr>
            <a:xfrm>
              <a:off x="3281646" y="3774532"/>
              <a:ext cx="64802" cy="64802"/>
            </a:xfrm>
            <a:custGeom>
              <a:avLst/>
              <a:gdLst>
                <a:gd name="connsiteX0" fmla="*/ 64803 w 64802"/>
                <a:gd name="connsiteY0" fmla="*/ 32401 h 64802"/>
                <a:gd name="connsiteX1" fmla="*/ 32401 w 64802"/>
                <a:gd name="connsiteY1" fmla="*/ 64803 h 64802"/>
                <a:gd name="connsiteX2" fmla="*/ 0 w 64802"/>
                <a:gd name="connsiteY2" fmla="*/ 32401 h 64802"/>
                <a:gd name="connsiteX3" fmla="*/ 32401 w 64802"/>
                <a:gd name="connsiteY3" fmla="*/ 0 h 64802"/>
                <a:gd name="connsiteX4" fmla="*/ 64803 w 64802"/>
                <a:gd name="connsiteY4" fmla="*/ 32401 h 6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2" h="64802">
                  <a:moveTo>
                    <a:pt x="64803" y="32401"/>
                  </a:moveTo>
                  <a:cubicBezTo>
                    <a:pt x="64803" y="50296"/>
                    <a:pt x="50296" y="64803"/>
                    <a:pt x="32401" y="64803"/>
                  </a:cubicBezTo>
                  <a:cubicBezTo>
                    <a:pt x="14507" y="64803"/>
                    <a:pt x="0" y="50296"/>
                    <a:pt x="0" y="32401"/>
                  </a:cubicBezTo>
                  <a:cubicBezTo>
                    <a:pt x="0" y="14507"/>
                    <a:pt x="14507" y="0"/>
                    <a:pt x="32401" y="0"/>
                  </a:cubicBezTo>
                  <a:cubicBezTo>
                    <a:pt x="50296" y="0"/>
                    <a:pt x="64803" y="14507"/>
                    <a:pt x="64803" y="32401"/>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287">
              <a:extLst>
                <a:ext uri="{FF2B5EF4-FFF2-40B4-BE49-F238E27FC236}">
                  <a16:creationId xmlns:a16="http://schemas.microsoft.com/office/drawing/2014/main" id="{BD2EC028-2642-A766-5F10-29761B563515}"/>
                </a:ext>
              </a:extLst>
            </p:cNvPr>
            <p:cNvSpPr/>
            <p:nvPr/>
          </p:nvSpPr>
          <p:spPr>
            <a:xfrm>
              <a:off x="3210363" y="3912058"/>
              <a:ext cx="64802" cy="64802"/>
            </a:xfrm>
            <a:custGeom>
              <a:avLst/>
              <a:gdLst>
                <a:gd name="connsiteX0" fmla="*/ 64803 w 64802"/>
                <a:gd name="connsiteY0" fmla="*/ 32401 h 64802"/>
                <a:gd name="connsiteX1" fmla="*/ 32401 w 64802"/>
                <a:gd name="connsiteY1" fmla="*/ 64803 h 64802"/>
                <a:gd name="connsiteX2" fmla="*/ 0 w 64802"/>
                <a:gd name="connsiteY2" fmla="*/ 32401 h 64802"/>
                <a:gd name="connsiteX3" fmla="*/ 32401 w 64802"/>
                <a:gd name="connsiteY3" fmla="*/ 0 h 64802"/>
                <a:gd name="connsiteX4" fmla="*/ 64803 w 64802"/>
                <a:gd name="connsiteY4" fmla="*/ 32401 h 6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2" h="64802">
                  <a:moveTo>
                    <a:pt x="64803" y="32401"/>
                  </a:moveTo>
                  <a:cubicBezTo>
                    <a:pt x="64803" y="50296"/>
                    <a:pt x="50296" y="64803"/>
                    <a:pt x="32401" y="64803"/>
                  </a:cubicBezTo>
                  <a:cubicBezTo>
                    <a:pt x="14507" y="64803"/>
                    <a:pt x="0" y="50296"/>
                    <a:pt x="0" y="32401"/>
                  </a:cubicBezTo>
                  <a:cubicBezTo>
                    <a:pt x="0" y="14507"/>
                    <a:pt x="14507" y="0"/>
                    <a:pt x="32401" y="0"/>
                  </a:cubicBezTo>
                  <a:cubicBezTo>
                    <a:pt x="50296" y="0"/>
                    <a:pt x="64803" y="14507"/>
                    <a:pt x="64803" y="32401"/>
                  </a:cubicBezTo>
                  <a:close/>
                </a:path>
              </a:pathLst>
            </a:custGeom>
            <a:solidFill>
              <a:schemeClr val="accent3"/>
            </a:solidFill>
            <a:ln w="7194"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288">
              <a:extLst>
                <a:ext uri="{FF2B5EF4-FFF2-40B4-BE49-F238E27FC236}">
                  <a16:creationId xmlns:a16="http://schemas.microsoft.com/office/drawing/2014/main" id="{1D005BDD-4816-1ECB-06BD-A412E3A224EF}"/>
                </a:ext>
              </a:extLst>
            </p:cNvPr>
            <p:cNvSpPr/>
            <p:nvPr/>
          </p:nvSpPr>
          <p:spPr>
            <a:xfrm rot="-985293">
              <a:off x="2978441" y="2352605"/>
              <a:ext cx="169925" cy="69122"/>
            </a:xfrm>
            <a:custGeom>
              <a:avLst/>
              <a:gdLst>
                <a:gd name="connsiteX0" fmla="*/ 169926 w 169925"/>
                <a:gd name="connsiteY0" fmla="*/ 34561 h 69122"/>
                <a:gd name="connsiteX1" fmla="*/ 84963 w 169925"/>
                <a:gd name="connsiteY1" fmla="*/ 69122 h 69122"/>
                <a:gd name="connsiteX2" fmla="*/ 0 w 169925"/>
                <a:gd name="connsiteY2" fmla="*/ 34561 h 69122"/>
                <a:gd name="connsiteX3" fmla="*/ 84963 w 169925"/>
                <a:gd name="connsiteY3" fmla="*/ 0 h 69122"/>
                <a:gd name="connsiteX4" fmla="*/ 169926 w 169925"/>
                <a:gd name="connsiteY4" fmla="*/ 34561 h 69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25" h="69122">
                  <a:moveTo>
                    <a:pt x="169926" y="34561"/>
                  </a:moveTo>
                  <a:cubicBezTo>
                    <a:pt x="169926" y="53649"/>
                    <a:pt x="131887" y="69122"/>
                    <a:pt x="84963" y="69122"/>
                  </a:cubicBezTo>
                  <a:cubicBezTo>
                    <a:pt x="38039" y="69122"/>
                    <a:pt x="0" y="53649"/>
                    <a:pt x="0" y="34561"/>
                  </a:cubicBezTo>
                  <a:cubicBezTo>
                    <a:pt x="0" y="15474"/>
                    <a:pt x="38039" y="0"/>
                    <a:pt x="84963" y="0"/>
                  </a:cubicBezTo>
                  <a:cubicBezTo>
                    <a:pt x="131887" y="0"/>
                    <a:pt x="169926" y="15474"/>
                    <a:pt x="169926" y="34561"/>
                  </a:cubicBezTo>
                  <a:close/>
                </a:path>
              </a:pathLst>
            </a:custGeom>
            <a:solidFill>
              <a:schemeClr val="accent2">
                <a:lumMod val="40000"/>
                <a:lumOff val="60000"/>
                <a:alpha val="69000"/>
              </a:schemeClr>
            </a:solidFill>
            <a:ln w="7194" cap="flat">
              <a:noFill/>
              <a:prstDash val="solid"/>
              <a:miter/>
            </a:ln>
          </p:spPr>
          <p:txBody>
            <a:bodyPr rtlCol="0" anchor="ctr"/>
            <a:lstStyle/>
            <a:p>
              <a:endParaRPr lang="zh-CN" altLang="en-US">
                <a:latin typeface="Arial" panose="020B0604020202020204" pitchFamily="34" charset="0"/>
              </a:endParaRPr>
            </a:p>
          </p:txBody>
        </p:sp>
        <p:sp>
          <p:nvSpPr>
            <p:cNvPr id="275" name="任意多边形: 形状 289">
              <a:extLst>
                <a:ext uri="{FF2B5EF4-FFF2-40B4-BE49-F238E27FC236}">
                  <a16:creationId xmlns:a16="http://schemas.microsoft.com/office/drawing/2014/main" id="{C0E7DE78-A3AA-9C9C-8838-FB23199B09DC}"/>
                </a:ext>
              </a:extLst>
            </p:cNvPr>
            <p:cNvSpPr/>
            <p:nvPr/>
          </p:nvSpPr>
          <p:spPr>
            <a:xfrm rot="-452317">
              <a:off x="3316417" y="2264224"/>
              <a:ext cx="169934" cy="69125"/>
            </a:xfrm>
            <a:custGeom>
              <a:avLst/>
              <a:gdLst>
                <a:gd name="connsiteX0" fmla="*/ 169935 w 169934"/>
                <a:gd name="connsiteY0" fmla="*/ 34563 h 69125"/>
                <a:gd name="connsiteX1" fmla="*/ 84967 w 169934"/>
                <a:gd name="connsiteY1" fmla="*/ 69126 h 69125"/>
                <a:gd name="connsiteX2" fmla="*/ 0 w 169934"/>
                <a:gd name="connsiteY2" fmla="*/ 34563 h 69125"/>
                <a:gd name="connsiteX3" fmla="*/ 84967 w 169934"/>
                <a:gd name="connsiteY3" fmla="*/ 0 h 69125"/>
                <a:gd name="connsiteX4" fmla="*/ 169935 w 169934"/>
                <a:gd name="connsiteY4" fmla="*/ 34563 h 6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34" h="69125">
                  <a:moveTo>
                    <a:pt x="169935" y="34563"/>
                  </a:moveTo>
                  <a:cubicBezTo>
                    <a:pt x="169935" y="53652"/>
                    <a:pt x="131894" y="69126"/>
                    <a:pt x="84967" y="69126"/>
                  </a:cubicBezTo>
                  <a:cubicBezTo>
                    <a:pt x="38041" y="69126"/>
                    <a:pt x="0" y="53652"/>
                    <a:pt x="0" y="34563"/>
                  </a:cubicBezTo>
                  <a:cubicBezTo>
                    <a:pt x="0" y="15474"/>
                    <a:pt x="38041" y="0"/>
                    <a:pt x="84967" y="0"/>
                  </a:cubicBezTo>
                  <a:cubicBezTo>
                    <a:pt x="131893" y="0"/>
                    <a:pt x="169935" y="15474"/>
                    <a:pt x="169935" y="34563"/>
                  </a:cubicBezTo>
                  <a:close/>
                </a:path>
              </a:pathLst>
            </a:custGeom>
            <a:solidFill>
              <a:schemeClr val="accent2">
                <a:lumMod val="40000"/>
                <a:lumOff val="60000"/>
                <a:alpha val="69000"/>
              </a:schemeClr>
            </a:solidFill>
            <a:ln w="7194" cap="flat">
              <a:noFill/>
              <a:prstDash val="solid"/>
              <a:miter/>
            </a:ln>
          </p:spPr>
          <p:txBody>
            <a:bodyPr rtlCol="0" anchor="ctr"/>
            <a:lstStyle/>
            <a:p>
              <a:endParaRPr lang="zh-CN" altLang="en-US">
                <a:latin typeface="Arial" panose="020B0604020202020204" pitchFamily="34" charset="0"/>
              </a:endParaRPr>
            </a:p>
          </p:txBody>
        </p:sp>
      </p:grpSp>
      <p:grpSp>
        <p:nvGrpSpPr>
          <p:cNvPr id="288" name="Graphic 286">
            <a:extLst>
              <a:ext uri="{FF2B5EF4-FFF2-40B4-BE49-F238E27FC236}">
                <a16:creationId xmlns:a16="http://schemas.microsoft.com/office/drawing/2014/main" id="{C5A96683-2A86-9064-ABA1-ABFC8EF3466E}"/>
              </a:ext>
            </a:extLst>
          </p:cNvPr>
          <p:cNvGrpSpPr/>
          <p:nvPr/>
        </p:nvGrpSpPr>
        <p:grpSpPr>
          <a:xfrm>
            <a:off x="6797082" y="3012558"/>
            <a:ext cx="1986689" cy="2385589"/>
            <a:chOff x="7221223" y="3453810"/>
            <a:chExt cx="1482677" cy="1780379"/>
          </a:xfrm>
        </p:grpSpPr>
        <p:sp>
          <p:nvSpPr>
            <p:cNvPr id="289" name="Freeform: Shape 288">
              <a:extLst>
                <a:ext uri="{FF2B5EF4-FFF2-40B4-BE49-F238E27FC236}">
                  <a16:creationId xmlns:a16="http://schemas.microsoft.com/office/drawing/2014/main" id="{A41B4513-BBCB-A804-E8BA-ADE5051E1A38}"/>
                </a:ext>
              </a:extLst>
            </p:cNvPr>
            <p:cNvSpPr/>
            <p:nvPr/>
          </p:nvSpPr>
          <p:spPr>
            <a:xfrm>
              <a:off x="7221223" y="4935888"/>
              <a:ext cx="1482677" cy="298301"/>
            </a:xfrm>
            <a:custGeom>
              <a:avLst/>
              <a:gdLst>
                <a:gd name="connsiteX0" fmla="*/ 1482678 w 1482677"/>
                <a:gd name="connsiteY0" fmla="*/ 149151 h 298301"/>
                <a:gd name="connsiteX1" fmla="*/ 741339 w 1482677"/>
                <a:gd name="connsiteY1" fmla="*/ 298301 h 298301"/>
                <a:gd name="connsiteX2" fmla="*/ 0 w 1482677"/>
                <a:gd name="connsiteY2" fmla="*/ 149151 h 298301"/>
                <a:gd name="connsiteX3" fmla="*/ 741339 w 1482677"/>
                <a:gd name="connsiteY3" fmla="*/ 0 h 298301"/>
                <a:gd name="connsiteX4" fmla="*/ 1482678 w 1482677"/>
                <a:gd name="connsiteY4" fmla="*/ 149151 h 29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677" h="298301">
                  <a:moveTo>
                    <a:pt x="1482678" y="149151"/>
                  </a:moveTo>
                  <a:cubicBezTo>
                    <a:pt x="1482678" y="231524"/>
                    <a:pt x="1150769" y="298301"/>
                    <a:pt x="741339" y="298301"/>
                  </a:cubicBezTo>
                  <a:cubicBezTo>
                    <a:pt x="331909" y="298301"/>
                    <a:pt x="0" y="231524"/>
                    <a:pt x="0" y="149151"/>
                  </a:cubicBezTo>
                  <a:cubicBezTo>
                    <a:pt x="0" y="66777"/>
                    <a:pt x="331909" y="0"/>
                    <a:pt x="741339" y="0"/>
                  </a:cubicBezTo>
                  <a:cubicBezTo>
                    <a:pt x="1150769" y="0"/>
                    <a:pt x="1482678" y="66777"/>
                    <a:pt x="1482678" y="149151"/>
                  </a:cubicBezTo>
                  <a:close/>
                </a:path>
              </a:pathLst>
            </a:custGeom>
            <a:solidFill>
              <a:schemeClr val="accent1">
                <a:alpha val="10000"/>
              </a:schemeClr>
            </a:solidFill>
            <a:ln w="3141" cap="flat">
              <a:noFill/>
              <a:prstDash val="solid"/>
              <a:miter/>
            </a:ln>
          </p:spPr>
          <p:txBody>
            <a:bodyPr rtlCol="0" anchor="ctr"/>
            <a:lstStyle/>
            <a:p>
              <a:endParaRPr lang="zh-CN" altLang="en-US">
                <a:latin typeface="Arial" panose="020B0604020202020204" pitchFamily="34" charset="0"/>
              </a:endParaRPr>
            </a:p>
          </p:txBody>
        </p:sp>
        <p:grpSp>
          <p:nvGrpSpPr>
            <p:cNvPr id="290" name="Graphic 286">
              <a:extLst>
                <a:ext uri="{FF2B5EF4-FFF2-40B4-BE49-F238E27FC236}">
                  <a16:creationId xmlns:a16="http://schemas.microsoft.com/office/drawing/2014/main" id="{E8447202-EFE9-A4DF-761C-8B304B21CAB4}"/>
                </a:ext>
              </a:extLst>
            </p:cNvPr>
            <p:cNvGrpSpPr/>
            <p:nvPr/>
          </p:nvGrpSpPr>
          <p:grpSpPr>
            <a:xfrm>
              <a:off x="7601494" y="4948186"/>
              <a:ext cx="293587" cy="237103"/>
              <a:chOff x="7601494" y="4948186"/>
              <a:chExt cx="293587" cy="237103"/>
            </a:xfrm>
          </p:grpSpPr>
          <p:sp>
            <p:nvSpPr>
              <p:cNvPr id="291" name="Freeform: Shape 290">
                <a:extLst>
                  <a:ext uri="{FF2B5EF4-FFF2-40B4-BE49-F238E27FC236}">
                    <a16:creationId xmlns:a16="http://schemas.microsoft.com/office/drawing/2014/main" id="{4178AC38-1579-E409-4073-4ACB0F4A36A6}"/>
                  </a:ext>
                </a:extLst>
              </p:cNvPr>
              <p:cNvSpPr/>
              <p:nvPr/>
            </p:nvSpPr>
            <p:spPr>
              <a:xfrm>
                <a:off x="7601494" y="4948186"/>
                <a:ext cx="293587" cy="237103"/>
              </a:xfrm>
              <a:custGeom>
                <a:avLst/>
                <a:gdLst>
                  <a:gd name="connsiteX0" fmla="*/ 5692 w 293587"/>
                  <a:gd name="connsiteY0" fmla="*/ 112888 h 237103"/>
                  <a:gd name="connsiteX1" fmla="*/ 99660 w 293587"/>
                  <a:gd name="connsiteY1" fmla="*/ 46038 h 237103"/>
                  <a:gd name="connsiteX2" fmla="*/ 239351 w 293587"/>
                  <a:gd name="connsiteY2" fmla="*/ 18920 h 237103"/>
                  <a:gd name="connsiteX3" fmla="*/ 293587 w 293587"/>
                  <a:gd name="connsiteY3" fmla="*/ 0 h 237103"/>
                  <a:gd name="connsiteX4" fmla="*/ 293587 w 293587"/>
                  <a:gd name="connsiteY4" fmla="*/ 36263 h 237103"/>
                  <a:gd name="connsiteX5" fmla="*/ 43847 w 293587"/>
                  <a:gd name="connsiteY5" fmla="*/ 134646 h 237103"/>
                  <a:gd name="connsiteX6" fmla="*/ 109750 w 293587"/>
                  <a:gd name="connsiteY6" fmla="*/ 236182 h 237103"/>
                  <a:gd name="connsiteX7" fmla="*/ 26503 w 293587"/>
                  <a:gd name="connsiteY7" fmla="*/ 212532 h 237103"/>
                  <a:gd name="connsiteX8" fmla="*/ 5692 w 293587"/>
                  <a:gd name="connsiteY8" fmla="*/ 112888 h 23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587" h="237103">
                    <a:moveTo>
                      <a:pt x="5692" y="112888"/>
                    </a:moveTo>
                    <a:cubicBezTo>
                      <a:pt x="16098" y="79148"/>
                      <a:pt x="47946" y="61174"/>
                      <a:pt x="99660" y="46038"/>
                    </a:cubicBezTo>
                    <a:cubicBezTo>
                      <a:pt x="132454" y="36578"/>
                      <a:pt x="174077" y="32164"/>
                      <a:pt x="239351" y="18920"/>
                    </a:cubicBezTo>
                    <a:cubicBezTo>
                      <a:pt x="271199" y="12613"/>
                      <a:pt x="293587" y="0"/>
                      <a:pt x="293587" y="0"/>
                    </a:cubicBezTo>
                    <a:lnTo>
                      <a:pt x="293587" y="36263"/>
                    </a:lnTo>
                    <a:cubicBezTo>
                      <a:pt x="293587" y="36263"/>
                      <a:pt x="77587" y="78832"/>
                      <a:pt x="43847" y="134646"/>
                    </a:cubicBezTo>
                    <a:cubicBezTo>
                      <a:pt x="27449" y="162079"/>
                      <a:pt x="32495" y="229244"/>
                      <a:pt x="109750" y="236182"/>
                    </a:cubicBezTo>
                    <a:cubicBezTo>
                      <a:pt x="86101" y="239650"/>
                      <a:pt x="47315" y="233659"/>
                      <a:pt x="26503" y="212532"/>
                    </a:cubicBezTo>
                    <a:cubicBezTo>
                      <a:pt x="646" y="186360"/>
                      <a:pt x="-6291" y="151358"/>
                      <a:pt x="5692" y="112888"/>
                    </a:cubicBezTo>
                    <a:close/>
                  </a:path>
                </a:pathLst>
              </a:custGeom>
              <a:solidFill>
                <a:schemeClr val="accent4"/>
              </a:solid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292" name="Freeform: Shape 291">
                <a:extLst>
                  <a:ext uri="{FF2B5EF4-FFF2-40B4-BE49-F238E27FC236}">
                    <a16:creationId xmlns:a16="http://schemas.microsoft.com/office/drawing/2014/main" id="{BBD1D797-8339-0842-97F9-AE36EA72F236}"/>
                  </a:ext>
                </a:extLst>
              </p:cNvPr>
              <p:cNvSpPr/>
              <p:nvPr/>
            </p:nvSpPr>
            <p:spPr>
              <a:xfrm>
                <a:off x="7636458" y="4984449"/>
                <a:ext cx="258623" cy="200060"/>
              </a:xfrm>
              <a:custGeom>
                <a:avLst/>
                <a:gdLst>
                  <a:gd name="connsiteX0" fmla="*/ 258623 w 258623"/>
                  <a:gd name="connsiteY0" fmla="*/ 0 h 200060"/>
                  <a:gd name="connsiteX1" fmla="*/ 60281 w 258623"/>
                  <a:gd name="connsiteY1" fmla="*/ 53606 h 200060"/>
                  <a:gd name="connsiteX2" fmla="*/ 53 w 258623"/>
                  <a:gd name="connsiteY2" fmla="*/ 134646 h 200060"/>
                  <a:gd name="connsiteX3" fmla="*/ 56497 w 258623"/>
                  <a:gd name="connsiteY3" fmla="*/ 197396 h 200060"/>
                  <a:gd name="connsiteX4" fmla="*/ 258623 w 258623"/>
                  <a:gd name="connsiteY4" fmla="*/ 144105 h 200060"/>
                  <a:gd name="connsiteX5" fmla="*/ 258623 w 258623"/>
                  <a:gd name="connsiteY5" fmla="*/ 0 h 20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623" h="200060">
                    <a:moveTo>
                      <a:pt x="258623" y="0"/>
                    </a:moveTo>
                    <a:cubicBezTo>
                      <a:pt x="258623" y="0"/>
                      <a:pt x="129338" y="23965"/>
                      <a:pt x="60281" y="53606"/>
                    </a:cubicBezTo>
                    <a:cubicBezTo>
                      <a:pt x="-262" y="79778"/>
                      <a:pt x="1630" y="106897"/>
                      <a:pt x="53" y="134646"/>
                    </a:cubicBezTo>
                    <a:cubicBezTo>
                      <a:pt x="-893" y="150727"/>
                      <a:pt x="10459" y="190459"/>
                      <a:pt x="56497" y="197396"/>
                    </a:cubicBezTo>
                    <a:cubicBezTo>
                      <a:pt x="111365" y="205595"/>
                      <a:pt x="176007" y="196765"/>
                      <a:pt x="258623" y="144105"/>
                    </a:cubicBezTo>
                    <a:cubicBezTo>
                      <a:pt x="258623" y="15136"/>
                      <a:pt x="258623" y="0"/>
                      <a:pt x="258623" y="0"/>
                    </a:cubicBezTo>
                    <a:close/>
                  </a:path>
                </a:pathLst>
              </a:custGeom>
              <a:solidFill>
                <a:schemeClr val="accent4"/>
              </a:solidFill>
              <a:ln w="3141" cap="flat">
                <a:noFill/>
                <a:prstDash val="solid"/>
                <a:miter/>
              </a:ln>
            </p:spPr>
            <p:txBody>
              <a:bodyPr rtlCol="0" anchor="ctr"/>
              <a:lstStyle/>
              <a:p>
                <a:endParaRPr lang="zh-CN" altLang="en-US">
                  <a:latin typeface="Arial" panose="020B0604020202020204" pitchFamily="34" charset="0"/>
                </a:endParaRPr>
              </a:p>
            </p:txBody>
          </p:sp>
          <p:sp>
            <p:nvSpPr>
              <p:cNvPr id="294" name="Freeform: Shape 293">
                <a:extLst>
                  <a:ext uri="{FF2B5EF4-FFF2-40B4-BE49-F238E27FC236}">
                    <a16:creationId xmlns:a16="http://schemas.microsoft.com/office/drawing/2014/main" id="{BDE83CAE-25C1-CA6C-7BCA-2187C4AB9F70}"/>
                  </a:ext>
                </a:extLst>
              </p:cNvPr>
              <p:cNvSpPr/>
              <p:nvPr/>
            </p:nvSpPr>
            <p:spPr>
              <a:xfrm>
                <a:off x="7636457" y="4984449"/>
                <a:ext cx="258623" cy="200060"/>
              </a:xfrm>
              <a:custGeom>
                <a:avLst/>
                <a:gdLst>
                  <a:gd name="connsiteX0" fmla="*/ 258623 w 258623"/>
                  <a:gd name="connsiteY0" fmla="*/ 0 h 200060"/>
                  <a:gd name="connsiteX1" fmla="*/ 60281 w 258623"/>
                  <a:gd name="connsiteY1" fmla="*/ 53606 h 200060"/>
                  <a:gd name="connsiteX2" fmla="*/ 53 w 258623"/>
                  <a:gd name="connsiteY2" fmla="*/ 134646 h 200060"/>
                  <a:gd name="connsiteX3" fmla="*/ 56497 w 258623"/>
                  <a:gd name="connsiteY3" fmla="*/ 197396 h 200060"/>
                  <a:gd name="connsiteX4" fmla="*/ 258623 w 258623"/>
                  <a:gd name="connsiteY4" fmla="*/ 144105 h 200060"/>
                  <a:gd name="connsiteX5" fmla="*/ 258623 w 258623"/>
                  <a:gd name="connsiteY5" fmla="*/ 0 h 20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623" h="200060">
                    <a:moveTo>
                      <a:pt x="258623" y="0"/>
                    </a:moveTo>
                    <a:cubicBezTo>
                      <a:pt x="258623" y="0"/>
                      <a:pt x="129338" y="23965"/>
                      <a:pt x="60281" y="53606"/>
                    </a:cubicBezTo>
                    <a:cubicBezTo>
                      <a:pt x="-262" y="79778"/>
                      <a:pt x="1630" y="106897"/>
                      <a:pt x="53" y="134646"/>
                    </a:cubicBezTo>
                    <a:cubicBezTo>
                      <a:pt x="-893" y="150727"/>
                      <a:pt x="10459" y="190459"/>
                      <a:pt x="56497" y="197396"/>
                    </a:cubicBezTo>
                    <a:cubicBezTo>
                      <a:pt x="111365" y="205595"/>
                      <a:pt x="176007" y="196765"/>
                      <a:pt x="258623" y="144105"/>
                    </a:cubicBezTo>
                    <a:cubicBezTo>
                      <a:pt x="258623" y="15136"/>
                      <a:pt x="258623" y="0"/>
                      <a:pt x="258623" y="0"/>
                    </a:cubicBezTo>
                    <a:close/>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295" name="Freeform: Shape 294">
                <a:extLst>
                  <a:ext uri="{FF2B5EF4-FFF2-40B4-BE49-F238E27FC236}">
                    <a16:creationId xmlns:a16="http://schemas.microsoft.com/office/drawing/2014/main" id="{2CAE020E-5882-7548-FC75-3F381A0F3FB9}"/>
                  </a:ext>
                </a:extLst>
              </p:cNvPr>
              <p:cNvSpPr/>
              <p:nvPr/>
            </p:nvSpPr>
            <p:spPr>
              <a:xfrm>
                <a:off x="7769499" y="5058551"/>
                <a:ext cx="23100" cy="68426"/>
              </a:xfrm>
              <a:custGeom>
                <a:avLst/>
                <a:gdLst>
                  <a:gd name="connsiteX0" fmla="*/ 5757 w 23100"/>
                  <a:gd name="connsiteY0" fmla="*/ 0 h 68426"/>
                  <a:gd name="connsiteX1" fmla="*/ 23100 w 23100"/>
                  <a:gd name="connsiteY1" fmla="*/ 68426 h 68426"/>
                </a:gdLst>
                <a:ahLst/>
                <a:cxnLst>
                  <a:cxn ang="0">
                    <a:pos x="connsiteX0" y="connsiteY0"/>
                  </a:cxn>
                  <a:cxn ang="0">
                    <a:pos x="connsiteX1" y="connsiteY1"/>
                  </a:cxn>
                </a:cxnLst>
                <a:rect l="l" t="t" r="r" b="b"/>
                <a:pathLst>
                  <a:path w="23100" h="68426">
                    <a:moveTo>
                      <a:pt x="5757" y="0"/>
                    </a:moveTo>
                    <a:cubicBezTo>
                      <a:pt x="-4649" y="5676"/>
                      <a:pt x="-2126" y="60859"/>
                      <a:pt x="23100" y="68426"/>
                    </a:cubicBezTo>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296" name="Freeform: Shape 295">
                <a:extLst>
                  <a:ext uri="{FF2B5EF4-FFF2-40B4-BE49-F238E27FC236}">
                    <a16:creationId xmlns:a16="http://schemas.microsoft.com/office/drawing/2014/main" id="{FAD08E76-9C24-D1CD-810C-CB516F92837A}"/>
                  </a:ext>
                </a:extLst>
              </p:cNvPr>
              <p:cNvSpPr/>
              <p:nvPr/>
            </p:nvSpPr>
            <p:spPr>
              <a:xfrm>
                <a:off x="7809777" y="5054452"/>
                <a:ext cx="20977" cy="59597"/>
              </a:xfrm>
              <a:custGeom>
                <a:avLst/>
                <a:gdLst>
                  <a:gd name="connsiteX0" fmla="*/ 4895 w 20977"/>
                  <a:gd name="connsiteY0" fmla="*/ 0 h 59597"/>
                  <a:gd name="connsiteX1" fmla="*/ 20977 w 20977"/>
                  <a:gd name="connsiteY1" fmla="*/ 59597 h 59597"/>
                </a:gdLst>
                <a:ahLst/>
                <a:cxnLst>
                  <a:cxn ang="0">
                    <a:pos x="connsiteX0" y="connsiteY0"/>
                  </a:cxn>
                  <a:cxn ang="0">
                    <a:pos x="connsiteX1" y="connsiteY1"/>
                  </a:cxn>
                </a:cxnLst>
                <a:rect l="l" t="t" r="r" b="b"/>
                <a:pathLst>
                  <a:path w="20977" h="59597">
                    <a:moveTo>
                      <a:pt x="4895" y="0"/>
                    </a:moveTo>
                    <a:cubicBezTo>
                      <a:pt x="-5826" y="15136"/>
                      <a:pt x="1742" y="50768"/>
                      <a:pt x="20977" y="59597"/>
                    </a:cubicBezTo>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297" name="Freeform: Shape 296">
                <a:extLst>
                  <a:ext uri="{FF2B5EF4-FFF2-40B4-BE49-F238E27FC236}">
                    <a16:creationId xmlns:a16="http://schemas.microsoft.com/office/drawing/2014/main" id="{4BAA2E7B-B65A-349B-8436-A3F45E70B7EA}"/>
                  </a:ext>
                </a:extLst>
              </p:cNvPr>
              <p:cNvSpPr/>
              <p:nvPr/>
            </p:nvSpPr>
            <p:spPr>
              <a:xfrm>
                <a:off x="7846040" y="5041839"/>
                <a:ext cx="20977" cy="59597"/>
              </a:xfrm>
              <a:custGeom>
                <a:avLst/>
                <a:gdLst>
                  <a:gd name="connsiteX0" fmla="*/ 4895 w 20977"/>
                  <a:gd name="connsiteY0" fmla="*/ 0 h 59597"/>
                  <a:gd name="connsiteX1" fmla="*/ 20977 w 20977"/>
                  <a:gd name="connsiteY1" fmla="*/ 59597 h 59597"/>
                </a:gdLst>
                <a:ahLst/>
                <a:cxnLst>
                  <a:cxn ang="0">
                    <a:pos x="connsiteX0" y="connsiteY0"/>
                  </a:cxn>
                  <a:cxn ang="0">
                    <a:pos x="connsiteX1" y="connsiteY1"/>
                  </a:cxn>
                </a:cxnLst>
                <a:rect l="l" t="t" r="r" b="b"/>
                <a:pathLst>
                  <a:path w="20977" h="59597">
                    <a:moveTo>
                      <a:pt x="4895" y="0"/>
                    </a:moveTo>
                    <a:cubicBezTo>
                      <a:pt x="-5826" y="15136"/>
                      <a:pt x="1742" y="50768"/>
                      <a:pt x="20977" y="59597"/>
                    </a:cubicBezTo>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grpSp>
        <p:sp>
          <p:nvSpPr>
            <p:cNvPr id="298" name="Freeform: Shape 297">
              <a:extLst>
                <a:ext uri="{FF2B5EF4-FFF2-40B4-BE49-F238E27FC236}">
                  <a16:creationId xmlns:a16="http://schemas.microsoft.com/office/drawing/2014/main" id="{5FAE1297-0DFE-6DBF-A6D4-261A58351432}"/>
                </a:ext>
              </a:extLst>
            </p:cNvPr>
            <p:cNvSpPr/>
            <p:nvPr/>
          </p:nvSpPr>
          <p:spPr>
            <a:xfrm>
              <a:off x="7607185" y="4548664"/>
              <a:ext cx="699400" cy="404252"/>
            </a:xfrm>
            <a:custGeom>
              <a:avLst/>
              <a:gdLst>
                <a:gd name="connsiteX0" fmla="*/ 615838 w 699400"/>
                <a:gd name="connsiteY0" fmla="*/ 329834 h 404252"/>
                <a:gd name="connsiteX1" fmla="*/ 349700 w 699400"/>
                <a:gd name="connsiteY1" fmla="*/ 404252 h 404252"/>
                <a:gd name="connsiteX2" fmla="*/ 83562 w 699400"/>
                <a:gd name="connsiteY2" fmla="*/ 329834 h 404252"/>
                <a:gd name="connsiteX3" fmla="*/ 0 w 699400"/>
                <a:gd name="connsiteY3" fmla="*/ 202126 h 404252"/>
                <a:gd name="connsiteX4" fmla="*/ 83562 w 699400"/>
                <a:gd name="connsiteY4" fmla="*/ 74418 h 404252"/>
                <a:gd name="connsiteX5" fmla="*/ 349700 w 699400"/>
                <a:gd name="connsiteY5" fmla="*/ 0 h 404252"/>
                <a:gd name="connsiteX6" fmla="*/ 615838 w 699400"/>
                <a:gd name="connsiteY6" fmla="*/ 74418 h 404252"/>
                <a:gd name="connsiteX7" fmla="*/ 699400 w 699400"/>
                <a:gd name="connsiteY7" fmla="*/ 202126 h 404252"/>
                <a:gd name="connsiteX8" fmla="*/ 615838 w 699400"/>
                <a:gd name="connsiteY8" fmla="*/ 329834 h 40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400" h="404252">
                  <a:moveTo>
                    <a:pt x="615838" y="329834"/>
                  </a:moveTo>
                  <a:cubicBezTo>
                    <a:pt x="547727" y="377134"/>
                    <a:pt x="450921" y="404252"/>
                    <a:pt x="349700" y="404252"/>
                  </a:cubicBezTo>
                  <a:cubicBezTo>
                    <a:pt x="248795" y="404252"/>
                    <a:pt x="151673" y="377134"/>
                    <a:pt x="83562" y="329834"/>
                  </a:cubicBezTo>
                  <a:cubicBezTo>
                    <a:pt x="52345" y="308077"/>
                    <a:pt x="0" y="262669"/>
                    <a:pt x="0" y="202126"/>
                  </a:cubicBezTo>
                  <a:cubicBezTo>
                    <a:pt x="0" y="141583"/>
                    <a:pt x="52345" y="96175"/>
                    <a:pt x="83562" y="74418"/>
                  </a:cubicBezTo>
                  <a:cubicBezTo>
                    <a:pt x="151673" y="27118"/>
                    <a:pt x="248479" y="0"/>
                    <a:pt x="349700" y="0"/>
                  </a:cubicBezTo>
                  <a:cubicBezTo>
                    <a:pt x="450605" y="0"/>
                    <a:pt x="547727" y="27118"/>
                    <a:pt x="615838" y="74418"/>
                  </a:cubicBezTo>
                  <a:cubicBezTo>
                    <a:pt x="647055" y="96175"/>
                    <a:pt x="699400" y="141583"/>
                    <a:pt x="699400" y="202126"/>
                  </a:cubicBezTo>
                  <a:cubicBezTo>
                    <a:pt x="699400" y="262669"/>
                    <a:pt x="647055" y="308077"/>
                    <a:pt x="615838" y="329834"/>
                  </a:cubicBezTo>
                  <a:close/>
                </a:path>
              </a:pathLst>
            </a:custGeom>
            <a:solidFill>
              <a:schemeClr val="accent3"/>
            </a:solidFill>
            <a:ln w="3141" cap="flat">
              <a:noFill/>
              <a:prstDash val="solid"/>
              <a:miter/>
            </a:ln>
          </p:spPr>
          <p:txBody>
            <a:bodyPr rtlCol="0" anchor="ctr"/>
            <a:lstStyle/>
            <a:p>
              <a:endParaRPr lang="zh-CN" altLang="en-US">
                <a:latin typeface="Arial" panose="020B0604020202020204" pitchFamily="34" charset="0"/>
              </a:endParaRPr>
            </a:p>
          </p:txBody>
        </p:sp>
        <p:sp>
          <p:nvSpPr>
            <p:cNvPr id="299" name="Freeform: Shape 298">
              <a:extLst>
                <a:ext uri="{FF2B5EF4-FFF2-40B4-BE49-F238E27FC236}">
                  <a16:creationId xmlns:a16="http://schemas.microsoft.com/office/drawing/2014/main" id="{1CE2A918-4C77-A809-F125-E450EAEA5564}"/>
                </a:ext>
              </a:extLst>
            </p:cNvPr>
            <p:cNvSpPr/>
            <p:nvPr/>
          </p:nvSpPr>
          <p:spPr>
            <a:xfrm>
              <a:off x="7382545" y="4702773"/>
              <a:ext cx="1152841" cy="432718"/>
            </a:xfrm>
            <a:custGeom>
              <a:avLst/>
              <a:gdLst>
                <a:gd name="connsiteX0" fmla="*/ 1152339 w 1152841"/>
                <a:gd name="connsiteY0" fmla="*/ 98470 h 432718"/>
                <a:gd name="connsiteX1" fmla="*/ 1147924 w 1152841"/>
                <a:gd name="connsiteY1" fmla="*/ 117074 h 432718"/>
                <a:gd name="connsiteX2" fmla="*/ 576232 w 1152841"/>
                <a:gd name="connsiteY2" fmla="*/ 432719 h 432718"/>
                <a:gd name="connsiteX3" fmla="*/ 4225 w 1152841"/>
                <a:gd name="connsiteY3" fmla="*/ 115813 h 432718"/>
                <a:gd name="connsiteX4" fmla="*/ 757 w 1152841"/>
                <a:gd name="connsiteY4" fmla="*/ 100677 h 432718"/>
                <a:gd name="connsiteX5" fmla="*/ 1703 w 1152841"/>
                <a:gd name="connsiteY5" fmla="*/ 72297 h 432718"/>
                <a:gd name="connsiteX6" fmla="*/ 145493 w 1152841"/>
                <a:gd name="connsiteY6" fmla="*/ 3871 h 432718"/>
                <a:gd name="connsiteX7" fmla="*/ 240092 w 1152841"/>
                <a:gd name="connsiteY7" fmla="*/ 73559 h 432718"/>
                <a:gd name="connsiteX8" fmla="*/ 247029 w 1152841"/>
                <a:gd name="connsiteY8" fmla="*/ 94055 h 432718"/>
                <a:gd name="connsiteX9" fmla="*/ 318293 w 1152841"/>
                <a:gd name="connsiteY9" fmla="*/ 176041 h 432718"/>
                <a:gd name="connsiteX10" fmla="*/ 576232 w 1152841"/>
                <a:gd name="connsiteY10" fmla="*/ 250458 h 432718"/>
                <a:gd name="connsiteX11" fmla="*/ 834172 w 1152841"/>
                <a:gd name="connsiteY11" fmla="*/ 176041 h 432718"/>
                <a:gd name="connsiteX12" fmla="*/ 905751 w 1152841"/>
                <a:gd name="connsiteY12" fmla="*/ 93424 h 432718"/>
                <a:gd name="connsiteX13" fmla="*/ 912058 w 1152841"/>
                <a:gd name="connsiteY13" fmla="*/ 74505 h 432718"/>
                <a:gd name="connsiteX14" fmla="*/ 1006972 w 1152841"/>
                <a:gd name="connsiteY14" fmla="*/ 4186 h 432718"/>
                <a:gd name="connsiteX15" fmla="*/ 1150762 w 1152841"/>
                <a:gd name="connsiteY15" fmla="*/ 72613 h 432718"/>
                <a:gd name="connsiteX16" fmla="*/ 1152339 w 1152841"/>
                <a:gd name="connsiteY16" fmla="*/ 98470 h 43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2841" h="432718">
                  <a:moveTo>
                    <a:pt x="1152339" y="98470"/>
                  </a:moveTo>
                  <a:cubicBezTo>
                    <a:pt x="1151078" y="104776"/>
                    <a:pt x="1149816" y="110768"/>
                    <a:pt x="1147924" y="117074"/>
                  </a:cubicBezTo>
                  <a:cubicBezTo>
                    <a:pt x="1098733" y="296496"/>
                    <a:pt x="861605" y="432719"/>
                    <a:pt x="576232" y="432719"/>
                  </a:cubicBezTo>
                  <a:cubicBezTo>
                    <a:pt x="290229" y="432719"/>
                    <a:pt x="52471" y="295866"/>
                    <a:pt x="4225" y="115813"/>
                  </a:cubicBezTo>
                  <a:cubicBezTo>
                    <a:pt x="2964" y="110768"/>
                    <a:pt x="1703" y="105722"/>
                    <a:pt x="757" y="100677"/>
                  </a:cubicBezTo>
                  <a:cubicBezTo>
                    <a:pt x="-505" y="91217"/>
                    <a:pt x="-189" y="81757"/>
                    <a:pt x="1703" y="72297"/>
                  </a:cubicBezTo>
                  <a:cubicBezTo>
                    <a:pt x="13370" y="19322"/>
                    <a:pt x="77697" y="-11265"/>
                    <a:pt x="145493" y="3871"/>
                  </a:cubicBezTo>
                  <a:cubicBezTo>
                    <a:pt x="189954" y="13646"/>
                    <a:pt x="224640" y="41080"/>
                    <a:pt x="240092" y="73559"/>
                  </a:cubicBezTo>
                  <a:cubicBezTo>
                    <a:pt x="241668" y="80496"/>
                    <a:pt x="244191" y="87433"/>
                    <a:pt x="247029" y="94055"/>
                  </a:cubicBezTo>
                  <a:cubicBezTo>
                    <a:pt x="263426" y="131895"/>
                    <a:pt x="296220" y="160274"/>
                    <a:pt x="318293" y="176041"/>
                  </a:cubicBezTo>
                  <a:cubicBezTo>
                    <a:pt x="384197" y="223340"/>
                    <a:pt x="478480" y="250458"/>
                    <a:pt x="576232" y="250458"/>
                  </a:cubicBezTo>
                  <a:cubicBezTo>
                    <a:pt x="674300" y="250458"/>
                    <a:pt x="768268" y="223340"/>
                    <a:pt x="834172" y="176041"/>
                  </a:cubicBezTo>
                  <a:cubicBezTo>
                    <a:pt x="856560" y="159959"/>
                    <a:pt x="889670" y="131264"/>
                    <a:pt x="905751" y="93424"/>
                  </a:cubicBezTo>
                  <a:cubicBezTo>
                    <a:pt x="908274" y="87433"/>
                    <a:pt x="910481" y="80811"/>
                    <a:pt x="912058" y="74505"/>
                  </a:cubicBezTo>
                  <a:cubicBezTo>
                    <a:pt x="927194" y="41710"/>
                    <a:pt x="962195" y="14277"/>
                    <a:pt x="1006972" y="4186"/>
                  </a:cubicBezTo>
                  <a:cubicBezTo>
                    <a:pt x="1074768" y="-10950"/>
                    <a:pt x="1139095" y="19953"/>
                    <a:pt x="1150762" y="72613"/>
                  </a:cubicBezTo>
                  <a:cubicBezTo>
                    <a:pt x="1152970" y="80811"/>
                    <a:pt x="1153285" y="89641"/>
                    <a:pt x="1152339" y="98470"/>
                  </a:cubicBezTo>
                  <a:close/>
                </a:path>
              </a:pathLst>
            </a:custGeom>
            <a:solidFill>
              <a:schemeClr val="accent4"/>
            </a:solidFill>
            <a:ln w="9525"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300" name="Freeform: Shape 299">
              <a:extLst>
                <a:ext uri="{FF2B5EF4-FFF2-40B4-BE49-F238E27FC236}">
                  <a16:creationId xmlns:a16="http://schemas.microsoft.com/office/drawing/2014/main" id="{0C790D24-C977-7235-FB5D-C8A3E657E2C2}"/>
                </a:ext>
              </a:extLst>
            </p:cNvPr>
            <p:cNvSpPr/>
            <p:nvPr/>
          </p:nvSpPr>
          <p:spPr>
            <a:xfrm>
              <a:off x="7382499" y="4770340"/>
              <a:ext cx="1152887" cy="364520"/>
            </a:xfrm>
            <a:custGeom>
              <a:avLst/>
              <a:gdLst>
                <a:gd name="connsiteX0" fmla="*/ 1150808 w 1152887"/>
                <a:gd name="connsiteY0" fmla="*/ 4415 h 364520"/>
                <a:gd name="connsiteX1" fmla="*/ 1149547 w 1152887"/>
                <a:gd name="connsiteY1" fmla="*/ 0 h 364520"/>
                <a:gd name="connsiteX2" fmla="*/ 1145763 w 1152887"/>
                <a:gd name="connsiteY2" fmla="*/ 15451 h 364520"/>
                <a:gd name="connsiteX3" fmla="*/ 574702 w 1152887"/>
                <a:gd name="connsiteY3" fmla="*/ 331096 h 364520"/>
                <a:gd name="connsiteX4" fmla="*/ 2695 w 1152887"/>
                <a:gd name="connsiteY4" fmla="*/ 14190 h 364520"/>
                <a:gd name="connsiteX5" fmla="*/ 1118 w 1152887"/>
                <a:gd name="connsiteY5" fmla="*/ 8198 h 364520"/>
                <a:gd name="connsiteX6" fmla="*/ 803 w 1152887"/>
                <a:gd name="connsiteY6" fmla="*/ 32479 h 364520"/>
                <a:gd name="connsiteX7" fmla="*/ 4272 w 1152887"/>
                <a:gd name="connsiteY7" fmla="*/ 47615 h 364520"/>
                <a:gd name="connsiteX8" fmla="*/ 576279 w 1152887"/>
                <a:gd name="connsiteY8" fmla="*/ 364520 h 364520"/>
                <a:gd name="connsiteX9" fmla="*/ 1147970 w 1152887"/>
                <a:gd name="connsiteY9" fmla="*/ 48876 h 364520"/>
                <a:gd name="connsiteX10" fmla="*/ 1152385 w 1152887"/>
                <a:gd name="connsiteY10" fmla="*/ 30272 h 364520"/>
                <a:gd name="connsiteX11" fmla="*/ 1150808 w 1152887"/>
                <a:gd name="connsiteY11" fmla="*/ 4415 h 36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2887" h="364520">
                  <a:moveTo>
                    <a:pt x="1150808" y="4415"/>
                  </a:moveTo>
                  <a:cubicBezTo>
                    <a:pt x="1150493" y="2838"/>
                    <a:pt x="1150178" y="1577"/>
                    <a:pt x="1149547" y="0"/>
                  </a:cubicBezTo>
                  <a:cubicBezTo>
                    <a:pt x="1148601" y="5045"/>
                    <a:pt x="1147340" y="10406"/>
                    <a:pt x="1145763" y="15451"/>
                  </a:cubicBezTo>
                  <a:cubicBezTo>
                    <a:pt x="1097202" y="194873"/>
                    <a:pt x="859760" y="331096"/>
                    <a:pt x="574702" y="331096"/>
                  </a:cubicBezTo>
                  <a:cubicBezTo>
                    <a:pt x="288698" y="331096"/>
                    <a:pt x="50940" y="194243"/>
                    <a:pt x="2695" y="14190"/>
                  </a:cubicBezTo>
                  <a:cubicBezTo>
                    <a:pt x="2064" y="12298"/>
                    <a:pt x="1749" y="10406"/>
                    <a:pt x="1118" y="8198"/>
                  </a:cubicBezTo>
                  <a:cubicBezTo>
                    <a:pt x="-143" y="16397"/>
                    <a:pt x="-458" y="24596"/>
                    <a:pt x="803" y="32479"/>
                  </a:cubicBezTo>
                  <a:cubicBezTo>
                    <a:pt x="1749" y="37524"/>
                    <a:pt x="3010" y="42569"/>
                    <a:pt x="4272" y="47615"/>
                  </a:cubicBezTo>
                  <a:cubicBezTo>
                    <a:pt x="52517" y="227668"/>
                    <a:pt x="290275" y="364520"/>
                    <a:pt x="576279" y="364520"/>
                  </a:cubicBezTo>
                  <a:cubicBezTo>
                    <a:pt x="861652" y="364520"/>
                    <a:pt x="1098779" y="228298"/>
                    <a:pt x="1147970" y="48876"/>
                  </a:cubicBezTo>
                  <a:cubicBezTo>
                    <a:pt x="1149547" y="42885"/>
                    <a:pt x="1151124" y="36578"/>
                    <a:pt x="1152385" y="30272"/>
                  </a:cubicBezTo>
                  <a:cubicBezTo>
                    <a:pt x="1153331" y="22073"/>
                    <a:pt x="1153016" y="13244"/>
                    <a:pt x="1150808" y="4415"/>
                  </a:cubicBezTo>
                  <a:close/>
                </a:path>
              </a:pathLst>
            </a:custGeom>
            <a:solidFill>
              <a:schemeClr val="accent4"/>
            </a:solidFill>
            <a:ln w="3141" cap="flat">
              <a:noFill/>
              <a:prstDash val="solid"/>
              <a:miter/>
            </a:ln>
          </p:spPr>
          <p:txBody>
            <a:bodyPr rtlCol="0" anchor="ctr"/>
            <a:lstStyle/>
            <a:p>
              <a:endParaRPr lang="zh-CN" altLang="en-US">
                <a:latin typeface="Arial" panose="020B0604020202020204" pitchFamily="34" charset="0"/>
              </a:endParaRPr>
            </a:p>
          </p:txBody>
        </p:sp>
        <p:sp>
          <p:nvSpPr>
            <p:cNvPr id="301" name="Freeform: Shape 300">
              <a:extLst>
                <a:ext uri="{FF2B5EF4-FFF2-40B4-BE49-F238E27FC236}">
                  <a16:creationId xmlns:a16="http://schemas.microsoft.com/office/drawing/2014/main" id="{4DA8D3AB-8EB6-5D9B-3685-93B84A018599}"/>
                </a:ext>
              </a:extLst>
            </p:cNvPr>
            <p:cNvSpPr/>
            <p:nvPr/>
          </p:nvSpPr>
          <p:spPr>
            <a:xfrm>
              <a:off x="7382545" y="4702773"/>
              <a:ext cx="1152841" cy="432718"/>
            </a:xfrm>
            <a:custGeom>
              <a:avLst/>
              <a:gdLst>
                <a:gd name="connsiteX0" fmla="*/ 1152339 w 1152841"/>
                <a:gd name="connsiteY0" fmla="*/ 98470 h 432718"/>
                <a:gd name="connsiteX1" fmla="*/ 1147924 w 1152841"/>
                <a:gd name="connsiteY1" fmla="*/ 117074 h 432718"/>
                <a:gd name="connsiteX2" fmla="*/ 576232 w 1152841"/>
                <a:gd name="connsiteY2" fmla="*/ 432719 h 432718"/>
                <a:gd name="connsiteX3" fmla="*/ 4225 w 1152841"/>
                <a:gd name="connsiteY3" fmla="*/ 115813 h 432718"/>
                <a:gd name="connsiteX4" fmla="*/ 757 w 1152841"/>
                <a:gd name="connsiteY4" fmla="*/ 100677 h 432718"/>
                <a:gd name="connsiteX5" fmla="*/ 1703 w 1152841"/>
                <a:gd name="connsiteY5" fmla="*/ 72297 h 432718"/>
                <a:gd name="connsiteX6" fmla="*/ 145493 w 1152841"/>
                <a:gd name="connsiteY6" fmla="*/ 3871 h 432718"/>
                <a:gd name="connsiteX7" fmla="*/ 240092 w 1152841"/>
                <a:gd name="connsiteY7" fmla="*/ 73559 h 432718"/>
                <a:gd name="connsiteX8" fmla="*/ 247029 w 1152841"/>
                <a:gd name="connsiteY8" fmla="*/ 94055 h 432718"/>
                <a:gd name="connsiteX9" fmla="*/ 318293 w 1152841"/>
                <a:gd name="connsiteY9" fmla="*/ 176041 h 432718"/>
                <a:gd name="connsiteX10" fmla="*/ 576232 w 1152841"/>
                <a:gd name="connsiteY10" fmla="*/ 250458 h 432718"/>
                <a:gd name="connsiteX11" fmla="*/ 834172 w 1152841"/>
                <a:gd name="connsiteY11" fmla="*/ 176041 h 432718"/>
                <a:gd name="connsiteX12" fmla="*/ 905751 w 1152841"/>
                <a:gd name="connsiteY12" fmla="*/ 93424 h 432718"/>
                <a:gd name="connsiteX13" fmla="*/ 912058 w 1152841"/>
                <a:gd name="connsiteY13" fmla="*/ 74505 h 432718"/>
                <a:gd name="connsiteX14" fmla="*/ 1006972 w 1152841"/>
                <a:gd name="connsiteY14" fmla="*/ 4186 h 432718"/>
                <a:gd name="connsiteX15" fmla="*/ 1150762 w 1152841"/>
                <a:gd name="connsiteY15" fmla="*/ 72613 h 432718"/>
                <a:gd name="connsiteX16" fmla="*/ 1152339 w 1152841"/>
                <a:gd name="connsiteY16" fmla="*/ 98470 h 43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2841" h="432718">
                  <a:moveTo>
                    <a:pt x="1152339" y="98470"/>
                  </a:moveTo>
                  <a:cubicBezTo>
                    <a:pt x="1151078" y="104776"/>
                    <a:pt x="1149816" y="110768"/>
                    <a:pt x="1147924" y="117074"/>
                  </a:cubicBezTo>
                  <a:cubicBezTo>
                    <a:pt x="1098733" y="296496"/>
                    <a:pt x="861605" y="432719"/>
                    <a:pt x="576232" y="432719"/>
                  </a:cubicBezTo>
                  <a:cubicBezTo>
                    <a:pt x="290229" y="432719"/>
                    <a:pt x="52471" y="295866"/>
                    <a:pt x="4225" y="115813"/>
                  </a:cubicBezTo>
                  <a:cubicBezTo>
                    <a:pt x="2964" y="110768"/>
                    <a:pt x="1703" y="105722"/>
                    <a:pt x="757" y="100677"/>
                  </a:cubicBezTo>
                  <a:cubicBezTo>
                    <a:pt x="-505" y="91217"/>
                    <a:pt x="-189" y="81757"/>
                    <a:pt x="1703" y="72297"/>
                  </a:cubicBezTo>
                  <a:cubicBezTo>
                    <a:pt x="13370" y="19322"/>
                    <a:pt x="77697" y="-11265"/>
                    <a:pt x="145493" y="3871"/>
                  </a:cubicBezTo>
                  <a:cubicBezTo>
                    <a:pt x="189954" y="13646"/>
                    <a:pt x="224640" y="41080"/>
                    <a:pt x="240092" y="73559"/>
                  </a:cubicBezTo>
                  <a:cubicBezTo>
                    <a:pt x="241668" y="80496"/>
                    <a:pt x="244191" y="87433"/>
                    <a:pt x="247029" y="94055"/>
                  </a:cubicBezTo>
                  <a:cubicBezTo>
                    <a:pt x="263426" y="131895"/>
                    <a:pt x="296220" y="160274"/>
                    <a:pt x="318293" y="176041"/>
                  </a:cubicBezTo>
                  <a:cubicBezTo>
                    <a:pt x="384197" y="223340"/>
                    <a:pt x="478480" y="250458"/>
                    <a:pt x="576232" y="250458"/>
                  </a:cubicBezTo>
                  <a:cubicBezTo>
                    <a:pt x="674300" y="250458"/>
                    <a:pt x="768268" y="223340"/>
                    <a:pt x="834172" y="176041"/>
                  </a:cubicBezTo>
                  <a:cubicBezTo>
                    <a:pt x="856560" y="159959"/>
                    <a:pt x="889670" y="131264"/>
                    <a:pt x="905751" y="93424"/>
                  </a:cubicBezTo>
                  <a:cubicBezTo>
                    <a:pt x="908274" y="87433"/>
                    <a:pt x="910481" y="80811"/>
                    <a:pt x="912058" y="74505"/>
                  </a:cubicBezTo>
                  <a:cubicBezTo>
                    <a:pt x="927194" y="41710"/>
                    <a:pt x="962195" y="14277"/>
                    <a:pt x="1006972" y="4186"/>
                  </a:cubicBezTo>
                  <a:cubicBezTo>
                    <a:pt x="1074768" y="-10950"/>
                    <a:pt x="1139095" y="19953"/>
                    <a:pt x="1150762" y="72613"/>
                  </a:cubicBezTo>
                  <a:cubicBezTo>
                    <a:pt x="1152970" y="80811"/>
                    <a:pt x="1153285" y="89641"/>
                    <a:pt x="1152339" y="98470"/>
                  </a:cubicBezTo>
                  <a:close/>
                </a:path>
              </a:pathLst>
            </a:custGeom>
            <a:noFill/>
            <a:ln w="12565" cap="rnd">
              <a:noFill/>
              <a:prstDash val="solid"/>
              <a:round/>
            </a:ln>
          </p:spPr>
          <p:txBody>
            <a:bodyPr rtlCol="0" anchor="ctr"/>
            <a:lstStyle/>
            <a:p>
              <a:endParaRPr lang="zh-CN" altLang="en-US">
                <a:latin typeface="Arial" panose="020B0604020202020204" pitchFamily="34" charset="0"/>
              </a:endParaRPr>
            </a:p>
          </p:txBody>
        </p:sp>
        <p:sp>
          <p:nvSpPr>
            <p:cNvPr id="302" name="Freeform: Shape 301">
              <a:extLst>
                <a:ext uri="{FF2B5EF4-FFF2-40B4-BE49-F238E27FC236}">
                  <a16:creationId xmlns:a16="http://schemas.microsoft.com/office/drawing/2014/main" id="{B5CEB5FC-CCC0-5596-066C-6E2294A37ADB}"/>
                </a:ext>
              </a:extLst>
            </p:cNvPr>
            <p:cNvSpPr/>
            <p:nvPr/>
          </p:nvSpPr>
          <p:spPr>
            <a:xfrm>
              <a:off x="7678450" y="4663759"/>
              <a:ext cx="568223" cy="192981"/>
            </a:xfrm>
            <a:custGeom>
              <a:avLst/>
              <a:gdLst>
                <a:gd name="connsiteX0" fmla="*/ 568223 w 568223"/>
                <a:gd name="connsiteY0" fmla="*/ 96491 h 192981"/>
                <a:gd name="connsiteX1" fmla="*/ 284112 w 568223"/>
                <a:gd name="connsiteY1" fmla="*/ 192981 h 192981"/>
                <a:gd name="connsiteX2" fmla="*/ 0 w 568223"/>
                <a:gd name="connsiteY2" fmla="*/ 96491 h 192981"/>
                <a:gd name="connsiteX3" fmla="*/ 284112 w 568223"/>
                <a:gd name="connsiteY3" fmla="*/ 0 h 192981"/>
                <a:gd name="connsiteX4" fmla="*/ 568223 w 568223"/>
                <a:gd name="connsiteY4" fmla="*/ 96491 h 19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223" h="192981">
                  <a:moveTo>
                    <a:pt x="568223" y="96491"/>
                  </a:moveTo>
                  <a:cubicBezTo>
                    <a:pt x="568223" y="149781"/>
                    <a:pt x="441022" y="192981"/>
                    <a:pt x="284112" y="192981"/>
                  </a:cubicBezTo>
                  <a:cubicBezTo>
                    <a:pt x="127201" y="192981"/>
                    <a:pt x="0" y="149781"/>
                    <a:pt x="0" y="96491"/>
                  </a:cubicBezTo>
                  <a:cubicBezTo>
                    <a:pt x="0" y="43200"/>
                    <a:pt x="127201" y="0"/>
                    <a:pt x="284112" y="0"/>
                  </a:cubicBezTo>
                  <a:cubicBezTo>
                    <a:pt x="441022" y="0"/>
                    <a:pt x="568223" y="43200"/>
                    <a:pt x="568223" y="96491"/>
                  </a:cubicBez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sp>
          <p:nvSpPr>
            <p:cNvPr id="303" name="Freeform: Shape 302">
              <a:extLst>
                <a:ext uri="{FF2B5EF4-FFF2-40B4-BE49-F238E27FC236}">
                  <a16:creationId xmlns:a16="http://schemas.microsoft.com/office/drawing/2014/main" id="{16328894-5909-B978-42E9-65818C4ED921}"/>
                </a:ext>
              </a:extLst>
            </p:cNvPr>
            <p:cNvSpPr/>
            <p:nvPr/>
          </p:nvSpPr>
          <p:spPr>
            <a:xfrm>
              <a:off x="7678450" y="4663759"/>
              <a:ext cx="568223" cy="192981"/>
            </a:xfrm>
            <a:custGeom>
              <a:avLst/>
              <a:gdLst>
                <a:gd name="connsiteX0" fmla="*/ 568223 w 568223"/>
                <a:gd name="connsiteY0" fmla="*/ 96491 h 192981"/>
                <a:gd name="connsiteX1" fmla="*/ 284112 w 568223"/>
                <a:gd name="connsiteY1" fmla="*/ 192981 h 192981"/>
                <a:gd name="connsiteX2" fmla="*/ 0 w 568223"/>
                <a:gd name="connsiteY2" fmla="*/ 96491 h 192981"/>
                <a:gd name="connsiteX3" fmla="*/ 284112 w 568223"/>
                <a:gd name="connsiteY3" fmla="*/ 0 h 192981"/>
                <a:gd name="connsiteX4" fmla="*/ 568223 w 568223"/>
                <a:gd name="connsiteY4" fmla="*/ 96491 h 19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223" h="192981">
                  <a:moveTo>
                    <a:pt x="568223" y="96491"/>
                  </a:moveTo>
                  <a:cubicBezTo>
                    <a:pt x="568223" y="149781"/>
                    <a:pt x="441022" y="192981"/>
                    <a:pt x="284112" y="192981"/>
                  </a:cubicBezTo>
                  <a:cubicBezTo>
                    <a:pt x="127201" y="192981"/>
                    <a:pt x="0" y="149781"/>
                    <a:pt x="0" y="96491"/>
                  </a:cubicBezTo>
                  <a:cubicBezTo>
                    <a:pt x="0" y="43200"/>
                    <a:pt x="127201" y="0"/>
                    <a:pt x="284112" y="0"/>
                  </a:cubicBezTo>
                  <a:cubicBezTo>
                    <a:pt x="441022" y="0"/>
                    <a:pt x="568223" y="43200"/>
                    <a:pt x="568223" y="96491"/>
                  </a:cubicBezTo>
                  <a:close/>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grpSp>
          <p:nvGrpSpPr>
            <p:cNvPr id="304" name="Graphic 286">
              <a:extLst>
                <a:ext uri="{FF2B5EF4-FFF2-40B4-BE49-F238E27FC236}">
                  <a16:creationId xmlns:a16="http://schemas.microsoft.com/office/drawing/2014/main" id="{A0446B88-B070-66FB-4250-BDEADA49306E}"/>
                </a:ext>
              </a:extLst>
            </p:cNvPr>
            <p:cNvGrpSpPr/>
            <p:nvPr/>
          </p:nvGrpSpPr>
          <p:grpSpPr>
            <a:xfrm>
              <a:off x="7221223" y="3453810"/>
              <a:ext cx="1148665" cy="1095800"/>
              <a:chOff x="7221223" y="3453810"/>
              <a:chExt cx="1148665" cy="1095800"/>
            </a:xfrm>
          </p:grpSpPr>
          <p:sp>
            <p:nvSpPr>
              <p:cNvPr id="305" name="Freeform: Shape 304">
                <a:extLst>
                  <a:ext uri="{FF2B5EF4-FFF2-40B4-BE49-F238E27FC236}">
                    <a16:creationId xmlns:a16="http://schemas.microsoft.com/office/drawing/2014/main" id="{3FF4AE4C-13B7-E0C4-AF53-C2550D7F2069}"/>
                  </a:ext>
                </a:extLst>
              </p:cNvPr>
              <p:cNvSpPr/>
              <p:nvPr/>
            </p:nvSpPr>
            <p:spPr>
              <a:xfrm>
                <a:off x="7548176" y="4108464"/>
                <a:ext cx="821712" cy="441145"/>
              </a:xfrm>
              <a:custGeom>
                <a:avLst/>
                <a:gdLst>
                  <a:gd name="connsiteX0" fmla="*/ 737913 w 821712"/>
                  <a:gd name="connsiteY0" fmla="*/ 441146 h 441145"/>
                  <a:gd name="connsiteX1" fmla="*/ 83290 w 821712"/>
                  <a:gd name="connsiteY1" fmla="*/ 441146 h 441145"/>
                  <a:gd name="connsiteX2" fmla="*/ 674 w 821712"/>
                  <a:gd name="connsiteY2" fmla="*/ 347493 h 441145"/>
                  <a:gd name="connsiteX3" fmla="*/ 29684 w 821712"/>
                  <a:gd name="connsiteY3" fmla="*/ 115726 h 441145"/>
                  <a:gd name="connsiteX4" fmla="*/ 160861 w 821712"/>
                  <a:gd name="connsiteY4" fmla="*/ 0 h 441145"/>
                  <a:gd name="connsiteX5" fmla="*/ 660973 w 821712"/>
                  <a:gd name="connsiteY5" fmla="*/ 0 h 441145"/>
                  <a:gd name="connsiteX6" fmla="*/ 792150 w 821712"/>
                  <a:gd name="connsiteY6" fmla="*/ 115726 h 441145"/>
                  <a:gd name="connsiteX7" fmla="*/ 821160 w 821712"/>
                  <a:gd name="connsiteY7" fmla="*/ 347493 h 441145"/>
                  <a:gd name="connsiteX8" fmla="*/ 737913 w 821712"/>
                  <a:gd name="connsiteY8" fmla="*/ 441146 h 4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712" h="441145">
                    <a:moveTo>
                      <a:pt x="737913" y="441146"/>
                    </a:moveTo>
                    <a:lnTo>
                      <a:pt x="83290" y="441146"/>
                    </a:lnTo>
                    <a:cubicBezTo>
                      <a:pt x="33152" y="441146"/>
                      <a:pt x="-5633" y="397315"/>
                      <a:pt x="674" y="347493"/>
                    </a:cubicBezTo>
                    <a:lnTo>
                      <a:pt x="29684" y="115726"/>
                    </a:lnTo>
                    <a:cubicBezTo>
                      <a:pt x="37882" y="49507"/>
                      <a:pt x="94011" y="0"/>
                      <a:pt x="160861" y="0"/>
                    </a:cubicBezTo>
                    <a:lnTo>
                      <a:pt x="660973" y="0"/>
                    </a:lnTo>
                    <a:cubicBezTo>
                      <a:pt x="727507" y="0"/>
                      <a:pt x="783636" y="49507"/>
                      <a:pt x="792150" y="115726"/>
                    </a:cubicBezTo>
                    <a:lnTo>
                      <a:pt x="821160" y="347493"/>
                    </a:lnTo>
                    <a:cubicBezTo>
                      <a:pt x="826836" y="397315"/>
                      <a:pt x="788050" y="441146"/>
                      <a:pt x="737913" y="441146"/>
                    </a:cubicBezTo>
                    <a:close/>
                  </a:path>
                </a:pathLst>
              </a:custGeom>
              <a:solidFill>
                <a:srgbClr val="F1534D"/>
              </a:solidFill>
              <a:ln w="3141" cap="flat">
                <a:noFill/>
                <a:prstDash val="solid"/>
                <a:miter/>
              </a:ln>
            </p:spPr>
            <p:txBody>
              <a:bodyPr rtlCol="0" anchor="ctr"/>
              <a:lstStyle/>
              <a:p>
                <a:endParaRPr lang="zh-CN" altLang="en-US">
                  <a:latin typeface="Arial" panose="020B0604020202020204" pitchFamily="34" charset="0"/>
                </a:endParaRPr>
              </a:p>
            </p:txBody>
          </p:sp>
          <p:sp>
            <p:nvSpPr>
              <p:cNvPr id="306" name="Freeform: Shape 305">
                <a:extLst>
                  <a:ext uri="{FF2B5EF4-FFF2-40B4-BE49-F238E27FC236}">
                    <a16:creationId xmlns:a16="http://schemas.microsoft.com/office/drawing/2014/main" id="{FEE3C191-9E91-BB4D-A7C1-EAB1111E4827}"/>
                  </a:ext>
                </a:extLst>
              </p:cNvPr>
              <p:cNvSpPr/>
              <p:nvPr/>
            </p:nvSpPr>
            <p:spPr>
              <a:xfrm>
                <a:off x="7548176" y="4108464"/>
                <a:ext cx="821712" cy="441145"/>
              </a:xfrm>
              <a:custGeom>
                <a:avLst/>
                <a:gdLst>
                  <a:gd name="connsiteX0" fmla="*/ 737913 w 821712"/>
                  <a:gd name="connsiteY0" fmla="*/ 441146 h 441145"/>
                  <a:gd name="connsiteX1" fmla="*/ 83290 w 821712"/>
                  <a:gd name="connsiteY1" fmla="*/ 441146 h 441145"/>
                  <a:gd name="connsiteX2" fmla="*/ 674 w 821712"/>
                  <a:gd name="connsiteY2" fmla="*/ 347493 h 441145"/>
                  <a:gd name="connsiteX3" fmla="*/ 29684 w 821712"/>
                  <a:gd name="connsiteY3" fmla="*/ 115726 h 441145"/>
                  <a:gd name="connsiteX4" fmla="*/ 160861 w 821712"/>
                  <a:gd name="connsiteY4" fmla="*/ 0 h 441145"/>
                  <a:gd name="connsiteX5" fmla="*/ 660973 w 821712"/>
                  <a:gd name="connsiteY5" fmla="*/ 0 h 441145"/>
                  <a:gd name="connsiteX6" fmla="*/ 792150 w 821712"/>
                  <a:gd name="connsiteY6" fmla="*/ 115726 h 441145"/>
                  <a:gd name="connsiteX7" fmla="*/ 821160 w 821712"/>
                  <a:gd name="connsiteY7" fmla="*/ 347493 h 441145"/>
                  <a:gd name="connsiteX8" fmla="*/ 737913 w 821712"/>
                  <a:gd name="connsiteY8" fmla="*/ 441146 h 4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712" h="441145">
                    <a:moveTo>
                      <a:pt x="737913" y="441146"/>
                    </a:moveTo>
                    <a:lnTo>
                      <a:pt x="83290" y="441146"/>
                    </a:lnTo>
                    <a:cubicBezTo>
                      <a:pt x="33152" y="441146"/>
                      <a:pt x="-5633" y="397315"/>
                      <a:pt x="674" y="347493"/>
                    </a:cubicBezTo>
                    <a:lnTo>
                      <a:pt x="29684" y="115726"/>
                    </a:lnTo>
                    <a:cubicBezTo>
                      <a:pt x="37882" y="49507"/>
                      <a:pt x="94011" y="0"/>
                      <a:pt x="160861" y="0"/>
                    </a:cubicBezTo>
                    <a:lnTo>
                      <a:pt x="660973" y="0"/>
                    </a:lnTo>
                    <a:cubicBezTo>
                      <a:pt x="727507" y="0"/>
                      <a:pt x="783636" y="49507"/>
                      <a:pt x="792150" y="115726"/>
                    </a:cubicBezTo>
                    <a:lnTo>
                      <a:pt x="821160" y="347493"/>
                    </a:lnTo>
                    <a:cubicBezTo>
                      <a:pt x="826836" y="397315"/>
                      <a:pt x="788050" y="441146"/>
                      <a:pt x="737913" y="441146"/>
                    </a:cubicBezTo>
                    <a:close/>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07" name="Freeform: Shape 306">
                <a:extLst>
                  <a:ext uri="{FF2B5EF4-FFF2-40B4-BE49-F238E27FC236}">
                    <a16:creationId xmlns:a16="http://schemas.microsoft.com/office/drawing/2014/main" id="{1C055F8F-1584-33EE-FFE9-2D5130C3BCB4}"/>
                  </a:ext>
                </a:extLst>
              </p:cNvPr>
              <p:cNvSpPr/>
              <p:nvPr/>
            </p:nvSpPr>
            <p:spPr>
              <a:xfrm>
                <a:off x="7221223" y="3453810"/>
                <a:ext cx="3153" cy="3153"/>
              </a:xfrm>
              <a:custGeom>
                <a:avLst/>
                <a:gdLst/>
                <a:ahLst/>
                <a:cxnLst/>
                <a:rect l="l" t="t" r="r" b="b"/>
                <a:pathLst>
                  <a:path w="3153" h="3153"/>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grpSp>
            <p:nvGrpSpPr>
              <p:cNvPr id="308" name="Graphic 286">
                <a:extLst>
                  <a:ext uri="{FF2B5EF4-FFF2-40B4-BE49-F238E27FC236}">
                    <a16:creationId xmlns:a16="http://schemas.microsoft.com/office/drawing/2014/main" id="{97D5F79A-D0DB-CC45-3DED-B6A391F10CE7}"/>
                  </a:ext>
                </a:extLst>
              </p:cNvPr>
              <p:cNvGrpSpPr/>
              <p:nvPr/>
            </p:nvGrpSpPr>
            <p:grpSpPr>
              <a:xfrm>
                <a:off x="7696108" y="4304284"/>
                <a:ext cx="530068" cy="79147"/>
                <a:chOff x="7696108" y="4304284"/>
                <a:chExt cx="530068" cy="79147"/>
              </a:xfrm>
            </p:grpSpPr>
            <p:sp>
              <p:nvSpPr>
                <p:cNvPr id="309" name="Freeform: Shape 308">
                  <a:extLst>
                    <a:ext uri="{FF2B5EF4-FFF2-40B4-BE49-F238E27FC236}">
                      <a16:creationId xmlns:a16="http://schemas.microsoft.com/office/drawing/2014/main" id="{FD50328C-3576-1343-78F9-BB9B7F9911C0}"/>
                    </a:ext>
                  </a:extLst>
                </p:cNvPr>
                <p:cNvSpPr/>
                <p:nvPr/>
              </p:nvSpPr>
              <p:spPr>
                <a:xfrm>
                  <a:off x="7696108" y="4304284"/>
                  <a:ext cx="6306" cy="79147"/>
                </a:xfrm>
                <a:custGeom>
                  <a:avLst/>
                  <a:gdLst>
                    <a:gd name="connsiteX0" fmla="*/ 6307 w 6306"/>
                    <a:gd name="connsiteY0" fmla="*/ 0 h 79147"/>
                    <a:gd name="connsiteX1" fmla="*/ 0 w 6306"/>
                    <a:gd name="connsiteY1" fmla="*/ 79148 h 79147"/>
                  </a:gdLst>
                  <a:ahLst/>
                  <a:cxnLst>
                    <a:cxn ang="0">
                      <a:pos x="connsiteX0" y="connsiteY0"/>
                    </a:cxn>
                    <a:cxn ang="0">
                      <a:pos x="connsiteX1" y="connsiteY1"/>
                    </a:cxn>
                  </a:cxnLst>
                  <a:rect l="l" t="t" r="r" b="b"/>
                  <a:pathLst>
                    <a:path w="6306" h="79147">
                      <a:moveTo>
                        <a:pt x="6307" y="0"/>
                      </a:moveTo>
                      <a:lnTo>
                        <a:pt x="0" y="79148"/>
                      </a:lnTo>
                    </a:path>
                  </a:pathLst>
                </a:custGeom>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10" name="Freeform: Shape 309">
                  <a:extLst>
                    <a:ext uri="{FF2B5EF4-FFF2-40B4-BE49-F238E27FC236}">
                      <a16:creationId xmlns:a16="http://schemas.microsoft.com/office/drawing/2014/main" id="{341C0673-B40C-68FF-1CAC-7C3CEDD9820D}"/>
                    </a:ext>
                  </a:extLst>
                </p:cNvPr>
                <p:cNvSpPr/>
                <p:nvPr/>
              </p:nvSpPr>
              <p:spPr>
                <a:xfrm>
                  <a:off x="8219870" y="4304284"/>
                  <a:ext cx="6306" cy="79147"/>
                </a:xfrm>
                <a:custGeom>
                  <a:avLst/>
                  <a:gdLst>
                    <a:gd name="connsiteX0" fmla="*/ 0 w 6306"/>
                    <a:gd name="connsiteY0" fmla="*/ 0 h 79147"/>
                    <a:gd name="connsiteX1" fmla="*/ 6307 w 6306"/>
                    <a:gd name="connsiteY1" fmla="*/ 79148 h 79147"/>
                  </a:gdLst>
                  <a:ahLst/>
                  <a:cxnLst>
                    <a:cxn ang="0">
                      <a:pos x="connsiteX0" y="connsiteY0"/>
                    </a:cxn>
                    <a:cxn ang="0">
                      <a:pos x="connsiteX1" y="connsiteY1"/>
                    </a:cxn>
                  </a:cxnLst>
                  <a:rect l="l" t="t" r="r" b="b"/>
                  <a:pathLst>
                    <a:path w="6306" h="79147">
                      <a:moveTo>
                        <a:pt x="0" y="0"/>
                      </a:moveTo>
                      <a:lnTo>
                        <a:pt x="6307" y="79148"/>
                      </a:lnTo>
                    </a:path>
                  </a:pathLst>
                </a:custGeom>
                <a:ln w="12565" cap="rnd">
                  <a:solidFill>
                    <a:srgbClr val="000000"/>
                  </a:solidFill>
                  <a:prstDash val="solid"/>
                  <a:round/>
                </a:ln>
              </p:spPr>
              <p:txBody>
                <a:bodyPr rtlCol="0" anchor="ctr"/>
                <a:lstStyle/>
                <a:p>
                  <a:endParaRPr lang="zh-CN" altLang="en-US">
                    <a:latin typeface="Arial" panose="020B0604020202020204" pitchFamily="34" charset="0"/>
                  </a:endParaRPr>
                </a:p>
              </p:txBody>
            </p:sp>
          </p:grpSp>
        </p:grpSp>
        <p:grpSp>
          <p:nvGrpSpPr>
            <p:cNvPr id="311" name="Graphic 286">
              <a:extLst>
                <a:ext uri="{FF2B5EF4-FFF2-40B4-BE49-F238E27FC236}">
                  <a16:creationId xmlns:a16="http://schemas.microsoft.com/office/drawing/2014/main" id="{0AED34B5-C569-B40C-0C73-E494B3545F4B}"/>
                </a:ext>
              </a:extLst>
            </p:cNvPr>
            <p:cNvGrpSpPr/>
            <p:nvPr/>
          </p:nvGrpSpPr>
          <p:grpSpPr>
            <a:xfrm>
              <a:off x="7221223" y="3453810"/>
              <a:ext cx="1148665" cy="1095799"/>
              <a:chOff x="7221223" y="3453810"/>
              <a:chExt cx="1148665" cy="1095799"/>
            </a:xfrm>
          </p:grpSpPr>
          <p:sp>
            <p:nvSpPr>
              <p:cNvPr id="312" name="Freeform: Shape 311">
                <a:extLst>
                  <a:ext uri="{FF2B5EF4-FFF2-40B4-BE49-F238E27FC236}">
                    <a16:creationId xmlns:a16="http://schemas.microsoft.com/office/drawing/2014/main" id="{6241D36D-7648-099C-FD35-B2CD0AB5F9C7}"/>
                  </a:ext>
                </a:extLst>
              </p:cNvPr>
              <p:cNvSpPr/>
              <p:nvPr/>
            </p:nvSpPr>
            <p:spPr>
              <a:xfrm>
                <a:off x="7548176" y="4108464"/>
                <a:ext cx="821712" cy="441145"/>
              </a:xfrm>
              <a:custGeom>
                <a:avLst/>
                <a:gdLst>
                  <a:gd name="connsiteX0" fmla="*/ 737913 w 821712"/>
                  <a:gd name="connsiteY0" fmla="*/ 441146 h 441145"/>
                  <a:gd name="connsiteX1" fmla="*/ 83290 w 821712"/>
                  <a:gd name="connsiteY1" fmla="*/ 441146 h 441145"/>
                  <a:gd name="connsiteX2" fmla="*/ 674 w 821712"/>
                  <a:gd name="connsiteY2" fmla="*/ 347493 h 441145"/>
                  <a:gd name="connsiteX3" fmla="*/ 29684 w 821712"/>
                  <a:gd name="connsiteY3" fmla="*/ 115726 h 441145"/>
                  <a:gd name="connsiteX4" fmla="*/ 160861 w 821712"/>
                  <a:gd name="connsiteY4" fmla="*/ 0 h 441145"/>
                  <a:gd name="connsiteX5" fmla="*/ 660973 w 821712"/>
                  <a:gd name="connsiteY5" fmla="*/ 0 h 441145"/>
                  <a:gd name="connsiteX6" fmla="*/ 792150 w 821712"/>
                  <a:gd name="connsiteY6" fmla="*/ 115726 h 441145"/>
                  <a:gd name="connsiteX7" fmla="*/ 821160 w 821712"/>
                  <a:gd name="connsiteY7" fmla="*/ 347493 h 441145"/>
                  <a:gd name="connsiteX8" fmla="*/ 737913 w 821712"/>
                  <a:gd name="connsiteY8" fmla="*/ 441146 h 4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712" h="441145">
                    <a:moveTo>
                      <a:pt x="737913" y="441146"/>
                    </a:moveTo>
                    <a:lnTo>
                      <a:pt x="83290" y="441146"/>
                    </a:lnTo>
                    <a:cubicBezTo>
                      <a:pt x="33152" y="441146"/>
                      <a:pt x="-5633" y="397315"/>
                      <a:pt x="674" y="347493"/>
                    </a:cubicBezTo>
                    <a:lnTo>
                      <a:pt x="29684" y="115726"/>
                    </a:lnTo>
                    <a:cubicBezTo>
                      <a:pt x="37882" y="49507"/>
                      <a:pt x="94011" y="0"/>
                      <a:pt x="160861" y="0"/>
                    </a:cubicBezTo>
                    <a:lnTo>
                      <a:pt x="660973" y="0"/>
                    </a:lnTo>
                    <a:cubicBezTo>
                      <a:pt x="727507" y="0"/>
                      <a:pt x="783636" y="49507"/>
                      <a:pt x="792150" y="115726"/>
                    </a:cubicBezTo>
                    <a:lnTo>
                      <a:pt x="821160" y="347493"/>
                    </a:lnTo>
                    <a:cubicBezTo>
                      <a:pt x="826836" y="397315"/>
                      <a:pt x="788050" y="441146"/>
                      <a:pt x="737913" y="441146"/>
                    </a:cubicBezTo>
                    <a:close/>
                  </a:path>
                </a:pathLst>
              </a:custGeom>
              <a:solidFill>
                <a:schemeClr val="accent2"/>
              </a:solidFill>
              <a:ln w="3141" cap="flat">
                <a:solidFill>
                  <a:schemeClr val="tx1"/>
                </a:solidFill>
                <a:prstDash val="solid"/>
                <a:miter/>
              </a:ln>
            </p:spPr>
            <p:txBody>
              <a:bodyPr rtlCol="0" anchor="ctr"/>
              <a:lstStyle/>
              <a:p>
                <a:endParaRPr lang="zh-CN" altLang="en-US">
                  <a:latin typeface="Arial" panose="020B0604020202020204" pitchFamily="34" charset="0"/>
                </a:endParaRPr>
              </a:p>
            </p:txBody>
          </p:sp>
          <p:grpSp>
            <p:nvGrpSpPr>
              <p:cNvPr id="313" name="Graphic 286">
                <a:extLst>
                  <a:ext uri="{FF2B5EF4-FFF2-40B4-BE49-F238E27FC236}">
                    <a16:creationId xmlns:a16="http://schemas.microsoft.com/office/drawing/2014/main" id="{69E25E46-9852-9C15-0C5C-FADC45C8D6A8}"/>
                  </a:ext>
                </a:extLst>
              </p:cNvPr>
              <p:cNvGrpSpPr/>
              <p:nvPr/>
            </p:nvGrpSpPr>
            <p:grpSpPr>
              <a:xfrm>
                <a:off x="7547860" y="4102789"/>
                <a:ext cx="821731" cy="375872"/>
                <a:chOff x="7547860" y="4102789"/>
                <a:chExt cx="821731" cy="375872"/>
              </a:xfrm>
              <a:solidFill>
                <a:srgbClr val="9B2121"/>
              </a:solidFill>
            </p:grpSpPr>
            <p:sp>
              <p:nvSpPr>
                <p:cNvPr id="314" name="Freeform: Shape 313">
                  <a:extLst>
                    <a:ext uri="{FF2B5EF4-FFF2-40B4-BE49-F238E27FC236}">
                      <a16:creationId xmlns:a16="http://schemas.microsoft.com/office/drawing/2014/main" id="{6345ADBF-8172-6516-B6A3-C27F7A726125}"/>
                    </a:ext>
                  </a:extLst>
                </p:cNvPr>
                <p:cNvSpPr/>
                <p:nvPr/>
              </p:nvSpPr>
              <p:spPr>
                <a:xfrm>
                  <a:off x="7547860" y="4108464"/>
                  <a:ext cx="821731" cy="370196"/>
                </a:xfrm>
                <a:custGeom>
                  <a:avLst/>
                  <a:gdLst>
                    <a:gd name="connsiteX0" fmla="*/ 29685 w 821731"/>
                    <a:gd name="connsiteY0" fmla="*/ 140322 h 370196"/>
                    <a:gd name="connsiteX1" fmla="*/ 160862 w 821731"/>
                    <a:gd name="connsiteY1" fmla="*/ 24596 h 370196"/>
                    <a:gd name="connsiteX2" fmla="*/ 660974 w 821731"/>
                    <a:gd name="connsiteY2" fmla="*/ 24596 h 370196"/>
                    <a:gd name="connsiteX3" fmla="*/ 792150 w 821731"/>
                    <a:gd name="connsiteY3" fmla="*/ 140322 h 370196"/>
                    <a:gd name="connsiteX4" fmla="*/ 820845 w 821731"/>
                    <a:gd name="connsiteY4" fmla="*/ 370197 h 370196"/>
                    <a:gd name="connsiteX5" fmla="*/ 821161 w 821731"/>
                    <a:gd name="connsiteY5" fmla="*/ 347493 h 370196"/>
                    <a:gd name="connsiteX6" fmla="*/ 792150 w 821731"/>
                    <a:gd name="connsiteY6" fmla="*/ 115726 h 370196"/>
                    <a:gd name="connsiteX7" fmla="*/ 660974 w 821731"/>
                    <a:gd name="connsiteY7" fmla="*/ 0 h 370196"/>
                    <a:gd name="connsiteX8" fmla="*/ 160862 w 821731"/>
                    <a:gd name="connsiteY8" fmla="*/ 0 h 370196"/>
                    <a:gd name="connsiteX9" fmla="*/ 29685 w 821731"/>
                    <a:gd name="connsiteY9" fmla="*/ 115726 h 370196"/>
                    <a:gd name="connsiteX10" fmla="*/ 674 w 821731"/>
                    <a:gd name="connsiteY10" fmla="*/ 347493 h 370196"/>
                    <a:gd name="connsiteX11" fmla="*/ 990 w 821731"/>
                    <a:gd name="connsiteY11" fmla="*/ 370197 h 370196"/>
                    <a:gd name="connsiteX12" fmla="*/ 29685 w 821731"/>
                    <a:gd name="connsiteY12" fmla="*/ 140322 h 37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1731" h="370196">
                      <a:moveTo>
                        <a:pt x="29685" y="140322"/>
                      </a:moveTo>
                      <a:cubicBezTo>
                        <a:pt x="37883" y="74102"/>
                        <a:pt x="94012" y="24596"/>
                        <a:pt x="160862" y="24596"/>
                      </a:cubicBezTo>
                      <a:lnTo>
                        <a:pt x="660974" y="24596"/>
                      </a:lnTo>
                      <a:cubicBezTo>
                        <a:pt x="727508" y="24596"/>
                        <a:pt x="783637" y="74102"/>
                        <a:pt x="792150" y="140322"/>
                      </a:cubicBezTo>
                      <a:lnTo>
                        <a:pt x="820845" y="370197"/>
                      </a:lnTo>
                      <a:cubicBezTo>
                        <a:pt x="821791" y="362944"/>
                        <a:pt x="822107" y="355376"/>
                        <a:pt x="821161" y="347493"/>
                      </a:cubicBezTo>
                      <a:lnTo>
                        <a:pt x="792150" y="115726"/>
                      </a:lnTo>
                      <a:cubicBezTo>
                        <a:pt x="783952" y="49507"/>
                        <a:pt x="727823" y="0"/>
                        <a:pt x="660974" y="0"/>
                      </a:cubicBezTo>
                      <a:lnTo>
                        <a:pt x="160862" y="0"/>
                      </a:lnTo>
                      <a:cubicBezTo>
                        <a:pt x="94327" y="0"/>
                        <a:pt x="38198" y="49507"/>
                        <a:pt x="29685" y="115726"/>
                      </a:cubicBezTo>
                      <a:lnTo>
                        <a:pt x="674" y="347493"/>
                      </a:lnTo>
                      <a:cubicBezTo>
                        <a:pt x="-272" y="355061"/>
                        <a:pt x="-272" y="362629"/>
                        <a:pt x="990" y="370197"/>
                      </a:cubicBezTo>
                      <a:lnTo>
                        <a:pt x="29685" y="140322"/>
                      </a:ln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sp>
              <p:nvSpPr>
                <p:cNvPr id="315" name="Freeform: Shape 314">
                  <a:extLst>
                    <a:ext uri="{FF2B5EF4-FFF2-40B4-BE49-F238E27FC236}">
                      <a16:creationId xmlns:a16="http://schemas.microsoft.com/office/drawing/2014/main" id="{69C6436E-6480-D219-5FF5-2DF6D1BB6AC7}"/>
                    </a:ext>
                  </a:extLst>
                </p:cNvPr>
                <p:cNvSpPr/>
                <p:nvPr/>
              </p:nvSpPr>
              <p:spPr>
                <a:xfrm>
                  <a:off x="7737447" y="4102789"/>
                  <a:ext cx="104343" cy="115410"/>
                </a:xfrm>
                <a:custGeom>
                  <a:avLst/>
                  <a:gdLst>
                    <a:gd name="connsiteX0" fmla="*/ 285 w 104343"/>
                    <a:gd name="connsiteY0" fmla="*/ 30272 h 115410"/>
                    <a:gd name="connsiteX1" fmla="*/ 42223 w 104343"/>
                    <a:gd name="connsiteY1" fmla="*/ 58651 h 115410"/>
                    <a:gd name="connsiteX2" fmla="*/ 51052 w 104343"/>
                    <a:gd name="connsiteY2" fmla="*/ 94283 h 115410"/>
                    <a:gd name="connsiteX3" fmla="*/ 104343 w 104343"/>
                    <a:gd name="connsiteY3" fmla="*/ 115411 h 115410"/>
                    <a:gd name="connsiteX4" fmla="*/ 81955 w 104343"/>
                    <a:gd name="connsiteY4" fmla="*/ 37209 h 115410"/>
                    <a:gd name="connsiteX5" fmla="*/ 66188 w 104343"/>
                    <a:gd name="connsiteY5" fmla="*/ 6937 h 115410"/>
                    <a:gd name="connsiteX6" fmla="*/ 51052 w 104343"/>
                    <a:gd name="connsiteY6" fmla="*/ 0 h 115410"/>
                    <a:gd name="connsiteX7" fmla="*/ 285 w 104343"/>
                    <a:gd name="connsiteY7" fmla="*/ 30272 h 11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43" h="115410">
                      <a:moveTo>
                        <a:pt x="285" y="30272"/>
                      </a:moveTo>
                      <a:cubicBezTo>
                        <a:pt x="285" y="30272"/>
                        <a:pt x="39070" y="37209"/>
                        <a:pt x="42223" y="58651"/>
                      </a:cubicBezTo>
                      <a:cubicBezTo>
                        <a:pt x="44746" y="75994"/>
                        <a:pt x="44431" y="87346"/>
                        <a:pt x="51052" y="94283"/>
                      </a:cubicBezTo>
                      <a:cubicBezTo>
                        <a:pt x="57674" y="101221"/>
                        <a:pt x="73126" y="115411"/>
                        <a:pt x="104343" y="115411"/>
                      </a:cubicBezTo>
                      <a:cubicBezTo>
                        <a:pt x="87000" y="98067"/>
                        <a:pt x="86685" y="37209"/>
                        <a:pt x="81955" y="37209"/>
                      </a:cubicBezTo>
                      <a:cubicBezTo>
                        <a:pt x="77540" y="37209"/>
                        <a:pt x="66188" y="6937"/>
                        <a:pt x="66188" y="6937"/>
                      </a:cubicBezTo>
                      <a:lnTo>
                        <a:pt x="51052" y="0"/>
                      </a:lnTo>
                      <a:cubicBezTo>
                        <a:pt x="51368" y="0"/>
                        <a:pt x="-4445" y="6937"/>
                        <a:pt x="285" y="30272"/>
                      </a:cubicBez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sp>
              <p:nvSpPr>
                <p:cNvPr id="316" name="Freeform: Shape 315">
                  <a:extLst>
                    <a:ext uri="{FF2B5EF4-FFF2-40B4-BE49-F238E27FC236}">
                      <a16:creationId xmlns:a16="http://schemas.microsoft.com/office/drawing/2014/main" id="{6F7F82D5-7FD6-FDDA-F084-B3763E724A89}"/>
                    </a:ext>
                  </a:extLst>
                </p:cNvPr>
                <p:cNvSpPr/>
                <p:nvPr/>
              </p:nvSpPr>
              <p:spPr>
                <a:xfrm>
                  <a:off x="8048016" y="4102789"/>
                  <a:ext cx="104343" cy="115410"/>
                </a:xfrm>
                <a:custGeom>
                  <a:avLst/>
                  <a:gdLst>
                    <a:gd name="connsiteX0" fmla="*/ 104059 w 104343"/>
                    <a:gd name="connsiteY0" fmla="*/ 30272 h 115410"/>
                    <a:gd name="connsiteX1" fmla="*/ 62120 w 104343"/>
                    <a:gd name="connsiteY1" fmla="*/ 58651 h 115410"/>
                    <a:gd name="connsiteX2" fmla="*/ 53291 w 104343"/>
                    <a:gd name="connsiteY2" fmla="*/ 94283 h 115410"/>
                    <a:gd name="connsiteX3" fmla="*/ 0 w 104343"/>
                    <a:gd name="connsiteY3" fmla="*/ 115411 h 115410"/>
                    <a:gd name="connsiteX4" fmla="*/ 22388 w 104343"/>
                    <a:gd name="connsiteY4" fmla="*/ 37209 h 115410"/>
                    <a:gd name="connsiteX5" fmla="*/ 38155 w 104343"/>
                    <a:gd name="connsiteY5" fmla="*/ 6937 h 115410"/>
                    <a:gd name="connsiteX6" fmla="*/ 53291 w 104343"/>
                    <a:gd name="connsiteY6" fmla="*/ 0 h 115410"/>
                    <a:gd name="connsiteX7" fmla="*/ 104059 w 104343"/>
                    <a:gd name="connsiteY7" fmla="*/ 30272 h 11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43" h="115410">
                      <a:moveTo>
                        <a:pt x="104059" y="30272"/>
                      </a:moveTo>
                      <a:cubicBezTo>
                        <a:pt x="104059" y="30272"/>
                        <a:pt x="65273" y="37209"/>
                        <a:pt x="62120" y="58651"/>
                      </a:cubicBezTo>
                      <a:cubicBezTo>
                        <a:pt x="59597" y="75994"/>
                        <a:pt x="59913" y="87346"/>
                        <a:pt x="53291" y="94283"/>
                      </a:cubicBezTo>
                      <a:cubicBezTo>
                        <a:pt x="46669" y="100905"/>
                        <a:pt x="31218" y="115411"/>
                        <a:pt x="0" y="115411"/>
                      </a:cubicBezTo>
                      <a:cubicBezTo>
                        <a:pt x="17343" y="98067"/>
                        <a:pt x="17658" y="37209"/>
                        <a:pt x="22388" y="37209"/>
                      </a:cubicBezTo>
                      <a:cubicBezTo>
                        <a:pt x="26803" y="37209"/>
                        <a:pt x="38155" y="6937"/>
                        <a:pt x="38155" y="6937"/>
                      </a:cubicBezTo>
                      <a:lnTo>
                        <a:pt x="53291" y="0"/>
                      </a:lnTo>
                      <a:cubicBezTo>
                        <a:pt x="52975" y="0"/>
                        <a:pt x="108789" y="6937"/>
                        <a:pt x="104059" y="30272"/>
                      </a:cubicBez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grpSp>
          <p:sp>
            <p:nvSpPr>
              <p:cNvPr id="317" name="Freeform: Shape 316">
                <a:extLst>
                  <a:ext uri="{FF2B5EF4-FFF2-40B4-BE49-F238E27FC236}">
                    <a16:creationId xmlns:a16="http://schemas.microsoft.com/office/drawing/2014/main" id="{2E893F40-9B9C-2B87-7CC0-A78F275C54B2}"/>
                  </a:ext>
                </a:extLst>
              </p:cNvPr>
              <p:cNvSpPr/>
              <p:nvPr/>
            </p:nvSpPr>
            <p:spPr>
              <a:xfrm>
                <a:off x="7548174" y="4108464"/>
                <a:ext cx="821712" cy="441145"/>
              </a:xfrm>
              <a:custGeom>
                <a:avLst/>
                <a:gdLst>
                  <a:gd name="connsiteX0" fmla="*/ 737913 w 821712"/>
                  <a:gd name="connsiteY0" fmla="*/ 441146 h 441145"/>
                  <a:gd name="connsiteX1" fmla="*/ 83290 w 821712"/>
                  <a:gd name="connsiteY1" fmla="*/ 441146 h 441145"/>
                  <a:gd name="connsiteX2" fmla="*/ 674 w 821712"/>
                  <a:gd name="connsiteY2" fmla="*/ 347493 h 441145"/>
                  <a:gd name="connsiteX3" fmla="*/ 29684 w 821712"/>
                  <a:gd name="connsiteY3" fmla="*/ 115726 h 441145"/>
                  <a:gd name="connsiteX4" fmla="*/ 160861 w 821712"/>
                  <a:gd name="connsiteY4" fmla="*/ 0 h 441145"/>
                  <a:gd name="connsiteX5" fmla="*/ 660973 w 821712"/>
                  <a:gd name="connsiteY5" fmla="*/ 0 h 441145"/>
                  <a:gd name="connsiteX6" fmla="*/ 792150 w 821712"/>
                  <a:gd name="connsiteY6" fmla="*/ 115726 h 441145"/>
                  <a:gd name="connsiteX7" fmla="*/ 821160 w 821712"/>
                  <a:gd name="connsiteY7" fmla="*/ 347493 h 441145"/>
                  <a:gd name="connsiteX8" fmla="*/ 737913 w 821712"/>
                  <a:gd name="connsiteY8" fmla="*/ 441146 h 4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712" h="441145">
                    <a:moveTo>
                      <a:pt x="737913" y="441146"/>
                    </a:moveTo>
                    <a:lnTo>
                      <a:pt x="83290" y="441146"/>
                    </a:lnTo>
                    <a:cubicBezTo>
                      <a:pt x="33152" y="441146"/>
                      <a:pt x="-5633" y="397315"/>
                      <a:pt x="674" y="347493"/>
                    </a:cubicBezTo>
                    <a:lnTo>
                      <a:pt x="29684" y="115726"/>
                    </a:lnTo>
                    <a:cubicBezTo>
                      <a:pt x="37882" y="49507"/>
                      <a:pt x="94011" y="0"/>
                      <a:pt x="160861" y="0"/>
                    </a:cubicBezTo>
                    <a:lnTo>
                      <a:pt x="660973" y="0"/>
                    </a:lnTo>
                    <a:cubicBezTo>
                      <a:pt x="727507" y="0"/>
                      <a:pt x="783636" y="49507"/>
                      <a:pt x="792150" y="115726"/>
                    </a:cubicBezTo>
                    <a:lnTo>
                      <a:pt x="821160" y="347493"/>
                    </a:lnTo>
                    <a:cubicBezTo>
                      <a:pt x="826836" y="397315"/>
                      <a:pt x="788050" y="441146"/>
                      <a:pt x="737913" y="441146"/>
                    </a:cubicBezTo>
                    <a:close/>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18" name="Freeform: Shape 317">
                <a:extLst>
                  <a:ext uri="{FF2B5EF4-FFF2-40B4-BE49-F238E27FC236}">
                    <a16:creationId xmlns:a16="http://schemas.microsoft.com/office/drawing/2014/main" id="{25025549-53BC-0828-2E18-D4B52ED0C90C}"/>
                  </a:ext>
                </a:extLst>
              </p:cNvPr>
              <p:cNvSpPr/>
              <p:nvPr/>
            </p:nvSpPr>
            <p:spPr>
              <a:xfrm>
                <a:off x="7221223" y="3453810"/>
                <a:ext cx="3153" cy="3153"/>
              </a:xfrm>
              <a:custGeom>
                <a:avLst/>
                <a:gdLst/>
                <a:ahLst/>
                <a:cxnLst/>
                <a:rect l="l" t="t" r="r" b="b"/>
                <a:pathLst>
                  <a:path w="3153" h="3153"/>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grpSp>
            <p:nvGrpSpPr>
              <p:cNvPr id="319" name="Graphic 286">
                <a:extLst>
                  <a:ext uri="{FF2B5EF4-FFF2-40B4-BE49-F238E27FC236}">
                    <a16:creationId xmlns:a16="http://schemas.microsoft.com/office/drawing/2014/main" id="{1BC41A35-A623-60C5-FEA8-48E432CBB8B0}"/>
                  </a:ext>
                </a:extLst>
              </p:cNvPr>
              <p:cNvGrpSpPr/>
              <p:nvPr/>
            </p:nvGrpSpPr>
            <p:grpSpPr>
              <a:xfrm>
                <a:off x="7696108" y="4304284"/>
                <a:ext cx="530068" cy="79147"/>
                <a:chOff x="7696108" y="4304284"/>
                <a:chExt cx="530068" cy="79147"/>
              </a:xfrm>
            </p:grpSpPr>
            <p:sp>
              <p:nvSpPr>
                <p:cNvPr id="320" name="Freeform: Shape 319">
                  <a:extLst>
                    <a:ext uri="{FF2B5EF4-FFF2-40B4-BE49-F238E27FC236}">
                      <a16:creationId xmlns:a16="http://schemas.microsoft.com/office/drawing/2014/main" id="{A6A7B23E-BBA8-CB5C-EA56-F22FA6D08FCD}"/>
                    </a:ext>
                  </a:extLst>
                </p:cNvPr>
                <p:cNvSpPr/>
                <p:nvPr/>
              </p:nvSpPr>
              <p:spPr>
                <a:xfrm>
                  <a:off x="7696108" y="4304284"/>
                  <a:ext cx="6306" cy="79147"/>
                </a:xfrm>
                <a:custGeom>
                  <a:avLst/>
                  <a:gdLst>
                    <a:gd name="connsiteX0" fmla="*/ 6307 w 6306"/>
                    <a:gd name="connsiteY0" fmla="*/ 0 h 79147"/>
                    <a:gd name="connsiteX1" fmla="*/ 0 w 6306"/>
                    <a:gd name="connsiteY1" fmla="*/ 79148 h 79147"/>
                  </a:gdLst>
                  <a:ahLst/>
                  <a:cxnLst>
                    <a:cxn ang="0">
                      <a:pos x="connsiteX0" y="connsiteY0"/>
                    </a:cxn>
                    <a:cxn ang="0">
                      <a:pos x="connsiteX1" y="connsiteY1"/>
                    </a:cxn>
                  </a:cxnLst>
                  <a:rect l="l" t="t" r="r" b="b"/>
                  <a:pathLst>
                    <a:path w="6306" h="79147">
                      <a:moveTo>
                        <a:pt x="6307" y="0"/>
                      </a:moveTo>
                      <a:lnTo>
                        <a:pt x="0" y="79148"/>
                      </a:lnTo>
                    </a:path>
                  </a:pathLst>
                </a:custGeom>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21" name="Freeform: Shape 320">
                  <a:extLst>
                    <a:ext uri="{FF2B5EF4-FFF2-40B4-BE49-F238E27FC236}">
                      <a16:creationId xmlns:a16="http://schemas.microsoft.com/office/drawing/2014/main" id="{5DDEF0A7-6BD1-E274-3F6F-135B87AA2C1E}"/>
                    </a:ext>
                  </a:extLst>
                </p:cNvPr>
                <p:cNvSpPr/>
                <p:nvPr/>
              </p:nvSpPr>
              <p:spPr>
                <a:xfrm>
                  <a:off x="8219870" y="4304284"/>
                  <a:ext cx="6306" cy="79147"/>
                </a:xfrm>
                <a:custGeom>
                  <a:avLst/>
                  <a:gdLst>
                    <a:gd name="connsiteX0" fmla="*/ 0 w 6306"/>
                    <a:gd name="connsiteY0" fmla="*/ 0 h 79147"/>
                    <a:gd name="connsiteX1" fmla="*/ 6307 w 6306"/>
                    <a:gd name="connsiteY1" fmla="*/ 79148 h 79147"/>
                  </a:gdLst>
                  <a:ahLst/>
                  <a:cxnLst>
                    <a:cxn ang="0">
                      <a:pos x="connsiteX0" y="connsiteY0"/>
                    </a:cxn>
                    <a:cxn ang="0">
                      <a:pos x="connsiteX1" y="connsiteY1"/>
                    </a:cxn>
                  </a:cxnLst>
                  <a:rect l="l" t="t" r="r" b="b"/>
                  <a:pathLst>
                    <a:path w="6306" h="79147">
                      <a:moveTo>
                        <a:pt x="0" y="0"/>
                      </a:moveTo>
                      <a:lnTo>
                        <a:pt x="6307" y="79148"/>
                      </a:lnTo>
                    </a:path>
                  </a:pathLst>
                </a:custGeom>
                <a:ln w="12565" cap="rnd">
                  <a:solidFill>
                    <a:schemeClr val="accent3"/>
                  </a:solidFill>
                  <a:prstDash val="solid"/>
                  <a:round/>
                </a:ln>
              </p:spPr>
              <p:txBody>
                <a:bodyPr rtlCol="0" anchor="ctr"/>
                <a:lstStyle/>
                <a:p>
                  <a:endParaRPr lang="zh-CN" altLang="en-US">
                    <a:latin typeface="Arial" panose="020B0604020202020204" pitchFamily="34" charset="0"/>
                  </a:endParaRPr>
                </a:p>
              </p:txBody>
            </p:sp>
          </p:grpSp>
        </p:grpSp>
        <p:grpSp>
          <p:nvGrpSpPr>
            <p:cNvPr id="322" name="Graphic 286">
              <a:extLst>
                <a:ext uri="{FF2B5EF4-FFF2-40B4-BE49-F238E27FC236}">
                  <a16:creationId xmlns:a16="http://schemas.microsoft.com/office/drawing/2014/main" id="{F278AB16-6C16-BB51-DB1E-C883B8E89F0B}"/>
                </a:ext>
              </a:extLst>
            </p:cNvPr>
            <p:cNvGrpSpPr/>
            <p:nvPr/>
          </p:nvGrpSpPr>
          <p:grpSpPr>
            <a:xfrm>
              <a:off x="7648809" y="3936610"/>
              <a:ext cx="257308" cy="281588"/>
              <a:chOff x="7648809" y="3936610"/>
              <a:chExt cx="257308" cy="281588"/>
            </a:xfrm>
          </p:grpSpPr>
          <p:sp>
            <p:nvSpPr>
              <p:cNvPr id="323" name="Freeform: Shape 322">
                <a:extLst>
                  <a:ext uri="{FF2B5EF4-FFF2-40B4-BE49-F238E27FC236}">
                    <a16:creationId xmlns:a16="http://schemas.microsoft.com/office/drawing/2014/main" id="{3CAA0BEC-C96A-992E-48DA-EB7D4055205A}"/>
                  </a:ext>
                </a:extLst>
              </p:cNvPr>
              <p:cNvSpPr/>
              <p:nvPr/>
            </p:nvSpPr>
            <p:spPr>
              <a:xfrm>
                <a:off x="7689802" y="3971296"/>
                <a:ext cx="216315" cy="168385"/>
              </a:xfrm>
              <a:custGeom>
                <a:avLst/>
                <a:gdLst>
                  <a:gd name="connsiteX0" fmla="*/ 184783 w 216315"/>
                  <a:gd name="connsiteY0" fmla="*/ 5361 h 168385"/>
                  <a:gd name="connsiteX1" fmla="*/ 81040 w 216315"/>
                  <a:gd name="connsiteY1" fmla="*/ 0 h 168385"/>
                  <a:gd name="connsiteX2" fmla="*/ 32479 w 216315"/>
                  <a:gd name="connsiteY2" fmla="*/ 5361 h 168385"/>
                  <a:gd name="connsiteX3" fmla="*/ 0 w 216315"/>
                  <a:gd name="connsiteY3" fmla="*/ 36263 h 168385"/>
                  <a:gd name="connsiteX4" fmla="*/ 3153 w 216315"/>
                  <a:gd name="connsiteY4" fmla="*/ 96806 h 168385"/>
                  <a:gd name="connsiteX5" fmla="*/ 87977 w 216315"/>
                  <a:gd name="connsiteY5" fmla="*/ 115095 h 168385"/>
                  <a:gd name="connsiteX6" fmla="*/ 144736 w 216315"/>
                  <a:gd name="connsiteY6" fmla="*/ 168386 h 168385"/>
                  <a:gd name="connsiteX7" fmla="*/ 191720 w 216315"/>
                  <a:gd name="connsiteY7" fmla="*/ 150097 h 168385"/>
                  <a:gd name="connsiteX8" fmla="*/ 216316 w 216315"/>
                  <a:gd name="connsiteY8" fmla="*/ 84508 h 168385"/>
                  <a:gd name="connsiteX9" fmla="*/ 184783 w 216315"/>
                  <a:gd name="connsiteY9" fmla="*/ 5361 h 16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315" h="168385">
                    <a:moveTo>
                      <a:pt x="184783" y="5361"/>
                    </a:moveTo>
                    <a:lnTo>
                      <a:pt x="81040" y="0"/>
                    </a:lnTo>
                    <a:lnTo>
                      <a:pt x="32479" y="5361"/>
                    </a:lnTo>
                    <a:cubicBezTo>
                      <a:pt x="32479" y="5361"/>
                      <a:pt x="0" y="29641"/>
                      <a:pt x="0" y="36263"/>
                    </a:cubicBezTo>
                    <a:cubicBezTo>
                      <a:pt x="0" y="42885"/>
                      <a:pt x="3153" y="96806"/>
                      <a:pt x="3153" y="96806"/>
                    </a:cubicBezTo>
                    <a:cubicBezTo>
                      <a:pt x="3153" y="96806"/>
                      <a:pt x="79778" y="107212"/>
                      <a:pt x="87977" y="115095"/>
                    </a:cubicBezTo>
                    <a:cubicBezTo>
                      <a:pt x="96175" y="122978"/>
                      <a:pt x="144736" y="168386"/>
                      <a:pt x="144736" y="168386"/>
                    </a:cubicBezTo>
                    <a:lnTo>
                      <a:pt x="191720" y="150097"/>
                    </a:lnTo>
                    <a:lnTo>
                      <a:pt x="216316" y="84508"/>
                    </a:lnTo>
                    <a:lnTo>
                      <a:pt x="184783" y="5361"/>
                    </a:lnTo>
                    <a:close/>
                  </a:path>
                </a:pathLst>
              </a:custGeom>
              <a:solidFill>
                <a:schemeClr val="accent2">
                  <a:lumMod val="75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24" name="Freeform: Shape 323">
                <a:extLst>
                  <a:ext uri="{FF2B5EF4-FFF2-40B4-BE49-F238E27FC236}">
                    <a16:creationId xmlns:a16="http://schemas.microsoft.com/office/drawing/2014/main" id="{A5BF219D-8608-4BAD-7F12-3DEA43711C5A}"/>
                  </a:ext>
                </a:extLst>
              </p:cNvPr>
              <p:cNvSpPr/>
              <p:nvPr/>
            </p:nvSpPr>
            <p:spPr>
              <a:xfrm>
                <a:off x="7648809" y="3936610"/>
                <a:ext cx="207486" cy="281588"/>
              </a:xfrm>
              <a:custGeom>
                <a:avLst/>
                <a:gdLst>
                  <a:gd name="connsiteX0" fmla="*/ 207487 w 207486"/>
                  <a:gd name="connsiteY0" fmla="*/ 0 h 281588"/>
                  <a:gd name="connsiteX1" fmla="*/ 87661 w 207486"/>
                  <a:gd name="connsiteY1" fmla="*/ 0 h 281588"/>
                  <a:gd name="connsiteX2" fmla="*/ 0 w 207486"/>
                  <a:gd name="connsiteY2" fmla="*/ 87662 h 281588"/>
                  <a:gd name="connsiteX3" fmla="*/ 0 w 207486"/>
                  <a:gd name="connsiteY3" fmla="*/ 87662 h 281588"/>
                  <a:gd name="connsiteX4" fmla="*/ 87661 w 207486"/>
                  <a:gd name="connsiteY4" fmla="*/ 175323 h 281588"/>
                  <a:gd name="connsiteX5" fmla="*/ 103428 w 207486"/>
                  <a:gd name="connsiteY5" fmla="*/ 175323 h 281588"/>
                  <a:gd name="connsiteX6" fmla="*/ 149466 w 207486"/>
                  <a:gd name="connsiteY6" fmla="*/ 221361 h 281588"/>
                  <a:gd name="connsiteX7" fmla="*/ 149466 w 207486"/>
                  <a:gd name="connsiteY7" fmla="*/ 226091 h 281588"/>
                  <a:gd name="connsiteX8" fmla="*/ 204964 w 207486"/>
                  <a:gd name="connsiteY8" fmla="*/ 281589 h 281588"/>
                  <a:gd name="connsiteX9" fmla="*/ 204964 w 207486"/>
                  <a:gd name="connsiteY9" fmla="*/ 281589 h 281588"/>
                  <a:gd name="connsiteX10" fmla="*/ 204964 w 207486"/>
                  <a:gd name="connsiteY10" fmla="*/ 224830 h 281588"/>
                  <a:gd name="connsiteX11" fmla="*/ 206225 w 207486"/>
                  <a:gd name="connsiteY11" fmla="*/ 226091 h 281588"/>
                  <a:gd name="connsiteX12" fmla="*/ 206225 w 207486"/>
                  <a:gd name="connsiteY12" fmla="*/ 221361 h 281588"/>
                  <a:gd name="connsiteX13" fmla="*/ 103428 w 207486"/>
                  <a:gd name="connsiteY13" fmla="*/ 118564 h 281588"/>
                  <a:gd name="connsiteX14" fmla="*/ 87661 w 207486"/>
                  <a:gd name="connsiteY14" fmla="*/ 118564 h 281588"/>
                  <a:gd name="connsiteX15" fmla="*/ 56759 w 207486"/>
                  <a:gd name="connsiteY15" fmla="*/ 87662 h 281588"/>
                  <a:gd name="connsiteX16" fmla="*/ 87661 w 207486"/>
                  <a:gd name="connsiteY16" fmla="*/ 56759 h 281588"/>
                  <a:gd name="connsiteX17" fmla="*/ 207487 w 207486"/>
                  <a:gd name="connsiteY17" fmla="*/ 56759 h 281588"/>
                  <a:gd name="connsiteX18" fmla="*/ 207487 w 207486"/>
                  <a:gd name="connsiteY18" fmla="*/ 0 h 28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86" h="281588">
                    <a:moveTo>
                      <a:pt x="207487" y="0"/>
                    </a:moveTo>
                    <a:lnTo>
                      <a:pt x="87661" y="0"/>
                    </a:lnTo>
                    <a:cubicBezTo>
                      <a:pt x="39416" y="0"/>
                      <a:pt x="0" y="39101"/>
                      <a:pt x="0" y="87662"/>
                    </a:cubicBezTo>
                    <a:lnTo>
                      <a:pt x="0" y="87662"/>
                    </a:lnTo>
                    <a:cubicBezTo>
                      <a:pt x="0" y="135907"/>
                      <a:pt x="39101" y="175323"/>
                      <a:pt x="87661" y="175323"/>
                    </a:cubicBezTo>
                    <a:lnTo>
                      <a:pt x="103428" y="175323"/>
                    </a:lnTo>
                    <a:cubicBezTo>
                      <a:pt x="128970" y="175323"/>
                      <a:pt x="149466" y="195819"/>
                      <a:pt x="149466" y="221361"/>
                    </a:cubicBezTo>
                    <a:lnTo>
                      <a:pt x="149466" y="226091"/>
                    </a:lnTo>
                    <a:cubicBezTo>
                      <a:pt x="149466" y="256678"/>
                      <a:pt x="174377" y="281589"/>
                      <a:pt x="204964" y="281589"/>
                    </a:cubicBezTo>
                    <a:lnTo>
                      <a:pt x="204964" y="281589"/>
                    </a:lnTo>
                    <a:lnTo>
                      <a:pt x="204964" y="224830"/>
                    </a:lnTo>
                    <a:cubicBezTo>
                      <a:pt x="205595" y="224830"/>
                      <a:pt x="206225" y="225460"/>
                      <a:pt x="206225" y="226091"/>
                    </a:cubicBezTo>
                    <a:lnTo>
                      <a:pt x="206225" y="221361"/>
                    </a:lnTo>
                    <a:cubicBezTo>
                      <a:pt x="206225" y="164602"/>
                      <a:pt x="160187" y="118564"/>
                      <a:pt x="103428" y="118564"/>
                    </a:cubicBezTo>
                    <a:lnTo>
                      <a:pt x="87661" y="118564"/>
                    </a:lnTo>
                    <a:cubicBezTo>
                      <a:pt x="70634" y="118564"/>
                      <a:pt x="56759" y="104689"/>
                      <a:pt x="56759" y="87662"/>
                    </a:cubicBezTo>
                    <a:cubicBezTo>
                      <a:pt x="56759" y="70634"/>
                      <a:pt x="70634" y="56759"/>
                      <a:pt x="87661" y="56759"/>
                    </a:cubicBezTo>
                    <a:lnTo>
                      <a:pt x="207487" y="56759"/>
                    </a:lnTo>
                    <a:lnTo>
                      <a:pt x="207487" y="0"/>
                    </a:ln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grpSp>
        <p:grpSp>
          <p:nvGrpSpPr>
            <p:cNvPr id="326" name="Graphic 286">
              <a:extLst>
                <a:ext uri="{FF2B5EF4-FFF2-40B4-BE49-F238E27FC236}">
                  <a16:creationId xmlns:a16="http://schemas.microsoft.com/office/drawing/2014/main" id="{B9B21F35-9226-CECC-10A0-D2FF28B65796}"/>
                </a:ext>
              </a:extLst>
            </p:cNvPr>
            <p:cNvGrpSpPr/>
            <p:nvPr/>
          </p:nvGrpSpPr>
          <p:grpSpPr>
            <a:xfrm>
              <a:off x="7980220" y="3936610"/>
              <a:ext cx="257308" cy="281588"/>
              <a:chOff x="7980220" y="3936610"/>
              <a:chExt cx="257308" cy="281588"/>
            </a:xfrm>
          </p:grpSpPr>
          <p:sp>
            <p:nvSpPr>
              <p:cNvPr id="327" name="Freeform: Shape 326">
                <a:extLst>
                  <a:ext uri="{FF2B5EF4-FFF2-40B4-BE49-F238E27FC236}">
                    <a16:creationId xmlns:a16="http://schemas.microsoft.com/office/drawing/2014/main" id="{E0BBE4D5-3950-8ACB-0728-0F48B5640BDE}"/>
                  </a:ext>
                </a:extLst>
              </p:cNvPr>
              <p:cNvSpPr/>
              <p:nvPr/>
            </p:nvSpPr>
            <p:spPr>
              <a:xfrm>
                <a:off x="7980220" y="3971296"/>
                <a:ext cx="216315" cy="168385"/>
              </a:xfrm>
              <a:custGeom>
                <a:avLst/>
                <a:gdLst>
                  <a:gd name="connsiteX0" fmla="*/ 31533 w 216315"/>
                  <a:gd name="connsiteY0" fmla="*/ 5361 h 168385"/>
                  <a:gd name="connsiteX1" fmla="*/ 135276 w 216315"/>
                  <a:gd name="connsiteY1" fmla="*/ 0 h 168385"/>
                  <a:gd name="connsiteX2" fmla="*/ 183837 w 216315"/>
                  <a:gd name="connsiteY2" fmla="*/ 5361 h 168385"/>
                  <a:gd name="connsiteX3" fmla="*/ 216316 w 216315"/>
                  <a:gd name="connsiteY3" fmla="*/ 36263 h 168385"/>
                  <a:gd name="connsiteX4" fmla="*/ 213162 w 216315"/>
                  <a:gd name="connsiteY4" fmla="*/ 96806 h 168385"/>
                  <a:gd name="connsiteX5" fmla="*/ 128339 w 216315"/>
                  <a:gd name="connsiteY5" fmla="*/ 115095 h 168385"/>
                  <a:gd name="connsiteX6" fmla="*/ 71580 w 216315"/>
                  <a:gd name="connsiteY6" fmla="*/ 168386 h 168385"/>
                  <a:gd name="connsiteX7" fmla="*/ 24596 w 216315"/>
                  <a:gd name="connsiteY7" fmla="*/ 150097 h 168385"/>
                  <a:gd name="connsiteX8" fmla="*/ 0 w 216315"/>
                  <a:gd name="connsiteY8" fmla="*/ 84508 h 168385"/>
                  <a:gd name="connsiteX9" fmla="*/ 31533 w 216315"/>
                  <a:gd name="connsiteY9" fmla="*/ 5361 h 16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315" h="168385">
                    <a:moveTo>
                      <a:pt x="31533" y="5361"/>
                    </a:moveTo>
                    <a:lnTo>
                      <a:pt x="135276" y="0"/>
                    </a:lnTo>
                    <a:lnTo>
                      <a:pt x="183837" y="5361"/>
                    </a:lnTo>
                    <a:cubicBezTo>
                      <a:pt x="183837" y="5361"/>
                      <a:pt x="216316" y="29641"/>
                      <a:pt x="216316" y="36263"/>
                    </a:cubicBezTo>
                    <a:cubicBezTo>
                      <a:pt x="216316" y="42885"/>
                      <a:pt x="213162" y="96806"/>
                      <a:pt x="213162" y="96806"/>
                    </a:cubicBezTo>
                    <a:cubicBezTo>
                      <a:pt x="213162" y="96806"/>
                      <a:pt x="136538" y="107212"/>
                      <a:pt x="128339" y="115095"/>
                    </a:cubicBezTo>
                    <a:cubicBezTo>
                      <a:pt x="120140" y="123294"/>
                      <a:pt x="71580" y="168386"/>
                      <a:pt x="71580" y="168386"/>
                    </a:cubicBezTo>
                    <a:lnTo>
                      <a:pt x="24596" y="150097"/>
                    </a:lnTo>
                    <a:lnTo>
                      <a:pt x="0" y="84508"/>
                    </a:lnTo>
                    <a:lnTo>
                      <a:pt x="31533" y="5361"/>
                    </a:lnTo>
                    <a:close/>
                  </a:path>
                </a:pathLst>
              </a:custGeom>
              <a:solidFill>
                <a:schemeClr val="accent2">
                  <a:lumMod val="75000"/>
                </a:schemeClr>
              </a:solidFill>
              <a:ln w="3141" cap="flat">
                <a:solidFill>
                  <a:schemeClr val="tx1"/>
                </a:solidFill>
                <a:prstDash val="solid"/>
                <a:miter/>
              </a:ln>
            </p:spPr>
            <p:txBody>
              <a:bodyPr rtlCol="0" anchor="ctr"/>
              <a:lstStyle/>
              <a:p>
                <a:endParaRPr lang="zh-CN" altLang="en-US">
                  <a:latin typeface="Arial" panose="020B0604020202020204" pitchFamily="34" charset="0"/>
                </a:endParaRPr>
              </a:p>
            </p:txBody>
          </p:sp>
          <p:sp>
            <p:nvSpPr>
              <p:cNvPr id="328" name="Freeform: Shape 327">
                <a:extLst>
                  <a:ext uri="{FF2B5EF4-FFF2-40B4-BE49-F238E27FC236}">
                    <a16:creationId xmlns:a16="http://schemas.microsoft.com/office/drawing/2014/main" id="{5EF0BA97-ED84-137A-CA39-C8DB4CDDB148}"/>
                  </a:ext>
                </a:extLst>
              </p:cNvPr>
              <p:cNvSpPr/>
              <p:nvPr/>
            </p:nvSpPr>
            <p:spPr>
              <a:xfrm>
                <a:off x="8030042" y="3936610"/>
                <a:ext cx="207486" cy="281588"/>
              </a:xfrm>
              <a:custGeom>
                <a:avLst/>
                <a:gdLst>
                  <a:gd name="connsiteX0" fmla="*/ 0 w 207486"/>
                  <a:gd name="connsiteY0" fmla="*/ 0 h 281588"/>
                  <a:gd name="connsiteX1" fmla="*/ 119825 w 207486"/>
                  <a:gd name="connsiteY1" fmla="*/ 0 h 281588"/>
                  <a:gd name="connsiteX2" fmla="*/ 207487 w 207486"/>
                  <a:gd name="connsiteY2" fmla="*/ 87662 h 281588"/>
                  <a:gd name="connsiteX3" fmla="*/ 207487 w 207486"/>
                  <a:gd name="connsiteY3" fmla="*/ 87662 h 281588"/>
                  <a:gd name="connsiteX4" fmla="*/ 119825 w 207486"/>
                  <a:gd name="connsiteY4" fmla="*/ 175323 h 281588"/>
                  <a:gd name="connsiteX5" fmla="*/ 104059 w 207486"/>
                  <a:gd name="connsiteY5" fmla="*/ 175323 h 281588"/>
                  <a:gd name="connsiteX6" fmla="*/ 58021 w 207486"/>
                  <a:gd name="connsiteY6" fmla="*/ 221361 h 281588"/>
                  <a:gd name="connsiteX7" fmla="*/ 58021 w 207486"/>
                  <a:gd name="connsiteY7" fmla="*/ 226091 h 281588"/>
                  <a:gd name="connsiteX8" fmla="*/ 2523 w 207486"/>
                  <a:gd name="connsiteY8" fmla="*/ 281589 h 281588"/>
                  <a:gd name="connsiteX9" fmla="*/ 2523 w 207486"/>
                  <a:gd name="connsiteY9" fmla="*/ 281589 h 281588"/>
                  <a:gd name="connsiteX10" fmla="*/ 2523 w 207486"/>
                  <a:gd name="connsiteY10" fmla="*/ 224830 h 281588"/>
                  <a:gd name="connsiteX11" fmla="*/ 1261 w 207486"/>
                  <a:gd name="connsiteY11" fmla="*/ 226091 h 281588"/>
                  <a:gd name="connsiteX12" fmla="*/ 1261 w 207486"/>
                  <a:gd name="connsiteY12" fmla="*/ 221361 h 281588"/>
                  <a:gd name="connsiteX13" fmla="*/ 104059 w 207486"/>
                  <a:gd name="connsiteY13" fmla="*/ 118564 h 281588"/>
                  <a:gd name="connsiteX14" fmla="*/ 119825 w 207486"/>
                  <a:gd name="connsiteY14" fmla="*/ 118564 h 281588"/>
                  <a:gd name="connsiteX15" fmla="*/ 150727 w 207486"/>
                  <a:gd name="connsiteY15" fmla="*/ 87662 h 281588"/>
                  <a:gd name="connsiteX16" fmla="*/ 119825 w 207486"/>
                  <a:gd name="connsiteY16" fmla="*/ 56759 h 281588"/>
                  <a:gd name="connsiteX17" fmla="*/ 0 w 207486"/>
                  <a:gd name="connsiteY17" fmla="*/ 56759 h 281588"/>
                  <a:gd name="connsiteX18" fmla="*/ 0 w 207486"/>
                  <a:gd name="connsiteY18" fmla="*/ 0 h 28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86" h="281588">
                    <a:moveTo>
                      <a:pt x="0" y="0"/>
                    </a:moveTo>
                    <a:lnTo>
                      <a:pt x="119825" y="0"/>
                    </a:lnTo>
                    <a:cubicBezTo>
                      <a:pt x="168070" y="0"/>
                      <a:pt x="207487" y="39101"/>
                      <a:pt x="207487" y="87662"/>
                    </a:cubicBezTo>
                    <a:lnTo>
                      <a:pt x="207487" y="87662"/>
                    </a:lnTo>
                    <a:cubicBezTo>
                      <a:pt x="207487" y="135907"/>
                      <a:pt x="168386" y="175323"/>
                      <a:pt x="119825" y="175323"/>
                    </a:cubicBezTo>
                    <a:lnTo>
                      <a:pt x="104059" y="175323"/>
                    </a:lnTo>
                    <a:cubicBezTo>
                      <a:pt x="78517" y="175323"/>
                      <a:pt x="58021" y="195819"/>
                      <a:pt x="58021" y="221361"/>
                    </a:cubicBezTo>
                    <a:lnTo>
                      <a:pt x="58021" y="226091"/>
                    </a:lnTo>
                    <a:cubicBezTo>
                      <a:pt x="58021" y="256678"/>
                      <a:pt x="33110" y="281589"/>
                      <a:pt x="2523" y="281589"/>
                    </a:cubicBezTo>
                    <a:lnTo>
                      <a:pt x="2523" y="281589"/>
                    </a:lnTo>
                    <a:lnTo>
                      <a:pt x="2523" y="224830"/>
                    </a:lnTo>
                    <a:cubicBezTo>
                      <a:pt x="1892" y="224830"/>
                      <a:pt x="1261" y="225460"/>
                      <a:pt x="1261" y="226091"/>
                    </a:cubicBezTo>
                    <a:lnTo>
                      <a:pt x="1261" y="221361"/>
                    </a:lnTo>
                    <a:cubicBezTo>
                      <a:pt x="1261" y="164602"/>
                      <a:pt x="47299" y="118564"/>
                      <a:pt x="104059" y="118564"/>
                    </a:cubicBezTo>
                    <a:lnTo>
                      <a:pt x="119825" y="118564"/>
                    </a:lnTo>
                    <a:cubicBezTo>
                      <a:pt x="136853" y="118564"/>
                      <a:pt x="150727" y="104689"/>
                      <a:pt x="150727" y="87662"/>
                    </a:cubicBezTo>
                    <a:cubicBezTo>
                      <a:pt x="150727" y="70634"/>
                      <a:pt x="136853" y="56759"/>
                      <a:pt x="119825" y="56759"/>
                    </a:cubicBezTo>
                    <a:lnTo>
                      <a:pt x="0" y="56759"/>
                    </a:lnTo>
                    <a:lnTo>
                      <a:pt x="0" y="0"/>
                    </a:ln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grpSp>
        <p:sp>
          <p:nvSpPr>
            <p:cNvPr id="330" name="Freeform: Shape 329">
              <a:extLst>
                <a:ext uri="{FF2B5EF4-FFF2-40B4-BE49-F238E27FC236}">
                  <a16:creationId xmlns:a16="http://schemas.microsoft.com/office/drawing/2014/main" id="{44EA0A1B-FA3E-54F1-797E-403D4FBCD6D7}"/>
                </a:ext>
              </a:extLst>
            </p:cNvPr>
            <p:cNvSpPr/>
            <p:nvPr/>
          </p:nvSpPr>
          <p:spPr>
            <a:xfrm rot="-4846898">
              <a:off x="7826046" y="3927463"/>
              <a:ext cx="245960" cy="245960"/>
            </a:xfrm>
            <a:custGeom>
              <a:avLst/>
              <a:gdLst>
                <a:gd name="connsiteX0" fmla="*/ 245960 w 245960"/>
                <a:gd name="connsiteY0" fmla="*/ 122980 h 245960"/>
                <a:gd name="connsiteX1" fmla="*/ 122980 w 245960"/>
                <a:gd name="connsiteY1" fmla="*/ 245961 h 245960"/>
                <a:gd name="connsiteX2" fmla="*/ 0 w 245960"/>
                <a:gd name="connsiteY2" fmla="*/ 122980 h 245960"/>
                <a:gd name="connsiteX3" fmla="*/ 122980 w 245960"/>
                <a:gd name="connsiteY3" fmla="*/ 0 h 245960"/>
                <a:gd name="connsiteX4" fmla="*/ 245960 w 245960"/>
                <a:gd name="connsiteY4" fmla="*/ 122980 h 245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60" h="245960">
                  <a:moveTo>
                    <a:pt x="245960" y="122980"/>
                  </a:moveTo>
                  <a:cubicBezTo>
                    <a:pt x="245960" y="190900"/>
                    <a:pt x="190900" y="245961"/>
                    <a:pt x="122980" y="245961"/>
                  </a:cubicBezTo>
                  <a:cubicBezTo>
                    <a:pt x="55060" y="245961"/>
                    <a:pt x="0" y="190900"/>
                    <a:pt x="0" y="122980"/>
                  </a:cubicBezTo>
                  <a:cubicBezTo>
                    <a:pt x="0" y="55060"/>
                    <a:pt x="55060" y="0"/>
                    <a:pt x="122980" y="0"/>
                  </a:cubicBezTo>
                  <a:cubicBezTo>
                    <a:pt x="190900" y="0"/>
                    <a:pt x="245960" y="55060"/>
                    <a:pt x="245960" y="122980"/>
                  </a:cubicBezTo>
                  <a:close/>
                </a:path>
              </a:pathLst>
            </a:custGeom>
            <a:solidFill>
              <a:schemeClr val="accent2"/>
            </a:solidFill>
            <a:ln w="3141" cap="flat">
              <a:noFill/>
              <a:prstDash val="solid"/>
              <a:miter/>
            </a:ln>
          </p:spPr>
          <p:txBody>
            <a:bodyPr rtlCol="0" anchor="ctr"/>
            <a:lstStyle/>
            <a:p>
              <a:endParaRPr lang="zh-CN" altLang="en-US">
                <a:latin typeface="Arial" panose="020B0604020202020204" pitchFamily="34" charset="0"/>
              </a:endParaRPr>
            </a:p>
          </p:txBody>
        </p:sp>
        <p:sp>
          <p:nvSpPr>
            <p:cNvPr id="333" name="Freeform: Shape 332">
              <a:extLst>
                <a:ext uri="{FF2B5EF4-FFF2-40B4-BE49-F238E27FC236}">
                  <a16:creationId xmlns:a16="http://schemas.microsoft.com/office/drawing/2014/main" id="{7741F532-A4FE-C29B-50A6-B4B295DD8916}"/>
                </a:ext>
              </a:extLst>
            </p:cNvPr>
            <p:cNvSpPr/>
            <p:nvPr/>
          </p:nvSpPr>
          <p:spPr>
            <a:xfrm>
              <a:off x="7876476" y="3976657"/>
              <a:ext cx="145366" cy="145051"/>
            </a:xfrm>
            <a:custGeom>
              <a:avLst/>
              <a:gdLst>
                <a:gd name="connsiteX0" fmla="*/ 72526 w 145366"/>
                <a:gd name="connsiteY0" fmla="*/ 145051 h 145051"/>
                <a:gd name="connsiteX1" fmla="*/ 72526 w 145366"/>
                <a:gd name="connsiteY1" fmla="*/ 145051 h 145051"/>
                <a:gd name="connsiteX2" fmla="*/ 0 w 145366"/>
                <a:gd name="connsiteY2" fmla="*/ 72526 h 145051"/>
                <a:gd name="connsiteX3" fmla="*/ 0 w 145366"/>
                <a:gd name="connsiteY3" fmla="*/ 18289 h 145051"/>
                <a:gd name="connsiteX4" fmla="*/ 18289 w 145366"/>
                <a:gd name="connsiteY4" fmla="*/ 0 h 145051"/>
                <a:gd name="connsiteX5" fmla="*/ 127078 w 145366"/>
                <a:gd name="connsiteY5" fmla="*/ 0 h 145051"/>
                <a:gd name="connsiteX6" fmla="*/ 145367 w 145366"/>
                <a:gd name="connsiteY6" fmla="*/ 18289 h 145051"/>
                <a:gd name="connsiteX7" fmla="*/ 145367 w 145366"/>
                <a:gd name="connsiteY7" fmla="*/ 72526 h 145051"/>
                <a:gd name="connsiteX8" fmla="*/ 72526 w 145366"/>
                <a:gd name="connsiteY8" fmla="*/ 145051 h 14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6" h="145051">
                  <a:moveTo>
                    <a:pt x="72526" y="145051"/>
                  </a:moveTo>
                  <a:lnTo>
                    <a:pt x="72526" y="145051"/>
                  </a:lnTo>
                  <a:cubicBezTo>
                    <a:pt x="32479" y="145051"/>
                    <a:pt x="0" y="112573"/>
                    <a:pt x="0" y="72526"/>
                  </a:cubicBezTo>
                  <a:lnTo>
                    <a:pt x="0" y="18289"/>
                  </a:lnTo>
                  <a:cubicBezTo>
                    <a:pt x="0" y="8199"/>
                    <a:pt x="8199" y="0"/>
                    <a:pt x="18289" y="0"/>
                  </a:cubicBezTo>
                  <a:lnTo>
                    <a:pt x="127078" y="0"/>
                  </a:lnTo>
                  <a:cubicBezTo>
                    <a:pt x="137168" y="0"/>
                    <a:pt x="145367" y="8199"/>
                    <a:pt x="145367" y="18289"/>
                  </a:cubicBezTo>
                  <a:lnTo>
                    <a:pt x="145367" y="72526"/>
                  </a:lnTo>
                  <a:cubicBezTo>
                    <a:pt x="145051" y="112573"/>
                    <a:pt x="112573" y="145051"/>
                    <a:pt x="72526" y="145051"/>
                  </a:cubicBezTo>
                  <a:close/>
                </a:path>
              </a:pathLst>
            </a:custGeom>
            <a:solidFill>
              <a:schemeClr val="accent2">
                <a:lumMod val="20000"/>
                <a:lumOff val="8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34" name="Freeform: Shape 333">
              <a:extLst>
                <a:ext uri="{FF2B5EF4-FFF2-40B4-BE49-F238E27FC236}">
                  <a16:creationId xmlns:a16="http://schemas.microsoft.com/office/drawing/2014/main" id="{CAA3ACD1-64E4-F895-DF9C-4E800256969A}"/>
                </a:ext>
              </a:extLst>
            </p:cNvPr>
            <p:cNvSpPr/>
            <p:nvPr/>
          </p:nvSpPr>
          <p:spPr>
            <a:xfrm>
              <a:off x="7876476" y="3976657"/>
              <a:ext cx="145051" cy="77255"/>
            </a:xfrm>
            <a:custGeom>
              <a:avLst/>
              <a:gdLst>
                <a:gd name="connsiteX0" fmla="*/ 127078 w 145051"/>
                <a:gd name="connsiteY0" fmla="*/ 0 h 77255"/>
                <a:gd name="connsiteX1" fmla="*/ 18289 w 145051"/>
                <a:gd name="connsiteY1" fmla="*/ 0 h 77255"/>
                <a:gd name="connsiteX2" fmla="*/ 0 w 145051"/>
                <a:gd name="connsiteY2" fmla="*/ 19550 h 77255"/>
                <a:gd name="connsiteX3" fmla="*/ 0 w 145051"/>
                <a:gd name="connsiteY3" fmla="*/ 64012 h 77255"/>
                <a:gd name="connsiteX4" fmla="*/ 72526 w 145051"/>
                <a:gd name="connsiteY4" fmla="*/ 77256 h 77255"/>
                <a:gd name="connsiteX5" fmla="*/ 145051 w 145051"/>
                <a:gd name="connsiteY5" fmla="*/ 64012 h 77255"/>
                <a:gd name="connsiteX6" fmla="*/ 145051 w 145051"/>
                <a:gd name="connsiteY6" fmla="*/ 19550 h 77255"/>
                <a:gd name="connsiteX7" fmla="*/ 127078 w 145051"/>
                <a:gd name="connsiteY7" fmla="*/ 0 h 7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051" h="77255">
                  <a:moveTo>
                    <a:pt x="127078" y="0"/>
                  </a:moveTo>
                  <a:lnTo>
                    <a:pt x="18289" y="0"/>
                  </a:lnTo>
                  <a:cubicBezTo>
                    <a:pt x="8199" y="0"/>
                    <a:pt x="0" y="8829"/>
                    <a:pt x="0" y="19550"/>
                  </a:cubicBezTo>
                  <a:lnTo>
                    <a:pt x="0" y="64012"/>
                  </a:lnTo>
                  <a:cubicBezTo>
                    <a:pt x="22704" y="72526"/>
                    <a:pt x="46984" y="77256"/>
                    <a:pt x="72526" y="77256"/>
                  </a:cubicBezTo>
                  <a:cubicBezTo>
                    <a:pt x="98067" y="77256"/>
                    <a:pt x="122348" y="72526"/>
                    <a:pt x="145051" y="64012"/>
                  </a:cubicBezTo>
                  <a:lnTo>
                    <a:pt x="145051" y="19550"/>
                  </a:lnTo>
                  <a:cubicBezTo>
                    <a:pt x="145051" y="8829"/>
                    <a:pt x="136853" y="0"/>
                    <a:pt x="127078" y="0"/>
                  </a:cubicBezTo>
                  <a:close/>
                </a:path>
              </a:pathLst>
            </a:custGeom>
            <a:solidFill>
              <a:schemeClr val="accent2">
                <a:lumMod val="40000"/>
                <a:lumOff val="6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36" name="Freeform: Shape 335">
              <a:extLst>
                <a:ext uri="{FF2B5EF4-FFF2-40B4-BE49-F238E27FC236}">
                  <a16:creationId xmlns:a16="http://schemas.microsoft.com/office/drawing/2014/main" id="{659A44A7-DF78-631A-E56C-408F92AB94A5}"/>
                </a:ext>
              </a:extLst>
            </p:cNvPr>
            <p:cNvSpPr/>
            <p:nvPr/>
          </p:nvSpPr>
          <p:spPr>
            <a:xfrm>
              <a:off x="7221223" y="3453810"/>
              <a:ext cx="3153" cy="3153"/>
            </a:xfrm>
            <a:custGeom>
              <a:avLst/>
              <a:gdLst/>
              <a:ahLst/>
              <a:cxnLst/>
              <a:rect l="l" t="t" r="r" b="b"/>
              <a:pathLst>
                <a:path w="3153" h="3153"/>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37" name="Freeform: Shape 336">
              <a:extLst>
                <a:ext uri="{FF2B5EF4-FFF2-40B4-BE49-F238E27FC236}">
                  <a16:creationId xmlns:a16="http://schemas.microsoft.com/office/drawing/2014/main" id="{1338686E-AB12-2769-4ECF-A082C95FE7AF}"/>
                </a:ext>
              </a:extLst>
            </p:cNvPr>
            <p:cNvSpPr/>
            <p:nvPr/>
          </p:nvSpPr>
          <p:spPr>
            <a:xfrm>
              <a:off x="7960039" y="4938726"/>
              <a:ext cx="67480" cy="215369"/>
            </a:xfrm>
            <a:custGeom>
              <a:avLst/>
              <a:gdLst>
                <a:gd name="connsiteX0" fmla="*/ 0 w 67480"/>
                <a:gd name="connsiteY0" fmla="*/ 0 h 215369"/>
                <a:gd name="connsiteX1" fmla="*/ 67480 w 67480"/>
                <a:gd name="connsiteY1" fmla="*/ 0 h 215369"/>
                <a:gd name="connsiteX2" fmla="*/ 67480 w 67480"/>
                <a:gd name="connsiteY2" fmla="*/ 215370 h 215369"/>
                <a:gd name="connsiteX3" fmla="*/ 0 w 67480"/>
                <a:gd name="connsiteY3" fmla="*/ 215370 h 215369"/>
              </a:gdLst>
              <a:ahLst/>
              <a:cxnLst>
                <a:cxn ang="0">
                  <a:pos x="connsiteX0" y="connsiteY0"/>
                </a:cxn>
                <a:cxn ang="0">
                  <a:pos x="connsiteX1" y="connsiteY1"/>
                </a:cxn>
                <a:cxn ang="0">
                  <a:pos x="connsiteX2" y="connsiteY2"/>
                </a:cxn>
                <a:cxn ang="0">
                  <a:pos x="connsiteX3" y="connsiteY3"/>
                </a:cxn>
              </a:cxnLst>
              <a:rect l="l" t="t" r="r" b="b"/>
              <a:pathLst>
                <a:path w="67480" h="215369">
                  <a:moveTo>
                    <a:pt x="0" y="0"/>
                  </a:moveTo>
                  <a:lnTo>
                    <a:pt x="67480" y="0"/>
                  </a:lnTo>
                  <a:lnTo>
                    <a:pt x="67480" y="215370"/>
                  </a:lnTo>
                  <a:lnTo>
                    <a:pt x="0" y="215370"/>
                  </a:lnTo>
                  <a:close/>
                </a:path>
              </a:pathLst>
            </a:custGeom>
            <a:solidFill>
              <a:schemeClr val="bg1"/>
            </a:solidFill>
            <a:ln w="3141" cap="flat">
              <a:noFill/>
              <a:prstDash val="solid"/>
              <a:miter/>
            </a:ln>
          </p:spPr>
          <p:txBody>
            <a:bodyPr rtlCol="0" anchor="ctr"/>
            <a:lstStyle/>
            <a:p>
              <a:endParaRPr lang="zh-CN" altLang="en-US">
                <a:latin typeface="Arial" panose="020B0604020202020204" pitchFamily="34" charset="0"/>
              </a:endParaRPr>
            </a:p>
          </p:txBody>
        </p:sp>
        <p:sp>
          <p:nvSpPr>
            <p:cNvPr id="338" name="Freeform: Shape 337">
              <a:extLst>
                <a:ext uri="{FF2B5EF4-FFF2-40B4-BE49-F238E27FC236}">
                  <a16:creationId xmlns:a16="http://schemas.microsoft.com/office/drawing/2014/main" id="{6ACE453E-ED79-FB33-BFCB-075BD370863C}"/>
                </a:ext>
              </a:extLst>
            </p:cNvPr>
            <p:cNvSpPr/>
            <p:nvPr/>
          </p:nvSpPr>
          <p:spPr>
            <a:xfrm>
              <a:off x="7960039" y="4938726"/>
              <a:ext cx="67480" cy="215369"/>
            </a:xfrm>
            <a:custGeom>
              <a:avLst/>
              <a:gdLst>
                <a:gd name="connsiteX0" fmla="*/ 0 w 67480"/>
                <a:gd name="connsiteY0" fmla="*/ 0 h 215369"/>
                <a:gd name="connsiteX1" fmla="*/ 67480 w 67480"/>
                <a:gd name="connsiteY1" fmla="*/ 0 h 215369"/>
                <a:gd name="connsiteX2" fmla="*/ 67480 w 67480"/>
                <a:gd name="connsiteY2" fmla="*/ 215370 h 215369"/>
                <a:gd name="connsiteX3" fmla="*/ 0 w 67480"/>
                <a:gd name="connsiteY3" fmla="*/ 215370 h 215369"/>
              </a:gdLst>
              <a:ahLst/>
              <a:cxnLst>
                <a:cxn ang="0">
                  <a:pos x="connsiteX0" y="connsiteY0"/>
                </a:cxn>
                <a:cxn ang="0">
                  <a:pos x="connsiteX1" y="connsiteY1"/>
                </a:cxn>
                <a:cxn ang="0">
                  <a:pos x="connsiteX2" y="connsiteY2"/>
                </a:cxn>
                <a:cxn ang="0">
                  <a:pos x="connsiteX3" y="connsiteY3"/>
                </a:cxn>
              </a:cxnLst>
              <a:rect l="l" t="t" r="r" b="b"/>
              <a:pathLst>
                <a:path w="67480" h="215369">
                  <a:moveTo>
                    <a:pt x="0" y="0"/>
                  </a:moveTo>
                  <a:lnTo>
                    <a:pt x="67480" y="0"/>
                  </a:lnTo>
                  <a:lnTo>
                    <a:pt x="67480" y="215370"/>
                  </a:lnTo>
                  <a:lnTo>
                    <a:pt x="0" y="215370"/>
                  </a:lnTo>
                  <a:close/>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39" name="Freeform: Shape 338">
              <a:extLst>
                <a:ext uri="{FF2B5EF4-FFF2-40B4-BE49-F238E27FC236}">
                  <a16:creationId xmlns:a16="http://schemas.microsoft.com/office/drawing/2014/main" id="{4F92651F-0607-BDAA-7BC8-0CE86BA172F2}"/>
                </a:ext>
              </a:extLst>
            </p:cNvPr>
            <p:cNvSpPr/>
            <p:nvPr/>
          </p:nvSpPr>
          <p:spPr>
            <a:xfrm>
              <a:off x="7622321" y="4775701"/>
              <a:ext cx="6937" cy="20496"/>
            </a:xfrm>
            <a:custGeom>
              <a:avLst/>
              <a:gdLst>
                <a:gd name="connsiteX0" fmla="*/ 6937 w 6937"/>
                <a:gd name="connsiteY0" fmla="*/ 20496 h 20496"/>
                <a:gd name="connsiteX1" fmla="*/ 0 w 6937"/>
                <a:gd name="connsiteY1" fmla="*/ 0 h 20496"/>
                <a:gd name="connsiteX2" fmla="*/ 6937 w 6937"/>
                <a:gd name="connsiteY2" fmla="*/ 20496 h 20496"/>
              </a:gdLst>
              <a:ahLst/>
              <a:cxnLst>
                <a:cxn ang="0">
                  <a:pos x="connsiteX0" y="connsiteY0"/>
                </a:cxn>
                <a:cxn ang="0">
                  <a:pos x="connsiteX1" y="connsiteY1"/>
                </a:cxn>
                <a:cxn ang="0">
                  <a:pos x="connsiteX2" y="connsiteY2"/>
                </a:cxn>
              </a:cxnLst>
              <a:rect l="l" t="t" r="r" b="b"/>
              <a:pathLst>
                <a:path w="6937" h="20496">
                  <a:moveTo>
                    <a:pt x="6937" y="20496"/>
                  </a:moveTo>
                  <a:cubicBezTo>
                    <a:pt x="4099" y="13874"/>
                    <a:pt x="1892" y="7253"/>
                    <a:pt x="0" y="0"/>
                  </a:cubicBezTo>
                  <a:cubicBezTo>
                    <a:pt x="3469" y="6937"/>
                    <a:pt x="5676" y="13559"/>
                    <a:pt x="6937" y="20496"/>
                  </a:cubicBezTo>
                  <a:close/>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40" name="Freeform: Shape 339">
              <a:extLst>
                <a:ext uri="{FF2B5EF4-FFF2-40B4-BE49-F238E27FC236}">
                  <a16:creationId xmlns:a16="http://schemas.microsoft.com/office/drawing/2014/main" id="{C3465718-6768-17D6-6389-3367B1EC2C04}"/>
                </a:ext>
              </a:extLst>
            </p:cNvPr>
            <p:cNvSpPr/>
            <p:nvPr/>
          </p:nvSpPr>
          <p:spPr>
            <a:xfrm>
              <a:off x="8288612" y="4776647"/>
              <a:ext cx="6306" cy="18919"/>
            </a:xfrm>
            <a:custGeom>
              <a:avLst/>
              <a:gdLst>
                <a:gd name="connsiteX0" fmla="*/ 0 w 6306"/>
                <a:gd name="connsiteY0" fmla="*/ 18920 h 18919"/>
                <a:gd name="connsiteX1" fmla="*/ 6307 w 6306"/>
                <a:gd name="connsiteY1" fmla="*/ 0 h 18919"/>
                <a:gd name="connsiteX2" fmla="*/ 0 w 6306"/>
                <a:gd name="connsiteY2" fmla="*/ 18920 h 18919"/>
              </a:gdLst>
              <a:ahLst/>
              <a:cxnLst>
                <a:cxn ang="0">
                  <a:pos x="connsiteX0" y="connsiteY0"/>
                </a:cxn>
                <a:cxn ang="0">
                  <a:pos x="connsiteX1" y="connsiteY1"/>
                </a:cxn>
                <a:cxn ang="0">
                  <a:pos x="connsiteX2" y="connsiteY2"/>
                </a:cxn>
              </a:cxnLst>
              <a:rect l="l" t="t" r="r" b="b"/>
              <a:pathLst>
                <a:path w="6306" h="18919">
                  <a:moveTo>
                    <a:pt x="0" y="18920"/>
                  </a:moveTo>
                  <a:cubicBezTo>
                    <a:pt x="1261" y="12298"/>
                    <a:pt x="3469" y="5991"/>
                    <a:pt x="6307" y="0"/>
                  </a:cubicBezTo>
                  <a:cubicBezTo>
                    <a:pt x="4730" y="6622"/>
                    <a:pt x="2523" y="12928"/>
                    <a:pt x="0" y="18920"/>
                  </a:cubicBezTo>
                  <a:close/>
                </a:path>
              </a:pathLst>
            </a:custGeom>
            <a:noFill/>
            <a:ln w="12565" cap="rnd">
              <a:solidFill>
                <a:srgbClr val="000000"/>
              </a:solidFill>
              <a:prstDash val="solid"/>
              <a:round/>
            </a:ln>
          </p:spPr>
          <p:txBody>
            <a:bodyPr rtlCol="0" anchor="ctr"/>
            <a:lstStyle/>
            <a:p>
              <a:endParaRPr lang="zh-CN" altLang="en-US">
                <a:latin typeface="Arial" panose="020B0604020202020204" pitchFamily="34" charset="0"/>
              </a:endParaRPr>
            </a:p>
          </p:txBody>
        </p:sp>
        <p:grpSp>
          <p:nvGrpSpPr>
            <p:cNvPr id="341" name="Graphic 286">
              <a:extLst>
                <a:ext uri="{FF2B5EF4-FFF2-40B4-BE49-F238E27FC236}">
                  <a16:creationId xmlns:a16="http://schemas.microsoft.com/office/drawing/2014/main" id="{B1988F93-10E7-C03A-80DB-01CF08C90ECF}"/>
                </a:ext>
              </a:extLst>
            </p:cNvPr>
            <p:cNvGrpSpPr/>
            <p:nvPr/>
          </p:nvGrpSpPr>
          <p:grpSpPr>
            <a:xfrm>
              <a:off x="7542494" y="4365773"/>
              <a:ext cx="832881" cy="414657"/>
              <a:chOff x="7542494" y="4365773"/>
              <a:chExt cx="832881" cy="414657"/>
            </a:xfrm>
          </p:grpSpPr>
          <p:sp>
            <p:nvSpPr>
              <p:cNvPr id="342" name="Freeform: Shape 341">
                <a:extLst>
                  <a:ext uri="{FF2B5EF4-FFF2-40B4-BE49-F238E27FC236}">
                    <a16:creationId xmlns:a16="http://schemas.microsoft.com/office/drawing/2014/main" id="{B6D1220F-AD61-672F-7F19-5D5DD3B561D5}"/>
                  </a:ext>
                </a:extLst>
              </p:cNvPr>
              <p:cNvSpPr/>
              <p:nvPr/>
            </p:nvSpPr>
            <p:spPr>
              <a:xfrm>
                <a:off x="7542494" y="4366088"/>
                <a:ext cx="832881" cy="414342"/>
              </a:xfrm>
              <a:custGeom>
                <a:avLst/>
                <a:gdLst>
                  <a:gd name="connsiteX0" fmla="*/ 745172 w 832881"/>
                  <a:gd name="connsiteY0" fmla="*/ 414343 h 414342"/>
                  <a:gd name="connsiteX1" fmla="*/ 87710 w 832881"/>
                  <a:gd name="connsiteY1" fmla="*/ 414343 h 414342"/>
                  <a:gd name="connsiteX2" fmla="*/ 41357 w 832881"/>
                  <a:gd name="connsiteY2" fmla="*/ 373665 h 414342"/>
                  <a:gd name="connsiteX3" fmla="*/ 364 w 832881"/>
                  <a:gd name="connsiteY3" fmla="*/ 52660 h 414342"/>
                  <a:gd name="connsiteX4" fmla="*/ 46717 w 832881"/>
                  <a:gd name="connsiteY4" fmla="*/ 0 h 414342"/>
                  <a:gd name="connsiteX5" fmla="*/ 786164 w 832881"/>
                  <a:gd name="connsiteY5" fmla="*/ 0 h 414342"/>
                  <a:gd name="connsiteX6" fmla="*/ 832518 w 832881"/>
                  <a:gd name="connsiteY6" fmla="*/ 52660 h 414342"/>
                  <a:gd name="connsiteX7" fmla="*/ 791525 w 832881"/>
                  <a:gd name="connsiteY7" fmla="*/ 373665 h 414342"/>
                  <a:gd name="connsiteX8" fmla="*/ 745172 w 832881"/>
                  <a:gd name="connsiteY8" fmla="*/ 414343 h 41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2881" h="414342">
                    <a:moveTo>
                      <a:pt x="745172" y="414343"/>
                    </a:moveTo>
                    <a:lnTo>
                      <a:pt x="87710" y="414343"/>
                    </a:lnTo>
                    <a:cubicBezTo>
                      <a:pt x="64376" y="414343"/>
                      <a:pt x="44510" y="396999"/>
                      <a:pt x="41357" y="373665"/>
                    </a:cubicBezTo>
                    <a:lnTo>
                      <a:pt x="364" y="52660"/>
                    </a:lnTo>
                    <a:cubicBezTo>
                      <a:pt x="-3105" y="24911"/>
                      <a:pt x="18653" y="0"/>
                      <a:pt x="46717" y="0"/>
                    </a:cubicBezTo>
                    <a:lnTo>
                      <a:pt x="786164" y="0"/>
                    </a:lnTo>
                    <a:cubicBezTo>
                      <a:pt x="814229" y="0"/>
                      <a:pt x="835986" y="24596"/>
                      <a:pt x="832518" y="52660"/>
                    </a:cubicBezTo>
                    <a:lnTo>
                      <a:pt x="791525" y="373665"/>
                    </a:lnTo>
                    <a:cubicBezTo>
                      <a:pt x="788372" y="396684"/>
                      <a:pt x="768506" y="414343"/>
                      <a:pt x="745172" y="414343"/>
                    </a:cubicBezTo>
                    <a:close/>
                  </a:path>
                </a:pathLst>
              </a:custGeom>
              <a:solidFill>
                <a:schemeClr val="accent4"/>
              </a:solidFill>
              <a:ln w="3141" cap="flat">
                <a:noFill/>
                <a:prstDash val="solid"/>
                <a:miter/>
              </a:ln>
            </p:spPr>
            <p:txBody>
              <a:bodyPr rtlCol="0" anchor="ctr"/>
              <a:lstStyle/>
              <a:p>
                <a:endParaRPr lang="zh-CN" altLang="en-US">
                  <a:latin typeface="Arial" panose="020B0604020202020204" pitchFamily="34" charset="0"/>
                </a:endParaRPr>
              </a:p>
            </p:txBody>
          </p:sp>
          <p:sp>
            <p:nvSpPr>
              <p:cNvPr id="343" name="Freeform: Shape 342">
                <a:extLst>
                  <a:ext uri="{FF2B5EF4-FFF2-40B4-BE49-F238E27FC236}">
                    <a16:creationId xmlns:a16="http://schemas.microsoft.com/office/drawing/2014/main" id="{E3E16B2C-3FC3-F43A-447D-5CDA52C995C0}"/>
                  </a:ext>
                </a:extLst>
              </p:cNvPr>
              <p:cNvSpPr/>
              <p:nvPr/>
            </p:nvSpPr>
            <p:spPr>
              <a:xfrm>
                <a:off x="7542530" y="4403297"/>
                <a:ext cx="832809" cy="377133"/>
              </a:xfrm>
              <a:custGeom>
                <a:avLst/>
                <a:gdLst>
                  <a:gd name="connsiteX0" fmla="*/ 791174 w 832809"/>
                  <a:gd name="connsiteY0" fmla="*/ 316275 h 377133"/>
                  <a:gd name="connsiteX1" fmla="*/ 744820 w 832809"/>
                  <a:gd name="connsiteY1" fmla="*/ 356953 h 377133"/>
                  <a:gd name="connsiteX2" fmla="*/ 87674 w 832809"/>
                  <a:gd name="connsiteY2" fmla="*/ 356953 h 377133"/>
                  <a:gd name="connsiteX3" fmla="*/ 41321 w 832809"/>
                  <a:gd name="connsiteY3" fmla="*/ 316275 h 377133"/>
                  <a:gd name="connsiteX4" fmla="*/ 959 w 832809"/>
                  <a:gd name="connsiteY4" fmla="*/ 0 h 377133"/>
                  <a:gd name="connsiteX5" fmla="*/ 328 w 832809"/>
                  <a:gd name="connsiteY5" fmla="*/ 15451 h 377133"/>
                  <a:gd name="connsiteX6" fmla="*/ 41321 w 832809"/>
                  <a:gd name="connsiteY6" fmla="*/ 336456 h 377133"/>
                  <a:gd name="connsiteX7" fmla="*/ 87674 w 832809"/>
                  <a:gd name="connsiteY7" fmla="*/ 377134 h 377133"/>
                  <a:gd name="connsiteX8" fmla="*/ 745136 w 832809"/>
                  <a:gd name="connsiteY8" fmla="*/ 377134 h 377133"/>
                  <a:gd name="connsiteX9" fmla="*/ 791489 w 832809"/>
                  <a:gd name="connsiteY9" fmla="*/ 336456 h 377133"/>
                  <a:gd name="connsiteX10" fmla="*/ 832482 w 832809"/>
                  <a:gd name="connsiteY10" fmla="*/ 15451 h 377133"/>
                  <a:gd name="connsiteX11" fmla="*/ 831851 w 832809"/>
                  <a:gd name="connsiteY11" fmla="*/ 0 h 377133"/>
                  <a:gd name="connsiteX12" fmla="*/ 791174 w 832809"/>
                  <a:gd name="connsiteY12" fmla="*/ 316275 h 37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2809" h="377133">
                    <a:moveTo>
                      <a:pt x="791174" y="316275"/>
                    </a:moveTo>
                    <a:cubicBezTo>
                      <a:pt x="788336" y="339610"/>
                      <a:pt x="768470" y="356953"/>
                      <a:pt x="744820" y="356953"/>
                    </a:cubicBezTo>
                    <a:lnTo>
                      <a:pt x="87674" y="356953"/>
                    </a:lnTo>
                    <a:cubicBezTo>
                      <a:pt x="64340" y="356953"/>
                      <a:pt x="44474" y="339610"/>
                      <a:pt x="41321" y="316275"/>
                    </a:cubicBezTo>
                    <a:lnTo>
                      <a:pt x="959" y="0"/>
                    </a:lnTo>
                    <a:cubicBezTo>
                      <a:pt x="13" y="5045"/>
                      <a:pt x="-303" y="10091"/>
                      <a:pt x="328" y="15451"/>
                    </a:cubicBezTo>
                    <a:lnTo>
                      <a:pt x="41321" y="336456"/>
                    </a:lnTo>
                    <a:cubicBezTo>
                      <a:pt x="44159" y="359791"/>
                      <a:pt x="64025" y="377134"/>
                      <a:pt x="87674" y="377134"/>
                    </a:cubicBezTo>
                    <a:lnTo>
                      <a:pt x="745136" y="377134"/>
                    </a:lnTo>
                    <a:cubicBezTo>
                      <a:pt x="768470" y="377134"/>
                      <a:pt x="788336" y="359791"/>
                      <a:pt x="791489" y="336456"/>
                    </a:cubicBezTo>
                    <a:lnTo>
                      <a:pt x="832482" y="15451"/>
                    </a:lnTo>
                    <a:cubicBezTo>
                      <a:pt x="833112" y="10091"/>
                      <a:pt x="832797" y="5045"/>
                      <a:pt x="831851" y="0"/>
                    </a:cubicBezTo>
                    <a:lnTo>
                      <a:pt x="791174" y="316275"/>
                    </a:lnTo>
                    <a:close/>
                  </a:path>
                </a:pathLst>
              </a:custGeom>
              <a:solidFill>
                <a:schemeClr val="accent4">
                  <a:alpha val="21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44" name="Freeform: Shape 343">
                <a:extLst>
                  <a:ext uri="{FF2B5EF4-FFF2-40B4-BE49-F238E27FC236}">
                    <a16:creationId xmlns:a16="http://schemas.microsoft.com/office/drawing/2014/main" id="{1CFCE2BF-B4BC-60E6-0218-06131D73383B}"/>
                  </a:ext>
                </a:extLst>
              </p:cNvPr>
              <p:cNvSpPr/>
              <p:nvPr/>
            </p:nvSpPr>
            <p:spPr>
              <a:xfrm>
                <a:off x="7542494" y="4365773"/>
                <a:ext cx="832251" cy="55813"/>
              </a:xfrm>
              <a:custGeom>
                <a:avLst/>
                <a:gdLst>
                  <a:gd name="connsiteX0" fmla="*/ 679 w 832251"/>
                  <a:gd name="connsiteY0" fmla="*/ 55813 h 55813"/>
                  <a:gd name="connsiteX1" fmla="*/ 46402 w 832251"/>
                  <a:gd name="connsiteY1" fmla="*/ 17343 h 55813"/>
                  <a:gd name="connsiteX2" fmla="*/ 785849 w 832251"/>
                  <a:gd name="connsiteY2" fmla="*/ 17343 h 55813"/>
                  <a:gd name="connsiteX3" fmla="*/ 831572 w 832251"/>
                  <a:gd name="connsiteY3" fmla="*/ 55813 h 55813"/>
                  <a:gd name="connsiteX4" fmla="*/ 831887 w 832251"/>
                  <a:gd name="connsiteY4" fmla="*/ 52660 h 55813"/>
                  <a:gd name="connsiteX5" fmla="*/ 785534 w 832251"/>
                  <a:gd name="connsiteY5" fmla="*/ 0 h 55813"/>
                  <a:gd name="connsiteX6" fmla="*/ 46717 w 832251"/>
                  <a:gd name="connsiteY6" fmla="*/ 0 h 55813"/>
                  <a:gd name="connsiteX7" fmla="*/ 364 w 832251"/>
                  <a:gd name="connsiteY7" fmla="*/ 52660 h 55813"/>
                  <a:gd name="connsiteX8" fmla="*/ 679 w 832251"/>
                  <a:gd name="connsiteY8" fmla="*/ 55813 h 5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2251" h="55813">
                    <a:moveTo>
                      <a:pt x="679" y="55813"/>
                    </a:moveTo>
                    <a:cubicBezTo>
                      <a:pt x="4463" y="34371"/>
                      <a:pt x="23383" y="17343"/>
                      <a:pt x="46402" y="17343"/>
                    </a:cubicBezTo>
                    <a:lnTo>
                      <a:pt x="785849" y="17343"/>
                    </a:lnTo>
                    <a:cubicBezTo>
                      <a:pt x="809183" y="17343"/>
                      <a:pt x="827788" y="34056"/>
                      <a:pt x="831572" y="55813"/>
                    </a:cubicBezTo>
                    <a:lnTo>
                      <a:pt x="831887" y="52660"/>
                    </a:lnTo>
                    <a:cubicBezTo>
                      <a:pt x="835356" y="24911"/>
                      <a:pt x="813598" y="0"/>
                      <a:pt x="785534" y="0"/>
                    </a:cubicBezTo>
                    <a:lnTo>
                      <a:pt x="46717" y="0"/>
                    </a:lnTo>
                    <a:cubicBezTo>
                      <a:pt x="18653" y="0"/>
                      <a:pt x="-3105" y="24596"/>
                      <a:pt x="364" y="52660"/>
                    </a:cubicBezTo>
                    <a:lnTo>
                      <a:pt x="679" y="55813"/>
                    </a:lnTo>
                    <a:close/>
                  </a:path>
                </a:pathLst>
              </a:custGeom>
              <a:solidFill>
                <a:schemeClr val="accent5">
                  <a:alpha val="21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46" name="Freeform: Shape 345">
                <a:extLst>
                  <a:ext uri="{FF2B5EF4-FFF2-40B4-BE49-F238E27FC236}">
                    <a16:creationId xmlns:a16="http://schemas.microsoft.com/office/drawing/2014/main" id="{FCC21560-C511-6E08-1B52-BBCBE30BFC72}"/>
                  </a:ext>
                </a:extLst>
              </p:cNvPr>
              <p:cNvSpPr/>
              <p:nvPr/>
            </p:nvSpPr>
            <p:spPr>
              <a:xfrm>
                <a:off x="7915262" y="4524699"/>
                <a:ext cx="83877" cy="83877"/>
              </a:xfrm>
              <a:custGeom>
                <a:avLst/>
                <a:gdLst>
                  <a:gd name="connsiteX0" fmla="*/ 74733 w 83877"/>
                  <a:gd name="connsiteY0" fmla="*/ 29010 h 83877"/>
                  <a:gd name="connsiteX1" fmla="*/ 49191 w 83877"/>
                  <a:gd name="connsiteY1" fmla="*/ 3469 h 83877"/>
                  <a:gd name="connsiteX2" fmla="*/ 49507 w 83877"/>
                  <a:gd name="connsiteY2" fmla="*/ 631 h 83877"/>
                  <a:gd name="connsiteX3" fmla="*/ 41939 w 83877"/>
                  <a:gd name="connsiteY3" fmla="*/ 0 h 83877"/>
                  <a:gd name="connsiteX4" fmla="*/ 0 w 83877"/>
                  <a:gd name="connsiteY4" fmla="*/ 41939 h 83877"/>
                  <a:gd name="connsiteX5" fmla="*/ 41939 w 83877"/>
                  <a:gd name="connsiteY5" fmla="*/ 83878 h 83877"/>
                  <a:gd name="connsiteX6" fmla="*/ 83878 w 83877"/>
                  <a:gd name="connsiteY6" fmla="*/ 41939 h 83877"/>
                  <a:gd name="connsiteX7" fmla="*/ 81670 w 83877"/>
                  <a:gd name="connsiteY7" fmla="*/ 28064 h 83877"/>
                  <a:gd name="connsiteX8" fmla="*/ 74733 w 83877"/>
                  <a:gd name="connsiteY8" fmla="*/ 29010 h 8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77" h="83877">
                    <a:moveTo>
                      <a:pt x="74733" y="29010"/>
                    </a:moveTo>
                    <a:cubicBezTo>
                      <a:pt x="60543" y="29010"/>
                      <a:pt x="49191" y="17658"/>
                      <a:pt x="49191" y="3469"/>
                    </a:cubicBezTo>
                    <a:cubicBezTo>
                      <a:pt x="49191" y="2523"/>
                      <a:pt x="49191" y="1577"/>
                      <a:pt x="49507" y="631"/>
                    </a:cubicBezTo>
                    <a:cubicBezTo>
                      <a:pt x="46984" y="315"/>
                      <a:pt x="44461" y="0"/>
                      <a:pt x="41939" y="0"/>
                    </a:cubicBezTo>
                    <a:cubicBezTo>
                      <a:pt x="18920" y="0"/>
                      <a:pt x="0" y="18920"/>
                      <a:pt x="0" y="41939"/>
                    </a:cubicBezTo>
                    <a:cubicBezTo>
                      <a:pt x="0" y="64958"/>
                      <a:pt x="18920" y="83878"/>
                      <a:pt x="41939" y="83878"/>
                    </a:cubicBezTo>
                    <a:cubicBezTo>
                      <a:pt x="64958" y="83878"/>
                      <a:pt x="83878" y="64958"/>
                      <a:pt x="83878" y="41939"/>
                    </a:cubicBezTo>
                    <a:cubicBezTo>
                      <a:pt x="83878" y="37209"/>
                      <a:pt x="82932" y="32479"/>
                      <a:pt x="81670" y="28064"/>
                    </a:cubicBezTo>
                    <a:cubicBezTo>
                      <a:pt x="79463" y="28380"/>
                      <a:pt x="77256" y="29010"/>
                      <a:pt x="74733" y="29010"/>
                    </a:cubicBezTo>
                    <a:close/>
                  </a:path>
                </a:pathLst>
              </a:custGeom>
              <a:solidFill>
                <a:schemeClr val="bg1"/>
              </a:solidFill>
              <a:ln w="3141" cap="flat">
                <a:noFill/>
                <a:prstDash val="solid"/>
                <a:miter/>
              </a:ln>
            </p:spPr>
            <p:txBody>
              <a:bodyPr rtlCol="0" anchor="ctr"/>
              <a:lstStyle/>
              <a:p>
                <a:endParaRPr lang="zh-CN" altLang="en-US">
                  <a:latin typeface="Arial" panose="020B0604020202020204" pitchFamily="34" charset="0"/>
                </a:endParaRPr>
              </a:p>
            </p:txBody>
          </p:sp>
        </p:grpSp>
        <p:grpSp>
          <p:nvGrpSpPr>
            <p:cNvPr id="347" name="Graphic 286">
              <a:extLst>
                <a:ext uri="{FF2B5EF4-FFF2-40B4-BE49-F238E27FC236}">
                  <a16:creationId xmlns:a16="http://schemas.microsoft.com/office/drawing/2014/main" id="{4E647A19-3C3F-88F0-A984-48F27E1A5E5F}"/>
                </a:ext>
              </a:extLst>
            </p:cNvPr>
            <p:cNvGrpSpPr/>
            <p:nvPr/>
          </p:nvGrpSpPr>
          <p:grpSpPr>
            <a:xfrm>
              <a:off x="8027519" y="4948186"/>
              <a:ext cx="293587" cy="237103"/>
              <a:chOff x="8027519" y="4948186"/>
              <a:chExt cx="293587" cy="237103"/>
            </a:xfrm>
          </p:grpSpPr>
          <p:sp>
            <p:nvSpPr>
              <p:cNvPr id="348" name="Freeform: Shape 347">
                <a:extLst>
                  <a:ext uri="{FF2B5EF4-FFF2-40B4-BE49-F238E27FC236}">
                    <a16:creationId xmlns:a16="http://schemas.microsoft.com/office/drawing/2014/main" id="{2B2D0B2A-A943-07FC-824D-2717C19BF267}"/>
                  </a:ext>
                </a:extLst>
              </p:cNvPr>
              <p:cNvSpPr/>
              <p:nvPr/>
            </p:nvSpPr>
            <p:spPr>
              <a:xfrm>
                <a:off x="8027519" y="4948186"/>
                <a:ext cx="293587" cy="237103"/>
              </a:xfrm>
              <a:custGeom>
                <a:avLst/>
                <a:gdLst>
                  <a:gd name="connsiteX0" fmla="*/ 287896 w 293587"/>
                  <a:gd name="connsiteY0" fmla="*/ 112888 h 237103"/>
                  <a:gd name="connsiteX1" fmla="*/ 193927 w 293587"/>
                  <a:gd name="connsiteY1" fmla="*/ 46038 h 237103"/>
                  <a:gd name="connsiteX2" fmla="*/ 54237 w 293587"/>
                  <a:gd name="connsiteY2" fmla="*/ 18920 h 237103"/>
                  <a:gd name="connsiteX3" fmla="*/ 0 w 293587"/>
                  <a:gd name="connsiteY3" fmla="*/ 0 h 237103"/>
                  <a:gd name="connsiteX4" fmla="*/ 0 w 293587"/>
                  <a:gd name="connsiteY4" fmla="*/ 36263 h 237103"/>
                  <a:gd name="connsiteX5" fmla="*/ 249741 w 293587"/>
                  <a:gd name="connsiteY5" fmla="*/ 134646 h 237103"/>
                  <a:gd name="connsiteX6" fmla="*/ 183837 w 293587"/>
                  <a:gd name="connsiteY6" fmla="*/ 236182 h 237103"/>
                  <a:gd name="connsiteX7" fmla="*/ 267084 w 293587"/>
                  <a:gd name="connsiteY7" fmla="*/ 212532 h 237103"/>
                  <a:gd name="connsiteX8" fmla="*/ 287896 w 293587"/>
                  <a:gd name="connsiteY8" fmla="*/ 112888 h 23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587" h="237103">
                    <a:moveTo>
                      <a:pt x="287896" y="112888"/>
                    </a:moveTo>
                    <a:cubicBezTo>
                      <a:pt x="277490" y="79148"/>
                      <a:pt x="245641" y="61174"/>
                      <a:pt x="193927" y="46038"/>
                    </a:cubicBezTo>
                    <a:cubicBezTo>
                      <a:pt x="161133" y="36578"/>
                      <a:pt x="119510" y="32164"/>
                      <a:pt x="54237" y="18920"/>
                    </a:cubicBezTo>
                    <a:cubicBezTo>
                      <a:pt x="22388" y="12613"/>
                      <a:pt x="0" y="0"/>
                      <a:pt x="0" y="0"/>
                    </a:cubicBezTo>
                    <a:lnTo>
                      <a:pt x="0" y="36263"/>
                    </a:lnTo>
                    <a:cubicBezTo>
                      <a:pt x="0" y="36263"/>
                      <a:pt x="216001" y="78832"/>
                      <a:pt x="249741" y="134646"/>
                    </a:cubicBezTo>
                    <a:cubicBezTo>
                      <a:pt x="266138" y="162079"/>
                      <a:pt x="261093" y="229244"/>
                      <a:pt x="183837" y="236182"/>
                    </a:cubicBezTo>
                    <a:cubicBezTo>
                      <a:pt x="207487" y="239650"/>
                      <a:pt x="246272" y="233659"/>
                      <a:pt x="267084" y="212532"/>
                    </a:cubicBezTo>
                    <a:cubicBezTo>
                      <a:pt x="292941" y="186360"/>
                      <a:pt x="299878" y="151358"/>
                      <a:pt x="287896" y="112888"/>
                    </a:cubicBezTo>
                    <a:close/>
                  </a:path>
                </a:pathLst>
              </a:custGeom>
              <a:solidFill>
                <a:schemeClr val="accent4"/>
              </a:solid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49" name="Freeform: Shape 348">
                <a:extLst>
                  <a:ext uri="{FF2B5EF4-FFF2-40B4-BE49-F238E27FC236}">
                    <a16:creationId xmlns:a16="http://schemas.microsoft.com/office/drawing/2014/main" id="{12818D3D-EB47-8377-FBD3-CB6FA20BE16F}"/>
                  </a:ext>
                </a:extLst>
              </p:cNvPr>
              <p:cNvSpPr/>
              <p:nvPr/>
            </p:nvSpPr>
            <p:spPr>
              <a:xfrm>
                <a:off x="8027519" y="4984449"/>
                <a:ext cx="258623" cy="200060"/>
              </a:xfrm>
              <a:custGeom>
                <a:avLst/>
                <a:gdLst>
                  <a:gd name="connsiteX0" fmla="*/ 0 w 258623"/>
                  <a:gd name="connsiteY0" fmla="*/ 0 h 200060"/>
                  <a:gd name="connsiteX1" fmla="*/ 198342 w 258623"/>
                  <a:gd name="connsiteY1" fmla="*/ 53606 h 200060"/>
                  <a:gd name="connsiteX2" fmla="*/ 258570 w 258623"/>
                  <a:gd name="connsiteY2" fmla="*/ 134646 h 200060"/>
                  <a:gd name="connsiteX3" fmla="*/ 202126 w 258623"/>
                  <a:gd name="connsiteY3" fmla="*/ 197396 h 200060"/>
                  <a:gd name="connsiteX4" fmla="*/ 0 w 258623"/>
                  <a:gd name="connsiteY4" fmla="*/ 144105 h 200060"/>
                  <a:gd name="connsiteX5" fmla="*/ 0 w 258623"/>
                  <a:gd name="connsiteY5" fmla="*/ 0 h 20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623" h="200060">
                    <a:moveTo>
                      <a:pt x="0" y="0"/>
                    </a:moveTo>
                    <a:cubicBezTo>
                      <a:pt x="0" y="0"/>
                      <a:pt x="129285" y="23965"/>
                      <a:pt x="198342" y="53606"/>
                    </a:cubicBezTo>
                    <a:cubicBezTo>
                      <a:pt x="258885" y="79778"/>
                      <a:pt x="256993" y="106897"/>
                      <a:pt x="258570" y="134646"/>
                    </a:cubicBezTo>
                    <a:cubicBezTo>
                      <a:pt x="259516" y="150727"/>
                      <a:pt x="248164" y="190459"/>
                      <a:pt x="202126" y="197396"/>
                    </a:cubicBezTo>
                    <a:cubicBezTo>
                      <a:pt x="147259" y="205595"/>
                      <a:pt x="82616" y="196765"/>
                      <a:pt x="0" y="144105"/>
                    </a:cubicBezTo>
                    <a:cubicBezTo>
                      <a:pt x="0" y="15136"/>
                      <a:pt x="0" y="0"/>
                      <a:pt x="0" y="0"/>
                    </a:cubicBezTo>
                    <a:close/>
                  </a:path>
                </a:pathLst>
              </a:custGeom>
              <a:solidFill>
                <a:schemeClr val="accent4"/>
              </a:solidFill>
              <a:ln w="3141" cap="flat">
                <a:noFill/>
                <a:prstDash val="solid"/>
                <a:miter/>
              </a:ln>
            </p:spPr>
            <p:txBody>
              <a:bodyPr rtlCol="0" anchor="ctr"/>
              <a:lstStyle/>
              <a:p>
                <a:endParaRPr lang="zh-CN" altLang="en-US">
                  <a:latin typeface="Arial" panose="020B0604020202020204" pitchFamily="34" charset="0"/>
                </a:endParaRPr>
              </a:p>
            </p:txBody>
          </p:sp>
          <p:sp>
            <p:nvSpPr>
              <p:cNvPr id="352" name="Freeform: Shape 351">
                <a:extLst>
                  <a:ext uri="{FF2B5EF4-FFF2-40B4-BE49-F238E27FC236}">
                    <a16:creationId xmlns:a16="http://schemas.microsoft.com/office/drawing/2014/main" id="{87DB8553-9CA8-526D-5F5C-865A568E0626}"/>
                  </a:ext>
                </a:extLst>
              </p:cNvPr>
              <p:cNvSpPr/>
              <p:nvPr/>
            </p:nvSpPr>
            <p:spPr>
              <a:xfrm>
                <a:off x="8130001" y="5058551"/>
                <a:ext cx="23100" cy="68426"/>
              </a:xfrm>
              <a:custGeom>
                <a:avLst/>
                <a:gdLst>
                  <a:gd name="connsiteX0" fmla="*/ 17343 w 23100"/>
                  <a:gd name="connsiteY0" fmla="*/ 0 h 68426"/>
                  <a:gd name="connsiteX1" fmla="*/ 0 w 23100"/>
                  <a:gd name="connsiteY1" fmla="*/ 68426 h 68426"/>
                </a:gdLst>
                <a:ahLst/>
                <a:cxnLst>
                  <a:cxn ang="0">
                    <a:pos x="connsiteX0" y="connsiteY0"/>
                  </a:cxn>
                  <a:cxn ang="0">
                    <a:pos x="connsiteX1" y="connsiteY1"/>
                  </a:cxn>
                </a:cxnLst>
                <a:rect l="l" t="t" r="r" b="b"/>
                <a:pathLst>
                  <a:path w="23100" h="68426">
                    <a:moveTo>
                      <a:pt x="17343" y="0"/>
                    </a:moveTo>
                    <a:cubicBezTo>
                      <a:pt x="27749" y="5676"/>
                      <a:pt x="25226" y="60859"/>
                      <a:pt x="0" y="68426"/>
                    </a:cubicBezTo>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53" name="Freeform: Shape 352">
                <a:extLst>
                  <a:ext uri="{FF2B5EF4-FFF2-40B4-BE49-F238E27FC236}">
                    <a16:creationId xmlns:a16="http://schemas.microsoft.com/office/drawing/2014/main" id="{A6BD9A45-62ED-E58D-0CA3-8D52DE748003}"/>
                  </a:ext>
                </a:extLst>
              </p:cNvPr>
              <p:cNvSpPr/>
              <p:nvPr/>
            </p:nvSpPr>
            <p:spPr>
              <a:xfrm>
                <a:off x="8091846" y="5054452"/>
                <a:ext cx="20977" cy="59597"/>
              </a:xfrm>
              <a:custGeom>
                <a:avLst/>
                <a:gdLst>
                  <a:gd name="connsiteX0" fmla="*/ 16082 w 20977"/>
                  <a:gd name="connsiteY0" fmla="*/ 0 h 59597"/>
                  <a:gd name="connsiteX1" fmla="*/ 0 w 20977"/>
                  <a:gd name="connsiteY1" fmla="*/ 59597 h 59597"/>
                </a:gdLst>
                <a:ahLst/>
                <a:cxnLst>
                  <a:cxn ang="0">
                    <a:pos x="connsiteX0" y="connsiteY0"/>
                  </a:cxn>
                  <a:cxn ang="0">
                    <a:pos x="connsiteX1" y="connsiteY1"/>
                  </a:cxn>
                </a:cxnLst>
                <a:rect l="l" t="t" r="r" b="b"/>
                <a:pathLst>
                  <a:path w="20977" h="59597">
                    <a:moveTo>
                      <a:pt x="16082" y="0"/>
                    </a:moveTo>
                    <a:cubicBezTo>
                      <a:pt x="26803" y="15136"/>
                      <a:pt x="19235" y="50768"/>
                      <a:pt x="0" y="59597"/>
                    </a:cubicBezTo>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54" name="Freeform: Shape 353">
                <a:extLst>
                  <a:ext uri="{FF2B5EF4-FFF2-40B4-BE49-F238E27FC236}">
                    <a16:creationId xmlns:a16="http://schemas.microsoft.com/office/drawing/2014/main" id="{0A9D6F13-4E59-A8E5-E03F-564F158A0A33}"/>
                  </a:ext>
                </a:extLst>
              </p:cNvPr>
              <p:cNvSpPr/>
              <p:nvPr/>
            </p:nvSpPr>
            <p:spPr>
              <a:xfrm>
                <a:off x="8055583" y="5041839"/>
                <a:ext cx="20977" cy="59597"/>
              </a:xfrm>
              <a:custGeom>
                <a:avLst/>
                <a:gdLst>
                  <a:gd name="connsiteX0" fmla="*/ 16082 w 20977"/>
                  <a:gd name="connsiteY0" fmla="*/ 0 h 59597"/>
                  <a:gd name="connsiteX1" fmla="*/ 0 w 20977"/>
                  <a:gd name="connsiteY1" fmla="*/ 59597 h 59597"/>
                </a:gdLst>
                <a:ahLst/>
                <a:cxnLst>
                  <a:cxn ang="0">
                    <a:pos x="connsiteX0" y="connsiteY0"/>
                  </a:cxn>
                  <a:cxn ang="0">
                    <a:pos x="connsiteX1" y="connsiteY1"/>
                  </a:cxn>
                </a:cxnLst>
                <a:rect l="l" t="t" r="r" b="b"/>
                <a:pathLst>
                  <a:path w="20977" h="59597">
                    <a:moveTo>
                      <a:pt x="16082" y="0"/>
                    </a:moveTo>
                    <a:cubicBezTo>
                      <a:pt x="26803" y="15136"/>
                      <a:pt x="19235" y="50768"/>
                      <a:pt x="0" y="59597"/>
                    </a:cubicBezTo>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grpSp>
        <p:sp>
          <p:nvSpPr>
            <p:cNvPr id="355" name="Freeform: Shape 354">
              <a:extLst>
                <a:ext uri="{FF2B5EF4-FFF2-40B4-BE49-F238E27FC236}">
                  <a16:creationId xmlns:a16="http://schemas.microsoft.com/office/drawing/2014/main" id="{0BB64CBB-EB42-269A-8688-9BADAA1A3AA2}"/>
                </a:ext>
              </a:extLst>
            </p:cNvPr>
            <p:cNvSpPr/>
            <p:nvPr/>
          </p:nvSpPr>
          <p:spPr>
            <a:xfrm>
              <a:off x="7838322" y="4186035"/>
              <a:ext cx="3153" cy="167755"/>
            </a:xfrm>
            <a:custGeom>
              <a:avLst/>
              <a:gdLst>
                <a:gd name="connsiteX0" fmla="*/ 0 w 3153"/>
                <a:gd name="connsiteY0" fmla="*/ 0 h 167755"/>
                <a:gd name="connsiteX1" fmla="*/ 0 w 3153"/>
                <a:gd name="connsiteY1" fmla="*/ 167755 h 167755"/>
              </a:gdLst>
              <a:ahLst/>
              <a:cxnLst>
                <a:cxn ang="0">
                  <a:pos x="connsiteX0" y="connsiteY0"/>
                </a:cxn>
                <a:cxn ang="0">
                  <a:pos x="connsiteX1" y="connsiteY1"/>
                </a:cxn>
              </a:cxnLst>
              <a:rect l="l" t="t" r="r" b="b"/>
              <a:pathLst>
                <a:path w="3153" h="167755">
                  <a:moveTo>
                    <a:pt x="0" y="0"/>
                  </a:moveTo>
                  <a:lnTo>
                    <a:pt x="0" y="167755"/>
                  </a:lnTo>
                </a:path>
              </a:pathLst>
            </a:custGeom>
            <a:ln w="18847"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56" name="Freeform: Shape 355">
              <a:extLst>
                <a:ext uri="{FF2B5EF4-FFF2-40B4-BE49-F238E27FC236}">
                  <a16:creationId xmlns:a16="http://schemas.microsoft.com/office/drawing/2014/main" id="{F4F2A390-8E7A-C168-60D4-1568EDAF15CE}"/>
                </a:ext>
              </a:extLst>
            </p:cNvPr>
            <p:cNvSpPr/>
            <p:nvPr/>
          </p:nvSpPr>
          <p:spPr>
            <a:xfrm>
              <a:off x="8051169" y="4186035"/>
              <a:ext cx="3153" cy="118248"/>
            </a:xfrm>
            <a:custGeom>
              <a:avLst/>
              <a:gdLst>
                <a:gd name="connsiteX0" fmla="*/ 0 w 3153"/>
                <a:gd name="connsiteY0" fmla="*/ 0 h 118248"/>
                <a:gd name="connsiteX1" fmla="*/ 0 w 3153"/>
                <a:gd name="connsiteY1" fmla="*/ 118248 h 118248"/>
              </a:gdLst>
              <a:ahLst/>
              <a:cxnLst>
                <a:cxn ang="0">
                  <a:pos x="connsiteX0" y="connsiteY0"/>
                </a:cxn>
                <a:cxn ang="0">
                  <a:pos x="connsiteX1" y="connsiteY1"/>
                </a:cxn>
              </a:cxnLst>
              <a:rect l="l" t="t" r="r" b="b"/>
              <a:pathLst>
                <a:path w="3153" h="118248">
                  <a:moveTo>
                    <a:pt x="0" y="0"/>
                  </a:moveTo>
                  <a:lnTo>
                    <a:pt x="0" y="118248"/>
                  </a:lnTo>
                </a:path>
              </a:pathLst>
            </a:custGeom>
            <a:ln w="18847"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57" name="Freeform: Shape 356">
              <a:extLst>
                <a:ext uri="{FF2B5EF4-FFF2-40B4-BE49-F238E27FC236}">
                  <a16:creationId xmlns:a16="http://schemas.microsoft.com/office/drawing/2014/main" id="{1EDE1228-30EE-B347-98E5-C34CA6FC5859}"/>
                </a:ext>
              </a:extLst>
            </p:cNvPr>
            <p:cNvSpPr/>
            <p:nvPr/>
          </p:nvSpPr>
          <p:spPr>
            <a:xfrm>
              <a:off x="8024997" y="4287571"/>
              <a:ext cx="52344" cy="52344"/>
            </a:xfrm>
            <a:custGeom>
              <a:avLst/>
              <a:gdLst>
                <a:gd name="connsiteX0" fmla="*/ 52345 w 52344"/>
                <a:gd name="connsiteY0" fmla="*/ 26172 h 52344"/>
                <a:gd name="connsiteX1" fmla="*/ 26172 w 52344"/>
                <a:gd name="connsiteY1" fmla="*/ 52345 h 52344"/>
                <a:gd name="connsiteX2" fmla="*/ 0 w 52344"/>
                <a:gd name="connsiteY2" fmla="*/ 26172 h 52344"/>
                <a:gd name="connsiteX3" fmla="*/ 26172 w 52344"/>
                <a:gd name="connsiteY3" fmla="*/ 0 h 52344"/>
                <a:gd name="connsiteX4" fmla="*/ 52345 w 52344"/>
                <a:gd name="connsiteY4" fmla="*/ 26172 h 52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44" h="52344">
                  <a:moveTo>
                    <a:pt x="52345" y="26172"/>
                  </a:moveTo>
                  <a:cubicBezTo>
                    <a:pt x="52345" y="40627"/>
                    <a:pt x="40627" y="52345"/>
                    <a:pt x="26172" y="52345"/>
                  </a:cubicBezTo>
                  <a:cubicBezTo>
                    <a:pt x="11718" y="52345"/>
                    <a:pt x="0" y="40627"/>
                    <a:pt x="0" y="26172"/>
                  </a:cubicBezTo>
                  <a:cubicBezTo>
                    <a:pt x="0" y="11718"/>
                    <a:pt x="11718" y="0"/>
                    <a:pt x="26172" y="0"/>
                  </a:cubicBezTo>
                  <a:cubicBezTo>
                    <a:pt x="40627" y="0"/>
                    <a:pt x="52345" y="11718"/>
                    <a:pt x="52345" y="26172"/>
                  </a:cubicBezTo>
                  <a:close/>
                </a:path>
              </a:pathLst>
            </a:custGeom>
            <a:solidFill>
              <a:schemeClr val="accent3"/>
            </a:solidFill>
            <a:ln w="314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358" name="Freeform: Shape 357">
              <a:extLst>
                <a:ext uri="{FF2B5EF4-FFF2-40B4-BE49-F238E27FC236}">
                  <a16:creationId xmlns:a16="http://schemas.microsoft.com/office/drawing/2014/main" id="{13F894DA-519A-FDF5-16CE-D510829BB8A0}"/>
                </a:ext>
              </a:extLst>
            </p:cNvPr>
            <p:cNvSpPr/>
            <p:nvPr/>
          </p:nvSpPr>
          <p:spPr>
            <a:xfrm>
              <a:off x="8040448" y="4299869"/>
              <a:ext cx="21442" cy="21442"/>
            </a:xfrm>
            <a:custGeom>
              <a:avLst/>
              <a:gdLst>
                <a:gd name="connsiteX0" fmla="*/ 21442 w 21442"/>
                <a:gd name="connsiteY0" fmla="*/ 10721 h 21442"/>
                <a:gd name="connsiteX1" fmla="*/ 10721 w 21442"/>
                <a:gd name="connsiteY1" fmla="*/ 21442 h 21442"/>
                <a:gd name="connsiteX2" fmla="*/ 0 w 21442"/>
                <a:gd name="connsiteY2" fmla="*/ 10721 h 21442"/>
                <a:gd name="connsiteX3" fmla="*/ 10721 w 21442"/>
                <a:gd name="connsiteY3" fmla="*/ 0 h 21442"/>
                <a:gd name="connsiteX4" fmla="*/ 21442 w 21442"/>
                <a:gd name="connsiteY4" fmla="*/ 10721 h 21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42" h="21442">
                  <a:moveTo>
                    <a:pt x="21442" y="10721"/>
                  </a:moveTo>
                  <a:cubicBezTo>
                    <a:pt x="21442" y="16642"/>
                    <a:pt x="16642" y="21442"/>
                    <a:pt x="10721" y="21442"/>
                  </a:cubicBezTo>
                  <a:cubicBezTo>
                    <a:pt x="4800" y="21442"/>
                    <a:pt x="0" y="16642"/>
                    <a:pt x="0" y="10721"/>
                  </a:cubicBezTo>
                  <a:cubicBezTo>
                    <a:pt x="0" y="4800"/>
                    <a:pt x="4800" y="0"/>
                    <a:pt x="10721" y="0"/>
                  </a:cubicBezTo>
                  <a:cubicBezTo>
                    <a:pt x="16642" y="0"/>
                    <a:pt x="21442" y="4800"/>
                    <a:pt x="21442" y="10721"/>
                  </a:cubicBezTo>
                  <a:close/>
                </a:path>
              </a:pathLst>
            </a:custGeom>
            <a:solidFill>
              <a:schemeClr val="accent4"/>
            </a:solidFill>
            <a:ln w="3141" cap="flat">
              <a:noFill/>
              <a:prstDash val="solid"/>
              <a:miter/>
            </a:ln>
          </p:spPr>
          <p:txBody>
            <a:bodyPr rtlCol="0" anchor="ctr"/>
            <a:lstStyle/>
            <a:p>
              <a:endParaRPr lang="zh-CN" altLang="en-US">
                <a:latin typeface="Arial" panose="020B0604020202020204" pitchFamily="34" charset="0"/>
              </a:endParaRPr>
            </a:p>
          </p:txBody>
        </p:sp>
        <p:grpSp>
          <p:nvGrpSpPr>
            <p:cNvPr id="359" name="Graphic 286">
              <a:extLst>
                <a:ext uri="{FF2B5EF4-FFF2-40B4-BE49-F238E27FC236}">
                  <a16:creationId xmlns:a16="http://schemas.microsoft.com/office/drawing/2014/main" id="{80F324A2-9D90-4EC1-AA35-DE09EF1E8E55}"/>
                </a:ext>
              </a:extLst>
            </p:cNvPr>
            <p:cNvGrpSpPr/>
            <p:nvPr/>
          </p:nvGrpSpPr>
          <p:grpSpPr>
            <a:xfrm>
              <a:off x="7710609" y="3460120"/>
              <a:ext cx="477097" cy="569827"/>
              <a:chOff x="7710609" y="3460120"/>
              <a:chExt cx="477097" cy="569827"/>
            </a:xfrm>
          </p:grpSpPr>
          <p:sp>
            <p:nvSpPr>
              <p:cNvPr id="360" name="Freeform: Shape 359">
                <a:extLst>
                  <a:ext uri="{FF2B5EF4-FFF2-40B4-BE49-F238E27FC236}">
                    <a16:creationId xmlns:a16="http://schemas.microsoft.com/office/drawing/2014/main" id="{4D192CA1-6634-0D35-4C58-4B3352DCC1B8}"/>
                  </a:ext>
                </a:extLst>
              </p:cNvPr>
              <p:cNvSpPr/>
              <p:nvPr/>
            </p:nvSpPr>
            <p:spPr>
              <a:xfrm>
                <a:off x="7750029" y="3600154"/>
                <a:ext cx="397945" cy="429793"/>
              </a:xfrm>
              <a:custGeom>
                <a:avLst/>
                <a:gdLst>
                  <a:gd name="connsiteX0" fmla="*/ 198973 w 397945"/>
                  <a:gd name="connsiteY0" fmla="*/ 429794 h 429793"/>
                  <a:gd name="connsiteX1" fmla="*/ 198973 w 397945"/>
                  <a:gd name="connsiteY1" fmla="*/ 429794 h 429793"/>
                  <a:gd name="connsiteX2" fmla="*/ 0 w 397945"/>
                  <a:gd name="connsiteY2" fmla="*/ 230821 h 429793"/>
                  <a:gd name="connsiteX3" fmla="*/ 0 w 397945"/>
                  <a:gd name="connsiteY3" fmla="*/ 0 h 429793"/>
                  <a:gd name="connsiteX4" fmla="*/ 397945 w 397945"/>
                  <a:gd name="connsiteY4" fmla="*/ 0 h 429793"/>
                  <a:gd name="connsiteX5" fmla="*/ 397945 w 397945"/>
                  <a:gd name="connsiteY5" fmla="*/ 230821 h 429793"/>
                  <a:gd name="connsiteX6" fmla="*/ 198973 w 397945"/>
                  <a:gd name="connsiteY6" fmla="*/ 429794 h 4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5" h="429793">
                    <a:moveTo>
                      <a:pt x="198973" y="429794"/>
                    </a:moveTo>
                    <a:lnTo>
                      <a:pt x="198973" y="429794"/>
                    </a:lnTo>
                    <a:cubicBezTo>
                      <a:pt x="89238" y="429794"/>
                      <a:pt x="0" y="340871"/>
                      <a:pt x="0" y="230821"/>
                    </a:cubicBezTo>
                    <a:lnTo>
                      <a:pt x="0" y="0"/>
                    </a:lnTo>
                    <a:lnTo>
                      <a:pt x="397945" y="0"/>
                    </a:lnTo>
                    <a:lnTo>
                      <a:pt x="397945" y="230821"/>
                    </a:lnTo>
                    <a:cubicBezTo>
                      <a:pt x="397945" y="340556"/>
                      <a:pt x="309023" y="429794"/>
                      <a:pt x="198973" y="429794"/>
                    </a:cubicBezTo>
                    <a:close/>
                  </a:path>
                </a:pathLst>
              </a:custGeom>
              <a:solidFill>
                <a:schemeClr val="accent2">
                  <a:lumMod val="20000"/>
                  <a:lumOff val="8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64" name="Freeform: Shape 363">
                <a:extLst>
                  <a:ext uri="{FF2B5EF4-FFF2-40B4-BE49-F238E27FC236}">
                    <a16:creationId xmlns:a16="http://schemas.microsoft.com/office/drawing/2014/main" id="{6B54F226-B232-3F60-CF7B-04586B75487D}"/>
                  </a:ext>
                </a:extLst>
              </p:cNvPr>
              <p:cNvSpPr/>
              <p:nvPr/>
            </p:nvSpPr>
            <p:spPr>
              <a:xfrm>
                <a:off x="7728272" y="3460120"/>
                <a:ext cx="442406" cy="289499"/>
              </a:xfrm>
              <a:custGeom>
                <a:avLst/>
                <a:gdLst>
                  <a:gd name="connsiteX0" fmla="*/ 325420 w 442406"/>
                  <a:gd name="connsiteY0" fmla="*/ 43228 h 289499"/>
                  <a:gd name="connsiteX1" fmla="*/ 34371 w 442406"/>
                  <a:gd name="connsiteY1" fmla="*/ 55526 h 289499"/>
                  <a:gd name="connsiteX2" fmla="*/ 0 w 442406"/>
                  <a:gd name="connsiteY2" fmla="*/ 137196 h 289499"/>
                  <a:gd name="connsiteX3" fmla="*/ 0 w 442406"/>
                  <a:gd name="connsiteY3" fmla="*/ 289184 h 289499"/>
                  <a:gd name="connsiteX4" fmla="*/ 22073 w 442406"/>
                  <a:gd name="connsiteY4" fmla="*/ 289184 h 289499"/>
                  <a:gd name="connsiteX5" fmla="*/ 22073 w 442406"/>
                  <a:gd name="connsiteY5" fmla="*/ 178819 h 289499"/>
                  <a:gd name="connsiteX6" fmla="*/ 34686 w 442406"/>
                  <a:gd name="connsiteY6" fmla="*/ 164314 h 289499"/>
                  <a:gd name="connsiteX7" fmla="*/ 34686 w 442406"/>
                  <a:gd name="connsiteY7" fmla="*/ 164314 h 289499"/>
                  <a:gd name="connsiteX8" fmla="*/ 159557 w 442406"/>
                  <a:gd name="connsiteY8" fmla="*/ 206253 h 289499"/>
                  <a:gd name="connsiteX9" fmla="*/ 325104 w 442406"/>
                  <a:gd name="connsiteY9" fmla="*/ 178189 h 289499"/>
                  <a:gd name="connsiteX10" fmla="*/ 406459 w 442406"/>
                  <a:gd name="connsiteY10" fmla="*/ 164629 h 289499"/>
                  <a:gd name="connsiteX11" fmla="*/ 407721 w 442406"/>
                  <a:gd name="connsiteY11" fmla="*/ 164629 h 289499"/>
                  <a:gd name="connsiteX12" fmla="*/ 420334 w 442406"/>
                  <a:gd name="connsiteY12" fmla="*/ 179135 h 289499"/>
                  <a:gd name="connsiteX13" fmla="*/ 420334 w 442406"/>
                  <a:gd name="connsiteY13" fmla="*/ 289500 h 289499"/>
                  <a:gd name="connsiteX14" fmla="*/ 442407 w 442406"/>
                  <a:gd name="connsiteY14" fmla="*/ 289500 h 289499"/>
                  <a:gd name="connsiteX15" fmla="*/ 442407 w 442406"/>
                  <a:gd name="connsiteY15" fmla="*/ 138142 h 289499"/>
                  <a:gd name="connsiteX16" fmla="*/ 325420 w 442406"/>
                  <a:gd name="connsiteY16" fmla="*/ 43228 h 28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406" h="289499">
                    <a:moveTo>
                      <a:pt x="325420" y="43228"/>
                    </a:moveTo>
                    <a:cubicBezTo>
                      <a:pt x="325420" y="43228"/>
                      <a:pt x="166178" y="-61777"/>
                      <a:pt x="34371" y="55526"/>
                    </a:cubicBezTo>
                    <a:cubicBezTo>
                      <a:pt x="9775" y="77283"/>
                      <a:pt x="0" y="108501"/>
                      <a:pt x="0" y="137196"/>
                    </a:cubicBezTo>
                    <a:lnTo>
                      <a:pt x="0" y="289184"/>
                    </a:lnTo>
                    <a:lnTo>
                      <a:pt x="22073" y="289184"/>
                    </a:lnTo>
                    <a:lnTo>
                      <a:pt x="22073" y="178819"/>
                    </a:lnTo>
                    <a:cubicBezTo>
                      <a:pt x="22073" y="170621"/>
                      <a:pt x="27749" y="164314"/>
                      <a:pt x="34686" y="164314"/>
                    </a:cubicBezTo>
                    <a:lnTo>
                      <a:pt x="34686" y="164314"/>
                    </a:lnTo>
                    <a:cubicBezTo>
                      <a:pt x="46038" y="164314"/>
                      <a:pt x="107527" y="197108"/>
                      <a:pt x="159557" y="206253"/>
                    </a:cubicBezTo>
                    <a:cubicBezTo>
                      <a:pt x="238074" y="219812"/>
                      <a:pt x="309653" y="183549"/>
                      <a:pt x="325104" y="178189"/>
                    </a:cubicBezTo>
                    <a:cubicBezTo>
                      <a:pt x="351592" y="168729"/>
                      <a:pt x="373034" y="201523"/>
                      <a:pt x="406459" y="164629"/>
                    </a:cubicBezTo>
                    <a:lnTo>
                      <a:pt x="407721" y="164629"/>
                    </a:lnTo>
                    <a:cubicBezTo>
                      <a:pt x="414658" y="164629"/>
                      <a:pt x="420334" y="171251"/>
                      <a:pt x="420334" y="179135"/>
                    </a:cubicBezTo>
                    <a:lnTo>
                      <a:pt x="420334" y="289500"/>
                    </a:lnTo>
                    <a:lnTo>
                      <a:pt x="442407" y="289500"/>
                    </a:lnTo>
                    <a:lnTo>
                      <a:pt x="442407" y="138142"/>
                    </a:lnTo>
                    <a:cubicBezTo>
                      <a:pt x="441776" y="100933"/>
                      <a:pt x="398891" y="7596"/>
                      <a:pt x="325420" y="43228"/>
                    </a:cubicBezTo>
                    <a:close/>
                  </a:path>
                </a:pathLst>
              </a:custGeom>
              <a:solidFill>
                <a:schemeClr val="accent1"/>
              </a:solidFill>
              <a:ln w="3141" cap="flat">
                <a:noFill/>
                <a:prstDash val="solid"/>
                <a:miter/>
              </a:ln>
            </p:spPr>
            <p:txBody>
              <a:bodyPr rtlCol="0" anchor="ctr"/>
              <a:lstStyle/>
              <a:p>
                <a:endParaRPr lang="zh-CN" altLang="en-US">
                  <a:latin typeface="Arial" panose="020B0604020202020204" pitchFamily="34" charset="0"/>
                </a:endParaRPr>
              </a:p>
            </p:txBody>
          </p:sp>
          <p:grpSp>
            <p:nvGrpSpPr>
              <p:cNvPr id="365" name="Graphic 286">
                <a:extLst>
                  <a:ext uri="{FF2B5EF4-FFF2-40B4-BE49-F238E27FC236}">
                    <a16:creationId xmlns:a16="http://schemas.microsoft.com/office/drawing/2014/main" id="{3AC8A734-ACA9-383E-6D41-759AAC98748C}"/>
                  </a:ext>
                </a:extLst>
              </p:cNvPr>
              <p:cNvGrpSpPr/>
              <p:nvPr/>
            </p:nvGrpSpPr>
            <p:grpSpPr>
              <a:xfrm>
                <a:off x="7727956" y="3728493"/>
                <a:ext cx="442091" cy="20811"/>
                <a:chOff x="7727956" y="3728493"/>
                <a:chExt cx="442091" cy="20811"/>
              </a:xfrm>
              <a:solidFill>
                <a:srgbClr val="231A17"/>
              </a:solidFill>
            </p:grpSpPr>
            <p:sp>
              <p:nvSpPr>
                <p:cNvPr id="366" name="Freeform: Shape 365">
                  <a:extLst>
                    <a:ext uri="{FF2B5EF4-FFF2-40B4-BE49-F238E27FC236}">
                      <a16:creationId xmlns:a16="http://schemas.microsoft.com/office/drawing/2014/main" id="{7579332F-81AC-5BB1-37D1-8CA11DF11B9E}"/>
                    </a:ext>
                  </a:extLst>
                </p:cNvPr>
                <p:cNvSpPr/>
                <p:nvPr/>
              </p:nvSpPr>
              <p:spPr>
                <a:xfrm>
                  <a:off x="7727956" y="3728493"/>
                  <a:ext cx="22073" cy="20811"/>
                </a:xfrm>
                <a:custGeom>
                  <a:avLst/>
                  <a:gdLst>
                    <a:gd name="connsiteX0" fmla="*/ 0 w 22073"/>
                    <a:gd name="connsiteY0" fmla="*/ 0 h 20811"/>
                    <a:gd name="connsiteX1" fmla="*/ 22073 w 22073"/>
                    <a:gd name="connsiteY1" fmla="*/ 0 h 20811"/>
                    <a:gd name="connsiteX2" fmla="*/ 22073 w 22073"/>
                    <a:gd name="connsiteY2" fmla="*/ 20812 h 20811"/>
                    <a:gd name="connsiteX3" fmla="*/ 0 w 22073"/>
                    <a:gd name="connsiteY3" fmla="*/ 20812 h 20811"/>
                  </a:gdLst>
                  <a:ahLst/>
                  <a:cxnLst>
                    <a:cxn ang="0">
                      <a:pos x="connsiteX0" y="connsiteY0"/>
                    </a:cxn>
                    <a:cxn ang="0">
                      <a:pos x="connsiteX1" y="connsiteY1"/>
                    </a:cxn>
                    <a:cxn ang="0">
                      <a:pos x="connsiteX2" y="connsiteY2"/>
                    </a:cxn>
                    <a:cxn ang="0">
                      <a:pos x="connsiteX3" y="connsiteY3"/>
                    </a:cxn>
                  </a:cxnLst>
                  <a:rect l="l" t="t" r="r" b="b"/>
                  <a:pathLst>
                    <a:path w="22073" h="20811">
                      <a:moveTo>
                        <a:pt x="0" y="0"/>
                      </a:moveTo>
                      <a:lnTo>
                        <a:pt x="22073" y="0"/>
                      </a:lnTo>
                      <a:lnTo>
                        <a:pt x="22073" y="20812"/>
                      </a:lnTo>
                      <a:lnTo>
                        <a:pt x="0" y="20812"/>
                      </a:lnTo>
                      <a:close/>
                    </a:path>
                  </a:pathLst>
                </a:custGeom>
                <a:solidFill>
                  <a:srgbClr val="231A17"/>
                </a:solidFill>
                <a:ln w="3141" cap="flat">
                  <a:noFill/>
                  <a:prstDash val="solid"/>
                  <a:miter/>
                </a:ln>
              </p:spPr>
              <p:txBody>
                <a:bodyPr rtlCol="0" anchor="ctr"/>
                <a:lstStyle/>
                <a:p>
                  <a:endParaRPr lang="zh-CN" altLang="en-US">
                    <a:latin typeface="Arial" panose="020B0604020202020204" pitchFamily="34" charset="0"/>
                  </a:endParaRPr>
                </a:p>
              </p:txBody>
            </p:sp>
            <p:sp>
              <p:nvSpPr>
                <p:cNvPr id="367" name="Freeform: Shape 366">
                  <a:extLst>
                    <a:ext uri="{FF2B5EF4-FFF2-40B4-BE49-F238E27FC236}">
                      <a16:creationId xmlns:a16="http://schemas.microsoft.com/office/drawing/2014/main" id="{0A3AC457-A6FC-9AD1-A22E-AA9AC7EE11F7}"/>
                    </a:ext>
                  </a:extLst>
                </p:cNvPr>
                <p:cNvSpPr/>
                <p:nvPr/>
              </p:nvSpPr>
              <p:spPr>
                <a:xfrm>
                  <a:off x="8147975" y="3728493"/>
                  <a:ext cx="22073" cy="20811"/>
                </a:xfrm>
                <a:custGeom>
                  <a:avLst/>
                  <a:gdLst>
                    <a:gd name="connsiteX0" fmla="*/ 0 w 22073"/>
                    <a:gd name="connsiteY0" fmla="*/ 0 h 20811"/>
                    <a:gd name="connsiteX1" fmla="*/ 22073 w 22073"/>
                    <a:gd name="connsiteY1" fmla="*/ 0 h 20811"/>
                    <a:gd name="connsiteX2" fmla="*/ 22073 w 22073"/>
                    <a:gd name="connsiteY2" fmla="*/ 20812 h 20811"/>
                    <a:gd name="connsiteX3" fmla="*/ 0 w 22073"/>
                    <a:gd name="connsiteY3" fmla="*/ 20812 h 20811"/>
                  </a:gdLst>
                  <a:ahLst/>
                  <a:cxnLst>
                    <a:cxn ang="0">
                      <a:pos x="connsiteX0" y="connsiteY0"/>
                    </a:cxn>
                    <a:cxn ang="0">
                      <a:pos x="connsiteX1" y="connsiteY1"/>
                    </a:cxn>
                    <a:cxn ang="0">
                      <a:pos x="connsiteX2" y="connsiteY2"/>
                    </a:cxn>
                    <a:cxn ang="0">
                      <a:pos x="connsiteX3" y="connsiteY3"/>
                    </a:cxn>
                  </a:cxnLst>
                  <a:rect l="l" t="t" r="r" b="b"/>
                  <a:pathLst>
                    <a:path w="22073" h="20811">
                      <a:moveTo>
                        <a:pt x="0" y="0"/>
                      </a:moveTo>
                      <a:lnTo>
                        <a:pt x="22073" y="0"/>
                      </a:lnTo>
                      <a:lnTo>
                        <a:pt x="22073" y="20812"/>
                      </a:lnTo>
                      <a:lnTo>
                        <a:pt x="0" y="20812"/>
                      </a:lnTo>
                      <a:close/>
                    </a:path>
                  </a:pathLst>
                </a:custGeom>
                <a:solidFill>
                  <a:srgbClr val="231A17"/>
                </a:solidFill>
                <a:ln w="3141" cap="flat">
                  <a:noFill/>
                  <a:prstDash val="solid"/>
                  <a:miter/>
                </a:ln>
              </p:spPr>
              <p:txBody>
                <a:bodyPr rtlCol="0" anchor="ctr"/>
                <a:lstStyle/>
                <a:p>
                  <a:endParaRPr lang="zh-CN" altLang="en-US">
                    <a:latin typeface="Arial" panose="020B0604020202020204" pitchFamily="34" charset="0"/>
                  </a:endParaRPr>
                </a:p>
              </p:txBody>
            </p:sp>
          </p:grpSp>
          <p:sp>
            <p:nvSpPr>
              <p:cNvPr id="371" name="Freeform: Shape 370">
                <a:extLst>
                  <a:ext uri="{FF2B5EF4-FFF2-40B4-BE49-F238E27FC236}">
                    <a16:creationId xmlns:a16="http://schemas.microsoft.com/office/drawing/2014/main" id="{B496CF18-7CB5-8C8B-0C9F-7ADC5F0A0742}"/>
                  </a:ext>
                </a:extLst>
              </p:cNvPr>
              <p:cNvSpPr/>
              <p:nvPr/>
            </p:nvSpPr>
            <p:spPr>
              <a:xfrm>
                <a:off x="8147975" y="3724709"/>
                <a:ext cx="39731" cy="103427"/>
              </a:xfrm>
              <a:custGeom>
                <a:avLst/>
                <a:gdLst>
                  <a:gd name="connsiteX0" fmla="*/ 0 w 39731"/>
                  <a:gd name="connsiteY0" fmla="*/ 0 h 103427"/>
                  <a:gd name="connsiteX1" fmla="*/ 0 w 39731"/>
                  <a:gd name="connsiteY1" fmla="*/ 103428 h 103427"/>
                  <a:gd name="connsiteX2" fmla="*/ 39731 w 39731"/>
                  <a:gd name="connsiteY2" fmla="*/ 51714 h 103427"/>
                  <a:gd name="connsiteX3" fmla="*/ 39731 w 39731"/>
                  <a:gd name="connsiteY3" fmla="*/ 51714 h 103427"/>
                  <a:gd name="connsiteX4" fmla="*/ 0 w 39731"/>
                  <a:gd name="connsiteY4" fmla="*/ 0 h 103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31" h="103427">
                    <a:moveTo>
                      <a:pt x="0" y="0"/>
                    </a:moveTo>
                    <a:lnTo>
                      <a:pt x="0" y="103428"/>
                    </a:lnTo>
                    <a:cubicBezTo>
                      <a:pt x="22073" y="103428"/>
                      <a:pt x="39731" y="80409"/>
                      <a:pt x="39731" y="51714"/>
                    </a:cubicBezTo>
                    <a:lnTo>
                      <a:pt x="39731" y="51714"/>
                    </a:lnTo>
                    <a:cubicBezTo>
                      <a:pt x="39731" y="23019"/>
                      <a:pt x="22073" y="0"/>
                      <a:pt x="0" y="0"/>
                    </a:cubicBezTo>
                    <a:close/>
                  </a:path>
                </a:pathLst>
              </a:custGeom>
              <a:solidFill>
                <a:schemeClr val="accent2">
                  <a:lumMod val="40000"/>
                  <a:lumOff val="6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72" name="Freeform: Shape 371">
                <a:extLst>
                  <a:ext uri="{FF2B5EF4-FFF2-40B4-BE49-F238E27FC236}">
                    <a16:creationId xmlns:a16="http://schemas.microsoft.com/office/drawing/2014/main" id="{C3196A37-BE4F-9BAE-1A8D-CA82E89FB414}"/>
                  </a:ext>
                </a:extLst>
              </p:cNvPr>
              <p:cNvSpPr/>
              <p:nvPr/>
            </p:nvSpPr>
            <p:spPr>
              <a:xfrm>
                <a:off x="8147975" y="3730385"/>
                <a:ext cx="21757" cy="91760"/>
              </a:xfrm>
              <a:custGeom>
                <a:avLst/>
                <a:gdLst>
                  <a:gd name="connsiteX0" fmla="*/ 0 w 21757"/>
                  <a:gd name="connsiteY0" fmla="*/ 0 h 91760"/>
                  <a:gd name="connsiteX1" fmla="*/ 0 w 21757"/>
                  <a:gd name="connsiteY1" fmla="*/ 91761 h 91760"/>
                  <a:gd name="connsiteX2" fmla="*/ 21758 w 21757"/>
                  <a:gd name="connsiteY2" fmla="*/ 45723 h 91760"/>
                  <a:gd name="connsiteX3" fmla="*/ 21758 w 21757"/>
                  <a:gd name="connsiteY3" fmla="*/ 45723 h 91760"/>
                  <a:gd name="connsiteX4" fmla="*/ 0 w 21757"/>
                  <a:gd name="connsiteY4" fmla="*/ 0 h 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57" h="91760">
                    <a:moveTo>
                      <a:pt x="0" y="0"/>
                    </a:moveTo>
                    <a:lnTo>
                      <a:pt x="0" y="91761"/>
                    </a:lnTo>
                    <a:cubicBezTo>
                      <a:pt x="12929" y="83247"/>
                      <a:pt x="21758" y="65904"/>
                      <a:pt x="21758" y="45723"/>
                    </a:cubicBezTo>
                    <a:lnTo>
                      <a:pt x="21758" y="45723"/>
                    </a:lnTo>
                    <a:cubicBezTo>
                      <a:pt x="21758" y="25857"/>
                      <a:pt x="12929" y="8514"/>
                      <a:pt x="0" y="0"/>
                    </a:cubicBezTo>
                    <a:close/>
                  </a:path>
                </a:pathLst>
              </a:custGeom>
              <a:solidFill>
                <a:schemeClr val="accent2">
                  <a:lumMod val="60000"/>
                  <a:lumOff val="4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74" name="Freeform: Shape 373">
                <a:extLst>
                  <a:ext uri="{FF2B5EF4-FFF2-40B4-BE49-F238E27FC236}">
                    <a16:creationId xmlns:a16="http://schemas.microsoft.com/office/drawing/2014/main" id="{FC4EACED-97E3-6161-121D-94B5B5632489}"/>
                  </a:ext>
                </a:extLst>
              </p:cNvPr>
              <p:cNvSpPr/>
              <p:nvPr/>
            </p:nvSpPr>
            <p:spPr>
              <a:xfrm>
                <a:off x="7710609" y="3724709"/>
                <a:ext cx="39735" cy="103427"/>
              </a:xfrm>
              <a:custGeom>
                <a:avLst/>
                <a:gdLst>
                  <a:gd name="connsiteX0" fmla="*/ 39736 w 39735"/>
                  <a:gd name="connsiteY0" fmla="*/ 0 h 103427"/>
                  <a:gd name="connsiteX1" fmla="*/ 39736 w 39735"/>
                  <a:gd name="connsiteY1" fmla="*/ 103428 h 103427"/>
                  <a:gd name="connsiteX2" fmla="*/ 4 w 39735"/>
                  <a:gd name="connsiteY2" fmla="*/ 51714 h 103427"/>
                  <a:gd name="connsiteX3" fmla="*/ 4 w 39735"/>
                  <a:gd name="connsiteY3" fmla="*/ 51714 h 103427"/>
                  <a:gd name="connsiteX4" fmla="*/ 39736 w 39735"/>
                  <a:gd name="connsiteY4" fmla="*/ 0 h 103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35" h="103427">
                    <a:moveTo>
                      <a:pt x="39736" y="0"/>
                    </a:moveTo>
                    <a:lnTo>
                      <a:pt x="39736" y="103428"/>
                    </a:lnTo>
                    <a:cubicBezTo>
                      <a:pt x="17663" y="103428"/>
                      <a:pt x="4" y="80409"/>
                      <a:pt x="4" y="51714"/>
                    </a:cubicBezTo>
                    <a:lnTo>
                      <a:pt x="4" y="51714"/>
                    </a:lnTo>
                    <a:cubicBezTo>
                      <a:pt x="-311" y="23019"/>
                      <a:pt x="17663" y="0"/>
                      <a:pt x="39736" y="0"/>
                    </a:cubicBezTo>
                    <a:close/>
                  </a:path>
                </a:pathLst>
              </a:custGeom>
              <a:solidFill>
                <a:schemeClr val="accent2">
                  <a:lumMod val="40000"/>
                  <a:lumOff val="6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75" name="Freeform: Shape 374">
                <a:extLst>
                  <a:ext uri="{FF2B5EF4-FFF2-40B4-BE49-F238E27FC236}">
                    <a16:creationId xmlns:a16="http://schemas.microsoft.com/office/drawing/2014/main" id="{8ABA7AEE-ECFB-DAB7-29DB-0CC696151201}"/>
                  </a:ext>
                </a:extLst>
              </p:cNvPr>
              <p:cNvSpPr/>
              <p:nvPr/>
            </p:nvSpPr>
            <p:spPr>
              <a:xfrm>
                <a:off x="7731110" y="3732277"/>
                <a:ext cx="19235" cy="88292"/>
              </a:xfrm>
              <a:custGeom>
                <a:avLst/>
                <a:gdLst>
                  <a:gd name="connsiteX0" fmla="*/ 19235 w 19235"/>
                  <a:gd name="connsiteY0" fmla="*/ 0 h 88292"/>
                  <a:gd name="connsiteX1" fmla="*/ 0 w 19235"/>
                  <a:gd name="connsiteY1" fmla="*/ 44146 h 88292"/>
                  <a:gd name="connsiteX2" fmla="*/ 0 w 19235"/>
                  <a:gd name="connsiteY2" fmla="*/ 44146 h 88292"/>
                  <a:gd name="connsiteX3" fmla="*/ 19235 w 19235"/>
                  <a:gd name="connsiteY3" fmla="*/ 88292 h 88292"/>
                  <a:gd name="connsiteX4" fmla="*/ 19235 w 19235"/>
                  <a:gd name="connsiteY4" fmla="*/ 0 h 8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5" h="88292">
                    <a:moveTo>
                      <a:pt x="19235" y="0"/>
                    </a:moveTo>
                    <a:cubicBezTo>
                      <a:pt x="7883" y="9145"/>
                      <a:pt x="0" y="25542"/>
                      <a:pt x="0" y="44146"/>
                    </a:cubicBezTo>
                    <a:lnTo>
                      <a:pt x="0" y="44146"/>
                    </a:lnTo>
                    <a:cubicBezTo>
                      <a:pt x="0" y="62751"/>
                      <a:pt x="7568" y="79148"/>
                      <a:pt x="19235" y="88292"/>
                    </a:cubicBezTo>
                    <a:lnTo>
                      <a:pt x="19235" y="0"/>
                    </a:lnTo>
                    <a:close/>
                  </a:path>
                </a:pathLst>
              </a:custGeom>
              <a:solidFill>
                <a:schemeClr val="accent2">
                  <a:lumMod val="60000"/>
                  <a:lumOff val="40000"/>
                </a:schemeClr>
              </a:solidFill>
              <a:ln w="3141" cap="flat">
                <a:noFill/>
                <a:prstDash val="solid"/>
                <a:miter/>
              </a:ln>
            </p:spPr>
            <p:txBody>
              <a:bodyPr rtlCol="0" anchor="ctr"/>
              <a:lstStyle/>
              <a:p>
                <a:endParaRPr lang="zh-CN" altLang="en-US">
                  <a:latin typeface="Arial" panose="020B0604020202020204" pitchFamily="34" charset="0"/>
                </a:endParaRPr>
              </a:p>
            </p:txBody>
          </p:sp>
          <p:sp>
            <p:nvSpPr>
              <p:cNvPr id="377" name="Freeform: Shape 376">
                <a:extLst>
                  <a:ext uri="{FF2B5EF4-FFF2-40B4-BE49-F238E27FC236}">
                    <a16:creationId xmlns:a16="http://schemas.microsoft.com/office/drawing/2014/main" id="{73E582A4-D89C-BC92-F8B3-5C61E083AD40}"/>
                  </a:ext>
                </a:extLst>
              </p:cNvPr>
              <p:cNvSpPr/>
              <p:nvPr/>
            </p:nvSpPr>
            <p:spPr>
              <a:xfrm>
                <a:off x="7927560" y="3808902"/>
                <a:ext cx="31217" cy="47930"/>
              </a:xfrm>
              <a:custGeom>
                <a:avLst/>
                <a:gdLst>
                  <a:gd name="connsiteX0" fmla="*/ 13244 w 31217"/>
                  <a:gd name="connsiteY0" fmla="*/ 0 h 47930"/>
                  <a:gd name="connsiteX1" fmla="*/ 0 w 31217"/>
                  <a:gd name="connsiteY1" fmla="*/ 43200 h 47930"/>
                  <a:gd name="connsiteX2" fmla="*/ 31218 w 31217"/>
                  <a:gd name="connsiteY2" fmla="*/ 47930 h 47930"/>
                </a:gdLst>
                <a:ahLst/>
                <a:cxnLst>
                  <a:cxn ang="0">
                    <a:pos x="connsiteX0" y="connsiteY0"/>
                  </a:cxn>
                  <a:cxn ang="0">
                    <a:pos x="connsiteX1" y="connsiteY1"/>
                  </a:cxn>
                  <a:cxn ang="0">
                    <a:pos x="connsiteX2" y="connsiteY2"/>
                  </a:cxn>
                </a:cxnLst>
                <a:rect l="l" t="t" r="r" b="b"/>
                <a:pathLst>
                  <a:path w="31217" h="47930">
                    <a:moveTo>
                      <a:pt x="13244" y="0"/>
                    </a:moveTo>
                    <a:lnTo>
                      <a:pt x="0" y="43200"/>
                    </a:lnTo>
                    <a:cubicBezTo>
                      <a:pt x="0" y="47930"/>
                      <a:pt x="15451" y="44146"/>
                      <a:pt x="31218" y="47930"/>
                    </a:cubicBezTo>
                  </a:path>
                </a:pathLst>
              </a:custGeom>
              <a:noFill/>
              <a:ln w="12565"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378" name="Freeform: Shape 377">
                <a:extLst>
                  <a:ext uri="{FF2B5EF4-FFF2-40B4-BE49-F238E27FC236}">
                    <a16:creationId xmlns:a16="http://schemas.microsoft.com/office/drawing/2014/main" id="{69644BC1-6AB2-1CAD-62C3-231BE4A37DB2}"/>
                  </a:ext>
                </a:extLst>
              </p:cNvPr>
              <p:cNvSpPr/>
              <p:nvPr/>
            </p:nvSpPr>
            <p:spPr>
              <a:xfrm>
                <a:off x="7944588" y="3889626"/>
                <a:ext cx="70998" cy="56603"/>
              </a:xfrm>
              <a:custGeom>
                <a:avLst/>
                <a:gdLst>
                  <a:gd name="connsiteX0" fmla="*/ 70634 w 70998"/>
                  <a:gd name="connsiteY0" fmla="*/ 0 h 56603"/>
                  <a:gd name="connsiteX1" fmla="*/ 0 w 70998"/>
                  <a:gd name="connsiteY1" fmla="*/ 55813 h 56603"/>
                </a:gdLst>
                <a:ahLst/>
                <a:cxnLst>
                  <a:cxn ang="0">
                    <a:pos x="connsiteX0" y="connsiteY0"/>
                  </a:cxn>
                  <a:cxn ang="0">
                    <a:pos x="connsiteX1" y="connsiteY1"/>
                  </a:cxn>
                </a:cxnLst>
                <a:rect l="l" t="t" r="r" b="b"/>
                <a:pathLst>
                  <a:path w="70998" h="56603">
                    <a:moveTo>
                      <a:pt x="70634" y="0"/>
                    </a:moveTo>
                    <a:cubicBezTo>
                      <a:pt x="75364" y="32794"/>
                      <a:pt x="33110" y="61804"/>
                      <a:pt x="0" y="55813"/>
                    </a:cubicBezTo>
                  </a:path>
                </a:pathLst>
              </a:custGeom>
              <a:noFill/>
              <a:ln w="9424" cap="rnd">
                <a:solidFill>
                  <a:schemeClr val="accent3"/>
                </a:solidFill>
                <a:prstDash val="solid"/>
                <a:round/>
              </a:ln>
            </p:spPr>
            <p:txBody>
              <a:bodyPr rtlCol="0" anchor="ctr"/>
              <a:lstStyle/>
              <a:p>
                <a:endParaRPr lang="zh-CN" altLang="en-US">
                  <a:latin typeface="Arial" panose="020B0604020202020204" pitchFamily="34" charset="0"/>
                </a:endParaRPr>
              </a:p>
            </p:txBody>
          </p:sp>
          <p:grpSp>
            <p:nvGrpSpPr>
              <p:cNvPr id="379" name="Graphic 286">
                <a:extLst>
                  <a:ext uri="{FF2B5EF4-FFF2-40B4-BE49-F238E27FC236}">
                    <a16:creationId xmlns:a16="http://schemas.microsoft.com/office/drawing/2014/main" id="{2CB46D8E-08AD-E081-26A9-55AEC22B52F1}"/>
                  </a:ext>
                </a:extLst>
              </p:cNvPr>
              <p:cNvGrpSpPr/>
              <p:nvPr/>
            </p:nvGrpSpPr>
            <p:grpSpPr>
              <a:xfrm>
                <a:off x="7831700" y="3714934"/>
                <a:ext cx="75363" cy="68226"/>
                <a:chOff x="7831700" y="3714934"/>
                <a:chExt cx="75363" cy="68226"/>
              </a:xfrm>
            </p:grpSpPr>
            <p:sp>
              <p:nvSpPr>
                <p:cNvPr id="380" name="Freeform: Shape 379">
                  <a:extLst>
                    <a:ext uri="{FF2B5EF4-FFF2-40B4-BE49-F238E27FC236}">
                      <a16:creationId xmlns:a16="http://schemas.microsoft.com/office/drawing/2014/main" id="{54BAEE91-9588-566E-AEF0-CD763C038E2E}"/>
                    </a:ext>
                  </a:extLst>
                </p:cNvPr>
                <p:cNvSpPr/>
                <p:nvPr/>
              </p:nvSpPr>
              <p:spPr>
                <a:xfrm>
                  <a:off x="7864179" y="3743944"/>
                  <a:ext cx="26487" cy="28379"/>
                </a:xfrm>
                <a:custGeom>
                  <a:avLst/>
                  <a:gdLst>
                    <a:gd name="connsiteX0" fmla="*/ 26488 w 26487"/>
                    <a:gd name="connsiteY0" fmla="*/ 14190 h 28379"/>
                    <a:gd name="connsiteX1" fmla="*/ 13244 w 26487"/>
                    <a:gd name="connsiteY1" fmla="*/ 28380 h 28379"/>
                    <a:gd name="connsiteX2" fmla="*/ 0 w 26487"/>
                    <a:gd name="connsiteY2" fmla="*/ 14190 h 28379"/>
                    <a:gd name="connsiteX3" fmla="*/ 13244 w 26487"/>
                    <a:gd name="connsiteY3" fmla="*/ 0 h 28379"/>
                    <a:gd name="connsiteX4" fmla="*/ 26488 w 26487"/>
                    <a:gd name="connsiteY4" fmla="*/ 14190 h 28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7" h="28379">
                      <a:moveTo>
                        <a:pt x="26488" y="14190"/>
                      </a:moveTo>
                      <a:cubicBezTo>
                        <a:pt x="26488" y="22027"/>
                        <a:pt x="20558" y="28380"/>
                        <a:pt x="13244" y="28380"/>
                      </a:cubicBezTo>
                      <a:cubicBezTo>
                        <a:pt x="5929" y="28380"/>
                        <a:pt x="0" y="22027"/>
                        <a:pt x="0" y="14190"/>
                      </a:cubicBezTo>
                      <a:cubicBezTo>
                        <a:pt x="0" y="6353"/>
                        <a:pt x="5929" y="0"/>
                        <a:pt x="13244" y="0"/>
                      </a:cubicBezTo>
                      <a:cubicBezTo>
                        <a:pt x="20558" y="0"/>
                        <a:pt x="26488" y="6353"/>
                        <a:pt x="26488" y="14190"/>
                      </a:cubicBezTo>
                      <a:close/>
                    </a:path>
                  </a:pathLst>
                </a:custGeom>
                <a:noFill/>
                <a:ln w="6282"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81" name="Freeform: Shape 380">
                  <a:extLst>
                    <a:ext uri="{FF2B5EF4-FFF2-40B4-BE49-F238E27FC236}">
                      <a16:creationId xmlns:a16="http://schemas.microsoft.com/office/drawing/2014/main" id="{F6FE9804-676E-EC89-A89D-A01138269273}"/>
                    </a:ext>
                  </a:extLst>
                </p:cNvPr>
                <p:cNvSpPr/>
                <p:nvPr/>
              </p:nvSpPr>
              <p:spPr>
                <a:xfrm>
                  <a:off x="7858176" y="3741918"/>
                  <a:ext cx="38494" cy="41242"/>
                </a:xfrm>
                <a:custGeom>
                  <a:avLst/>
                  <a:gdLst>
                    <a:gd name="connsiteX0" fmla="*/ 26488 w 26487"/>
                    <a:gd name="connsiteY0" fmla="*/ 14190 h 28379"/>
                    <a:gd name="connsiteX1" fmla="*/ 13244 w 26487"/>
                    <a:gd name="connsiteY1" fmla="*/ 28380 h 28379"/>
                    <a:gd name="connsiteX2" fmla="*/ 0 w 26487"/>
                    <a:gd name="connsiteY2" fmla="*/ 14190 h 28379"/>
                    <a:gd name="connsiteX3" fmla="*/ 13244 w 26487"/>
                    <a:gd name="connsiteY3" fmla="*/ 0 h 28379"/>
                    <a:gd name="connsiteX4" fmla="*/ 26488 w 26487"/>
                    <a:gd name="connsiteY4" fmla="*/ 14190 h 28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7" h="28379">
                      <a:moveTo>
                        <a:pt x="26488" y="14190"/>
                      </a:moveTo>
                      <a:cubicBezTo>
                        <a:pt x="26488" y="22027"/>
                        <a:pt x="20558" y="28380"/>
                        <a:pt x="13244" y="28380"/>
                      </a:cubicBezTo>
                      <a:cubicBezTo>
                        <a:pt x="5929" y="28380"/>
                        <a:pt x="0" y="22027"/>
                        <a:pt x="0" y="14190"/>
                      </a:cubicBezTo>
                      <a:cubicBezTo>
                        <a:pt x="0" y="6353"/>
                        <a:pt x="5929" y="0"/>
                        <a:pt x="13244" y="0"/>
                      </a:cubicBezTo>
                      <a:cubicBezTo>
                        <a:pt x="20558" y="0"/>
                        <a:pt x="26488" y="6353"/>
                        <a:pt x="26488" y="14190"/>
                      </a:cubicBezTo>
                      <a:close/>
                    </a:path>
                  </a:pathLst>
                </a:custGeom>
                <a:solidFill>
                  <a:schemeClr val="accent3"/>
                </a:solidFill>
                <a:ln w="3141" cap="flat">
                  <a:noFill/>
                  <a:prstDash val="solid"/>
                  <a:miter/>
                </a:ln>
              </p:spPr>
              <p:txBody>
                <a:bodyPr rtlCol="0" anchor="ctr"/>
                <a:lstStyle/>
                <a:p>
                  <a:endParaRPr lang="zh-CN" altLang="en-US">
                    <a:latin typeface="Arial" panose="020B0604020202020204" pitchFamily="34" charset="0"/>
                  </a:endParaRPr>
                </a:p>
              </p:txBody>
            </p:sp>
            <p:sp>
              <p:nvSpPr>
                <p:cNvPr id="382" name="Freeform: Shape 381">
                  <a:extLst>
                    <a:ext uri="{FF2B5EF4-FFF2-40B4-BE49-F238E27FC236}">
                      <a16:creationId xmlns:a16="http://schemas.microsoft.com/office/drawing/2014/main" id="{0C06288D-3D78-A5B4-900D-E55CA2DBAF42}"/>
                    </a:ext>
                  </a:extLst>
                </p:cNvPr>
                <p:cNvSpPr/>
                <p:nvPr/>
              </p:nvSpPr>
              <p:spPr>
                <a:xfrm>
                  <a:off x="7831700" y="3714934"/>
                  <a:ext cx="75363" cy="13243"/>
                </a:xfrm>
                <a:custGeom>
                  <a:avLst/>
                  <a:gdLst>
                    <a:gd name="connsiteX0" fmla="*/ 0 w 75363"/>
                    <a:gd name="connsiteY0" fmla="*/ 13244 h 13243"/>
                    <a:gd name="connsiteX1" fmla="*/ 40362 w 75363"/>
                    <a:gd name="connsiteY1" fmla="*/ 0 h 13243"/>
                    <a:gd name="connsiteX2" fmla="*/ 75364 w 75363"/>
                    <a:gd name="connsiteY2" fmla="*/ 8829 h 13243"/>
                  </a:gdLst>
                  <a:ahLst/>
                  <a:cxnLst>
                    <a:cxn ang="0">
                      <a:pos x="connsiteX0" y="connsiteY0"/>
                    </a:cxn>
                    <a:cxn ang="0">
                      <a:pos x="connsiteX1" y="connsiteY1"/>
                    </a:cxn>
                    <a:cxn ang="0">
                      <a:pos x="connsiteX2" y="connsiteY2"/>
                    </a:cxn>
                  </a:cxnLst>
                  <a:rect l="l" t="t" r="r" b="b"/>
                  <a:pathLst>
                    <a:path w="75363" h="13243">
                      <a:moveTo>
                        <a:pt x="0" y="13244"/>
                      </a:moveTo>
                      <a:cubicBezTo>
                        <a:pt x="6622" y="5361"/>
                        <a:pt x="22073" y="0"/>
                        <a:pt x="40362" y="0"/>
                      </a:cubicBezTo>
                      <a:cubicBezTo>
                        <a:pt x="54867" y="0"/>
                        <a:pt x="67480" y="3469"/>
                        <a:pt x="75364" y="8829"/>
                      </a:cubicBezTo>
                    </a:path>
                  </a:pathLst>
                </a:custGeom>
                <a:noFill/>
                <a:ln w="22225" cap="rnd">
                  <a:solidFill>
                    <a:schemeClr val="accent3"/>
                  </a:solidFill>
                  <a:prstDash val="solid"/>
                  <a:round/>
                </a:ln>
              </p:spPr>
              <p:txBody>
                <a:bodyPr rtlCol="0" anchor="ctr"/>
                <a:lstStyle/>
                <a:p>
                  <a:endParaRPr lang="zh-CN" altLang="en-US">
                    <a:latin typeface="Arial" panose="020B0604020202020204" pitchFamily="34" charset="0"/>
                  </a:endParaRPr>
                </a:p>
              </p:txBody>
            </p:sp>
          </p:grpSp>
          <p:grpSp>
            <p:nvGrpSpPr>
              <p:cNvPr id="383" name="Graphic 286">
                <a:extLst>
                  <a:ext uri="{FF2B5EF4-FFF2-40B4-BE49-F238E27FC236}">
                    <a16:creationId xmlns:a16="http://schemas.microsoft.com/office/drawing/2014/main" id="{DCF16F77-F73D-88C8-ABC7-838DB1C02871}"/>
                  </a:ext>
                </a:extLst>
              </p:cNvPr>
              <p:cNvGrpSpPr/>
              <p:nvPr/>
            </p:nvGrpSpPr>
            <p:grpSpPr>
              <a:xfrm>
                <a:off x="7992833" y="3714934"/>
                <a:ext cx="75363" cy="68226"/>
                <a:chOff x="7992833" y="3714934"/>
                <a:chExt cx="75363" cy="68226"/>
              </a:xfrm>
            </p:grpSpPr>
            <p:sp>
              <p:nvSpPr>
                <p:cNvPr id="384" name="Freeform: Shape 383">
                  <a:extLst>
                    <a:ext uri="{FF2B5EF4-FFF2-40B4-BE49-F238E27FC236}">
                      <a16:creationId xmlns:a16="http://schemas.microsoft.com/office/drawing/2014/main" id="{267C542A-B270-5A80-3400-1A6F529523AA}"/>
                    </a:ext>
                  </a:extLst>
                </p:cNvPr>
                <p:cNvSpPr/>
                <p:nvPr/>
              </p:nvSpPr>
              <p:spPr>
                <a:xfrm>
                  <a:off x="8009230" y="3743944"/>
                  <a:ext cx="26487" cy="28379"/>
                </a:xfrm>
                <a:custGeom>
                  <a:avLst/>
                  <a:gdLst>
                    <a:gd name="connsiteX0" fmla="*/ 26488 w 26487"/>
                    <a:gd name="connsiteY0" fmla="*/ 14190 h 28379"/>
                    <a:gd name="connsiteX1" fmla="*/ 13244 w 26487"/>
                    <a:gd name="connsiteY1" fmla="*/ 28380 h 28379"/>
                    <a:gd name="connsiteX2" fmla="*/ 0 w 26487"/>
                    <a:gd name="connsiteY2" fmla="*/ 14190 h 28379"/>
                    <a:gd name="connsiteX3" fmla="*/ 13244 w 26487"/>
                    <a:gd name="connsiteY3" fmla="*/ 0 h 28379"/>
                    <a:gd name="connsiteX4" fmla="*/ 26488 w 26487"/>
                    <a:gd name="connsiteY4" fmla="*/ 14190 h 28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7" h="28379">
                      <a:moveTo>
                        <a:pt x="26488" y="14190"/>
                      </a:moveTo>
                      <a:cubicBezTo>
                        <a:pt x="26488" y="22027"/>
                        <a:pt x="20558" y="28380"/>
                        <a:pt x="13244" y="28380"/>
                      </a:cubicBezTo>
                      <a:cubicBezTo>
                        <a:pt x="5929" y="28380"/>
                        <a:pt x="0" y="22027"/>
                        <a:pt x="0" y="14190"/>
                      </a:cubicBezTo>
                      <a:cubicBezTo>
                        <a:pt x="0" y="6353"/>
                        <a:pt x="5929" y="0"/>
                        <a:pt x="13244" y="0"/>
                      </a:cubicBezTo>
                      <a:cubicBezTo>
                        <a:pt x="20558" y="0"/>
                        <a:pt x="26488" y="6353"/>
                        <a:pt x="26488" y="14190"/>
                      </a:cubicBezTo>
                      <a:close/>
                    </a:path>
                  </a:pathLst>
                </a:custGeom>
                <a:noFill/>
                <a:ln w="6282" cap="rnd">
                  <a:solidFill>
                    <a:srgbClr val="000000"/>
                  </a:solidFill>
                  <a:prstDash val="solid"/>
                  <a:round/>
                </a:ln>
              </p:spPr>
              <p:txBody>
                <a:bodyPr rtlCol="0" anchor="ctr"/>
                <a:lstStyle/>
                <a:p>
                  <a:endParaRPr lang="zh-CN" altLang="en-US">
                    <a:latin typeface="Arial" panose="020B0604020202020204" pitchFamily="34" charset="0"/>
                  </a:endParaRPr>
                </a:p>
              </p:txBody>
            </p:sp>
            <p:sp>
              <p:nvSpPr>
                <p:cNvPr id="385" name="Freeform: Shape 384">
                  <a:extLst>
                    <a:ext uri="{FF2B5EF4-FFF2-40B4-BE49-F238E27FC236}">
                      <a16:creationId xmlns:a16="http://schemas.microsoft.com/office/drawing/2014/main" id="{455BEEB5-C90A-765D-B6E8-F12C45547C82}"/>
                    </a:ext>
                  </a:extLst>
                </p:cNvPr>
                <p:cNvSpPr/>
                <p:nvPr/>
              </p:nvSpPr>
              <p:spPr>
                <a:xfrm>
                  <a:off x="8003227" y="3741918"/>
                  <a:ext cx="38494" cy="41242"/>
                </a:xfrm>
                <a:custGeom>
                  <a:avLst/>
                  <a:gdLst>
                    <a:gd name="connsiteX0" fmla="*/ 26488 w 26487"/>
                    <a:gd name="connsiteY0" fmla="*/ 14190 h 28379"/>
                    <a:gd name="connsiteX1" fmla="*/ 13244 w 26487"/>
                    <a:gd name="connsiteY1" fmla="*/ 28380 h 28379"/>
                    <a:gd name="connsiteX2" fmla="*/ 0 w 26487"/>
                    <a:gd name="connsiteY2" fmla="*/ 14190 h 28379"/>
                    <a:gd name="connsiteX3" fmla="*/ 13244 w 26487"/>
                    <a:gd name="connsiteY3" fmla="*/ 0 h 28379"/>
                    <a:gd name="connsiteX4" fmla="*/ 26488 w 26487"/>
                    <a:gd name="connsiteY4" fmla="*/ 14190 h 28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7" h="28379">
                      <a:moveTo>
                        <a:pt x="26488" y="14190"/>
                      </a:moveTo>
                      <a:cubicBezTo>
                        <a:pt x="26488" y="22027"/>
                        <a:pt x="20558" y="28380"/>
                        <a:pt x="13244" y="28380"/>
                      </a:cubicBezTo>
                      <a:cubicBezTo>
                        <a:pt x="5929" y="28380"/>
                        <a:pt x="0" y="22027"/>
                        <a:pt x="0" y="14190"/>
                      </a:cubicBezTo>
                      <a:cubicBezTo>
                        <a:pt x="0" y="6353"/>
                        <a:pt x="5929" y="0"/>
                        <a:pt x="13244" y="0"/>
                      </a:cubicBezTo>
                      <a:cubicBezTo>
                        <a:pt x="20558" y="0"/>
                        <a:pt x="26488" y="6353"/>
                        <a:pt x="26488" y="14190"/>
                      </a:cubicBezTo>
                      <a:close/>
                    </a:path>
                  </a:pathLst>
                </a:custGeom>
                <a:solidFill>
                  <a:schemeClr val="accent3"/>
                </a:solidFill>
                <a:ln w="3141" cap="flat">
                  <a:noFill/>
                  <a:prstDash val="solid"/>
                  <a:miter/>
                </a:ln>
              </p:spPr>
              <p:txBody>
                <a:bodyPr rtlCol="0" anchor="ctr"/>
                <a:lstStyle/>
                <a:p>
                  <a:endParaRPr lang="zh-CN" altLang="en-US">
                    <a:latin typeface="Arial" panose="020B0604020202020204" pitchFamily="34" charset="0"/>
                  </a:endParaRPr>
                </a:p>
              </p:txBody>
            </p:sp>
            <p:sp>
              <p:nvSpPr>
                <p:cNvPr id="386" name="Freeform: Shape 385">
                  <a:extLst>
                    <a:ext uri="{FF2B5EF4-FFF2-40B4-BE49-F238E27FC236}">
                      <a16:creationId xmlns:a16="http://schemas.microsoft.com/office/drawing/2014/main" id="{623CD88A-6D48-7CAB-F448-B498E0C7B4F1}"/>
                    </a:ext>
                  </a:extLst>
                </p:cNvPr>
                <p:cNvSpPr/>
                <p:nvPr/>
              </p:nvSpPr>
              <p:spPr>
                <a:xfrm>
                  <a:off x="7992833" y="3714934"/>
                  <a:ext cx="75363" cy="13243"/>
                </a:xfrm>
                <a:custGeom>
                  <a:avLst/>
                  <a:gdLst>
                    <a:gd name="connsiteX0" fmla="*/ 75364 w 75363"/>
                    <a:gd name="connsiteY0" fmla="*/ 13244 h 13243"/>
                    <a:gd name="connsiteX1" fmla="*/ 35002 w 75363"/>
                    <a:gd name="connsiteY1" fmla="*/ 0 h 13243"/>
                    <a:gd name="connsiteX2" fmla="*/ 0 w 75363"/>
                    <a:gd name="connsiteY2" fmla="*/ 8829 h 13243"/>
                  </a:gdLst>
                  <a:ahLst/>
                  <a:cxnLst>
                    <a:cxn ang="0">
                      <a:pos x="connsiteX0" y="connsiteY0"/>
                    </a:cxn>
                    <a:cxn ang="0">
                      <a:pos x="connsiteX1" y="connsiteY1"/>
                    </a:cxn>
                    <a:cxn ang="0">
                      <a:pos x="connsiteX2" y="connsiteY2"/>
                    </a:cxn>
                  </a:cxnLst>
                  <a:rect l="l" t="t" r="r" b="b"/>
                  <a:pathLst>
                    <a:path w="75363" h="13243">
                      <a:moveTo>
                        <a:pt x="75364" y="13244"/>
                      </a:moveTo>
                      <a:cubicBezTo>
                        <a:pt x="68742" y="5361"/>
                        <a:pt x="53291" y="0"/>
                        <a:pt x="35002" y="0"/>
                      </a:cubicBezTo>
                      <a:cubicBezTo>
                        <a:pt x="20496" y="0"/>
                        <a:pt x="7883" y="3469"/>
                        <a:pt x="0" y="8829"/>
                      </a:cubicBezTo>
                    </a:path>
                  </a:pathLst>
                </a:custGeom>
                <a:noFill/>
                <a:ln w="22225" cap="rnd">
                  <a:solidFill>
                    <a:schemeClr val="accent3"/>
                  </a:solidFill>
                  <a:prstDash val="solid"/>
                  <a:round/>
                </a:ln>
              </p:spPr>
              <p:txBody>
                <a:bodyPr rtlCol="0" anchor="ctr"/>
                <a:lstStyle/>
                <a:p>
                  <a:endParaRPr lang="zh-CN" altLang="en-US">
                    <a:latin typeface="Arial" panose="020B0604020202020204" pitchFamily="34" charset="0"/>
                  </a:endParaRPr>
                </a:p>
              </p:txBody>
            </p:sp>
          </p:grpSp>
        </p:grpSp>
      </p:grpSp>
      <p:sp>
        <p:nvSpPr>
          <p:cNvPr id="387" name="TextBox 386">
            <a:extLst>
              <a:ext uri="{FF2B5EF4-FFF2-40B4-BE49-F238E27FC236}">
                <a16:creationId xmlns:a16="http://schemas.microsoft.com/office/drawing/2014/main" id="{67636AF8-66B1-54F4-5ACA-E2106DEC15E2}"/>
              </a:ext>
            </a:extLst>
          </p:cNvPr>
          <p:cNvSpPr txBox="1"/>
          <p:nvPr/>
        </p:nvSpPr>
        <p:spPr>
          <a:xfrm>
            <a:off x="5786200" y="3504143"/>
            <a:ext cx="848772" cy="492443"/>
          </a:xfrm>
          <a:prstGeom prst="rect">
            <a:avLst/>
          </a:prstGeom>
          <a:noFill/>
        </p:spPr>
        <p:txBody>
          <a:bodyPr wrap="square" lIns="0" tIns="0" rIns="0" bIns="0" rtlCol="0">
            <a:noAutofit/>
          </a:bodyPr>
          <a:lstStyle/>
          <a:p>
            <a:pPr marL="0" marR="0" indent="0" algn="ctr" defTabSz="914400" rtl="0" eaLnBrk="1" fontAlgn="auto" latinLnBrk="0" hangingPunct="1">
              <a:lnSpc>
                <a:spcPct val="100000"/>
              </a:lnSpc>
              <a:spcBef>
                <a:spcPts val="0"/>
              </a:spcBef>
              <a:spcAft>
                <a:spcPts val="0"/>
              </a:spcAft>
              <a:buClrTx/>
              <a:buSzTx/>
              <a:buFontTx/>
              <a:buNone/>
              <a:tabLst/>
            </a:pPr>
            <a:r>
              <a:rPr kumimoji="0" lang="en-US" altLang="zh-CN" sz="3200" b="1" i="0" u="none" strike="noStrike" kern="1200" cap="none" spc="0" normalizeH="0" baseline="0" noProof="0">
                <a:ln>
                  <a:noFill/>
                </a:ln>
                <a:solidFill>
                  <a:schemeClr val="accent1"/>
                </a:solidFill>
                <a:effectLst/>
                <a:uLnTx/>
                <a:uFillTx/>
                <a:latin typeface="Arial" panose="020B0604020202020204" pitchFamily="34" charset="0"/>
                <a:ea typeface="黑体"/>
                <a:cs typeface="+mn-cs"/>
              </a:rPr>
              <a:t>VS</a:t>
            </a:r>
            <a:endParaRPr kumimoji="0" lang="zh-CN" altLang="en-US" sz="3200" b="1" i="0" u="none" strike="noStrike" kern="1200" cap="none" spc="0" normalizeH="0" baseline="0" noProof="0" dirty="0">
              <a:ln>
                <a:noFill/>
              </a:ln>
              <a:solidFill>
                <a:schemeClr val="accent1"/>
              </a:solidFill>
              <a:effectLst/>
              <a:uLnTx/>
              <a:uFillTx/>
              <a:latin typeface="Arial" panose="020B0604020202020204" pitchFamily="34" charset="0"/>
              <a:ea typeface="黑体"/>
              <a:cs typeface="+mn-cs"/>
            </a:endParaRPr>
          </a:p>
        </p:txBody>
      </p:sp>
      <p:pic>
        <p:nvPicPr>
          <p:cNvPr id="286" name="Graphic 285">
            <a:extLst>
              <a:ext uri="{FF2B5EF4-FFF2-40B4-BE49-F238E27FC236}">
                <a16:creationId xmlns:a16="http://schemas.microsoft.com/office/drawing/2014/main" id="{BAD512C6-C40B-E019-A297-594C79F0AD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880308" y="6063498"/>
            <a:ext cx="144790" cy="165474"/>
          </a:xfrm>
          <a:prstGeom prst="rect">
            <a:avLst/>
          </a:prstGeom>
        </p:spPr>
      </p:pic>
      <p:pic>
        <p:nvPicPr>
          <p:cNvPr id="287" name="Graphic 286">
            <a:extLst>
              <a:ext uri="{FF2B5EF4-FFF2-40B4-BE49-F238E27FC236}">
                <a16:creationId xmlns:a16="http://schemas.microsoft.com/office/drawing/2014/main" id="{DE67B54D-B05F-4839-74E6-EA584B28DEB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026834" y="6063498"/>
            <a:ext cx="144790" cy="165474"/>
          </a:xfrm>
          <a:prstGeom prst="rect">
            <a:avLst/>
          </a:prstGeom>
        </p:spPr>
      </p:pic>
    </p:spTree>
    <p:extLst>
      <p:ext uri="{BB962C8B-B14F-4D97-AF65-F5344CB8AC3E}">
        <p14:creationId xmlns:p14="http://schemas.microsoft.com/office/powerpoint/2010/main" val="140930713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BED0DA-B4F8-C556-30F9-DC373E72E189}"/>
              </a:ext>
            </a:extLst>
          </p:cNvPr>
          <p:cNvSpPr>
            <a:spLocks noGrp="1"/>
          </p:cNvSpPr>
          <p:nvPr>
            <p:ph type="title"/>
          </p:nvPr>
        </p:nvSpPr>
        <p:spPr/>
        <p:txBody>
          <a:bodyPr/>
          <a:lstStyle/>
          <a:p>
            <a:r>
              <a:rPr lang="zh-CN" altLang="en-US"/>
              <a:t>部分网络游戏企业忽视用户权益保障易引发纠纷</a:t>
            </a:r>
          </a:p>
        </p:txBody>
      </p:sp>
      <p:sp>
        <p:nvSpPr>
          <p:cNvPr id="13" name="TextBox 12">
            <a:extLst>
              <a:ext uri="{FF2B5EF4-FFF2-40B4-BE49-F238E27FC236}">
                <a16:creationId xmlns:a16="http://schemas.microsoft.com/office/drawing/2014/main" id="{7061C1D6-BC1E-32CB-E50E-4A3F3B4AEF93}"/>
              </a:ext>
            </a:extLst>
          </p:cNvPr>
          <p:cNvSpPr txBox="1"/>
          <p:nvPr/>
        </p:nvSpPr>
        <p:spPr>
          <a:xfrm>
            <a:off x="5087062" y="3761723"/>
            <a:ext cx="3231654" cy="215444"/>
          </a:xfrm>
          <a:prstGeom prst="rect">
            <a:avLst/>
          </a:prstGeom>
          <a:noFill/>
        </p:spPr>
        <p:txBody>
          <a:bodyPr wrap="none" lIns="0" tIns="0" rIns="0" bIns="0">
            <a:noAutofit/>
          </a:bodyPr>
          <a:lstStyle/>
          <a:p>
            <a:r>
              <a:rPr lang="zh-CN" altLang="en-US" sz="1400">
                <a:solidFill>
                  <a:schemeClr val="bg1"/>
                </a:solidFill>
                <a:latin typeface="Arial" panose="020B0604020202020204" pitchFamily="34" charset="0"/>
              </a:rPr>
              <a:t>玩家账号、虚拟道具丢失、盗窃现象严重</a:t>
            </a:r>
            <a:endParaRPr lang="zh-CN" altLang="en-US" sz="1400">
              <a:latin typeface="Arial" panose="020B0604020202020204" pitchFamily="34" charset="0"/>
            </a:endParaRPr>
          </a:p>
        </p:txBody>
      </p:sp>
      <p:sp>
        <p:nvSpPr>
          <p:cNvPr id="14" name="TextBox 13">
            <a:extLst>
              <a:ext uri="{FF2B5EF4-FFF2-40B4-BE49-F238E27FC236}">
                <a16:creationId xmlns:a16="http://schemas.microsoft.com/office/drawing/2014/main" id="{F6B39D73-7839-EAE2-36BB-236E27282343}"/>
              </a:ext>
            </a:extLst>
          </p:cNvPr>
          <p:cNvSpPr txBox="1"/>
          <p:nvPr/>
        </p:nvSpPr>
        <p:spPr>
          <a:xfrm>
            <a:off x="2375399" y="3358225"/>
            <a:ext cx="2616101" cy="184666"/>
          </a:xfrm>
          <a:prstGeom prst="rect">
            <a:avLst/>
          </a:prstGeom>
          <a:noFill/>
        </p:spPr>
        <p:txBody>
          <a:bodyPr wrap="none" lIns="0" tIns="0" rIns="0" bIns="0">
            <a:noAutofit/>
          </a:bodyPr>
          <a:lstStyle/>
          <a:p>
            <a:r>
              <a:rPr lang="zh-CN" altLang="en-US" sz="1200">
                <a:solidFill>
                  <a:schemeClr val="bg1"/>
                </a:solidFill>
                <a:latin typeface="Arial" panose="020B0604020202020204" pitchFamily="34" charset="0"/>
              </a:rPr>
              <a:t>运营商并没有积极的协助玩家找回账号</a:t>
            </a:r>
            <a:endParaRPr lang="zh-CN" altLang="en-US" sz="1200">
              <a:latin typeface="Arial" panose="020B0604020202020204" pitchFamily="34" charset="0"/>
            </a:endParaRPr>
          </a:p>
        </p:txBody>
      </p:sp>
      <p:sp>
        <p:nvSpPr>
          <p:cNvPr id="15" name="TextBox 14">
            <a:extLst>
              <a:ext uri="{FF2B5EF4-FFF2-40B4-BE49-F238E27FC236}">
                <a16:creationId xmlns:a16="http://schemas.microsoft.com/office/drawing/2014/main" id="{F992D7CC-F1F3-B651-38A4-6026446511A0}"/>
              </a:ext>
            </a:extLst>
          </p:cNvPr>
          <p:cNvSpPr txBox="1"/>
          <p:nvPr/>
        </p:nvSpPr>
        <p:spPr>
          <a:xfrm>
            <a:off x="2287139" y="3854056"/>
            <a:ext cx="2257028" cy="246221"/>
          </a:xfrm>
          <a:prstGeom prst="rect">
            <a:avLst/>
          </a:prstGeom>
          <a:noFill/>
        </p:spPr>
        <p:txBody>
          <a:bodyPr wrap="none" lIns="0" tIns="0" rIns="0" bIns="0">
            <a:noAutofit/>
          </a:bodyPr>
          <a:lstStyle/>
          <a:p>
            <a:r>
              <a:rPr lang="zh-CN" altLang="en-US" sz="1600">
                <a:solidFill>
                  <a:schemeClr val="bg1"/>
                </a:solidFill>
                <a:latin typeface="Arial" panose="020B0604020202020204" pitchFamily="34" charset="0"/>
              </a:rPr>
              <a:t>大量玩家账号无故被封号</a:t>
            </a:r>
            <a:endParaRPr lang="zh-CN" altLang="en-US" sz="1600">
              <a:latin typeface="Arial" panose="020B0604020202020204" pitchFamily="34" charset="0"/>
            </a:endParaRPr>
          </a:p>
        </p:txBody>
      </p:sp>
      <p:sp>
        <p:nvSpPr>
          <p:cNvPr id="16" name="TextBox 15">
            <a:extLst>
              <a:ext uri="{FF2B5EF4-FFF2-40B4-BE49-F238E27FC236}">
                <a16:creationId xmlns:a16="http://schemas.microsoft.com/office/drawing/2014/main" id="{E431133F-66CE-1466-A272-FD8397E39945}"/>
              </a:ext>
            </a:extLst>
          </p:cNvPr>
          <p:cNvSpPr txBox="1"/>
          <p:nvPr/>
        </p:nvSpPr>
        <p:spPr>
          <a:xfrm>
            <a:off x="5917825" y="2460268"/>
            <a:ext cx="2872581" cy="215444"/>
          </a:xfrm>
          <a:prstGeom prst="rect">
            <a:avLst/>
          </a:prstGeom>
          <a:noFill/>
        </p:spPr>
        <p:txBody>
          <a:bodyPr wrap="none" lIns="0" tIns="0" rIns="0" bIns="0">
            <a:noAutofit/>
          </a:bodyPr>
          <a:lstStyle/>
          <a:p>
            <a:r>
              <a:rPr lang="zh-CN" altLang="en-US" sz="1400">
                <a:solidFill>
                  <a:schemeClr val="bg1"/>
                </a:solidFill>
                <a:latin typeface="Arial" panose="020B0604020202020204" pitchFamily="34" charset="0"/>
              </a:rPr>
              <a:t>客户服务不到位，严重影响用户体验</a:t>
            </a:r>
            <a:endParaRPr lang="zh-CN" altLang="en-US" sz="1400">
              <a:latin typeface="Arial" panose="020B0604020202020204" pitchFamily="34" charset="0"/>
            </a:endParaRPr>
          </a:p>
        </p:txBody>
      </p:sp>
      <p:sp>
        <p:nvSpPr>
          <p:cNvPr id="17" name="TextBox 16">
            <a:extLst>
              <a:ext uri="{FF2B5EF4-FFF2-40B4-BE49-F238E27FC236}">
                <a16:creationId xmlns:a16="http://schemas.microsoft.com/office/drawing/2014/main" id="{A37B9ABF-3A59-679B-BE34-03B45BB3A64A}"/>
              </a:ext>
            </a:extLst>
          </p:cNvPr>
          <p:cNvSpPr txBox="1"/>
          <p:nvPr/>
        </p:nvSpPr>
        <p:spPr>
          <a:xfrm>
            <a:off x="5606975" y="2993952"/>
            <a:ext cx="2154436" cy="430887"/>
          </a:xfrm>
          <a:prstGeom prst="rect">
            <a:avLst/>
          </a:prstGeom>
          <a:noFill/>
        </p:spPr>
        <p:txBody>
          <a:bodyPr wrap="none" lIns="0" tIns="0" rIns="0" bIns="0">
            <a:noAutofit/>
          </a:bodyPr>
          <a:lstStyle/>
          <a:p>
            <a:r>
              <a:rPr lang="zh-CN" altLang="en-US" sz="2800">
                <a:solidFill>
                  <a:schemeClr val="bg1"/>
                </a:solidFill>
                <a:latin typeface="Arial" panose="020B0604020202020204" pitchFamily="34" charset="0"/>
              </a:rPr>
              <a:t>网络诈骗问题</a:t>
            </a:r>
            <a:endParaRPr lang="zh-CN" altLang="en-US" sz="2800">
              <a:latin typeface="Arial" panose="020B0604020202020204" pitchFamily="34" charset="0"/>
            </a:endParaRPr>
          </a:p>
        </p:txBody>
      </p:sp>
      <p:sp>
        <p:nvSpPr>
          <p:cNvPr id="18" name="TextBox 17">
            <a:extLst>
              <a:ext uri="{FF2B5EF4-FFF2-40B4-BE49-F238E27FC236}">
                <a16:creationId xmlns:a16="http://schemas.microsoft.com/office/drawing/2014/main" id="{569FCCED-2E01-9D78-A4BB-C5B1D97F4A0E}"/>
              </a:ext>
            </a:extLst>
          </p:cNvPr>
          <p:cNvSpPr txBox="1"/>
          <p:nvPr/>
        </p:nvSpPr>
        <p:spPr>
          <a:xfrm>
            <a:off x="5509806" y="4271505"/>
            <a:ext cx="1256754" cy="215444"/>
          </a:xfrm>
          <a:prstGeom prst="rect">
            <a:avLst/>
          </a:prstGeom>
          <a:noFill/>
        </p:spPr>
        <p:txBody>
          <a:bodyPr wrap="none" lIns="0" tIns="0" rIns="0" bIns="0">
            <a:noAutofit/>
          </a:bodyPr>
          <a:lstStyle/>
          <a:p>
            <a:r>
              <a:rPr lang="zh-CN" altLang="en-US" sz="1400">
                <a:solidFill>
                  <a:schemeClr val="bg1"/>
                </a:solidFill>
                <a:latin typeface="Arial" panose="020B0604020202020204" pitchFamily="34" charset="0"/>
              </a:rPr>
              <a:t>服务器质量问题</a:t>
            </a:r>
            <a:endParaRPr lang="zh-CN" altLang="en-US" sz="1400">
              <a:latin typeface="Arial" panose="020B0604020202020204" pitchFamily="34" charset="0"/>
            </a:endParaRPr>
          </a:p>
        </p:txBody>
      </p:sp>
      <p:sp>
        <p:nvSpPr>
          <p:cNvPr id="19" name="TextBox 18">
            <a:extLst>
              <a:ext uri="{FF2B5EF4-FFF2-40B4-BE49-F238E27FC236}">
                <a16:creationId xmlns:a16="http://schemas.microsoft.com/office/drawing/2014/main" id="{2B1859B4-476D-1C87-C79B-84050C7B696E}"/>
              </a:ext>
            </a:extLst>
          </p:cNvPr>
          <p:cNvSpPr txBox="1"/>
          <p:nvPr/>
        </p:nvSpPr>
        <p:spPr>
          <a:xfrm>
            <a:off x="8500276" y="2955640"/>
            <a:ext cx="1538883" cy="307777"/>
          </a:xfrm>
          <a:prstGeom prst="rect">
            <a:avLst/>
          </a:prstGeom>
          <a:noFill/>
        </p:spPr>
        <p:txBody>
          <a:bodyPr wrap="none" lIns="0" tIns="0" rIns="0" bIns="0">
            <a:noAutofit/>
          </a:bodyPr>
          <a:lstStyle/>
          <a:p>
            <a:r>
              <a:rPr lang="zh-CN" altLang="en-US" sz="2000">
                <a:solidFill>
                  <a:schemeClr val="bg1"/>
                </a:solidFill>
                <a:latin typeface="Arial" panose="020B0604020202020204" pitchFamily="34" charset="0"/>
              </a:rPr>
              <a:t>虚假宣传问题</a:t>
            </a:r>
            <a:endParaRPr lang="zh-CN" altLang="en-US" sz="2000">
              <a:latin typeface="Arial" panose="020B0604020202020204" pitchFamily="34" charset="0"/>
            </a:endParaRPr>
          </a:p>
        </p:txBody>
      </p:sp>
      <p:sp>
        <p:nvSpPr>
          <p:cNvPr id="20" name="TextBox 19">
            <a:extLst>
              <a:ext uri="{FF2B5EF4-FFF2-40B4-BE49-F238E27FC236}">
                <a16:creationId xmlns:a16="http://schemas.microsoft.com/office/drawing/2014/main" id="{A85BF0C0-D3AA-B981-0CB8-EA905997F758}"/>
              </a:ext>
            </a:extLst>
          </p:cNvPr>
          <p:cNvSpPr txBox="1"/>
          <p:nvPr/>
        </p:nvSpPr>
        <p:spPr>
          <a:xfrm>
            <a:off x="8376340" y="4100277"/>
            <a:ext cx="923330" cy="276999"/>
          </a:xfrm>
          <a:prstGeom prst="rect">
            <a:avLst/>
          </a:prstGeom>
          <a:noFill/>
        </p:spPr>
        <p:txBody>
          <a:bodyPr wrap="none" lIns="0" tIns="0" rIns="0" bIns="0">
            <a:noAutofit/>
          </a:bodyPr>
          <a:lstStyle/>
          <a:p>
            <a:r>
              <a:rPr lang="zh-CN" altLang="en-US">
                <a:solidFill>
                  <a:schemeClr val="bg1"/>
                </a:solidFill>
                <a:latin typeface="Arial" panose="020B0604020202020204" pitchFamily="34" charset="0"/>
              </a:rPr>
              <a:t>充值问题</a:t>
            </a:r>
            <a:endParaRPr lang="zh-CN" altLang="en-US">
              <a:latin typeface="Arial" panose="020B0604020202020204" pitchFamily="34" charset="0"/>
            </a:endParaRPr>
          </a:p>
        </p:txBody>
      </p:sp>
      <p:pic>
        <p:nvPicPr>
          <p:cNvPr id="22" name="Picture 21">
            <a:extLst>
              <a:ext uri="{FF2B5EF4-FFF2-40B4-BE49-F238E27FC236}">
                <a16:creationId xmlns:a16="http://schemas.microsoft.com/office/drawing/2014/main" id="{5F776B07-7B63-4ECB-44A7-16F2D996797D}"/>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Layer>
                </a14:imgProps>
              </a:ext>
            </a:extLst>
          </a:blip>
          <a:stretch>
            <a:fillRect/>
          </a:stretch>
        </p:blipFill>
        <p:spPr>
          <a:xfrm>
            <a:off x="1603173" y="4443003"/>
            <a:ext cx="2560542" cy="304826"/>
          </a:xfrm>
          <a:prstGeom prst="rect">
            <a:avLst/>
          </a:prstGeom>
        </p:spPr>
      </p:pic>
      <p:pic>
        <p:nvPicPr>
          <p:cNvPr id="23" name="Picture 22">
            <a:extLst>
              <a:ext uri="{FF2B5EF4-FFF2-40B4-BE49-F238E27FC236}">
                <a16:creationId xmlns:a16="http://schemas.microsoft.com/office/drawing/2014/main" id="{717B9081-CDF8-6CDE-7879-32ED4336009A}"/>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Layer>
                </a14:imgProps>
              </a:ext>
            </a:extLst>
          </a:blip>
          <a:stretch>
            <a:fillRect/>
          </a:stretch>
        </p:blipFill>
        <p:spPr>
          <a:xfrm>
            <a:off x="5154093" y="3025683"/>
            <a:ext cx="2560542" cy="304826"/>
          </a:xfrm>
          <a:prstGeom prst="rect">
            <a:avLst/>
          </a:prstGeom>
        </p:spPr>
      </p:pic>
      <p:pic>
        <p:nvPicPr>
          <p:cNvPr id="24" name="Picture 23">
            <a:extLst>
              <a:ext uri="{FF2B5EF4-FFF2-40B4-BE49-F238E27FC236}">
                <a16:creationId xmlns:a16="http://schemas.microsoft.com/office/drawing/2014/main" id="{075D962F-6A0A-24C1-65DC-0EB673417092}"/>
              </a:ext>
            </a:extLst>
          </p:cNvPr>
          <p:cNvPicPr>
            <a:picLocks noChangeAspect="1"/>
          </p:cNvPicPr>
          <p:nvPr/>
        </p:nvPicPr>
        <p:blipFill>
          <a:blip r:embed="rId3">
            <a:extLst>
              <a:ext uri="{BEBA8EAE-BF5A-486C-A8C5-ECC9F3942E4B}">
                <a14:imgProps xmlns:a14="http://schemas.microsoft.com/office/drawing/2010/main">
                  <a14:imgLayer r:embed="rId4">
                    <a14:imgEffect>
                      <a14:artisticBlur/>
                    </a14:imgEffect>
                  </a14:imgLayer>
                </a14:imgProps>
              </a:ext>
            </a:extLst>
          </a:blip>
          <a:stretch>
            <a:fillRect/>
          </a:stretch>
        </p:blipFill>
        <p:spPr>
          <a:xfrm>
            <a:off x="6342813" y="2027463"/>
            <a:ext cx="2560542" cy="304826"/>
          </a:xfrm>
          <a:prstGeom prst="rect">
            <a:avLst/>
          </a:prstGeom>
        </p:spPr>
      </p:pic>
      <p:pic>
        <p:nvPicPr>
          <p:cNvPr id="26" name="Picture 25">
            <a:extLst>
              <a:ext uri="{FF2B5EF4-FFF2-40B4-BE49-F238E27FC236}">
                <a16:creationId xmlns:a16="http://schemas.microsoft.com/office/drawing/2014/main" id="{3686D74B-5245-72EF-0657-180B0A9B958A}"/>
              </a:ext>
            </a:extLst>
          </p:cNvPr>
          <p:cNvPicPr>
            <a:picLocks noChangeAspect="1"/>
          </p:cNvPicPr>
          <p:nvPr/>
        </p:nvPicPr>
        <p:blipFill>
          <a:blip r:embed="rId5">
            <a:alphaModFix amt="20000"/>
            <a:extLst>
              <a:ext uri="{BEBA8EAE-BF5A-486C-A8C5-ECC9F3942E4B}">
                <a14:imgProps xmlns:a14="http://schemas.microsoft.com/office/drawing/2010/main">
                  <a14:imgLayer r:embed="rId6">
                    <a14:imgEffect>
                      <a14:artisticBlur/>
                    </a14:imgEffect>
                  </a14:imgLayer>
                </a14:imgProps>
              </a:ext>
            </a:extLst>
          </a:blip>
          <a:stretch>
            <a:fillRect/>
          </a:stretch>
        </p:blipFill>
        <p:spPr>
          <a:xfrm>
            <a:off x="2696919" y="2296694"/>
            <a:ext cx="1847248" cy="542591"/>
          </a:xfrm>
          <a:prstGeom prst="rect">
            <a:avLst/>
          </a:prstGeom>
        </p:spPr>
      </p:pic>
      <p:pic>
        <p:nvPicPr>
          <p:cNvPr id="27" name="Picture 26">
            <a:extLst>
              <a:ext uri="{FF2B5EF4-FFF2-40B4-BE49-F238E27FC236}">
                <a16:creationId xmlns:a16="http://schemas.microsoft.com/office/drawing/2014/main" id="{3A09AC91-E9C6-F9C3-9A84-10C381F9284D}"/>
              </a:ext>
            </a:extLst>
          </p:cNvPr>
          <p:cNvPicPr>
            <a:picLocks noChangeAspect="1"/>
          </p:cNvPicPr>
          <p:nvPr/>
        </p:nvPicPr>
        <p:blipFill>
          <a:blip r:embed="rId5">
            <a:alphaModFix amt="20000"/>
            <a:extLst>
              <a:ext uri="{BEBA8EAE-BF5A-486C-A8C5-ECC9F3942E4B}">
                <a14:imgProps xmlns:a14="http://schemas.microsoft.com/office/drawing/2010/main">
                  <a14:imgLayer r:embed="rId6">
                    <a14:imgEffect>
                      <a14:artisticBlur/>
                    </a14:imgEffect>
                  </a14:imgLayer>
                </a14:imgProps>
              </a:ext>
            </a:extLst>
          </a:blip>
          <a:stretch>
            <a:fillRect/>
          </a:stretch>
        </p:blipFill>
        <p:spPr>
          <a:xfrm>
            <a:off x="8306211" y="3358225"/>
            <a:ext cx="1354887" cy="397970"/>
          </a:xfrm>
          <a:prstGeom prst="rect">
            <a:avLst/>
          </a:prstGeom>
        </p:spPr>
      </p:pic>
      <p:sp>
        <p:nvSpPr>
          <p:cNvPr id="28" name="TextBox 27">
            <a:extLst>
              <a:ext uri="{FF2B5EF4-FFF2-40B4-BE49-F238E27FC236}">
                <a16:creationId xmlns:a16="http://schemas.microsoft.com/office/drawing/2014/main" id="{0FDBB6F4-E806-6FD6-8070-723BE2486F1D}"/>
              </a:ext>
            </a:extLst>
          </p:cNvPr>
          <p:cNvSpPr txBox="1"/>
          <p:nvPr/>
        </p:nvSpPr>
        <p:spPr>
          <a:xfrm>
            <a:off x="3119272" y="2846904"/>
            <a:ext cx="1256754" cy="215444"/>
          </a:xfrm>
          <a:prstGeom prst="rect">
            <a:avLst/>
          </a:prstGeom>
          <a:noFill/>
        </p:spPr>
        <p:txBody>
          <a:bodyPr wrap="none" lIns="0" tIns="0" rIns="0" bIns="0">
            <a:noAutofit/>
          </a:bodyPr>
          <a:lstStyle/>
          <a:p>
            <a:r>
              <a:rPr lang="zh-CN" altLang="en-US" sz="1400">
                <a:solidFill>
                  <a:schemeClr val="bg1"/>
                </a:solidFill>
                <a:latin typeface="Arial" panose="020B0604020202020204" pitchFamily="34" charset="0"/>
              </a:rPr>
              <a:t>服务器质量问题</a:t>
            </a:r>
            <a:endParaRPr lang="zh-CN" altLang="en-US" sz="1400">
              <a:latin typeface="Arial" panose="020B0604020202020204" pitchFamily="34" charset="0"/>
            </a:endParaRPr>
          </a:p>
        </p:txBody>
      </p:sp>
      <p:pic>
        <p:nvPicPr>
          <p:cNvPr id="29" name="Picture 28">
            <a:extLst>
              <a:ext uri="{FF2B5EF4-FFF2-40B4-BE49-F238E27FC236}">
                <a16:creationId xmlns:a16="http://schemas.microsoft.com/office/drawing/2014/main" id="{E8839D66-A8AB-1005-32A5-0CDABDC513B9}"/>
              </a:ext>
            </a:extLst>
          </p:cNvPr>
          <p:cNvPicPr>
            <a:picLocks noChangeAspect="1"/>
          </p:cNvPicPr>
          <p:nvPr/>
        </p:nvPicPr>
        <p:blipFill>
          <a:blip r:embed="rId3">
            <a:alphaModFix amt="30000"/>
            <a:extLst>
              <a:ext uri="{BEBA8EAE-BF5A-486C-A8C5-ECC9F3942E4B}">
                <a14:imgProps xmlns:a14="http://schemas.microsoft.com/office/drawing/2010/main">
                  <a14:imgLayer r:embed="rId4">
                    <a14:imgEffect>
                      <a14:artisticBlur/>
                    </a14:imgEffect>
                  </a14:imgLayer>
                </a14:imgProps>
              </a:ext>
            </a:extLst>
          </a:blip>
          <a:stretch>
            <a:fillRect/>
          </a:stretch>
        </p:blipFill>
        <p:spPr>
          <a:xfrm>
            <a:off x="2521002" y="4047518"/>
            <a:ext cx="2560542" cy="373393"/>
          </a:xfrm>
          <a:prstGeom prst="rect">
            <a:avLst/>
          </a:prstGeom>
        </p:spPr>
      </p:pic>
      <p:pic>
        <p:nvPicPr>
          <p:cNvPr id="30" name="Picture 29">
            <a:extLst>
              <a:ext uri="{FF2B5EF4-FFF2-40B4-BE49-F238E27FC236}">
                <a16:creationId xmlns:a16="http://schemas.microsoft.com/office/drawing/2014/main" id="{FD219B2A-80C8-A7CF-1B7D-0DD5E200D278}"/>
              </a:ext>
            </a:extLst>
          </p:cNvPr>
          <p:cNvPicPr>
            <a:picLocks noChangeAspect="1"/>
          </p:cNvPicPr>
          <p:nvPr/>
        </p:nvPicPr>
        <p:blipFill>
          <a:blip r:embed="rId3">
            <a:alphaModFix amt="40000"/>
            <a:extLst>
              <a:ext uri="{BEBA8EAE-BF5A-486C-A8C5-ECC9F3942E4B}">
                <a14:imgProps xmlns:a14="http://schemas.microsoft.com/office/drawing/2010/main">
                  <a14:imgLayer r:embed="rId4">
                    <a14:imgEffect>
                      <a14:artisticBlur/>
                    </a14:imgEffect>
                  </a14:imgLayer>
                </a14:imgProps>
              </a:ext>
            </a:extLst>
          </a:blip>
          <a:stretch>
            <a:fillRect/>
          </a:stretch>
        </p:blipFill>
        <p:spPr>
          <a:xfrm>
            <a:off x="5486289" y="3428332"/>
            <a:ext cx="2560542" cy="373393"/>
          </a:xfrm>
          <a:prstGeom prst="rect">
            <a:avLst/>
          </a:prstGeom>
        </p:spPr>
      </p:pic>
      <p:sp>
        <p:nvSpPr>
          <p:cNvPr id="31" name="TextBox 30">
            <a:extLst>
              <a:ext uri="{FF2B5EF4-FFF2-40B4-BE49-F238E27FC236}">
                <a16:creationId xmlns:a16="http://schemas.microsoft.com/office/drawing/2014/main" id="{F11792DE-7F93-CBC8-DBC1-F80BCC55F362}"/>
              </a:ext>
            </a:extLst>
          </p:cNvPr>
          <p:cNvSpPr txBox="1"/>
          <p:nvPr/>
        </p:nvSpPr>
        <p:spPr>
          <a:xfrm>
            <a:off x="4683645" y="2358148"/>
            <a:ext cx="923330" cy="276999"/>
          </a:xfrm>
          <a:prstGeom prst="rect">
            <a:avLst/>
          </a:prstGeom>
          <a:noFill/>
        </p:spPr>
        <p:txBody>
          <a:bodyPr wrap="none" lIns="0" tIns="0" rIns="0" bIns="0">
            <a:noAutofit/>
          </a:bodyPr>
          <a:lstStyle/>
          <a:p>
            <a:r>
              <a:rPr lang="zh-CN" altLang="en-US">
                <a:solidFill>
                  <a:schemeClr val="bg1"/>
                </a:solidFill>
                <a:latin typeface="Arial" panose="020B0604020202020204" pitchFamily="34" charset="0"/>
              </a:rPr>
              <a:t>客服问题</a:t>
            </a:r>
            <a:endParaRPr lang="zh-CN" altLang="en-US">
              <a:latin typeface="Arial" panose="020B0604020202020204" pitchFamily="34" charset="0"/>
            </a:endParaRPr>
          </a:p>
        </p:txBody>
      </p:sp>
      <p:pic>
        <p:nvPicPr>
          <p:cNvPr id="36" name="Picture 35">
            <a:extLst>
              <a:ext uri="{FF2B5EF4-FFF2-40B4-BE49-F238E27FC236}">
                <a16:creationId xmlns:a16="http://schemas.microsoft.com/office/drawing/2014/main" id="{F2441C83-3F1F-EAB1-B6C6-CA932DC1FB72}"/>
              </a:ext>
            </a:extLst>
          </p:cNvPr>
          <p:cNvPicPr>
            <a:picLocks noChangeAspect="1"/>
          </p:cNvPicPr>
          <p:nvPr/>
        </p:nvPicPr>
        <p:blipFill>
          <a:blip r:embed="rId7">
            <a:alphaModFix amt="30000"/>
            <a:extLst>
              <a:ext uri="{BEBA8EAE-BF5A-486C-A8C5-ECC9F3942E4B}">
                <a14:imgProps xmlns:a14="http://schemas.microsoft.com/office/drawing/2010/main">
                  <a14:imgLayer r:embed="rId8">
                    <a14:imgEffect>
                      <a14:artisticBlur/>
                    </a14:imgEffect>
                  </a14:imgLayer>
                </a14:imgProps>
              </a:ext>
            </a:extLst>
          </a:blip>
          <a:stretch>
            <a:fillRect/>
          </a:stretch>
        </p:blipFill>
        <p:spPr>
          <a:xfrm>
            <a:off x="7108114" y="4187409"/>
            <a:ext cx="926672" cy="377985"/>
          </a:xfrm>
          <a:prstGeom prst="rect">
            <a:avLst/>
          </a:prstGeom>
        </p:spPr>
      </p:pic>
      <p:pic>
        <p:nvPicPr>
          <p:cNvPr id="37" name="Picture 36">
            <a:extLst>
              <a:ext uri="{FF2B5EF4-FFF2-40B4-BE49-F238E27FC236}">
                <a16:creationId xmlns:a16="http://schemas.microsoft.com/office/drawing/2014/main" id="{0999E22C-04B5-6A8A-113F-2C032310FDAF}"/>
              </a:ext>
            </a:extLst>
          </p:cNvPr>
          <p:cNvPicPr>
            <a:picLocks noChangeAspect="1"/>
          </p:cNvPicPr>
          <p:nvPr/>
        </p:nvPicPr>
        <p:blipFill>
          <a:blip r:embed="rId7">
            <a:alphaModFix amt="30000"/>
            <a:extLst>
              <a:ext uri="{BEBA8EAE-BF5A-486C-A8C5-ECC9F3942E4B}">
                <a14:imgProps xmlns:a14="http://schemas.microsoft.com/office/drawing/2010/main">
                  <a14:imgLayer r:embed="rId8">
                    <a14:imgEffect>
                      <a14:artisticBlur/>
                    </a14:imgEffect>
                  </a14:imgLayer>
                </a14:imgProps>
              </a:ext>
            </a:extLst>
          </a:blip>
          <a:stretch>
            <a:fillRect/>
          </a:stretch>
        </p:blipFill>
        <p:spPr>
          <a:xfrm>
            <a:off x="3823894" y="1886169"/>
            <a:ext cx="926672" cy="377985"/>
          </a:xfrm>
          <a:prstGeom prst="rect">
            <a:avLst/>
          </a:prstGeom>
        </p:spPr>
      </p:pic>
      <p:pic>
        <p:nvPicPr>
          <p:cNvPr id="38" name="Picture 37">
            <a:extLst>
              <a:ext uri="{FF2B5EF4-FFF2-40B4-BE49-F238E27FC236}">
                <a16:creationId xmlns:a16="http://schemas.microsoft.com/office/drawing/2014/main" id="{A6E7E1E7-3A8F-A837-2D13-912C071707B3}"/>
              </a:ext>
            </a:extLst>
          </p:cNvPr>
          <p:cNvPicPr>
            <a:picLocks noChangeAspect="1"/>
          </p:cNvPicPr>
          <p:nvPr/>
        </p:nvPicPr>
        <p:blipFill>
          <a:blip r:embed="rId7">
            <a:alphaModFix amt="30000"/>
            <a:extLst>
              <a:ext uri="{BEBA8EAE-BF5A-486C-A8C5-ECC9F3942E4B}">
                <a14:imgProps xmlns:a14="http://schemas.microsoft.com/office/drawing/2010/main">
                  <a14:imgLayer r:embed="rId8">
                    <a14:imgEffect>
                      <a14:artisticBlur/>
                    </a14:imgEffect>
                  </a14:imgLayer>
                </a14:imgProps>
              </a:ext>
            </a:extLst>
          </a:blip>
          <a:stretch>
            <a:fillRect/>
          </a:stretch>
        </p:blipFill>
        <p:spPr>
          <a:xfrm>
            <a:off x="8959774" y="2427189"/>
            <a:ext cx="926672" cy="377985"/>
          </a:xfrm>
          <a:prstGeom prst="rect">
            <a:avLst/>
          </a:prstGeom>
        </p:spPr>
      </p:pic>
      <p:sp>
        <p:nvSpPr>
          <p:cNvPr id="41" name="Arrow: Down 40">
            <a:extLst>
              <a:ext uri="{FF2B5EF4-FFF2-40B4-BE49-F238E27FC236}">
                <a16:creationId xmlns:a16="http://schemas.microsoft.com/office/drawing/2014/main" id="{9CFC6FD7-8E13-589B-1039-2624CF66C79E}"/>
              </a:ext>
            </a:extLst>
          </p:cNvPr>
          <p:cNvSpPr/>
          <p:nvPr/>
        </p:nvSpPr>
        <p:spPr>
          <a:xfrm>
            <a:off x="5940063" y="4905920"/>
            <a:ext cx="409937" cy="315845"/>
          </a:xfrm>
          <a:prstGeom prst="downArrow">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3" name="Group 2">
            <a:extLst>
              <a:ext uri="{FF2B5EF4-FFF2-40B4-BE49-F238E27FC236}">
                <a16:creationId xmlns:a16="http://schemas.microsoft.com/office/drawing/2014/main" id="{2692AEFD-0D8A-B765-7446-84C23BFA12E3}"/>
              </a:ext>
            </a:extLst>
          </p:cNvPr>
          <p:cNvGrpSpPr/>
          <p:nvPr/>
        </p:nvGrpSpPr>
        <p:grpSpPr>
          <a:xfrm>
            <a:off x="1308470" y="5314189"/>
            <a:ext cx="9933836" cy="675870"/>
            <a:chOff x="1267945" y="5314189"/>
            <a:chExt cx="9933836" cy="675870"/>
          </a:xfrm>
          <a:solidFill>
            <a:schemeClr val="accent1"/>
          </a:solidFill>
        </p:grpSpPr>
        <p:sp>
          <p:nvSpPr>
            <p:cNvPr id="40" name="TextBox 39">
              <a:extLst>
                <a:ext uri="{FF2B5EF4-FFF2-40B4-BE49-F238E27FC236}">
                  <a16:creationId xmlns:a16="http://schemas.microsoft.com/office/drawing/2014/main" id="{D874DB7D-B244-957F-A835-9091EEABBB75}"/>
                </a:ext>
              </a:extLst>
            </p:cNvPr>
            <p:cNvSpPr txBox="1"/>
            <p:nvPr/>
          </p:nvSpPr>
          <p:spPr>
            <a:xfrm>
              <a:off x="1400628" y="5435347"/>
              <a:ext cx="9671232" cy="433553"/>
            </a:xfrm>
            <a:prstGeom prst="rect">
              <a:avLst/>
            </a:prstGeom>
            <a:grpFill/>
          </p:spPr>
          <p:txBody>
            <a:bodyPr wrap="square" lIns="108000" tIns="108000" rIns="108000" bIns="108000">
              <a:noAutofit/>
            </a:bodyPr>
            <a:lstStyle/>
            <a:p>
              <a:pPr algn="ctr"/>
              <a:r>
                <a:rPr lang="zh-CN" altLang="en-US" sz="1400">
                  <a:solidFill>
                    <a:schemeClr val="bg1"/>
                  </a:solidFill>
                  <a:latin typeface="Arial" panose="020B0604020202020204" pitchFamily="34" charset="0"/>
                </a:rPr>
                <a:t>游戏企业在用户权益保障的缺失必然引发玩家的抱怨、指责，极易引发二者的冲突，甚至可能会引发群体性事件</a:t>
              </a:r>
            </a:p>
          </p:txBody>
        </p:sp>
        <p:grpSp>
          <p:nvGrpSpPr>
            <p:cNvPr id="80" name="Group 79">
              <a:extLst>
                <a:ext uri="{FF2B5EF4-FFF2-40B4-BE49-F238E27FC236}">
                  <a16:creationId xmlns:a16="http://schemas.microsoft.com/office/drawing/2014/main" id="{B0BEDBCF-22FF-C744-0F4A-440649173780}"/>
                </a:ext>
              </a:extLst>
            </p:cNvPr>
            <p:cNvGrpSpPr/>
            <p:nvPr/>
          </p:nvGrpSpPr>
          <p:grpSpPr>
            <a:xfrm>
              <a:off x="10953941" y="5314189"/>
              <a:ext cx="247840" cy="675870"/>
              <a:chOff x="10953941" y="5314189"/>
              <a:chExt cx="247840" cy="675870"/>
            </a:xfrm>
            <a:grpFill/>
          </p:grpSpPr>
          <p:grpSp>
            <p:nvGrpSpPr>
              <p:cNvPr id="72" name="Group 71">
                <a:extLst>
                  <a:ext uri="{FF2B5EF4-FFF2-40B4-BE49-F238E27FC236}">
                    <a16:creationId xmlns:a16="http://schemas.microsoft.com/office/drawing/2014/main" id="{3950C267-7198-12E3-3C89-2676EE98AECB}"/>
                  </a:ext>
                </a:extLst>
              </p:cNvPr>
              <p:cNvGrpSpPr/>
              <p:nvPr/>
            </p:nvGrpSpPr>
            <p:grpSpPr>
              <a:xfrm>
                <a:off x="10959465" y="5314189"/>
                <a:ext cx="242316" cy="242317"/>
                <a:chOff x="10959465" y="5314189"/>
                <a:chExt cx="242316" cy="242317"/>
              </a:xfrm>
              <a:grpFill/>
            </p:grpSpPr>
            <p:sp>
              <p:nvSpPr>
                <p:cNvPr id="70" name="Rectangle 69">
                  <a:extLst>
                    <a:ext uri="{FF2B5EF4-FFF2-40B4-BE49-F238E27FC236}">
                      <a16:creationId xmlns:a16="http://schemas.microsoft.com/office/drawing/2014/main" id="{F182F1AD-10AC-47BF-3DED-301D3472BE7D}"/>
                    </a:ext>
                  </a:extLst>
                </p:cNvPr>
                <p:cNvSpPr/>
                <p:nvPr/>
              </p:nvSpPr>
              <p:spPr>
                <a:xfrm>
                  <a:off x="10959465" y="5435348"/>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71" name="Rectangle 70">
                  <a:extLst>
                    <a:ext uri="{FF2B5EF4-FFF2-40B4-BE49-F238E27FC236}">
                      <a16:creationId xmlns:a16="http://schemas.microsoft.com/office/drawing/2014/main" id="{5B887C49-BE1F-CFBC-E964-3569CD845DAB}"/>
                    </a:ext>
                  </a:extLst>
                </p:cNvPr>
                <p:cNvSpPr/>
                <p:nvPr/>
              </p:nvSpPr>
              <p:spPr>
                <a:xfrm>
                  <a:off x="11080623" y="5314189"/>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nvGrpSpPr>
              <p:cNvPr id="77" name="Group 76">
                <a:extLst>
                  <a:ext uri="{FF2B5EF4-FFF2-40B4-BE49-F238E27FC236}">
                    <a16:creationId xmlns:a16="http://schemas.microsoft.com/office/drawing/2014/main" id="{B2ABF8BC-0209-B89E-07E1-5719C69DB826}"/>
                  </a:ext>
                </a:extLst>
              </p:cNvPr>
              <p:cNvGrpSpPr/>
              <p:nvPr/>
            </p:nvGrpSpPr>
            <p:grpSpPr>
              <a:xfrm flipV="1">
                <a:off x="10953941" y="5747742"/>
                <a:ext cx="242316" cy="242317"/>
                <a:chOff x="10959465" y="5314189"/>
                <a:chExt cx="242316" cy="242317"/>
              </a:xfrm>
              <a:grpFill/>
            </p:grpSpPr>
            <p:sp>
              <p:nvSpPr>
                <p:cNvPr id="78" name="Rectangle 77">
                  <a:extLst>
                    <a:ext uri="{FF2B5EF4-FFF2-40B4-BE49-F238E27FC236}">
                      <a16:creationId xmlns:a16="http://schemas.microsoft.com/office/drawing/2014/main" id="{9855F050-DBFF-0C5A-F014-E044C0D3AF26}"/>
                    </a:ext>
                  </a:extLst>
                </p:cNvPr>
                <p:cNvSpPr/>
                <p:nvPr/>
              </p:nvSpPr>
              <p:spPr>
                <a:xfrm>
                  <a:off x="10959465" y="5435348"/>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79" name="Rectangle 78">
                  <a:extLst>
                    <a:ext uri="{FF2B5EF4-FFF2-40B4-BE49-F238E27FC236}">
                      <a16:creationId xmlns:a16="http://schemas.microsoft.com/office/drawing/2014/main" id="{3886048A-467E-974B-1900-D558F1E1F7E6}"/>
                    </a:ext>
                  </a:extLst>
                </p:cNvPr>
                <p:cNvSpPr/>
                <p:nvPr/>
              </p:nvSpPr>
              <p:spPr>
                <a:xfrm>
                  <a:off x="11080623" y="5314189"/>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81" name="Group 80">
              <a:extLst>
                <a:ext uri="{FF2B5EF4-FFF2-40B4-BE49-F238E27FC236}">
                  <a16:creationId xmlns:a16="http://schemas.microsoft.com/office/drawing/2014/main" id="{D466C8C8-215B-5235-3FC1-322DC9A97CAF}"/>
                </a:ext>
              </a:extLst>
            </p:cNvPr>
            <p:cNvGrpSpPr/>
            <p:nvPr/>
          </p:nvGrpSpPr>
          <p:grpSpPr>
            <a:xfrm flipH="1">
              <a:off x="1267945" y="5314189"/>
              <a:ext cx="247840" cy="675870"/>
              <a:chOff x="10953941" y="5314189"/>
              <a:chExt cx="247840" cy="675870"/>
            </a:xfrm>
            <a:grpFill/>
          </p:grpSpPr>
          <p:grpSp>
            <p:nvGrpSpPr>
              <p:cNvPr id="82" name="Group 81">
                <a:extLst>
                  <a:ext uri="{FF2B5EF4-FFF2-40B4-BE49-F238E27FC236}">
                    <a16:creationId xmlns:a16="http://schemas.microsoft.com/office/drawing/2014/main" id="{5EA7D6AA-9449-103B-E1B3-252AC22EB9F8}"/>
                  </a:ext>
                </a:extLst>
              </p:cNvPr>
              <p:cNvGrpSpPr/>
              <p:nvPr/>
            </p:nvGrpSpPr>
            <p:grpSpPr>
              <a:xfrm>
                <a:off x="10959465" y="5314189"/>
                <a:ext cx="242316" cy="242317"/>
                <a:chOff x="10959465" y="5314189"/>
                <a:chExt cx="242316" cy="242317"/>
              </a:xfrm>
              <a:grpFill/>
            </p:grpSpPr>
            <p:sp>
              <p:nvSpPr>
                <p:cNvPr id="86" name="Rectangle 85">
                  <a:extLst>
                    <a:ext uri="{FF2B5EF4-FFF2-40B4-BE49-F238E27FC236}">
                      <a16:creationId xmlns:a16="http://schemas.microsoft.com/office/drawing/2014/main" id="{5D1F51AA-AA95-2507-00C9-84474C118150}"/>
                    </a:ext>
                  </a:extLst>
                </p:cNvPr>
                <p:cNvSpPr/>
                <p:nvPr/>
              </p:nvSpPr>
              <p:spPr>
                <a:xfrm>
                  <a:off x="10959465" y="5435348"/>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87" name="Rectangle 86">
                  <a:extLst>
                    <a:ext uri="{FF2B5EF4-FFF2-40B4-BE49-F238E27FC236}">
                      <a16:creationId xmlns:a16="http://schemas.microsoft.com/office/drawing/2014/main" id="{E1C79FA9-C6EA-BED0-70B4-7D91B546A509}"/>
                    </a:ext>
                  </a:extLst>
                </p:cNvPr>
                <p:cNvSpPr/>
                <p:nvPr/>
              </p:nvSpPr>
              <p:spPr>
                <a:xfrm>
                  <a:off x="11080623" y="5314189"/>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nvGrpSpPr>
              <p:cNvPr id="83" name="Group 82">
                <a:extLst>
                  <a:ext uri="{FF2B5EF4-FFF2-40B4-BE49-F238E27FC236}">
                    <a16:creationId xmlns:a16="http://schemas.microsoft.com/office/drawing/2014/main" id="{307EC0CA-1CFE-A9AD-E06B-740ACB602B07}"/>
                  </a:ext>
                </a:extLst>
              </p:cNvPr>
              <p:cNvGrpSpPr/>
              <p:nvPr/>
            </p:nvGrpSpPr>
            <p:grpSpPr>
              <a:xfrm flipV="1">
                <a:off x="10953941" y="5747742"/>
                <a:ext cx="242316" cy="242317"/>
                <a:chOff x="10959465" y="5314189"/>
                <a:chExt cx="242316" cy="242317"/>
              </a:xfrm>
              <a:grpFill/>
            </p:grpSpPr>
            <p:sp>
              <p:nvSpPr>
                <p:cNvPr id="84" name="Rectangle 83">
                  <a:extLst>
                    <a:ext uri="{FF2B5EF4-FFF2-40B4-BE49-F238E27FC236}">
                      <a16:creationId xmlns:a16="http://schemas.microsoft.com/office/drawing/2014/main" id="{26C1663F-5FCE-5E77-103F-DF4F8CA66C54}"/>
                    </a:ext>
                  </a:extLst>
                </p:cNvPr>
                <p:cNvSpPr/>
                <p:nvPr/>
              </p:nvSpPr>
              <p:spPr>
                <a:xfrm>
                  <a:off x="10959465" y="5435348"/>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85" name="Rectangle 84">
                  <a:extLst>
                    <a:ext uri="{FF2B5EF4-FFF2-40B4-BE49-F238E27FC236}">
                      <a16:creationId xmlns:a16="http://schemas.microsoft.com/office/drawing/2014/main" id="{13C0A7C1-E693-0134-941F-4416BA870A59}"/>
                    </a:ext>
                  </a:extLst>
                </p:cNvPr>
                <p:cNvSpPr/>
                <p:nvPr/>
              </p:nvSpPr>
              <p:spPr>
                <a:xfrm>
                  <a:off x="11080623" y="5314189"/>
                  <a:ext cx="121158" cy="121158"/>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spTree>
    <p:extLst>
      <p:ext uri="{BB962C8B-B14F-4D97-AF65-F5344CB8AC3E}">
        <p14:creationId xmlns:p14="http://schemas.microsoft.com/office/powerpoint/2010/main" val="40091437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EC3BF6-3104-B574-4D9D-67139DBC81CF}"/>
              </a:ext>
            </a:extLst>
          </p:cNvPr>
          <p:cNvSpPr>
            <a:spLocks noGrp="1"/>
          </p:cNvSpPr>
          <p:nvPr>
            <p:ph type="title"/>
          </p:nvPr>
        </p:nvSpPr>
        <p:spPr/>
        <p:txBody>
          <a:bodyPr/>
          <a:lstStyle/>
          <a:p>
            <a:r>
              <a:rPr lang="zh-CN" altLang="en-US"/>
              <a:t>网络游戏同质化依然严重，产品结构不合理</a:t>
            </a:r>
          </a:p>
        </p:txBody>
      </p:sp>
      <p:sp>
        <p:nvSpPr>
          <p:cNvPr id="5" name="TextBox 4">
            <a:extLst>
              <a:ext uri="{FF2B5EF4-FFF2-40B4-BE49-F238E27FC236}">
                <a16:creationId xmlns:a16="http://schemas.microsoft.com/office/drawing/2014/main" id="{59EA6E0B-FDF6-275F-4162-2A508D79F880}"/>
              </a:ext>
            </a:extLst>
          </p:cNvPr>
          <p:cNvSpPr txBox="1"/>
          <p:nvPr/>
        </p:nvSpPr>
        <p:spPr>
          <a:xfrm>
            <a:off x="1354720" y="2171350"/>
            <a:ext cx="9892400" cy="1011815"/>
          </a:xfrm>
          <a:prstGeom prst="rect">
            <a:avLst/>
          </a:prstGeom>
          <a:noFill/>
        </p:spPr>
        <p:txBody>
          <a:bodyPr wrap="square" lIns="0" tIns="0" rIns="0" bIns="0">
            <a:noAutofit/>
          </a:bodyPr>
          <a:lstStyle/>
          <a:p>
            <a:pPr algn="just">
              <a:lnSpc>
                <a:spcPct val="120000"/>
              </a:lnSpc>
              <a:spcAft>
                <a:spcPts val="600"/>
              </a:spcAft>
            </a:pPr>
            <a:r>
              <a:rPr lang="zh-CN" altLang="en-US" sz="1400">
                <a:solidFill>
                  <a:schemeClr val="bg1"/>
                </a:solidFill>
                <a:latin typeface="Arial" panose="020B0604020202020204" pitchFamily="34" charset="0"/>
              </a:rPr>
              <a:t>目前，以“打怪、升级”为标准套路的玩法已经成为中国自主研发</a:t>
            </a:r>
            <a:r>
              <a:rPr lang="en-US" altLang="zh-CN" sz="1400">
                <a:solidFill>
                  <a:schemeClr val="bg1"/>
                </a:solidFill>
                <a:latin typeface="Arial" panose="020B0604020202020204" pitchFamily="34" charset="0"/>
              </a:rPr>
              <a:t>MMORPG</a:t>
            </a:r>
            <a:r>
              <a:rPr lang="zh-CN" altLang="en-US" sz="1400">
                <a:solidFill>
                  <a:schemeClr val="bg1"/>
                </a:solidFill>
                <a:latin typeface="Arial" panose="020B0604020202020204" pitchFamily="34" charset="0"/>
              </a:rPr>
              <a:t>类游戏的标准公式；而对于休闲游戏来说，国内的游戏公司在某款休闲游戏取得成功后常会盲目的紧随其后推出类似的游戏；</a:t>
            </a:r>
            <a:r>
              <a:rPr lang="en-US" altLang="zh-CN" sz="1400">
                <a:solidFill>
                  <a:schemeClr val="bg1"/>
                </a:solidFill>
                <a:latin typeface="Arial" panose="020B0604020202020204" pitchFamily="34" charset="0"/>
              </a:rPr>
              <a:t>20xx</a:t>
            </a:r>
            <a:r>
              <a:rPr lang="zh-CN" altLang="en-US" sz="1400">
                <a:solidFill>
                  <a:schemeClr val="bg1"/>
                </a:solidFill>
                <a:latin typeface="Arial" panose="020B0604020202020204" pitchFamily="34" charset="0"/>
              </a:rPr>
              <a:t>年以来火爆的社交网络游戏，也大量集中在“种菜”、“江湖”等几种游戏当中。仅仅依靠“快速”、“模仿”推出大量同质化的游戏并不是一个正常市场应有的状态，对于企业和行业来说缺乏多样化产品最终会难以实现可持续性发展。</a:t>
            </a:r>
          </a:p>
        </p:txBody>
      </p:sp>
      <p:sp>
        <p:nvSpPr>
          <p:cNvPr id="53" name="TextBox 52">
            <a:extLst>
              <a:ext uri="{FF2B5EF4-FFF2-40B4-BE49-F238E27FC236}">
                <a16:creationId xmlns:a16="http://schemas.microsoft.com/office/drawing/2014/main" id="{FA13CF6F-5DDD-FD62-7CAD-6EF90E0EAD99}"/>
              </a:ext>
            </a:extLst>
          </p:cNvPr>
          <p:cNvSpPr txBox="1"/>
          <p:nvPr/>
        </p:nvSpPr>
        <p:spPr>
          <a:xfrm>
            <a:off x="2500777" y="5550752"/>
            <a:ext cx="954107" cy="400110"/>
          </a:xfrm>
          <a:prstGeom prst="rect">
            <a:avLst/>
          </a:prstGeom>
          <a:noFill/>
        </p:spPr>
        <p:txBody>
          <a:bodyPr wrap="none">
            <a:noAutofit/>
          </a:bodyPr>
          <a:lstStyle/>
          <a:p>
            <a:pPr algn="ctr"/>
            <a:r>
              <a:rPr lang="zh-CN" altLang="en-US" sz="2000" b="1">
                <a:solidFill>
                  <a:schemeClr val="accent2"/>
                </a:solidFill>
                <a:latin typeface="Arial" panose="020B0604020202020204" pitchFamily="34" charset="0"/>
              </a:rPr>
              <a:t>套路化</a:t>
            </a:r>
          </a:p>
        </p:txBody>
      </p:sp>
      <p:grpSp>
        <p:nvGrpSpPr>
          <p:cNvPr id="4" name="Group 3">
            <a:extLst>
              <a:ext uri="{FF2B5EF4-FFF2-40B4-BE49-F238E27FC236}">
                <a16:creationId xmlns:a16="http://schemas.microsoft.com/office/drawing/2014/main" id="{B47271DB-A5AD-9C2F-7943-391D681E9FB2}"/>
              </a:ext>
            </a:extLst>
          </p:cNvPr>
          <p:cNvGrpSpPr/>
          <p:nvPr/>
        </p:nvGrpSpPr>
        <p:grpSpPr>
          <a:xfrm>
            <a:off x="1722244" y="3683000"/>
            <a:ext cx="951862" cy="951862"/>
            <a:chOff x="1722244" y="3683000"/>
            <a:chExt cx="951862" cy="951862"/>
          </a:xfrm>
        </p:grpSpPr>
        <p:sp>
          <p:nvSpPr>
            <p:cNvPr id="58" name="Oval 57">
              <a:extLst>
                <a:ext uri="{FF2B5EF4-FFF2-40B4-BE49-F238E27FC236}">
                  <a16:creationId xmlns:a16="http://schemas.microsoft.com/office/drawing/2014/main" id="{9D19B8B2-8AB0-7508-B0BC-C28485CFD802}"/>
                </a:ext>
              </a:extLst>
            </p:cNvPr>
            <p:cNvSpPr/>
            <p:nvPr/>
          </p:nvSpPr>
          <p:spPr>
            <a:xfrm>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打怪</a:t>
              </a:r>
              <a:endParaRPr lang="zh-CN" altLang="en-US" sz="1600">
                <a:solidFill>
                  <a:schemeClr val="bg1"/>
                </a:solidFill>
                <a:latin typeface="Arial" panose="020B0604020202020204" pitchFamily="34" charset="0"/>
              </a:endParaRPr>
            </a:p>
          </p:txBody>
        </p:sp>
        <p:sp>
          <p:nvSpPr>
            <p:cNvPr id="64" name="Oval 63">
              <a:extLst>
                <a:ext uri="{FF2B5EF4-FFF2-40B4-BE49-F238E27FC236}">
                  <a16:creationId xmlns:a16="http://schemas.microsoft.com/office/drawing/2014/main" id="{77314B4B-D8CF-1870-BF39-B339E48DEAC7}"/>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66" name="Group 65">
            <a:extLst>
              <a:ext uri="{FF2B5EF4-FFF2-40B4-BE49-F238E27FC236}">
                <a16:creationId xmlns:a16="http://schemas.microsoft.com/office/drawing/2014/main" id="{3FC265F9-64AF-17EA-44EE-9BF79693D796}"/>
              </a:ext>
            </a:extLst>
          </p:cNvPr>
          <p:cNvGrpSpPr/>
          <p:nvPr/>
        </p:nvGrpSpPr>
        <p:grpSpPr>
          <a:xfrm>
            <a:off x="3273008" y="3683000"/>
            <a:ext cx="951862" cy="951862"/>
            <a:chOff x="3244563" y="3683000"/>
            <a:chExt cx="951862" cy="951862"/>
          </a:xfrm>
        </p:grpSpPr>
        <p:sp>
          <p:nvSpPr>
            <p:cNvPr id="59" name="Oval 58">
              <a:extLst>
                <a:ext uri="{FF2B5EF4-FFF2-40B4-BE49-F238E27FC236}">
                  <a16:creationId xmlns:a16="http://schemas.microsoft.com/office/drawing/2014/main" id="{64280314-A174-E98F-37EB-3862DDBE1E9A}"/>
                </a:ext>
              </a:extLst>
            </p:cNvPr>
            <p:cNvSpPr/>
            <p:nvPr/>
          </p:nvSpPr>
          <p:spPr>
            <a:xfrm>
              <a:off x="3313068"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升级</a:t>
              </a:r>
              <a:endParaRPr lang="zh-CN" altLang="en-US" sz="1600">
                <a:solidFill>
                  <a:schemeClr val="bg1"/>
                </a:solidFill>
                <a:latin typeface="Arial" panose="020B0604020202020204" pitchFamily="34" charset="0"/>
              </a:endParaRPr>
            </a:p>
          </p:txBody>
        </p:sp>
        <p:sp>
          <p:nvSpPr>
            <p:cNvPr id="65" name="Oval 64">
              <a:extLst>
                <a:ext uri="{FF2B5EF4-FFF2-40B4-BE49-F238E27FC236}">
                  <a16:creationId xmlns:a16="http://schemas.microsoft.com/office/drawing/2014/main" id="{E76BDA9D-59AA-6FD7-8BE7-F8B1696AF5FA}"/>
                </a:ext>
              </a:extLst>
            </p:cNvPr>
            <p:cNvSpPr/>
            <p:nvPr/>
          </p:nvSpPr>
          <p:spPr>
            <a:xfrm>
              <a:off x="3244563"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74" name="Group 73">
            <a:extLst>
              <a:ext uri="{FF2B5EF4-FFF2-40B4-BE49-F238E27FC236}">
                <a16:creationId xmlns:a16="http://schemas.microsoft.com/office/drawing/2014/main" id="{24B19080-12C0-E47A-45F8-5041CB09D743}"/>
              </a:ext>
            </a:extLst>
          </p:cNvPr>
          <p:cNvGrpSpPr/>
          <p:nvPr/>
        </p:nvGrpSpPr>
        <p:grpSpPr>
          <a:xfrm>
            <a:off x="2822029" y="3998024"/>
            <a:ext cx="303056" cy="290053"/>
            <a:chOff x="2754529" y="3992428"/>
            <a:chExt cx="462760" cy="442905"/>
          </a:xfrm>
        </p:grpSpPr>
        <p:sp>
          <p:nvSpPr>
            <p:cNvPr id="70" name="Freeform: Shape 69">
              <a:extLst>
                <a:ext uri="{FF2B5EF4-FFF2-40B4-BE49-F238E27FC236}">
                  <a16:creationId xmlns:a16="http://schemas.microsoft.com/office/drawing/2014/main" id="{BC0AF57F-53A9-D27D-A48E-D10BBE41D235}"/>
                </a:ext>
              </a:extLst>
            </p:cNvPr>
            <p:cNvSpPr/>
            <p:nvPr/>
          </p:nvSpPr>
          <p:spPr>
            <a:xfrm>
              <a:off x="2909124" y="3992428"/>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71" name="Freeform: Shape 70">
              <a:extLst>
                <a:ext uri="{FF2B5EF4-FFF2-40B4-BE49-F238E27FC236}">
                  <a16:creationId xmlns:a16="http://schemas.microsoft.com/office/drawing/2014/main" id="{B04180A3-FFFD-5748-2800-9960184C98F8}"/>
                </a:ext>
              </a:extLst>
            </p:cNvPr>
            <p:cNvSpPr/>
            <p:nvPr/>
          </p:nvSpPr>
          <p:spPr>
            <a:xfrm>
              <a:off x="3062694" y="4140063"/>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72" name="Freeform: Shape 71">
              <a:extLst>
                <a:ext uri="{FF2B5EF4-FFF2-40B4-BE49-F238E27FC236}">
                  <a16:creationId xmlns:a16="http://schemas.microsoft.com/office/drawing/2014/main" id="{C406DB04-2305-76BC-5E4F-B4DB8F07ADEF}"/>
                </a:ext>
              </a:extLst>
            </p:cNvPr>
            <p:cNvSpPr/>
            <p:nvPr/>
          </p:nvSpPr>
          <p:spPr>
            <a:xfrm>
              <a:off x="2754529" y="4140063"/>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73" name="Freeform: Shape 72">
              <a:extLst>
                <a:ext uri="{FF2B5EF4-FFF2-40B4-BE49-F238E27FC236}">
                  <a16:creationId xmlns:a16="http://schemas.microsoft.com/office/drawing/2014/main" id="{E3487BCC-C095-FE8E-252F-2538DC7506DF}"/>
                </a:ext>
              </a:extLst>
            </p:cNvPr>
            <p:cNvSpPr/>
            <p:nvPr/>
          </p:nvSpPr>
          <p:spPr>
            <a:xfrm>
              <a:off x="2909124" y="4287698"/>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grpSp>
      <p:sp>
        <p:nvSpPr>
          <p:cNvPr id="75" name="Isosceles Triangle 74">
            <a:extLst>
              <a:ext uri="{FF2B5EF4-FFF2-40B4-BE49-F238E27FC236}">
                <a16:creationId xmlns:a16="http://schemas.microsoft.com/office/drawing/2014/main" id="{F3B4D447-2E18-5C0B-D2DE-9C70189A8A3F}"/>
              </a:ext>
            </a:extLst>
          </p:cNvPr>
          <p:cNvSpPr/>
          <p:nvPr/>
        </p:nvSpPr>
        <p:spPr>
          <a:xfrm rot="10800000">
            <a:off x="2405057" y="4789708"/>
            <a:ext cx="1068494" cy="635147"/>
          </a:xfrm>
          <a:prstGeom prst="triangle">
            <a:avLst/>
          </a:prstGeom>
          <a:solidFill>
            <a:schemeClr val="accent1">
              <a:alpha val="3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a:latin typeface="Arial" panose="020B0604020202020204" pitchFamily="34" charset="0"/>
            </a:endParaRPr>
          </a:p>
        </p:txBody>
      </p:sp>
      <p:sp>
        <p:nvSpPr>
          <p:cNvPr id="80" name="TextBox 79">
            <a:extLst>
              <a:ext uri="{FF2B5EF4-FFF2-40B4-BE49-F238E27FC236}">
                <a16:creationId xmlns:a16="http://schemas.microsoft.com/office/drawing/2014/main" id="{2209A226-4053-DCBA-C06B-9637B0DABDD5}"/>
              </a:ext>
            </a:extLst>
          </p:cNvPr>
          <p:cNvSpPr txBox="1"/>
          <p:nvPr/>
        </p:nvSpPr>
        <p:spPr>
          <a:xfrm>
            <a:off x="5547850" y="5550752"/>
            <a:ext cx="954107" cy="400110"/>
          </a:xfrm>
          <a:prstGeom prst="rect">
            <a:avLst/>
          </a:prstGeom>
          <a:noFill/>
        </p:spPr>
        <p:txBody>
          <a:bodyPr wrap="none">
            <a:noAutofit/>
          </a:bodyPr>
          <a:lstStyle/>
          <a:p>
            <a:pPr algn="ctr"/>
            <a:r>
              <a:rPr lang="zh-CN" altLang="en-US" sz="2000" b="1">
                <a:solidFill>
                  <a:schemeClr val="accent2"/>
                </a:solidFill>
                <a:latin typeface="Arial" panose="020B0604020202020204" pitchFamily="34" charset="0"/>
              </a:rPr>
              <a:t>简单化</a:t>
            </a:r>
          </a:p>
        </p:txBody>
      </p:sp>
      <p:grpSp>
        <p:nvGrpSpPr>
          <p:cNvPr id="3" name="Group 2">
            <a:extLst>
              <a:ext uri="{FF2B5EF4-FFF2-40B4-BE49-F238E27FC236}">
                <a16:creationId xmlns:a16="http://schemas.microsoft.com/office/drawing/2014/main" id="{F8F1C1ED-1BF6-3503-8EE8-55F81CCC2D25}"/>
              </a:ext>
            </a:extLst>
          </p:cNvPr>
          <p:cNvGrpSpPr/>
          <p:nvPr/>
        </p:nvGrpSpPr>
        <p:grpSpPr>
          <a:xfrm>
            <a:off x="4769317" y="3683000"/>
            <a:ext cx="951862" cy="951862"/>
            <a:chOff x="4769317" y="3683000"/>
            <a:chExt cx="951862" cy="951862"/>
          </a:xfrm>
        </p:grpSpPr>
        <p:sp>
          <p:nvSpPr>
            <p:cNvPr id="79" name="Oval 78">
              <a:extLst>
                <a:ext uri="{FF2B5EF4-FFF2-40B4-BE49-F238E27FC236}">
                  <a16:creationId xmlns:a16="http://schemas.microsoft.com/office/drawing/2014/main" id="{969F8687-9966-37F6-68D5-63B032DD7A8E}"/>
                </a:ext>
              </a:extLst>
            </p:cNvPr>
            <p:cNvSpPr/>
            <p:nvPr/>
          </p:nvSpPr>
          <p:spPr>
            <a:xfrm>
              <a:off x="4837822"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种菜</a:t>
              </a:r>
              <a:endParaRPr lang="zh-CN" altLang="en-US" sz="1600">
                <a:solidFill>
                  <a:schemeClr val="bg1"/>
                </a:solidFill>
                <a:latin typeface="Arial" panose="020B0604020202020204" pitchFamily="34" charset="0"/>
              </a:endParaRPr>
            </a:p>
          </p:txBody>
        </p:sp>
        <p:sp>
          <p:nvSpPr>
            <p:cNvPr id="81" name="Oval 80">
              <a:extLst>
                <a:ext uri="{FF2B5EF4-FFF2-40B4-BE49-F238E27FC236}">
                  <a16:creationId xmlns:a16="http://schemas.microsoft.com/office/drawing/2014/main" id="{94530AAB-CE2E-E56C-AF46-992B3E2EF85F}"/>
                </a:ext>
              </a:extLst>
            </p:cNvPr>
            <p:cNvSpPr/>
            <p:nvPr/>
          </p:nvSpPr>
          <p:spPr>
            <a:xfrm>
              <a:off x="4769317"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82" name="Group 81">
            <a:extLst>
              <a:ext uri="{FF2B5EF4-FFF2-40B4-BE49-F238E27FC236}">
                <a16:creationId xmlns:a16="http://schemas.microsoft.com/office/drawing/2014/main" id="{8D6C655A-4013-5FEB-7AAC-F5176B0F1B10}"/>
              </a:ext>
            </a:extLst>
          </p:cNvPr>
          <p:cNvGrpSpPr/>
          <p:nvPr/>
        </p:nvGrpSpPr>
        <p:grpSpPr>
          <a:xfrm>
            <a:off x="6320081" y="3683000"/>
            <a:ext cx="951862" cy="951862"/>
            <a:chOff x="3244563" y="3683000"/>
            <a:chExt cx="951862" cy="951862"/>
          </a:xfrm>
        </p:grpSpPr>
        <p:sp>
          <p:nvSpPr>
            <p:cNvPr id="89" name="Oval 88">
              <a:extLst>
                <a:ext uri="{FF2B5EF4-FFF2-40B4-BE49-F238E27FC236}">
                  <a16:creationId xmlns:a16="http://schemas.microsoft.com/office/drawing/2014/main" id="{B601F495-6D64-507E-C3C9-361434D58EB8}"/>
                </a:ext>
              </a:extLst>
            </p:cNvPr>
            <p:cNvSpPr/>
            <p:nvPr/>
          </p:nvSpPr>
          <p:spPr>
            <a:xfrm>
              <a:off x="3313068"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江湖</a:t>
              </a:r>
              <a:endParaRPr lang="zh-CN" altLang="en-US" sz="1600">
                <a:solidFill>
                  <a:schemeClr val="bg1"/>
                </a:solidFill>
                <a:latin typeface="Arial" panose="020B0604020202020204" pitchFamily="34" charset="0"/>
              </a:endParaRPr>
            </a:p>
          </p:txBody>
        </p:sp>
        <p:sp>
          <p:nvSpPr>
            <p:cNvPr id="90" name="Oval 89">
              <a:extLst>
                <a:ext uri="{FF2B5EF4-FFF2-40B4-BE49-F238E27FC236}">
                  <a16:creationId xmlns:a16="http://schemas.microsoft.com/office/drawing/2014/main" id="{4A04BC8B-8769-A991-4434-56A1CCF29778}"/>
                </a:ext>
              </a:extLst>
            </p:cNvPr>
            <p:cNvSpPr/>
            <p:nvPr/>
          </p:nvSpPr>
          <p:spPr>
            <a:xfrm>
              <a:off x="3244563"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83" name="Group 82">
            <a:extLst>
              <a:ext uri="{FF2B5EF4-FFF2-40B4-BE49-F238E27FC236}">
                <a16:creationId xmlns:a16="http://schemas.microsoft.com/office/drawing/2014/main" id="{C612BAFE-9D83-77BC-FC0E-C93CA6D9E3F0}"/>
              </a:ext>
            </a:extLst>
          </p:cNvPr>
          <p:cNvGrpSpPr/>
          <p:nvPr/>
        </p:nvGrpSpPr>
        <p:grpSpPr>
          <a:xfrm>
            <a:off x="5869102" y="3998024"/>
            <a:ext cx="303056" cy="290053"/>
            <a:chOff x="2754529" y="3992428"/>
            <a:chExt cx="462760" cy="442905"/>
          </a:xfrm>
        </p:grpSpPr>
        <p:sp>
          <p:nvSpPr>
            <p:cNvPr id="85" name="Freeform: Shape 84">
              <a:extLst>
                <a:ext uri="{FF2B5EF4-FFF2-40B4-BE49-F238E27FC236}">
                  <a16:creationId xmlns:a16="http://schemas.microsoft.com/office/drawing/2014/main" id="{F0171CC2-B43A-E81B-404F-7A89E2492BA3}"/>
                </a:ext>
              </a:extLst>
            </p:cNvPr>
            <p:cNvSpPr/>
            <p:nvPr/>
          </p:nvSpPr>
          <p:spPr>
            <a:xfrm>
              <a:off x="2909124" y="3992428"/>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86" name="Freeform: Shape 85">
              <a:extLst>
                <a:ext uri="{FF2B5EF4-FFF2-40B4-BE49-F238E27FC236}">
                  <a16:creationId xmlns:a16="http://schemas.microsoft.com/office/drawing/2014/main" id="{D607E79E-2459-7028-FEB4-BC86EE9A4118}"/>
                </a:ext>
              </a:extLst>
            </p:cNvPr>
            <p:cNvSpPr/>
            <p:nvPr/>
          </p:nvSpPr>
          <p:spPr>
            <a:xfrm>
              <a:off x="3062694" y="4140063"/>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87" name="Freeform: Shape 86">
              <a:extLst>
                <a:ext uri="{FF2B5EF4-FFF2-40B4-BE49-F238E27FC236}">
                  <a16:creationId xmlns:a16="http://schemas.microsoft.com/office/drawing/2014/main" id="{452B92DD-1252-680C-CE10-3AAB398EE45C}"/>
                </a:ext>
              </a:extLst>
            </p:cNvPr>
            <p:cNvSpPr/>
            <p:nvPr/>
          </p:nvSpPr>
          <p:spPr>
            <a:xfrm>
              <a:off x="2754529" y="4140063"/>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88" name="Freeform: Shape 87">
              <a:extLst>
                <a:ext uri="{FF2B5EF4-FFF2-40B4-BE49-F238E27FC236}">
                  <a16:creationId xmlns:a16="http://schemas.microsoft.com/office/drawing/2014/main" id="{E25DE8C0-C222-20DB-EB66-520DA9285241}"/>
                </a:ext>
              </a:extLst>
            </p:cNvPr>
            <p:cNvSpPr/>
            <p:nvPr/>
          </p:nvSpPr>
          <p:spPr>
            <a:xfrm>
              <a:off x="2909124" y="4287698"/>
              <a:ext cx="154595" cy="147635"/>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grpSp>
      <p:sp>
        <p:nvSpPr>
          <p:cNvPr id="84" name="Isosceles Triangle 83">
            <a:extLst>
              <a:ext uri="{FF2B5EF4-FFF2-40B4-BE49-F238E27FC236}">
                <a16:creationId xmlns:a16="http://schemas.microsoft.com/office/drawing/2014/main" id="{8853FDCA-D1B8-A1B3-60F4-A59213F7EAAD}"/>
              </a:ext>
            </a:extLst>
          </p:cNvPr>
          <p:cNvSpPr/>
          <p:nvPr/>
        </p:nvSpPr>
        <p:spPr>
          <a:xfrm rot="10800000">
            <a:off x="5452130" y="4789708"/>
            <a:ext cx="1068494" cy="635147"/>
          </a:xfrm>
          <a:prstGeom prst="triangle">
            <a:avLst/>
          </a:prstGeom>
          <a:solidFill>
            <a:schemeClr val="accent1">
              <a:alpha val="3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a:latin typeface="Arial" panose="020B0604020202020204" pitchFamily="34" charset="0"/>
            </a:endParaRPr>
          </a:p>
        </p:txBody>
      </p:sp>
      <p:sp>
        <p:nvSpPr>
          <p:cNvPr id="93" name="TextBox 92">
            <a:extLst>
              <a:ext uri="{FF2B5EF4-FFF2-40B4-BE49-F238E27FC236}">
                <a16:creationId xmlns:a16="http://schemas.microsoft.com/office/drawing/2014/main" id="{2F3C856A-4559-145D-1E07-0B5864E28E5B}"/>
              </a:ext>
            </a:extLst>
          </p:cNvPr>
          <p:cNvSpPr txBox="1"/>
          <p:nvPr/>
        </p:nvSpPr>
        <p:spPr>
          <a:xfrm>
            <a:off x="8594923" y="5550752"/>
            <a:ext cx="954107" cy="400110"/>
          </a:xfrm>
          <a:prstGeom prst="rect">
            <a:avLst/>
          </a:prstGeom>
          <a:noFill/>
        </p:spPr>
        <p:txBody>
          <a:bodyPr wrap="none">
            <a:noAutofit/>
          </a:bodyPr>
          <a:lstStyle/>
          <a:p>
            <a:pPr algn="ctr"/>
            <a:r>
              <a:rPr lang="zh-CN" altLang="en-US" sz="2000" b="1">
                <a:solidFill>
                  <a:schemeClr val="accent2"/>
                </a:solidFill>
                <a:latin typeface="Arial" panose="020B0604020202020204" pitchFamily="34" charset="0"/>
              </a:rPr>
              <a:t>同质化</a:t>
            </a:r>
          </a:p>
        </p:txBody>
      </p:sp>
      <p:grpSp>
        <p:nvGrpSpPr>
          <p:cNvPr id="6" name="Group 5">
            <a:extLst>
              <a:ext uri="{FF2B5EF4-FFF2-40B4-BE49-F238E27FC236}">
                <a16:creationId xmlns:a16="http://schemas.microsoft.com/office/drawing/2014/main" id="{8A67E7F7-55C7-50CA-A8A0-C1039E55CD89}"/>
              </a:ext>
            </a:extLst>
          </p:cNvPr>
          <p:cNvGrpSpPr/>
          <p:nvPr/>
        </p:nvGrpSpPr>
        <p:grpSpPr>
          <a:xfrm>
            <a:off x="7816390" y="3683000"/>
            <a:ext cx="951862" cy="951862"/>
            <a:chOff x="7816390" y="3683000"/>
            <a:chExt cx="951862" cy="951862"/>
          </a:xfrm>
        </p:grpSpPr>
        <p:sp>
          <p:nvSpPr>
            <p:cNvPr id="92" name="Oval 91">
              <a:extLst>
                <a:ext uri="{FF2B5EF4-FFF2-40B4-BE49-F238E27FC236}">
                  <a16:creationId xmlns:a16="http://schemas.microsoft.com/office/drawing/2014/main" id="{82ECBF67-BD1A-9B4C-9E0E-D5669288FC96}"/>
                </a:ext>
              </a:extLst>
            </p:cNvPr>
            <p:cNvSpPr/>
            <p:nvPr/>
          </p:nvSpPr>
          <p:spPr>
            <a:xfrm>
              <a:off x="7884895"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快速</a:t>
              </a:r>
              <a:endParaRPr lang="zh-CN" altLang="en-US" sz="1600">
                <a:solidFill>
                  <a:schemeClr val="bg1"/>
                </a:solidFill>
                <a:latin typeface="Arial" panose="020B0604020202020204" pitchFamily="34" charset="0"/>
              </a:endParaRPr>
            </a:p>
          </p:txBody>
        </p:sp>
        <p:sp>
          <p:nvSpPr>
            <p:cNvPr id="94" name="Oval 93">
              <a:extLst>
                <a:ext uri="{FF2B5EF4-FFF2-40B4-BE49-F238E27FC236}">
                  <a16:creationId xmlns:a16="http://schemas.microsoft.com/office/drawing/2014/main" id="{E61DCAF5-1D5C-C23E-54AD-68F0DB4DEB9B}"/>
                </a:ext>
              </a:extLst>
            </p:cNvPr>
            <p:cNvSpPr/>
            <p:nvPr/>
          </p:nvSpPr>
          <p:spPr>
            <a:xfrm>
              <a:off x="7816390"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7" name="Group 6">
            <a:extLst>
              <a:ext uri="{FF2B5EF4-FFF2-40B4-BE49-F238E27FC236}">
                <a16:creationId xmlns:a16="http://schemas.microsoft.com/office/drawing/2014/main" id="{29070665-89DE-275C-2061-4AB7592DF841}"/>
              </a:ext>
            </a:extLst>
          </p:cNvPr>
          <p:cNvGrpSpPr/>
          <p:nvPr/>
        </p:nvGrpSpPr>
        <p:grpSpPr>
          <a:xfrm>
            <a:off x="9367154" y="3683000"/>
            <a:ext cx="951862" cy="951862"/>
            <a:chOff x="9367154" y="3683000"/>
            <a:chExt cx="951862" cy="951862"/>
          </a:xfrm>
        </p:grpSpPr>
        <p:sp>
          <p:nvSpPr>
            <p:cNvPr id="102" name="Oval 101">
              <a:extLst>
                <a:ext uri="{FF2B5EF4-FFF2-40B4-BE49-F238E27FC236}">
                  <a16:creationId xmlns:a16="http://schemas.microsoft.com/office/drawing/2014/main" id="{D7B52472-F386-129E-74BE-C6BDAE1422CE}"/>
                </a:ext>
              </a:extLst>
            </p:cNvPr>
            <p:cNvSpPr/>
            <p:nvPr/>
          </p:nvSpPr>
          <p:spPr>
            <a:xfrm>
              <a:off x="943565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zh-CN" altLang="en-US" sz="1600" b="1">
                  <a:solidFill>
                    <a:schemeClr val="bg1"/>
                  </a:solidFill>
                  <a:latin typeface="Arial" panose="020B0604020202020204" pitchFamily="34" charset="0"/>
                </a:rPr>
                <a:t>模仿</a:t>
              </a:r>
              <a:endParaRPr lang="zh-CN" altLang="en-US" sz="1600">
                <a:solidFill>
                  <a:schemeClr val="bg1"/>
                </a:solidFill>
                <a:latin typeface="Arial" panose="020B0604020202020204" pitchFamily="34" charset="0"/>
              </a:endParaRPr>
            </a:p>
          </p:txBody>
        </p:sp>
        <p:sp>
          <p:nvSpPr>
            <p:cNvPr id="103" name="Oval 102">
              <a:extLst>
                <a:ext uri="{FF2B5EF4-FFF2-40B4-BE49-F238E27FC236}">
                  <a16:creationId xmlns:a16="http://schemas.microsoft.com/office/drawing/2014/main" id="{635BBE54-2733-01B1-0562-B6842DDD5C33}"/>
                </a:ext>
              </a:extLst>
            </p:cNvPr>
            <p:cNvSpPr/>
            <p:nvPr/>
          </p:nvSpPr>
          <p:spPr>
            <a:xfrm>
              <a:off x="936715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endParaRPr lang="zh-CN" altLang="en-US" sz="1600">
                <a:solidFill>
                  <a:schemeClr val="bg1"/>
                </a:solidFill>
                <a:latin typeface="Arial" panose="020B0604020202020204" pitchFamily="34" charset="0"/>
              </a:endParaRPr>
            </a:p>
          </p:txBody>
        </p:sp>
      </p:grpSp>
      <p:grpSp>
        <p:nvGrpSpPr>
          <p:cNvPr id="104" name="Group 103">
            <a:extLst>
              <a:ext uri="{FF2B5EF4-FFF2-40B4-BE49-F238E27FC236}">
                <a16:creationId xmlns:a16="http://schemas.microsoft.com/office/drawing/2014/main" id="{5F16253D-71C7-39FD-FB97-C1C489A2F424}"/>
              </a:ext>
            </a:extLst>
          </p:cNvPr>
          <p:cNvGrpSpPr/>
          <p:nvPr/>
        </p:nvGrpSpPr>
        <p:grpSpPr>
          <a:xfrm>
            <a:off x="8916175" y="3998024"/>
            <a:ext cx="303056" cy="290053"/>
            <a:chOff x="8881922" y="3998024"/>
            <a:chExt cx="303056" cy="290053"/>
          </a:xfrm>
        </p:grpSpPr>
        <p:sp>
          <p:nvSpPr>
            <p:cNvPr id="98" name="Freeform: Shape 97">
              <a:extLst>
                <a:ext uri="{FF2B5EF4-FFF2-40B4-BE49-F238E27FC236}">
                  <a16:creationId xmlns:a16="http://schemas.microsoft.com/office/drawing/2014/main" id="{45659A17-671A-C65A-F90F-7097832F9ECD}"/>
                </a:ext>
              </a:extLst>
            </p:cNvPr>
            <p:cNvSpPr/>
            <p:nvPr/>
          </p:nvSpPr>
          <p:spPr>
            <a:xfrm>
              <a:off x="8983164" y="3998024"/>
              <a:ext cx="101242" cy="96684"/>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99" name="Freeform: Shape 98">
              <a:extLst>
                <a:ext uri="{FF2B5EF4-FFF2-40B4-BE49-F238E27FC236}">
                  <a16:creationId xmlns:a16="http://schemas.microsoft.com/office/drawing/2014/main" id="{B1385D87-7CFD-1713-0A3C-E29D0327351D}"/>
                </a:ext>
              </a:extLst>
            </p:cNvPr>
            <p:cNvSpPr/>
            <p:nvPr/>
          </p:nvSpPr>
          <p:spPr>
            <a:xfrm>
              <a:off x="9083736" y="4094708"/>
              <a:ext cx="101242" cy="96684"/>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100" name="Freeform: Shape 99">
              <a:extLst>
                <a:ext uri="{FF2B5EF4-FFF2-40B4-BE49-F238E27FC236}">
                  <a16:creationId xmlns:a16="http://schemas.microsoft.com/office/drawing/2014/main" id="{7AE466E2-A6B3-96A1-E223-596B10DF4C0C}"/>
                </a:ext>
              </a:extLst>
            </p:cNvPr>
            <p:cNvSpPr/>
            <p:nvPr/>
          </p:nvSpPr>
          <p:spPr>
            <a:xfrm>
              <a:off x="8881922" y="4094708"/>
              <a:ext cx="101242" cy="96684"/>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sp>
          <p:nvSpPr>
            <p:cNvPr id="101" name="Freeform: Shape 100">
              <a:extLst>
                <a:ext uri="{FF2B5EF4-FFF2-40B4-BE49-F238E27FC236}">
                  <a16:creationId xmlns:a16="http://schemas.microsoft.com/office/drawing/2014/main" id="{14C12464-B493-2ECB-3B51-32FC0F6EE729}"/>
                </a:ext>
              </a:extLst>
            </p:cNvPr>
            <p:cNvSpPr/>
            <p:nvPr/>
          </p:nvSpPr>
          <p:spPr>
            <a:xfrm>
              <a:off x="8983164" y="4191393"/>
              <a:ext cx="101242" cy="96684"/>
            </a:xfrm>
            <a:custGeom>
              <a:avLst/>
              <a:gdLst>
                <a:gd name="connsiteX0" fmla="*/ 0 w 154595"/>
                <a:gd name="connsiteY0" fmla="*/ 0 h 147635"/>
                <a:gd name="connsiteX1" fmla="*/ 154596 w 154595"/>
                <a:gd name="connsiteY1" fmla="*/ 0 h 147635"/>
                <a:gd name="connsiteX2" fmla="*/ 154596 w 154595"/>
                <a:gd name="connsiteY2" fmla="*/ 147635 h 147635"/>
                <a:gd name="connsiteX3" fmla="*/ 0 w 154595"/>
                <a:gd name="connsiteY3" fmla="*/ 147635 h 147635"/>
              </a:gdLst>
              <a:ahLst/>
              <a:cxnLst>
                <a:cxn ang="0">
                  <a:pos x="connsiteX0" y="connsiteY0"/>
                </a:cxn>
                <a:cxn ang="0">
                  <a:pos x="connsiteX1" y="connsiteY1"/>
                </a:cxn>
                <a:cxn ang="0">
                  <a:pos x="connsiteX2" y="connsiteY2"/>
                </a:cxn>
                <a:cxn ang="0">
                  <a:pos x="connsiteX3" y="connsiteY3"/>
                </a:cxn>
              </a:cxnLst>
              <a:rect l="l" t="t" r="r" b="b"/>
              <a:pathLst>
                <a:path w="154595" h="147635">
                  <a:moveTo>
                    <a:pt x="0" y="0"/>
                  </a:moveTo>
                  <a:lnTo>
                    <a:pt x="154596" y="0"/>
                  </a:lnTo>
                  <a:lnTo>
                    <a:pt x="154596" y="147635"/>
                  </a:lnTo>
                  <a:lnTo>
                    <a:pt x="0" y="147635"/>
                  </a:lnTo>
                  <a:close/>
                </a:path>
              </a:pathLst>
            </a:custGeom>
            <a:solidFill>
              <a:schemeClr val="bg1"/>
            </a:solidFill>
            <a:ln w="7257" cap="flat">
              <a:noFill/>
              <a:prstDash val="solid"/>
              <a:miter/>
            </a:ln>
          </p:spPr>
          <p:txBody>
            <a:bodyPr rtlCol="0" anchor="ctr">
              <a:noAutofit/>
            </a:bodyPr>
            <a:lstStyle/>
            <a:p>
              <a:endParaRPr lang="zh-CN" altLang="en-US" sz="1600">
                <a:latin typeface="Arial" panose="020B0604020202020204" pitchFamily="34" charset="0"/>
              </a:endParaRPr>
            </a:p>
          </p:txBody>
        </p:sp>
      </p:grpSp>
      <p:sp>
        <p:nvSpPr>
          <p:cNvPr id="97" name="Isosceles Triangle 96">
            <a:extLst>
              <a:ext uri="{FF2B5EF4-FFF2-40B4-BE49-F238E27FC236}">
                <a16:creationId xmlns:a16="http://schemas.microsoft.com/office/drawing/2014/main" id="{FC0B5A32-A220-6DC5-7A66-06ED8C60836A}"/>
              </a:ext>
            </a:extLst>
          </p:cNvPr>
          <p:cNvSpPr/>
          <p:nvPr/>
        </p:nvSpPr>
        <p:spPr>
          <a:xfrm rot="10800000">
            <a:off x="8499203" y="4789708"/>
            <a:ext cx="1068494" cy="635147"/>
          </a:xfrm>
          <a:prstGeom prst="triangle">
            <a:avLst/>
          </a:prstGeom>
          <a:solidFill>
            <a:schemeClr val="accent1">
              <a:alpha val="3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a:latin typeface="Arial" panose="020B0604020202020204" pitchFamily="34" charset="0"/>
            </a:endParaRPr>
          </a:p>
        </p:txBody>
      </p:sp>
    </p:spTree>
    <p:extLst>
      <p:ext uri="{BB962C8B-B14F-4D97-AF65-F5344CB8AC3E}">
        <p14:creationId xmlns:p14="http://schemas.microsoft.com/office/powerpoint/2010/main" val="9810034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1A965761-078C-35B5-E608-96F8DDCF4C27}"/>
              </a:ext>
            </a:extLst>
          </p:cNvPr>
          <p:cNvSpPr>
            <a:spLocks noGrp="1"/>
          </p:cNvSpPr>
          <p:nvPr>
            <p:ph type="body" sz="quarter" idx="10"/>
          </p:nvPr>
        </p:nvSpPr>
        <p:spPr/>
        <p:txBody>
          <a:bodyPr>
            <a:noAutofit/>
          </a:bodyPr>
          <a:lstStyle/>
          <a:p>
            <a:r>
              <a:rPr lang="en-US" altLang="zh-CN" dirty="0"/>
              <a:t>03</a:t>
            </a:r>
            <a:endParaRPr lang="zh-CN" altLang="en-US" dirty="0"/>
          </a:p>
        </p:txBody>
      </p:sp>
      <p:sp>
        <p:nvSpPr>
          <p:cNvPr id="5" name="文本占位符 4">
            <a:extLst>
              <a:ext uri="{FF2B5EF4-FFF2-40B4-BE49-F238E27FC236}">
                <a16:creationId xmlns:a16="http://schemas.microsoft.com/office/drawing/2014/main" id="{59A3D275-A708-DA11-EA71-945DB3930AF5}"/>
              </a:ext>
            </a:extLst>
          </p:cNvPr>
          <p:cNvSpPr>
            <a:spLocks noGrp="1"/>
          </p:cNvSpPr>
          <p:nvPr>
            <p:ph type="body" sz="quarter" idx="11"/>
          </p:nvPr>
        </p:nvSpPr>
        <p:spPr/>
        <p:txBody>
          <a:bodyPr>
            <a:noAutofit/>
          </a:bodyPr>
          <a:lstStyle/>
          <a:p>
            <a:r>
              <a:rPr lang="zh-CN" altLang="en-US"/>
              <a:t>网络游戏发展情况</a:t>
            </a:r>
          </a:p>
        </p:txBody>
      </p:sp>
      <p:sp>
        <p:nvSpPr>
          <p:cNvPr id="36" name="矩形 1">
            <a:extLst>
              <a:ext uri="{FF2B5EF4-FFF2-40B4-BE49-F238E27FC236}">
                <a16:creationId xmlns:a16="http://schemas.microsoft.com/office/drawing/2014/main" id="{A9DDBC0A-0C25-10AC-B35C-1A4015A019A8}"/>
              </a:ext>
            </a:extLst>
          </p:cNvPr>
          <p:cNvSpPr/>
          <p:nvPr/>
        </p:nvSpPr>
        <p:spPr>
          <a:xfrm>
            <a:off x="4302779" y="2502168"/>
            <a:ext cx="754159" cy="25146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37" name="图形 2">
            <a:extLst>
              <a:ext uri="{FF2B5EF4-FFF2-40B4-BE49-F238E27FC236}">
                <a16:creationId xmlns:a16="http://schemas.microsoft.com/office/drawing/2014/main" id="{C2FD720D-29D9-34E9-415B-D22FF55F3F3A}"/>
              </a:ext>
            </a:extLst>
          </p:cNvPr>
          <p:cNvGrpSpPr/>
          <p:nvPr/>
        </p:nvGrpSpPr>
        <p:grpSpPr>
          <a:xfrm>
            <a:off x="3903036" y="5073697"/>
            <a:ext cx="5988383" cy="279860"/>
            <a:chOff x="3903036" y="5073697"/>
            <a:chExt cx="5988383" cy="279860"/>
          </a:xfrm>
        </p:grpSpPr>
        <p:grpSp>
          <p:nvGrpSpPr>
            <p:cNvPr id="38" name="图形 2">
              <a:extLst>
                <a:ext uri="{FF2B5EF4-FFF2-40B4-BE49-F238E27FC236}">
                  <a16:creationId xmlns:a16="http://schemas.microsoft.com/office/drawing/2014/main" id="{B1E425D6-796C-D4CA-1569-1E514CFE9873}"/>
                </a:ext>
              </a:extLst>
            </p:cNvPr>
            <p:cNvGrpSpPr/>
            <p:nvPr/>
          </p:nvGrpSpPr>
          <p:grpSpPr>
            <a:xfrm>
              <a:off x="3903036" y="5073697"/>
              <a:ext cx="279814" cy="279814"/>
              <a:chOff x="3903036" y="5073697"/>
              <a:chExt cx="279814" cy="279814"/>
            </a:xfrm>
          </p:grpSpPr>
          <p:sp>
            <p:nvSpPr>
              <p:cNvPr id="65" name="任意多边形: 形状 35">
                <a:extLst>
                  <a:ext uri="{FF2B5EF4-FFF2-40B4-BE49-F238E27FC236}">
                    <a16:creationId xmlns:a16="http://schemas.microsoft.com/office/drawing/2014/main" id="{33D80EE8-16B0-A13C-762F-03D91E2C25E4}"/>
                  </a:ext>
                </a:extLst>
              </p:cNvPr>
              <p:cNvSpPr/>
              <p:nvPr/>
            </p:nvSpPr>
            <p:spPr>
              <a:xfrm rot="-792561">
                <a:off x="3926553" y="5097214"/>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6" name="任意多边形: 形状 36">
                <a:extLst>
                  <a:ext uri="{FF2B5EF4-FFF2-40B4-BE49-F238E27FC236}">
                    <a16:creationId xmlns:a16="http://schemas.microsoft.com/office/drawing/2014/main" id="{25DDD8AB-6FE7-6CC9-F765-4DC6C320BCB1}"/>
                  </a:ext>
                </a:extLst>
              </p:cNvPr>
              <p:cNvSpPr/>
              <p:nvPr/>
            </p:nvSpPr>
            <p:spPr>
              <a:xfrm>
                <a:off x="3959508"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39" name="图形 2">
              <a:extLst>
                <a:ext uri="{FF2B5EF4-FFF2-40B4-BE49-F238E27FC236}">
                  <a16:creationId xmlns:a16="http://schemas.microsoft.com/office/drawing/2014/main" id="{706EDA68-C841-4287-A7D4-7F3FCBE8CB05}"/>
                </a:ext>
              </a:extLst>
            </p:cNvPr>
            <p:cNvGrpSpPr/>
            <p:nvPr/>
          </p:nvGrpSpPr>
          <p:grpSpPr>
            <a:xfrm>
              <a:off x="4539952" y="5073699"/>
              <a:ext cx="279814" cy="279814"/>
              <a:chOff x="4539952" y="5073699"/>
              <a:chExt cx="279814" cy="279814"/>
            </a:xfrm>
          </p:grpSpPr>
          <p:sp>
            <p:nvSpPr>
              <p:cNvPr id="63" name="任意多边形: 形状 33">
                <a:extLst>
                  <a:ext uri="{FF2B5EF4-FFF2-40B4-BE49-F238E27FC236}">
                    <a16:creationId xmlns:a16="http://schemas.microsoft.com/office/drawing/2014/main" id="{A35458C6-13C7-C686-155B-24E3901983BB}"/>
                  </a:ext>
                </a:extLst>
              </p:cNvPr>
              <p:cNvSpPr/>
              <p:nvPr/>
            </p:nvSpPr>
            <p:spPr>
              <a:xfrm rot="-792561">
                <a:off x="4563469" y="5097215"/>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4" name="任意多边形: 形状 34">
                <a:extLst>
                  <a:ext uri="{FF2B5EF4-FFF2-40B4-BE49-F238E27FC236}">
                    <a16:creationId xmlns:a16="http://schemas.microsoft.com/office/drawing/2014/main" id="{05092CA3-27EE-CFB8-E316-1C11BE378CA6}"/>
                  </a:ext>
                </a:extLst>
              </p:cNvPr>
              <p:cNvSpPr/>
              <p:nvPr/>
            </p:nvSpPr>
            <p:spPr>
              <a:xfrm>
                <a:off x="459644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0" name="图形 2">
              <a:extLst>
                <a:ext uri="{FF2B5EF4-FFF2-40B4-BE49-F238E27FC236}">
                  <a16:creationId xmlns:a16="http://schemas.microsoft.com/office/drawing/2014/main" id="{FBB9DEDD-DBDB-81C2-24CC-0646EA1B1095}"/>
                </a:ext>
              </a:extLst>
            </p:cNvPr>
            <p:cNvGrpSpPr/>
            <p:nvPr/>
          </p:nvGrpSpPr>
          <p:grpSpPr>
            <a:xfrm>
              <a:off x="5176862" y="5073707"/>
              <a:ext cx="279814" cy="279814"/>
              <a:chOff x="5176862" y="5073707"/>
              <a:chExt cx="279814" cy="279814"/>
            </a:xfrm>
          </p:grpSpPr>
          <p:sp>
            <p:nvSpPr>
              <p:cNvPr id="61" name="任意多边形: 形状 31">
                <a:extLst>
                  <a:ext uri="{FF2B5EF4-FFF2-40B4-BE49-F238E27FC236}">
                    <a16:creationId xmlns:a16="http://schemas.microsoft.com/office/drawing/2014/main" id="{0A28C9A8-CF9D-4218-81EE-41FF4D8EC361}"/>
                  </a:ext>
                </a:extLst>
              </p:cNvPr>
              <p:cNvSpPr/>
              <p:nvPr/>
            </p:nvSpPr>
            <p:spPr>
              <a:xfrm rot="-792561">
                <a:off x="5200379" y="5097224"/>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2" name="任意多边形: 形状 32">
                <a:extLst>
                  <a:ext uri="{FF2B5EF4-FFF2-40B4-BE49-F238E27FC236}">
                    <a16:creationId xmlns:a16="http://schemas.microsoft.com/office/drawing/2014/main" id="{F9D03DA2-87D0-9C9D-D91B-6B44FC32E596}"/>
                  </a:ext>
                </a:extLst>
              </p:cNvPr>
              <p:cNvSpPr/>
              <p:nvPr/>
            </p:nvSpPr>
            <p:spPr>
              <a:xfrm>
                <a:off x="5233322"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1" name="图形 2">
              <a:extLst>
                <a:ext uri="{FF2B5EF4-FFF2-40B4-BE49-F238E27FC236}">
                  <a16:creationId xmlns:a16="http://schemas.microsoft.com/office/drawing/2014/main" id="{922D39A4-ED13-AE8B-DF5F-504571C17D1E}"/>
                </a:ext>
              </a:extLst>
            </p:cNvPr>
            <p:cNvGrpSpPr/>
            <p:nvPr/>
          </p:nvGrpSpPr>
          <p:grpSpPr>
            <a:xfrm>
              <a:off x="5813711" y="5073724"/>
              <a:ext cx="279814" cy="279814"/>
              <a:chOff x="5813711" y="5073724"/>
              <a:chExt cx="279814" cy="279814"/>
            </a:xfrm>
          </p:grpSpPr>
          <p:sp>
            <p:nvSpPr>
              <p:cNvPr id="59" name="任意多边形: 形状 29">
                <a:extLst>
                  <a:ext uri="{FF2B5EF4-FFF2-40B4-BE49-F238E27FC236}">
                    <a16:creationId xmlns:a16="http://schemas.microsoft.com/office/drawing/2014/main" id="{1BCE7F9E-321A-8881-0590-459DD1D3ECB3}"/>
                  </a:ext>
                </a:extLst>
              </p:cNvPr>
              <p:cNvSpPr/>
              <p:nvPr/>
            </p:nvSpPr>
            <p:spPr>
              <a:xfrm rot="-792561">
                <a:off x="5837228" y="5097241"/>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0" name="任意多边形: 形状 30">
                <a:extLst>
                  <a:ext uri="{FF2B5EF4-FFF2-40B4-BE49-F238E27FC236}">
                    <a16:creationId xmlns:a16="http://schemas.microsoft.com/office/drawing/2014/main" id="{FAF90D2E-AAE6-EFEB-72EA-89EA03BCF4FB}"/>
                  </a:ext>
                </a:extLst>
              </p:cNvPr>
              <p:cNvSpPr/>
              <p:nvPr/>
            </p:nvSpPr>
            <p:spPr>
              <a:xfrm>
                <a:off x="5870263"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2" name="图形 2">
              <a:extLst>
                <a:ext uri="{FF2B5EF4-FFF2-40B4-BE49-F238E27FC236}">
                  <a16:creationId xmlns:a16="http://schemas.microsoft.com/office/drawing/2014/main" id="{B50FED16-EF74-2086-9162-04DDAA40833A}"/>
                </a:ext>
              </a:extLst>
            </p:cNvPr>
            <p:cNvGrpSpPr/>
            <p:nvPr/>
          </p:nvGrpSpPr>
          <p:grpSpPr>
            <a:xfrm>
              <a:off x="6450628" y="5073732"/>
              <a:ext cx="279814" cy="279814"/>
              <a:chOff x="6450628" y="5073732"/>
              <a:chExt cx="279814" cy="279814"/>
            </a:xfrm>
          </p:grpSpPr>
          <p:sp>
            <p:nvSpPr>
              <p:cNvPr id="57" name="任意多边形: 形状 27">
                <a:extLst>
                  <a:ext uri="{FF2B5EF4-FFF2-40B4-BE49-F238E27FC236}">
                    <a16:creationId xmlns:a16="http://schemas.microsoft.com/office/drawing/2014/main" id="{0AB329EB-C5E0-E002-03B6-F23567C05CAD}"/>
                  </a:ext>
                </a:extLst>
              </p:cNvPr>
              <p:cNvSpPr/>
              <p:nvPr/>
            </p:nvSpPr>
            <p:spPr>
              <a:xfrm rot="-792561">
                <a:off x="6474144" y="5097249"/>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8" name="任意多边形: 形状 28">
                <a:extLst>
                  <a:ext uri="{FF2B5EF4-FFF2-40B4-BE49-F238E27FC236}">
                    <a16:creationId xmlns:a16="http://schemas.microsoft.com/office/drawing/2014/main" id="{B6C07C16-EA16-374A-9651-82E507C277B0}"/>
                  </a:ext>
                </a:extLst>
              </p:cNvPr>
              <p:cNvSpPr/>
              <p:nvPr/>
            </p:nvSpPr>
            <p:spPr>
              <a:xfrm>
                <a:off x="6507205"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accent2"/>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3" name="图形 2">
              <a:extLst>
                <a:ext uri="{FF2B5EF4-FFF2-40B4-BE49-F238E27FC236}">
                  <a16:creationId xmlns:a16="http://schemas.microsoft.com/office/drawing/2014/main" id="{5BA70B13-BA20-AD7D-C3A6-120ECF247240}"/>
                </a:ext>
              </a:extLst>
            </p:cNvPr>
            <p:cNvGrpSpPr/>
            <p:nvPr/>
          </p:nvGrpSpPr>
          <p:grpSpPr>
            <a:xfrm>
              <a:off x="7087537" y="5073733"/>
              <a:ext cx="279814" cy="279814"/>
              <a:chOff x="7087537" y="5073733"/>
              <a:chExt cx="279814" cy="279814"/>
            </a:xfrm>
          </p:grpSpPr>
          <p:sp>
            <p:nvSpPr>
              <p:cNvPr id="55" name="任意多边形: 形状 25">
                <a:extLst>
                  <a:ext uri="{FF2B5EF4-FFF2-40B4-BE49-F238E27FC236}">
                    <a16:creationId xmlns:a16="http://schemas.microsoft.com/office/drawing/2014/main" id="{5E2BA129-47F9-F824-F61F-D1EA02952EC4}"/>
                  </a:ext>
                </a:extLst>
              </p:cNvPr>
              <p:cNvSpPr/>
              <p:nvPr/>
            </p:nvSpPr>
            <p:spPr>
              <a:xfrm rot="-792561">
                <a:off x="7111054" y="5097250"/>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6" name="任意多边形: 形状 26">
                <a:extLst>
                  <a:ext uri="{FF2B5EF4-FFF2-40B4-BE49-F238E27FC236}">
                    <a16:creationId xmlns:a16="http://schemas.microsoft.com/office/drawing/2014/main" id="{03106DDA-CA75-1095-59F4-64A07B76AD80}"/>
                  </a:ext>
                </a:extLst>
              </p:cNvPr>
              <p:cNvSpPr/>
              <p:nvPr/>
            </p:nvSpPr>
            <p:spPr>
              <a:xfrm>
                <a:off x="7144146"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2" y="0"/>
                      <a:pt x="0" y="37423"/>
                      <a:pt x="0" y="83582"/>
                    </a:cubicBezTo>
                    <a:cubicBezTo>
                      <a:pt x="0" y="129741"/>
                      <a:pt x="37422"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4" name="图形 2">
              <a:extLst>
                <a:ext uri="{FF2B5EF4-FFF2-40B4-BE49-F238E27FC236}">
                  <a16:creationId xmlns:a16="http://schemas.microsoft.com/office/drawing/2014/main" id="{8317E684-11C2-43D1-2AAD-99E7EFC430CF}"/>
                </a:ext>
              </a:extLst>
            </p:cNvPr>
            <p:cNvGrpSpPr/>
            <p:nvPr/>
          </p:nvGrpSpPr>
          <p:grpSpPr>
            <a:xfrm>
              <a:off x="7724453" y="5073741"/>
              <a:ext cx="279814" cy="279814"/>
              <a:chOff x="7724453" y="5073741"/>
              <a:chExt cx="279814" cy="279814"/>
            </a:xfrm>
          </p:grpSpPr>
          <p:sp>
            <p:nvSpPr>
              <p:cNvPr id="53" name="任意多边形: 形状 23">
                <a:extLst>
                  <a:ext uri="{FF2B5EF4-FFF2-40B4-BE49-F238E27FC236}">
                    <a16:creationId xmlns:a16="http://schemas.microsoft.com/office/drawing/2014/main" id="{4A3E3226-ACFF-9763-47C3-92971AC79107}"/>
                  </a:ext>
                </a:extLst>
              </p:cNvPr>
              <p:cNvSpPr/>
              <p:nvPr/>
            </p:nvSpPr>
            <p:spPr>
              <a:xfrm rot="-792561">
                <a:off x="7747970" y="5097258"/>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4" name="任意多边形: 形状 24">
                <a:extLst>
                  <a:ext uri="{FF2B5EF4-FFF2-40B4-BE49-F238E27FC236}">
                    <a16:creationId xmlns:a16="http://schemas.microsoft.com/office/drawing/2014/main" id="{C2ED5E01-B907-694C-A1DE-8EDDEE4B36ED}"/>
                  </a:ext>
                </a:extLst>
              </p:cNvPr>
              <p:cNvSpPr/>
              <p:nvPr/>
            </p:nvSpPr>
            <p:spPr>
              <a:xfrm>
                <a:off x="7781087"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5" name="图形 2">
              <a:extLst>
                <a:ext uri="{FF2B5EF4-FFF2-40B4-BE49-F238E27FC236}">
                  <a16:creationId xmlns:a16="http://schemas.microsoft.com/office/drawing/2014/main" id="{F8B2A48C-4049-B1A8-3F97-105B0A97C84A}"/>
                </a:ext>
              </a:extLst>
            </p:cNvPr>
            <p:cNvGrpSpPr/>
            <p:nvPr/>
          </p:nvGrpSpPr>
          <p:grpSpPr>
            <a:xfrm>
              <a:off x="8361370" y="5073743"/>
              <a:ext cx="279814" cy="279814"/>
              <a:chOff x="8361370" y="5073743"/>
              <a:chExt cx="279814" cy="279814"/>
            </a:xfrm>
          </p:grpSpPr>
          <p:sp>
            <p:nvSpPr>
              <p:cNvPr id="51" name="任意多边形: 形状 21">
                <a:extLst>
                  <a:ext uri="{FF2B5EF4-FFF2-40B4-BE49-F238E27FC236}">
                    <a16:creationId xmlns:a16="http://schemas.microsoft.com/office/drawing/2014/main" id="{82E41933-6443-F0D3-605A-7F228092639C}"/>
                  </a:ext>
                </a:extLst>
              </p:cNvPr>
              <p:cNvSpPr/>
              <p:nvPr/>
            </p:nvSpPr>
            <p:spPr>
              <a:xfrm rot="-792561">
                <a:off x="8384887" y="5097259"/>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09"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2" name="任意多边形: 形状 22">
                <a:extLst>
                  <a:ext uri="{FF2B5EF4-FFF2-40B4-BE49-F238E27FC236}">
                    <a16:creationId xmlns:a16="http://schemas.microsoft.com/office/drawing/2014/main" id="{9FB1B750-F3B7-2260-0ECC-E685F6D3EAE0}"/>
                  </a:ext>
                </a:extLst>
              </p:cNvPr>
              <p:cNvSpPr/>
              <p:nvPr/>
            </p:nvSpPr>
            <p:spPr>
              <a:xfrm>
                <a:off x="841802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6" name="图形 2">
              <a:extLst>
                <a:ext uri="{FF2B5EF4-FFF2-40B4-BE49-F238E27FC236}">
                  <a16:creationId xmlns:a16="http://schemas.microsoft.com/office/drawing/2014/main" id="{C21010A4-333B-A321-AFBB-B49C10755360}"/>
                </a:ext>
              </a:extLst>
            </p:cNvPr>
            <p:cNvGrpSpPr/>
            <p:nvPr/>
          </p:nvGrpSpPr>
          <p:grpSpPr>
            <a:xfrm>
              <a:off x="9021801" y="5097268"/>
              <a:ext cx="869618" cy="232780"/>
              <a:chOff x="9021801" y="5097268"/>
              <a:chExt cx="869618" cy="232780"/>
            </a:xfrm>
          </p:grpSpPr>
          <p:sp>
            <p:nvSpPr>
              <p:cNvPr id="47" name="任意多边形: 形状 19">
                <a:extLst>
                  <a:ext uri="{FF2B5EF4-FFF2-40B4-BE49-F238E27FC236}">
                    <a16:creationId xmlns:a16="http://schemas.microsoft.com/office/drawing/2014/main" id="{33A588CD-7111-0C95-6F15-45EF87F50E52}"/>
                  </a:ext>
                </a:extLst>
              </p:cNvPr>
              <p:cNvSpPr/>
              <p:nvPr/>
            </p:nvSpPr>
            <p:spPr>
              <a:xfrm rot="-792561">
                <a:off x="9021801"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48" name="任意多边形: 形状 20">
                <a:extLst>
                  <a:ext uri="{FF2B5EF4-FFF2-40B4-BE49-F238E27FC236}">
                    <a16:creationId xmlns:a16="http://schemas.microsoft.com/office/drawing/2014/main" id="{E468D6CB-9E46-848A-877A-4A9CB0701F02}"/>
                  </a:ext>
                </a:extLst>
              </p:cNvPr>
              <p:cNvSpPr/>
              <p:nvPr/>
            </p:nvSpPr>
            <p:spPr>
              <a:xfrm>
                <a:off x="9054971"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49" name="任意多边形: 形状 19">
                <a:extLst>
                  <a:ext uri="{FF2B5EF4-FFF2-40B4-BE49-F238E27FC236}">
                    <a16:creationId xmlns:a16="http://schemas.microsoft.com/office/drawing/2014/main" id="{1443A7B3-A4AC-0DBB-72DB-1C937C0F4B98}"/>
                  </a:ext>
                </a:extLst>
              </p:cNvPr>
              <p:cNvSpPr/>
              <p:nvPr/>
            </p:nvSpPr>
            <p:spPr>
              <a:xfrm rot="20807439">
                <a:off x="9658639"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0" name="任意多边形: 形状 20">
                <a:extLst>
                  <a:ext uri="{FF2B5EF4-FFF2-40B4-BE49-F238E27FC236}">
                    <a16:creationId xmlns:a16="http://schemas.microsoft.com/office/drawing/2014/main" id="{77D68652-1C71-9CB6-9E7F-B133FBAA3FF3}"/>
                  </a:ext>
                </a:extLst>
              </p:cNvPr>
              <p:cNvSpPr/>
              <p:nvPr/>
            </p:nvSpPr>
            <p:spPr>
              <a:xfrm>
                <a:off x="9691809"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spTree>
    <p:extLst>
      <p:ext uri="{BB962C8B-B14F-4D97-AF65-F5344CB8AC3E}">
        <p14:creationId xmlns:p14="http://schemas.microsoft.com/office/powerpoint/2010/main" val="19801684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1" name="Picture 1170">
            <a:extLst>
              <a:ext uri="{FF2B5EF4-FFF2-40B4-BE49-F238E27FC236}">
                <a16:creationId xmlns:a16="http://schemas.microsoft.com/office/drawing/2014/main" id="{95C9212F-63ED-4F1D-F665-1D10BF5888D9}"/>
              </a:ext>
            </a:extLst>
          </p:cNvPr>
          <p:cNvPicPr>
            <a:picLocks noChangeAspect="1"/>
          </p:cNvPicPr>
          <p:nvPr/>
        </p:nvPicPr>
        <p:blipFill rotWithShape="1">
          <a:blip r:embed="rId2">
            <a:duotone>
              <a:schemeClr val="accent3">
                <a:shade val="45000"/>
                <a:satMod val="135000"/>
              </a:schemeClr>
              <a:prstClr val="white"/>
            </a:duotone>
            <a:extLst>
              <a:ext uri="{28A0092B-C50C-407E-A947-70E740481C1C}">
                <a14:useLocalDpi xmlns:a14="http://schemas.microsoft.com/office/drawing/2010/main" val="0"/>
              </a:ext>
            </a:extLst>
          </a:blip>
          <a:srcRect l="22880" r="46200"/>
          <a:stretch/>
        </p:blipFill>
        <p:spPr>
          <a:xfrm>
            <a:off x="8065644" y="-27364"/>
            <a:ext cx="2981424" cy="6885364"/>
          </a:xfrm>
          <a:prstGeom prst="rect">
            <a:avLst/>
          </a:prstGeom>
        </p:spPr>
      </p:pic>
      <p:sp>
        <p:nvSpPr>
          <p:cNvPr id="2" name="Title 1">
            <a:extLst>
              <a:ext uri="{FF2B5EF4-FFF2-40B4-BE49-F238E27FC236}">
                <a16:creationId xmlns:a16="http://schemas.microsoft.com/office/drawing/2014/main" id="{1CF70181-08CC-BFEC-FCAE-B87881990C5B}"/>
              </a:ext>
            </a:extLst>
          </p:cNvPr>
          <p:cNvSpPr>
            <a:spLocks noGrp="1"/>
          </p:cNvSpPr>
          <p:nvPr>
            <p:ph type="title"/>
          </p:nvPr>
        </p:nvSpPr>
        <p:spPr/>
        <p:txBody>
          <a:bodyPr/>
          <a:lstStyle/>
          <a:p>
            <a:r>
              <a:rPr lang="zh-CN" altLang="en-US"/>
              <a:t>中国主要出口游戏市场份额占比</a:t>
            </a:r>
          </a:p>
        </p:txBody>
      </p:sp>
      <p:graphicFrame>
        <p:nvGraphicFramePr>
          <p:cNvPr id="526" name="Chart 525">
            <a:extLst>
              <a:ext uri="{FF2B5EF4-FFF2-40B4-BE49-F238E27FC236}">
                <a16:creationId xmlns:a16="http://schemas.microsoft.com/office/drawing/2014/main" id="{3FA0EF06-42FB-12EB-963C-EB9F44BAAD6D}"/>
              </a:ext>
            </a:extLst>
          </p:cNvPr>
          <p:cNvGraphicFramePr/>
          <p:nvPr>
            <p:extLst>
              <p:ext uri="{D42A27DB-BD31-4B8C-83A1-F6EECF244321}">
                <p14:modId xmlns:p14="http://schemas.microsoft.com/office/powerpoint/2010/main" val="3814334143"/>
              </p:ext>
            </p:extLst>
          </p:nvPr>
        </p:nvGraphicFramePr>
        <p:xfrm>
          <a:off x="1241550" y="1927860"/>
          <a:ext cx="5844800" cy="3436620"/>
        </p:xfrm>
        <a:graphic>
          <a:graphicData uri="http://schemas.openxmlformats.org/drawingml/2006/chart">
            <c:chart xmlns:c="http://schemas.openxmlformats.org/drawingml/2006/chart" xmlns:r="http://schemas.openxmlformats.org/officeDocument/2006/relationships" r:id="rId3"/>
          </a:graphicData>
        </a:graphic>
      </p:graphicFrame>
      <p:grpSp>
        <p:nvGrpSpPr>
          <p:cNvPr id="527" name="图形 6">
            <a:extLst>
              <a:ext uri="{FF2B5EF4-FFF2-40B4-BE49-F238E27FC236}">
                <a16:creationId xmlns:a16="http://schemas.microsoft.com/office/drawing/2014/main" id="{4703AE3A-23C6-6810-7615-0AF7F1FBA56E}"/>
              </a:ext>
            </a:extLst>
          </p:cNvPr>
          <p:cNvGrpSpPr/>
          <p:nvPr/>
        </p:nvGrpSpPr>
        <p:grpSpPr>
          <a:xfrm>
            <a:off x="4787398" y="3092295"/>
            <a:ext cx="212294" cy="212294"/>
            <a:chOff x="1643483" y="4872445"/>
            <a:chExt cx="245511" cy="245511"/>
          </a:xfrm>
        </p:grpSpPr>
        <p:sp>
          <p:nvSpPr>
            <p:cNvPr id="528" name="任意多边形: 形状 75">
              <a:extLst>
                <a:ext uri="{FF2B5EF4-FFF2-40B4-BE49-F238E27FC236}">
                  <a16:creationId xmlns:a16="http://schemas.microsoft.com/office/drawing/2014/main" id="{DC90C25D-41E3-28B0-775E-5B7A9DE90C6F}"/>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529" name="任意多边形: 形状 76">
              <a:extLst>
                <a:ext uri="{FF2B5EF4-FFF2-40B4-BE49-F238E27FC236}">
                  <a16:creationId xmlns:a16="http://schemas.microsoft.com/office/drawing/2014/main" id="{4C4108F0-17B2-87ED-F4DB-88556F1C5F0E}"/>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grpSp>
        <p:nvGrpSpPr>
          <p:cNvPr id="539" name="图形 6">
            <a:extLst>
              <a:ext uri="{FF2B5EF4-FFF2-40B4-BE49-F238E27FC236}">
                <a16:creationId xmlns:a16="http://schemas.microsoft.com/office/drawing/2014/main" id="{F506CF71-E849-923C-28FC-797B72F4342F}"/>
              </a:ext>
            </a:extLst>
          </p:cNvPr>
          <p:cNvGrpSpPr/>
          <p:nvPr/>
        </p:nvGrpSpPr>
        <p:grpSpPr>
          <a:xfrm>
            <a:off x="3508486" y="3975179"/>
            <a:ext cx="212294" cy="212294"/>
            <a:chOff x="1643483" y="4872445"/>
            <a:chExt cx="245511" cy="245511"/>
          </a:xfrm>
        </p:grpSpPr>
        <p:sp>
          <p:nvSpPr>
            <p:cNvPr id="540" name="任意多边形: 形状 75">
              <a:extLst>
                <a:ext uri="{FF2B5EF4-FFF2-40B4-BE49-F238E27FC236}">
                  <a16:creationId xmlns:a16="http://schemas.microsoft.com/office/drawing/2014/main" id="{9CB80884-2BA5-E5D9-642A-48066BD77F15}"/>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541" name="任意多边形: 形状 76">
              <a:extLst>
                <a:ext uri="{FF2B5EF4-FFF2-40B4-BE49-F238E27FC236}">
                  <a16:creationId xmlns:a16="http://schemas.microsoft.com/office/drawing/2014/main" id="{60D9053E-ACF3-6837-C10E-0B1FB76F529B}"/>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grpSp>
        <p:nvGrpSpPr>
          <p:cNvPr id="542" name="图形 6">
            <a:extLst>
              <a:ext uri="{FF2B5EF4-FFF2-40B4-BE49-F238E27FC236}">
                <a16:creationId xmlns:a16="http://schemas.microsoft.com/office/drawing/2014/main" id="{9E40AA38-2493-5DF4-B36C-F04D5E22E36D}"/>
              </a:ext>
            </a:extLst>
          </p:cNvPr>
          <p:cNvGrpSpPr/>
          <p:nvPr/>
        </p:nvGrpSpPr>
        <p:grpSpPr>
          <a:xfrm>
            <a:off x="2987869" y="4445259"/>
            <a:ext cx="212294" cy="212294"/>
            <a:chOff x="1643483" y="4872445"/>
            <a:chExt cx="245511" cy="245511"/>
          </a:xfrm>
        </p:grpSpPr>
        <p:sp>
          <p:nvSpPr>
            <p:cNvPr id="543" name="任意多边形: 形状 75">
              <a:extLst>
                <a:ext uri="{FF2B5EF4-FFF2-40B4-BE49-F238E27FC236}">
                  <a16:creationId xmlns:a16="http://schemas.microsoft.com/office/drawing/2014/main" id="{01D1AAEC-0AC1-B90D-5B0F-93A615715BBF}"/>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544" name="任意多边形: 形状 76">
              <a:extLst>
                <a:ext uri="{FF2B5EF4-FFF2-40B4-BE49-F238E27FC236}">
                  <a16:creationId xmlns:a16="http://schemas.microsoft.com/office/drawing/2014/main" id="{859B3572-FFC1-E86A-9D5D-BB029907545E}"/>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grpSp>
        <p:nvGrpSpPr>
          <p:cNvPr id="545" name="图形 6">
            <a:extLst>
              <a:ext uri="{FF2B5EF4-FFF2-40B4-BE49-F238E27FC236}">
                <a16:creationId xmlns:a16="http://schemas.microsoft.com/office/drawing/2014/main" id="{208F385A-3043-6163-243E-56F101920E3F}"/>
              </a:ext>
            </a:extLst>
          </p:cNvPr>
          <p:cNvGrpSpPr/>
          <p:nvPr/>
        </p:nvGrpSpPr>
        <p:grpSpPr>
          <a:xfrm>
            <a:off x="4263567" y="4887103"/>
            <a:ext cx="212294" cy="212294"/>
            <a:chOff x="1643482" y="4872445"/>
            <a:chExt cx="245511" cy="245511"/>
          </a:xfrm>
        </p:grpSpPr>
        <p:sp>
          <p:nvSpPr>
            <p:cNvPr id="546" name="任意多边形: 形状 75">
              <a:extLst>
                <a:ext uri="{FF2B5EF4-FFF2-40B4-BE49-F238E27FC236}">
                  <a16:creationId xmlns:a16="http://schemas.microsoft.com/office/drawing/2014/main" id="{E43FE5A2-49AB-3CEE-150F-4C7006E2538C}"/>
                </a:ext>
              </a:extLst>
            </p:cNvPr>
            <p:cNvSpPr/>
            <p:nvPr/>
          </p:nvSpPr>
          <p:spPr>
            <a:xfrm>
              <a:off x="1643482"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547" name="任意多边形: 形状 76">
              <a:extLst>
                <a:ext uri="{FF2B5EF4-FFF2-40B4-BE49-F238E27FC236}">
                  <a16:creationId xmlns:a16="http://schemas.microsoft.com/office/drawing/2014/main" id="{6A41A26B-7361-3BCB-90AA-FD169947A548}"/>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sp>
        <p:nvSpPr>
          <p:cNvPr id="549" name="TextBox 548">
            <a:extLst>
              <a:ext uri="{FF2B5EF4-FFF2-40B4-BE49-F238E27FC236}">
                <a16:creationId xmlns:a16="http://schemas.microsoft.com/office/drawing/2014/main" id="{16C543B3-8B1E-96A7-2519-99EF0E1611DE}"/>
              </a:ext>
            </a:extLst>
          </p:cNvPr>
          <p:cNvSpPr txBox="1"/>
          <p:nvPr/>
        </p:nvSpPr>
        <p:spPr>
          <a:xfrm>
            <a:off x="5045832" y="3007703"/>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60%</a:t>
            </a:r>
            <a:endParaRPr lang="zh-CN" altLang="en-US" sz="1400">
              <a:solidFill>
                <a:schemeClr val="bg1"/>
              </a:solidFill>
              <a:latin typeface="Arial" panose="020B0604020202020204" pitchFamily="34" charset="0"/>
            </a:endParaRPr>
          </a:p>
        </p:txBody>
      </p:sp>
      <p:sp>
        <p:nvSpPr>
          <p:cNvPr id="550" name="TextBox 549">
            <a:extLst>
              <a:ext uri="{FF2B5EF4-FFF2-40B4-BE49-F238E27FC236}">
                <a16:creationId xmlns:a16="http://schemas.microsoft.com/office/drawing/2014/main" id="{8F648A53-84AA-9D07-19F1-1566D6C675FF}"/>
              </a:ext>
            </a:extLst>
          </p:cNvPr>
          <p:cNvSpPr txBox="1"/>
          <p:nvPr/>
        </p:nvSpPr>
        <p:spPr>
          <a:xfrm>
            <a:off x="3766920" y="3930724"/>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35%</a:t>
            </a:r>
            <a:endParaRPr lang="zh-CN" altLang="en-US" sz="1400">
              <a:solidFill>
                <a:schemeClr val="bg1"/>
              </a:solidFill>
              <a:latin typeface="Arial" panose="020B0604020202020204" pitchFamily="34" charset="0"/>
            </a:endParaRPr>
          </a:p>
        </p:txBody>
      </p:sp>
      <p:sp>
        <p:nvSpPr>
          <p:cNvPr id="551" name="TextBox 550">
            <a:extLst>
              <a:ext uri="{FF2B5EF4-FFF2-40B4-BE49-F238E27FC236}">
                <a16:creationId xmlns:a16="http://schemas.microsoft.com/office/drawing/2014/main" id="{4887D017-5FC9-A5BE-60F1-6F05C685653C}"/>
              </a:ext>
            </a:extLst>
          </p:cNvPr>
          <p:cNvSpPr txBox="1"/>
          <p:nvPr/>
        </p:nvSpPr>
        <p:spPr>
          <a:xfrm>
            <a:off x="3246303" y="4364594"/>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25%</a:t>
            </a:r>
            <a:endParaRPr lang="zh-CN" altLang="en-US" sz="1400">
              <a:solidFill>
                <a:schemeClr val="bg1"/>
              </a:solidFill>
              <a:latin typeface="Arial" panose="020B0604020202020204" pitchFamily="34" charset="0"/>
            </a:endParaRPr>
          </a:p>
        </p:txBody>
      </p:sp>
      <p:sp>
        <p:nvSpPr>
          <p:cNvPr id="552" name="TextBox 551">
            <a:extLst>
              <a:ext uri="{FF2B5EF4-FFF2-40B4-BE49-F238E27FC236}">
                <a16:creationId xmlns:a16="http://schemas.microsoft.com/office/drawing/2014/main" id="{9B6A8B50-F591-0812-0451-9C552AEE60B4}"/>
              </a:ext>
            </a:extLst>
          </p:cNvPr>
          <p:cNvSpPr txBox="1"/>
          <p:nvPr/>
        </p:nvSpPr>
        <p:spPr>
          <a:xfrm>
            <a:off x="4522002" y="4823972"/>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50%</a:t>
            </a:r>
            <a:endParaRPr lang="zh-CN" altLang="en-US" sz="1400">
              <a:solidFill>
                <a:schemeClr val="bg1"/>
              </a:solidFill>
              <a:latin typeface="Arial" panose="020B0604020202020204" pitchFamily="34" charset="0"/>
            </a:endParaRPr>
          </a:p>
        </p:txBody>
      </p:sp>
      <p:grpSp>
        <p:nvGrpSpPr>
          <p:cNvPr id="1072" name="图形 6">
            <a:extLst>
              <a:ext uri="{FF2B5EF4-FFF2-40B4-BE49-F238E27FC236}">
                <a16:creationId xmlns:a16="http://schemas.microsoft.com/office/drawing/2014/main" id="{104BDF5B-1D86-FC86-C410-FDE82DAF0112}"/>
              </a:ext>
            </a:extLst>
          </p:cNvPr>
          <p:cNvGrpSpPr/>
          <p:nvPr/>
        </p:nvGrpSpPr>
        <p:grpSpPr>
          <a:xfrm>
            <a:off x="5289590" y="3536549"/>
            <a:ext cx="212294" cy="212294"/>
            <a:chOff x="1643483" y="4872445"/>
            <a:chExt cx="245511" cy="245511"/>
          </a:xfrm>
        </p:grpSpPr>
        <p:sp>
          <p:nvSpPr>
            <p:cNvPr id="1073" name="任意多边形: 形状 75">
              <a:extLst>
                <a:ext uri="{FF2B5EF4-FFF2-40B4-BE49-F238E27FC236}">
                  <a16:creationId xmlns:a16="http://schemas.microsoft.com/office/drawing/2014/main" id="{B3C5B7EA-6E66-84CA-3FE7-6F0F3555C441}"/>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1074" name="任意多边形: 形状 76">
              <a:extLst>
                <a:ext uri="{FF2B5EF4-FFF2-40B4-BE49-F238E27FC236}">
                  <a16:creationId xmlns:a16="http://schemas.microsoft.com/office/drawing/2014/main" id="{BA64CFF4-BA36-EA09-9CF9-D8330995E061}"/>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sp>
        <p:nvSpPr>
          <p:cNvPr id="1075" name="TextBox 1074">
            <a:extLst>
              <a:ext uri="{FF2B5EF4-FFF2-40B4-BE49-F238E27FC236}">
                <a16:creationId xmlns:a16="http://schemas.microsoft.com/office/drawing/2014/main" id="{4A9A188A-3DDC-B143-3498-1777153FAE2F}"/>
              </a:ext>
            </a:extLst>
          </p:cNvPr>
          <p:cNvSpPr txBox="1"/>
          <p:nvPr/>
        </p:nvSpPr>
        <p:spPr>
          <a:xfrm>
            <a:off x="5548024" y="3492094"/>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70%</a:t>
            </a:r>
            <a:endParaRPr lang="zh-CN" altLang="en-US" sz="1400">
              <a:solidFill>
                <a:schemeClr val="bg1"/>
              </a:solidFill>
              <a:latin typeface="Arial" panose="020B0604020202020204" pitchFamily="34" charset="0"/>
            </a:endParaRPr>
          </a:p>
        </p:txBody>
      </p:sp>
      <p:grpSp>
        <p:nvGrpSpPr>
          <p:cNvPr id="1078" name="图形 6">
            <a:extLst>
              <a:ext uri="{FF2B5EF4-FFF2-40B4-BE49-F238E27FC236}">
                <a16:creationId xmlns:a16="http://schemas.microsoft.com/office/drawing/2014/main" id="{9B72310E-9C5C-5E16-CCDA-A4AD1AC4021C}"/>
              </a:ext>
            </a:extLst>
          </p:cNvPr>
          <p:cNvGrpSpPr/>
          <p:nvPr/>
        </p:nvGrpSpPr>
        <p:grpSpPr>
          <a:xfrm>
            <a:off x="4506773" y="2641164"/>
            <a:ext cx="212294" cy="212294"/>
            <a:chOff x="1643483" y="4872445"/>
            <a:chExt cx="245511" cy="245511"/>
          </a:xfrm>
        </p:grpSpPr>
        <p:sp>
          <p:nvSpPr>
            <p:cNvPr id="1079" name="任意多边形: 形状 75">
              <a:extLst>
                <a:ext uri="{FF2B5EF4-FFF2-40B4-BE49-F238E27FC236}">
                  <a16:creationId xmlns:a16="http://schemas.microsoft.com/office/drawing/2014/main" id="{EE0FE178-EA25-6300-5922-F35D83B6C196}"/>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1080" name="任意多边形: 形状 76">
              <a:extLst>
                <a:ext uri="{FF2B5EF4-FFF2-40B4-BE49-F238E27FC236}">
                  <a16:creationId xmlns:a16="http://schemas.microsoft.com/office/drawing/2014/main" id="{B8B45C11-F7EB-A7AA-9CEB-465D970202FC}"/>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sp>
        <p:nvSpPr>
          <p:cNvPr id="1081" name="TextBox 1080">
            <a:extLst>
              <a:ext uri="{FF2B5EF4-FFF2-40B4-BE49-F238E27FC236}">
                <a16:creationId xmlns:a16="http://schemas.microsoft.com/office/drawing/2014/main" id="{E225646D-F308-3C04-D24F-36423038DC86}"/>
              </a:ext>
            </a:extLst>
          </p:cNvPr>
          <p:cNvSpPr txBox="1"/>
          <p:nvPr/>
        </p:nvSpPr>
        <p:spPr>
          <a:xfrm>
            <a:off x="4765206" y="2556572"/>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55%</a:t>
            </a:r>
            <a:endParaRPr lang="zh-CN" altLang="en-US" sz="1400">
              <a:solidFill>
                <a:schemeClr val="bg1"/>
              </a:solidFill>
              <a:latin typeface="Arial" panose="020B0604020202020204" pitchFamily="34" charset="0"/>
            </a:endParaRPr>
          </a:p>
        </p:txBody>
      </p:sp>
      <p:grpSp>
        <p:nvGrpSpPr>
          <p:cNvPr id="1082" name="图形 6">
            <a:extLst>
              <a:ext uri="{FF2B5EF4-FFF2-40B4-BE49-F238E27FC236}">
                <a16:creationId xmlns:a16="http://schemas.microsoft.com/office/drawing/2014/main" id="{3A5E69CA-DD2B-B5CB-4D52-3D0D27E8EB2A}"/>
              </a:ext>
            </a:extLst>
          </p:cNvPr>
          <p:cNvGrpSpPr/>
          <p:nvPr/>
        </p:nvGrpSpPr>
        <p:grpSpPr>
          <a:xfrm>
            <a:off x="6040733" y="2189179"/>
            <a:ext cx="212294" cy="212294"/>
            <a:chOff x="1643483" y="4872445"/>
            <a:chExt cx="245511" cy="245511"/>
          </a:xfrm>
        </p:grpSpPr>
        <p:sp>
          <p:nvSpPr>
            <p:cNvPr id="1083" name="任意多边形: 形状 75">
              <a:extLst>
                <a:ext uri="{FF2B5EF4-FFF2-40B4-BE49-F238E27FC236}">
                  <a16:creationId xmlns:a16="http://schemas.microsoft.com/office/drawing/2014/main" id="{A7784524-5031-175A-FACC-8FDA6263FF09}"/>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noAutofit/>
            </a:bodyPr>
            <a:lstStyle/>
            <a:p>
              <a:endParaRPr lang="zh-CN" altLang="en-US" sz="1400">
                <a:latin typeface="Arial" panose="020B0604020202020204" pitchFamily="34" charset="0"/>
              </a:endParaRPr>
            </a:p>
          </p:txBody>
        </p:sp>
        <p:sp>
          <p:nvSpPr>
            <p:cNvPr id="1084" name="任意多边形: 形状 76">
              <a:extLst>
                <a:ext uri="{FF2B5EF4-FFF2-40B4-BE49-F238E27FC236}">
                  <a16:creationId xmlns:a16="http://schemas.microsoft.com/office/drawing/2014/main" id="{9C6EBECE-1041-B062-3F83-5650D85FE3EB}"/>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accent2"/>
            </a:solidFill>
            <a:ln w="5830" cap="flat">
              <a:noFill/>
              <a:prstDash val="solid"/>
              <a:miter/>
            </a:ln>
          </p:spPr>
          <p:txBody>
            <a:bodyPr rtlCol="0" anchor="ctr">
              <a:noAutofit/>
            </a:bodyPr>
            <a:lstStyle/>
            <a:p>
              <a:endParaRPr lang="zh-CN" altLang="en-US" sz="1400">
                <a:latin typeface="Arial" panose="020B0604020202020204" pitchFamily="34" charset="0"/>
              </a:endParaRPr>
            </a:p>
          </p:txBody>
        </p:sp>
      </p:grpSp>
      <p:sp>
        <p:nvSpPr>
          <p:cNvPr id="1085" name="TextBox 1084">
            <a:extLst>
              <a:ext uri="{FF2B5EF4-FFF2-40B4-BE49-F238E27FC236}">
                <a16:creationId xmlns:a16="http://schemas.microsoft.com/office/drawing/2014/main" id="{A9738517-2323-2B0C-4F81-49DF9D31608C}"/>
              </a:ext>
            </a:extLst>
          </p:cNvPr>
          <p:cNvSpPr txBox="1"/>
          <p:nvPr/>
        </p:nvSpPr>
        <p:spPr>
          <a:xfrm>
            <a:off x="6299166" y="2104587"/>
            <a:ext cx="564578" cy="307777"/>
          </a:xfrm>
          <a:prstGeom prst="rect">
            <a:avLst/>
          </a:prstGeom>
          <a:noFill/>
        </p:spPr>
        <p:txBody>
          <a:bodyPr wrap="none">
            <a:noAutofit/>
          </a:bodyPr>
          <a:lstStyle/>
          <a:p>
            <a:pPr algn="ctr"/>
            <a:r>
              <a:rPr lang="en-US" altLang="zh-CN" sz="1400">
                <a:solidFill>
                  <a:schemeClr val="bg1"/>
                </a:solidFill>
                <a:latin typeface="Arial" panose="020B0604020202020204" pitchFamily="34" charset="0"/>
              </a:rPr>
              <a:t>85%</a:t>
            </a:r>
            <a:endParaRPr lang="zh-CN" altLang="en-US" sz="1400">
              <a:solidFill>
                <a:schemeClr val="bg1"/>
              </a:solidFill>
              <a:latin typeface="Arial" panose="020B0604020202020204" pitchFamily="34" charset="0"/>
            </a:endParaRPr>
          </a:p>
        </p:txBody>
      </p:sp>
      <p:sp>
        <p:nvSpPr>
          <p:cNvPr id="1086" name="AutoShape 2" descr="Free illustrations of Minecraft">
            <a:extLst>
              <a:ext uri="{FF2B5EF4-FFF2-40B4-BE49-F238E27FC236}">
                <a16:creationId xmlns:a16="http://schemas.microsoft.com/office/drawing/2014/main" id="{7A3C0BCC-F602-4BEB-A656-CB250B8A40E4}"/>
              </a:ext>
            </a:extLst>
          </p:cNvPr>
          <p:cNvSpPr>
            <a:spLocks noChangeAspect="1" noChangeArrowheads="1"/>
          </p:cNvSpPr>
          <p:nvPr/>
        </p:nvSpPr>
        <p:spPr bwMode="auto">
          <a:xfrm>
            <a:off x="1524000" y="857250"/>
            <a:ext cx="9144000" cy="51435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ndParaRPr>
          </a:p>
        </p:txBody>
      </p:sp>
      <p:pic>
        <p:nvPicPr>
          <p:cNvPr id="1168" name="图片 15">
            <a:extLst>
              <a:ext uri="{FF2B5EF4-FFF2-40B4-BE49-F238E27FC236}">
                <a16:creationId xmlns:a16="http://schemas.microsoft.com/office/drawing/2014/main" id="{341D931A-EF3A-FC87-ED9C-75917771D1E6}"/>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grpSp>
        <p:nvGrpSpPr>
          <p:cNvPr id="1173" name="图形 15">
            <a:extLst>
              <a:ext uri="{FF2B5EF4-FFF2-40B4-BE49-F238E27FC236}">
                <a16:creationId xmlns:a16="http://schemas.microsoft.com/office/drawing/2014/main" id="{6566DC8F-4843-76E4-E069-F56C063478FA}"/>
              </a:ext>
            </a:extLst>
          </p:cNvPr>
          <p:cNvGrpSpPr/>
          <p:nvPr/>
        </p:nvGrpSpPr>
        <p:grpSpPr>
          <a:xfrm>
            <a:off x="7536833" y="-553862"/>
            <a:ext cx="1548196" cy="4168992"/>
            <a:chOff x="2419568" y="-43021"/>
            <a:chExt cx="1548196" cy="4168992"/>
          </a:xfrm>
          <a:solidFill>
            <a:srgbClr val="FFFFFF"/>
          </a:solidFill>
        </p:grpSpPr>
        <p:grpSp>
          <p:nvGrpSpPr>
            <p:cNvPr id="1174" name="图形 15">
              <a:extLst>
                <a:ext uri="{FF2B5EF4-FFF2-40B4-BE49-F238E27FC236}">
                  <a16:creationId xmlns:a16="http://schemas.microsoft.com/office/drawing/2014/main" id="{4A41550E-98CF-3454-ED00-637DAD2E3485}"/>
                </a:ext>
              </a:extLst>
            </p:cNvPr>
            <p:cNvGrpSpPr/>
            <p:nvPr/>
          </p:nvGrpSpPr>
          <p:grpSpPr>
            <a:xfrm>
              <a:off x="3254059" y="-43021"/>
              <a:ext cx="713705" cy="4168992"/>
              <a:chOff x="3254059" y="-43021"/>
              <a:chExt cx="713705" cy="4168992"/>
            </a:xfrm>
            <a:solidFill>
              <a:srgbClr val="FFFFFF"/>
            </a:solidFill>
          </p:grpSpPr>
          <p:sp>
            <p:nvSpPr>
              <p:cNvPr id="1303" name="任意多边形: 形状 139">
                <a:extLst>
                  <a:ext uri="{FF2B5EF4-FFF2-40B4-BE49-F238E27FC236}">
                    <a16:creationId xmlns:a16="http://schemas.microsoft.com/office/drawing/2014/main" id="{610B57FC-C643-B160-FBC8-564A1E5810CA}"/>
                  </a:ext>
                </a:extLst>
              </p:cNvPr>
              <p:cNvSpPr/>
              <p:nvPr/>
            </p:nvSpPr>
            <p:spPr>
              <a:xfrm>
                <a:off x="3254059"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4" name="任意多边形: 形状 140">
                <a:extLst>
                  <a:ext uri="{FF2B5EF4-FFF2-40B4-BE49-F238E27FC236}">
                    <a16:creationId xmlns:a16="http://schemas.microsoft.com/office/drawing/2014/main" id="{56446247-AB4E-9745-2FB4-C6721E7F4F80}"/>
                  </a:ext>
                </a:extLst>
              </p:cNvPr>
              <p:cNvSpPr/>
              <p:nvPr/>
            </p:nvSpPr>
            <p:spPr>
              <a:xfrm>
                <a:off x="3254059"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5" name="任意多边形: 形状 141">
                <a:extLst>
                  <a:ext uri="{FF2B5EF4-FFF2-40B4-BE49-F238E27FC236}">
                    <a16:creationId xmlns:a16="http://schemas.microsoft.com/office/drawing/2014/main" id="{67DDBF19-DA00-87E7-C054-4D87E7AB74D8}"/>
                  </a:ext>
                </a:extLst>
              </p:cNvPr>
              <p:cNvSpPr/>
              <p:nvPr/>
            </p:nvSpPr>
            <p:spPr>
              <a:xfrm>
                <a:off x="3254059"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6" name="任意多边形: 形状 142">
                <a:extLst>
                  <a:ext uri="{FF2B5EF4-FFF2-40B4-BE49-F238E27FC236}">
                    <a16:creationId xmlns:a16="http://schemas.microsoft.com/office/drawing/2014/main" id="{FEE418FE-F13A-50CF-05FA-376B7E90683C}"/>
                  </a:ext>
                </a:extLst>
              </p:cNvPr>
              <p:cNvSpPr/>
              <p:nvPr/>
            </p:nvSpPr>
            <p:spPr>
              <a:xfrm>
                <a:off x="3254059"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7" name="任意多边形: 形状 143">
                <a:extLst>
                  <a:ext uri="{FF2B5EF4-FFF2-40B4-BE49-F238E27FC236}">
                    <a16:creationId xmlns:a16="http://schemas.microsoft.com/office/drawing/2014/main" id="{A90309FB-FFD5-4D5B-BAA5-3AEAD5922946}"/>
                  </a:ext>
                </a:extLst>
              </p:cNvPr>
              <p:cNvSpPr/>
              <p:nvPr/>
            </p:nvSpPr>
            <p:spPr>
              <a:xfrm>
                <a:off x="3425443"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8" name="任意多边形: 形状 144">
                <a:extLst>
                  <a:ext uri="{FF2B5EF4-FFF2-40B4-BE49-F238E27FC236}">
                    <a16:creationId xmlns:a16="http://schemas.microsoft.com/office/drawing/2014/main" id="{7DEFE823-DBF1-E73A-FAA9-B61A0329C947}"/>
                  </a:ext>
                </a:extLst>
              </p:cNvPr>
              <p:cNvSpPr/>
              <p:nvPr/>
            </p:nvSpPr>
            <p:spPr>
              <a:xfrm>
                <a:off x="3425443"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9" name="任意多边形: 形状 145">
                <a:extLst>
                  <a:ext uri="{FF2B5EF4-FFF2-40B4-BE49-F238E27FC236}">
                    <a16:creationId xmlns:a16="http://schemas.microsoft.com/office/drawing/2014/main" id="{1C1E2D82-8789-31B0-51A1-E60DD5700E33}"/>
                  </a:ext>
                </a:extLst>
              </p:cNvPr>
              <p:cNvSpPr/>
              <p:nvPr/>
            </p:nvSpPr>
            <p:spPr>
              <a:xfrm>
                <a:off x="3425443"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0" name="任意多边形: 形状 146">
                <a:extLst>
                  <a:ext uri="{FF2B5EF4-FFF2-40B4-BE49-F238E27FC236}">
                    <a16:creationId xmlns:a16="http://schemas.microsoft.com/office/drawing/2014/main" id="{104A67AF-00B6-135D-7D9F-B63F151EF9FC}"/>
                  </a:ext>
                </a:extLst>
              </p:cNvPr>
              <p:cNvSpPr/>
              <p:nvPr/>
            </p:nvSpPr>
            <p:spPr>
              <a:xfrm>
                <a:off x="3425443"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1" name="任意多边形: 形状 147">
                <a:extLst>
                  <a:ext uri="{FF2B5EF4-FFF2-40B4-BE49-F238E27FC236}">
                    <a16:creationId xmlns:a16="http://schemas.microsoft.com/office/drawing/2014/main" id="{1EED68B2-E2C7-6D15-AB50-445651105AE9}"/>
                  </a:ext>
                </a:extLst>
              </p:cNvPr>
              <p:cNvSpPr/>
              <p:nvPr/>
            </p:nvSpPr>
            <p:spPr>
              <a:xfrm>
                <a:off x="3254059"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2" name="任意多边形: 形状 148">
                <a:extLst>
                  <a:ext uri="{FF2B5EF4-FFF2-40B4-BE49-F238E27FC236}">
                    <a16:creationId xmlns:a16="http://schemas.microsoft.com/office/drawing/2014/main" id="{692397B6-70F9-746D-D4AE-E8C185B8CB66}"/>
                  </a:ext>
                </a:extLst>
              </p:cNvPr>
              <p:cNvSpPr/>
              <p:nvPr/>
            </p:nvSpPr>
            <p:spPr>
              <a:xfrm>
                <a:off x="3254059"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3" name="任意多边形: 形状 149">
                <a:extLst>
                  <a:ext uri="{FF2B5EF4-FFF2-40B4-BE49-F238E27FC236}">
                    <a16:creationId xmlns:a16="http://schemas.microsoft.com/office/drawing/2014/main" id="{F7989C2E-95E4-6AA5-D175-80D0F2301FF9}"/>
                  </a:ext>
                </a:extLst>
              </p:cNvPr>
              <p:cNvSpPr/>
              <p:nvPr/>
            </p:nvSpPr>
            <p:spPr>
              <a:xfrm>
                <a:off x="3254059"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4" name="任意多边形: 形状 150">
                <a:extLst>
                  <a:ext uri="{FF2B5EF4-FFF2-40B4-BE49-F238E27FC236}">
                    <a16:creationId xmlns:a16="http://schemas.microsoft.com/office/drawing/2014/main" id="{8636E3AB-7525-DB0F-3A8C-5BB825DE1338}"/>
                  </a:ext>
                </a:extLst>
              </p:cNvPr>
              <p:cNvSpPr/>
              <p:nvPr/>
            </p:nvSpPr>
            <p:spPr>
              <a:xfrm>
                <a:off x="3254059"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5" name="任意多边形: 形状 151">
                <a:extLst>
                  <a:ext uri="{FF2B5EF4-FFF2-40B4-BE49-F238E27FC236}">
                    <a16:creationId xmlns:a16="http://schemas.microsoft.com/office/drawing/2014/main" id="{397DE199-796D-731B-2C07-22B979361588}"/>
                  </a:ext>
                </a:extLst>
              </p:cNvPr>
              <p:cNvSpPr/>
              <p:nvPr/>
            </p:nvSpPr>
            <p:spPr>
              <a:xfrm>
                <a:off x="3254059"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6" name="任意多边形: 形状 152">
                <a:extLst>
                  <a:ext uri="{FF2B5EF4-FFF2-40B4-BE49-F238E27FC236}">
                    <a16:creationId xmlns:a16="http://schemas.microsoft.com/office/drawing/2014/main" id="{253745FA-3A56-7BEB-B8A6-9C56FD5FA7E5}"/>
                  </a:ext>
                </a:extLst>
              </p:cNvPr>
              <p:cNvSpPr/>
              <p:nvPr/>
            </p:nvSpPr>
            <p:spPr>
              <a:xfrm>
                <a:off x="3254059"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7" name="任意多边形: 形状 153">
                <a:extLst>
                  <a:ext uri="{FF2B5EF4-FFF2-40B4-BE49-F238E27FC236}">
                    <a16:creationId xmlns:a16="http://schemas.microsoft.com/office/drawing/2014/main" id="{2BFC1E7A-3F4C-FFD8-7ABC-137CA6016734}"/>
                  </a:ext>
                </a:extLst>
              </p:cNvPr>
              <p:cNvSpPr/>
              <p:nvPr/>
            </p:nvSpPr>
            <p:spPr>
              <a:xfrm>
                <a:off x="3254059"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8" name="任意多边形: 形状 154">
                <a:extLst>
                  <a:ext uri="{FF2B5EF4-FFF2-40B4-BE49-F238E27FC236}">
                    <a16:creationId xmlns:a16="http://schemas.microsoft.com/office/drawing/2014/main" id="{C5C26159-844F-A7A3-C41D-3E0A9568BB71}"/>
                  </a:ext>
                </a:extLst>
              </p:cNvPr>
              <p:cNvSpPr/>
              <p:nvPr/>
            </p:nvSpPr>
            <p:spPr>
              <a:xfrm>
                <a:off x="3254059"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9" name="任意多边形: 形状 155">
                <a:extLst>
                  <a:ext uri="{FF2B5EF4-FFF2-40B4-BE49-F238E27FC236}">
                    <a16:creationId xmlns:a16="http://schemas.microsoft.com/office/drawing/2014/main" id="{2E6DF650-8EC7-FD08-08BD-E42794C1B225}"/>
                  </a:ext>
                </a:extLst>
              </p:cNvPr>
              <p:cNvSpPr/>
              <p:nvPr/>
            </p:nvSpPr>
            <p:spPr>
              <a:xfrm>
                <a:off x="3254059"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0" name="任意多边形: 形状 156">
                <a:extLst>
                  <a:ext uri="{FF2B5EF4-FFF2-40B4-BE49-F238E27FC236}">
                    <a16:creationId xmlns:a16="http://schemas.microsoft.com/office/drawing/2014/main" id="{AEAE4E1C-EBC1-1AAA-4086-EC0A87643735}"/>
                  </a:ext>
                </a:extLst>
              </p:cNvPr>
              <p:cNvSpPr/>
              <p:nvPr/>
            </p:nvSpPr>
            <p:spPr>
              <a:xfrm>
                <a:off x="3254059"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1" name="任意多边形: 形状 157">
                <a:extLst>
                  <a:ext uri="{FF2B5EF4-FFF2-40B4-BE49-F238E27FC236}">
                    <a16:creationId xmlns:a16="http://schemas.microsoft.com/office/drawing/2014/main" id="{978104C2-D46C-5998-CDCF-D8737BBF1FB6}"/>
                  </a:ext>
                </a:extLst>
              </p:cNvPr>
              <p:cNvSpPr/>
              <p:nvPr/>
            </p:nvSpPr>
            <p:spPr>
              <a:xfrm>
                <a:off x="3254059"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2" name="任意多边形: 形状 158">
                <a:extLst>
                  <a:ext uri="{FF2B5EF4-FFF2-40B4-BE49-F238E27FC236}">
                    <a16:creationId xmlns:a16="http://schemas.microsoft.com/office/drawing/2014/main" id="{A1DDF666-25EB-B92F-2C3B-8C586CDC55B6}"/>
                  </a:ext>
                </a:extLst>
              </p:cNvPr>
              <p:cNvSpPr/>
              <p:nvPr/>
            </p:nvSpPr>
            <p:spPr>
              <a:xfrm>
                <a:off x="3254059"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3" name="任意多边形: 形状 159">
                <a:extLst>
                  <a:ext uri="{FF2B5EF4-FFF2-40B4-BE49-F238E27FC236}">
                    <a16:creationId xmlns:a16="http://schemas.microsoft.com/office/drawing/2014/main" id="{8D4B1BEF-0FB3-7F64-5B11-531CF392BF4F}"/>
                  </a:ext>
                </a:extLst>
              </p:cNvPr>
              <p:cNvSpPr/>
              <p:nvPr/>
            </p:nvSpPr>
            <p:spPr>
              <a:xfrm>
                <a:off x="3254059"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4" name="任意多边形: 形状 160">
                <a:extLst>
                  <a:ext uri="{FF2B5EF4-FFF2-40B4-BE49-F238E27FC236}">
                    <a16:creationId xmlns:a16="http://schemas.microsoft.com/office/drawing/2014/main" id="{2FF2668D-9ED5-A12C-64AC-460BEB062317}"/>
                  </a:ext>
                </a:extLst>
              </p:cNvPr>
              <p:cNvSpPr/>
              <p:nvPr/>
            </p:nvSpPr>
            <p:spPr>
              <a:xfrm>
                <a:off x="3254059"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5" name="任意多边形: 形状 161">
                <a:extLst>
                  <a:ext uri="{FF2B5EF4-FFF2-40B4-BE49-F238E27FC236}">
                    <a16:creationId xmlns:a16="http://schemas.microsoft.com/office/drawing/2014/main" id="{D03E606B-DD31-3AA7-AFDF-DDC480681C12}"/>
                  </a:ext>
                </a:extLst>
              </p:cNvPr>
              <p:cNvSpPr/>
              <p:nvPr/>
            </p:nvSpPr>
            <p:spPr>
              <a:xfrm>
                <a:off x="3254059"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6" name="任意多边形: 形状 162">
                <a:extLst>
                  <a:ext uri="{FF2B5EF4-FFF2-40B4-BE49-F238E27FC236}">
                    <a16:creationId xmlns:a16="http://schemas.microsoft.com/office/drawing/2014/main" id="{B10E4592-8045-7383-8026-664D49B3BE1E}"/>
                  </a:ext>
                </a:extLst>
              </p:cNvPr>
              <p:cNvSpPr/>
              <p:nvPr/>
            </p:nvSpPr>
            <p:spPr>
              <a:xfrm>
                <a:off x="3254059"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7" name="任意多边形: 形状 163">
                <a:extLst>
                  <a:ext uri="{FF2B5EF4-FFF2-40B4-BE49-F238E27FC236}">
                    <a16:creationId xmlns:a16="http://schemas.microsoft.com/office/drawing/2014/main" id="{12B5F39B-3B6D-7330-C401-0EAA7DFF8BD8}"/>
                  </a:ext>
                </a:extLst>
              </p:cNvPr>
              <p:cNvSpPr/>
              <p:nvPr/>
            </p:nvSpPr>
            <p:spPr>
              <a:xfrm>
                <a:off x="3254059"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8" name="任意多边形: 形状 164">
                <a:extLst>
                  <a:ext uri="{FF2B5EF4-FFF2-40B4-BE49-F238E27FC236}">
                    <a16:creationId xmlns:a16="http://schemas.microsoft.com/office/drawing/2014/main" id="{146B0945-FE66-D5CD-EBD5-B18AC68B42C0}"/>
                  </a:ext>
                </a:extLst>
              </p:cNvPr>
              <p:cNvSpPr/>
              <p:nvPr/>
            </p:nvSpPr>
            <p:spPr>
              <a:xfrm>
                <a:off x="3254059"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9" name="任意多边形: 形状 165">
                <a:extLst>
                  <a:ext uri="{FF2B5EF4-FFF2-40B4-BE49-F238E27FC236}">
                    <a16:creationId xmlns:a16="http://schemas.microsoft.com/office/drawing/2014/main" id="{D05C23F5-9D46-CB07-3C9B-237E623598DA}"/>
                  </a:ext>
                </a:extLst>
              </p:cNvPr>
              <p:cNvSpPr/>
              <p:nvPr/>
            </p:nvSpPr>
            <p:spPr>
              <a:xfrm>
                <a:off x="3254059"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0" name="任意多边形: 形状 166">
                <a:extLst>
                  <a:ext uri="{FF2B5EF4-FFF2-40B4-BE49-F238E27FC236}">
                    <a16:creationId xmlns:a16="http://schemas.microsoft.com/office/drawing/2014/main" id="{83EE90BB-B0F0-631B-2687-B70684BD5882}"/>
                  </a:ext>
                </a:extLst>
              </p:cNvPr>
              <p:cNvSpPr/>
              <p:nvPr/>
            </p:nvSpPr>
            <p:spPr>
              <a:xfrm>
                <a:off x="3254059"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1" name="任意多边形: 形状 167">
                <a:extLst>
                  <a:ext uri="{FF2B5EF4-FFF2-40B4-BE49-F238E27FC236}">
                    <a16:creationId xmlns:a16="http://schemas.microsoft.com/office/drawing/2014/main" id="{7968B70B-7DB8-6988-D08B-CFF6AF431875}"/>
                  </a:ext>
                </a:extLst>
              </p:cNvPr>
              <p:cNvSpPr/>
              <p:nvPr/>
            </p:nvSpPr>
            <p:spPr>
              <a:xfrm>
                <a:off x="3254059"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2" name="任意多边形: 形状 168">
                <a:extLst>
                  <a:ext uri="{FF2B5EF4-FFF2-40B4-BE49-F238E27FC236}">
                    <a16:creationId xmlns:a16="http://schemas.microsoft.com/office/drawing/2014/main" id="{FBCC774E-42D9-5182-5F36-440570F1A85B}"/>
                  </a:ext>
                </a:extLst>
              </p:cNvPr>
              <p:cNvSpPr/>
              <p:nvPr/>
            </p:nvSpPr>
            <p:spPr>
              <a:xfrm>
                <a:off x="3425443"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3" name="任意多边形: 形状 169">
                <a:extLst>
                  <a:ext uri="{FF2B5EF4-FFF2-40B4-BE49-F238E27FC236}">
                    <a16:creationId xmlns:a16="http://schemas.microsoft.com/office/drawing/2014/main" id="{799914F0-30BE-EF67-2FF0-933532B2FF8D}"/>
                  </a:ext>
                </a:extLst>
              </p:cNvPr>
              <p:cNvSpPr/>
              <p:nvPr/>
            </p:nvSpPr>
            <p:spPr>
              <a:xfrm>
                <a:off x="3425443"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4" name="任意多边形: 形状 170">
                <a:extLst>
                  <a:ext uri="{FF2B5EF4-FFF2-40B4-BE49-F238E27FC236}">
                    <a16:creationId xmlns:a16="http://schemas.microsoft.com/office/drawing/2014/main" id="{BFDF1299-EFF8-A7BB-5570-11B35EDDF2CB}"/>
                  </a:ext>
                </a:extLst>
              </p:cNvPr>
              <p:cNvSpPr/>
              <p:nvPr/>
            </p:nvSpPr>
            <p:spPr>
              <a:xfrm>
                <a:off x="3425443"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5" name="任意多边形: 形状 171">
                <a:extLst>
                  <a:ext uri="{FF2B5EF4-FFF2-40B4-BE49-F238E27FC236}">
                    <a16:creationId xmlns:a16="http://schemas.microsoft.com/office/drawing/2014/main" id="{A19383DB-D677-977B-0835-DC149FB8A4CF}"/>
                  </a:ext>
                </a:extLst>
              </p:cNvPr>
              <p:cNvSpPr/>
              <p:nvPr/>
            </p:nvSpPr>
            <p:spPr>
              <a:xfrm>
                <a:off x="3425443"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6" name="任意多边形: 形状 172">
                <a:extLst>
                  <a:ext uri="{FF2B5EF4-FFF2-40B4-BE49-F238E27FC236}">
                    <a16:creationId xmlns:a16="http://schemas.microsoft.com/office/drawing/2014/main" id="{6E359724-5F4C-C917-4653-B6408F2A4D1D}"/>
                  </a:ext>
                </a:extLst>
              </p:cNvPr>
              <p:cNvSpPr/>
              <p:nvPr/>
            </p:nvSpPr>
            <p:spPr>
              <a:xfrm>
                <a:off x="3425443"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7" name="任意多边形: 形状 173">
                <a:extLst>
                  <a:ext uri="{FF2B5EF4-FFF2-40B4-BE49-F238E27FC236}">
                    <a16:creationId xmlns:a16="http://schemas.microsoft.com/office/drawing/2014/main" id="{63F9CE94-AC49-10B9-EDBD-89241FCC0A88}"/>
                  </a:ext>
                </a:extLst>
              </p:cNvPr>
              <p:cNvSpPr/>
              <p:nvPr/>
            </p:nvSpPr>
            <p:spPr>
              <a:xfrm>
                <a:off x="3425443"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8" name="任意多边形: 形状 174">
                <a:extLst>
                  <a:ext uri="{FF2B5EF4-FFF2-40B4-BE49-F238E27FC236}">
                    <a16:creationId xmlns:a16="http://schemas.microsoft.com/office/drawing/2014/main" id="{7192CA51-BA2F-37C3-FCAA-CE4474B94C12}"/>
                  </a:ext>
                </a:extLst>
              </p:cNvPr>
              <p:cNvSpPr/>
              <p:nvPr/>
            </p:nvSpPr>
            <p:spPr>
              <a:xfrm>
                <a:off x="3425443"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9" name="任意多边形: 形状 175">
                <a:extLst>
                  <a:ext uri="{FF2B5EF4-FFF2-40B4-BE49-F238E27FC236}">
                    <a16:creationId xmlns:a16="http://schemas.microsoft.com/office/drawing/2014/main" id="{2759DD68-BEAD-711A-44AC-BD01AB542C3C}"/>
                  </a:ext>
                </a:extLst>
              </p:cNvPr>
              <p:cNvSpPr/>
              <p:nvPr/>
            </p:nvSpPr>
            <p:spPr>
              <a:xfrm>
                <a:off x="3425443"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0" name="任意多边形: 形状 176">
                <a:extLst>
                  <a:ext uri="{FF2B5EF4-FFF2-40B4-BE49-F238E27FC236}">
                    <a16:creationId xmlns:a16="http://schemas.microsoft.com/office/drawing/2014/main" id="{D2083FA1-2854-ED54-D726-1E12306B221E}"/>
                  </a:ext>
                </a:extLst>
              </p:cNvPr>
              <p:cNvSpPr/>
              <p:nvPr/>
            </p:nvSpPr>
            <p:spPr>
              <a:xfrm>
                <a:off x="3425443"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1" name="任意多边形: 形状 177">
                <a:extLst>
                  <a:ext uri="{FF2B5EF4-FFF2-40B4-BE49-F238E27FC236}">
                    <a16:creationId xmlns:a16="http://schemas.microsoft.com/office/drawing/2014/main" id="{E9A12FD9-F925-134F-BC32-BD4B44869C1F}"/>
                  </a:ext>
                </a:extLst>
              </p:cNvPr>
              <p:cNvSpPr/>
              <p:nvPr/>
            </p:nvSpPr>
            <p:spPr>
              <a:xfrm>
                <a:off x="3425443"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2" name="任意多边形: 形状 178">
                <a:extLst>
                  <a:ext uri="{FF2B5EF4-FFF2-40B4-BE49-F238E27FC236}">
                    <a16:creationId xmlns:a16="http://schemas.microsoft.com/office/drawing/2014/main" id="{EF5F2826-B3AB-9F3D-CEA4-C5655C308336}"/>
                  </a:ext>
                </a:extLst>
              </p:cNvPr>
              <p:cNvSpPr/>
              <p:nvPr/>
            </p:nvSpPr>
            <p:spPr>
              <a:xfrm>
                <a:off x="3425443"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3" name="任意多边形: 形状 179">
                <a:extLst>
                  <a:ext uri="{FF2B5EF4-FFF2-40B4-BE49-F238E27FC236}">
                    <a16:creationId xmlns:a16="http://schemas.microsoft.com/office/drawing/2014/main" id="{787C3F8A-3450-CBD9-9E08-69605451C8CC}"/>
                  </a:ext>
                </a:extLst>
              </p:cNvPr>
              <p:cNvSpPr/>
              <p:nvPr/>
            </p:nvSpPr>
            <p:spPr>
              <a:xfrm>
                <a:off x="3425443"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4" name="任意多边形: 形状 180">
                <a:extLst>
                  <a:ext uri="{FF2B5EF4-FFF2-40B4-BE49-F238E27FC236}">
                    <a16:creationId xmlns:a16="http://schemas.microsoft.com/office/drawing/2014/main" id="{30296C10-0234-832A-927C-A781E28E5D33}"/>
                  </a:ext>
                </a:extLst>
              </p:cNvPr>
              <p:cNvSpPr/>
              <p:nvPr/>
            </p:nvSpPr>
            <p:spPr>
              <a:xfrm>
                <a:off x="3425443"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5" name="任意多边形: 形状 181">
                <a:extLst>
                  <a:ext uri="{FF2B5EF4-FFF2-40B4-BE49-F238E27FC236}">
                    <a16:creationId xmlns:a16="http://schemas.microsoft.com/office/drawing/2014/main" id="{F6244919-53B2-8343-7A64-53979D4A4BF9}"/>
                  </a:ext>
                </a:extLst>
              </p:cNvPr>
              <p:cNvSpPr/>
              <p:nvPr/>
            </p:nvSpPr>
            <p:spPr>
              <a:xfrm>
                <a:off x="3425443"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6" name="任意多边形: 形状 182">
                <a:extLst>
                  <a:ext uri="{FF2B5EF4-FFF2-40B4-BE49-F238E27FC236}">
                    <a16:creationId xmlns:a16="http://schemas.microsoft.com/office/drawing/2014/main" id="{1250F34F-D6D6-7C3E-0E21-E6AC70DDC612}"/>
                  </a:ext>
                </a:extLst>
              </p:cNvPr>
              <p:cNvSpPr/>
              <p:nvPr/>
            </p:nvSpPr>
            <p:spPr>
              <a:xfrm>
                <a:off x="3425443"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7" name="任意多边形: 形状 183">
                <a:extLst>
                  <a:ext uri="{FF2B5EF4-FFF2-40B4-BE49-F238E27FC236}">
                    <a16:creationId xmlns:a16="http://schemas.microsoft.com/office/drawing/2014/main" id="{E0203DAA-0FD7-C93E-296F-C44E2A7844D3}"/>
                  </a:ext>
                </a:extLst>
              </p:cNvPr>
              <p:cNvSpPr/>
              <p:nvPr/>
            </p:nvSpPr>
            <p:spPr>
              <a:xfrm>
                <a:off x="3425443"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8" name="任意多边形: 形状 184">
                <a:extLst>
                  <a:ext uri="{FF2B5EF4-FFF2-40B4-BE49-F238E27FC236}">
                    <a16:creationId xmlns:a16="http://schemas.microsoft.com/office/drawing/2014/main" id="{7064ABFF-0BCA-EC3B-8FA5-619FE9CFFFEE}"/>
                  </a:ext>
                </a:extLst>
              </p:cNvPr>
              <p:cNvSpPr/>
              <p:nvPr/>
            </p:nvSpPr>
            <p:spPr>
              <a:xfrm>
                <a:off x="3425443"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9" name="任意多边形: 形状 185">
                <a:extLst>
                  <a:ext uri="{FF2B5EF4-FFF2-40B4-BE49-F238E27FC236}">
                    <a16:creationId xmlns:a16="http://schemas.microsoft.com/office/drawing/2014/main" id="{577BC377-24E1-4320-E082-4CEA04499C0D}"/>
                  </a:ext>
                </a:extLst>
              </p:cNvPr>
              <p:cNvSpPr/>
              <p:nvPr/>
            </p:nvSpPr>
            <p:spPr>
              <a:xfrm>
                <a:off x="3425443"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0" name="任意多边形: 形状 186">
                <a:extLst>
                  <a:ext uri="{FF2B5EF4-FFF2-40B4-BE49-F238E27FC236}">
                    <a16:creationId xmlns:a16="http://schemas.microsoft.com/office/drawing/2014/main" id="{AA125FC0-D130-E150-AFC0-3E326EF11722}"/>
                  </a:ext>
                </a:extLst>
              </p:cNvPr>
              <p:cNvSpPr/>
              <p:nvPr/>
            </p:nvSpPr>
            <p:spPr>
              <a:xfrm>
                <a:off x="3425443"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1" name="任意多边形: 形状 187">
                <a:extLst>
                  <a:ext uri="{FF2B5EF4-FFF2-40B4-BE49-F238E27FC236}">
                    <a16:creationId xmlns:a16="http://schemas.microsoft.com/office/drawing/2014/main" id="{1F77C8DE-9EF1-BD3F-5942-09E6B1D0A240}"/>
                  </a:ext>
                </a:extLst>
              </p:cNvPr>
              <p:cNvSpPr/>
              <p:nvPr/>
            </p:nvSpPr>
            <p:spPr>
              <a:xfrm>
                <a:off x="3425443"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2" name="任意多边形: 形状 188">
                <a:extLst>
                  <a:ext uri="{FF2B5EF4-FFF2-40B4-BE49-F238E27FC236}">
                    <a16:creationId xmlns:a16="http://schemas.microsoft.com/office/drawing/2014/main" id="{98D5342F-6A48-A482-BE27-4E692830D33D}"/>
                  </a:ext>
                </a:extLst>
              </p:cNvPr>
              <p:cNvSpPr/>
              <p:nvPr/>
            </p:nvSpPr>
            <p:spPr>
              <a:xfrm>
                <a:off x="3425443"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nvGrpSpPr>
              <p:cNvPr id="1353" name="图形 15">
                <a:extLst>
                  <a:ext uri="{FF2B5EF4-FFF2-40B4-BE49-F238E27FC236}">
                    <a16:creationId xmlns:a16="http://schemas.microsoft.com/office/drawing/2014/main" id="{3CB4327C-BACA-4A71-2C05-169A9C70315B}"/>
                  </a:ext>
                </a:extLst>
              </p:cNvPr>
              <p:cNvGrpSpPr/>
              <p:nvPr/>
            </p:nvGrpSpPr>
            <p:grpSpPr>
              <a:xfrm>
                <a:off x="3596826" y="-43021"/>
                <a:ext cx="28102" cy="4168992"/>
                <a:chOff x="3596826" y="-43021"/>
                <a:chExt cx="28102" cy="4168992"/>
              </a:xfrm>
              <a:solidFill>
                <a:srgbClr val="FFFFFF"/>
              </a:solidFill>
            </p:grpSpPr>
            <p:sp>
              <p:nvSpPr>
                <p:cNvPr id="1405" name="任意多边形: 形状 241">
                  <a:extLst>
                    <a:ext uri="{FF2B5EF4-FFF2-40B4-BE49-F238E27FC236}">
                      <a16:creationId xmlns:a16="http://schemas.microsoft.com/office/drawing/2014/main" id="{99A53363-781B-45D0-E57B-15BC065368A9}"/>
                    </a:ext>
                  </a:extLst>
                </p:cNvPr>
                <p:cNvSpPr/>
                <p:nvPr/>
              </p:nvSpPr>
              <p:spPr>
                <a:xfrm>
                  <a:off x="3596826"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6" name="任意多边形: 形状 242">
                  <a:extLst>
                    <a:ext uri="{FF2B5EF4-FFF2-40B4-BE49-F238E27FC236}">
                      <a16:creationId xmlns:a16="http://schemas.microsoft.com/office/drawing/2014/main" id="{B2D36724-F8FC-8717-7BA1-A99FCC17C156}"/>
                    </a:ext>
                  </a:extLst>
                </p:cNvPr>
                <p:cNvSpPr/>
                <p:nvPr/>
              </p:nvSpPr>
              <p:spPr>
                <a:xfrm>
                  <a:off x="3596826"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7" name="任意多边形: 形状 243">
                  <a:extLst>
                    <a:ext uri="{FF2B5EF4-FFF2-40B4-BE49-F238E27FC236}">
                      <a16:creationId xmlns:a16="http://schemas.microsoft.com/office/drawing/2014/main" id="{C3E48F80-CF9F-05F1-9BEF-DE46AE6CF3FA}"/>
                    </a:ext>
                  </a:extLst>
                </p:cNvPr>
                <p:cNvSpPr/>
                <p:nvPr/>
              </p:nvSpPr>
              <p:spPr>
                <a:xfrm>
                  <a:off x="3596826"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8" name="任意多边形: 形状 244">
                  <a:extLst>
                    <a:ext uri="{FF2B5EF4-FFF2-40B4-BE49-F238E27FC236}">
                      <a16:creationId xmlns:a16="http://schemas.microsoft.com/office/drawing/2014/main" id="{EE2E4DE1-8785-2BED-A687-D07898182720}"/>
                    </a:ext>
                  </a:extLst>
                </p:cNvPr>
                <p:cNvSpPr/>
                <p:nvPr/>
              </p:nvSpPr>
              <p:spPr>
                <a:xfrm>
                  <a:off x="3596826"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9" name="任意多边形: 形状 245">
                  <a:extLst>
                    <a:ext uri="{FF2B5EF4-FFF2-40B4-BE49-F238E27FC236}">
                      <a16:creationId xmlns:a16="http://schemas.microsoft.com/office/drawing/2014/main" id="{A0BDBA30-E746-68BD-5F0C-112489CC4FAF}"/>
                    </a:ext>
                  </a:extLst>
                </p:cNvPr>
                <p:cNvSpPr/>
                <p:nvPr/>
              </p:nvSpPr>
              <p:spPr>
                <a:xfrm>
                  <a:off x="3596826"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0" name="任意多边形: 形状 246">
                  <a:extLst>
                    <a:ext uri="{FF2B5EF4-FFF2-40B4-BE49-F238E27FC236}">
                      <a16:creationId xmlns:a16="http://schemas.microsoft.com/office/drawing/2014/main" id="{D65417C3-9785-FA76-AAFE-39D7E1068BEB}"/>
                    </a:ext>
                  </a:extLst>
                </p:cNvPr>
                <p:cNvSpPr/>
                <p:nvPr/>
              </p:nvSpPr>
              <p:spPr>
                <a:xfrm>
                  <a:off x="3596826"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1" name="任意多边形: 形状 247">
                  <a:extLst>
                    <a:ext uri="{FF2B5EF4-FFF2-40B4-BE49-F238E27FC236}">
                      <a16:creationId xmlns:a16="http://schemas.microsoft.com/office/drawing/2014/main" id="{6A627501-E12F-DB3F-F1DA-084F3EF3B88F}"/>
                    </a:ext>
                  </a:extLst>
                </p:cNvPr>
                <p:cNvSpPr/>
                <p:nvPr/>
              </p:nvSpPr>
              <p:spPr>
                <a:xfrm>
                  <a:off x="3596826"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2" name="任意多边形: 形状 248">
                  <a:extLst>
                    <a:ext uri="{FF2B5EF4-FFF2-40B4-BE49-F238E27FC236}">
                      <a16:creationId xmlns:a16="http://schemas.microsoft.com/office/drawing/2014/main" id="{1DFA8035-E78B-C1E2-AA15-1A499C40FBF5}"/>
                    </a:ext>
                  </a:extLst>
                </p:cNvPr>
                <p:cNvSpPr/>
                <p:nvPr/>
              </p:nvSpPr>
              <p:spPr>
                <a:xfrm>
                  <a:off x="3596826"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3" name="任意多边形: 形状 249">
                  <a:extLst>
                    <a:ext uri="{FF2B5EF4-FFF2-40B4-BE49-F238E27FC236}">
                      <a16:creationId xmlns:a16="http://schemas.microsoft.com/office/drawing/2014/main" id="{1A8158CE-B6BD-DDE1-46C8-C44111FEA15F}"/>
                    </a:ext>
                  </a:extLst>
                </p:cNvPr>
                <p:cNvSpPr/>
                <p:nvPr/>
              </p:nvSpPr>
              <p:spPr>
                <a:xfrm>
                  <a:off x="3596826"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4" name="任意多边形: 形状 250">
                  <a:extLst>
                    <a:ext uri="{FF2B5EF4-FFF2-40B4-BE49-F238E27FC236}">
                      <a16:creationId xmlns:a16="http://schemas.microsoft.com/office/drawing/2014/main" id="{EDB09953-00BB-6B3A-8FBE-D1FF44FBA340}"/>
                    </a:ext>
                  </a:extLst>
                </p:cNvPr>
                <p:cNvSpPr/>
                <p:nvPr/>
              </p:nvSpPr>
              <p:spPr>
                <a:xfrm>
                  <a:off x="3596826"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5" name="任意多边形: 形状 251">
                  <a:extLst>
                    <a:ext uri="{FF2B5EF4-FFF2-40B4-BE49-F238E27FC236}">
                      <a16:creationId xmlns:a16="http://schemas.microsoft.com/office/drawing/2014/main" id="{D01C6112-2D21-3974-0314-FF8DC3C9BE51}"/>
                    </a:ext>
                  </a:extLst>
                </p:cNvPr>
                <p:cNvSpPr/>
                <p:nvPr/>
              </p:nvSpPr>
              <p:spPr>
                <a:xfrm>
                  <a:off x="3596826"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6" name="任意多边形: 形状 252">
                  <a:extLst>
                    <a:ext uri="{FF2B5EF4-FFF2-40B4-BE49-F238E27FC236}">
                      <a16:creationId xmlns:a16="http://schemas.microsoft.com/office/drawing/2014/main" id="{8AB439EF-92BA-51AA-38A0-18FF062D9E9D}"/>
                    </a:ext>
                  </a:extLst>
                </p:cNvPr>
                <p:cNvSpPr/>
                <p:nvPr/>
              </p:nvSpPr>
              <p:spPr>
                <a:xfrm>
                  <a:off x="3596826"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7" name="任意多边形: 形状 253">
                  <a:extLst>
                    <a:ext uri="{FF2B5EF4-FFF2-40B4-BE49-F238E27FC236}">
                      <a16:creationId xmlns:a16="http://schemas.microsoft.com/office/drawing/2014/main" id="{3627FA73-1842-091C-47F4-211EED84611E}"/>
                    </a:ext>
                  </a:extLst>
                </p:cNvPr>
                <p:cNvSpPr/>
                <p:nvPr/>
              </p:nvSpPr>
              <p:spPr>
                <a:xfrm>
                  <a:off x="3596826"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8" name="任意多边形: 形状 254">
                  <a:extLst>
                    <a:ext uri="{FF2B5EF4-FFF2-40B4-BE49-F238E27FC236}">
                      <a16:creationId xmlns:a16="http://schemas.microsoft.com/office/drawing/2014/main" id="{CDD2AAD9-51C6-879D-14E5-075255D1BB3F}"/>
                    </a:ext>
                  </a:extLst>
                </p:cNvPr>
                <p:cNvSpPr/>
                <p:nvPr/>
              </p:nvSpPr>
              <p:spPr>
                <a:xfrm>
                  <a:off x="3596826"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19" name="任意多边形: 形状 255">
                  <a:extLst>
                    <a:ext uri="{FF2B5EF4-FFF2-40B4-BE49-F238E27FC236}">
                      <a16:creationId xmlns:a16="http://schemas.microsoft.com/office/drawing/2014/main" id="{D058E4A8-49A2-5152-2132-714F9AE1A2E6}"/>
                    </a:ext>
                  </a:extLst>
                </p:cNvPr>
                <p:cNvSpPr/>
                <p:nvPr/>
              </p:nvSpPr>
              <p:spPr>
                <a:xfrm>
                  <a:off x="3596826"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0" name="任意多边形: 形状 256">
                  <a:extLst>
                    <a:ext uri="{FF2B5EF4-FFF2-40B4-BE49-F238E27FC236}">
                      <a16:creationId xmlns:a16="http://schemas.microsoft.com/office/drawing/2014/main" id="{5BAD23E8-8E46-2D82-431B-AF94E936C6DA}"/>
                    </a:ext>
                  </a:extLst>
                </p:cNvPr>
                <p:cNvSpPr/>
                <p:nvPr/>
              </p:nvSpPr>
              <p:spPr>
                <a:xfrm>
                  <a:off x="3596826"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1" name="任意多边形: 形状 257">
                  <a:extLst>
                    <a:ext uri="{FF2B5EF4-FFF2-40B4-BE49-F238E27FC236}">
                      <a16:creationId xmlns:a16="http://schemas.microsoft.com/office/drawing/2014/main" id="{1F362E1C-9495-8B05-9365-58BF640566D2}"/>
                    </a:ext>
                  </a:extLst>
                </p:cNvPr>
                <p:cNvSpPr/>
                <p:nvPr/>
              </p:nvSpPr>
              <p:spPr>
                <a:xfrm>
                  <a:off x="3596826"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2" name="任意多边形: 形状 258">
                  <a:extLst>
                    <a:ext uri="{FF2B5EF4-FFF2-40B4-BE49-F238E27FC236}">
                      <a16:creationId xmlns:a16="http://schemas.microsoft.com/office/drawing/2014/main" id="{6D0D1D79-7E4C-9B16-37EB-CE516BD5E079}"/>
                    </a:ext>
                  </a:extLst>
                </p:cNvPr>
                <p:cNvSpPr/>
                <p:nvPr/>
              </p:nvSpPr>
              <p:spPr>
                <a:xfrm>
                  <a:off x="3596826"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3" name="任意多边形: 形状 259">
                  <a:extLst>
                    <a:ext uri="{FF2B5EF4-FFF2-40B4-BE49-F238E27FC236}">
                      <a16:creationId xmlns:a16="http://schemas.microsoft.com/office/drawing/2014/main" id="{EB1C0D56-16BC-90D5-E85B-59E6C9B94947}"/>
                    </a:ext>
                  </a:extLst>
                </p:cNvPr>
                <p:cNvSpPr/>
                <p:nvPr/>
              </p:nvSpPr>
              <p:spPr>
                <a:xfrm>
                  <a:off x="3596826"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4" name="任意多边形: 形状 260">
                  <a:extLst>
                    <a:ext uri="{FF2B5EF4-FFF2-40B4-BE49-F238E27FC236}">
                      <a16:creationId xmlns:a16="http://schemas.microsoft.com/office/drawing/2014/main" id="{B86CA980-E0FB-56C3-2DF8-A46516069696}"/>
                    </a:ext>
                  </a:extLst>
                </p:cNvPr>
                <p:cNvSpPr/>
                <p:nvPr/>
              </p:nvSpPr>
              <p:spPr>
                <a:xfrm>
                  <a:off x="3596826"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5" name="任意多边形: 形状 261">
                  <a:extLst>
                    <a:ext uri="{FF2B5EF4-FFF2-40B4-BE49-F238E27FC236}">
                      <a16:creationId xmlns:a16="http://schemas.microsoft.com/office/drawing/2014/main" id="{871E13E9-5384-1EFB-09BE-C205F8C3F013}"/>
                    </a:ext>
                  </a:extLst>
                </p:cNvPr>
                <p:cNvSpPr/>
                <p:nvPr/>
              </p:nvSpPr>
              <p:spPr>
                <a:xfrm>
                  <a:off x="3596826"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6" name="任意多边形: 形状 262">
                  <a:extLst>
                    <a:ext uri="{FF2B5EF4-FFF2-40B4-BE49-F238E27FC236}">
                      <a16:creationId xmlns:a16="http://schemas.microsoft.com/office/drawing/2014/main" id="{F7C82D6F-769A-92F8-6E61-3129D4833BD6}"/>
                    </a:ext>
                  </a:extLst>
                </p:cNvPr>
                <p:cNvSpPr/>
                <p:nvPr/>
              </p:nvSpPr>
              <p:spPr>
                <a:xfrm>
                  <a:off x="3596826"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7" name="任意多边形: 形状 263">
                  <a:extLst>
                    <a:ext uri="{FF2B5EF4-FFF2-40B4-BE49-F238E27FC236}">
                      <a16:creationId xmlns:a16="http://schemas.microsoft.com/office/drawing/2014/main" id="{7DED2CA0-10E6-40DE-336A-78D0B852AC3C}"/>
                    </a:ext>
                  </a:extLst>
                </p:cNvPr>
                <p:cNvSpPr/>
                <p:nvPr/>
              </p:nvSpPr>
              <p:spPr>
                <a:xfrm>
                  <a:off x="3596826"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8" name="任意多边形: 形状 264">
                  <a:extLst>
                    <a:ext uri="{FF2B5EF4-FFF2-40B4-BE49-F238E27FC236}">
                      <a16:creationId xmlns:a16="http://schemas.microsoft.com/office/drawing/2014/main" id="{D4FB3B34-307B-7F65-CC29-5C3D812858D2}"/>
                    </a:ext>
                  </a:extLst>
                </p:cNvPr>
                <p:cNvSpPr/>
                <p:nvPr/>
              </p:nvSpPr>
              <p:spPr>
                <a:xfrm>
                  <a:off x="3596826"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9" name="任意多边形: 形状 265">
                  <a:extLst>
                    <a:ext uri="{FF2B5EF4-FFF2-40B4-BE49-F238E27FC236}">
                      <a16:creationId xmlns:a16="http://schemas.microsoft.com/office/drawing/2014/main" id="{DE659EE8-220B-ACA5-41B3-A5E696CCC488}"/>
                    </a:ext>
                  </a:extLst>
                </p:cNvPr>
                <p:cNvSpPr/>
                <p:nvPr/>
              </p:nvSpPr>
              <p:spPr>
                <a:xfrm>
                  <a:off x="3596826"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354" name="图形 15">
                <a:extLst>
                  <a:ext uri="{FF2B5EF4-FFF2-40B4-BE49-F238E27FC236}">
                    <a16:creationId xmlns:a16="http://schemas.microsoft.com/office/drawing/2014/main" id="{EE734FCD-5FAD-AB51-DB8F-FBE8CEE8E52F}"/>
                  </a:ext>
                </a:extLst>
              </p:cNvPr>
              <p:cNvGrpSpPr/>
              <p:nvPr/>
            </p:nvGrpSpPr>
            <p:grpSpPr>
              <a:xfrm>
                <a:off x="3768279" y="-43021"/>
                <a:ext cx="28102" cy="4168992"/>
                <a:chOff x="3768279" y="-43021"/>
                <a:chExt cx="28102" cy="4168992"/>
              </a:xfrm>
              <a:solidFill>
                <a:srgbClr val="FFFFFF"/>
              </a:solidFill>
            </p:grpSpPr>
            <p:sp>
              <p:nvSpPr>
                <p:cNvPr id="1380" name="任意多边形: 形状 216">
                  <a:extLst>
                    <a:ext uri="{FF2B5EF4-FFF2-40B4-BE49-F238E27FC236}">
                      <a16:creationId xmlns:a16="http://schemas.microsoft.com/office/drawing/2014/main" id="{313F2976-5781-DED1-8882-505CCC334984}"/>
                    </a:ext>
                  </a:extLst>
                </p:cNvPr>
                <p:cNvSpPr/>
                <p:nvPr/>
              </p:nvSpPr>
              <p:spPr>
                <a:xfrm>
                  <a:off x="3768279" y="409773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1" name="任意多边形: 形状 217">
                  <a:extLst>
                    <a:ext uri="{FF2B5EF4-FFF2-40B4-BE49-F238E27FC236}">
                      <a16:creationId xmlns:a16="http://schemas.microsoft.com/office/drawing/2014/main" id="{0EE61D00-1BA8-DB86-0707-7D78D07E90E4}"/>
                    </a:ext>
                  </a:extLst>
                </p:cNvPr>
                <p:cNvSpPr/>
                <p:nvPr/>
              </p:nvSpPr>
              <p:spPr>
                <a:xfrm>
                  <a:off x="3768279" y="392537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2" name="任意多边形: 形状 218">
                  <a:extLst>
                    <a:ext uri="{FF2B5EF4-FFF2-40B4-BE49-F238E27FC236}">
                      <a16:creationId xmlns:a16="http://schemas.microsoft.com/office/drawing/2014/main" id="{E39D6D17-D5E8-BC64-8A09-C674738CB932}"/>
                    </a:ext>
                  </a:extLst>
                </p:cNvPr>
                <p:cNvSpPr/>
                <p:nvPr/>
              </p:nvSpPr>
              <p:spPr>
                <a:xfrm>
                  <a:off x="3768279" y="375309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3" name="任意多边形: 形状 219">
                  <a:extLst>
                    <a:ext uri="{FF2B5EF4-FFF2-40B4-BE49-F238E27FC236}">
                      <a16:creationId xmlns:a16="http://schemas.microsoft.com/office/drawing/2014/main" id="{24683830-80C5-C344-D66E-34A9F77C0E9F}"/>
                    </a:ext>
                  </a:extLst>
                </p:cNvPr>
                <p:cNvSpPr/>
                <p:nvPr/>
              </p:nvSpPr>
              <p:spPr>
                <a:xfrm>
                  <a:off x="3768279" y="358074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4" name="任意多边形: 形状 220">
                  <a:extLst>
                    <a:ext uri="{FF2B5EF4-FFF2-40B4-BE49-F238E27FC236}">
                      <a16:creationId xmlns:a16="http://schemas.microsoft.com/office/drawing/2014/main" id="{C3778BA7-593B-2278-8CA0-C1FC0B948F08}"/>
                    </a:ext>
                  </a:extLst>
                </p:cNvPr>
                <p:cNvSpPr/>
                <p:nvPr/>
              </p:nvSpPr>
              <p:spPr>
                <a:xfrm>
                  <a:off x="3768279" y="3403405"/>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5" name="任意多边形: 形状 221">
                  <a:extLst>
                    <a:ext uri="{FF2B5EF4-FFF2-40B4-BE49-F238E27FC236}">
                      <a16:creationId xmlns:a16="http://schemas.microsoft.com/office/drawing/2014/main" id="{7F216851-A768-3765-2F9D-3B0B1B7C495E}"/>
                    </a:ext>
                  </a:extLst>
                </p:cNvPr>
                <p:cNvSpPr/>
                <p:nvPr/>
              </p:nvSpPr>
              <p:spPr>
                <a:xfrm>
                  <a:off x="3768279" y="323112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6" name="任意多边形: 形状 222">
                  <a:extLst>
                    <a:ext uri="{FF2B5EF4-FFF2-40B4-BE49-F238E27FC236}">
                      <a16:creationId xmlns:a16="http://schemas.microsoft.com/office/drawing/2014/main" id="{DACDDE98-35CC-BAAE-09E4-76D1E86D9050}"/>
                    </a:ext>
                  </a:extLst>
                </p:cNvPr>
                <p:cNvSpPr/>
                <p:nvPr/>
              </p:nvSpPr>
              <p:spPr>
                <a:xfrm>
                  <a:off x="3768279" y="305877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7" name="任意多边形: 形状 223">
                  <a:extLst>
                    <a:ext uri="{FF2B5EF4-FFF2-40B4-BE49-F238E27FC236}">
                      <a16:creationId xmlns:a16="http://schemas.microsoft.com/office/drawing/2014/main" id="{CA206F1B-8FAB-C3FD-5F6A-9FDDAC5FA5AB}"/>
                    </a:ext>
                  </a:extLst>
                </p:cNvPr>
                <p:cNvSpPr/>
                <p:nvPr/>
              </p:nvSpPr>
              <p:spPr>
                <a:xfrm>
                  <a:off x="3768279" y="288648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8" name="任意多边形: 形状 224">
                  <a:extLst>
                    <a:ext uri="{FF2B5EF4-FFF2-40B4-BE49-F238E27FC236}">
                      <a16:creationId xmlns:a16="http://schemas.microsoft.com/office/drawing/2014/main" id="{F9BDC40D-0DC1-DD7B-1ADF-6F0FEF7EA7D7}"/>
                    </a:ext>
                  </a:extLst>
                </p:cNvPr>
                <p:cNvSpPr/>
                <p:nvPr/>
              </p:nvSpPr>
              <p:spPr>
                <a:xfrm>
                  <a:off x="3768279" y="271413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9" name="任意多边形: 形状 225">
                  <a:extLst>
                    <a:ext uri="{FF2B5EF4-FFF2-40B4-BE49-F238E27FC236}">
                      <a16:creationId xmlns:a16="http://schemas.microsoft.com/office/drawing/2014/main" id="{F33D65D1-02AB-0A2C-AB9A-766924843C35}"/>
                    </a:ext>
                  </a:extLst>
                </p:cNvPr>
                <p:cNvSpPr/>
                <p:nvPr/>
              </p:nvSpPr>
              <p:spPr>
                <a:xfrm>
                  <a:off x="3768279" y="25418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0" name="任意多边形: 形状 226">
                  <a:extLst>
                    <a:ext uri="{FF2B5EF4-FFF2-40B4-BE49-F238E27FC236}">
                      <a16:creationId xmlns:a16="http://schemas.microsoft.com/office/drawing/2014/main" id="{99B502CC-EFFA-66A1-4164-2F8817C57100}"/>
                    </a:ext>
                  </a:extLst>
                </p:cNvPr>
                <p:cNvSpPr/>
                <p:nvPr/>
              </p:nvSpPr>
              <p:spPr>
                <a:xfrm>
                  <a:off x="3768279" y="23694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1" name="任意多边形: 形状 227">
                  <a:extLst>
                    <a:ext uri="{FF2B5EF4-FFF2-40B4-BE49-F238E27FC236}">
                      <a16:creationId xmlns:a16="http://schemas.microsoft.com/office/drawing/2014/main" id="{845407B2-26CD-4287-56CD-1797BACBCD90}"/>
                    </a:ext>
                  </a:extLst>
                </p:cNvPr>
                <p:cNvSpPr/>
                <p:nvPr/>
              </p:nvSpPr>
              <p:spPr>
                <a:xfrm>
                  <a:off x="3768279" y="21972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2" name="任意多边形: 形状 228">
                  <a:extLst>
                    <a:ext uri="{FF2B5EF4-FFF2-40B4-BE49-F238E27FC236}">
                      <a16:creationId xmlns:a16="http://schemas.microsoft.com/office/drawing/2014/main" id="{CB67CB63-77ED-F7D9-E724-593A929A125C}"/>
                    </a:ext>
                  </a:extLst>
                </p:cNvPr>
                <p:cNvSpPr/>
                <p:nvPr/>
              </p:nvSpPr>
              <p:spPr>
                <a:xfrm>
                  <a:off x="3768279" y="202486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3" name="任意多边形: 形状 229">
                  <a:extLst>
                    <a:ext uri="{FF2B5EF4-FFF2-40B4-BE49-F238E27FC236}">
                      <a16:creationId xmlns:a16="http://schemas.microsoft.com/office/drawing/2014/main" id="{551E2DEF-C5E3-514A-3EB5-6F36098FF297}"/>
                    </a:ext>
                  </a:extLst>
                </p:cNvPr>
                <p:cNvSpPr/>
                <p:nvPr/>
              </p:nvSpPr>
              <p:spPr>
                <a:xfrm>
                  <a:off x="3768279" y="185251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4" name="任意多边形: 形状 230">
                  <a:extLst>
                    <a:ext uri="{FF2B5EF4-FFF2-40B4-BE49-F238E27FC236}">
                      <a16:creationId xmlns:a16="http://schemas.microsoft.com/office/drawing/2014/main" id="{A2E47FF5-BC0D-476D-4553-9F50AACE7965}"/>
                    </a:ext>
                  </a:extLst>
                </p:cNvPr>
                <p:cNvSpPr/>
                <p:nvPr/>
              </p:nvSpPr>
              <p:spPr>
                <a:xfrm>
                  <a:off x="3768279" y="16802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5" name="任意多边形: 形状 231">
                  <a:extLst>
                    <a:ext uri="{FF2B5EF4-FFF2-40B4-BE49-F238E27FC236}">
                      <a16:creationId xmlns:a16="http://schemas.microsoft.com/office/drawing/2014/main" id="{DE0AF0B1-963E-1EF2-54F6-B5B53F5B42D8}"/>
                    </a:ext>
                  </a:extLst>
                </p:cNvPr>
                <p:cNvSpPr/>
                <p:nvPr/>
              </p:nvSpPr>
              <p:spPr>
                <a:xfrm>
                  <a:off x="3768279" y="150787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6" name="任意多边形: 形状 232">
                  <a:extLst>
                    <a:ext uri="{FF2B5EF4-FFF2-40B4-BE49-F238E27FC236}">
                      <a16:creationId xmlns:a16="http://schemas.microsoft.com/office/drawing/2014/main" id="{C33C07DF-EBF5-E3D0-2705-608E679D565B}"/>
                    </a:ext>
                  </a:extLst>
                </p:cNvPr>
                <p:cNvSpPr/>
                <p:nvPr/>
              </p:nvSpPr>
              <p:spPr>
                <a:xfrm>
                  <a:off x="3768279" y="13355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7" name="任意多边形: 形状 233">
                  <a:extLst>
                    <a:ext uri="{FF2B5EF4-FFF2-40B4-BE49-F238E27FC236}">
                      <a16:creationId xmlns:a16="http://schemas.microsoft.com/office/drawing/2014/main" id="{FDB94544-02C1-8ADA-25AE-E80D3D69BB2D}"/>
                    </a:ext>
                  </a:extLst>
                </p:cNvPr>
                <p:cNvSpPr/>
                <p:nvPr/>
              </p:nvSpPr>
              <p:spPr>
                <a:xfrm>
                  <a:off x="3768279" y="116323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8" name="任意多边形: 形状 234">
                  <a:extLst>
                    <a:ext uri="{FF2B5EF4-FFF2-40B4-BE49-F238E27FC236}">
                      <a16:creationId xmlns:a16="http://schemas.microsoft.com/office/drawing/2014/main" id="{34E81265-C16F-F163-8F25-068494E5D566}"/>
                    </a:ext>
                  </a:extLst>
                </p:cNvPr>
                <p:cNvSpPr/>
                <p:nvPr/>
              </p:nvSpPr>
              <p:spPr>
                <a:xfrm>
                  <a:off x="3768279" y="9909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9" name="任意多边形: 形状 235">
                  <a:extLst>
                    <a:ext uri="{FF2B5EF4-FFF2-40B4-BE49-F238E27FC236}">
                      <a16:creationId xmlns:a16="http://schemas.microsoft.com/office/drawing/2014/main" id="{C7C6DA21-7B06-836D-F09B-CA24B480FB71}"/>
                    </a:ext>
                  </a:extLst>
                </p:cNvPr>
                <p:cNvSpPr/>
                <p:nvPr/>
              </p:nvSpPr>
              <p:spPr>
                <a:xfrm>
                  <a:off x="3768279" y="81860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0" name="任意多边形: 形状 236">
                  <a:extLst>
                    <a:ext uri="{FF2B5EF4-FFF2-40B4-BE49-F238E27FC236}">
                      <a16:creationId xmlns:a16="http://schemas.microsoft.com/office/drawing/2014/main" id="{52C2DCC2-7E3F-1F39-0292-96A5E3574832}"/>
                    </a:ext>
                  </a:extLst>
                </p:cNvPr>
                <p:cNvSpPr/>
                <p:nvPr/>
              </p:nvSpPr>
              <p:spPr>
                <a:xfrm>
                  <a:off x="3768279" y="6463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1" name="任意多边形: 形状 237">
                  <a:extLst>
                    <a:ext uri="{FF2B5EF4-FFF2-40B4-BE49-F238E27FC236}">
                      <a16:creationId xmlns:a16="http://schemas.microsoft.com/office/drawing/2014/main" id="{7E1D50C0-DECF-9E7B-0D83-12D6E3A75713}"/>
                    </a:ext>
                  </a:extLst>
                </p:cNvPr>
                <p:cNvSpPr/>
                <p:nvPr/>
              </p:nvSpPr>
              <p:spPr>
                <a:xfrm>
                  <a:off x="3768279" y="47396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2" name="任意多边形: 形状 238">
                  <a:extLst>
                    <a:ext uri="{FF2B5EF4-FFF2-40B4-BE49-F238E27FC236}">
                      <a16:creationId xmlns:a16="http://schemas.microsoft.com/office/drawing/2014/main" id="{9BCF1D32-4490-5632-FF7B-AB6ACFE814DE}"/>
                    </a:ext>
                  </a:extLst>
                </p:cNvPr>
                <p:cNvSpPr/>
                <p:nvPr/>
              </p:nvSpPr>
              <p:spPr>
                <a:xfrm>
                  <a:off x="3768279" y="3016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3" name="任意多边形: 形状 239">
                  <a:extLst>
                    <a:ext uri="{FF2B5EF4-FFF2-40B4-BE49-F238E27FC236}">
                      <a16:creationId xmlns:a16="http://schemas.microsoft.com/office/drawing/2014/main" id="{E603B6AB-970C-E609-D5A4-E294B9C1E093}"/>
                    </a:ext>
                  </a:extLst>
                </p:cNvPr>
                <p:cNvSpPr/>
                <p:nvPr/>
              </p:nvSpPr>
              <p:spPr>
                <a:xfrm>
                  <a:off x="3768279" y="1293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04" name="任意多边形: 形状 240">
                  <a:extLst>
                    <a:ext uri="{FF2B5EF4-FFF2-40B4-BE49-F238E27FC236}">
                      <a16:creationId xmlns:a16="http://schemas.microsoft.com/office/drawing/2014/main" id="{0D995A0F-803F-CF12-E702-9462C3B44C38}"/>
                    </a:ext>
                  </a:extLst>
                </p:cNvPr>
                <p:cNvSpPr/>
                <p:nvPr/>
              </p:nvSpPr>
              <p:spPr>
                <a:xfrm>
                  <a:off x="3768279" y="-4302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1355" name="任意多边形: 形状 191">
                <a:extLst>
                  <a:ext uri="{FF2B5EF4-FFF2-40B4-BE49-F238E27FC236}">
                    <a16:creationId xmlns:a16="http://schemas.microsoft.com/office/drawing/2014/main" id="{1A5A695E-86AA-8FDE-88BF-C4678EC54541}"/>
                  </a:ext>
                </a:extLst>
              </p:cNvPr>
              <p:cNvSpPr/>
              <p:nvPr/>
            </p:nvSpPr>
            <p:spPr>
              <a:xfrm>
                <a:off x="3939662"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6" name="任意多边形: 形状 192">
                <a:extLst>
                  <a:ext uri="{FF2B5EF4-FFF2-40B4-BE49-F238E27FC236}">
                    <a16:creationId xmlns:a16="http://schemas.microsoft.com/office/drawing/2014/main" id="{F51A0468-FB4A-95FB-2161-E669AE0D2D8C}"/>
                  </a:ext>
                </a:extLst>
              </p:cNvPr>
              <p:cNvSpPr/>
              <p:nvPr/>
            </p:nvSpPr>
            <p:spPr>
              <a:xfrm>
                <a:off x="3939662"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7" name="任意多边形: 形状 193">
                <a:extLst>
                  <a:ext uri="{FF2B5EF4-FFF2-40B4-BE49-F238E27FC236}">
                    <a16:creationId xmlns:a16="http://schemas.microsoft.com/office/drawing/2014/main" id="{3C073AF6-5B58-3997-98BD-523CB36EAAA2}"/>
                  </a:ext>
                </a:extLst>
              </p:cNvPr>
              <p:cNvSpPr/>
              <p:nvPr/>
            </p:nvSpPr>
            <p:spPr>
              <a:xfrm>
                <a:off x="3939662"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8" name="任意多边形: 形状 194">
                <a:extLst>
                  <a:ext uri="{FF2B5EF4-FFF2-40B4-BE49-F238E27FC236}">
                    <a16:creationId xmlns:a16="http://schemas.microsoft.com/office/drawing/2014/main" id="{D56BCB05-07C0-98D1-CD9E-9C2630EBC5B8}"/>
                  </a:ext>
                </a:extLst>
              </p:cNvPr>
              <p:cNvSpPr/>
              <p:nvPr/>
            </p:nvSpPr>
            <p:spPr>
              <a:xfrm>
                <a:off x="3939662"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9" name="任意多边形: 形状 195">
                <a:extLst>
                  <a:ext uri="{FF2B5EF4-FFF2-40B4-BE49-F238E27FC236}">
                    <a16:creationId xmlns:a16="http://schemas.microsoft.com/office/drawing/2014/main" id="{67E33849-B823-310B-9494-18E8693ABFEC}"/>
                  </a:ext>
                </a:extLst>
              </p:cNvPr>
              <p:cNvSpPr/>
              <p:nvPr/>
            </p:nvSpPr>
            <p:spPr>
              <a:xfrm>
                <a:off x="3939662"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0" name="任意多边形: 形状 196">
                <a:extLst>
                  <a:ext uri="{FF2B5EF4-FFF2-40B4-BE49-F238E27FC236}">
                    <a16:creationId xmlns:a16="http://schemas.microsoft.com/office/drawing/2014/main" id="{AB1B9BC7-540F-B2C1-1FEC-CA83B82103A6}"/>
                  </a:ext>
                </a:extLst>
              </p:cNvPr>
              <p:cNvSpPr/>
              <p:nvPr/>
            </p:nvSpPr>
            <p:spPr>
              <a:xfrm>
                <a:off x="3939662"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1" name="任意多边形: 形状 197">
                <a:extLst>
                  <a:ext uri="{FF2B5EF4-FFF2-40B4-BE49-F238E27FC236}">
                    <a16:creationId xmlns:a16="http://schemas.microsoft.com/office/drawing/2014/main" id="{36186F7B-ED81-52A9-27B0-44860E8B5D81}"/>
                  </a:ext>
                </a:extLst>
              </p:cNvPr>
              <p:cNvSpPr/>
              <p:nvPr/>
            </p:nvSpPr>
            <p:spPr>
              <a:xfrm>
                <a:off x="3939662"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2" name="任意多边形: 形状 198">
                <a:extLst>
                  <a:ext uri="{FF2B5EF4-FFF2-40B4-BE49-F238E27FC236}">
                    <a16:creationId xmlns:a16="http://schemas.microsoft.com/office/drawing/2014/main" id="{3A2A8555-D396-5E1E-89F1-83A672E1EF8B}"/>
                  </a:ext>
                </a:extLst>
              </p:cNvPr>
              <p:cNvSpPr/>
              <p:nvPr/>
            </p:nvSpPr>
            <p:spPr>
              <a:xfrm>
                <a:off x="3939662"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3" name="任意多边形: 形状 199">
                <a:extLst>
                  <a:ext uri="{FF2B5EF4-FFF2-40B4-BE49-F238E27FC236}">
                    <a16:creationId xmlns:a16="http://schemas.microsoft.com/office/drawing/2014/main" id="{801F60AE-33C8-75E2-5AD2-9D65A13A2D38}"/>
                  </a:ext>
                </a:extLst>
              </p:cNvPr>
              <p:cNvSpPr/>
              <p:nvPr/>
            </p:nvSpPr>
            <p:spPr>
              <a:xfrm>
                <a:off x="3939662"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4" name="任意多边形: 形状 200">
                <a:extLst>
                  <a:ext uri="{FF2B5EF4-FFF2-40B4-BE49-F238E27FC236}">
                    <a16:creationId xmlns:a16="http://schemas.microsoft.com/office/drawing/2014/main" id="{D2D2735A-92D8-C9FE-1BFA-AA2A6BF9CA28}"/>
                  </a:ext>
                </a:extLst>
              </p:cNvPr>
              <p:cNvSpPr/>
              <p:nvPr/>
            </p:nvSpPr>
            <p:spPr>
              <a:xfrm>
                <a:off x="3939662"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5" name="任意多边形: 形状 201">
                <a:extLst>
                  <a:ext uri="{FF2B5EF4-FFF2-40B4-BE49-F238E27FC236}">
                    <a16:creationId xmlns:a16="http://schemas.microsoft.com/office/drawing/2014/main" id="{0459EE0E-E475-B2B5-D6B1-C1858A7FA674}"/>
                  </a:ext>
                </a:extLst>
              </p:cNvPr>
              <p:cNvSpPr/>
              <p:nvPr/>
            </p:nvSpPr>
            <p:spPr>
              <a:xfrm>
                <a:off x="3939662"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6" name="任意多边形: 形状 202">
                <a:extLst>
                  <a:ext uri="{FF2B5EF4-FFF2-40B4-BE49-F238E27FC236}">
                    <a16:creationId xmlns:a16="http://schemas.microsoft.com/office/drawing/2014/main" id="{26FE7951-ABEE-A127-3F8E-1FC3357C8B58}"/>
                  </a:ext>
                </a:extLst>
              </p:cNvPr>
              <p:cNvSpPr/>
              <p:nvPr/>
            </p:nvSpPr>
            <p:spPr>
              <a:xfrm>
                <a:off x="3939662"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7" name="任意多边形: 形状 203">
                <a:extLst>
                  <a:ext uri="{FF2B5EF4-FFF2-40B4-BE49-F238E27FC236}">
                    <a16:creationId xmlns:a16="http://schemas.microsoft.com/office/drawing/2014/main" id="{B60708FB-9317-C3B6-4BF7-2790F823B8EA}"/>
                  </a:ext>
                </a:extLst>
              </p:cNvPr>
              <p:cNvSpPr/>
              <p:nvPr/>
            </p:nvSpPr>
            <p:spPr>
              <a:xfrm>
                <a:off x="3939662"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8" name="任意多边形: 形状 204">
                <a:extLst>
                  <a:ext uri="{FF2B5EF4-FFF2-40B4-BE49-F238E27FC236}">
                    <a16:creationId xmlns:a16="http://schemas.microsoft.com/office/drawing/2014/main" id="{C764C898-1596-F324-FB1E-AE72D94B7B25}"/>
                  </a:ext>
                </a:extLst>
              </p:cNvPr>
              <p:cNvSpPr/>
              <p:nvPr/>
            </p:nvSpPr>
            <p:spPr>
              <a:xfrm>
                <a:off x="3939662"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9" name="任意多边形: 形状 205">
                <a:extLst>
                  <a:ext uri="{FF2B5EF4-FFF2-40B4-BE49-F238E27FC236}">
                    <a16:creationId xmlns:a16="http://schemas.microsoft.com/office/drawing/2014/main" id="{8769ED80-9269-3D75-8ABD-BB573053F322}"/>
                  </a:ext>
                </a:extLst>
              </p:cNvPr>
              <p:cNvSpPr/>
              <p:nvPr/>
            </p:nvSpPr>
            <p:spPr>
              <a:xfrm>
                <a:off x="3939662"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0" name="任意多边形: 形状 206">
                <a:extLst>
                  <a:ext uri="{FF2B5EF4-FFF2-40B4-BE49-F238E27FC236}">
                    <a16:creationId xmlns:a16="http://schemas.microsoft.com/office/drawing/2014/main" id="{4A8B6E2E-2B76-11D1-C0B5-055DD778507B}"/>
                  </a:ext>
                </a:extLst>
              </p:cNvPr>
              <p:cNvSpPr/>
              <p:nvPr/>
            </p:nvSpPr>
            <p:spPr>
              <a:xfrm>
                <a:off x="3939662"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1" name="任意多边形: 形状 207">
                <a:extLst>
                  <a:ext uri="{FF2B5EF4-FFF2-40B4-BE49-F238E27FC236}">
                    <a16:creationId xmlns:a16="http://schemas.microsoft.com/office/drawing/2014/main" id="{C2DA0A5E-8B93-5409-A2FA-077C069FEFF3}"/>
                  </a:ext>
                </a:extLst>
              </p:cNvPr>
              <p:cNvSpPr/>
              <p:nvPr/>
            </p:nvSpPr>
            <p:spPr>
              <a:xfrm>
                <a:off x="3939662"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2" name="任意多边形: 形状 208">
                <a:extLst>
                  <a:ext uri="{FF2B5EF4-FFF2-40B4-BE49-F238E27FC236}">
                    <a16:creationId xmlns:a16="http://schemas.microsoft.com/office/drawing/2014/main" id="{046D496E-FB75-3E2B-5CF1-89EF15222817}"/>
                  </a:ext>
                </a:extLst>
              </p:cNvPr>
              <p:cNvSpPr/>
              <p:nvPr/>
            </p:nvSpPr>
            <p:spPr>
              <a:xfrm>
                <a:off x="3939662"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3" name="任意多边形: 形状 209">
                <a:extLst>
                  <a:ext uri="{FF2B5EF4-FFF2-40B4-BE49-F238E27FC236}">
                    <a16:creationId xmlns:a16="http://schemas.microsoft.com/office/drawing/2014/main" id="{F0B58135-F5B6-7CE0-3B85-564030ADD129}"/>
                  </a:ext>
                </a:extLst>
              </p:cNvPr>
              <p:cNvSpPr/>
              <p:nvPr/>
            </p:nvSpPr>
            <p:spPr>
              <a:xfrm>
                <a:off x="3939662"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4" name="任意多边形: 形状 210">
                <a:extLst>
                  <a:ext uri="{FF2B5EF4-FFF2-40B4-BE49-F238E27FC236}">
                    <a16:creationId xmlns:a16="http://schemas.microsoft.com/office/drawing/2014/main" id="{8B3E593B-68D7-BFC3-3817-40F38A941405}"/>
                  </a:ext>
                </a:extLst>
              </p:cNvPr>
              <p:cNvSpPr/>
              <p:nvPr/>
            </p:nvSpPr>
            <p:spPr>
              <a:xfrm>
                <a:off x="3939662"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5" name="任意多边形: 形状 211">
                <a:extLst>
                  <a:ext uri="{FF2B5EF4-FFF2-40B4-BE49-F238E27FC236}">
                    <a16:creationId xmlns:a16="http://schemas.microsoft.com/office/drawing/2014/main" id="{AF68CD11-867E-B85D-1ABE-9FF84F8B801A}"/>
                  </a:ext>
                </a:extLst>
              </p:cNvPr>
              <p:cNvSpPr/>
              <p:nvPr/>
            </p:nvSpPr>
            <p:spPr>
              <a:xfrm>
                <a:off x="3939662"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6" name="任意多边形: 形状 212">
                <a:extLst>
                  <a:ext uri="{FF2B5EF4-FFF2-40B4-BE49-F238E27FC236}">
                    <a16:creationId xmlns:a16="http://schemas.microsoft.com/office/drawing/2014/main" id="{53FABC4D-FA99-503E-4AA4-7F18CDFFA045}"/>
                  </a:ext>
                </a:extLst>
              </p:cNvPr>
              <p:cNvSpPr/>
              <p:nvPr/>
            </p:nvSpPr>
            <p:spPr>
              <a:xfrm>
                <a:off x="3939662"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7" name="任意多边形: 形状 213">
                <a:extLst>
                  <a:ext uri="{FF2B5EF4-FFF2-40B4-BE49-F238E27FC236}">
                    <a16:creationId xmlns:a16="http://schemas.microsoft.com/office/drawing/2014/main" id="{D8EB0483-D28A-07B5-D6DD-A6AE48722E96}"/>
                  </a:ext>
                </a:extLst>
              </p:cNvPr>
              <p:cNvSpPr/>
              <p:nvPr/>
            </p:nvSpPr>
            <p:spPr>
              <a:xfrm>
                <a:off x="3939662"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8" name="任意多边形: 形状 214">
                <a:extLst>
                  <a:ext uri="{FF2B5EF4-FFF2-40B4-BE49-F238E27FC236}">
                    <a16:creationId xmlns:a16="http://schemas.microsoft.com/office/drawing/2014/main" id="{FCC6AB71-0AAD-992A-9A30-13F01E908281}"/>
                  </a:ext>
                </a:extLst>
              </p:cNvPr>
              <p:cNvSpPr/>
              <p:nvPr/>
            </p:nvSpPr>
            <p:spPr>
              <a:xfrm>
                <a:off x="3939662"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9" name="任意多边形: 形状 215">
                <a:extLst>
                  <a:ext uri="{FF2B5EF4-FFF2-40B4-BE49-F238E27FC236}">
                    <a16:creationId xmlns:a16="http://schemas.microsoft.com/office/drawing/2014/main" id="{7F9A80DF-0518-2DB2-B7B4-A991D534606F}"/>
                  </a:ext>
                </a:extLst>
              </p:cNvPr>
              <p:cNvSpPr/>
              <p:nvPr/>
            </p:nvSpPr>
            <p:spPr>
              <a:xfrm>
                <a:off x="3939662"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175" name="图形 15">
              <a:extLst>
                <a:ext uri="{FF2B5EF4-FFF2-40B4-BE49-F238E27FC236}">
                  <a16:creationId xmlns:a16="http://schemas.microsoft.com/office/drawing/2014/main" id="{1489B70D-0C9B-EB93-3981-1502B9A9BC06}"/>
                </a:ext>
              </a:extLst>
            </p:cNvPr>
            <p:cNvGrpSpPr/>
            <p:nvPr/>
          </p:nvGrpSpPr>
          <p:grpSpPr>
            <a:xfrm>
              <a:off x="2419568" y="-43021"/>
              <a:ext cx="713705" cy="4168992"/>
              <a:chOff x="2419568" y="-43021"/>
              <a:chExt cx="713705" cy="4168992"/>
            </a:xfrm>
            <a:solidFill>
              <a:srgbClr val="FFFFFF"/>
            </a:solidFill>
          </p:grpSpPr>
          <p:sp>
            <p:nvSpPr>
              <p:cNvPr id="1176" name="任意多边形: 形状 12">
                <a:extLst>
                  <a:ext uri="{FF2B5EF4-FFF2-40B4-BE49-F238E27FC236}">
                    <a16:creationId xmlns:a16="http://schemas.microsoft.com/office/drawing/2014/main" id="{6E2B224F-85AA-559F-6DC0-ED660D10A72E}"/>
                  </a:ext>
                </a:extLst>
              </p:cNvPr>
              <p:cNvSpPr/>
              <p:nvPr/>
            </p:nvSpPr>
            <p:spPr>
              <a:xfrm>
                <a:off x="2419568"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77" name="任意多边形: 形状 13">
                <a:extLst>
                  <a:ext uri="{FF2B5EF4-FFF2-40B4-BE49-F238E27FC236}">
                    <a16:creationId xmlns:a16="http://schemas.microsoft.com/office/drawing/2014/main" id="{5BD66C31-36E7-8E63-3E49-28FED5989F68}"/>
                  </a:ext>
                </a:extLst>
              </p:cNvPr>
              <p:cNvSpPr/>
              <p:nvPr/>
            </p:nvSpPr>
            <p:spPr>
              <a:xfrm>
                <a:off x="2419568"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78" name="任意多边形: 形状 14">
                <a:extLst>
                  <a:ext uri="{FF2B5EF4-FFF2-40B4-BE49-F238E27FC236}">
                    <a16:creationId xmlns:a16="http://schemas.microsoft.com/office/drawing/2014/main" id="{EA4899BF-BB82-BA40-A396-3852488C6AB9}"/>
                  </a:ext>
                </a:extLst>
              </p:cNvPr>
              <p:cNvSpPr/>
              <p:nvPr/>
            </p:nvSpPr>
            <p:spPr>
              <a:xfrm>
                <a:off x="2419568"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79" name="任意多边形: 形状 15">
                <a:extLst>
                  <a:ext uri="{FF2B5EF4-FFF2-40B4-BE49-F238E27FC236}">
                    <a16:creationId xmlns:a16="http://schemas.microsoft.com/office/drawing/2014/main" id="{DF1BBD8C-4A7E-B8E7-876C-A66E049F09A1}"/>
                  </a:ext>
                </a:extLst>
              </p:cNvPr>
              <p:cNvSpPr/>
              <p:nvPr/>
            </p:nvSpPr>
            <p:spPr>
              <a:xfrm>
                <a:off x="2419568"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0" name="任意多边形: 形状 16">
                <a:extLst>
                  <a:ext uri="{FF2B5EF4-FFF2-40B4-BE49-F238E27FC236}">
                    <a16:creationId xmlns:a16="http://schemas.microsoft.com/office/drawing/2014/main" id="{D0C2D73C-11D3-D232-9C73-98891EB8CF1A}"/>
                  </a:ext>
                </a:extLst>
              </p:cNvPr>
              <p:cNvSpPr/>
              <p:nvPr/>
            </p:nvSpPr>
            <p:spPr>
              <a:xfrm>
                <a:off x="259102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1" name="任意多边形: 形状 17">
                <a:extLst>
                  <a:ext uri="{FF2B5EF4-FFF2-40B4-BE49-F238E27FC236}">
                    <a16:creationId xmlns:a16="http://schemas.microsoft.com/office/drawing/2014/main" id="{9B684A85-0A17-8C82-39A4-694C4BB2C6BD}"/>
                  </a:ext>
                </a:extLst>
              </p:cNvPr>
              <p:cNvSpPr/>
              <p:nvPr/>
            </p:nvSpPr>
            <p:spPr>
              <a:xfrm>
                <a:off x="259102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2" name="任意多边形: 形状 18">
                <a:extLst>
                  <a:ext uri="{FF2B5EF4-FFF2-40B4-BE49-F238E27FC236}">
                    <a16:creationId xmlns:a16="http://schemas.microsoft.com/office/drawing/2014/main" id="{233A91F9-67F6-2766-10DC-0DFAF4F24933}"/>
                  </a:ext>
                </a:extLst>
              </p:cNvPr>
              <p:cNvSpPr/>
              <p:nvPr/>
            </p:nvSpPr>
            <p:spPr>
              <a:xfrm>
                <a:off x="259102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3" name="任意多边形: 形状 19">
                <a:extLst>
                  <a:ext uri="{FF2B5EF4-FFF2-40B4-BE49-F238E27FC236}">
                    <a16:creationId xmlns:a16="http://schemas.microsoft.com/office/drawing/2014/main" id="{E9671363-E225-71ED-B24C-94A4AA6EA300}"/>
                  </a:ext>
                </a:extLst>
              </p:cNvPr>
              <p:cNvSpPr/>
              <p:nvPr/>
            </p:nvSpPr>
            <p:spPr>
              <a:xfrm>
                <a:off x="259102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4" name="任意多边形: 形状 20">
                <a:extLst>
                  <a:ext uri="{FF2B5EF4-FFF2-40B4-BE49-F238E27FC236}">
                    <a16:creationId xmlns:a16="http://schemas.microsoft.com/office/drawing/2014/main" id="{F921F65F-D4D6-EA38-5522-32F27A26AC85}"/>
                  </a:ext>
                </a:extLst>
              </p:cNvPr>
              <p:cNvSpPr/>
              <p:nvPr/>
            </p:nvSpPr>
            <p:spPr>
              <a:xfrm>
                <a:off x="2419568"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5" name="任意多边形: 形状 21">
                <a:extLst>
                  <a:ext uri="{FF2B5EF4-FFF2-40B4-BE49-F238E27FC236}">
                    <a16:creationId xmlns:a16="http://schemas.microsoft.com/office/drawing/2014/main" id="{2A68C1B0-CB47-5F5A-7E7A-C11127F02F7C}"/>
                  </a:ext>
                </a:extLst>
              </p:cNvPr>
              <p:cNvSpPr/>
              <p:nvPr/>
            </p:nvSpPr>
            <p:spPr>
              <a:xfrm>
                <a:off x="2419568"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6" name="任意多边形: 形状 22">
                <a:extLst>
                  <a:ext uri="{FF2B5EF4-FFF2-40B4-BE49-F238E27FC236}">
                    <a16:creationId xmlns:a16="http://schemas.microsoft.com/office/drawing/2014/main" id="{7870FB57-E010-F548-AE0F-EDBB49BA88D6}"/>
                  </a:ext>
                </a:extLst>
              </p:cNvPr>
              <p:cNvSpPr/>
              <p:nvPr/>
            </p:nvSpPr>
            <p:spPr>
              <a:xfrm>
                <a:off x="2419568"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7" name="任意多边形: 形状 23">
                <a:extLst>
                  <a:ext uri="{FF2B5EF4-FFF2-40B4-BE49-F238E27FC236}">
                    <a16:creationId xmlns:a16="http://schemas.microsoft.com/office/drawing/2014/main" id="{EDF8696D-2991-7F5B-3F0F-6CBF161142EF}"/>
                  </a:ext>
                </a:extLst>
              </p:cNvPr>
              <p:cNvSpPr/>
              <p:nvPr/>
            </p:nvSpPr>
            <p:spPr>
              <a:xfrm>
                <a:off x="2419568"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8" name="任意多边形: 形状 24">
                <a:extLst>
                  <a:ext uri="{FF2B5EF4-FFF2-40B4-BE49-F238E27FC236}">
                    <a16:creationId xmlns:a16="http://schemas.microsoft.com/office/drawing/2014/main" id="{78F987BD-731A-5A73-36FF-B76972BA0A00}"/>
                  </a:ext>
                </a:extLst>
              </p:cNvPr>
              <p:cNvSpPr/>
              <p:nvPr/>
            </p:nvSpPr>
            <p:spPr>
              <a:xfrm>
                <a:off x="2419568"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9" name="任意多边形: 形状 25">
                <a:extLst>
                  <a:ext uri="{FF2B5EF4-FFF2-40B4-BE49-F238E27FC236}">
                    <a16:creationId xmlns:a16="http://schemas.microsoft.com/office/drawing/2014/main" id="{3C53A2C0-F7D8-BE3E-F7E8-5D6BFAB3C80F}"/>
                  </a:ext>
                </a:extLst>
              </p:cNvPr>
              <p:cNvSpPr/>
              <p:nvPr/>
            </p:nvSpPr>
            <p:spPr>
              <a:xfrm>
                <a:off x="2419568"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0" name="任意多边形: 形状 26">
                <a:extLst>
                  <a:ext uri="{FF2B5EF4-FFF2-40B4-BE49-F238E27FC236}">
                    <a16:creationId xmlns:a16="http://schemas.microsoft.com/office/drawing/2014/main" id="{CBF62564-8168-0DA2-46EE-52D233001A72}"/>
                  </a:ext>
                </a:extLst>
              </p:cNvPr>
              <p:cNvSpPr/>
              <p:nvPr/>
            </p:nvSpPr>
            <p:spPr>
              <a:xfrm>
                <a:off x="2419568"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1" name="任意多边形: 形状 27">
                <a:extLst>
                  <a:ext uri="{FF2B5EF4-FFF2-40B4-BE49-F238E27FC236}">
                    <a16:creationId xmlns:a16="http://schemas.microsoft.com/office/drawing/2014/main" id="{BAA6C174-2FE5-C987-87CD-49B4DDDAA3A0}"/>
                  </a:ext>
                </a:extLst>
              </p:cNvPr>
              <p:cNvSpPr/>
              <p:nvPr/>
            </p:nvSpPr>
            <p:spPr>
              <a:xfrm>
                <a:off x="2419568"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2" name="任意多边形: 形状 28">
                <a:extLst>
                  <a:ext uri="{FF2B5EF4-FFF2-40B4-BE49-F238E27FC236}">
                    <a16:creationId xmlns:a16="http://schemas.microsoft.com/office/drawing/2014/main" id="{4874D807-2167-AC32-3166-2726B0AB45CA}"/>
                  </a:ext>
                </a:extLst>
              </p:cNvPr>
              <p:cNvSpPr/>
              <p:nvPr/>
            </p:nvSpPr>
            <p:spPr>
              <a:xfrm>
                <a:off x="2419568"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3" name="任意多边形: 形状 29">
                <a:extLst>
                  <a:ext uri="{FF2B5EF4-FFF2-40B4-BE49-F238E27FC236}">
                    <a16:creationId xmlns:a16="http://schemas.microsoft.com/office/drawing/2014/main" id="{475DF84F-47E3-BE72-DBC7-99B4D244EC25}"/>
                  </a:ext>
                </a:extLst>
              </p:cNvPr>
              <p:cNvSpPr/>
              <p:nvPr/>
            </p:nvSpPr>
            <p:spPr>
              <a:xfrm>
                <a:off x="2419568"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4" name="任意多边形: 形状 30">
                <a:extLst>
                  <a:ext uri="{FF2B5EF4-FFF2-40B4-BE49-F238E27FC236}">
                    <a16:creationId xmlns:a16="http://schemas.microsoft.com/office/drawing/2014/main" id="{0E2C987F-F6B1-167D-70D0-B0F24848F6D3}"/>
                  </a:ext>
                </a:extLst>
              </p:cNvPr>
              <p:cNvSpPr/>
              <p:nvPr/>
            </p:nvSpPr>
            <p:spPr>
              <a:xfrm>
                <a:off x="2419568"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5" name="任意多边形: 形状 31">
                <a:extLst>
                  <a:ext uri="{FF2B5EF4-FFF2-40B4-BE49-F238E27FC236}">
                    <a16:creationId xmlns:a16="http://schemas.microsoft.com/office/drawing/2014/main" id="{8E3D23B8-ACF4-1996-0371-F7CC3BA7BD06}"/>
                  </a:ext>
                </a:extLst>
              </p:cNvPr>
              <p:cNvSpPr/>
              <p:nvPr/>
            </p:nvSpPr>
            <p:spPr>
              <a:xfrm>
                <a:off x="2419568"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6" name="任意多边形: 形状 32">
                <a:extLst>
                  <a:ext uri="{FF2B5EF4-FFF2-40B4-BE49-F238E27FC236}">
                    <a16:creationId xmlns:a16="http://schemas.microsoft.com/office/drawing/2014/main" id="{0BA2EF07-5CB4-81AB-E702-86DBD2B6B718}"/>
                  </a:ext>
                </a:extLst>
              </p:cNvPr>
              <p:cNvSpPr/>
              <p:nvPr/>
            </p:nvSpPr>
            <p:spPr>
              <a:xfrm>
                <a:off x="2419568"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7" name="任意多边形: 形状 33">
                <a:extLst>
                  <a:ext uri="{FF2B5EF4-FFF2-40B4-BE49-F238E27FC236}">
                    <a16:creationId xmlns:a16="http://schemas.microsoft.com/office/drawing/2014/main" id="{F294646B-2E38-F6B9-8546-B27AA350EB2F}"/>
                  </a:ext>
                </a:extLst>
              </p:cNvPr>
              <p:cNvSpPr/>
              <p:nvPr/>
            </p:nvSpPr>
            <p:spPr>
              <a:xfrm>
                <a:off x="2419568"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8" name="任意多边形: 形状 34">
                <a:extLst>
                  <a:ext uri="{FF2B5EF4-FFF2-40B4-BE49-F238E27FC236}">
                    <a16:creationId xmlns:a16="http://schemas.microsoft.com/office/drawing/2014/main" id="{79A3E705-D27A-89D0-4AB8-E0B4241E3181}"/>
                  </a:ext>
                </a:extLst>
              </p:cNvPr>
              <p:cNvSpPr/>
              <p:nvPr/>
            </p:nvSpPr>
            <p:spPr>
              <a:xfrm>
                <a:off x="2419568"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9" name="任意多边形: 形状 35">
                <a:extLst>
                  <a:ext uri="{FF2B5EF4-FFF2-40B4-BE49-F238E27FC236}">
                    <a16:creationId xmlns:a16="http://schemas.microsoft.com/office/drawing/2014/main" id="{E2577394-E80F-D81D-8B66-97146F431415}"/>
                  </a:ext>
                </a:extLst>
              </p:cNvPr>
              <p:cNvSpPr/>
              <p:nvPr/>
            </p:nvSpPr>
            <p:spPr>
              <a:xfrm>
                <a:off x="2419568"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0" name="任意多边形: 形状 36">
                <a:extLst>
                  <a:ext uri="{FF2B5EF4-FFF2-40B4-BE49-F238E27FC236}">
                    <a16:creationId xmlns:a16="http://schemas.microsoft.com/office/drawing/2014/main" id="{D4688702-1229-E396-B9DF-4A57FB4742AD}"/>
                  </a:ext>
                </a:extLst>
              </p:cNvPr>
              <p:cNvSpPr/>
              <p:nvPr/>
            </p:nvSpPr>
            <p:spPr>
              <a:xfrm>
                <a:off x="2419568"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1" name="任意多边形: 形状 37">
                <a:extLst>
                  <a:ext uri="{FF2B5EF4-FFF2-40B4-BE49-F238E27FC236}">
                    <a16:creationId xmlns:a16="http://schemas.microsoft.com/office/drawing/2014/main" id="{7A4B0C36-5E6E-B44C-72E0-021B95F90A4A}"/>
                  </a:ext>
                </a:extLst>
              </p:cNvPr>
              <p:cNvSpPr/>
              <p:nvPr/>
            </p:nvSpPr>
            <p:spPr>
              <a:xfrm>
                <a:off x="2419568"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2" name="任意多边形: 形状 38">
                <a:extLst>
                  <a:ext uri="{FF2B5EF4-FFF2-40B4-BE49-F238E27FC236}">
                    <a16:creationId xmlns:a16="http://schemas.microsoft.com/office/drawing/2014/main" id="{4DDF2AD8-AD20-3247-AA92-603171EB6E4D}"/>
                  </a:ext>
                </a:extLst>
              </p:cNvPr>
              <p:cNvSpPr/>
              <p:nvPr/>
            </p:nvSpPr>
            <p:spPr>
              <a:xfrm>
                <a:off x="2419568"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3" name="任意多边形: 形状 39">
                <a:extLst>
                  <a:ext uri="{FF2B5EF4-FFF2-40B4-BE49-F238E27FC236}">
                    <a16:creationId xmlns:a16="http://schemas.microsoft.com/office/drawing/2014/main" id="{97E8FCC5-0AA2-CB98-2FCA-EBCBAF1E321F}"/>
                  </a:ext>
                </a:extLst>
              </p:cNvPr>
              <p:cNvSpPr/>
              <p:nvPr/>
            </p:nvSpPr>
            <p:spPr>
              <a:xfrm>
                <a:off x="2419568"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4" name="任意多边形: 形状 40">
                <a:extLst>
                  <a:ext uri="{FF2B5EF4-FFF2-40B4-BE49-F238E27FC236}">
                    <a16:creationId xmlns:a16="http://schemas.microsoft.com/office/drawing/2014/main" id="{D6E30B76-200A-0E1E-D2B7-E95C193DBAD8}"/>
                  </a:ext>
                </a:extLst>
              </p:cNvPr>
              <p:cNvSpPr/>
              <p:nvPr/>
            </p:nvSpPr>
            <p:spPr>
              <a:xfrm>
                <a:off x="2419568"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5" name="任意多边形: 形状 41">
                <a:extLst>
                  <a:ext uri="{FF2B5EF4-FFF2-40B4-BE49-F238E27FC236}">
                    <a16:creationId xmlns:a16="http://schemas.microsoft.com/office/drawing/2014/main" id="{1E082910-E850-A033-5860-8590035078B9}"/>
                  </a:ext>
                </a:extLst>
              </p:cNvPr>
              <p:cNvSpPr/>
              <p:nvPr/>
            </p:nvSpPr>
            <p:spPr>
              <a:xfrm>
                <a:off x="259102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6" name="任意多边形: 形状 42">
                <a:extLst>
                  <a:ext uri="{FF2B5EF4-FFF2-40B4-BE49-F238E27FC236}">
                    <a16:creationId xmlns:a16="http://schemas.microsoft.com/office/drawing/2014/main" id="{77A1D050-AE66-A820-30DD-9CF26B070FA7}"/>
                  </a:ext>
                </a:extLst>
              </p:cNvPr>
              <p:cNvSpPr/>
              <p:nvPr/>
            </p:nvSpPr>
            <p:spPr>
              <a:xfrm>
                <a:off x="259102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7" name="任意多边形: 形状 43">
                <a:extLst>
                  <a:ext uri="{FF2B5EF4-FFF2-40B4-BE49-F238E27FC236}">
                    <a16:creationId xmlns:a16="http://schemas.microsoft.com/office/drawing/2014/main" id="{7EF5D7C2-0FA3-B97F-1A64-AE5A2D402ECA}"/>
                  </a:ext>
                </a:extLst>
              </p:cNvPr>
              <p:cNvSpPr/>
              <p:nvPr/>
            </p:nvSpPr>
            <p:spPr>
              <a:xfrm>
                <a:off x="259102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8" name="任意多边形: 形状 44">
                <a:extLst>
                  <a:ext uri="{FF2B5EF4-FFF2-40B4-BE49-F238E27FC236}">
                    <a16:creationId xmlns:a16="http://schemas.microsoft.com/office/drawing/2014/main" id="{08BA7DB5-AD39-02E4-3DE6-A672CFE760D3}"/>
                  </a:ext>
                </a:extLst>
              </p:cNvPr>
              <p:cNvSpPr/>
              <p:nvPr/>
            </p:nvSpPr>
            <p:spPr>
              <a:xfrm>
                <a:off x="259102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9" name="任意多边形: 形状 45">
                <a:extLst>
                  <a:ext uri="{FF2B5EF4-FFF2-40B4-BE49-F238E27FC236}">
                    <a16:creationId xmlns:a16="http://schemas.microsoft.com/office/drawing/2014/main" id="{7FAD35CF-69D1-49F5-B35A-51D6C3594511}"/>
                  </a:ext>
                </a:extLst>
              </p:cNvPr>
              <p:cNvSpPr/>
              <p:nvPr/>
            </p:nvSpPr>
            <p:spPr>
              <a:xfrm>
                <a:off x="259102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0" name="任意多边形: 形状 46">
                <a:extLst>
                  <a:ext uri="{FF2B5EF4-FFF2-40B4-BE49-F238E27FC236}">
                    <a16:creationId xmlns:a16="http://schemas.microsoft.com/office/drawing/2014/main" id="{AE1D79BF-45C9-7F00-A708-AE830D69AA4B}"/>
                  </a:ext>
                </a:extLst>
              </p:cNvPr>
              <p:cNvSpPr/>
              <p:nvPr/>
            </p:nvSpPr>
            <p:spPr>
              <a:xfrm>
                <a:off x="259102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1" name="任意多边形: 形状 47">
                <a:extLst>
                  <a:ext uri="{FF2B5EF4-FFF2-40B4-BE49-F238E27FC236}">
                    <a16:creationId xmlns:a16="http://schemas.microsoft.com/office/drawing/2014/main" id="{9834E197-2478-A1C3-6623-D51188CE55FC}"/>
                  </a:ext>
                </a:extLst>
              </p:cNvPr>
              <p:cNvSpPr/>
              <p:nvPr/>
            </p:nvSpPr>
            <p:spPr>
              <a:xfrm>
                <a:off x="259102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2" name="任意多边形: 形状 48">
                <a:extLst>
                  <a:ext uri="{FF2B5EF4-FFF2-40B4-BE49-F238E27FC236}">
                    <a16:creationId xmlns:a16="http://schemas.microsoft.com/office/drawing/2014/main" id="{9E0F99B4-E13F-ED71-365F-70A6AED1FBEA}"/>
                  </a:ext>
                </a:extLst>
              </p:cNvPr>
              <p:cNvSpPr/>
              <p:nvPr/>
            </p:nvSpPr>
            <p:spPr>
              <a:xfrm>
                <a:off x="259102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3" name="任意多边形: 形状 49">
                <a:extLst>
                  <a:ext uri="{FF2B5EF4-FFF2-40B4-BE49-F238E27FC236}">
                    <a16:creationId xmlns:a16="http://schemas.microsoft.com/office/drawing/2014/main" id="{B1C6668B-DC1A-7AC9-C05E-529D2A4CA3CB}"/>
                  </a:ext>
                </a:extLst>
              </p:cNvPr>
              <p:cNvSpPr/>
              <p:nvPr/>
            </p:nvSpPr>
            <p:spPr>
              <a:xfrm>
                <a:off x="259102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4" name="任意多边形: 形状 50">
                <a:extLst>
                  <a:ext uri="{FF2B5EF4-FFF2-40B4-BE49-F238E27FC236}">
                    <a16:creationId xmlns:a16="http://schemas.microsoft.com/office/drawing/2014/main" id="{479D9919-AC1E-4D7B-F6F2-7A58EC2244A5}"/>
                  </a:ext>
                </a:extLst>
              </p:cNvPr>
              <p:cNvSpPr/>
              <p:nvPr/>
            </p:nvSpPr>
            <p:spPr>
              <a:xfrm>
                <a:off x="259102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5" name="任意多边形: 形状 51">
                <a:extLst>
                  <a:ext uri="{FF2B5EF4-FFF2-40B4-BE49-F238E27FC236}">
                    <a16:creationId xmlns:a16="http://schemas.microsoft.com/office/drawing/2014/main" id="{97F4EC31-406A-90F9-A7A2-93229822CCED}"/>
                  </a:ext>
                </a:extLst>
              </p:cNvPr>
              <p:cNvSpPr/>
              <p:nvPr/>
            </p:nvSpPr>
            <p:spPr>
              <a:xfrm>
                <a:off x="259102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6" name="任意多边形: 形状 52">
                <a:extLst>
                  <a:ext uri="{FF2B5EF4-FFF2-40B4-BE49-F238E27FC236}">
                    <a16:creationId xmlns:a16="http://schemas.microsoft.com/office/drawing/2014/main" id="{1A10DA69-AAE7-5858-98CF-AC77C4197130}"/>
                  </a:ext>
                </a:extLst>
              </p:cNvPr>
              <p:cNvSpPr/>
              <p:nvPr/>
            </p:nvSpPr>
            <p:spPr>
              <a:xfrm>
                <a:off x="259102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7" name="任意多边形: 形状 53">
                <a:extLst>
                  <a:ext uri="{FF2B5EF4-FFF2-40B4-BE49-F238E27FC236}">
                    <a16:creationId xmlns:a16="http://schemas.microsoft.com/office/drawing/2014/main" id="{A37291DC-DEA2-F70F-5378-BFC35B3F0ED4}"/>
                  </a:ext>
                </a:extLst>
              </p:cNvPr>
              <p:cNvSpPr/>
              <p:nvPr/>
            </p:nvSpPr>
            <p:spPr>
              <a:xfrm>
                <a:off x="259102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8" name="任意多边形: 形状 54">
                <a:extLst>
                  <a:ext uri="{FF2B5EF4-FFF2-40B4-BE49-F238E27FC236}">
                    <a16:creationId xmlns:a16="http://schemas.microsoft.com/office/drawing/2014/main" id="{D738DBA3-B8CC-A096-4B66-9BC4BFF3418D}"/>
                  </a:ext>
                </a:extLst>
              </p:cNvPr>
              <p:cNvSpPr/>
              <p:nvPr/>
            </p:nvSpPr>
            <p:spPr>
              <a:xfrm>
                <a:off x="259102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9" name="任意多边形: 形状 55">
                <a:extLst>
                  <a:ext uri="{FF2B5EF4-FFF2-40B4-BE49-F238E27FC236}">
                    <a16:creationId xmlns:a16="http://schemas.microsoft.com/office/drawing/2014/main" id="{D788D991-C96B-EBB4-82CB-60B50FDEA5D7}"/>
                  </a:ext>
                </a:extLst>
              </p:cNvPr>
              <p:cNvSpPr/>
              <p:nvPr/>
            </p:nvSpPr>
            <p:spPr>
              <a:xfrm>
                <a:off x="259102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0" name="任意多边形: 形状 56">
                <a:extLst>
                  <a:ext uri="{FF2B5EF4-FFF2-40B4-BE49-F238E27FC236}">
                    <a16:creationId xmlns:a16="http://schemas.microsoft.com/office/drawing/2014/main" id="{756BD5D4-B786-1BF0-2917-764F138109DD}"/>
                  </a:ext>
                </a:extLst>
              </p:cNvPr>
              <p:cNvSpPr/>
              <p:nvPr/>
            </p:nvSpPr>
            <p:spPr>
              <a:xfrm>
                <a:off x="259102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1" name="任意多边形: 形状 57">
                <a:extLst>
                  <a:ext uri="{FF2B5EF4-FFF2-40B4-BE49-F238E27FC236}">
                    <a16:creationId xmlns:a16="http://schemas.microsoft.com/office/drawing/2014/main" id="{5C42A209-28E0-6FF2-DDA0-6F29C9A70D67}"/>
                  </a:ext>
                </a:extLst>
              </p:cNvPr>
              <p:cNvSpPr/>
              <p:nvPr/>
            </p:nvSpPr>
            <p:spPr>
              <a:xfrm>
                <a:off x="259102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2" name="任意多边形: 形状 58">
                <a:extLst>
                  <a:ext uri="{FF2B5EF4-FFF2-40B4-BE49-F238E27FC236}">
                    <a16:creationId xmlns:a16="http://schemas.microsoft.com/office/drawing/2014/main" id="{AFF683A7-0FF3-A0C5-3038-46D44DB5AD08}"/>
                  </a:ext>
                </a:extLst>
              </p:cNvPr>
              <p:cNvSpPr/>
              <p:nvPr/>
            </p:nvSpPr>
            <p:spPr>
              <a:xfrm>
                <a:off x="259102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3" name="任意多边形: 形状 59">
                <a:extLst>
                  <a:ext uri="{FF2B5EF4-FFF2-40B4-BE49-F238E27FC236}">
                    <a16:creationId xmlns:a16="http://schemas.microsoft.com/office/drawing/2014/main" id="{05262349-C981-7987-7E4E-729D9D256F22}"/>
                  </a:ext>
                </a:extLst>
              </p:cNvPr>
              <p:cNvSpPr/>
              <p:nvPr/>
            </p:nvSpPr>
            <p:spPr>
              <a:xfrm>
                <a:off x="259102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4" name="任意多边形: 形状 60">
                <a:extLst>
                  <a:ext uri="{FF2B5EF4-FFF2-40B4-BE49-F238E27FC236}">
                    <a16:creationId xmlns:a16="http://schemas.microsoft.com/office/drawing/2014/main" id="{C707D304-387E-8868-765A-15D8BB75A10B}"/>
                  </a:ext>
                </a:extLst>
              </p:cNvPr>
              <p:cNvSpPr/>
              <p:nvPr/>
            </p:nvSpPr>
            <p:spPr>
              <a:xfrm>
                <a:off x="259102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5" name="任意多边形: 形状 61">
                <a:extLst>
                  <a:ext uri="{FF2B5EF4-FFF2-40B4-BE49-F238E27FC236}">
                    <a16:creationId xmlns:a16="http://schemas.microsoft.com/office/drawing/2014/main" id="{2F023280-C230-640B-C946-E86E6212DD54}"/>
                  </a:ext>
                </a:extLst>
              </p:cNvPr>
              <p:cNvSpPr/>
              <p:nvPr/>
            </p:nvSpPr>
            <p:spPr>
              <a:xfrm>
                <a:off x="259102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nvGrpSpPr>
              <p:cNvPr id="1226" name="图形 15">
                <a:extLst>
                  <a:ext uri="{FF2B5EF4-FFF2-40B4-BE49-F238E27FC236}">
                    <a16:creationId xmlns:a16="http://schemas.microsoft.com/office/drawing/2014/main" id="{B9BB635D-3161-2CC1-8C0B-7BBEF8043B45}"/>
                  </a:ext>
                </a:extLst>
              </p:cNvPr>
              <p:cNvGrpSpPr/>
              <p:nvPr/>
            </p:nvGrpSpPr>
            <p:grpSpPr>
              <a:xfrm>
                <a:off x="2762405" y="-43021"/>
                <a:ext cx="28102" cy="4168992"/>
                <a:chOff x="2762405" y="-43021"/>
                <a:chExt cx="28102" cy="4168992"/>
              </a:xfrm>
              <a:solidFill>
                <a:srgbClr val="FFFFFF"/>
              </a:solidFill>
            </p:grpSpPr>
            <p:sp>
              <p:nvSpPr>
                <p:cNvPr id="1278" name="任意多边形: 形状 114">
                  <a:extLst>
                    <a:ext uri="{FF2B5EF4-FFF2-40B4-BE49-F238E27FC236}">
                      <a16:creationId xmlns:a16="http://schemas.microsoft.com/office/drawing/2014/main" id="{4DD9DCCA-0A50-3AD3-BAEF-4F7D7E844F6F}"/>
                    </a:ext>
                  </a:extLst>
                </p:cNvPr>
                <p:cNvSpPr/>
                <p:nvPr/>
              </p:nvSpPr>
              <p:spPr>
                <a:xfrm>
                  <a:off x="2762405"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9" name="任意多边形: 形状 115">
                  <a:extLst>
                    <a:ext uri="{FF2B5EF4-FFF2-40B4-BE49-F238E27FC236}">
                      <a16:creationId xmlns:a16="http://schemas.microsoft.com/office/drawing/2014/main" id="{698785A8-E049-5967-6BEE-923B7DDD7300}"/>
                    </a:ext>
                  </a:extLst>
                </p:cNvPr>
                <p:cNvSpPr/>
                <p:nvPr/>
              </p:nvSpPr>
              <p:spPr>
                <a:xfrm>
                  <a:off x="2762405"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0" name="任意多边形: 形状 116">
                  <a:extLst>
                    <a:ext uri="{FF2B5EF4-FFF2-40B4-BE49-F238E27FC236}">
                      <a16:creationId xmlns:a16="http://schemas.microsoft.com/office/drawing/2014/main" id="{D0E0FCB7-6B83-042B-3700-7BA5BD9C3A95}"/>
                    </a:ext>
                  </a:extLst>
                </p:cNvPr>
                <p:cNvSpPr/>
                <p:nvPr/>
              </p:nvSpPr>
              <p:spPr>
                <a:xfrm>
                  <a:off x="2762405"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1" name="任意多边形: 形状 117">
                  <a:extLst>
                    <a:ext uri="{FF2B5EF4-FFF2-40B4-BE49-F238E27FC236}">
                      <a16:creationId xmlns:a16="http://schemas.microsoft.com/office/drawing/2014/main" id="{33A3CA59-0297-DA53-7CA3-2A112C433A45}"/>
                    </a:ext>
                  </a:extLst>
                </p:cNvPr>
                <p:cNvSpPr/>
                <p:nvPr/>
              </p:nvSpPr>
              <p:spPr>
                <a:xfrm>
                  <a:off x="2762405"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2" name="任意多边形: 形状 118">
                  <a:extLst>
                    <a:ext uri="{FF2B5EF4-FFF2-40B4-BE49-F238E27FC236}">
                      <a16:creationId xmlns:a16="http://schemas.microsoft.com/office/drawing/2014/main" id="{B23E6E1A-C223-AD6C-AA25-F7DB12C9FB7A}"/>
                    </a:ext>
                  </a:extLst>
                </p:cNvPr>
                <p:cNvSpPr/>
                <p:nvPr/>
              </p:nvSpPr>
              <p:spPr>
                <a:xfrm>
                  <a:off x="2762405"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3" name="任意多边形: 形状 119">
                  <a:extLst>
                    <a:ext uri="{FF2B5EF4-FFF2-40B4-BE49-F238E27FC236}">
                      <a16:creationId xmlns:a16="http://schemas.microsoft.com/office/drawing/2014/main" id="{1D44F27A-BA9A-A2E0-AB62-CA648CD8565F}"/>
                    </a:ext>
                  </a:extLst>
                </p:cNvPr>
                <p:cNvSpPr/>
                <p:nvPr/>
              </p:nvSpPr>
              <p:spPr>
                <a:xfrm>
                  <a:off x="2762405"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4" name="任意多边形: 形状 120">
                  <a:extLst>
                    <a:ext uri="{FF2B5EF4-FFF2-40B4-BE49-F238E27FC236}">
                      <a16:creationId xmlns:a16="http://schemas.microsoft.com/office/drawing/2014/main" id="{BDBD1899-15B1-9439-5B1D-0AFD8A481396}"/>
                    </a:ext>
                  </a:extLst>
                </p:cNvPr>
                <p:cNvSpPr/>
                <p:nvPr/>
              </p:nvSpPr>
              <p:spPr>
                <a:xfrm>
                  <a:off x="2762405"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5" name="任意多边形: 形状 121">
                  <a:extLst>
                    <a:ext uri="{FF2B5EF4-FFF2-40B4-BE49-F238E27FC236}">
                      <a16:creationId xmlns:a16="http://schemas.microsoft.com/office/drawing/2014/main" id="{3FDA0BFE-60C7-EFC3-0FEC-A86286D95012}"/>
                    </a:ext>
                  </a:extLst>
                </p:cNvPr>
                <p:cNvSpPr/>
                <p:nvPr/>
              </p:nvSpPr>
              <p:spPr>
                <a:xfrm>
                  <a:off x="2762405"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6" name="任意多边形: 形状 122">
                  <a:extLst>
                    <a:ext uri="{FF2B5EF4-FFF2-40B4-BE49-F238E27FC236}">
                      <a16:creationId xmlns:a16="http://schemas.microsoft.com/office/drawing/2014/main" id="{2B3C7F4F-47DD-767C-59DE-5C548AE8CE4E}"/>
                    </a:ext>
                  </a:extLst>
                </p:cNvPr>
                <p:cNvSpPr/>
                <p:nvPr/>
              </p:nvSpPr>
              <p:spPr>
                <a:xfrm>
                  <a:off x="2762405"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7" name="任意多边形: 形状 123">
                  <a:extLst>
                    <a:ext uri="{FF2B5EF4-FFF2-40B4-BE49-F238E27FC236}">
                      <a16:creationId xmlns:a16="http://schemas.microsoft.com/office/drawing/2014/main" id="{F04C4B3F-F61A-B16D-76F2-FF4E86BDD341}"/>
                    </a:ext>
                  </a:extLst>
                </p:cNvPr>
                <p:cNvSpPr/>
                <p:nvPr/>
              </p:nvSpPr>
              <p:spPr>
                <a:xfrm>
                  <a:off x="2762405"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8" name="任意多边形: 形状 124">
                  <a:extLst>
                    <a:ext uri="{FF2B5EF4-FFF2-40B4-BE49-F238E27FC236}">
                      <a16:creationId xmlns:a16="http://schemas.microsoft.com/office/drawing/2014/main" id="{AA4BD40B-F7C2-8E4F-9C17-E82EAA30172C}"/>
                    </a:ext>
                  </a:extLst>
                </p:cNvPr>
                <p:cNvSpPr/>
                <p:nvPr/>
              </p:nvSpPr>
              <p:spPr>
                <a:xfrm>
                  <a:off x="2762405"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9" name="任意多边形: 形状 125">
                  <a:extLst>
                    <a:ext uri="{FF2B5EF4-FFF2-40B4-BE49-F238E27FC236}">
                      <a16:creationId xmlns:a16="http://schemas.microsoft.com/office/drawing/2014/main" id="{39F2FE82-9165-F67F-DBA0-1E398EBEC575}"/>
                    </a:ext>
                  </a:extLst>
                </p:cNvPr>
                <p:cNvSpPr/>
                <p:nvPr/>
              </p:nvSpPr>
              <p:spPr>
                <a:xfrm>
                  <a:off x="2762405"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0" name="任意多边形: 形状 126">
                  <a:extLst>
                    <a:ext uri="{FF2B5EF4-FFF2-40B4-BE49-F238E27FC236}">
                      <a16:creationId xmlns:a16="http://schemas.microsoft.com/office/drawing/2014/main" id="{1DFAD4FE-FF9D-1538-0440-CF4AF497F00E}"/>
                    </a:ext>
                  </a:extLst>
                </p:cNvPr>
                <p:cNvSpPr/>
                <p:nvPr/>
              </p:nvSpPr>
              <p:spPr>
                <a:xfrm>
                  <a:off x="2762405"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1" name="任意多边形: 形状 127">
                  <a:extLst>
                    <a:ext uri="{FF2B5EF4-FFF2-40B4-BE49-F238E27FC236}">
                      <a16:creationId xmlns:a16="http://schemas.microsoft.com/office/drawing/2014/main" id="{85E8E5EF-BC4F-533F-8416-EC7B8AA48FAE}"/>
                    </a:ext>
                  </a:extLst>
                </p:cNvPr>
                <p:cNvSpPr/>
                <p:nvPr/>
              </p:nvSpPr>
              <p:spPr>
                <a:xfrm>
                  <a:off x="2762405"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2" name="任意多边形: 形状 128">
                  <a:extLst>
                    <a:ext uri="{FF2B5EF4-FFF2-40B4-BE49-F238E27FC236}">
                      <a16:creationId xmlns:a16="http://schemas.microsoft.com/office/drawing/2014/main" id="{F6C457E8-FC81-8E61-BAA3-8F6E482F01DB}"/>
                    </a:ext>
                  </a:extLst>
                </p:cNvPr>
                <p:cNvSpPr/>
                <p:nvPr/>
              </p:nvSpPr>
              <p:spPr>
                <a:xfrm>
                  <a:off x="2762405"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3" name="任意多边形: 形状 129">
                  <a:extLst>
                    <a:ext uri="{FF2B5EF4-FFF2-40B4-BE49-F238E27FC236}">
                      <a16:creationId xmlns:a16="http://schemas.microsoft.com/office/drawing/2014/main" id="{08FA52F2-ED41-6B6B-E102-131BACBA3FEB}"/>
                    </a:ext>
                  </a:extLst>
                </p:cNvPr>
                <p:cNvSpPr/>
                <p:nvPr/>
              </p:nvSpPr>
              <p:spPr>
                <a:xfrm>
                  <a:off x="2762405"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4" name="任意多边形: 形状 130">
                  <a:extLst>
                    <a:ext uri="{FF2B5EF4-FFF2-40B4-BE49-F238E27FC236}">
                      <a16:creationId xmlns:a16="http://schemas.microsoft.com/office/drawing/2014/main" id="{01F45301-A839-B980-487D-C3C9BE19131E}"/>
                    </a:ext>
                  </a:extLst>
                </p:cNvPr>
                <p:cNvSpPr/>
                <p:nvPr/>
              </p:nvSpPr>
              <p:spPr>
                <a:xfrm>
                  <a:off x="2762405"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5" name="任意多边形: 形状 131">
                  <a:extLst>
                    <a:ext uri="{FF2B5EF4-FFF2-40B4-BE49-F238E27FC236}">
                      <a16:creationId xmlns:a16="http://schemas.microsoft.com/office/drawing/2014/main" id="{132D1DBC-1ED3-85AF-9EC2-403498712D37}"/>
                    </a:ext>
                  </a:extLst>
                </p:cNvPr>
                <p:cNvSpPr/>
                <p:nvPr/>
              </p:nvSpPr>
              <p:spPr>
                <a:xfrm>
                  <a:off x="2762405"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6" name="任意多边形: 形状 132">
                  <a:extLst>
                    <a:ext uri="{FF2B5EF4-FFF2-40B4-BE49-F238E27FC236}">
                      <a16:creationId xmlns:a16="http://schemas.microsoft.com/office/drawing/2014/main" id="{D48B4333-8F50-0C7F-8F2C-D94F01A8BD26}"/>
                    </a:ext>
                  </a:extLst>
                </p:cNvPr>
                <p:cNvSpPr/>
                <p:nvPr/>
              </p:nvSpPr>
              <p:spPr>
                <a:xfrm>
                  <a:off x="2762405"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7" name="任意多边形: 形状 133">
                  <a:extLst>
                    <a:ext uri="{FF2B5EF4-FFF2-40B4-BE49-F238E27FC236}">
                      <a16:creationId xmlns:a16="http://schemas.microsoft.com/office/drawing/2014/main" id="{29D98DED-6B2F-F743-C0ED-7FC398A0D26E}"/>
                    </a:ext>
                  </a:extLst>
                </p:cNvPr>
                <p:cNvSpPr/>
                <p:nvPr/>
              </p:nvSpPr>
              <p:spPr>
                <a:xfrm>
                  <a:off x="2762405"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8" name="任意多边形: 形状 134">
                  <a:extLst>
                    <a:ext uri="{FF2B5EF4-FFF2-40B4-BE49-F238E27FC236}">
                      <a16:creationId xmlns:a16="http://schemas.microsoft.com/office/drawing/2014/main" id="{DD783C79-E3C3-C55B-A1CE-E0C66BD66807}"/>
                    </a:ext>
                  </a:extLst>
                </p:cNvPr>
                <p:cNvSpPr/>
                <p:nvPr/>
              </p:nvSpPr>
              <p:spPr>
                <a:xfrm>
                  <a:off x="2762405"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9" name="任意多边形: 形状 135">
                  <a:extLst>
                    <a:ext uri="{FF2B5EF4-FFF2-40B4-BE49-F238E27FC236}">
                      <a16:creationId xmlns:a16="http://schemas.microsoft.com/office/drawing/2014/main" id="{AC926253-A270-32E9-154A-A385FFD7D616}"/>
                    </a:ext>
                  </a:extLst>
                </p:cNvPr>
                <p:cNvSpPr/>
                <p:nvPr/>
              </p:nvSpPr>
              <p:spPr>
                <a:xfrm>
                  <a:off x="2762405"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0" name="任意多边形: 形状 136">
                  <a:extLst>
                    <a:ext uri="{FF2B5EF4-FFF2-40B4-BE49-F238E27FC236}">
                      <a16:creationId xmlns:a16="http://schemas.microsoft.com/office/drawing/2014/main" id="{A13A8F18-012C-5E67-01FA-335C40C42622}"/>
                    </a:ext>
                  </a:extLst>
                </p:cNvPr>
                <p:cNvSpPr/>
                <p:nvPr/>
              </p:nvSpPr>
              <p:spPr>
                <a:xfrm>
                  <a:off x="2762405"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1" name="任意多边形: 形状 137">
                  <a:extLst>
                    <a:ext uri="{FF2B5EF4-FFF2-40B4-BE49-F238E27FC236}">
                      <a16:creationId xmlns:a16="http://schemas.microsoft.com/office/drawing/2014/main" id="{99322B7F-6D24-F895-611D-DDC4A2EC3BA2}"/>
                    </a:ext>
                  </a:extLst>
                </p:cNvPr>
                <p:cNvSpPr/>
                <p:nvPr/>
              </p:nvSpPr>
              <p:spPr>
                <a:xfrm>
                  <a:off x="2762405"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2" name="任意多边形: 形状 138">
                  <a:extLst>
                    <a:ext uri="{FF2B5EF4-FFF2-40B4-BE49-F238E27FC236}">
                      <a16:creationId xmlns:a16="http://schemas.microsoft.com/office/drawing/2014/main" id="{23B519C5-B541-CCC6-9DA9-96FFEA83C4C0}"/>
                    </a:ext>
                  </a:extLst>
                </p:cNvPr>
                <p:cNvSpPr/>
                <p:nvPr/>
              </p:nvSpPr>
              <p:spPr>
                <a:xfrm>
                  <a:off x="2762405"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nvGrpSpPr>
              <p:cNvPr id="1227" name="图形 15">
                <a:extLst>
                  <a:ext uri="{FF2B5EF4-FFF2-40B4-BE49-F238E27FC236}">
                    <a16:creationId xmlns:a16="http://schemas.microsoft.com/office/drawing/2014/main" id="{C63951E8-0D50-C3EC-ED15-9DA09DEE32E3}"/>
                  </a:ext>
                </a:extLst>
              </p:cNvPr>
              <p:cNvGrpSpPr/>
              <p:nvPr/>
            </p:nvGrpSpPr>
            <p:grpSpPr>
              <a:xfrm>
                <a:off x="2933788" y="-43021"/>
                <a:ext cx="28102" cy="4168992"/>
                <a:chOff x="2933788" y="-43021"/>
                <a:chExt cx="28102" cy="4168992"/>
              </a:xfrm>
              <a:solidFill>
                <a:srgbClr val="FFFFFF"/>
              </a:solidFill>
            </p:grpSpPr>
            <p:sp>
              <p:nvSpPr>
                <p:cNvPr id="1253" name="任意多边形: 形状 89">
                  <a:extLst>
                    <a:ext uri="{FF2B5EF4-FFF2-40B4-BE49-F238E27FC236}">
                      <a16:creationId xmlns:a16="http://schemas.microsoft.com/office/drawing/2014/main" id="{4F33E465-F87F-1E22-7693-9836427391E1}"/>
                    </a:ext>
                  </a:extLst>
                </p:cNvPr>
                <p:cNvSpPr/>
                <p:nvPr/>
              </p:nvSpPr>
              <p:spPr>
                <a:xfrm>
                  <a:off x="2933788"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4" name="任意多边形: 形状 90">
                  <a:extLst>
                    <a:ext uri="{FF2B5EF4-FFF2-40B4-BE49-F238E27FC236}">
                      <a16:creationId xmlns:a16="http://schemas.microsoft.com/office/drawing/2014/main" id="{A9218018-13B6-1E5F-A34D-26DD49225883}"/>
                    </a:ext>
                  </a:extLst>
                </p:cNvPr>
                <p:cNvSpPr/>
                <p:nvPr/>
              </p:nvSpPr>
              <p:spPr>
                <a:xfrm>
                  <a:off x="2933788"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5" name="任意多边形: 形状 91">
                  <a:extLst>
                    <a:ext uri="{FF2B5EF4-FFF2-40B4-BE49-F238E27FC236}">
                      <a16:creationId xmlns:a16="http://schemas.microsoft.com/office/drawing/2014/main" id="{AB93F4CB-3FB7-330A-DE23-0C8F90B1708F}"/>
                    </a:ext>
                  </a:extLst>
                </p:cNvPr>
                <p:cNvSpPr/>
                <p:nvPr/>
              </p:nvSpPr>
              <p:spPr>
                <a:xfrm>
                  <a:off x="2933788"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6" name="任意多边形: 形状 92">
                  <a:extLst>
                    <a:ext uri="{FF2B5EF4-FFF2-40B4-BE49-F238E27FC236}">
                      <a16:creationId xmlns:a16="http://schemas.microsoft.com/office/drawing/2014/main" id="{14DE79B8-D176-60E9-6CD5-949E316C98A8}"/>
                    </a:ext>
                  </a:extLst>
                </p:cNvPr>
                <p:cNvSpPr/>
                <p:nvPr/>
              </p:nvSpPr>
              <p:spPr>
                <a:xfrm>
                  <a:off x="2933788"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7" name="任意多边形: 形状 93">
                  <a:extLst>
                    <a:ext uri="{FF2B5EF4-FFF2-40B4-BE49-F238E27FC236}">
                      <a16:creationId xmlns:a16="http://schemas.microsoft.com/office/drawing/2014/main" id="{B4564644-9316-9EA5-951C-A2C537A5D129}"/>
                    </a:ext>
                  </a:extLst>
                </p:cNvPr>
                <p:cNvSpPr/>
                <p:nvPr/>
              </p:nvSpPr>
              <p:spPr>
                <a:xfrm>
                  <a:off x="2933788"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8" name="任意多边形: 形状 94">
                  <a:extLst>
                    <a:ext uri="{FF2B5EF4-FFF2-40B4-BE49-F238E27FC236}">
                      <a16:creationId xmlns:a16="http://schemas.microsoft.com/office/drawing/2014/main" id="{3FC6C462-C746-97D1-E447-399620452384}"/>
                    </a:ext>
                  </a:extLst>
                </p:cNvPr>
                <p:cNvSpPr/>
                <p:nvPr/>
              </p:nvSpPr>
              <p:spPr>
                <a:xfrm>
                  <a:off x="2933788"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9" name="任意多边形: 形状 95">
                  <a:extLst>
                    <a:ext uri="{FF2B5EF4-FFF2-40B4-BE49-F238E27FC236}">
                      <a16:creationId xmlns:a16="http://schemas.microsoft.com/office/drawing/2014/main" id="{11A1ECAA-76A6-A031-2BFF-A5769F69A41D}"/>
                    </a:ext>
                  </a:extLst>
                </p:cNvPr>
                <p:cNvSpPr/>
                <p:nvPr/>
              </p:nvSpPr>
              <p:spPr>
                <a:xfrm>
                  <a:off x="2933788"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0" name="任意多边形: 形状 96">
                  <a:extLst>
                    <a:ext uri="{FF2B5EF4-FFF2-40B4-BE49-F238E27FC236}">
                      <a16:creationId xmlns:a16="http://schemas.microsoft.com/office/drawing/2014/main" id="{AA9873D5-B803-1CB3-ADE2-9B48F4613F78}"/>
                    </a:ext>
                  </a:extLst>
                </p:cNvPr>
                <p:cNvSpPr/>
                <p:nvPr/>
              </p:nvSpPr>
              <p:spPr>
                <a:xfrm>
                  <a:off x="2933788"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1" name="任意多边形: 形状 97">
                  <a:extLst>
                    <a:ext uri="{FF2B5EF4-FFF2-40B4-BE49-F238E27FC236}">
                      <a16:creationId xmlns:a16="http://schemas.microsoft.com/office/drawing/2014/main" id="{AA629293-A6E2-A6E3-3FFF-418F7E7B4D1E}"/>
                    </a:ext>
                  </a:extLst>
                </p:cNvPr>
                <p:cNvSpPr/>
                <p:nvPr/>
              </p:nvSpPr>
              <p:spPr>
                <a:xfrm>
                  <a:off x="2933788"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2" name="任意多边形: 形状 98">
                  <a:extLst>
                    <a:ext uri="{FF2B5EF4-FFF2-40B4-BE49-F238E27FC236}">
                      <a16:creationId xmlns:a16="http://schemas.microsoft.com/office/drawing/2014/main" id="{8277E70F-89D2-311B-4D31-849091E4C433}"/>
                    </a:ext>
                  </a:extLst>
                </p:cNvPr>
                <p:cNvSpPr/>
                <p:nvPr/>
              </p:nvSpPr>
              <p:spPr>
                <a:xfrm>
                  <a:off x="2933788"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3" name="任意多边形: 形状 99">
                  <a:extLst>
                    <a:ext uri="{FF2B5EF4-FFF2-40B4-BE49-F238E27FC236}">
                      <a16:creationId xmlns:a16="http://schemas.microsoft.com/office/drawing/2014/main" id="{719E6D72-31D8-F8CC-A8C2-35A363589C67}"/>
                    </a:ext>
                  </a:extLst>
                </p:cNvPr>
                <p:cNvSpPr/>
                <p:nvPr/>
              </p:nvSpPr>
              <p:spPr>
                <a:xfrm>
                  <a:off x="2933788"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4" name="任意多边形: 形状 100">
                  <a:extLst>
                    <a:ext uri="{FF2B5EF4-FFF2-40B4-BE49-F238E27FC236}">
                      <a16:creationId xmlns:a16="http://schemas.microsoft.com/office/drawing/2014/main" id="{3BE36E8D-3041-8F48-81C3-F2FD55BAA167}"/>
                    </a:ext>
                  </a:extLst>
                </p:cNvPr>
                <p:cNvSpPr/>
                <p:nvPr/>
              </p:nvSpPr>
              <p:spPr>
                <a:xfrm>
                  <a:off x="2933788"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5" name="任意多边形: 形状 101">
                  <a:extLst>
                    <a:ext uri="{FF2B5EF4-FFF2-40B4-BE49-F238E27FC236}">
                      <a16:creationId xmlns:a16="http://schemas.microsoft.com/office/drawing/2014/main" id="{E348372D-B76C-7A07-6AC1-5AB63CBD5BFD}"/>
                    </a:ext>
                  </a:extLst>
                </p:cNvPr>
                <p:cNvSpPr/>
                <p:nvPr/>
              </p:nvSpPr>
              <p:spPr>
                <a:xfrm>
                  <a:off x="2933788"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6" name="任意多边形: 形状 102">
                  <a:extLst>
                    <a:ext uri="{FF2B5EF4-FFF2-40B4-BE49-F238E27FC236}">
                      <a16:creationId xmlns:a16="http://schemas.microsoft.com/office/drawing/2014/main" id="{94CF0A04-9C89-5363-A3D8-2CB52C91CA4D}"/>
                    </a:ext>
                  </a:extLst>
                </p:cNvPr>
                <p:cNvSpPr/>
                <p:nvPr/>
              </p:nvSpPr>
              <p:spPr>
                <a:xfrm>
                  <a:off x="2933788"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7" name="任意多边形: 形状 103">
                  <a:extLst>
                    <a:ext uri="{FF2B5EF4-FFF2-40B4-BE49-F238E27FC236}">
                      <a16:creationId xmlns:a16="http://schemas.microsoft.com/office/drawing/2014/main" id="{4429F8EC-6836-9EB7-A4BF-0CD074352CBF}"/>
                    </a:ext>
                  </a:extLst>
                </p:cNvPr>
                <p:cNvSpPr/>
                <p:nvPr/>
              </p:nvSpPr>
              <p:spPr>
                <a:xfrm>
                  <a:off x="2933788"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8" name="任意多边形: 形状 104">
                  <a:extLst>
                    <a:ext uri="{FF2B5EF4-FFF2-40B4-BE49-F238E27FC236}">
                      <a16:creationId xmlns:a16="http://schemas.microsoft.com/office/drawing/2014/main" id="{55D159AA-C998-8BFB-B3C4-7EE5FDBECCA5}"/>
                    </a:ext>
                  </a:extLst>
                </p:cNvPr>
                <p:cNvSpPr/>
                <p:nvPr/>
              </p:nvSpPr>
              <p:spPr>
                <a:xfrm>
                  <a:off x="2933788"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9" name="任意多边形: 形状 105">
                  <a:extLst>
                    <a:ext uri="{FF2B5EF4-FFF2-40B4-BE49-F238E27FC236}">
                      <a16:creationId xmlns:a16="http://schemas.microsoft.com/office/drawing/2014/main" id="{3A51C0BE-DCC7-02F1-8788-C7C92B90E954}"/>
                    </a:ext>
                  </a:extLst>
                </p:cNvPr>
                <p:cNvSpPr/>
                <p:nvPr/>
              </p:nvSpPr>
              <p:spPr>
                <a:xfrm>
                  <a:off x="2933788"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0" name="任意多边形: 形状 106">
                  <a:extLst>
                    <a:ext uri="{FF2B5EF4-FFF2-40B4-BE49-F238E27FC236}">
                      <a16:creationId xmlns:a16="http://schemas.microsoft.com/office/drawing/2014/main" id="{358192BD-302D-DE23-2C1A-A83131C0BF8A}"/>
                    </a:ext>
                  </a:extLst>
                </p:cNvPr>
                <p:cNvSpPr/>
                <p:nvPr/>
              </p:nvSpPr>
              <p:spPr>
                <a:xfrm>
                  <a:off x="2933788"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1" name="任意多边形: 形状 107">
                  <a:extLst>
                    <a:ext uri="{FF2B5EF4-FFF2-40B4-BE49-F238E27FC236}">
                      <a16:creationId xmlns:a16="http://schemas.microsoft.com/office/drawing/2014/main" id="{D5C63457-7444-1D23-509A-0D7A457BF063}"/>
                    </a:ext>
                  </a:extLst>
                </p:cNvPr>
                <p:cNvSpPr/>
                <p:nvPr/>
              </p:nvSpPr>
              <p:spPr>
                <a:xfrm>
                  <a:off x="2933788"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2" name="任意多边形: 形状 108">
                  <a:extLst>
                    <a:ext uri="{FF2B5EF4-FFF2-40B4-BE49-F238E27FC236}">
                      <a16:creationId xmlns:a16="http://schemas.microsoft.com/office/drawing/2014/main" id="{0FE97D67-9A5B-E908-5BEB-013004C4CEBF}"/>
                    </a:ext>
                  </a:extLst>
                </p:cNvPr>
                <p:cNvSpPr/>
                <p:nvPr/>
              </p:nvSpPr>
              <p:spPr>
                <a:xfrm>
                  <a:off x="2933788"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3" name="任意多边形: 形状 109">
                  <a:extLst>
                    <a:ext uri="{FF2B5EF4-FFF2-40B4-BE49-F238E27FC236}">
                      <a16:creationId xmlns:a16="http://schemas.microsoft.com/office/drawing/2014/main" id="{865825E5-240E-6D4F-D0BF-1DD93EE3CAA5}"/>
                    </a:ext>
                  </a:extLst>
                </p:cNvPr>
                <p:cNvSpPr/>
                <p:nvPr/>
              </p:nvSpPr>
              <p:spPr>
                <a:xfrm>
                  <a:off x="2933788"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4" name="任意多边形: 形状 110">
                  <a:extLst>
                    <a:ext uri="{FF2B5EF4-FFF2-40B4-BE49-F238E27FC236}">
                      <a16:creationId xmlns:a16="http://schemas.microsoft.com/office/drawing/2014/main" id="{7FE62FF0-486E-2B29-D67C-60E069459B43}"/>
                    </a:ext>
                  </a:extLst>
                </p:cNvPr>
                <p:cNvSpPr/>
                <p:nvPr/>
              </p:nvSpPr>
              <p:spPr>
                <a:xfrm>
                  <a:off x="2933788"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5" name="任意多边形: 形状 111">
                  <a:extLst>
                    <a:ext uri="{FF2B5EF4-FFF2-40B4-BE49-F238E27FC236}">
                      <a16:creationId xmlns:a16="http://schemas.microsoft.com/office/drawing/2014/main" id="{0092789A-44D8-4C3B-9159-DBDF4377F9AB}"/>
                    </a:ext>
                  </a:extLst>
                </p:cNvPr>
                <p:cNvSpPr/>
                <p:nvPr/>
              </p:nvSpPr>
              <p:spPr>
                <a:xfrm>
                  <a:off x="2933788"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6" name="任意多边形: 形状 112">
                  <a:extLst>
                    <a:ext uri="{FF2B5EF4-FFF2-40B4-BE49-F238E27FC236}">
                      <a16:creationId xmlns:a16="http://schemas.microsoft.com/office/drawing/2014/main" id="{2A043796-2BCD-F8BC-69B0-FFE2680480B8}"/>
                    </a:ext>
                  </a:extLst>
                </p:cNvPr>
                <p:cNvSpPr/>
                <p:nvPr/>
              </p:nvSpPr>
              <p:spPr>
                <a:xfrm>
                  <a:off x="2933788"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7" name="任意多边形: 形状 113">
                  <a:extLst>
                    <a:ext uri="{FF2B5EF4-FFF2-40B4-BE49-F238E27FC236}">
                      <a16:creationId xmlns:a16="http://schemas.microsoft.com/office/drawing/2014/main" id="{2A155138-509E-5A54-4605-00C97AFA9E9A}"/>
                    </a:ext>
                  </a:extLst>
                </p:cNvPr>
                <p:cNvSpPr/>
                <p:nvPr/>
              </p:nvSpPr>
              <p:spPr>
                <a:xfrm>
                  <a:off x="2933788"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sp>
            <p:nvSpPr>
              <p:cNvPr id="1228" name="任意多边形: 形状 64">
                <a:extLst>
                  <a:ext uri="{FF2B5EF4-FFF2-40B4-BE49-F238E27FC236}">
                    <a16:creationId xmlns:a16="http://schemas.microsoft.com/office/drawing/2014/main" id="{300481F4-0ED5-E959-038A-97BED19325B1}"/>
                  </a:ext>
                </a:extLst>
              </p:cNvPr>
              <p:cNvSpPr/>
              <p:nvPr/>
            </p:nvSpPr>
            <p:spPr>
              <a:xfrm>
                <a:off x="310517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9" name="任意多边形: 形状 65">
                <a:extLst>
                  <a:ext uri="{FF2B5EF4-FFF2-40B4-BE49-F238E27FC236}">
                    <a16:creationId xmlns:a16="http://schemas.microsoft.com/office/drawing/2014/main" id="{4BF78796-6710-6ECE-F33D-8E57148669E2}"/>
                  </a:ext>
                </a:extLst>
              </p:cNvPr>
              <p:cNvSpPr/>
              <p:nvPr/>
            </p:nvSpPr>
            <p:spPr>
              <a:xfrm>
                <a:off x="310517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0" name="任意多边形: 形状 66">
                <a:extLst>
                  <a:ext uri="{FF2B5EF4-FFF2-40B4-BE49-F238E27FC236}">
                    <a16:creationId xmlns:a16="http://schemas.microsoft.com/office/drawing/2014/main" id="{252DB87F-4D26-740F-3B97-1742AE3F3692}"/>
                  </a:ext>
                </a:extLst>
              </p:cNvPr>
              <p:cNvSpPr/>
              <p:nvPr/>
            </p:nvSpPr>
            <p:spPr>
              <a:xfrm>
                <a:off x="310517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1" name="任意多边形: 形状 67">
                <a:extLst>
                  <a:ext uri="{FF2B5EF4-FFF2-40B4-BE49-F238E27FC236}">
                    <a16:creationId xmlns:a16="http://schemas.microsoft.com/office/drawing/2014/main" id="{56EA13F1-4685-5B46-B18B-071961AE0B36}"/>
                  </a:ext>
                </a:extLst>
              </p:cNvPr>
              <p:cNvSpPr/>
              <p:nvPr/>
            </p:nvSpPr>
            <p:spPr>
              <a:xfrm>
                <a:off x="310517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2" name="任意多边形: 形状 68">
                <a:extLst>
                  <a:ext uri="{FF2B5EF4-FFF2-40B4-BE49-F238E27FC236}">
                    <a16:creationId xmlns:a16="http://schemas.microsoft.com/office/drawing/2014/main" id="{C85C78BE-9F90-B668-3793-94ADBD750AA0}"/>
                  </a:ext>
                </a:extLst>
              </p:cNvPr>
              <p:cNvSpPr/>
              <p:nvPr/>
            </p:nvSpPr>
            <p:spPr>
              <a:xfrm>
                <a:off x="310517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3" name="任意多边形: 形状 69">
                <a:extLst>
                  <a:ext uri="{FF2B5EF4-FFF2-40B4-BE49-F238E27FC236}">
                    <a16:creationId xmlns:a16="http://schemas.microsoft.com/office/drawing/2014/main" id="{5A4C824F-AF47-35F5-E8A8-9408E749630C}"/>
                  </a:ext>
                </a:extLst>
              </p:cNvPr>
              <p:cNvSpPr/>
              <p:nvPr/>
            </p:nvSpPr>
            <p:spPr>
              <a:xfrm>
                <a:off x="310517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4" name="任意多边形: 形状 70">
                <a:extLst>
                  <a:ext uri="{FF2B5EF4-FFF2-40B4-BE49-F238E27FC236}">
                    <a16:creationId xmlns:a16="http://schemas.microsoft.com/office/drawing/2014/main" id="{19186976-091E-93D5-980E-37357D4C91AD}"/>
                  </a:ext>
                </a:extLst>
              </p:cNvPr>
              <p:cNvSpPr/>
              <p:nvPr/>
            </p:nvSpPr>
            <p:spPr>
              <a:xfrm>
                <a:off x="310517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5" name="任意多边形: 形状 71">
                <a:extLst>
                  <a:ext uri="{FF2B5EF4-FFF2-40B4-BE49-F238E27FC236}">
                    <a16:creationId xmlns:a16="http://schemas.microsoft.com/office/drawing/2014/main" id="{34AB6B46-9414-E577-3B1F-DCFD1283638C}"/>
                  </a:ext>
                </a:extLst>
              </p:cNvPr>
              <p:cNvSpPr/>
              <p:nvPr/>
            </p:nvSpPr>
            <p:spPr>
              <a:xfrm>
                <a:off x="310517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6" name="任意多边形: 形状 72">
                <a:extLst>
                  <a:ext uri="{FF2B5EF4-FFF2-40B4-BE49-F238E27FC236}">
                    <a16:creationId xmlns:a16="http://schemas.microsoft.com/office/drawing/2014/main" id="{09077EA1-5F1C-C53C-4F7F-35F58CE6E222}"/>
                  </a:ext>
                </a:extLst>
              </p:cNvPr>
              <p:cNvSpPr/>
              <p:nvPr/>
            </p:nvSpPr>
            <p:spPr>
              <a:xfrm>
                <a:off x="310517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7" name="任意多边形: 形状 73">
                <a:extLst>
                  <a:ext uri="{FF2B5EF4-FFF2-40B4-BE49-F238E27FC236}">
                    <a16:creationId xmlns:a16="http://schemas.microsoft.com/office/drawing/2014/main" id="{5B97F7E9-304A-E723-3C05-D545363CBF97}"/>
                  </a:ext>
                </a:extLst>
              </p:cNvPr>
              <p:cNvSpPr/>
              <p:nvPr/>
            </p:nvSpPr>
            <p:spPr>
              <a:xfrm>
                <a:off x="310517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8" name="任意多边形: 形状 74">
                <a:extLst>
                  <a:ext uri="{FF2B5EF4-FFF2-40B4-BE49-F238E27FC236}">
                    <a16:creationId xmlns:a16="http://schemas.microsoft.com/office/drawing/2014/main" id="{076E15CB-E4AE-36BB-A068-39BF79C05417}"/>
                  </a:ext>
                </a:extLst>
              </p:cNvPr>
              <p:cNvSpPr/>
              <p:nvPr/>
            </p:nvSpPr>
            <p:spPr>
              <a:xfrm>
                <a:off x="310517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9" name="任意多边形: 形状 75">
                <a:extLst>
                  <a:ext uri="{FF2B5EF4-FFF2-40B4-BE49-F238E27FC236}">
                    <a16:creationId xmlns:a16="http://schemas.microsoft.com/office/drawing/2014/main" id="{1ACCEC39-5A85-4F45-36EF-33185F24D1DB}"/>
                  </a:ext>
                </a:extLst>
              </p:cNvPr>
              <p:cNvSpPr/>
              <p:nvPr/>
            </p:nvSpPr>
            <p:spPr>
              <a:xfrm>
                <a:off x="310517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0" name="任意多边形: 形状 76">
                <a:extLst>
                  <a:ext uri="{FF2B5EF4-FFF2-40B4-BE49-F238E27FC236}">
                    <a16:creationId xmlns:a16="http://schemas.microsoft.com/office/drawing/2014/main" id="{40F480B3-86AF-6B08-E813-9471416549E3}"/>
                  </a:ext>
                </a:extLst>
              </p:cNvPr>
              <p:cNvSpPr/>
              <p:nvPr/>
            </p:nvSpPr>
            <p:spPr>
              <a:xfrm>
                <a:off x="310517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1" name="任意多边形: 形状 77">
                <a:extLst>
                  <a:ext uri="{FF2B5EF4-FFF2-40B4-BE49-F238E27FC236}">
                    <a16:creationId xmlns:a16="http://schemas.microsoft.com/office/drawing/2014/main" id="{08EEF217-5841-4B72-C550-18464E004D15}"/>
                  </a:ext>
                </a:extLst>
              </p:cNvPr>
              <p:cNvSpPr/>
              <p:nvPr/>
            </p:nvSpPr>
            <p:spPr>
              <a:xfrm>
                <a:off x="310517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2" name="任意多边形: 形状 78">
                <a:extLst>
                  <a:ext uri="{FF2B5EF4-FFF2-40B4-BE49-F238E27FC236}">
                    <a16:creationId xmlns:a16="http://schemas.microsoft.com/office/drawing/2014/main" id="{617D7359-2B49-C997-C4DF-D912B3D72D6F}"/>
                  </a:ext>
                </a:extLst>
              </p:cNvPr>
              <p:cNvSpPr/>
              <p:nvPr/>
            </p:nvSpPr>
            <p:spPr>
              <a:xfrm>
                <a:off x="310517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3" name="任意多边形: 形状 79">
                <a:extLst>
                  <a:ext uri="{FF2B5EF4-FFF2-40B4-BE49-F238E27FC236}">
                    <a16:creationId xmlns:a16="http://schemas.microsoft.com/office/drawing/2014/main" id="{CB383C0F-E8AA-BEED-BAAD-86EFF4DF251F}"/>
                  </a:ext>
                </a:extLst>
              </p:cNvPr>
              <p:cNvSpPr/>
              <p:nvPr/>
            </p:nvSpPr>
            <p:spPr>
              <a:xfrm>
                <a:off x="310517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4" name="任意多边形: 形状 80">
                <a:extLst>
                  <a:ext uri="{FF2B5EF4-FFF2-40B4-BE49-F238E27FC236}">
                    <a16:creationId xmlns:a16="http://schemas.microsoft.com/office/drawing/2014/main" id="{F6B8A658-BAAF-18A5-5591-5C113FD4B3C7}"/>
                  </a:ext>
                </a:extLst>
              </p:cNvPr>
              <p:cNvSpPr/>
              <p:nvPr/>
            </p:nvSpPr>
            <p:spPr>
              <a:xfrm>
                <a:off x="310517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5" name="任意多边形: 形状 81">
                <a:extLst>
                  <a:ext uri="{FF2B5EF4-FFF2-40B4-BE49-F238E27FC236}">
                    <a16:creationId xmlns:a16="http://schemas.microsoft.com/office/drawing/2014/main" id="{D39DD643-820A-7435-76DE-A5D84776812F}"/>
                  </a:ext>
                </a:extLst>
              </p:cNvPr>
              <p:cNvSpPr/>
              <p:nvPr/>
            </p:nvSpPr>
            <p:spPr>
              <a:xfrm>
                <a:off x="310517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6" name="任意多边形: 形状 82">
                <a:extLst>
                  <a:ext uri="{FF2B5EF4-FFF2-40B4-BE49-F238E27FC236}">
                    <a16:creationId xmlns:a16="http://schemas.microsoft.com/office/drawing/2014/main" id="{98B72131-2EDD-4A2C-65EC-7A6D149B0F69}"/>
                  </a:ext>
                </a:extLst>
              </p:cNvPr>
              <p:cNvSpPr/>
              <p:nvPr/>
            </p:nvSpPr>
            <p:spPr>
              <a:xfrm>
                <a:off x="310517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7" name="任意多边形: 形状 83">
                <a:extLst>
                  <a:ext uri="{FF2B5EF4-FFF2-40B4-BE49-F238E27FC236}">
                    <a16:creationId xmlns:a16="http://schemas.microsoft.com/office/drawing/2014/main" id="{1ADDA4F5-0914-C206-2D9A-2F97E4458DA9}"/>
                  </a:ext>
                </a:extLst>
              </p:cNvPr>
              <p:cNvSpPr/>
              <p:nvPr/>
            </p:nvSpPr>
            <p:spPr>
              <a:xfrm>
                <a:off x="310517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8" name="任意多边形: 形状 84">
                <a:extLst>
                  <a:ext uri="{FF2B5EF4-FFF2-40B4-BE49-F238E27FC236}">
                    <a16:creationId xmlns:a16="http://schemas.microsoft.com/office/drawing/2014/main" id="{4CFE4DDA-476A-A58F-D476-2DA89F40C103}"/>
                  </a:ext>
                </a:extLst>
              </p:cNvPr>
              <p:cNvSpPr/>
              <p:nvPr/>
            </p:nvSpPr>
            <p:spPr>
              <a:xfrm>
                <a:off x="310517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9" name="任意多边形: 形状 85">
                <a:extLst>
                  <a:ext uri="{FF2B5EF4-FFF2-40B4-BE49-F238E27FC236}">
                    <a16:creationId xmlns:a16="http://schemas.microsoft.com/office/drawing/2014/main" id="{50A621C8-405B-727E-628B-F240ADF5CA11}"/>
                  </a:ext>
                </a:extLst>
              </p:cNvPr>
              <p:cNvSpPr/>
              <p:nvPr/>
            </p:nvSpPr>
            <p:spPr>
              <a:xfrm>
                <a:off x="310517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0" name="任意多边形: 形状 86">
                <a:extLst>
                  <a:ext uri="{FF2B5EF4-FFF2-40B4-BE49-F238E27FC236}">
                    <a16:creationId xmlns:a16="http://schemas.microsoft.com/office/drawing/2014/main" id="{91F6DAC7-A3D2-0BF8-3E8B-53FEF98E0B02}"/>
                  </a:ext>
                </a:extLst>
              </p:cNvPr>
              <p:cNvSpPr/>
              <p:nvPr/>
            </p:nvSpPr>
            <p:spPr>
              <a:xfrm>
                <a:off x="310517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1" name="任意多边形: 形状 87">
                <a:extLst>
                  <a:ext uri="{FF2B5EF4-FFF2-40B4-BE49-F238E27FC236}">
                    <a16:creationId xmlns:a16="http://schemas.microsoft.com/office/drawing/2014/main" id="{C6E74B44-C69F-2CC5-80B3-3143BC2939BF}"/>
                  </a:ext>
                </a:extLst>
              </p:cNvPr>
              <p:cNvSpPr/>
              <p:nvPr/>
            </p:nvSpPr>
            <p:spPr>
              <a:xfrm>
                <a:off x="310517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2" name="任意多边形: 形状 88">
                <a:extLst>
                  <a:ext uri="{FF2B5EF4-FFF2-40B4-BE49-F238E27FC236}">
                    <a16:creationId xmlns:a16="http://schemas.microsoft.com/office/drawing/2014/main" id="{4B539FC5-8B3B-3B5D-54B8-DE5B33DD8345}"/>
                  </a:ext>
                </a:extLst>
              </p:cNvPr>
              <p:cNvSpPr/>
              <p:nvPr/>
            </p:nvSpPr>
            <p:spPr>
              <a:xfrm>
                <a:off x="310517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grpSp>
      <p:grpSp>
        <p:nvGrpSpPr>
          <p:cNvPr id="305" name="组合 42">
            <a:extLst>
              <a:ext uri="{FF2B5EF4-FFF2-40B4-BE49-F238E27FC236}">
                <a16:creationId xmlns:a16="http://schemas.microsoft.com/office/drawing/2014/main" id="{FFC30977-EB25-2C0D-AA18-8C49A8D2878A}"/>
              </a:ext>
            </a:extLst>
          </p:cNvPr>
          <p:cNvGrpSpPr/>
          <p:nvPr/>
        </p:nvGrpSpPr>
        <p:grpSpPr>
          <a:xfrm>
            <a:off x="2025323" y="6412513"/>
            <a:ext cx="9478317" cy="195310"/>
            <a:chOff x="1846840" y="6408420"/>
            <a:chExt cx="9478317" cy="195310"/>
          </a:xfrm>
          <a:solidFill>
            <a:schemeClr val="accent4"/>
          </a:solidFill>
        </p:grpSpPr>
        <p:sp>
          <p:nvSpPr>
            <p:cNvPr id="306" name="矩形 43">
              <a:extLst>
                <a:ext uri="{FF2B5EF4-FFF2-40B4-BE49-F238E27FC236}">
                  <a16:creationId xmlns:a16="http://schemas.microsoft.com/office/drawing/2014/main" id="{3DC8323A-276D-C90B-74A2-C40854D94C62}"/>
                </a:ext>
              </a:extLst>
            </p:cNvPr>
            <p:cNvSpPr/>
            <p:nvPr/>
          </p:nvSpPr>
          <p:spPr>
            <a:xfrm>
              <a:off x="1846840"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07" name="矩形 44">
              <a:extLst>
                <a:ext uri="{FF2B5EF4-FFF2-40B4-BE49-F238E27FC236}">
                  <a16:creationId xmlns:a16="http://schemas.microsoft.com/office/drawing/2014/main" id="{C51CA8EB-5A5C-03ED-062E-B3A8FA50A502}"/>
                </a:ext>
              </a:extLst>
            </p:cNvPr>
            <p:cNvSpPr/>
            <p:nvPr/>
          </p:nvSpPr>
          <p:spPr>
            <a:xfrm>
              <a:off x="2713684"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08" name="矩形 45">
              <a:extLst>
                <a:ext uri="{FF2B5EF4-FFF2-40B4-BE49-F238E27FC236}">
                  <a16:creationId xmlns:a16="http://schemas.microsoft.com/office/drawing/2014/main" id="{D6300614-3327-FC59-1B3F-5634820F4D55}"/>
                </a:ext>
              </a:extLst>
            </p:cNvPr>
            <p:cNvSpPr/>
            <p:nvPr/>
          </p:nvSpPr>
          <p:spPr>
            <a:xfrm>
              <a:off x="3580528"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09" name="矩形 46">
              <a:extLst>
                <a:ext uri="{FF2B5EF4-FFF2-40B4-BE49-F238E27FC236}">
                  <a16:creationId xmlns:a16="http://schemas.microsoft.com/office/drawing/2014/main" id="{94DC82D0-CEBB-F19A-0A55-7F53DF84F7B7}"/>
                </a:ext>
              </a:extLst>
            </p:cNvPr>
            <p:cNvSpPr/>
            <p:nvPr/>
          </p:nvSpPr>
          <p:spPr>
            <a:xfrm>
              <a:off x="4447372"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0" name="矩形 47">
              <a:extLst>
                <a:ext uri="{FF2B5EF4-FFF2-40B4-BE49-F238E27FC236}">
                  <a16:creationId xmlns:a16="http://schemas.microsoft.com/office/drawing/2014/main" id="{8BC41021-0840-162C-30CE-B31912C1FEE8}"/>
                </a:ext>
              </a:extLst>
            </p:cNvPr>
            <p:cNvSpPr/>
            <p:nvPr/>
          </p:nvSpPr>
          <p:spPr>
            <a:xfrm>
              <a:off x="5314216"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1" name="矩形 48">
              <a:extLst>
                <a:ext uri="{FF2B5EF4-FFF2-40B4-BE49-F238E27FC236}">
                  <a16:creationId xmlns:a16="http://schemas.microsoft.com/office/drawing/2014/main" id="{28626B89-F61E-A903-5FEC-2434BDD6D089}"/>
                </a:ext>
              </a:extLst>
            </p:cNvPr>
            <p:cNvSpPr/>
            <p:nvPr/>
          </p:nvSpPr>
          <p:spPr>
            <a:xfrm>
              <a:off x="618105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2" name="矩形 49">
              <a:extLst>
                <a:ext uri="{FF2B5EF4-FFF2-40B4-BE49-F238E27FC236}">
                  <a16:creationId xmlns:a16="http://schemas.microsoft.com/office/drawing/2014/main" id="{F8205DF9-F2DE-9085-EB97-5CF0509850FF}"/>
                </a:ext>
              </a:extLst>
            </p:cNvPr>
            <p:cNvSpPr/>
            <p:nvPr/>
          </p:nvSpPr>
          <p:spPr>
            <a:xfrm>
              <a:off x="7047903"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3" name="矩形 50">
              <a:extLst>
                <a:ext uri="{FF2B5EF4-FFF2-40B4-BE49-F238E27FC236}">
                  <a16:creationId xmlns:a16="http://schemas.microsoft.com/office/drawing/2014/main" id="{B5C96220-5A9D-0F64-7E97-13F02D8B1ABB}"/>
                </a:ext>
              </a:extLst>
            </p:cNvPr>
            <p:cNvSpPr/>
            <p:nvPr/>
          </p:nvSpPr>
          <p:spPr>
            <a:xfrm>
              <a:off x="7914747"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4" name="矩形 51">
              <a:extLst>
                <a:ext uri="{FF2B5EF4-FFF2-40B4-BE49-F238E27FC236}">
                  <a16:creationId xmlns:a16="http://schemas.microsoft.com/office/drawing/2014/main" id="{B997114E-BE28-EF7E-6A66-C8209E0BF456}"/>
                </a:ext>
              </a:extLst>
            </p:cNvPr>
            <p:cNvSpPr/>
            <p:nvPr/>
          </p:nvSpPr>
          <p:spPr>
            <a:xfrm>
              <a:off x="8781591"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5" name="矩形 52">
              <a:extLst>
                <a:ext uri="{FF2B5EF4-FFF2-40B4-BE49-F238E27FC236}">
                  <a16:creationId xmlns:a16="http://schemas.microsoft.com/office/drawing/2014/main" id="{A760F2EF-6DEB-17ED-CB66-C37BCC29D8AC}"/>
                </a:ext>
              </a:extLst>
            </p:cNvPr>
            <p:cNvSpPr/>
            <p:nvPr/>
          </p:nvSpPr>
          <p:spPr>
            <a:xfrm>
              <a:off x="9648435"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316" name="矩形 53">
              <a:extLst>
                <a:ext uri="{FF2B5EF4-FFF2-40B4-BE49-F238E27FC236}">
                  <a16:creationId xmlns:a16="http://schemas.microsoft.com/office/drawing/2014/main" id="{B5BA462E-45B4-7D52-81EA-DD6E797B28CA}"/>
                </a:ext>
              </a:extLst>
            </p:cNvPr>
            <p:cNvSpPr/>
            <p:nvPr/>
          </p:nvSpPr>
          <p:spPr>
            <a:xfrm>
              <a:off x="1051527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spTree>
    <p:extLst>
      <p:ext uri="{BB962C8B-B14F-4D97-AF65-F5344CB8AC3E}">
        <p14:creationId xmlns:p14="http://schemas.microsoft.com/office/powerpoint/2010/main" val="35645530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E04FA-4EA8-49F2-42EF-D810D74BE077}"/>
              </a:ext>
            </a:extLst>
          </p:cNvPr>
          <p:cNvSpPr>
            <a:spLocks noGrp="1"/>
          </p:cNvSpPr>
          <p:nvPr>
            <p:ph type="title"/>
          </p:nvPr>
        </p:nvSpPr>
        <p:spPr>
          <a:xfrm>
            <a:off x="4077186" y="919633"/>
            <a:ext cx="6996646" cy="540000"/>
          </a:xfrm>
        </p:spPr>
        <p:txBody>
          <a:bodyPr/>
          <a:lstStyle/>
          <a:p>
            <a:r>
              <a:rPr lang="zh-CN" altLang="en-US"/>
              <a:t>中国主要出口游戏市场份额占比</a:t>
            </a:r>
          </a:p>
        </p:txBody>
      </p:sp>
      <p:graphicFrame>
        <p:nvGraphicFramePr>
          <p:cNvPr id="5" name="表格 4">
            <a:extLst>
              <a:ext uri="{FF2B5EF4-FFF2-40B4-BE49-F238E27FC236}">
                <a16:creationId xmlns:a16="http://schemas.microsoft.com/office/drawing/2014/main" id="{6358FA36-E0A2-856D-39EA-65EAC3738444}"/>
              </a:ext>
            </a:extLst>
          </p:cNvPr>
          <p:cNvGraphicFramePr>
            <a:graphicFrameLocks noGrp="1"/>
          </p:cNvGraphicFramePr>
          <p:nvPr>
            <p:extLst>
              <p:ext uri="{D42A27DB-BD31-4B8C-83A1-F6EECF244321}">
                <p14:modId xmlns:p14="http://schemas.microsoft.com/office/powerpoint/2010/main" val="2104315119"/>
              </p:ext>
            </p:extLst>
          </p:nvPr>
        </p:nvGraphicFramePr>
        <p:xfrm>
          <a:off x="4094480" y="2031390"/>
          <a:ext cx="6845304" cy="3337560"/>
        </p:xfrm>
        <a:graphic>
          <a:graphicData uri="http://schemas.openxmlformats.org/drawingml/2006/table">
            <a:tbl>
              <a:tblPr firstRow="1" bandRow="1">
                <a:effectLst/>
                <a:tableStyleId>{5C22544A-7EE6-4342-B048-85BDC9FD1C3A}</a:tableStyleId>
              </a:tblPr>
              <a:tblGrid>
                <a:gridCol w="1140884">
                  <a:extLst>
                    <a:ext uri="{9D8B030D-6E8A-4147-A177-3AD203B41FA5}">
                      <a16:colId xmlns:a16="http://schemas.microsoft.com/office/drawing/2014/main" val="2357669451"/>
                    </a:ext>
                  </a:extLst>
                </a:gridCol>
                <a:gridCol w="1140884">
                  <a:extLst>
                    <a:ext uri="{9D8B030D-6E8A-4147-A177-3AD203B41FA5}">
                      <a16:colId xmlns:a16="http://schemas.microsoft.com/office/drawing/2014/main" val="3374631316"/>
                    </a:ext>
                  </a:extLst>
                </a:gridCol>
                <a:gridCol w="1140884">
                  <a:extLst>
                    <a:ext uri="{9D8B030D-6E8A-4147-A177-3AD203B41FA5}">
                      <a16:colId xmlns:a16="http://schemas.microsoft.com/office/drawing/2014/main" val="693417468"/>
                    </a:ext>
                  </a:extLst>
                </a:gridCol>
                <a:gridCol w="1140884">
                  <a:extLst>
                    <a:ext uri="{9D8B030D-6E8A-4147-A177-3AD203B41FA5}">
                      <a16:colId xmlns:a16="http://schemas.microsoft.com/office/drawing/2014/main" val="1294955033"/>
                    </a:ext>
                  </a:extLst>
                </a:gridCol>
                <a:gridCol w="1140884">
                  <a:extLst>
                    <a:ext uri="{9D8B030D-6E8A-4147-A177-3AD203B41FA5}">
                      <a16:colId xmlns:a16="http://schemas.microsoft.com/office/drawing/2014/main" val="2617792910"/>
                    </a:ext>
                  </a:extLst>
                </a:gridCol>
                <a:gridCol w="1140884">
                  <a:extLst>
                    <a:ext uri="{9D8B030D-6E8A-4147-A177-3AD203B41FA5}">
                      <a16:colId xmlns:a16="http://schemas.microsoft.com/office/drawing/2014/main" val="476288677"/>
                    </a:ext>
                  </a:extLst>
                </a:gridCol>
              </a:tblGrid>
              <a:tr h="370840">
                <a:tc>
                  <a:txBody>
                    <a:bodyPr/>
                    <a:lstStyle/>
                    <a:p>
                      <a:pPr algn="l">
                        <a:lnSpc>
                          <a:spcPct val="120000"/>
                        </a:lnSpc>
                        <a:spcAft>
                          <a:spcPts val="600"/>
                        </a:spcAft>
                      </a:pPr>
                      <a:r>
                        <a:rPr lang="zh-CN" altLang="en-US" sz="1400" baseline="0" dirty="0">
                          <a:latin typeface="Arial" panose="020B0604020202020204" pitchFamily="34" charset="0"/>
                          <a:ea typeface="微软雅黑" panose="020B0503020204020204" pitchFamily="34" charset="-122"/>
                          <a:cs typeface="+mn-ea"/>
                          <a:sym typeface="+mn-lt"/>
                        </a:rPr>
                        <a:t>地区</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tc>
                  <a:txBody>
                    <a:bodyPr/>
                    <a:lstStyle/>
                    <a:p>
                      <a:pPr algn="ctr">
                        <a:lnSpc>
                          <a:spcPct val="120000"/>
                        </a:lnSpc>
                        <a:spcAft>
                          <a:spcPts val="600"/>
                        </a:spcAft>
                      </a:pPr>
                      <a:r>
                        <a:rPr lang="zh-CN" altLang="en-US" sz="1400" baseline="0">
                          <a:latin typeface="Arial" panose="020B0604020202020204" pitchFamily="34" charset="0"/>
                          <a:ea typeface="微软雅黑" panose="020B0503020204020204" pitchFamily="34" charset="-122"/>
                          <a:cs typeface="+mn-ea"/>
                          <a:sym typeface="+mn-lt"/>
                        </a:rPr>
                        <a:t>游戏</a:t>
                      </a:r>
                      <a:r>
                        <a:rPr lang="en-US" altLang="zh-CN" sz="1400" baseline="0">
                          <a:latin typeface="Arial" panose="020B0604020202020204" pitchFamily="34" charset="0"/>
                          <a:ea typeface="微软雅黑" panose="020B0503020204020204" pitchFamily="34" charset="-122"/>
                          <a:cs typeface="+mn-ea"/>
                          <a:sym typeface="+mn-lt"/>
                        </a:rPr>
                        <a:t>A</a:t>
                      </a:r>
                      <a:endParaRPr lang="zh-CN" altLang="en-US" sz="1400" baseline="0" dirty="0">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tc>
                  <a:txBody>
                    <a:bodyPr/>
                    <a:lstStyle/>
                    <a:p>
                      <a:pPr algn="ctr">
                        <a:lnSpc>
                          <a:spcPct val="120000"/>
                        </a:lnSpc>
                        <a:spcAft>
                          <a:spcPts val="600"/>
                        </a:spcAft>
                      </a:pPr>
                      <a:r>
                        <a:rPr lang="zh-CN" altLang="en-US" sz="1400" baseline="0">
                          <a:latin typeface="Arial" panose="020B0604020202020204" pitchFamily="34" charset="0"/>
                          <a:ea typeface="微软雅黑" panose="020B0503020204020204" pitchFamily="34" charset="-122"/>
                          <a:cs typeface="+mn-ea"/>
                          <a:sym typeface="+mn-lt"/>
                        </a:rPr>
                        <a:t>游戏</a:t>
                      </a:r>
                      <a:r>
                        <a:rPr lang="en-US" altLang="zh-CN" sz="1400" baseline="0">
                          <a:latin typeface="Arial" panose="020B0604020202020204" pitchFamily="34" charset="0"/>
                          <a:ea typeface="微软雅黑" panose="020B0503020204020204" pitchFamily="34" charset="-122"/>
                          <a:cs typeface="+mn-ea"/>
                          <a:sym typeface="+mn-lt"/>
                        </a:rPr>
                        <a:t>B</a:t>
                      </a:r>
                      <a:endParaRPr lang="zh-CN" altLang="en-US" sz="1400" baseline="0" dirty="0">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tc>
                  <a:txBody>
                    <a:bodyPr/>
                    <a:lstStyle/>
                    <a:p>
                      <a:pPr algn="ctr">
                        <a:lnSpc>
                          <a:spcPct val="120000"/>
                        </a:lnSpc>
                        <a:spcAft>
                          <a:spcPts val="600"/>
                        </a:spcAft>
                      </a:pPr>
                      <a:r>
                        <a:rPr lang="zh-CN" altLang="en-US" sz="1400" baseline="0">
                          <a:latin typeface="Arial" panose="020B0604020202020204" pitchFamily="34" charset="0"/>
                          <a:ea typeface="微软雅黑" panose="020B0503020204020204" pitchFamily="34" charset="-122"/>
                          <a:cs typeface="+mn-ea"/>
                          <a:sym typeface="+mn-lt"/>
                        </a:rPr>
                        <a:t>游戏</a:t>
                      </a:r>
                      <a:r>
                        <a:rPr lang="en-US" altLang="zh-CN" sz="1400" baseline="0">
                          <a:latin typeface="Arial" panose="020B0604020202020204" pitchFamily="34" charset="0"/>
                          <a:ea typeface="微软雅黑" panose="020B0503020204020204" pitchFamily="34" charset="-122"/>
                          <a:cs typeface="+mn-ea"/>
                          <a:sym typeface="+mn-lt"/>
                        </a:rPr>
                        <a:t>B</a:t>
                      </a:r>
                      <a:endParaRPr lang="zh-CN" altLang="en-US" sz="1400" baseline="0" dirty="0">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tc>
                  <a:txBody>
                    <a:bodyPr/>
                    <a:lstStyle/>
                    <a:p>
                      <a:pPr algn="ctr">
                        <a:lnSpc>
                          <a:spcPct val="120000"/>
                        </a:lnSpc>
                        <a:spcAft>
                          <a:spcPts val="600"/>
                        </a:spcAft>
                      </a:pPr>
                      <a:r>
                        <a:rPr lang="zh-CN" altLang="en-US" sz="1400" baseline="0">
                          <a:latin typeface="Arial" panose="020B0604020202020204" pitchFamily="34" charset="0"/>
                          <a:ea typeface="微软雅黑" panose="020B0503020204020204" pitchFamily="34" charset="-122"/>
                          <a:cs typeface="+mn-ea"/>
                          <a:sym typeface="+mn-lt"/>
                        </a:rPr>
                        <a:t>游戏</a:t>
                      </a:r>
                      <a:r>
                        <a:rPr lang="en-US" altLang="zh-CN" sz="1400" baseline="0">
                          <a:latin typeface="Arial" panose="020B0604020202020204" pitchFamily="34" charset="0"/>
                          <a:ea typeface="微软雅黑" panose="020B0503020204020204" pitchFamily="34" charset="-122"/>
                          <a:cs typeface="+mn-ea"/>
                          <a:sym typeface="+mn-lt"/>
                        </a:rPr>
                        <a:t>D</a:t>
                      </a:r>
                      <a:endParaRPr lang="zh-CN" altLang="en-US" sz="1400" baseline="0" dirty="0">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tc>
                  <a:txBody>
                    <a:bodyPr/>
                    <a:lstStyle/>
                    <a:p>
                      <a:pPr algn="ctr">
                        <a:lnSpc>
                          <a:spcPct val="120000"/>
                        </a:lnSpc>
                        <a:spcAft>
                          <a:spcPts val="600"/>
                        </a:spcAft>
                      </a:pPr>
                      <a:r>
                        <a:rPr lang="zh-CN" altLang="en-US" sz="1400" baseline="0">
                          <a:solidFill>
                            <a:schemeClr val="bg1"/>
                          </a:solidFill>
                          <a:latin typeface="Arial" panose="020B0604020202020204" pitchFamily="34" charset="0"/>
                          <a:ea typeface="微软雅黑" panose="020B0503020204020204" pitchFamily="34" charset="-122"/>
                          <a:cs typeface="+mn-ea"/>
                          <a:sym typeface="+mn-lt"/>
                        </a:rPr>
                        <a:t>游戏</a:t>
                      </a:r>
                      <a:r>
                        <a:rPr lang="en-US" altLang="zh-CN" sz="1400" baseline="0">
                          <a:solidFill>
                            <a:schemeClr val="bg1"/>
                          </a:solidFill>
                          <a:latin typeface="Arial" panose="020B0604020202020204" pitchFamily="34" charset="0"/>
                          <a:ea typeface="微软雅黑" panose="020B0503020204020204" pitchFamily="34" charset="-122"/>
                          <a:cs typeface="+mn-ea"/>
                          <a:sym typeface="+mn-lt"/>
                        </a:rPr>
                        <a:t>E</a:t>
                      </a:r>
                      <a:endParaRPr lang="zh-CN" altLang="en-US" sz="1400" baseline="0" dirty="0">
                        <a:solidFill>
                          <a:schemeClr val="bg1"/>
                        </a:solidFill>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2837949594"/>
                  </a:ext>
                </a:extLst>
              </a:tr>
              <a:tr h="370840">
                <a:tc>
                  <a:txBody>
                    <a:bodyPr/>
                    <a:lstStyle/>
                    <a:p>
                      <a:pPr>
                        <a:lnSpc>
                          <a:spcPct val="120000"/>
                        </a:lnSpc>
                        <a:spcAft>
                          <a:spcPts val="600"/>
                        </a:spcAft>
                      </a:pPr>
                      <a:r>
                        <a:rPr lang="zh-CN" altLang="en-US" sz="1400" baseline="0" dirty="0">
                          <a:solidFill>
                            <a:schemeClr val="bg1"/>
                          </a:solidFill>
                          <a:latin typeface="Arial" panose="020B0604020202020204" pitchFamily="34" charset="0"/>
                          <a:ea typeface="微软雅黑" panose="020B0503020204020204" pitchFamily="34" charset="-122"/>
                          <a:cs typeface="+mn-ea"/>
                          <a:sym typeface="+mn-lt"/>
                        </a:rPr>
                        <a:t>地区一</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90%</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46%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523276841"/>
                  </a:ext>
                </a:extLst>
              </a:tr>
              <a:tr h="370840">
                <a:tc>
                  <a:txBody>
                    <a:bodyPr/>
                    <a:lstStyle/>
                    <a:p>
                      <a:pPr>
                        <a:lnSpc>
                          <a:spcPct val="120000"/>
                        </a:lnSpc>
                        <a:spcAft>
                          <a:spcPts val="600"/>
                        </a:spcAft>
                      </a:pPr>
                      <a:r>
                        <a:rPr lang="zh-CN" altLang="en-US" sz="1400" baseline="0" dirty="0">
                          <a:solidFill>
                            <a:schemeClr val="bg1"/>
                          </a:solidFill>
                          <a:latin typeface="Arial" panose="020B0604020202020204" pitchFamily="34" charset="0"/>
                          <a:ea typeface="微软雅黑" panose="020B0503020204020204" pitchFamily="34" charset="-122"/>
                          <a:cs typeface="+mn-ea"/>
                          <a:sym typeface="+mn-lt"/>
                        </a:rPr>
                        <a:t>地区二</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71%</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extLst>
                  <a:ext uri="{0D108BD9-81ED-4DB2-BD59-A6C34878D82A}">
                    <a16:rowId xmlns:a16="http://schemas.microsoft.com/office/drawing/2014/main" val="4279773318"/>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lang="zh-CN" altLang="en-US" sz="1400" baseline="0" dirty="0">
                          <a:solidFill>
                            <a:schemeClr val="bg1"/>
                          </a:solidFill>
                          <a:latin typeface="Arial" panose="020B0604020202020204" pitchFamily="34" charset="0"/>
                          <a:ea typeface="微软雅黑" panose="020B0503020204020204" pitchFamily="34" charset="-122"/>
                          <a:cs typeface="+mn-ea"/>
                          <a:sym typeface="+mn-lt"/>
                        </a:rPr>
                        <a:t>地区三</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23%</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23%</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23%</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23%</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875267020"/>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lang="zh-CN" altLang="en-US" sz="1400" baseline="0" dirty="0">
                          <a:solidFill>
                            <a:schemeClr val="bg1"/>
                          </a:solidFill>
                          <a:latin typeface="Arial" panose="020B0604020202020204" pitchFamily="34" charset="0"/>
                          <a:ea typeface="微软雅黑" panose="020B0503020204020204" pitchFamily="34" charset="-122"/>
                          <a:cs typeface="+mn-ea"/>
                          <a:sym typeface="+mn-lt"/>
                        </a:rPr>
                        <a:t>地区四</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46%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46%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46%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46%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extLst>
                  <a:ext uri="{0D108BD9-81ED-4DB2-BD59-A6C34878D82A}">
                    <a16:rowId xmlns:a16="http://schemas.microsoft.com/office/drawing/2014/main" val="3091863534"/>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lang="zh-CN" altLang="en-US" sz="1400" b="0" baseline="0" dirty="0">
                          <a:solidFill>
                            <a:schemeClr val="bg1"/>
                          </a:solidFill>
                          <a:latin typeface="Arial" panose="020B0604020202020204" pitchFamily="34" charset="0"/>
                          <a:ea typeface="微软雅黑" panose="020B0503020204020204" pitchFamily="34" charset="-122"/>
                          <a:cs typeface="+mn-ea"/>
                          <a:sym typeface="+mn-lt"/>
                        </a:rPr>
                        <a:t>地区五</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10%</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13%</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35%</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60%</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885060922"/>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地区六</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89%</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19%</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66%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extLst>
                  <a:ext uri="{0D108BD9-81ED-4DB2-BD59-A6C34878D82A}">
                    <a16:rowId xmlns:a16="http://schemas.microsoft.com/office/drawing/2014/main" val="2507643387"/>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地区七</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55%</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35%</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29%</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87%</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852803284"/>
                  </a:ext>
                </a:extLst>
              </a:tr>
              <a:tr h="370840">
                <a:tc>
                  <a:txBody>
                    <a:bodyPr/>
                    <a:lstStyle/>
                    <a:p>
                      <a:pPr marL="0" marR="0" lvl="0" indent="0" algn="l" defTabSz="742950" rtl="0" eaLnBrk="1" fontAlgn="auto" latinLnBrk="0" hangingPunct="1">
                        <a:lnSpc>
                          <a:spcPct val="120000"/>
                        </a:lnSpc>
                        <a:spcBef>
                          <a:spcPts val="0"/>
                        </a:spcBef>
                        <a:spcAft>
                          <a:spcPts val="600"/>
                        </a:spcAft>
                        <a:buClrTx/>
                        <a:buSzTx/>
                        <a:buFontTx/>
                        <a:buNone/>
                        <a:tabLst/>
                        <a:defRPr/>
                      </a:pPr>
                      <a:r>
                        <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地区八</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34%</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11%</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91%</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rPr>
                        <a:t>80%</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1905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bg1">
                        <a:alpha val="10000"/>
                      </a:schemeClr>
                    </a:solidFill>
                  </a:tcPr>
                </a:tc>
                <a:tc>
                  <a:txBody>
                    <a:bodyPr/>
                    <a:lstStyle/>
                    <a:p>
                      <a:pPr marL="0" marR="0" lvl="0" indent="0" algn="ctr" defTabSz="742950" rtl="0" eaLnBrk="1" fontAlgn="auto" latinLnBrk="0" hangingPunct="1">
                        <a:lnSpc>
                          <a:spcPct val="120000"/>
                        </a:lnSpc>
                        <a:spcBef>
                          <a:spcPts val="0"/>
                        </a:spcBef>
                        <a:spcAft>
                          <a:spcPts val="600"/>
                        </a:spcAft>
                        <a:buClrTx/>
                        <a:buSzTx/>
                        <a:buFontTx/>
                        <a:buNone/>
                        <a:tabLst/>
                        <a:defRPr/>
                      </a:pPr>
                      <a:r>
                        <a:rPr kumimoji="0" lang="en-US" altLang="zh-CN" sz="1400" b="0" i="0" u="none" strike="noStrike" kern="1200" cap="none" spc="0" normalizeH="0" baseline="0" noProof="0">
                          <a:ln>
                            <a:noFill/>
                          </a:ln>
                          <a:solidFill>
                            <a:schemeClr val="bg1"/>
                          </a:solidFill>
                          <a:effectLst/>
                          <a:uLnTx/>
                          <a:uFillTx/>
                          <a:latin typeface="Arial" panose="020B0604020202020204" pitchFamily="34" charset="0"/>
                          <a:ea typeface="微软雅黑" panose="020B0503020204020204" pitchFamily="34" charset="-122"/>
                          <a:cs typeface="+mn-ea"/>
                          <a:sym typeface="+mn-lt"/>
                        </a:rPr>
                        <a:t>56%</a:t>
                      </a:r>
                      <a:endParaRPr kumimoji="0" lang="zh-CN" altLang="en-US" sz="1400" b="0" i="0" u="none" strike="noStrike" kern="1200" cap="none" spc="0" normalizeH="0" baseline="0" noProof="0" dirty="0">
                        <a:ln>
                          <a:noFill/>
                        </a:ln>
                        <a:solidFill>
                          <a:schemeClr val="bg1"/>
                        </a:solidFill>
                        <a:effectLst/>
                        <a:uLnTx/>
                        <a:uFillTx/>
                        <a:latin typeface="Arial" panose="020B0604020202020204" pitchFamily="34" charset="0"/>
                        <a:ea typeface="微软雅黑" panose="020B0503020204020204" pitchFamily="34" charset="-122"/>
                        <a:cs typeface="+mn-ea"/>
                        <a:sym typeface="+mn-lt"/>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76200" cap="flat" cmpd="sng" algn="ctr">
                      <a:noFill/>
                      <a:prstDash val="solid"/>
                      <a:round/>
                      <a:headEnd type="none" w="med" len="med"/>
                      <a:tailEnd type="none" w="med" len="med"/>
                    </a:lnB>
                    <a:solidFill>
                      <a:schemeClr val="bg1">
                        <a:alpha val="10000"/>
                      </a:schemeClr>
                    </a:solidFill>
                  </a:tcPr>
                </a:tc>
                <a:extLst>
                  <a:ext uri="{0D108BD9-81ED-4DB2-BD59-A6C34878D82A}">
                    <a16:rowId xmlns:a16="http://schemas.microsoft.com/office/drawing/2014/main" val="29557001"/>
                  </a:ext>
                </a:extLst>
              </a:tr>
            </a:tbl>
          </a:graphicData>
        </a:graphic>
      </p:graphicFrame>
      <p:grpSp>
        <p:nvGrpSpPr>
          <p:cNvPr id="601" name="Group 600">
            <a:extLst>
              <a:ext uri="{FF2B5EF4-FFF2-40B4-BE49-F238E27FC236}">
                <a16:creationId xmlns:a16="http://schemas.microsoft.com/office/drawing/2014/main" id="{F4B543BB-9A6D-F3BE-8E8F-6B27466A059C}"/>
              </a:ext>
            </a:extLst>
          </p:cNvPr>
          <p:cNvGrpSpPr/>
          <p:nvPr/>
        </p:nvGrpSpPr>
        <p:grpSpPr>
          <a:xfrm>
            <a:off x="1118168" y="0"/>
            <a:ext cx="2208562" cy="4168991"/>
            <a:chOff x="1252216" y="0"/>
            <a:chExt cx="2208562" cy="4168991"/>
          </a:xfrm>
        </p:grpSpPr>
        <p:sp>
          <p:nvSpPr>
            <p:cNvPr id="217" name="任意多边形: 形状 139">
              <a:extLst>
                <a:ext uri="{FF2B5EF4-FFF2-40B4-BE49-F238E27FC236}">
                  <a16:creationId xmlns:a16="http://schemas.microsoft.com/office/drawing/2014/main" id="{262B614F-81EB-BEB2-35BD-ED4FA21B2AF1}"/>
                </a:ext>
              </a:extLst>
            </p:cNvPr>
            <p:cNvSpPr/>
            <p:nvPr/>
          </p:nvSpPr>
          <p:spPr>
            <a:xfrm>
              <a:off x="2086707"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8" name="任意多边形: 形状 140">
              <a:extLst>
                <a:ext uri="{FF2B5EF4-FFF2-40B4-BE49-F238E27FC236}">
                  <a16:creationId xmlns:a16="http://schemas.microsoft.com/office/drawing/2014/main" id="{89E6040A-CD03-1A96-4536-F0C5EBBB64CB}"/>
                </a:ext>
              </a:extLst>
            </p:cNvPr>
            <p:cNvSpPr/>
            <p:nvPr/>
          </p:nvSpPr>
          <p:spPr>
            <a:xfrm>
              <a:off x="2086707"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9" name="任意多边形: 形状 141">
              <a:extLst>
                <a:ext uri="{FF2B5EF4-FFF2-40B4-BE49-F238E27FC236}">
                  <a16:creationId xmlns:a16="http://schemas.microsoft.com/office/drawing/2014/main" id="{110399D9-10BF-1D81-A77C-D0A44053DEC9}"/>
                </a:ext>
              </a:extLst>
            </p:cNvPr>
            <p:cNvSpPr/>
            <p:nvPr/>
          </p:nvSpPr>
          <p:spPr>
            <a:xfrm>
              <a:off x="2086707"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0" name="任意多边形: 形状 142">
              <a:extLst>
                <a:ext uri="{FF2B5EF4-FFF2-40B4-BE49-F238E27FC236}">
                  <a16:creationId xmlns:a16="http://schemas.microsoft.com/office/drawing/2014/main" id="{BF5B67B3-2D1E-1C01-A19F-73BA9B93E546}"/>
                </a:ext>
              </a:extLst>
            </p:cNvPr>
            <p:cNvSpPr/>
            <p:nvPr/>
          </p:nvSpPr>
          <p:spPr>
            <a:xfrm>
              <a:off x="2086707"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1" name="任意多边形: 形状 143">
              <a:extLst>
                <a:ext uri="{FF2B5EF4-FFF2-40B4-BE49-F238E27FC236}">
                  <a16:creationId xmlns:a16="http://schemas.microsoft.com/office/drawing/2014/main" id="{A0AD5406-70F3-B221-70FD-2E9B12F7ED4D}"/>
                </a:ext>
              </a:extLst>
            </p:cNvPr>
            <p:cNvSpPr/>
            <p:nvPr/>
          </p:nvSpPr>
          <p:spPr>
            <a:xfrm>
              <a:off x="2258091" y="41407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2" name="任意多边形: 形状 144">
              <a:extLst>
                <a:ext uri="{FF2B5EF4-FFF2-40B4-BE49-F238E27FC236}">
                  <a16:creationId xmlns:a16="http://schemas.microsoft.com/office/drawing/2014/main" id="{8FA21BAA-5355-F7C2-4AE1-93B350B42ABC}"/>
                </a:ext>
              </a:extLst>
            </p:cNvPr>
            <p:cNvSpPr/>
            <p:nvPr/>
          </p:nvSpPr>
          <p:spPr>
            <a:xfrm>
              <a:off x="2258091" y="39683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3" name="任意多边形: 形状 145">
              <a:extLst>
                <a:ext uri="{FF2B5EF4-FFF2-40B4-BE49-F238E27FC236}">
                  <a16:creationId xmlns:a16="http://schemas.microsoft.com/office/drawing/2014/main" id="{262ABA56-45FC-152B-2252-21D7F8F8D7A4}"/>
                </a:ext>
              </a:extLst>
            </p:cNvPr>
            <p:cNvSpPr/>
            <p:nvPr/>
          </p:nvSpPr>
          <p:spPr>
            <a:xfrm>
              <a:off x="2258091" y="37961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4" name="任意多边形: 形状 146">
              <a:extLst>
                <a:ext uri="{FF2B5EF4-FFF2-40B4-BE49-F238E27FC236}">
                  <a16:creationId xmlns:a16="http://schemas.microsoft.com/office/drawing/2014/main" id="{D10E28E9-9896-7F68-C398-D6F2D0C20B9D}"/>
                </a:ext>
              </a:extLst>
            </p:cNvPr>
            <p:cNvSpPr/>
            <p:nvPr/>
          </p:nvSpPr>
          <p:spPr>
            <a:xfrm>
              <a:off x="2258091" y="362376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5" name="任意多边形: 形状 147">
              <a:extLst>
                <a:ext uri="{FF2B5EF4-FFF2-40B4-BE49-F238E27FC236}">
                  <a16:creationId xmlns:a16="http://schemas.microsoft.com/office/drawing/2014/main" id="{EB81BC9E-4DB6-5CB6-06CE-2EC4F21027FE}"/>
                </a:ext>
              </a:extLst>
            </p:cNvPr>
            <p:cNvSpPr/>
            <p:nvPr/>
          </p:nvSpPr>
          <p:spPr>
            <a:xfrm>
              <a:off x="2086707"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6" name="任意多边形: 形状 148">
              <a:extLst>
                <a:ext uri="{FF2B5EF4-FFF2-40B4-BE49-F238E27FC236}">
                  <a16:creationId xmlns:a16="http://schemas.microsoft.com/office/drawing/2014/main" id="{9ACAAD65-78F9-CF53-9836-4FE624FC03DA}"/>
                </a:ext>
              </a:extLst>
            </p:cNvPr>
            <p:cNvSpPr/>
            <p:nvPr/>
          </p:nvSpPr>
          <p:spPr>
            <a:xfrm>
              <a:off x="2086707"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7" name="任意多边形: 形状 149">
              <a:extLst>
                <a:ext uri="{FF2B5EF4-FFF2-40B4-BE49-F238E27FC236}">
                  <a16:creationId xmlns:a16="http://schemas.microsoft.com/office/drawing/2014/main" id="{33AC2A30-4AD5-2A21-9EE9-FE45C5550811}"/>
                </a:ext>
              </a:extLst>
            </p:cNvPr>
            <p:cNvSpPr/>
            <p:nvPr/>
          </p:nvSpPr>
          <p:spPr>
            <a:xfrm>
              <a:off x="2086707"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8" name="任意多边形: 形状 150">
              <a:extLst>
                <a:ext uri="{FF2B5EF4-FFF2-40B4-BE49-F238E27FC236}">
                  <a16:creationId xmlns:a16="http://schemas.microsoft.com/office/drawing/2014/main" id="{856C3FD8-C7B1-B5EC-DB0F-D3B651CA519C}"/>
                </a:ext>
              </a:extLst>
            </p:cNvPr>
            <p:cNvSpPr/>
            <p:nvPr/>
          </p:nvSpPr>
          <p:spPr>
            <a:xfrm>
              <a:off x="2086707"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29" name="任意多边形: 形状 151">
              <a:extLst>
                <a:ext uri="{FF2B5EF4-FFF2-40B4-BE49-F238E27FC236}">
                  <a16:creationId xmlns:a16="http://schemas.microsoft.com/office/drawing/2014/main" id="{0052D015-4B48-BD01-ECBA-F1462BC33781}"/>
                </a:ext>
              </a:extLst>
            </p:cNvPr>
            <p:cNvSpPr/>
            <p:nvPr/>
          </p:nvSpPr>
          <p:spPr>
            <a:xfrm>
              <a:off x="2086707"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0" name="任意多边形: 形状 152">
              <a:extLst>
                <a:ext uri="{FF2B5EF4-FFF2-40B4-BE49-F238E27FC236}">
                  <a16:creationId xmlns:a16="http://schemas.microsoft.com/office/drawing/2014/main" id="{956455F3-60DF-1DEB-B5D9-FF9ED83F06BC}"/>
                </a:ext>
              </a:extLst>
            </p:cNvPr>
            <p:cNvSpPr/>
            <p:nvPr/>
          </p:nvSpPr>
          <p:spPr>
            <a:xfrm>
              <a:off x="2086707"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1" name="任意多边形: 形状 153">
              <a:extLst>
                <a:ext uri="{FF2B5EF4-FFF2-40B4-BE49-F238E27FC236}">
                  <a16:creationId xmlns:a16="http://schemas.microsoft.com/office/drawing/2014/main" id="{119FC352-7E9F-694A-7E8F-19C89B8626A3}"/>
                </a:ext>
              </a:extLst>
            </p:cNvPr>
            <p:cNvSpPr/>
            <p:nvPr/>
          </p:nvSpPr>
          <p:spPr>
            <a:xfrm>
              <a:off x="2086707"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2" name="任意多边形: 形状 154">
              <a:extLst>
                <a:ext uri="{FF2B5EF4-FFF2-40B4-BE49-F238E27FC236}">
                  <a16:creationId xmlns:a16="http://schemas.microsoft.com/office/drawing/2014/main" id="{B11FEC0C-A656-DECB-BD0A-E0C116ED1261}"/>
                </a:ext>
              </a:extLst>
            </p:cNvPr>
            <p:cNvSpPr/>
            <p:nvPr/>
          </p:nvSpPr>
          <p:spPr>
            <a:xfrm>
              <a:off x="2086707"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3" name="任意多边形: 形状 155">
              <a:extLst>
                <a:ext uri="{FF2B5EF4-FFF2-40B4-BE49-F238E27FC236}">
                  <a16:creationId xmlns:a16="http://schemas.microsoft.com/office/drawing/2014/main" id="{AB969F3E-6C66-730A-D665-F8AEDBF6C64C}"/>
                </a:ext>
              </a:extLst>
            </p:cNvPr>
            <p:cNvSpPr/>
            <p:nvPr/>
          </p:nvSpPr>
          <p:spPr>
            <a:xfrm>
              <a:off x="2086707"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4" name="任意多边形: 形状 156">
              <a:extLst>
                <a:ext uri="{FF2B5EF4-FFF2-40B4-BE49-F238E27FC236}">
                  <a16:creationId xmlns:a16="http://schemas.microsoft.com/office/drawing/2014/main" id="{6C534039-9466-2653-8AE0-49766CAFE64D}"/>
                </a:ext>
              </a:extLst>
            </p:cNvPr>
            <p:cNvSpPr/>
            <p:nvPr/>
          </p:nvSpPr>
          <p:spPr>
            <a:xfrm>
              <a:off x="2086707"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5" name="任意多边形: 形状 157">
              <a:extLst>
                <a:ext uri="{FF2B5EF4-FFF2-40B4-BE49-F238E27FC236}">
                  <a16:creationId xmlns:a16="http://schemas.microsoft.com/office/drawing/2014/main" id="{88EE4E49-8993-B87A-389B-480C6D27A7DB}"/>
                </a:ext>
              </a:extLst>
            </p:cNvPr>
            <p:cNvSpPr/>
            <p:nvPr/>
          </p:nvSpPr>
          <p:spPr>
            <a:xfrm>
              <a:off x="2086707"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6" name="任意多边形: 形状 158">
              <a:extLst>
                <a:ext uri="{FF2B5EF4-FFF2-40B4-BE49-F238E27FC236}">
                  <a16:creationId xmlns:a16="http://schemas.microsoft.com/office/drawing/2014/main" id="{A3DCB427-FC20-20B2-78DA-710BD4A78E05}"/>
                </a:ext>
              </a:extLst>
            </p:cNvPr>
            <p:cNvSpPr/>
            <p:nvPr/>
          </p:nvSpPr>
          <p:spPr>
            <a:xfrm>
              <a:off x="2086707"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7" name="任意多边形: 形状 159">
              <a:extLst>
                <a:ext uri="{FF2B5EF4-FFF2-40B4-BE49-F238E27FC236}">
                  <a16:creationId xmlns:a16="http://schemas.microsoft.com/office/drawing/2014/main" id="{C7E3465D-8160-C91B-A8C6-F75868312FF7}"/>
                </a:ext>
              </a:extLst>
            </p:cNvPr>
            <p:cNvSpPr/>
            <p:nvPr/>
          </p:nvSpPr>
          <p:spPr>
            <a:xfrm>
              <a:off x="2086707"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8" name="任意多边形: 形状 160">
              <a:extLst>
                <a:ext uri="{FF2B5EF4-FFF2-40B4-BE49-F238E27FC236}">
                  <a16:creationId xmlns:a16="http://schemas.microsoft.com/office/drawing/2014/main" id="{B5F6D243-AEFC-8385-FDCF-B502BBB1F4A2}"/>
                </a:ext>
              </a:extLst>
            </p:cNvPr>
            <p:cNvSpPr/>
            <p:nvPr/>
          </p:nvSpPr>
          <p:spPr>
            <a:xfrm>
              <a:off x="2086707"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39" name="任意多边形: 形状 161">
              <a:extLst>
                <a:ext uri="{FF2B5EF4-FFF2-40B4-BE49-F238E27FC236}">
                  <a16:creationId xmlns:a16="http://schemas.microsoft.com/office/drawing/2014/main" id="{49C9486F-793D-349E-D417-8543A3E59688}"/>
                </a:ext>
              </a:extLst>
            </p:cNvPr>
            <p:cNvSpPr/>
            <p:nvPr/>
          </p:nvSpPr>
          <p:spPr>
            <a:xfrm>
              <a:off x="2086707"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0" name="任意多边形: 形状 162">
              <a:extLst>
                <a:ext uri="{FF2B5EF4-FFF2-40B4-BE49-F238E27FC236}">
                  <a16:creationId xmlns:a16="http://schemas.microsoft.com/office/drawing/2014/main" id="{12CC766A-3D8C-D897-452B-208ACA7B92B5}"/>
                </a:ext>
              </a:extLst>
            </p:cNvPr>
            <p:cNvSpPr/>
            <p:nvPr/>
          </p:nvSpPr>
          <p:spPr>
            <a:xfrm>
              <a:off x="2086707"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1" name="任意多边形: 形状 163">
              <a:extLst>
                <a:ext uri="{FF2B5EF4-FFF2-40B4-BE49-F238E27FC236}">
                  <a16:creationId xmlns:a16="http://schemas.microsoft.com/office/drawing/2014/main" id="{6D24E674-7854-3E5C-2A02-DA840A52147B}"/>
                </a:ext>
              </a:extLst>
            </p:cNvPr>
            <p:cNvSpPr/>
            <p:nvPr/>
          </p:nvSpPr>
          <p:spPr>
            <a:xfrm>
              <a:off x="2086707"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2" name="任意多边形: 形状 164">
              <a:extLst>
                <a:ext uri="{FF2B5EF4-FFF2-40B4-BE49-F238E27FC236}">
                  <a16:creationId xmlns:a16="http://schemas.microsoft.com/office/drawing/2014/main" id="{31100EC3-3528-CD96-C9EA-4A17FCDDD284}"/>
                </a:ext>
              </a:extLst>
            </p:cNvPr>
            <p:cNvSpPr/>
            <p:nvPr/>
          </p:nvSpPr>
          <p:spPr>
            <a:xfrm>
              <a:off x="2086707"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3" name="任意多边形: 形状 165">
              <a:extLst>
                <a:ext uri="{FF2B5EF4-FFF2-40B4-BE49-F238E27FC236}">
                  <a16:creationId xmlns:a16="http://schemas.microsoft.com/office/drawing/2014/main" id="{FA40037C-A8CE-18BB-9EC8-DAD28A7FA01F}"/>
                </a:ext>
              </a:extLst>
            </p:cNvPr>
            <p:cNvSpPr/>
            <p:nvPr/>
          </p:nvSpPr>
          <p:spPr>
            <a:xfrm>
              <a:off x="2086707"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4" name="任意多边形: 形状 166">
              <a:extLst>
                <a:ext uri="{FF2B5EF4-FFF2-40B4-BE49-F238E27FC236}">
                  <a16:creationId xmlns:a16="http://schemas.microsoft.com/office/drawing/2014/main" id="{9A769185-7B23-1089-F547-8D9697BD06AB}"/>
                </a:ext>
              </a:extLst>
            </p:cNvPr>
            <p:cNvSpPr/>
            <p:nvPr/>
          </p:nvSpPr>
          <p:spPr>
            <a:xfrm>
              <a:off x="2086707"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5" name="任意多边形: 形状 167">
              <a:extLst>
                <a:ext uri="{FF2B5EF4-FFF2-40B4-BE49-F238E27FC236}">
                  <a16:creationId xmlns:a16="http://schemas.microsoft.com/office/drawing/2014/main" id="{BE19D446-5698-FAEF-4F41-D16B2634139F}"/>
                </a:ext>
              </a:extLst>
            </p:cNvPr>
            <p:cNvSpPr/>
            <p:nvPr/>
          </p:nvSpPr>
          <p:spPr>
            <a:xfrm>
              <a:off x="2086707"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6" name="任意多边形: 形状 168">
              <a:extLst>
                <a:ext uri="{FF2B5EF4-FFF2-40B4-BE49-F238E27FC236}">
                  <a16:creationId xmlns:a16="http://schemas.microsoft.com/office/drawing/2014/main" id="{1A3E449A-522A-937B-E83A-DBC7FF29E547}"/>
                </a:ext>
              </a:extLst>
            </p:cNvPr>
            <p:cNvSpPr/>
            <p:nvPr/>
          </p:nvSpPr>
          <p:spPr>
            <a:xfrm>
              <a:off x="2258091" y="3446426"/>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7" name="任意多边形: 形状 169">
              <a:extLst>
                <a:ext uri="{FF2B5EF4-FFF2-40B4-BE49-F238E27FC236}">
                  <a16:creationId xmlns:a16="http://schemas.microsoft.com/office/drawing/2014/main" id="{CBF719C6-A02B-3942-2E30-F52722885015}"/>
                </a:ext>
              </a:extLst>
            </p:cNvPr>
            <p:cNvSpPr/>
            <p:nvPr/>
          </p:nvSpPr>
          <p:spPr>
            <a:xfrm>
              <a:off x="2258091" y="3274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8" name="任意多边形: 形状 170">
              <a:extLst>
                <a:ext uri="{FF2B5EF4-FFF2-40B4-BE49-F238E27FC236}">
                  <a16:creationId xmlns:a16="http://schemas.microsoft.com/office/drawing/2014/main" id="{47B5A5FC-6916-DF35-D763-1245486AE4F6}"/>
                </a:ext>
              </a:extLst>
            </p:cNvPr>
            <p:cNvSpPr/>
            <p:nvPr/>
          </p:nvSpPr>
          <p:spPr>
            <a:xfrm>
              <a:off x="2258091" y="31017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49" name="任意多边形: 形状 171">
              <a:extLst>
                <a:ext uri="{FF2B5EF4-FFF2-40B4-BE49-F238E27FC236}">
                  <a16:creationId xmlns:a16="http://schemas.microsoft.com/office/drawing/2014/main" id="{5CB2A68E-52F0-2095-A8C2-541D5EAD52B7}"/>
                </a:ext>
              </a:extLst>
            </p:cNvPr>
            <p:cNvSpPr/>
            <p:nvPr/>
          </p:nvSpPr>
          <p:spPr>
            <a:xfrm>
              <a:off x="2258091" y="292950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0" name="任意多边形: 形状 172">
              <a:extLst>
                <a:ext uri="{FF2B5EF4-FFF2-40B4-BE49-F238E27FC236}">
                  <a16:creationId xmlns:a16="http://schemas.microsoft.com/office/drawing/2014/main" id="{9B445EC4-3AF3-946F-931C-1F0EAAC2644A}"/>
                </a:ext>
              </a:extLst>
            </p:cNvPr>
            <p:cNvSpPr/>
            <p:nvPr/>
          </p:nvSpPr>
          <p:spPr>
            <a:xfrm>
              <a:off x="2258091" y="27571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1" name="任意多边形: 形状 173">
              <a:extLst>
                <a:ext uri="{FF2B5EF4-FFF2-40B4-BE49-F238E27FC236}">
                  <a16:creationId xmlns:a16="http://schemas.microsoft.com/office/drawing/2014/main" id="{90E13A97-DAD7-E305-D33B-9A31F1EFD692}"/>
                </a:ext>
              </a:extLst>
            </p:cNvPr>
            <p:cNvSpPr/>
            <p:nvPr/>
          </p:nvSpPr>
          <p:spPr>
            <a:xfrm>
              <a:off x="2258091" y="258487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2" name="任意多边形: 形状 174">
              <a:extLst>
                <a:ext uri="{FF2B5EF4-FFF2-40B4-BE49-F238E27FC236}">
                  <a16:creationId xmlns:a16="http://schemas.microsoft.com/office/drawing/2014/main" id="{61D58A96-491E-FDF9-C3C9-9D9B8E773C71}"/>
                </a:ext>
              </a:extLst>
            </p:cNvPr>
            <p:cNvSpPr/>
            <p:nvPr/>
          </p:nvSpPr>
          <p:spPr>
            <a:xfrm>
              <a:off x="2258091" y="24125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3" name="任意多边形: 形状 175">
              <a:extLst>
                <a:ext uri="{FF2B5EF4-FFF2-40B4-BE49-F238E27FC236}">
                  <a16:creationId xmlns:a16="http://schemas.microsoft.com/office/drawing/2014/main" id="{AB85DD8D-7AE9-B9BE-09BD-B48DA342A0E7}"/>
                </a:ext>
              </a:extLst>
            </p:cNvPr>
            <p:cNvSpPr/>
            <p:nvPr/>
          </p:nvSpPr>
          <p:spPr>
            <a:xfrm>
              <a:off x="2258091" y="224023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4" name="任意多边形: 形状 176">
              <a:extLst>
                <a:ext uri="{FF2B5EF4-FFF2-40B4-BE49-F238E27FC236}">
                  <a16:creationId xmlns:a16="http://schemas.microsoft.com/office/drawing/2014/main" id="{497A5FF4-DDC8-ADDF-BADE-B7711A7B0C28}"/>
                </a:ext>
              </a:extLst>
            </p:cNvPr>
            <p:cNvSpPr/>
            <p:nvPr/>
          </p:nvSpPr>
          <p:spPr>
            <a:xfrm>
              <a:off x="2258091" y="2067883"/>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5" name="任意多边形: 形状 177">
              <a:extLst>
                <a:ext uri="{FF2B5EF4-FFF2-40B4-BE49-F238E27FC236}">
                  <a16:creationId xmlns:a16="http://schemas.microsoft.com/office/drawing/2014/main" id="{7FF8ED03-E01D-38F7-3C6E-70F7D14BF77B}"/>
                </a:ext>
              </a:extLst>
            </p:cNvPr>
            <p:cNvSpPr/>
            <p:nvPr/>
          </p:nvSpPr>
          <p:spPr>
            <a:xfrm>
              <a:off x="2258091" y="189553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6" name="任意多边形: 形状 178">
              <a:extLst>
                <a:ext uri="{FF2B5EF4-FFF2-40B4-BE49-F238E27FC236}">
                  <a16:creationId xmlns:a16="http://schemas.microsoft.com/office/drawing/2014/main" id="{CF551203-A7E7-A164-BCAE-D7FDB807DF12}"/>
                </a:ext>
              </a:extLst>
            </p:cNvPr>
            <p:cNvSpPr/>
            <p:nvPr/>
          </p:nvSpPr>
          <p:spPr>
            <a:xfrm>
              <a:off x="2258091" y="172324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7" name="任意多边形: 形状 179">
              <a:extLst>
                <a:ext uri="{FF2B5EF4-FFF2-40B4-BE49-F238E27FC236}">
                  <a16:creationId xmlns:a16="http://schemas.microsoft.com/office/drawing/2014/main" id="{561D1472-3658-78D3-C5AF-C2EA25456F33}"/>
                </a:ext>
              </a:extLst>
            </p:cNvPr>
            <p:cNvSpPr/>
            <p:nvPr/>
          </p:nvSpPr>
          <p:spPr>
            <a:xfrm>
              <a:off x="2258091" y="155089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8" name="任意多边形: 形状 180">
              <a:extLst>
                <a:ext uri="{FF2B5EF4-FFF2-40B4-BE49-F238E27FC236}">
                  <a16:creationId xmlns:a16="http://schemas.microsoft.com/office/drawing/2014/main" id="{B092C3C3-4398-D8FE-2A50-4B2DA466CA7C}"/>
                </a:ext>
              </a:extLst>
            </p:cNvPr>
            <p:cNvSpPr/>
            <p:nvPr/>
          </p:nvSpPr>
          <p:spPr>
            <a:xfrm>
              <a:off x="2258091" y="137861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59" name="任意多边形: 形状 181">
              <a:extLst>
                <a:ext uri="{FF2B5EF4-FFF2-40B4-BE49-F238E27FC236}">
                  <a16:creationId xmlns:a16="http://schemas.microsoft.com/office/drawing/2014/main" id="{68157BB0-2987-41DE-E0F4-43648AD63B16}"/>
                </a:ext>
              </a:extLst>
            </p:cNvPr>
            <p:cNvSpPr/>
            <p:nvPr/>
          </p:nvSpPr>
          <p:spPr>
            <a:xfrm>
              <a:off x="2258091" y="120625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0" name="任意多边形: 形状 182">
              <a:extLst>
                <a:ext uri="{FF2B5EF4-FFF2-40B4-BE49-F238E27FC236}">
                  <a16:creationId xmlns:a16="http://schemas.microsoft.com/office/drawing/2014/main" id="{7BBB9F87-742F-CDCC-F131-69F225C7B72A}"/>
                </a:ext>
              </a:extLst>
            </p:cNvPr>
            <p:cNvSpPr/>
            <p:nvPr/>
          </p:nvSpPr>
          <p:spPr>
            <a:xfrm>
              <a:off x="2258091" y="103397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1" name="任意多边形: 形状 183">
              <a:extLst>
                <a:ext uri="{FF2B5EF4-FFF2-40B4-BE49-F238E27FC236}">
                  <a16:creationId xmlns:a16="http://schemas.microsoft.com/office/drawing/2014/main" id="{C9B4EE01-F4DF-ECD5-3157-A605CAC9E1A2}"/>
                </a:ext>
              </a:extLst>
            </p:cNvPr>
            <p:cNvSpPr/>
            <p:nvPr/>
          </p:nvSpPr>
          <p:spPr>
            <a:xfrm>
              <a:off x="2258091" y="86162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2" name="任意多边形: 形状 184">
              <a:extLst>
                <a:ext uri="{FF2B5EF4-FFF2-40B4-BE49-F238E27FC236}">
                  <a16:creationId xmlns:a16="http://schemas.microsoft.com/office/drawing/2014/main" id="{6CA57176-492B-B978-3D81-21412FB72264}"/>
                </a:ext>
              </a:extLst>
            </p:cNvPr>
            <p:cNvSpPr/>
            <p:nvPr/>
          </p:nvSpPr>
          <p:spPr>
            <a:xfrm>
              <a:off x="2258091" y="68934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3" name="任意多边形: 形状 185">
              <a:extLst>
                <a:ext uri="{FF2B5EF4-FFF2-40B4-BE49-F238E27FC236}">
                  <a16:creationId xmlns:a16="http://schemas.microsoft.com/office/drawing/2014/main" id="{C299559F-4C59-87EF-547B-2AA0948072AE}"/>
                </a:ext>
              </a:extLst>
            </p:cNvPr>
            <p:cNvSpPr/>
            <p:nvPr/>
          </p:nvSpPr>
          <p:spPr>
            <a:xfrm>
              <a:off x="2258091" y="51698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4" name="任意多边形: 形状 186">
              <a:extLst>
                <a:ext uri="{FF2B5EF4-FFF2-40B4-BE49-F238E27FC236}">
                  <a16:creationId xmlns:a16="http://schemas.microsoft.com/office/drawing/2014/main" id="{9070B27D-47A5-6870-AD2E-5BE928A5F801}"/>
                </a:ext>
              </a:extLst>
            </p:cNvPr>
            <p:cNvSpPr/>
            <p:nvPr/>
          </p:nvSpPr>
          <p:spPr>
            <a:xfrm>
              <a:off x="2258091" y="34463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5" name="任意多边形: 形状 187">
              <a:extLst>
                <a:ext uri="{FF2B5EF4-FFF2-40B4-BE49-F238E27FC236}">
                  <a16:creationId xmlns:a16="http://schemas.microsoft.com/office/drawing/2014/main" id="{0CB696A9-9D8E-F55B-9735-07C299C5D18A}"/>
                </a:ext>
              </a:extLst>
            </p:cNvPr>
            <p:cNvSpPr/>
            <p:nvPr/>
          </p:nvSpPr>
          <p:spPr>
            <a:xfrm>
              <a:off x="2258091" y="17235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6" name="任意多边形: 形状 188">
              <a:extLst>
                <a:ext uri="{FF2B5EF4-FFF2-40B4-BE49-F238E27FC236}">
                  <a16:creationId xmlns:a16="http://schemas.microsoft.com/office/drawing/2014/main" id="{5426C1D9-B45C-FBFD-572F-2070E4CD7A95}"/>
                </a:ext>
              </a:extLst>
            </p:cNvPr>
            <p:cNvSpPr/>
            <p:nvPr/>
          </p:nvSpPr>
          <p:spPr>
            <a:xfrm>
              <a:off x="2258091" y="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9" name="任意多边形: 形状 241">
              <a:extLst>
                <a:ext uri="{FF2B5EF4-FFF2-40B4-BE49-F238E27FC236}">
                  <a16:creationId xmlns:a16="http://schemas.microsoft.com/office/drawing/2014/main" id="{E81AF459-4231-0214-69B5-CB8A6ACB9AC7}"/>
                </a:ext>
              </a:extLst>
            </p:cNvPr>
            <p:cNvSpPr/>
            <p:nvPr/>
          </p:nvSpPr>
          <p:spPr>
            <a:xfrm>
              <a:off x="2429474" y="41407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0" name="任意多边形: 形状 242">
              <a:extLst>
                <a:ext uri="{FF2B5EF4-FFF2-40B4-BE49-F238E27FC236}">
                  <a16:creationId xmlns:a16="http://schemas.microsoft.com/office/drawing/2014/main" id="{681841E6-575E-554A-9902-055A4F4392BB}"/>
                </a:ext>
              </a:extLst>
            </p:cNvPr>
            <p:cNvSpPr/>
            <p:nvPr/>
          </p:nvSpPr>
          <p:spPr>
            <a:xfrm>
              <a:off x="2429474" y="39683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1" name="任意多边形: 形状 243">
              <a:extLst>
                <a:ext uri="{FF2B5EF4-FFF2-40B4-BE49-F238E27FC236}">
                  <a16:creationId xmlns:a16="http://schemas.microsoft.com/office/drawing/2014/main" id="{7DD69E6A-A522-24F2-C4EB-E2E7F1796360}"/>
                </a:ext>
              </a:extLst>
            </p:cNvPr>
            <p:cNvSpPr/>
            <p:nvPr/>
          </p:nvSpPr>
          <p:spPr>
            <a:xfrm>
              <a:off x="2429474" y="37961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2" name="任意多边形: 形状 244">
              <a:extLst>
                <a:ext uri="{FF2B5EF4-FFF2-40B4-BE49-F238E27FC236}">
                  <a16:creationId xmlns:a16="http://schemas.microsoft.com/office/drawing/2014/main" id="{7D41F1CE-AF77-40B4-EA1B-A4FF4F316A33}"/>
                </a:ext>
              </a:extLst>
            </p:cNvPr>
            <p:cNvSpPr/>
            <p:nvPr/>
          </p:nvSpPr>
          <p:spPr>
            <a:xfrm>
              <a:off x="2429474" y="362376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3" name="任意多边形: 形状 245">
              <a:extLst>
                <a:ext uri="{FF2B5EF4-FFF2-40B4-BE49-F238E27FC236}">
                  <a16:creationId xmlns:a16="http://schemas.microsoft.com/office/drawing/2014/main" id="{7C34A94F-5992-BC9E-091F-7DBB7BF11711}"/>
                </a:ext>
              </a:extLst>
            </p:cNvPr>
            <p:cNvSpPr/>
            <p:nvPr/>
          </p:nvSpPr>
          <p:spPr>
            <a:xfrm>
              <a:off x="2429474" y="3446426"/>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4" name="任意多边形: 形状 246">
              <a:extLst>
                <a:ext uri="{FF2B5EF4-FFF2-40B4-BE49-F238E27FC236}">
                  <a16:creationId xmlns:a16="http://schemas.microsoft.com/office/drawing/2014/main" id="{2F690C5D-81EF-360A-4412-6E6E12C4C22C}"/>
                </a:ext>
              </a:extLst>
            </p:cNvPr>
            <p:cNvSpPr/>
            <p:nvPr/>
          </p:nvSpPr>
          <p:spPr>
            <a:xfrm>
              <a:off x="2429474" y="3274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5" name="任意多边形: 形状 247">
              <a:extLst>
                <a:ext uri="{FF2B5EF4-FFF2-40B4-BE49-F238E27FC236}">
                  <a16:creationId xmlns:a16="http://schemas.microsoft.com/office/drawing/2014/main" id="{0F06D15B-B696-F996-13EC-F392CB1E9BA3}"/>
                </a:ext>
              </a:extLst>
            </p:cNvPr>
            <p:cNvSpPr/>
            <p:nvPr/>
          </p:nvSpPr>
          <p:spPr>
            <a:xfrm>
              <a:off x="2429474" y="31017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6" name="任意多边形: 形状 248">
              <a:extLst>
                <a:ext uri="{FF2B5EF4-FFF2-40B4-BE49-F238E27FC236}">
                  <a16:creationId xmlns:a16="http://schemas.microsoft.com/office/drawing/2014/main" id="{17FB6FBC-E15B-5F95-7531-84A552D53D2E}"/>
                </a:ext>
              </a:extLst>
            </p:cNvPr>
            <p:cNvSpPr/>
            <p:nvPr/>
          </p:nvSpPr>
          <p:spPr>
            <a:xfrm>
              <a:off x="2429474" y="292950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7" name="任意多边形: 形状 249">
              <a:extLst>
                <a:ext uri="{FF2B5EF4-FFF2-40B4-BE49-F238E27FC236}">
                  <a16:creationId xmlns:a16="http://schemas.microsoft.com/office/drawing/2014/main" id="{D070CB0B-266E-B136-6139-EFF43D213B52}"/>
                </a:ext>
              </a:extLst>
            </p:cNvPr>
            <p:cNvSpPr/>
            <p:nvPr/>
          </p:nvSpPr>
          <p:spPr>
            <a:xfrm>
              <a:off x="2429474" y="27571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8" name="任意多边形: 形状 250">
              <a:extLst>
                <a:ext uri="{FF2B5EF4-FFF2-40B4-BE49-F238E27FC236}">
                  <a16:creationId xmlns:a16="http://schemas.microsoft.com/office/drawing/2014/main" id="{71B35650-B7D4-FA5A-FC92-6F8BCE40A6DB}"/>
                </a:ext>
              </a:extLst>
            </p:cNvPr>
            <p:cNvSpPr/>
            <p:nvPr/>
          </p:nvSpPr>
          <p:spPr>
            <a:xfrm>
              <a:off x="2429474" y="258487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29" name="任意多边形: 形状 251">
              <a:extLst>
                <a:ext uri="{FF2B5EF4-FFF2-40B4-BE49-F238E27FC236}">
                  <a16:creationId xmlns:a16="http://schemas.microsoft.com/office/drawing/2014/main" id="{304A79F8-6499-0380-94C4-8B0C3C2BEDBF}"/>
                </a:ext>
              </a:extLst>
            </p:cNvPr>
            <p:cNvSpPr/>
            <p:nvPr/>
          </p:nvSpPr>
          <p:spPr>
            <a:xfrm>
              <a:off x="2429474" y="24125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0" name="任意多边形: 形状 252">
              <a:extLst>
                <a:ext uri="{FF2B5EF4-FFF2-40B4-BE49-F238E27FC236}">
                  <a16:creationId xmlns:a16="http://schemas.microsoft.com/office/drawing/2014/main" id="{BB75DF72-99D1-A357-B6BA-AECFC66D0575}"/>
                </a:ext>
              </a:extLst>
            </p:cNvPr>
            <p:cNvSpPr/>
            <p:nvPr/>
          </p:nvSpPr>
          <p:spPr>
            <a:xfrm>
              <a:off x="2429474" y="224023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1" name="任意多边形: 形状 253">
              <a:extLst>
                <a:ext uri="{FF2B5EF4-FFF2-40B4-BE49-F238E27FC236}">
                  <a16:creationId xmlns:a16="http://schemas.microsoft.com/office/drawing/2014/main" id="{6D7FEAF7-ABF5-7378-90F3-427BC7BDD298}"/>
                </a:ext>
              </a:extLst>
            </p:cNvPr>
            <p:cNvSpPr/>
            <p:nvPr/>
          </p:nvSpPr>
          <p:spPr>
            <a:xfrm>
              <a:off x="2429474" y="2067883"/>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2" name="任意多边形: 形状 254">
              <a:extLst>
                <a:ext uri="{FF2B5EF4-FFF2-40B4-BE49-F238E27FC236}">
                  <a16:creationId xmlns:a16="http://schemas.microsoft.com/office/drawing/2014/main" id="{106DD26B-F41E-1688-F5A5-47A86DDD9521}"/>
                </a:ext>
              </a:extLst>
            </p:cNvPr>
            <p:cNvSpPr/>
            <p:nvPr/>
          </p:nvSpPr>
          <p:spPr>
            <a:xfrm>
              <a:off x="2429474" y="189553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3" name="任意多边形: 形状 255">
              <a:extLst>
                <a:ext uri="{FF2B5EF4-FFF2-40B4-BE49-F238E27FC236}">
                  <a16:creationId xmlns:a16="http://schemas.microsoft.com/office/drawing/2014/main" id="{D18AFACD-9358-FDE0-5B65-94CBDA3A1E48}"/>
                </a:ext>
              </a:extLst>
            </p:cNvPr>
            <p:cNvSpPr/>
            <p:nvPr/>
          </p:nvSpPr>
          <p:spPr>
            <a:xfrm>
              <a:off x="2429474" y="172324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4" name="任意多边形: 形状 256">
              <a:extLst>
                <a:ext uri="{FF2B5EF4-FFF2-40B4-BE49-F238E27FC236}">
                  <a16:creationId xmlns:a16="http://schemas.microsoft.com/office/drawing/2014/main" id="{D4138582-2F3B-4C14-D464-FE829B5845CF}"/>
                </a:ext>
              </a:extLst>
            </p:cNvPr>
            <p:cNvSpPr/>
            <p:nvPr/>
          </p:nvSpPr>
          <p:spPr>
            <a:xfrm>
              <a:off x="2429474" y="155089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5" name="任意多边形: 形状 257">
              <a:extLst>
                <a:ext uri="{FF2B5EF4-FFF2-40B4-BE49-F238E27FC236}">
                  <a16:creationId xmlns:a16="http://schemas.microsoft.com/office/drawing/2014/main" id="{A52F7F8B-29BD-2FEB-B663-E192D25CAB32}"/>
                </a:ext>
              </a:extLst>
            </p:cNvPr>
            <p:cNvSpPr/>
            <p:nvPr/>
          </p:nvSpPr>
          <p:spPr>
            <a:xfrm>
              <a:off x="2429474" y="137861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6" name="任意多边形: 形状 258">
              <a:extLst>
                <a:ext uri="{FF2B5EF4-FFF2-40B4-BE49-F238E27FC236}">
                  <a16:creationId xmlns:a16="http://schemas.microsoft.com/office/drawing/2014/main" id="{2F1DCA6B-2DC2-D262-B6C7-7653654B8E4F}"/>
                </a:ext>
              </a:extLst>
            </p:cNvPr>
            <p:cNvSpPr/>
            <p:nvPr/>
          </p:nvSpPr>
          <p:spPr>
            <a:xfrm>
              <a:off x="2429474" y="120625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7" name="任意多边形: 形状 259">
              <a:extLst>
                <a:ext uri="{FF2B5EF4-FFF2-40B4-BE49-F238E27FC236}">
                  <a16:creationId xmlns:a16="http://schemas.microsoft.com/office/drawing/2014/main" id="{E44D2224-4B03-1350-F1E3-9CB99E5936E9}"/>
                </a:ext>
              </a:extLst>
            </p:cNvPr>
            <p:cNvSpPr/>
            <p:nvPr/>
          </p:nvSpPr>
          <p:spPr>
            <a:xfrm>
              <a:off x="2429474" y="103397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8" name="任意多边形: 形状 260">
              <a:extLst>
                <a:ext uri="{FF2B5EF4-FFF2-40B4-BE49-F238E27FC236}">
                  <a16:creationId xmlns:a16="http://schemas.microsoft.com/office/drawing/2014/main" id="{6471F3FD-BE20-8FE2-3803-C4BA6252AF7E}"/>
                </a:ext>
              </a:extLst>
            </p:cNvPr>
            <p:cNvSpPr/>
            <p:nvPr/>
          </p:nvSpPr>
          <p:spPr>
            <a:xfrm>
              <a:off x="2429474" y="86162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39" name="任意多边形: 形状 261">
              <a:extLst>
                <a:ext uri="{FF2B5EF4-FFF2-40B4-BE49-F238E27FC236}">
                  <a16:creationId xmlns:a16="http://schemas.microsoft.com/office/drawing/2014/main" id="{42132D83-C466-F01E-05B1-003DC1DE5E5C}"/>
                </a:ext>
              </a:extLst>
            </p:cNvPr>
            <p:cNvSpPr/>
            <p:nvPr/>
          </p:nvSpPr>
          <p:spPr>
            <a:xfrm>
              <a:off x="2429474" y="68934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0" name="任意多边形: 形状 262">
              <a:extLst>
                <a:ext uri="{FF2B5EF4-FFF2-40B4-BE49-F238E27FC236}">
                  <a16:creationId xmlns:a16="http://schemas.microsoft.com/office/drawing/2014/main" id="{AC12A19A-3BEC-7B28-4E57-3E799E965D18}"/>
                </a:ext>
              </a:extLst>
            </p:cNvPr>
            <p:cNvSpPr/>
            <p:nvPr/>
          </p:nvSpPr>
          <p:spPr>
            <a:xfrm>
              <a:off x="2429474" y="51698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1" name="任意多边形: 形状 263">
              <a:extLst>
                <a:ext uri="{FF2B5EF4-FFF2-40B4-BE49-F238E27FC236}">
                  <a16:creationId xmlns:a16="http://schemas.microsoft.com/office/drawing/2014/main" id="{2E52CE50-69AB-6829-6AC8-A67A04B37007}"/>
                </a:ext>
              </a:extLst>
            </p:cNvPr>
            <p:cNvSpPr/>
            <p:nvPr/>
          </p:nvSpPr>
          <p:spPr>
            <a:xfrm>
              <a:off x="2429474" y="34463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2" name="任意多边形: 形状 264">
              <a:extLst>
                <a:ext uri="{FF2B5EF4-FFF2-40B4-BE49-F238E27FC236}">
                  <a16:creationId xmlns:a16="http://schemas.microsoft.com/office/drawing/2014/main" id="{3B09DB8D-CF2E-2E7D-646B-6D55FD12C259}"/>
                </a:ext>
              </a:extLst>
            </p:cNvPr>
            <p:cNvSpPr/>
            <p:nvPr/>
          </p:nvSpPr>
          <p:spPr>
            <a:xfrm>
              <a:off x="2429474" y="17235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3" name="任意多边形: 形状 265">
              <a:extLst>
                <a:ext uri="{FF2B5EF4-FFF2-40B4-BE49-F238E27FC236}">
                  <a16:creationId xmlns:a16="http://schemas.microsoft.com/office/drawing/2014/main" id="{FE892176-6CB3-946E-B571-9B6617829D93}"/>
                </a:ext>
              </a:extLst>
            </p:cNvPr>
            <p:cNvSpPr/>
            <p:nvPr/>
          </p:nvSpPr>
          <p:spPr>
            <a:xfrm>
              <a:off x="2429474" y="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4" name="任意多边形: 形状 216">
              <a:extLst>
                <a:ext uri="{FF2B5EF4-FFF2-40B4-BE49-F238E27FC236}">
                  <a16:creationId xmlns:a16="http://schemas.microsoft.com/office/drawing/2014/main" id="{1209859A-2E31-B022-3F40-7A0F34B5BC10}"/>
                </a:ext>
              </a:extLst>
            </p:cNvPr>
            <p:cNvSpPr/>
            <p:nvPr/>
          </p:nvSpPr>
          <p:spPr>
            <a:xfrm>
              <a:off x="2600927" y="41407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5" name="任意多边形: 形状 217">
              <a:extLst>
                <a:ext uri="{FF2B5EF4-FFF2-40B4-BE49-F238E27FC236}">
                  <a16:creationId xmlns:a16="http://schemas.microsoft.com/office/drawing/2014/main" id="{209E6B61-E820-3985-E678-B54F53DDBBC5}"/>
                </a:ext>
              </a:extLst>
            </p:cNvPr>
            <p:cNvSpPr/>
            <p:nvPr/>
          </p:nvSpPr>
          <p:spPr>
            <a:xfrm>
              <a:off x="2600927" y="39683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6" name="任意多边形: 形状 218">
              <a:extLst>
                <a:ext uri="{FF2B5EF4-FFF2-40B4-BE49-F238E27FC236}">
                  <a16:creationId xmlns:a16="http://schemas.microsoft.com/office/drawing/2014/main" id="{ABAAA569-5394-4C2E-E155-638E4E75B429}"/>
                </a:ext>
              </a:extLst>
            </p:cNvPr>
            <p:cNvSpPr/>
            <p:nvPr/>
          </p:nvSpPr>
          <p:spPr>
            <a:xfrm>
              <a:off x="2600927" y="37961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7" name="任意多边形: 形状 219">
              <a:extLst>
                <a:ext uri="{FF2B5EF4-FFF2-40B4-BE49-F238E27FC236}">
                  <a16:creationId xmlns:a16="http://schemas.microsoft.com/office/drawing/2014/main" id="{78AF313B-9F09-074D-5C06-033CD336B8B5}"/>
                </a:ext>
              </a:extLst>
            </p:cNvPr>
            <p:cNvSpPr/>
            <p:nvPr/>
          </p:nvSpPr>
          <p:spPr>
            <a:xfrm>
              <a:off x="2600927" y="362376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8" name="任意多边形: 形状 220">
              <a:extLst>
                <a:ext uri="{FF2B5EF4-FFF2-40B4-BE49-F238E27FC236}">
                  <a16:creationId xmlns:a16="http://schemas.microsoft.com/office/drawing/2014/main" id="{821D9ABC-3846-C6EF-1D6E-13F483793140}"/>
                </a:ext>
              </a:extLst>
            </p:cNvPr>
            <p:cNvSpPr/>
            <p:nvPr/>
          </p:nvSpPr>
          <p:spPr>
            <a:xfrm>
              <a:off x="2600927" y="3446426"/>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9" name="任意多边形: 形状 221">
              <a:extLst>
                <a:ext uri="{FF2B5EF4-FFF2-40B4-BE49-F238E27FC236}">
                  <a16:creationId xmlns:a16="http://schemas.microsoft.com/office/drawing/2014/main" id="{E155F302-3A1F-7416-B7E0-0191A4F7B48D}"/>
                </a:ext>
              </a:extLst>
            </p:cNvPr>
            <p:cNvSpPr/>
            <p:nvPr/>
          </p:nvSpPr>
          <p:spPr>
            <a:xfrm>
              <a:off x="2600927" y="327414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0" name="任意多边形: 形状 222">
              <a:extLst>
                <a:ext uri="{FF2B5EF4-FFF2-40B4-BE49-F238E27FC236}">
                  <a16:creationId xmlns:a16="http://schemas.microsoft.com/office/drawing/2014/main" id="{1D45001B-AF4E-795C-9581-058348A8EC72}"/>
                </a:ext>
              </a:extLst>
            </p:cNvPr>
            <p:cNvSpPr/>
            <p:nvPr/>
          </p:nvSpPr>
          <p:spPr>
            <a:xfrm>
              <a:off x="2600927" y="31017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1" name="任意多边形: 形状 223">
              <a:extLst>
                <a:ext uri="{FF2B5EF4-FFF2-40B4-BE49-F238E27FC236}">
                  <a16:creationId xmlns:a16="http://schemas.microsoft.com/office/drawing/2014/main" id="{091BB743-373D-1937-4B68-1B17CC3E8027}"/>
                </a:ext>
              </a:extLst>
            </p:cNvPr>
            <p:cNvSpPr/>
            <p:nvPr/>
          </p:nvSpPr>
          <p:spPr>
            <a:xfrm>
              <a:off x="2600927" y="292950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2" name="任意多边形: 形状 224">
              <a:extLst>
                <a:ext uri="{FF2B5EF4-FFF2-40B4-BE49-F238E27FC236}">
                  <a16:creationId xmlns:a16="http://schemas.microsoft.com/office/drawing/2014/main" id="{93D041F9-F94C-2625-55EA-C6DAAAFF34AE}"/>
                </a:ext>
              </a:extLst>
            </p:cNvPr>
            <p:cNvSpPr/>
            <p:nvPr/>
          </p:nvSpPr>
          <p:spPr>
            <a:xfrm>
              <a:off x="2600927" y="27571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3" name="任意多边形: 形状 225">
              <a:extLst>
                <a:ext uri="{FF2B5EF4-FFF2-40B4-BE49-F238E27FC236}">
                  <a16:creationId xmlns:a16="http://schemas.microsoft.com/office/drawing/2014/main" id="{2895C719-4B47-6CD2-9AEE-F015AC3DC210}"/>
                </a:ext>
              </a:extLst>
            </p:cNvPr>
            <p:cNvSpPr/>
            <p:nvPr/>
          </p:nvSpPr>
          <p:spPr>
            <a:xfrm>
              <a:off x="2600927" y="258487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4" name="任意多边形: 形状 226">
              <a:extLst>
                <a:ext uri="{FF2B5EF4-FFF2-40B4-BE49-F238E27FC236}">
                  <a16:creationId xmlns:a16="http://schemas.microsoft.com/office/drawing/2014/main" id="{9B2B54DB-289B-E30F-4FEA-DF1347F734EE}"/>
                </a:ext>
              </a:extLst>
            </p:cNvPr>
            <p:cNvSpPr/>
            <p:nvPr/>
          </p:nvSpPr>
          <p:spPr>
            <a:xfrm>
              <a:off x="2600927" y="24125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5" name="任意多边形: 形状 227">
              <a:extLst>
                <a:ext uri="{FF2B5EF4-FFF2-40B4-BE49-F238E27FC236}">
                  <a16:creationId xmlns:a16="http://schemas.microsoft.com/office/drawing/2014/main" id="{FAE608C8-8122-503A-294A-2721058B453C}"/>
                </a:ext>
              </a:extLst>
            </p:cNvPr>
            <p:cNvSpPr/>
            <p:nvPr/>
          </p:nvSpPr>
          <p:spPr>
            <a:xfrm>
              <a:off x="2600927" y="224023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6" name="任意多边形: 形状 228">
              <a:extLst>
                <a:ext uri="{FF2B5EF4-FFF2-40B4-BE49-F238E27FC236}">
                  <a16:creationId xmlns:a16="http://schemas.microsoft.com/office/drawing/2014/main" id="{F3CD4B9D-56F8-AD2D-538F-C37125BA7A7A}"/>
                </a:ext>
              </a:extLst>
            </p:cNvPr>
            <p:cNvSpPr/>
            <p:nvPr/>
          </p:nvSpPr>
          <p:spPr>
            <a:xfrm>
              <a:off x="2600927" y="2067883"/>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7" name="任意多边形: 形状 229">
              <a:extLst>
                <a:ext uri="{FF2B5EF4-FFF2-40B4-BE49-F238E27FC236}">
                  <a16:creationId xmlns:a16="http://schemas.microsoft.com/office/drawing/2014/main" id="{AFD87FD8-386D-ED9A-A5EF-C712FF8433C8}"/>
                </a:ext>
              </a:extLst>
            </p:cNvPr>
            <p:cNvSpPr/>
            <p:nvPr/>
          </p:nvSpPr>
          <p:spPr>
            <a:xfrm>
              <a:off x="2600927" y="189553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8" name="任意多边形: 形状 230">
              <a:extLst>
                <a:ext uri="{FF2B5EF4-FFF2-40B4-BE49-F238E27FC236}">
                  <a16:creationId xmlns:a16="http://schemas.microsoft.com/office/drawing/2014/main" id="{96C4DADC-5C10-868D-56B3-A98EDCD24755}"/>
                </a:ext>
              </a:extLst>
            </p:cNvPr>
            <p:cNvSpPr/>
            <p:nvPr/>
          </p:nvSpPr>
          <p:spPr>
            <a:xfrm>
              <a:off x="2600927" y="172324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09" name="任意多边形: 形状 231">
              <a:extLst>
                <a:ext uri="{FF2B5EF4-FFF2-40B4-BE49-F238E27FC236}">
                  <a16:creationId xmlns:a16="http://schemas.microsoft.com/office/drawing/2014/main" id="{955731FE-203C-EACE-FCB9-0657A16CE7A5}"/>
                </a:ext>
              </a:extLst>
            </p:cNvPr>
            <p:cNvSpPr/>
            <p:nvPr/>
          </p:nvSpPr>
          <p:spPr>
            <a:xfrm>
              <a:off x="2600927" y="155089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0" name="任意多边形: 形状 232">
              <a:extLst>
                <a:ext uri="{FF2B5EF4-FFF2-40B4-BE49-F238E27FC236}">
                  <a16:creationId xmlns:a16="http://schemas.microsoft.com/office/drawing/2014/main" id="{B2D91103-54AC-021F-F1FB-867867CD1972}"/>
                </a:ext>
              </a:extLst>
            </p:cNvPr>
            <p:cNvSpPr/>
            <p:nvPr/>
          </p:nvSpPr>
          <p:spPr>
            <a:xfrm>
              <a:off x="2600927" y="137861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1" name="任意多边形: 形状 233">
              <a:extLst>
                <a:ext uri="{FF2B5EF4-FFF2-40B4-BE49-F238E27FC236}">
                  <a16:creationId xmlns:a16="http://schemas.microsoft.com/office/drawing/2014/main" id="{BFF614F6-39C2-AA8D-E6E3-8859D2C5F2AB}"/>
                </a:ext>
              </a:extLst>
            </p:cNvPr>
            <p:cNvSpPr/>
            <p:nvPr/>
          </p:nvSpPr>
          <p:spPr>
            <a:xfrm>
              <a:off x="2600927" y="120625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2" name="任意多边形: 形状 234">
              <a:extLst>
                <a:ext uri="{FF2B5EF4-FFF2-40B4-BE49-F238E27FC236}">
                  <a16:creationId xmlns:a16="http://schemas.microsoft.com/office/drawing/2014/main" id="{64247C8D-D183-AE90-1B35-52B8B6C41F61}"/>
                </a:ext>
              </a:extLst>
            </p:cNvPr>
            <p:cNvSpPr/>
            <p:nvPr/>
          </p:nvSpPr>
          <p:spPr>
            <a:xfrm>
              <a:off x="2600927" y="103397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3" name="任意多边形: 形状 235">
              <a:extLst>
                <a:ext uri="{FF2B5EF4-FFF2-40B4-BE49-F238E27FC236}">
                  <a16:creationId xmlns:a16="http://schemas.microsoft.com/office/drawing/2014/main" id="{CC3D4321-7099-B6B5-EE99-B284E62A7737}"/>
                </a:ext>
              </a:extLst>
            </p:cNvPr>
            <p:cNvSpPr/>
            <p:nvPr/>
          </p:nvSpPr>
          <p:spPr>
            <a:xfrm>
              <a:off x="2600927" y="861623"/>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4" name="任意多边形: 形状 236">
              <a:extLst>
                <a:ext uri="{FF2B5EF4-FFF2-40B4-BE49-F238E27FC236}">
                  <a16:creationId xmlns:a16="http://schemas.microsoft.com/office/drawing/2014/main" id="{A0E613FB-5E97-7B7D-86C8-BFD9DBEB418B}"/>
                </a:ext>
              </a:extLst>
            </p:cNvPr>
            <p:cNvSpPr/>
            <p:nvPr/>
          </p:nvSpPr>
          <p:spPr>
            <a:xfrm>
              <a:off x="2600927" y="68934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5" name="任意多边形: 形状 237">
              <a:extLst>
                <a:ext uri="{FF2B5EF4-FFF2-40B4-BE49-F238E27FC236}">
                  <a16:creationId xmlns:a16="http://schemas.microsoft.com/office/drawing/2014/main" id="{A7AEA65C-D5AE-CF27-C922-9292C2C93763}"/>
                </a:ext>
              </a:extLst>
            </p:cNvPr>
            <p:cNvSpPr/>
            <p:nvPr/>
          </p:nvSpPr>
          <p:spPr>
            <a:xfrm>
              <a:off x="2600927" y="51698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6" name="任意多边形: 形状 238">
              <a:extLst>
                <a:ext uri="{FF2B5EF4-FFF2-40B4-BE49-F238E27FC236}">
                  <a16:creationId xmlns:a16="http://schemas.microsoft.com/office/drawing/2014/main" id="{0DB9F59D-08B9-79AF-E8D2-7341DA398F17}"/>
                </a:ext>
              </a:extLst>
            </p:cNvPr>
            <p:cNvSpPr/>
            <p:nvPr/>
          </p:nvSpPr>
          <p:spPr>
            <a:xfrm>
              <a:off x="2600927" y="34463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7" name="任意多边形: 形状 239">
              <a:extLst>
                <a:ext uri="{FF2B5EF4-FFF2-40B4-BE49-F238E27FC236}">
                  <a16:creationId xmlns:a16="http://schemas.microsoft.com/office/drawing/2014/main" id="{D9B5DD19-0DCD-BCA8-1416-43F40F7675AF}"/>
                </a:ext>
              </a:extLst>
            </p:cNvPr>
            <p:cNvSpPr/>
            <p:nvPr/>
          </p:nvSpPr>
          <p:spPr>
            <a:xfrm>
              <a:off x="2600927" y="17235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18" name="任意多边形: 形状 240">
              <a:extLst>
                <a:ext uri="{FF2B5EF4-FFF2-40B4-BE49-F238E27FC236}">
                  <a16:creationId xmlns:a16="http://schemas.microsoft.com/office/drawing/2014/main" id="{B51A8810-35AB-D0B4-B2CF-F01AC59CFA07}"/>
                </a:ext>
              </a:extLst>
            </p:cNvPr>
            <p:cNvSpPr/>
            <p:nvPr/>
          </p:nvSpPr>
          <p:spPr>
            <a:xfrm>
              <a:off x="2600927" y="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69" name="任意多边形: 形状 191">
              <a:extLst>
                <a:ext uri="{FF2B5EF4-FFF2-40B4-BE49-F238E27FC236}">
                  <a16:creationId xmlns:a16="http://schemas.microsoft.com/office/drawing/2014/main" id="{F224483E-523F-6107-72E5-E0EFA6EFE450}"/>
                </a:ext>
              </a:extLst>
            </p:cNvPr>
            <p:cNvSpPr/>
            <p:nvPr/>
          </p:nvSpPr>
          <p:spPr>
            <a:xfrm>
              <a:off x="2772310"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0" name="任意多边形: 形状 192">
              <a:extLst>
                <a:ext uri="{FF2B5EF4-FFF2-40B4-BE49-F238E27FC236}">
                  <a16:creationId xmlns:a16="http://schemas.microsoft.com/office/drawing/2014/main" id="{73E2E852-4949-D80E-CD4D-EEE62C69EA37}"/>
                </a:ext>
              </a:extLst>
            </p:cNvPr>
            <p:cNvSpPr/>
            <p:nvPr/>
          </p:nvSpPr>
          <p:spPr>
            <a:xfrm>
              <a:off x="2772310"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1" name="任意多边形: 形状 193">
              <a:extLst>
                <a:ext uri="{FF2B5EF4-FFF2-40B4-BE49-F238E27FC236}">
                  <a16:creationId xmlns:a16="http://schemas.microsoft.com/office/drawing/2014/main" id="{2834A815-AA12-35E9-4CD4-DE63F6B9C64D}"/>
                </a:ext>
              </a:extLst>
            </p:cNvPr>
            <p:cNvSpPr/>
            <p:nvPr/>
          </p:nvSpPr>
          <p:spPr>
            <a:xfrm>
              <a:off x="2772310"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2" name="任意多边形: 形状 194">
              <a:extLst>
                <a:ext uri="{FF2B5EF4-FFF2-40B4-BE49-F238E27FC236}">
                  <a16:creationId xmlns:a16="http://schemas.microsoft.com/office/drawing/2014/main" id="{061D2A55-6546-4EBF-9FFF-2A290741A9FA}"/>
                </a:ext>
              </a:extLst>
            </p:cNvPr>
            <p:cNvSpPr/>
            <p:nvPr/>
          </p:nvSpPr>
          <p:spPr>
            <a:xfrm>
              <a:off x="2772310"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3" name="任意多边形: 形状 195">
              <a:extLst>
                <a:ext uri="{FF2B5EF4-FFF2-40B4-BE49-F238E27FC236}">
                  <a16:creationId xmlns:a16="http://schemas.microsoft.com/office/drawing/2014/main" id="{611D19EB-D3E4-37BE-B09D-23C7AF10467B}"/>
                </a:ext>
              </a:extLst>
            </p:cNvPr>
            <p:cNvSpPr/>
            <p:nvPr/>
          </p:nvSpPr>
          <p:spPr>
            <a:xfrm>
              <a:off x="2772310"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4" name="任意多边形: 形状 196">
              <a:extLst>
                <a:ext uri="{FF2B5EF4-FFF2-40B4-BE49-F238E27FC236}">
                  <a16:creationId xmlns:a16="http://schemas.microsoft.com/office/drawing/2014/main" id="{B983991F-F7FC-9768-31B4-A22C45E8EA6D}"/>
                </a:ext>
              </a:extLst>
            </p:cNvPr>
            <p:cNvSpPr/>
            <p:nvPr/>
          </p:nvSpPr>
          <p:spPr>
            <a:xfrm>
              <a:off x="2772310"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5" name="任意多边形: 形状 197">
              <a:extLst>
                <a:ext uri="{FF2B5EF4-FFF2-40B4-BE49-F238E27FC236}">
                  <a16:creationId xmlns:a16="http://schemas.microsoft.com/office/drawing/2014/main" id="{DA597F06-FC44-615D-FDE3-C63EA4333740}"/>
                </a:ext>
              </a:extLst>
            </p:cNvPr>
            <p:cNvSpPr/>
            <p:nvPr/>
          </p:nvSpPr>
          <p:spPr>
            <a:xfrm>
              <a:off x="2772310"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6" name="任意多边形: 形状 198">
              <a:extLst>
                <a:ext uri="{FF2B5EF4-FFF2-40B4-BE49-F238E27FC236}">
                  <a16:creationId xmlns:a16="http://schemas.microsoft.com/office/drawing/2014/main" id="{110D564A-A24E-90C6-CF23-9D31D3C2E0A2}"/>
                </a:ext>
              </a:extLst>
            </p:cNvPr>
            <p:cNvSpPr/>
            <p:nvPr/>
          </p:nvSpPr>
          <p:spPr>
            <a:xfrm>
              <a:off x="2772310"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7" name="任意多边形: 形状 199">
              <a:extLst>
                <a:ext uri="{FF2B5EF4-FFF2-40B4-BE49-F238E27FC236}">
                  <a16:creationId xmlns:a16="http://schemas.microsoft.com/office/drawing/2014/main" id="{EBA086C4-73D7-6337-1AEA-798918EC243B}"/>
                </a:ext>
              </a:extLst>
            </p:cNvPr>
            <p:cNvSpPr/>
            <p:nvPr/>
          </p:nvSpPr>
          <p:spPr>
            <a:xfrm>
              <a:off x="2772310"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8" name="任意多边形: 形状 200">
              <a:extLst>
                <a:ext uri="{FF2B5EF4-FFF2-40B4-BE49-F238E27FC236}">
                  <a16:creationId xmlns:a16="http://schemas.microsoft.com/office/drawing/2014/main" id="{64F31936-CBEB-7E69-EF39-3A0EFB85DFF3}"/>
                </a:ext>
              </a:extLst>
            </p:cNvPr>
            <p:cNvSpPr/>
            <p:nvPr/>
          </p:nvSpPr>
          <p:spPr>
            <a:xfrm>
              <a:off x="2772310"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79" name="任意多边形: 形状 201">
              <a:extLst>
                <a:ext uri="{FF2B5EF4-FFF2-40B4-BE49-F238E27FC236}">
                  <a16:creationId xmlns:a16="http://schemas.microsoft.com/office/drawing/2014/main" id="{7A5FAA10-6B22-893D-CBDD-A4E9223A58FA}"/>
                </a:ext>
              </a:extLst>
            </p:cNvPr>
            <p:cNvSpPr/>
            <p:nvPr/>
          </p:nvSpPr>
          <p:spPr>
            <a:xfrm>
              <a:off x="2772310"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0" name="任意多边形: 形状 202">
              <a:extLst>
                <a:ext uri="{FF2B5EF4-FFF2-40B4-BE49-F238E27FC236}">
                  <a16:creationId xmlns:a16="http://schemas.microsoft.com/office/drawing/2014/main" id="{8DCF4922-F3B5-6AB7-9FD5-9E4EFDE2B9DA}"/>
                </a:ext>
              </a:extLst>
            </p:cNvPr>
            <p:cNvSpPr/>
            <p:nvPr/>
          </p:nvSpPr>
          <p:spPr>
            <a:xfrm>
              <a:off x="2772310"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1" name="任意多边形: 形状 203">
              <a:extLst>
                <a:ext uri="{FF2B5EF4-FFF2-40B4-BE49-F238E27FC236}">
                  <a16:creationId xmlns:a16="http://schemas.microsoft.com/office/drawing/2014/main" id="{B3D1C201-BE89-072A-2452-303168147E03}"/>
                </a:ext>
              </a:extLst>
            </p:cNvPr>
            <p:cNvSpPr/>
            <p:nvPr/>
          </p:nvSpPr>
          <p:spPr>
            <a:xfrm>
              <a:off x="2772310"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2" name="任意多边形: 形状 204">
              <a:extLst>
                <a:ext uri="{FF2B5EF4-FFF2-40B4-BE49-F238E27FC236}">
                  <a16:creationId xmlns:a16="http://schemas.microsoft.com/office/drawing/2014/main" id="{6E290A2D-C7BD-85A3-059A-1476D25AECDD}"/>
                </a:ext>
              </a:extLst>
            </p:cNvPr>
            <p:cNvSpPr/>
            <p:nvPr/>
          </p:nvSpPr>
          <p:spPr>
            <a:xfrm>
              <a:off x="2772310"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3" name="任意多边形: 形状 205">
              <a:extLst>
                <a:ext uri="{FF2B5EF4-FFF2-40B4-BE49-F238E27FC236}">
                  <a16:creationId xmlns:a16="http://schemas.microsoft.com/office/drawing/2014/main" id="{C7D11154-D5DC-D9F8-CF25-EADB2AA2BAAF}"/>
                </a:ext>
              </a:extLst>
            </p:cNvPr>
            <p:cNvSpPr/>
            <p:nvPr/>
          </p:nvSpPr>
          <p:spPr>
            <a:xfrm>
              <a:off x="2772310"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4" name="任意多边形: 形状 206">
              <a:extLst>
                <a:ext uri="{FF2B5EF4-FFF2-40B4-BE49-F238E27FC236}">
                  <a16:creationId xmlns:a16="http://schemas.microsoft.com/office/drawing/2014/main" id="{C7ED5482-256C-5ECB-32ED-637D38701B03}"/>
                </a:ext>
              </a:extLst>
            </p:cNvPr>
            <p:cNvSpPr/>
            <p:nvPr/>
          </p:nvSpPr>
          <p:spPr>
            <a:xfrm>
              <a:off x="2772310"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5" name="任意多边形: 形状 207">
              <a:extLst>
                <a:ext uri="{FF2B5EF4-FFF2-40B4-BE49-F238E27FC236}">
                  <a16:creationId xmlns:a16="http://schemas.microsoft.com/office/drawing/2014/main" id="{B62466FB-52BE-6F4D-72F9-8062B6516927}"/>
                </a:ext>
              </a:extLst>
            </p:cNvPr>
            <p:cNvSpPr/>
            <p:nvPr/>
          </p:nvSpPr>
          <p:spPr>
            <a:xfrm>
              <a:off x="2772310"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6" name="任意多边形: 形状 208">
              <a:extLst>
                <a:ext uri="{FF2B5EF4-FFF2-40B4-BE49-F238E27FC236}">
                  <a16:creationId xmlns:a16="http://schemas.microsoft.com/office/drawing/2014/main" id="{58D5B970-A94B-D438-9F93-2EE70F0DF246}"/>
                </a:ext>
              </a:extLst>
            </p:cNvPr>
            <p:cNvSpPr/>
            <p:nvPr/>
          </p:nvSpPr>
          <p:spPr>
            <a:xfrm>
              <a:off x="2772310"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7" name="任意多边形: 形状 209">
              <a:extLst>
                <a:ext uri="{FF2B5EF4-FFF2-40B4-BE49-F238E27FC236}">
                  <a16:creationId xmlns:a16="http://schemas.microsoft.com/office/drawing/2014/main" id="{97765675-6104-053D-2A19-141DFB32FFD2}"/>
                </a:ext>
              </a:extLst>
            </p:cNvPr>
            <p:cNvSpPr/>
            <p:nvPr/>
          </p:nvSpPr>
          <p:spPr>
            <a:xfrm>
              <a:off x="2772310"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8" name="任意多边形: 形状 210">
              <a:extLst>
                <a:ext uri="{FF2B5EF4-FFF2-40B4-BE49-F238E27FC236}">
                  <a16:creationId xmlns:a16="http://schemas.microsoft.com/office/drawing/2014/main" id="{E79EED94-4C74-6D1A-DDCE-CD29B5AC2120}"/>
                </a:ext>
              </a:extLst>
            </p:cNvPr>
            <p:cNvSpPr/>
            <p:nvPr/>
          </p:nvSpPr>
          <p:spPr>
            <a:xfrm>
              <a:off x="2772310"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89" name="任意多边形: 形状 211">
              <a:extLst>
                <a:ext uri="{FF2B5EF4-FFF2-40B4-BE49-F238E27FC236}">
                  <a16:creationId xmlns:a16="http://schemas.microsoft.com/office/drawing/2014/main" id="{0B425BDB-E2B5-69B1-5447-B9D0BC333F68}"/>
                </a:ext>
              </a:extLst>
            </p:cNvPr>
            <p:cNvSpPr/>
            <p:nvPr/>
          </p:nvSpPr>
          <p:spPr>
            <a:xfrm>
              <a:off x="2772310"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0" name="任意多边形: 形状 212">
              <a:extLst>
                <a:ext uri="{FF2B5EF4-FFF2-40B4-BE49-F238E27FC236}">
                  <a16:creationId xmlns:a16="http://schemas.microsoft.com/office/drawing/2014/main" id="{8B359274-4461-066E-1323-ED1004D509E3}"/>
                </a:ext>
              </a:extLst>
            </p:cNvPr>
            <p:cNvSpPr/>
            <p:nvPr/>
          </p:nvSpPr>
          <p:spPr>
            <a:xfrm>
              <a:off x="2772310"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1" name="任意多边形: 形状 213">
              <a:extLst>
                <a:ext uri="{FF2B5EF4-FFF2-40B4-BE49-F238E27FC236}">
                  <a16:creationId xmlns:a16="http://schemas.microsoft.com/office/drawing/2014/main" id="{9B6E7A44-4DB8-4E09-854F-12EA0694CA64}"/>
                </a:ext>
              </a:extLst>
            </p:cNvPr>
            <p:cNvSpPr/>
            <p:nvPr/>
          </p:nvSpPr>
          <p:spPr>
            <a:xfrm>
              <a:off x="2772310"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2" name="任意多边形: 形状 214">
              <a:extLst>
                <a:ext uri="{FF2B5EF4-FFF2-40B4-BE49-F238E27FC236}">
                  <a16:creationId xmlns:a16="http://schemas.microsoft.com/office/drawing/2014/main" id="{10458A64-3252-F318-EE3A-ACCDF900FD1E}"/>
                </a:ext>
              </a:extLst>
            </p:cNvPr>
            <p:cNvSpPr/>
            <p:nvPr/>
          </p:nvSpPr>
          <p:spPr>
            <a:xfrm>
              <a:off x="2772310"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93" name="任意多边形: 形状 215">
              <a:extLst>
                <a:ext uri="{FF2B5EF4-FFF2-40B4-BE49-F238E27FC236}">
                  <a16:creationId xmlns:a16="http://schemas.microsoft.com/office/drawing/2014/main" id="{752BA107-F65D-9ACD-4CD8-1E4F6810E0AF}"/>
                </a:ext>
              </a:extLst>
            </p:cNvPr>
            <p:cNvSpPr/>
            <p:nvPr/>
          </p:nvSpPr>
          <p:spPr>
            <a:xfrm>
              <a:off x="2772310"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0" name="任意多边形: 形状 12">
              <a:extLst>
                <a:ext uri="{FF2B5EF4-FFF2-40B4-BE49-F238E27FC236}">
                  <a16:creationId xmlns:a16="http://schemas.microsoft.com/office/drawing/2014/main" id="{275EA423-B653-7926-C41D-C85A8078F5A2}"/>
                </a:ext>
              </a:extLst>
            </p:cNvPr>
            <p:cNvSpPr/>
            <p:nvPr/>
          </p:nvSpPr>
          <p:spPr>
            <a:xfrm>
              <a:off x="1252216" y="41407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1" name="任意多边形: 形状 13">
              <a:extLst>
                <a:ext uri="{FF2B5EF4-FFF2-40B4-BE49-F238E27FC236}">
                  <a16:creationId xmlns:a16="http://schemas.microsoft.com/office/drawing/2014/main" id="{AA47A4B4-6185-5526-D980-764A7D029D49}"/>
                </a:ext>
              </a:extLst>
            </p:cNvPr>
            <p:cNvSpPr/>
            <p:nvPr/>
          </p:nvSpPr>
          <p:spPr>
            <a:xfrm>
              <a:off x="1252216" y="39683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2" name="任意多边形: 形状 14">
              <a:extLst>
                <a:ext uri="{FF2B5EF4-FFF2-40B4-BE49-F238E27FC236}">
                  <a16:creationId xmlns:a16="http://schemas.microsoft.com/office/drawing/2014/main" id="{2D474287-157A-9701-58A3-281B32004516}"/>
                </a:ext>
              </a:extLst>
            </p:cNvPr>
            <p:cNvSpPr/>
            <p:nvPr/>
          </p:nvSpPr>
          <p:spPr>
            <a:xfrm>
              <a:off x="1252216" y="37961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3" name="任意多边形: 形状 15">
              <a:extLst>
                <a:ext uri="{FF2B5EF4-FFF2-40B4-BE49-F238E27FC236}">
                  <a16:creationId xmlns:a16="http://schemas.microsoft.com/office/drawing/2014/main" id="{3A8AC835-7A98-3BFA-3740-0821E67E3FC3}"/>
                </a:ext>
              </a:extLst>
            </p:cNvPr>
            <p:cNvSpPr/>
            <p:nvPr/>
          </p:nvSpPr>
          <p:spPr>
            <a:xfrm>
              <a:off x="1252216" y="362376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4" name="任意多边形: 形状 16">
              <a:extLst>
                <a:ext uri="{FF2B5EF4-FFF2-40B4-BE49-F238E27FC236}">
                  <a16:creationId xmlns:a16="http://schemas.microsoft.com/office/drawing/2014/main" id="{17E991A4-BBE8-E35B-CE5D-B7B6F5D48921}"/>
                </a:ext>
              </a:extLst>
            </p:cNvPr>
            <p:cNvSpPr/>
            <p:nvPr/>
          </p:nvSpPr>
          <p:spPr>
            <a:xfrm>
              <a:off x="1423669"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5" name="任意多边形: 形状 17">
              <a:extLst>
                <a:ext uri="{FF2B5EF4-FFF2-40B4-BE49-F238E27FC236}">
                  <a16:creationId xmlns:a16="http://schemas.microsoft.com/office/drawing/2014/main" id="{E4CFA32E-65E7-4D28-A7BC-22CA2DE3B175}"/>
                </a:ext>
              </a:extLst>
            </p:cNvPr>
            <p:cNvSpPr/>
            <p:nvPr/>
          </p:nvSpPr>
          <p:spPr>
            <a:xfrm>
              <a:off x="1423669"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6" name="任意多边形: 形状 18">
              <a:extLst>
                <a:ext uri="{FF2B5EF4-FFF2-40B4-BE49-F238E27FC236}">
                  <a16:creationId xmlns:a16="http://schemas.microsoft.com/office/drawing/2014/main" id="{862DCF70-5950-9FF8-E633-AE2701F13EF9}"/>
                </a:ext>
              </a:extLst>
            </p:cNvPr>
            <p:cNvSpPr/>
            <p:nvPr/>
          </p:nvSpPr>
          <p:spPr>
            <a:xfrm>
              <a:off x="1423669"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7" name="任意多边形: 形状 19">
              <a:extLst>
                <a:ext uri="{FF2B5EF4-FFF2-40B4-BE49-F238E27FC236}">
                  <a16:creationId xmlns:a16="http://schemas.microsoft.com/office/drawing/2014/main" id="{332902D7-ADBB-D6F8-1DC8-AEB06672C45B}"/>
                </a:ext>
              </a:extLst>
            </p:cNvPr>
            <p:cNvSpPr/>
            <p:nvPr/>
          </p:nvSpPr>
          <p:spPr>
            <a:xfrm>
              <a:off x="1423669"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8" name="任意多边形: 形状 20">
              <a:extLst>
                <a:ext uri="{FF2B5EF4-FFF2-40B4-BE49-F238E27FC236}">
                  <a16:creationId xmlns:a16="http://schemas.microsoft.com/office/drawing/2014/main" id="{47BAE174-489A-60F2-6BAD-8E755773A2A8}"/>
                </a:ext>
              </a:extLst>
            </p:cNvPr>
            <p:cNvSpPr/>
            <p:nvPr/>
          </p:nvSpPr>
          <p:spPr>
            <a:xfrm>
              <a:off x="1252216" y="3446426"/>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99" name="任意多边形: 形状 21">
              <a:extLst>
                <a:ext uri="{FF2B5EF4-FFF2-40B4-BE49-F238E27FC236}">
                  <a16:creationId xmlns:a16="http://schemas.microsoft.com/office/drawing/2014/main" id="{2C69AA1F-5DBA-E6B3-EC4A-0EE190A0EC8F}"/>
                </a:ext>
              </a:extLst>
            </p:cNvPr>
            <p:cNvSpPr/>
            <p:nvPr/>
          </p:nvSpPr>
          <p:spPr>
            <a:xfrm>
              <a:off x="1252216" y="3274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0" name="任意多边形: 形状 22">
              <a:extLst>
                <a:ext uri="{FF2B5EF4-FFF2-40B4-BE49-F238E27FC236}">
                  <a16:creationId xmlns:a16="http://schemas.microsoft.com/office/drawing/2014/main" id="{064A7A09-D082-9C10-C2A9-0A4D4414A3DC}"/>
                </a:ext>
              </a:extLst>
            </p:cNvPr>
            <p:cNvSpPr/>
            <p:nvPr/>
          </p:nvSpPr>
          <p:spPr>
            <a:xfrm>
              <a:off x="1252216" y="31017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1" name="任意多边形: 形状 23">
              <a:extLst>
                <a:ext uri="{FF2B5EF4-FFF2-40B4-BE49-F238E27FC236}">
                  <a16:creationId xmlns:a16="http://schemas.microsoft.com/office/drawing/2014/main" id="{A393E2E7-072B-565C-2650-951BA567F1A0}"/>
                </a:ext>
              </a:extLst>
            </p:cNvPr>
            <p:cNvSpPr/>
            <p:nvPr/>
          </p:nvSpPr>
          <p:spPr>
            <a:xfrm>
              <a:off x="1252216" y="292950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2" name="任意多边形: 形状 24">
              <a:extLst>
                <a:ext uri="{FF2B5EF4-FFF2-40B4-BE49-F238E27FC236}">
                  <a16:creationId xmlns:a16="http://schemas.microsoft.com/office/drawing/2014/main" id="{13FB0A8C-8EFE-3BB7-5F41-F98F56BBD277}"/>
                </a:ext>
              </a:extLst>
            </p:cNvPr>
            <p:cNvSpPr/>
            <p:nvPr/>
          </p:nvSpPr>
          <p:spPr>
            <a:xfrm>
              <a:off x="1252216" y="27571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3" name="任意多边形: 形状 25">
              <a:extLst>
                <a:ext uri="{FF2B5EF4-FFF2-40B4-BE49-F238E27FC236}">
                  <a16:creationId xmlns:a16="http://schemas.microsoft.com/office/drawing/2014/main" id="{5FEF1119-79A2-ED34-57C6-BF984745FE44}"/>
                </a:ext>
              </a:extLst>
            </p:cNvPr>
            <p:cNvSpPr/>
            <p:nvPr/>
          </p:nvSpPr>
          <p:spPr>
            <a:xfrm>
              <a:off x="1252216" y="258487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4" name="任意多边形: 形状 26">
              <a:extLst>
                <a:ext uri="{FF2B5EF4-FFF2-40B4-BE49-F238E27FC236}">
                  <a16:creationId xmlns:a16="http://schemas.microsoft.com/office/drawing/2014/main" id="{5EBA9E5A-EA81-7660-9FA7-CBBD4AB4B93F}"/>
                </a:ext>
              </a:extLst>
            </p:cNvPr>
            <p:cNvSpPr/>
            <p:nvPr/>
          </p:nvSpPr>
          <p:spPr>
            <a:xfrm>
              <a:off x="1252216" y="24125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5" name="任意多边形: 形状 27">
              <a:extLst>
                <a:ext uri="{FF2B5EF4-FFF2-40B4-BE49-F238E27FC236}">
                  <a16:creationId xmlns:a16="http://schemas.microsoft.com/office/drawing/2014/main" id="{1BF4249E-3873-652F-585C-F5D66C14CAF5}"/>
                </a:ext>
              </a:extLst>
            </p:cNvPr>
            <p:cNvSpPr/>
            <p:nvPr/>
          </p:nvSpPr>
          <p:spPr>
            <a:xfrm>
              <a:off x="1252216" y="224023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6" name="任意多边形: 形状 28">
              <a:extLst>
                <a:ext uri="{FF2B5EF4-FFF2-40B4-BE49-F238E27FC236}">
                  <a16:creationId xmlns:a16="http://schemas.microsoft.com/office/drawing/2014/main" id="{36C5202C-0323-CC2C-B01E-A16B5879D1E4}"/>
                </a:ext>
              </a:extLst>
            </p:cNvPr>
            <p:cNvSpPr/>
            <p:nvPr/>
          </p:nvSpPr>
          <p:spPr>
            <a:xfrm>
              <a:off x="1252216" y="2067883"/>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7" name="任意多边形: 形状 29">
              <a:extLst>
                <a:ext uri="{FF2B5EF4-FFF2-40B4-BE49-F238E27FC236}">
                  <a16:creationId xmlns:a16="http://schemas.microsoft.com/office/drawing/2014/main" id="{E4970BF0-D240-FD1F-9A1E-5A840E8D437C}"/>
                </a:ext>
              </a:extLst>
            </p:cNvPr>
            <p:cNvSpPr/>
            <p:nvPr/>
          </p:nvSpPr>
          <p:spPr>
            <a:xfrm>
              <a:off x="1252216" y="189553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8" name="任意多边形: 形状 30">
              <a:extLst>
                <a:ext uri="{FF2B5EF4-FFF2-40B4-BE49-F238E27FC236}">
                  <a16:creationId xmlns:a16="http://schemas.microsoft.com/office/drawing/2014/main" id="{34EC9E18-3389-1E6F-01A3-1294C7FA7C51}"/>
                </a:ext>
              </a:extLst>
            </p:cNvPr>
            <p:cNvSpPr/>
            <p:nvPr/>
          </p:nvSpPr>
          <p:spPr>
            <a:xfrm>
              <a:off x="1252216" y="172324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09" name="任意多边形: 形状 31">
              <a:extLst>
                <a:ext uri="{FF2B5EF4-FFF2-40B4-BE49-F238E27FC236}">
                  <a16:creationId xmlns:a16="http://schemas.microsoft.com/office/drawing/2014/main" id="{EE8DA587-67FE-1B4B-441A-DD78DF54FFA3}"/>
                </a:ext>
              </a:extLst>
            </p:cNvPr>
            <p:cNvSpPr/>
            <p:nvPr/>
          </p:nvSpPr>
          <p:spPr>
            <a:xfrm>
              <a:off x="1252216" y="155089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0" name="任意多边形: 形状 32">
              <a:extLst>
                <a:ext uri="{FF2B5EF4-FFF2-40B4-BE49-F238E27FC236}">
                  <a16:creationId xmlns:a16="http://schemas.microsoft.com/office/drawing/2014/main" id="{8162A124-197B-D352-75B8-9E6F5EF4E4FC}"/>
                </a:ext>
              </a:extLst>
            </p:cNvPr>
            <p:cNvSpPr/>
            <p:nvPr/>
          </p:nvSpPr>
          <p:spPr>
            <a:xfrm>
              <a:off x="1252216" y="137861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1" name="任意多边形: 形状 33">
              <a:extLst>
                <a:ext uri="{FF2B5EF4-FFF2-40B4-BE49-F238E27FC236}">
                  <a16:creationId xmlns:a16="http://schemas.microsoft.com/office/drawing/2014/main" id="{E0DC6598-A392-7A2B-CC99-9ABF2A7CDD88}"/>
                </a:ext>
              </a:extLst>
            </p:cNvPr>
            <p:cNvSpPr/>
            <p:nvPr/>
          </p:nvSpPr>
          <p:spPr>
            <a:xfrm>
              <a:off x="1252216" y="120625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2" name="任意多边形: 形状 34">
              <a:extLst>
                <a:ext uri="{FF2B5EF4-FFF2-40B4-BE49-F238E27FC236}">
                  <a16:creationId xmlns:a16="http://schemas.microsoft.com/office/drawing/2014/main" id="{3A098DDC-F419-2D6D-6675-54A3138A0F99}"/>
                </a:ext>
              </a:extLst>
            </p:cNvPr>
            <p:cNvSpPr/>
            <p:nvPr/>
          </p:nvSpPr>
          <p:spPr>
            <a:xfrm>
              <a:off x="1252216" y="103397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3" name="任意多边形: 形状 35">
              <a:extLst>
                <a:ext uri="{FF2B5EF4-FFF2-40B4-BE49-F238E27FC236}">
                  <a16:creationId xmlns:a16="http://schemas.microsoft.com/office/drawing/2014/main" id="{94A238C8-17A2-B886-ACA7-F6F4BDBE9618}"/>
                </a:ext>
              </a:extLst>
            </p:cNvPr>
            <p:cNvSpPr/>
            <p:nvPr/>
          </p:nvSpPr>
          <p:spPr>
            <a:xfrm>
              <a:off x="1252216" y="86162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4" name="任意多边形: 形状 36">
              <a:extLst>
                <a:ext uri="{FF2B5EF4-FFF2-40B4-BE49-F238E27FC236}">
                  <a16:creationId xmlns:a16="http://schemas.microsoft.com/office/drawing/2014/main" id="{0F31278D-CFF7-07C4-80C4-2DF261CB735C}"/>
                </a:ext>
              </a:extLst>
            </p:cNvPr>
            <p:cNvSpPr/>
            <p:nvPr/>
          </p:nvSpPr>
          <p:spPr>
            <a:xfrm>
              <a:off x="1252216" y="68934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5" name="任意多边形: 形状 37">
              <a:extLst>
                <a:ext uri="{FF2B5EF4-FFF2-40B4-BE49-F238E27FC236}">
                  <a16:creationId xmlns:a16="http://schemas.microsoft.com/office/drawing/2014/main" id="{4E4A400D-59E4-5A2F-AAFF-83B1171AF220}"/>
                </a:ext>
              </a:extLst>
            </p:cNvPr>
            <p:cNvSpPr/>
            <p:nvPr/>
          </p:nvSpPr>
          <p:spPr>
            <a:xfrm>
              <a:off x="1252216" y="51698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6" name="任意多边形: 形状 38">
              <a:extLst>
                <a:ext uri="{FF2B5EF4-FFF2-40B4-BE49-F238E27FC236}">
                  <a16:creationId xmlns:a16="http://schemas.microsoft.com/office/drawing/2014/main" id="{C9DF5D6E-E34D-840F-0863-0780CA466BD7}"/>
                </a:ext>
              </a:extLst>
            </p:cNvPr>
            <p:cNvSpPr/>
            <p:nvPr/>
          </p:nvSpPr>
          <p:spPr>
            <a:xfrm>
              <a:off x="1252216" y="34463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7" name="任意多边形: 形状 39">
              <a:extLst>
                <a:ext uri="{FF2B5EF4-FFF2-40B4-BE49-F238E27FC236}">
                  <a16:creationId xmlns:a16="http://schemas.microsoft.com/office/drawing/2014/main" id="{8D931202-E428-AB72-6DD6-5A1B0360316B}"/>
                </a:ext>
              </a:extLst>
            </p:cNvPr>
            <p:cNvSpPr/>
            <p:nvPr/>
          </p:nvSpPr>
          <p:spPr>
            <a:xfrm>
              <a:off x="1252216" y="17235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8" name="任意多边形: 形状 40">
              <a:extLst>
                <a:ext uri="{FF2B5EF4-FFF2-40B4-BE49-F238E27FC236}">
                  <a16:creationId xmlns:a16="http://schemas.microsoft.com/office/drawing/2014/main" id="{7B0DC349-357B-54F2-750E-C752400469AB}"/>
                </a:ext>
              </a:extLst>
            </p:cNvPr>
            <p:cNvSpPr/>
            <p:nvPr/>
          </p:nvSpPr>
          <p:spPr>
            <a:xfrm>
              <a:off x="1252216" y="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19" name="任意多边形: 形状 41">
              <a:extLst>
                <a:ext uri="{FF2B5EF4-FFF2-40B4-BE49-F238E27FC236}">
                  <a16:creationId xmlns:a16="http://schemas.microsoft.com/office/drawing/2014/main" id="{257436D8-8729-59C5-5A21-53D3AB9D43E4}"/>
                </a:ext>
              </a:extLst>
            </p:cNvPr>
            <p:cNvSpPr/>
            <p:nvPr/>
          </p:nvSpPr>
          <p:spPr>
            <a:xfrm>
              <a:off x="1423669"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0" name="任意多边形: 形状 42">
              <a:extLst>
                <a:ext uri="{FF2B5EF4-FFF2-40B4-BE49-F238E27FC236}">
                  <a16:creationId xmlns:a16="http://schemas.microsoft.com/office/drawing/2014/main" id="{16C994A2-25E3-47D1-FA56-DF54560B6726}"/>
                </a:ext>
              </a:extLst>
            </p:cNvPr>
            <p:cNvSpPr/>
            <p:nvPr/>
          </p:nvSpPr>
          <p:spPr>
            <a:xfrm>
              <a:off x="1423669"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1" name="任意多边形: 形状 43">
              <a:extLst>
                <a:ext uri="{FF2B5EF4-FFF2-40B4-BE49-F238E27FC236}">
                  <a16:creationId xmlns:a16="http://schemas.microsoft.com/office/drawing/2014/main" id="{67D6DDE4-AF23-22EC-4971-1D147695FADF}"/>
                </a:ext>
              </a:extLst>
            </p:cNvPr>
            <p:cNvSpPr/>
            <p:nvPr/>
          </p:nvSpPr>
          <p:spPr>
            <a:xfrm>
              <a:off x="1423669"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2" name="任意多边形: 形状 44">
              <a:extLst>
                <a:ext uri="{FF2B5EF4-FFF2-40B4-BE49-F238E27FC236}">
                  <a16:creationId xmlns:a16="http://schemas.microsoft.com/office/drawing/2014/main" id="{7A79518C-234D-7E39-2535-199B4914A8D0}"/>
                </a:ext>
              </a:extLst>
            </p:cNvPr>
            <p:cNvSpPr/>
            <p:nvPr/>
          </p:nvSpPr>
          <p:spPr>
            <a:xfrm>
              <a:off x="1423669"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3" name="任意多边形: 形状 45">
              <a:extLst>
                <a:ext uri="{FF2B5EF4-FFF2-40B4-BE49-F238E27FC236}">
                  <a16:creationId xmlns:a16="http://schemas.microsoft.com/office/drawing/2014/main" id="{01C034F1-00D9-027F-6013-1C34A4CB5E88}"/>
                </a:ext>
              </a:extLst>
            </p:cNvPr>
            <p:cNvSpPr/>
            <p:nvPr/>
          </p:nvSpPr>
          <p:spPr>
            <a:xfrm>
              <a:off x="1423669"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4" name="任意多边形: 形状 46">
              <a:extLst>
                <a:ext uri="{FF2B5EF4-FFF2-40B4-BE49-F238E27FC236}">
                  <a16:creationId xmlns:a16="http://schemas.microsoft.com/office/drawing/2014/main" id="{8C87BEE9-7362-BB63-BA38-16AA9D1009B8}"/>
                </a:ext>
              </a:extLst>
            </p:cNvPr>
            <p:cNvSpPr/>
            <p:nvPr/>
          </p:nvSpPr>
          <p:spPr>
            <a:xfrm>
              <a:off x="1423669"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5" name="任意多边形: 形状 47">
              <a:extLst>
                <a:ext uri="{FF2B5EF4-FFF2-40B4-BE49-F238E27FC236}">
                  <a16:creationId xmlns:a16="http://schemas.microsoft.com/office/drawing/2014/main" id="{DC873A62-ACC5-9102-4CFB-8D34ED932375}"/>
                </a:ext>
              </a:extLst>
            </p:cNvPr>
            <p:cNvSpPr/>
            <p:nvPr/>
          </p:nvSpPr>
          <p:spPr>
            <a:xfrm>
              <a:off x="1423669"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6" name="任意多边形: 形状 48">
              <a:extLst>
                <a:ext uri="{FF2B5EF4-FFF2-40B4-BE49-F238E27FC236}">
                  <a16:creationId xmlns:a16="http://schemas.microsoft.com/office/drawing/2014/main" id="{893765DE-3EC7-EDA3-070B-D53B4776FCE1}"/>
                </a:ext>
              </a:extLst>
            </p:cNvPr>
            <p:cNvSpPr/>
            <p:nvPr/>
          </p:nvSpPr>
          <p:spPr>
            <a:xfrm>
              <a:off x="1423669"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7" name="任意多边形: 形状 49">
              <a:extLst>
                <a:ext uri="{FF2B5EF4-FFF2-40B4-BE49-F238E27FC236}">
                  <a16:creationId xmlns:a16="http://schemas.microsoft.com/office/drawing/2014/main" id="{A6C48B18-84C0-9A00-44E0-DA9F8DCCADEC}"/>
                </a:ext>
              </a:extLst>
            </p:cNvPr>
            <p:cNvSpPr/>
            <p:nvPr/>
          </p:nvSpPr>
          <p:spPr>
            <a:xfrm>
              <a:off x="1423669"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8" name="任意多边形: 形状 50">
              <a:extLst>
                <a:ext uri="{FF2B5EF4-FFF2-40B4-BE49-F238E27FC236}">
                  <a16:creationId xmlns:a16="http://schemas.microsoft.com/office/drawing/2014/main" id="{5B61F810-FA68-C884-35B1-B3167A89672F}"/>
                </a:ext>
              </a:extLst>
            </p:cNvPr>
            <p:cNvSpPr/>
            <p:nvPr/>
          </p:nvSpPr>
          <p:spPr>
            <a:xfrm>
              <a:off x="1423669"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29" name="任意多边形: 形状 51">
              <a:extLst>
                <a:ext uri="{FF2B5EF4-FFF2-40B4-BE49-F238E27FC236}">
                  <a16:creationId xmlns:a16="http://schemas.microsoft.com/office/drawing/2014/main" id="{132FCA6E-4DC6-5D5C-4991-BD6B72F9588B}"/>
                </a:ext>
              </a:extLst>
            </p:cNvPr>
            <p:cNvSpPr/>
            <p:nvPr/>
          </p:nvSpPr>
          <p:spPr>
            <a:xfrm>
              <a:off x="1423669"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0" name="任意多边形: 形状 52">
              <a:extLst>
                <a:ext uri="{FF2B5EF4-FFF2-40B4-BE49-F238E27FC236}">
                  <a16:creationId xmlns:a16="http://schemas.microsoft.com/office/drawing/2014/main" id="{12B0D58A-E546-3ED0-2951-0AFD391072C9}"/>
                </a:ext>
              </a:extLst>
            </p:cNvPr>
            <p:cNvSpPr/>
            <p:nvPr/>
          </p:nvSpPr>
          <p:spPr>
            <a:xfrm>
              <a:off x="1423669"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1" name="任意多边形: 形状 53">
              <a:extLst>
                <a:ext uri="{FF2B5EF4-FFF2-40B4-BE49-F238E27FC236}">
                  <a16:creationId xmlns:a16="http://schemas.microsoft.com/office/drawing/2014/main" id="{1FFC8C38-A4F3-48C5-4F42-6D0E8618712C}"/>
                </a:ext>
              </a:extLst>
            </p:cNvPr>
            <p:cNvSpPr/>
            <p:nvPr/>
          </p:nvSpPr>
          <p:spPr>
            <a:xfrm>
              <a:off x="1423669"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2" name="任意多边形: 形状 54">
              <a:extLst>
                <a:ext uri="{FF2B5EF4-FFF2-40B4-BE49-F238E27FC236}">
                  <a16:creationId xmlns:a16="http://schemas.microsoft.com/office/drawing/2014/main" id="{F56080E6-B1E7-79C5-43C7-D4E6E712B26D}"/>
                </a:ext>
              </a:extLst>
            </p:cNvPr>
            <p:cNvSpPr/>
            <p:nvPr/>
          </p:nvSpPr>
          <p:spPr>
            <a:xfrm>
              <a:off x="1423669"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3" name="任意多边形: 形状 55">
              <a:extLst>
                <a:ext uri="{FF2B5EF4-FFF2-40B4-BE49-F238E27FC236}">
                  <a16:creationId xmlns:a16="http://schemas.microsoft.com/office/drawing/2014/main" id="{C61C1395-84F0-3C05-DC37-E377A0627906}"/>
                </a:ext>
              </a:extLst>
            </p:cNvPr>
            <p:cNvSpPr/>
            <p:nvPr/>
          </p:nvSpPr>
          <p:spPr>
            <a:xfrm>
              <a:off x="1423669"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4" name="任意多边形: 形状 56">
              <a:extLst>
                <a:ext uri="{FF2B5EF4-FFF2-40B4-BE49-F238E27FC236}">
                  <a16:creationId xmlns:a16="http://schemas.microsoft.com/office/drawing/2014/main" id="{087C49D4-7D52-81D0-168C-863840488E0D}"/>
                </a:ext>
              </a:extLst>
            </p:cNvPr>
            <p:cNvSpPr/>
            <p:nvPr/>
          </p:nvSpPr>
          <p:spPr>
            <a:xfrm>
              <a:off x="1423669"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5" name="任意多边形: 形状 57">
              <a:extLst>
                <a:ext uri="{FF2B5EF4-FFF2-40B4-BE49-F238E27FC236}">
                  <a16:creationId xmlns:a16="http://schemas.microsoft.com/office/drawing/2014/main" id="{C54AA02B-B816-22B0-DB2B-3204066B1731}"/>
                </a:ext>
              </a:extLst>
            </p:cNvPr>
            <p:cNvSpPr/>
            <p:nvPr/>
          </p:nvSpPr>
          <p:spPr>
            <a:xfrm>
              <a:off x="1423669"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6" name="任意多边形: 形状 58">
              <a:extLst>
                <a:ext uri="{FF2B5EF4-FFF2-40B4-BE49-F238E27FC236}">
                  <a16:creationId xmlns:a16="http://schemas.microsoft.com/office/drawing/2014/main" id="{ACB7EB29-261E-B583-5C12-3A9AAE19C1A8}"/>
                </a:ext>
              </a:extLst>
            </p:cNvPr>
            <p:cNvSpPr/>
            <p:nvPr/>
          </p:nvSpPr>
          <p:spPr>
            <a:xfrm>
              <a:off x="1423669"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7" name="任意多边形: 形状 59">
              <a:extLst>
                <a:ext uri="{FF2B5EF4-FFF2-40B4-BE49-F238E27FC236}">
                  <a16:creationId xmlns:a16="http://schemas.microsoft.com/office/drawing/2014/main" id="{EEF79644-DF8B-EA4C-6D63-3F38425948B1}"/>
                </a:ext>
              </a:extLst>
            </p:cNvPr>
            <p:cNvSpPr/>
            <p:nvPr/>
          </p:nvSpPr>
          <p:spPr>
            <a:xfrm>
              <a:off x="1423669"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8" name="任意多边形: 形状 60">
              <a:extLst>
                <a:ext uri="{FF2B5EF4-FFF2-40B4-BE49-F238E27FC236}">
                  <a16:creationId xmlns:a16="http://schemas.microsoft.com/office/drawing/2014/main" id="{E58FE5B1-CA2A-A5B6-0E10-B74B26B0DA58}"/>
                </a:ext>
              </a:extLst>
            </p:cNvPr>
            <p:cNvSpPr/>
            <p:nvPr/>
          </p:nvSpPr>
          <p:spPr>
            <a:xfrm>
              <a:off x="1423669"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39" name="任意多边形: 形状 61">
              <a:extLst>
                <a:ext uri="{FF2B5EF4-FFF2-40B4-BE49-F238E27FC236}">
                  <a16:creationId xmlns:a16="http://schemas.microsoft.com/office/drawing/2014/main" id="{F290538F-10D1-3C8E-75F9-1912D4035662}"/>
                </a:ext>
              </a:extLst>
            </p:cNvPr>
            <p:cNvSpPr/>
            <p:nvPr/>
          </p:nvSpPr>
          <p:spPr>
            <a:xfrm>
              <a:off x="1423669"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2" name="任意多边形: 形状 114">
              <a:extLst>
                <a:ext uri="{FF2B5EF4-FFF2-40B4-BE49-F238E27FC236}">
                  <a16:creationId xmlns:a16="http://schemas.microsoft.com/office/drawing/2014/main" id="{82C0A86F-EF06-ED80-C700-960B91E8260F}"/>
                </a:ext>
              </a:extLst>
            </p:cNvPr>
            <p:cNvSpPr/>
            <p:nvPr/>
          </p:nvSpPr>
          <p:spPr>
            <a:xfrm>
              <a:off x="1595053"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3" name="任意多边形: 形状 115">
              <a:extLst>
                <a:ext uri="{FF2B5EF4-FFF2-40B4-BE49-F238E27FC236}">
                  <a16:creationId xmlns:a16="http://schemas.microsoft.com/office/drawing/2014/main" id="{BEAA3285-A12D-00F3-EC3B-F904B89D9649}"/>
                </a:ext>
              </a:extLst>
            </p:cNvPr>
            <p:cNvSpPr/>
            <p:nvPr/>
          </p:nvSpPr>
          <p:spPr>
            <a:xfrm>
              <a:off x="1595053"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4" name="任意多边形: 形状 116">
              <a:extLst>
                <a:ext uri="{FF2B5EF4-FFF2-40B4-BE49-F238E27FC236}">
                  <a16:creationId xmlns:a16="http://schemas.microsoft.com/office/drawing/2014/main" id="{09EA4457-8C46-BD12-6DAB-D0DD9A32CF6E}"/>
                </a:ext>
              </a:extLst>
            </p:cNvPr>
            <p:cNvSpPr/>
            <p:nvPr/>
          </p:nvSpPr>
          <p:spPr>
            <a:xfrm>
              <a:off x="1595053"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5" name="任意多边形: 形状 117">
              <a:extLst>
                <a:ext uri="{FF2B5EF4-FFF2-40B4-BE49-F238E27FC236}">
                  <a16:creationId xmlns:a16="http://schemas.microsoft.com/office/drawing/2014/main" id="{C307ED10-0D70-82A7-1783-F43CE6E5FFCE}"/>
                </a:ext>
              </a:extLst>
            </p:cNvPr>
            <p:cNvSpPr/>
            <p:nvPr/>
          </p:nvSpPr>
          <p:spPr>
            <a:xfrm>
              <a:off x="1595053"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6" name="任意多边形: 形状 118">
              <a:extLst>
                <a:ext uri="{FF2B5EF4-FFF2-40B4-BE49-F238E27FC236}">
                  <a16:creationId xmlns:a16="http://schemas.microsoft.com/office/drawing/2014/main" id="{FADAEA1E-1762-3FB2-7DFA-BAD03738F859}"/>
                </a:ext>
              </a:extLst>
            </p:cNvPr>
            <p:cNvSpPr/>
            <p:nvPr/>
          </p:nvSpPr>
          <p:spPr>
            <a:xfrm>
              <a:off x="1595053"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7" name="任意多边形: 形状 119">
              <a:extLst>
                <a:ext uri="{FF2B5EF4-FFF2-40B4-BE49-F238E27FC236}">
                  <a16:creationId xmlns:a16="http://schemas.microsoft.com/office/drawing/2014/main" id="{F5A9E591-9CF5-1235-5187-61809D2011A9}"/>
                </a:ext>
              </a:extLst>
            </p:cNvPr>
            <p:cNvSpPr/>
            <p:nvPr/>
          </p:nvSpPr>
          <p:spPr>
            <a:xfrm>
              <a:off x="1595053"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8" name="任意多边形: 形状 120">
              <a:extLst>
                <a:ext uri="{FF2B5EF4-FFF2-40B4-BE49-F238E27FC236}">
                  <a16:creationId xmlns:a16="http://schemas.microsoft.com/office/drawing/2014/main" id="{273C7AF1-E2A6-5F3B-B492-EAD3DFB41B55}"/>
                </a:ext>
              </a:extLst>
            </p:cNvPr>
            <p:cNvSpPr/>
            <p:nvPr/>
          </p:nvSpPr>
          <p:spPr>
            <a:xfrm>
              <a:off x="1595053"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9" name="任意多边形: 形状 121">
              <a:extLst>
                <a:ext uri="{FF2B5EF4-FFF2-40B4-BE49-F238E27FC236}">
                  <a16:creationId xmlns:a16="http://schemas.microsoft.com/office/drawing/2014/main" id="{10B78DA7-BFD5-1DEB-66AC-4FBC0009E788}"/>
                </a:ext>
              </a:extLst>
            </p:cNvPr>
            <p:cNvSpPr/>
            <p:nvPr/>
          </p:nvSpPr>
          <p:spPr>
            <a:xfrm>
              <a:off x="1595053"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0" name="任意多边形: 形状 122">
              <a:extLst>
                <a:ext uri="{FF2B5EF4-FFF2-40B4-BE49-F238E27FC236}">
                  <a16:creationId xmlns:a16="http://schemas.microsoft.com/office/drawing/2014/main" id="{DE2DEBA8-ACE5-2E1D-463A-B5321E364462}"/>
                </a:ext>
              </a:extLst>
            </p:cNvPr>
            <p:cNvSpPr/>
            <p:nvPr/>
          </p:nvSpPr>
          <p:spPr>
            <a:xfrm>
              <a:off x="1595053"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1" name="任意多边形: 形状 123">
              <a:extLst>
                <a:ext uri="{FF2B5EF4-FFF2-40B4-BE49-F238E27FC236}">
                  <a16:creationId xmlns:a16="http://schemas.microsoft.com/office/drawing/2014/main" id="{413D715F-0047-FFD4-BDE4-3641BF535B64}"/>
                </a:ext>
              </a:extLst>
            </p:cNvPr>
            <p:cNvSpPr/>
            <p:nvPr/>
          </p:nvSpPr>
          <p:spPr>
            <a:xfrm>
              <a:off x="1595053"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2" name="任意多边形: 形状 124">
              <a:extLst>
                <a:ext uri="{FF2B5EF4-FFF2-40B4-BE49-F238E27FC236}">
                  <a16:creationId xmlns:a16="http://schemas.microsoft.com/office/drawing/2014/main" id="{E3FFB16B-328C-52F2-F0A8-310BA63C3040}"/>
                </a:ext>
              </a:extLst>
            </p:cNvPr>
            <p:cNvSpPr/>
            <p:nvPr/>
          </p:nvSpPr>
          <p:spPr>
            <a:xfrm>
              <a:off x="1595053"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3" name="任意多边形: 形状 125">
              <a:extLst>
                <a:ext uri="{FF2B5EF4-FFF2-40B4-BE49-F238E27FC236}">
                  <a16:creationId xmlns:a16="http://schemas.microsoft.com/office/drawing/2014/main" id="{3552884A-2CD3-6403-6DB8-35E4689B2141}"/>
                </a:ext>
              </a:extLst>
            </p:cNvPr>
            <p:cNvSpPr/>
            <p:nvPr/>
          </p:nvSpPr>
          <p:spPr>
            <a:xfrm>
              <a:off x="1595053"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4" name="任意多边形: 形状 126">
              <a:extLst>
                <a:ext uri="{FF2B5EF4-FFF2-40B4-BE49-F238E27FC236}">
                  <a16:creationId xmlns:a16="http://schemas.microsoft.com/office/drawing/2014/main" id="{20A237E1-5BD9-4F29-7204-83532FB9DD0F}"/>
                </a:ext>
              </a:extLst>
            </p:cNvPr>
            <p:cNvSpPr/>
            <p:nvPr/>
          </p:nvSpPr>
          <p:spPr>
            <a:xfrm>
              <a:off x="1595053"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5" name="任意多边形: 形状 127">
              <a:extLst>
                <a:ext uri="{FF2B5EF4-FFF2-40B4-BE49-F238E27FC236}">
                  <a16:creationId xmlns:a16="http://schemas.microsoft.com/office/drawing/2014/main" id="{96455D7E-4EFE-536F-4CB6-0CCB5682879D}"/>
                </a:ext>
              </a:extLst>
            </p:cNvPr>
            <p:cNvSpPr/>
            <p:nvPr/>
          </p:nvSpPr>
          <p:spPr>
            <a:xfrm>
              <a:off x="1595053"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6" name="任意多边形: 形状 128">
              <a:extLst>
                <a:ext uri="{FF2B5EF4-FFF2-40B4-BE49-F238E27FC236}">
                  <a16:creationId xmlns:a16="http://schemas.microsoft.com/office/drawing/2014/main" id="{72766BD2-345B-7B46-D344-8E7AEB919B2E}"/>
                </a:ext>
              </a:extLst>
            </p:cNvPr>
            <p:cNvSpPr/>
            <p:nvPr/>
          </p:nvSpPr>
          <p:spPr>
            <a:xfrm>
              <a:off x="1595053"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7" name="任意多边形: 形状 129">
              <a:extLst>
                <a:ext uri="{FF2B5EF4-FFF2-40B4-BE49-F238E27FC236}">
                  <a16:creationId xmlns:a16="http://schemas.microsoft.com/office/drawing/2014/main" id="{0B1BF145-BD21-9D4E-4761-529258FE5516}"/>
                </a:ext>
              </a:extLst>
            </p:cNvPr>
            <p:cNvSpPr/>
            <p:nvPr/>
          </p:nvSpPr>
          <p:spPr>
            <a:xfrm>
              <a:off x="1595053"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8" name="任意多边形: 形状 130">
              <a:extLst>
                <a:ext uri="{FF2B5EF4-FFF2-40B4-BE49-F238E27FC236}">
                  <a16:creationId xmlns:a16="http://schemas.microsoft.com/office/drawing/2014/main" id="{4C34E2CA-6CF6-148E-0CCB-DC7C118F6777}"/>
                </a:ext>
              </a:extLst>
            </p:cNvPr>
            <p:cNvSpPr/>
            <p:nvPr/>
          </p:nvSpPr>
          <p:spPr>
            <a:xfrm>
              <a:off x="1595053"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09" name="任意多边形: 形状 131">
              <a:extLst>
                <a:ext uri="{FF2B5EF4-FFF2-40B4-BE49-F238E27FC236}">
                  <a16:creationId xmlns:a16="http://schemas.microsoft.com/office/drawing/2014/main" id="{29F96211-C75B-C831-4008-7AE75F20DAA1}"/>
                </a:ext>
              </a:extLst>
            </p:cNvPr>
            <p:cNvSpPr/>
            <p:nvPr/>
          </p:nvSpPr>
          <p:spPr>
            <a:xfrm>
              <a:off x="1595053"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0" name="任意多边形: 形状 132">
              <a:extLst>
                <a:ext uri="{FF2B5EF4-FFF2-40B4-BE49-F238E27FC236}">
                  <a16:creationId xmlns:a16="http://schemas.microsoft.com/office/drawing/2014/main" id="{3A95E6A6-E819-D1EF-54A0-ADB0C7412502}"/>
                </a:ext>
              </a:extLst>
            </p:cNvPr>
            <p:cNvSpPr/>
            <p:nvPr/>
          </p:nvSpPr>
          <p:spPr>
            <a:xfrm>
              <a:off x="1595053"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1" name="任意多边形: 形状 133">
              <a:extLst>
                <a:ext uri="{FF2B5EF4-FFF2-40B4-BE49-F238E27FC236}">
                  <a16:creationId xmlns:a16="http://schemas.microsoft.com/office/drawing/2014/main" id="{1ABABB74-5778-D30D-9B27-E2D0692BF0F4}"/>
                </a:ext>
              </a:extLst>
            </p:cNvPr>
            <p:cNvSpPr/>
            <p:nvPr/>
          </p:nvSpPr>
          <p:spPr>
            <a:xfrm>
              <a:off x="1595053"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2" name="任意多边形: 形状 134">
              <a:extLst>
                <a:ext uri="{FF2B5EF4-FFF2-40B4-BE49-F238E27FC236}">
                  <a16:creationId xmlns:a16="http://schemas.microsoft.com/office/drawing/2014/main" id="{E3CDCA18-17A1-9D6F-68FA-BCDD3636CABD}"/>
                </a:ext>
              </a:extLst>
            </p:cNvPr>
            <p:cNvSpPr/>
            <p:nvPr/>
          </p:nvSpPr>
          <p:spPr>
            <a:xfrm>
              <a:off x="1595053"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3" name="任意多边形: 形状 135">
              <a:extLst>
                <a:ext uri="{FF2B5EF4-FFF2-40B4-BE49-F238E27FC236}">
                  <a16:creationId xmlns:a16="http://schemas.microsoft.com/office/drawing/2014/main" id="{447DF8D7-30BB-F5BF-80D9-E19663B72A6A}"/>
                </a:ext>
              </a:extLst>
            </p:cNvPr>
            <p:cNvSpPr/>
            <p:nvPr/>
          </p:nvSpPr>
          <p:spPr>
            <a:xfrm>
              <a:off x="1595053"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4" name="任意多边形: 形状 136">
              <a:extLst>
                <a:ext uri="{FF2B5EF4-FFF2-40B4-BE49-F238E27FC236}">
                  <a16:creationId xmlns:a16="http://schemas.microsoft.com/office/drawing/2014/main" id="{E35C8265-0479-E7B6-547D-A7747EFA7AA3}"/>
                </a:ext>
              </a:extLst>
            </p:cNvPr>
            <p:cNvSpPr/>
            <p:nvPr/>
          </p:nvSpPr>
          <p:spPr>
            <a:xfrm>
              <a:off x="1595053"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5" name="任意多边形: 形状 137">
              <a:extLst>
                <a:ext uri="{FF2B5EF4-FFF2-40B4-BE49-F238E27FC236}">
                  <a16:creationId xmlns:a16="http://schemas.microsoft.com/office/drawing/2014/main" id="{19A00AFC-9C1E-55A5-2F51-A83E26ABA8D5}"/>
                </a:ext>
              </a:extLst>
            </p:cNvPr>
            <p:cNvSpPr/>
            <p:nvPr/>
          </p:nvSpPr>
          <p:spPr>
            <a:xfrm>
              <a:off x="1595053"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216" name="任意多边形: 形状 138">
              <a:extLst>
                <a:ext uri="{FF2B5EF4-FFF2-40B4-BE49-F238E27FC236}">
                  <a16:creationId xmlns:a16="http://schemas.microsoft.com/office/drawing/2014/main" id="{9DDB746E-6C45-021F-3FD4-8449F5B35092}"/>
                </a:ext>
              </a:extLst>
            </p:cNvPr>
            <p:cNvSpPr/>
            <p:nvPr/>
          </p:nvSpPr>
          <p:spPr>
            <a:xfrm>
              <a:off x="1595053"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7" name="任意多边形: 形状 89">
              <a:extLst>
                <a:ext uri="{FF2B5EF4-FFF2-40B4-BE49-F238E27FC236}">
                  <a16:creationId xmlns:a16="http://schemas.microsoft.com/office/drawing/2014/main" id="{F91B5450-E6C4-BD75-1DC0-74390C9A3DA4}"/>
                </a:ext>
              </a:extLst>
            </p:cNvPr>
            <p:cNvSpPr/>
            <p:nvPr/>
          </p:nvSpPr>
          <p:spPr>
            <a:xfrm>
              <a:off x="1766436"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8" name="任意多边形: 形状 90">
              <a:extLst>
                <a:ext uri="{FF2B5EF4-FFF2-40B4-BE49-F238E27FC236}">
                  <a16:creationId xmlns:a16="http://schemas.microsoft.com/office/drawing/2014/main" id="{C7F9BDF0-C441-4968-AAB4-FBA60949F4A4}"/>
                </a:ext>
              </a:extLst>
            </p:cNvPr>
            <p:cNvSpPr/>
            <p:nvPr/>
          </p:nvSpPr>
          <p:spPr>
            <a:xfrm>
              <a:off x="1766436"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9" name="任意多边形: 形状 91">
              <a:extLst>
                <a:ext uri="{FF2B5EF4-FFF2-40B4-BE49-F238E27FC236}">
                  <a16:creationId xmlns:a16="http://schemas.microsoft.com/office/drawing/2014/main" id="{2A582907-25C2-2527-723E-4820FBE55E1F}"/>
                </a:ext>
              </a:extLst>
            </p:cNvPr>
            <p:cNvSpPr/>
            <p:nvPr/>
          </p:nvSpPr>
          <p:spPr>
            <a:xfrm>
              <a:off x="1766436"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0" name="任意多边形: 形状 92">
              <a:extLst>
                <a:ext uri="{FF2B5EF4-FFF2-40B4-BE49-F238E27FC236}">
                  <a16:creationId xmlns:a16="http://schemas.microsoft.com/office/drawing/2014/main" id="{98D47744-C713-6766-701B-F00633AD49A6}"/>
                </a:ext>
              </a:extLst>
            </p:cNvPr>
            <p:cNvSpPr/>
            <p:nvPr/>
          </p:nvSpPr>
          <p:spPr>
            <a:xfrm>
              <a:off x="1766436"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1" name="任意多边形: 形状 93">
              <a:extLst>
                <a:ext uri="{FF2B5EF4-FFF2-40B4-BE49-F238E27FC236}">
                  <a16:creationId xmlns:a16="http://schemas.microsoft.com/office/drawing/2014/main" id="{B7DB87CC-394C-EA6F-31C4-1C45038A5859}"/>
                </a:ext>
              </a:extLst>
            </p:cNvPr>
            <p:cNvSpPr/>
            <p:nvPr/>
          </p:nvSpPr>
          <p:spPr>
            <a:xfrm>
              <a:off x="1766436"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2" name="任意多边形: 形状 94">
              <a:extLst>
                <a:ext uri="{FF2B5EF4-FFF2-40B4-BE49-F238E27FC236}">
                  <a16:creationId xmlns:a16="http://schemas.microsoft.com/office/drawing/2014/main" id="{1186D3D9-8A06-641A-FE7F-EFA29165E3B2}"/>
                </a:ext>
              </a:extLst>
            </p:cNvPr>
            <p:cNvSpPr/>
            <p:nvPr/>
          </p:nvSpPr>
          <p:spPr>
            <a:xfrm>
              <a:off x="1766436"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3" name="任意多边形: 形状 95">
              <a:extLst>
                <a:ext uri="{FF2B5EF4-FFF2-40B4-BE49-F238E27FC236}">
                  <a16:creationId xmlns:a16="http://schemas.microsoft.com/office/drawing/2014/main" id="{868B251C-7393-17CF-0666-C282CA4A3EFA}"/>
                </a:ext>
              </a:extLst>
            </p:cNvPr>
            <p:cNvSpPr/>
            <p:nvPr/>
          </p:nvSpPr>
          <p:spPr>
            <a:xfrm>
              <a:off x="1766436"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4" name="任意多边形: 形状 96">
              <a:extLst>
                <a:ext uri="{FF2B5EF4-FFF2-40B4-BE49-F238E27FC236}">
                  <a16:creationId xmlns:a16="http://schemas.microsoft.com/office/drawing/2014/main" id="{9CC0E520-23DA-166D-C164-68DEAB8BA318}"/>
                </a:ext>
              </a:extLst>
            </p:cNvPr>
            <p:cNvSpPr/>
            <p:nvPr/>
          </p:nvSpPr>
          <p:spPr>
            <a:xfrm>
              <a:off x="1766436"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5" name="任意多边形: 形状 97">
              <a:extLst>
                <a:ext uri="{FF2B5EF4-FFF2-40B4-BE49-F238E27FC236}">
                  <a16:creationId xmlns:a16="http://schemas.microsoft.com/office/drawing/2014/main" id="{642D9735-46FF-352A-734F-7E8209A25FBB}"/>
                </a:ext>
              </a:extLst>
            </p:cNvPr>
            <p:cNvSpPr/>
            <p:nvPr/>
          </p:nvSpPr>
          <p:spPr>
            <a:xfrm>
              <a:off x="1766436"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6" name="任意多边形: 形状 98">
              <a:extLst>
                <a:ext uri="{FF2B5EF4-FFF2-40B4-BE49-F238E27FC236}">
                  <a16:creationId xmlns:a16="http://schemas.microsoft.com/office/drawing/2014/main" id="{6C466A30-3203-8FA3-0875-E7C5E7DF9D8A}"/>
                </a:ext>
              </a:extLst>
            </p:cNvPr>
            <p:cNvSpPr/>
            <p:nvPr/>
          </p:nvSpPr>
          <p:spPr>
            <a:xfrm>
              <a:off x="1766436"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7" name="任意多边形: 形状 99">
              <a:extLst>
                <a:ext uri="{FF2B5EF4-FFF2-40B4-BE49-F238E27FC236}">
                  <a16:creationId xmlns:a16="http://schemas.microsoft.com/office/drawing/2014/main" id="{63492614-520F-E2CA-2B28-642544FB05A7}"/>
                </a:ext>
              </a:extLst>
            </p:cNvPr>
            <p:cNvSpPr/>
            <p:nvPr/>
          </p:nvSpPr>
          <p:spPr>
            <a:xfrm>
              <a:off x="1766436"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8" name="任意多边形: 形状 100">
              <a:extLst>
                <a:ext uri="{FF2B5EF4-FFF2-40B4-BE49-F238E27FC236}">
                  <a16:creationId xmlns:a16="http://schemas.microsoft.com/office/drawing/2014/main" id="{2FCE64DF-8F09-A7FA-8FBF-7B48C852B62E}"/>
                </a:ext>
              </a:extLst>
            </p:cNvPr>
            <p:cNvSpPr/>
            <p:nvPr/>
          </p:nvSpPr>
          <p:spPr>
            <a:xfrm>
              <a:off x="1766436"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79" name="任意多边形: 形状 101">
              <a:extLst>
                <a:ext uri="{FF2B5EF4-FFF2-40B4-BE49-F238E27FC236}">
                  <a16:creationId xmlns:a16="http://schemas.microsoft.com/office/drawing/2014/main" id="{17430A7A-54BD-9CF7-F55E-ACF2F14B62F9}"/>
                </a:ext>
              </a:extLst>
            </p:cNvPr>
            <p:cNvSpPr/>
            <p:nvPr/>
          </p:nvSpPr>
          <p:spPr>
            <a:xfrm>
              <a:off x="1766436"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0" name="任意多边形: 形状 102">
              <a:extLst>
                <a:ext uri="{FF2B5EF4-FFF2-40B4-BE49-F238E27FC236}">
                  <a16:creationId xmlns:a16="http://schemas.microsoft.com/office/drawing/2014/main" id="{DB8F3C09-3433-BA25-42CE-9E90D0B04619}"/>
                </a:ext>
              </a:extLst>
            </p:cNvPr>
            <p:cNvSpPr/>
            <p:nvPr/>
          </p:nvSpPr>
          <p:spPr>
            <a:xfrm>
              <a:off x="1766436"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1" name="任意多边形: 形状 103">
              <a:extLst>
                <a:ext uri="{FF2B5EF4-FFF2-40B4-BE49-F238E27FC236}">
                  <a16:creationId xmlns:a16="http://schemas.microsoft.com/office/drawing/2014/main" id="{CF64FF2D-00FE-228B-0DBD-15EA79938CFF}"/>
                </a:ext>
              </a:extLst>
            </p:cNvPr>
            <p:cNvSpPr/>
            <p:nvPr/>
          </p:nvSpPr>
          <p:spPr>
            <a:xfrm>
              <a:off x="1766436"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2" name="任意多边形: 形状 104">
              <a:extLst>
                <a:ext uri="{FF2B5EF4-FFF2-40B4-BE49-F238E27FC236}">
                  <a16:creationId xmlns:a16="http://schemas.microsoft.com/office/drawing/2014/main" id="{DB0CC570-7064-6C99-5187-4F68366D3DC5}"/>
                </a:ext>
              </a:extLst>
            </p:cNvPr>
            <p:cNvSpPr/>
            <p:nvPr/>
          </p:nvSpPr>
          <p:spPr>
            <a:xfrm>
              <a:off x="1766436"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3" name="任意多边形: 形状 105">
              <a:extLst>
                <a:ext uri="{FF2B5EF4-FFF2-40B4-BE49-F238E27FC236}">
                  <a16:creationId xmlns:a16="http://schemas.microsoft.com/office/drawing/2014/main" id="{0BEC3464-4DEF-0201-F2DF-8CA7282111A6}"/>
                </a:ext>
              </a:extLst>
            </p:cNvPr>
            <p:cNvSpPr/>
            <p:nvPr/>
          </p:nvSpPr>
          <p:spPr>
            <a:xfrm>
              <a:off x="1766436"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4" name="任意多边形: 形状 106">
              <a:extLst>
                <a:ext uri="{FF2B5EF4-FFF2-40B4-BE49-F238E27FC236}">
                  <a16:creationId xmlns:a16="http://schemas.microsoft.com/office/drawing/2014/main" id="{FE4804EF-3461-C1C6-5770-9C60954A6E71}"/>
                </a:ext>
              </a:extLst>
            </p:cNvPr>
            <p:cNvSpPr/>
            <p:nvPr/>
          </p:nvSpPr>
          <p:spPr>
            <a:xfrm>
              <a:off x="1766436"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5" name="任意多边形: 形状 107">
              <a:extLst>
                <a:ext uri="{FF2B5EF4-FFF2-40B4-BE49-F238E27FC236}">
                  <a16:creationId xmlns:a16="http://schemas.microsoft.com/office/drawing/2014/main" id="{3EE08181-CC76-F23E-ED43-54598FBF7963}"/>
                </a:ext>
              </a:extLst>
            </p:cNvPr>
            <p:cNvSpPr/>
            <p:nvPr/>
          </p:nvSpPr>
          <p:spPr>
            <a:xfrm>
              <a:off x="1766436"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6" name="任意多边形: 形状 108">
              <a:extLst>
                <a:ext uri="{FF2B5EF4-FFF2-40B4-BE49-F238E27FC236}">
                  <a16:creationId xmlns:a16="http://schemas.microsoft.com/office/drawing/2014/main" id="{4355C333-BF60-A93B-E492-0FE1D2DF5D1C}"/>
                </a:ext>
              </a:extLst>
            </p:cNvPr>
            <p:cNvSpPr/>
            <p:nvPr/>
          </p:nvSpPr>
          <p:spPr>
            <a:xfrm>
              <a:off x="1766436"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7" name="任意多边形: 形状 109">
              <a:extLst>
                <a:ext uri="{FF2B5EF4-FFF2-40B4-BE49-F238E27FC236}">
                  <a16:creationId xmlns:a16="http://schemas.microsoft.com/office/drawing/2014/main" id="{F788F01A-A292-EECA-7EC0-1A7333F1213D}"/>
                </a:ext>
              </a:extLst>
            </p:cNvPr>
            <p:cNvSpPr/>
            <p:nvPr/>
          </p:nvSpPr>
          <p:spPr>
            <a:xfrm>
              <a:off x="1766436"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8" name="任意多边形: 形状 110">
              <a:extLst>
                <a:ext uri="{FF2B5EF4-FFF2-40B4-BE49-F238E27FC236}">
                  <a16:creationId xmlns:a16="http://schemas.microsoft.com/office/drawing/2014/main" id="{15EE5C58-E2E9-CA4C-A49D-EABB7D9A3CFD}"/>
                </a:ext>
              </a:extLst>
            </p:cNvPr>
            <p:cNvSpPr/>
            <p:nvPr/>
          </p:nvSpPr>
          <p:spPr>
            <a:xfrm>
              <a:off x="1766436"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89" name="任意多边形: 形状 111">
              <a:extLst>
                <a:ext uri="{FF2B5EF4-FFF2-40B4-BE49-F238E27FC236}">
                  <a16:creationId xmlns:a16="http://schemas.microsoft.com/office/drawing/2014/main" id="{01F89A24-CE9B-607C-96F7-E6F031CA8A6F}"/>
                </a:ext>
              </a:extLst>
            </p:cNvPr>
            <p:cNvSpPr/>
            <p:nvPr/>
          </p:nvSpPr>
          <p:spPr>
            <a:xfrm>
              <a:off x="1766436"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0" name="任意多边形: 形状 112">
              <a:extLst>
                <a:ext uri="{FF2B5EF4-FFF2-40B4-BE49-F238E27FC236}">
                  <a16:creationId xmlns:a16="http://schemas.microsoft.com/office/drawing/2014/main" id="{E36C56C5-C386-B876-141F-A576C768A45B}"/>
                </a:ext>
              </a:extLst>
            </p:cNvPr>
            <p:cNvSpPr/>
            <p:nvPr/>
          </p:nvSpPr>
          <p:spPr>
            <a:xfrm>
              <a:off x="1766436"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91" name="任意多边形: 形状 113">
              <a:extLst>
                <a:ext uri="{FF2B5EF4-FFF2-40B4-BE49-F238E27FC236}">
                  <a16:creationId xmlns:a16="http://schemas.microsoft.com/office/drawing/2014/main" id="{15D8D8EE-9A95-262D-F3D0-25580B57A8AF}"/>
                </a:ext>
              </a:extLst>
            </p:cNvPr>
            <p:cNvSpPr/>
            <p:nvPr/>
          </p:nvSpPr>
          <p:spPr>
            <a:xfrm>
              <a:off x="1766436"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2" name="任意多边形: 形状 64">
              <a:extLst>
                <a:ext uri="{FF2B5EF4-FFF2-40B4-BE49-F238E27FC236}">
                  <a16:creationId xmlns:a16="http://schemas.microsoft.com/office/drawing/2014/main" id="{A6CF097A-4D4C-E35C-B7EB-BC2D102EE5E8}"/>
                </a:ext>
              </a:extLst>
            </p:cNvPr>
            <p:cNvSpPr/>
            <p:nvPr/>
          </p:nvSpPr>
          <p:spPr>
            <a:xfrm>
              <a:off x="1937819"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3" name="任意多边形: 形状 65">
              <a:extLst>
                <a:ext uri="{FF2B5EF4-FFF2-40B4-BE49-F238E27FC236}">
                  <a16:creationId xmlns:a16="http://schemas.microsoft.com/office/drawing/2014/main" id="{F34536A0-F270-1D63-C873-67CB35AFB4C7}"/>
                </a:ext>
              </a:extLst>
            </p:cNvPr>
            <p:cNvSpPr/>
            <p:nvPr/>
          </p:nvSpPr>
          <p:spPr>
            <a:xfrm>
              <a:off x="1937819"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4" name="任意多边形: 形状 66">
              <a:extLst>
                <a:ext uri="{FF2B5EF4-FFF2-40B4-BE49-F238E27FC236}">
                  <a16:creationId xmlns:a16="http://schemas.microsoft.com/office/drawing/2014/main" id="{071A0A66-0125-2EAB-E5E6-59708ED2A667}"/>
                </a:ext>
              </a:extLst>
            </p:cNvPr>
            <p:cNvSpPr/>
            <p:nvPr/>
          </p:nvSpPr>
          <p:spPr>
            <a:xfrm>
              <a:off x="1937819"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5" name="任意多边形: 形状 67">
              <a:extLst>
                <a:ext uri="{FF2B5EF4-FFF2-40B4-BE49-F238E27FC236}">
                  <a16:creationId xmlns:a16="http://schemas.microsoft.com/office/drawing/2014/main" id="{30617131-9241-7A29-CE3B-39501EB4FEF8}"/>
                </a:ext>
              </a:extLst>
            </p:cNvPr>
            <p:cNvSpPr/>
            <p:nvPr/>
          </p:nvSpPr>
          <p:spPr>
            <a:xfrm>
              <a:off x="1937819"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6" name="任意多边形: 形状 68">
              <a:extLst>
                <a:ext uri="{FF2B5EF4-FFF2-40B4-BE49-F238E27FC236}">
                  <a16:creationId xmlns:a16="http://schemas.microsoft.com/office/drawing/2014/main" id="{4C617547-EBB5-E7F3-89AB-398801B7DD43}"/>
                </a:ext>
              </a:extLst>
            </p:cNvPr>
            <p:cNvSpPr/>
            <p:nvPr/>
          </p:nvSpPr>
          <p:spPr>
            <a:xfrm>
              <a:off x="1937819"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7" name="任意多边形: 形状 69">
              <a:extLst>
                <a:ext uri="{FF2B5EF4-FFF2-40B4-BE49-F238E27FC236}">
                  <a16:creationId xmlns:a16="http://schemas.microsoft.com/office/drawing/2014/main" id="{80CF9DED-E9B0-B933-12C4-DA839E76D8D0}"/>
                </a:ext>
              </a:extLst>
            </p:cNvPr>
            <p:cNvSpPr/>
            <p:nvPr/>
          </p:nvSpPr>
          <p:spPr>
            <a:xfrm>
              <a:off x="1937819"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8" name="任意多边形: 形状 70">
              <a:extLst>
                <a:ext uri="{FF2B5EF4-FFF2-40B4-BE49-F238E27FC236}">
                  <a16:creationId xmlns:a16="http://schemas.microsoft.com/office/drawing/2014/main" id="{23C53487-2F49-7791-8BC4-C1D901A6B797}"/>
                </a:ext>
              </a:extLst>
            </p:cNvPr>
            <p:cNvSpPr/>
            <p:nvPr/>
          </p:nvSpPr>
          <p:spPr>
            <a:xfrm>
              <a:off x="1937819"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49" name="任意多边形: 形状 71">
              <a:extLst>
                <a:ext uri="{FF2B5EF4-FFF2-40B4-BE49-F238E27FC236}">
                  <a16:creationId xmlns:a16="http://schemas.microsoft.com/office/drawing/2014/main" id="{9C1483B8-4B49-E488-C4D2-856F40F64DEA}"/>
                </a:ext>
              </a:extLst>
            </p:cNvPr>
            <p:cNvSpPr/>
            <p:nvPr/>
          </p:nvSpPr>
          <p:spPr>
            <a:xfrm>
              <a:off x="1937819"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0" name="任意多边形: 形状 72">
              <a:extLst>
                <a:ext uri="{FF2B5EF4-FFF2-40B4-BE49-F238E27FC236}">
                  <a16:creationId xmlns:a16="http://schemas.microsoft.com/office/drawing/2014/main" id="{531161CF-845F-21EF-DF57-35BE14FCD275}"/>
                </a:ext>
              </a:extLst>
            </p:cNvPr>
            <p:cNvSpPr/>
            <p:nvPr/>
          </p:nvSpPr>
          <p:spPr>
            <a:xfrm>
              <a:off x="1937819"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1" name="任意多边形: 形状 73">
              <a:extLst>
                <a:ext uri="{FF2B5EF4-FFF2-40B4-BE49-F238E27FC236}">
                  <a16:creationId xmlns:a16="http://schemas.microsoft.com/office/drawing/2014/main" id="{9AB20F51-452A-B99C-22A5-2F07A658514D}"/>
                </a:ext>
              </a:extLst>
            </p:cNvPr>
            <p:cNvSpPr/>
            <p:nvPr/>
          </p:nvSpPr>
          <p:spPr>
            <a:xfrm>
              <a:off x="1937819"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2" name="任意多边形: 形状 74">
              <a:extLst>
                <a:ext uri="{FF2B5EF4-FFF2-40B4-BE49-F238E27FC236}">
                  <a16:creationId xmlns:a16="http://schemas.microsoft.com/office/drawing/2014/main" id="{48A9BF90-7EEF-D81E-A031-A4E84181DFD7}"/>
                </a:ext>
              </a:extLst>
            </p:cNvPr>
            <p:cNvSpPr/>
            <p:nvPr/>
          </p:nvSpPr>
          <p:spPr>
            <a:xfrm>
              <a:off x="1937819"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3" name="任意多边形: 形状 75">
              <a:extLst>
                <a:ext uri="{FF2B5EF4-FFF2-40B4-BE49-F238E27FC236}">
                  <a16:creationId xmlns:a16="http://schemas.microsoft.com/office/drawing/2014/main" id="{CF76B4C8-A3FF-0CB9-161C-7271F5F403D4}"/>
                </a:ext>
              </a:extLst>
            </p:cNvPr>
            <p:cNvSpPr/>
            <p:nvPr/>
          </p:nvSpPr>
          <p:spPr>
            <a:xfrm>
              <a:off x="1937819"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4" name="任意多边形: 形状 76">
              <a:extLst>
                <a:ext uri="{FF2B5EF4-FFF2-40B4-BE49-F238E27FC236}">
                  <a16:creationId xmlns:a16="http://schemas.microsoft.com/office/drawing/2014/main" id="{F59CD903-29AB-D604-72BB-E62B5BBDBB10}"/>
                </a:ext>
              </a:extLst>
            </p:cNvPr>
            <p:cNvSpPr/>
            <p:nvPr/>
          </p:nvSpPr>
          <p:spPr>
            <a:xfrm>
              <a:off x="1937819"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5" name="任意多边形: 形状 77">
              <a:extLst>
                <a:ext uri="{FF2B5EF4-FFF2-40B4-BE49-F238E27FC236}">
                  <a16:creationId xmlns:a16="http://schemas.microsoft.com/office/drawing/2014/main" id="{18267B72-D857-6C99-4360-303CF8F6395E}"/>
                </a:ext>
              </a:extLst>
            </p:cNvPr>
            <p:cNvSpPr/>
            <p:nvPr/>
          </p:nvSpPr>
          <p:spPr>
            <a:xfrm>
              <a:off x="1937819"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6" name="任意多边形: 形状 78">
              <a:extLst>
                <a:ext uri="{FF2B5EF4-FFF2-40B4-BE49-F238E27FC236}">
                  <a16:creationId xmlns:a16="http://schemas.microsoft.com/office/drawing/2014/main" id="{81617E80-FEDD-EC19-14D5-14CC3659D2B1}"/>
                </a:ext>
              </a:extLst>
            </p:cNvPr>
            <p:cNvSpPr/>
            <p:nvPr/>
          </p:nvSpPr>
          <p:spPr>
            <a:xfrm>
              <a:off x="1937819"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7" name="任意多边形: 形状 79">
              <a:extLst>
                <a:ext uri="{FF2B5EF4-FFF2-40B4-BE49-F238E27FC236}">
                  <a16:creationId xmlns:a16="http://schemas.microsoft.com/office/drawing/2014/main" id="{59BCD4B0-D6F3-1DFB-646E-22E674CD9EDB}"/>
                </a:ext>
              </a:extLst>
            </p:cNvPr>
            <p:cNvSpPr/>
            <p:nvPr/>
          </p:nvSpPr>
          <p:spPr>
            <a:xfrm>
              <a:off x="1937819"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8" name="任意多边形: 形状 80">
              <a:extLst>
                <a:ext uri="{FF2B5EF4-FFF2-40B4-BE49-F238E27FC236}">
                  <a16:creationId xmlns:a16="http://schemas.microsoft.com/office/drawing/2014/main" id="{29984448-0816-5ED3-D761-BD5C43A5D41E}"/>
                </a:ext>
              </a:extLst>
            </p:cNvPr>
            <p:cNvSpPr/>
            <p:nvPr/>
          </p:nvSpPr>
          <p:spPr>
            <a:xfrm>
              <a:off x="1937819"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59" name="任意多边形: 形状 81">
              <a:extLst>
                <a:ext uri="{FF2B5EF4-FFF2-40B4-BE49-F238E27FC236}">
                  <a16:creationId xmlns:a16="http://schemas.microsoft.com/office/drawing/2014/main" id="{505818E8-22C2-90C8-D985-632B9B95BEC6}"/>
                </a:ext>
              </a:extLst>
            </p:cNvPr>
            <p:cNvSpPr/>
            <p:nvPr/>
          </p:nvSpPr>
          <p:spPr>
            <a:xfrm>
              <a:off x="1937819"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0" name="任意多边形: 形状 82">
              <a:extLst>
                <a:ext uri="{FF2B5EF4-FFF2-40B4-BE49-F238E27FC236}">
                  <a16:creationId xmlns:a16="http://schemas.microsoft.com/office/drawing/2014/main" id="{74530882-AE0F-227D-D233-C7BC839B7728}"/>
                </a:ext>
              </a:extLst>
            </p:cNvPr>
            <p:cNvSpPr/>
            <p:nvPr/>
          </p:nvSpPr>
          <p:spPr>
            <a:xfrm>
              <a:off x="1937819"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1" name="任意多边形: 形状 83">
              <a:extLst>
                <a:ext uri="{FF2B5EF4-FFF2-40B4-BE49-F238E27FC236}">
                  <a16:creationId xmlns:a16="http://schemas.microsoft.com/office/drawing/2014/main" id="{85F92C95-7BC5-C51A-597A-71C5DA6A3E27}"/>
                </a:ext>
              </a:extLst>
            </p:cNvPr>
            <p:cNvSpPr/>
            <p:nvPr/>
          </p:nvSpPr>
          <p:spPr>
            <a:xfrm>
              <a:off x="1937819"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2" name="任意多边形: 形状 84">
              <a:extLst>
                <a:ext uri="{FF2B5EF4-FFF2-40B4-BE49-F238E27FC236}">
                  <a16:creationId xmlns:a16="http://schemas.microsoft.com/office/drawing/2014/main" id="{6544E8BD-4AA7-87CC-7370-3F53E99F94D5}"/>
                </a:ext>
              </a:extLst>
            </p:cNvPr>
            <p:cNvSpPr/>
            <p:nvPr/>
          </p:nvSpPr>
          <p:spPr>
            <a:xfrm>
              <a:off x="1937819"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3" name="任意多边形: 形状 85">
              <a:extLst>
                <a:ext uri="{FF2B5EF4-FFF2-40B4-BE49-F238E27FC236}">
                  <a16:creationId xmlns:a16="http://schemas.microsoft.com/office/drawing/2014/main" id="{57012A28-7FE5-D719-9627-1ABE9E1D2531}"/>
                </a:ext>
              </a:extLst>
            </p:cNvPr>
            <p:cNvSpPr/>
            <p:nvPr/>
          </p:nvSpPr>
          <p:spPr>
            <a:xfrm>
              <a:off x="1937819"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4" name="任意多边形: 形状 86">
              <a:extLst>
                <a:ext uri="{FF2B5EF4-FFF2-40B4-BE49-F238E27FC236}">
                  <a16:creationId xmlns:a16="http://schemas.microsoft.com/office/drawing/2014/main" id="{AC6EAB9E-E17E-D704-70D9-6E9B725A4F7F}"/>
                </a:ext>
              </a:extLst>
            </p:cNvPr>
            <p:cNvSpPr/>
            <p:nvPr/>
          </p:nvSpPr>
          <p:spPr>
            <a:xfrm>
              <a:off x="1937819"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5" name="任意多边形: 形状 87">
              <a:extLst>
                <a:ext uri="{FF2B5EF4-FFF2-40B4-BE49-F238E27FC236}">
                  <a16:creationId xmlns:a16="http://schemas.microsoft.com/office/drawing/2014/main" id="{9AA3B248-8078-FCCA-2152-E618E6D34B2F}"/>
                </a:ext>
              </a:extLst>
            </p:cNvPr>
            <p:cNvSpPr/>
            <p:nvPr/>
          </p:nvSpPr>
          <p:spPr>
            <a:xfrm>
              <a:off x="1937819"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166" name="任意多边形: 形状 88">
              <a:extLst>
                <a:ext uri="{FF2B5EF4-FFF2-40B4-BE49-F238E27FC236}">
                  <a16:creationId xmlns:a16="http://schemas.microsoft.com/office/drawing/2014/main" id="{663EA13F-A34D-C188-DEE2-8606C857E19D}"/>
                </a:ext>
              </a:extLst>
            </p:cNvPr>
            <p:cNvSpPr/>
            <p:nvPr/>
          </p:nvSpPr>
          <p:spPr>
            <a:xfrm>
              <a:off x="1937819"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7" name="任意多边形: 形状 12">
              <a:extLst>
                <a:ext uri="{FF2B5EF4-FFF2-40B4-BE49-F238E27FC236}">
                  <a16:creationId xmlns:a16="http://schemas.microsoft.com/office/drawing/2014/main" id="{41C24E95-861C-130A-377A-2BA8986874ED}"/>
                </a:ext>
              </a:extLst>
            </p:cNvPr>
            <p:cNvSpPr/>
            <p:nvPr/>
          </p:nvSpPr>
          <p:spPr>
            <a:xfrm>
              <a:off x="2918456" y="41407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8" name="任意多边形: 形状 13">
              <a:extLst>
                <a:ext uri="{FF2B5EF4-FFF2-40B4-BE49-F238E27FC236}">
                  <a16:creationId xmlns:a16="http://schemas.microsoft.com/office/drawing/2014/main" id="{79C8099C-D05B-2F9A-FEE6-49197761EEF4}"/>
                </a:ext>
              </a:extLst>
            </p:cNvPr>
            <p:cNvSpPr/>
            <p:nvPr/>
          </p:nvSpPr>
          <p:spPr>
            <a:xfrm>
              <a:off x="2918456" y="39683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49" name="任意多边形: 形状 14">
              <a:extLst>
                <a:ext uri="{FF2B5EF4-FFF2-40B4-BE49-F238E27FC236}">
                  <a16:creationId xmlns:a16="http://schemas.microsoft.com/office/drawing/2014/main" id="{0F8C96FB-D8BB-6A00-AE0A-45CDE5EF4866}"/>
                </a:ext>
              </a:extLst>
            </p:cNvPr>
            <p:cNvSpPr/>
            <p:nvPr/>
          </p:nvSpPr>
          <p:spPr>
            <a:xfrm>
              <a:off x="2918456" y="37961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0" name="任意多边形: 形状 15">
              <a:extLst>
                <a:ext uri="{FF2B5EF4-FFF2-40B4-BE49-F238E27FC236}">
                  <a16:creationId xmlns:a16="http://schemas.microsoft.com/office/drawing/2014/main" id="{6C537657-F9DA-AB85-E61F-E988F18960E0}"/>
                </a:ext>
              </a:extLst>
            </p:cNvPr>
            <p:cNvSpPr/>
            <p:nvPr/>
          </p:nvSpPr>
          <p:spPr>
            <a:xfrm>
              <a:off x="2918456" y="362376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1" name="任意多边形: 形状 16">
              <a:extLst>
                <a:ext uri="{FF2B5EF4-FFF2-40B4-BE49-F238E27FC236}">
                  <a16:creationId xmlns:a16="http://schemas.microsoft.com/office/drawing/2014/main" id="{0A773E14-3E28-A1B5-970C-B051CF5AA38A}"/>
                </a:ext>
              </a:extLst>
            </p:cNvPr>
            <p:cNvSpPr/>
            <p:nvPr/>
          </p:nvSpPr>
          <p:spPr>
            <a:xfrm>
              <a:off x="3089909"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2" name="任意多边形: 形状 17">
              <a:extLst>
                <a:ext uri="{FF2B5EF4-FFF2-40B4-BE49-F238E27FC236}">
                  <a16:creationId xmlns:a16="http://schemas.microsoft.com/office/drawing/2014/main" id="{4E2097DB-F194-00E5-1031-01A94D717DC6}"/>
                </a:ext>
              </a:extLst>
            </p:cNvPr>
            <p:cNvSpPr/>
            <p:nvPr/>
          </p:nvSpPr>
          <p:spPr>
            <a:xfrm>
              <a:off x="3089909"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3" name="任意多边形: 形状 18">
              <a:extLst>
                <a:ext uri="{FF2B5EF4-FFF2-40B4-BE49-F238E27FC236}">
                  <a16:creationId xmlns:a16="http://schemas.microsoft.com/office/drawing/2014/main" id="{B91DC358-0841-BC93-3A76-505C0DC66900}"/>
                </a:ext>
              </a:extLst>
            </p:cNvPr>
            <p:cNvSpPr/>
            <p:nvPr/>
          </p:nvSpPr>
          <p:spPr>
            <a:xfrm>
              <a:off x="3089909"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4" name="任意多边形: 形状 19">
              <a:extLst>
                <a:ext uri="{FF2B5EF4-FFF2-40B4-BE49-F238E27FC236}">
                  <a16:creationId xmlns:a16="http://schemas.microsoft.com/office/drawing/2014/main" id="{BE844939-CC70-4E5F-86B2-DE865D4B05A1}"/>
                </a:ext>
              </a:extLst>
            </p:cNvPr>
            <p:cNvSpPr/>
            <p:nvPr/>
          </p:nvSpPr>
          <p:spPr>
            <a:xfrm>
              <a:off x="3089909"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5" name="任意多边形: 形状 20">
              <a:extLst>
                <a:ext uri="{FF2B5EF4-FFF2-40B4-BE49-F238E27FC236}">
                  <a16:creationId xmlns:a16="http://schemas.microsoft.com/office/drawing/2014/main" id="{80D31967-3DB8-3569-0D00-B2789A99F2FA}"/>
                </a:ext>
              </a:extLst>
            </p:cNvPr>
            <p:cNvSpPr/>
            <p:nvPr/>
          </p:nvSpPr>
          <p:spPr>
            <a:xfrm>
              <a:off x="2918456" y="3446426"/>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6" name="任意多边形: 形状 21">
              <a:extLst>
                <a:ext uri="{FF2B5EF4-FFF2-40B4-BE49-F238E27FC236}">
                  <a16:creationId xmlns:a16="http://schemas.microsoft.com/office/drawing/2014/main" id="{C6DA03F9-28D0-D53A-85A7-C310E5E9D65E}"/>
                </a:ext>
              </a:extLst>
            </p:cNvPr>
            <p:cNvSpPr/>
            <p:nvPr/>
          </p:nvSpPr>
          <p:spPr>
            <a:xfrm>
              <a:off x="2918456" y="327414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7" name="任意多边形: 形状 22">
              <a:extLst>
                <a:ext uri="{FF2B5EF4-FFF2-40B4-BE49-F238E27FC236}">
                  <a16:creationId xmlns:a16="http://schemas.microsoft.com/office/drawing/2014/main" id="{3214BD68-FE29-3D04-1181-0B00CEE08C34}"/>
                </a:ext>
              </a:extLst>
            </p:cNvPr>
            <p:cNvSpPr/>
            <p:nvPr/>
          </p:nvSpPr>
          <p:spPr>
            <a:xfrm>
              <a:off x="2918456" y="31017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8" name="任意多边形: 形状 23">
              <a:extLst>
                <a:ext uri="{FF2B5EF4-FFF2-40B4-BE49-F238E27FC236}">
                  <a16:creationId xmlns:a16="http://schemas.microsoft.com/office/drawing/2014/main" id="{5AE1644C-B99E-A343-FF42-B07392732634}"/>
                </a:ext>
              </a:extLst>
            </p:cNvPr>
            <p:cNvSpPr/>
            <p:nvPr/>
          </p:nvSpPr>
          <p:spPr>
            <a:xfrm>
              <a:off x="2918456" y="292950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59" name="任意多边形: 形状 24">
              <a:extLst>
                <a:ext uri="{FF2B5EF4-FFF2-40B4-BE49-F238E27FC236}">
                  <a16:creationId xmlns:a16="http://schemas.microsoft.com/office/drawing/2014/main" id="{12E30C15-972B-F14F-01AB-55E2680E5959}"/>
                </a:ext>
              </a:extLst>
            </p:cNvPr>
            <p:cNvSpPr/>
            <p:nvPr/>
          </p:nvSpPr>
          <p:spPr>
            <a:xfrm>
              <a:off x="2918456" y="27571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0" name="任意多边形: 形状 25">
              <a:extLst>
                <a:ext uri="{FF2B5EF4-FFF2-40B4-BE49-F238E27FC236}">
                  <a16:creationId xmlns:a16="http://schemas.microsoft.com/office/drawing/2014/main" id="{344A037B-35E2-0D71-BE66-6EB349CEE7FC}"/>
                </a:ext>
              </a:extLst>
            </p:cNvPr>
            <p:cNvSpPr/>
            <p:nvPr/>
          </p:nvSpPr>
          <p:spPr>
            <a:xfrm>
              <a:off x="2918456" y="258487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1" name="任意多边形: 形状 26">
              <a:extLst>
                <a:ext uri="{FF2B5EF4-FFF2-40B4-BE49-F238E27FC236}">
                  <a16:creationId xmlns:a16="http://schemas.microsoft.com/office/drawing/2014/main" id="{860243D2-9E5E-401E-F760-40A2E30735F3}"/>
                </a:ext>
              </a:extLst>
            </p:cNvPr>
            <p:cNvSpPr/>
            <p:nvPr/>
          </p:nvSpPr>
          <p:spPr>
            <a:xfrm>
              <a:off x="2918456" y="24125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2" name="任意多边形: 形状 27">
              <a:extLst>
                <a:ext uri="{FF2B5EF4-FFF2-40B4-BE49-F238E27FC236}">
                  <a16:creationId xmlns:a16="http://schemas.microsoft.com/office/drawing/2014/main" id="{93035638-F3BC-3FBA-E50C-FFEFB533AAC4}"/>
                </a:ext>
              </a:extLst>
            </p:cNvPr>
            <p:cNvSpPr/>
            <p:nvPr/>
          </p:nvSpPr>
          <p:spPr>
            <a:xfrm>
              <a:off x="2918456" y="224023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3" name="任意多边形: 形状 28">
              <a:extLst>
                <a:ext uri="{FF2B5EF4-FFF2-40B4-BE49-F238E27FC236}">
                  <a16:creationId xmlns:a16="http://schemas.microsoft.com/office/drawing/2014/main" id="{0EDB8326-A67A-9A69-CB21-6FC431F6945B}"/>
                </a:ext>
              </a:extLst>
            </p:cNvPr>
            <p:cNvSpPr/>
            <p:nvPr/>
          </p:nvSpPr>
          <p:spPr>
            <a:xfrm>
              <a:off x="2918456" y="2067883"/>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4" name="任意多边形: 形状 29">
              <a:extLst>
                <a:ext uri="{FF2B5EF4-FFF2-40B4-BE49-F238E27FC236}">
                  <a16:creationId xmlns:a16="http://schemas.microsoft.com/office/drawing/2014/main" id="{571EC853-3EF3-E7ED-B944-5A39902F158E}"/>
                </a:ext>
              </a:extLst>
            </p:cNvPr>
            <p:cNvSpPr/>
            <p:nvPr/>
          </p:nvSpPr>
          <p:spPr>
            <a:xfrm>
              <a:off x="2918456" y="189553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5" name="任意多边形: 形状 30">
              <a:extLst>
                <a:ext uri="{FF2B5EF4-FFF2-40B4-BE49-F238E27FC236}">
                  <a16:creationId xmlns:a16="http://schemas.microsoft.com/office/drawing/2014/main" id="{AAEFFD0A-856A-BF14-307B-E1636971D676}"/>
                </a:ext>
              </a:extLst>
            </p:cNvPr>
            <p:cNvSpPr/>
            <p:nvPr/>
          </p:nvSpPr>
          <p:spPr>
            <a:xfrm>
              <a:off x="2918456" y="172324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6" name="任意多边形: 形状 31">
              <a:extLst>
                <a:ext uri="{FF2B5EF4-FFF2-40B4-BE49-F238E27FC236}">
                  <a16:creationId xmlns:a16="http://schemas.microsoft.com/office/drawing/2014/main" id="{64C98B96-EF0B-D13C-FF31-1BDB37CC42BA}"/>
                </a:ext>
              </a:extLst>
            </p:cNvPr>
            <p:cNvSpPr/>
            <p:nvPr/>
          </p:nvSpPr>
          <p:spPr>
            <a:xfrm>
              <a:off x="2918456" y="155089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7" name="任意多边形: 形状 32">
              <a:extLst>
                <a:ext uri="{FF2B5EF4-FFF2-40B4-BE49-F238E27FC236}">
                  <a16:creationId xmlns:a16="http://schemas.microsoft.com/office/drawing/2014/main" id="{BAF190BA-B91C-57D6-B02E-CF9ABB2C7EB8}"/>
                </a:ext>
              </a:extLst>
            </p:cNvPr>
            <p:cNvSpPr/>
            <p:nvPr/>
          </p:nvSpPr>
          <p:spPr>
            <a:xfrm>
              <a:off x="2918456" y="137861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8" name="任意多边形: 形状 33">
              <a:extLst>
                <a:ext uri="{FF2B5EF4-FFF2-40B4-BE49-F238E27FC236}">
                  <a16:creationId xmlns:a16="http://schemas.microsoft.com/office/drawing/2014/main" id="{B2672838-0822-15A8-3B5C-0ED734736160}"/>
                </a:ext>
              </a:extLst>
            </p:cNvPr>
            <p:cNvSpPr/>
            <p:nvPr/>
          </p:nvSpPr>
          <p:spPr>
            <a:xfrm>
              <a:off x="2918456" y="120625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69" name="任意多边形: 形状 34">
              <a:extLst>
                <a:ext uri="{FF2B5EF4-FFF2-40B4-BE49-F238E27FC236}">
                  <a16:creationId xmlns:a16="http://schemas.microsoft.com/office/drawing/2014/main" id="{263A4D08-3050-087B-31C4-DD0A4D08562D}"/>
                </a:ext>
              </a:extLst>
            </p:cNvPr>
            <p:cNvSpPr/>
            <p:nvPr/>
          </p:nvSpPr>
          <p:spPr>
            <a:xfrm>
              <a:off x="2918456" y="103397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0" name="任意多边形: 形状 35">
              <a:extLst>
                <a:ext uri="{FF2B5EF4-FFF2-40B4-BE49-F238E27FC236}">
                  <a16:creationId xmlns:a16="http://schemas.microsoft.com/office/drawing/2014/main" id="{AB91A15E-A3A9-3B0F-CC15-1E82799AD141}"/>
                </a:ext>
              </a:extLst>
            </p:cNvPr>
            <p:cNvSpPr/>
            <p:nvPr/>
          </p:nvSpPr>
          <p:spPr>
            <a:xfrm>
              <a:off x="2918456" y="861623"/>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1" name="任意多边形: 形状 36">
              <a:extLst>
                <a:ext uri="{FF2B5EF4-FFF2-40B4-BE49-F238E27FC236}">
                  <a16:creationId xmlns:a16="http://schemas.microsoft.com/office/drawing/2014/main" id="{89064D63-3B90-534F-8681-203C0860D037}"/>
                </a:ext>
              </a:extLst>
            </p:cNvPr>
            <p:cNvSpPr/>
            <p:nvPr/>
          </p:nvSpPr>
          <p:spPr>
            <a:xfrm>
              <a:off x="2918456" y="68934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2" name="任意多边形: 形状 37">
              <a:extLst>
                <a:ext uri="{FF2B5EF4-FFF2-40B4-BE49-F238E27FC236}">
                  <a16:creationId xmlns:a16="http://schemas.microsoft.com/office/drawing/2014/main" id="{6BDDADD0-E17E-CEE9-7E32-B85A51CFB671}"/>
                </a:ext>
              </a:extLst>
            </p:cNvPr>
            <p:cNvSpPr/>
            <p:nvPr/>
          </p:nvSpPr>
          <p:spPr>
            <a:xfrm>
              <a:off x="2918456" y="51698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3" name="任意多边形: 形状 38">
              <a:extLst>
                <a:ext uri="{FF2B5EF4-FFF2-40B4-BE49-F238E27FC236}">
                  <a16:creationId xmlns:a16="http://schemas.microsoft.com/office/drawing/2014/main" id="{0C750666-58B5-8CA9-0730-99291E63EC94}"/>
                </a:ext>
              </a:extLst>
            </p:cNvPr>
            <p:cNvSpPr/>
            <p:nvPr/>
          </p:nvSpPr>
          <p:spPr>
            <a:xfrm>
              <a:off x="2918456" y="34463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4" name="任意多边形: 形状 39">
              <a:extLst>
                <a:ext uri="{FF2B5EF4-FFF2-40B4-BE49-F238E27FC236}">
                  <a16:creationId xmlns:a16="http://schemas.microsoft.com/office/drawing/2014/main" id="{0B2216E6-C219-D9BD-0B9B-D195D0143766}"/>
                </a:ext>
              </a:extLst>
            </p:cNvPr>
            <p:cNvSpPr/>
            <p:nvPr/>
          </p:nvSpPr>
          <p:spPr>
            <a:xfrm>
              <a:off x="2918456" y="17235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5" name="任意多边形: 形状 40">
              <a:extLst>
                <a:ext uri="{FF2B5EF4-FFF2-40B4-BE49-F238E27FC236}">
                  <a16:creationId xmlns:a16="http://schemas.microsoft.com/office/drawing/2014/main" id="{2678A93F-F9AD-9A52-D4D8-0D4F156A0D73}"/>
                </a:ext>
              </a:extLst>
            </p:cNvPr>
            <p:cNvSpPr/>
            <p:nvPr/>
          </p:nvSpPr>
          <p:spPr>
            <a:xfrm>
              <a:off x="2918456" y="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6" name="任意多边形: 形状 41">
              <a:extLst>
                <a:ext uri="{FF2B5EF4-FFF2-40B4-BE49-F238E27FC236}">
                  <a16:creationId xmlns:a16="http://schemas.microsoft.com/office/drawing/2014/main" id="{54161C79-2D80-44C4-80C1-C19E93F5B035}"/>
                </a:ext>
              </a:extLst>
            </p:cNvPr>
            <p:cNvSpPr/>
            <p:nvPr/>
          </p:nvSpPr>
          <p:spPr>
            <a:xfrm>
              <a:off x="3089909"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7" name="任意多边形: 形状 42">
              <a:extLst>
                <a:ext uri="{FF2B5EF4-FFF2-40B4-BE49-F238E27FC236}">
                  <a16:creationId xmlns:a16="http://schemas.microsoft.com/office/drawing/2014/main" id="{47A0B0EB-C051-DF58-2CB1-102F3ED55E10}"/>
                </a:ext>
              </a:extLst>
            </p:cNvPr>
            <p:cNvSpPr/>
            <p:nvPr/>
          </p:nvSpPr>
          <p:spPr>
            <a:xfrm>
              <a:off x="3089909"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8" name="任意多边形: 形状 43">
              <a:extLst>
                <a:ext uri="{FF2B5EF4-FFF2-40B4-BE49-F238E27FC236}">
                  <a16:creationId xmlns:a16="http://schemas.microsoft.com/office/drawing/2014/main" id="{43245F3D-4835-429D-A8F3-FC04C358B08A}"/>
                </a:ext>
              </a:extLst>
            </p:cNvPr>
            <p:cNvSpPr/>
            <p:nvPr/>
          </p:nvSpPr>
          <p:spPr>
            <a:xfrm>
              <a:off x="3089909"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79" name="任意多边形: 形状 44">
              <a:extLst>
                <a:ext uri="{FF2B5EF4-FFF2-40B4-BE49-F238E27FC236}">
                  <a16:creationId xmlns:a16="http://schemas.microsoft.com/office/drawing/2014/main" id="{D1126245-2FE1-AA60-9B5E-09B23FC46BBC}"/>
                </a:ext>
              </a:extLst>
            </p:cNvPr>
            <p:cNvSpPr/>
            <p:nvPr/>
          </p:nvSpPr>
          <p:spPr>
            <a:xfrm>
              <a:off x="3089909"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0" name="任意多边形: 形状 45">
              <a:extLst>
                <a:ext uri="{FF2B5EF4-FFF2-40B4-BE49-F238E27FC236}">
                  <a16:creationId xmlns:a16="http://schemas.microsoft.com/office/drawing/2014/main" id="{541A8903-3169-21BC-024F-6801A6A96284}"/>
                </a:ext>
              </a:extLst>
            </p:cNvPr>
            <p:cNvSpPr/>
            <p:nvPr/>
          </p:nvSpPr>
          <p:spPr>
            <a:xfrm>
              <a:off x="3089909"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1" name="任意多边形: 形状 46">
              <a:extLst>
                <a:ext uri="{FF2B5EF4-FFF2-40B4-BE49-F238E27FC236}">
                  <a16:creationId xmlns:a16="http://schemas.microsoft.com/office/drawing/2014/main" id="{07A1800E-F0AC-D917-9376-999220D65C52}"/>
                </a:ext>
              </a:extLst>
            </p:cNvPr>
            <p:cNvSpPr/>
            <p:nvPr/>
          </p:nvSpPr>
          <p:spPr>
            <a:xfrm>
              <a:off x="3089909"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2" name="任意多边形: 形状 47">
              <a:extLst>
                <a:ext uri="{FF2B5EF4-FFF2-40B4-BE49-F238E27FC236}">
                  <a16:creationId xmlns:a16="http://schemas.microsoft.com/office/drawing/2014/main" id="{3EFCA061-7494-A2F7-2583-90DFAA0ADDE8}"/>
                </a:ext>
              </a:extLst>
            </p:cNvPr>
            <p:cNvSpPr/>
            <p:nvPr/>
          </p:nvSpPr>
          <p:spPr>
            <a:xfrm>
              <a:off x="3089909"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3" name="任意多边形: 形状 48">
              <a:extLst>
                <a:ext uri="{FF2B5EF4-FFF2-40B4-BE49-F238E27FC236}">
                  <a16:creationId xmlns:a16="http://schemas.microsoft.com/office/drawing/2014/main" id="{B62B5CD8-BFE5-0773-C132-B14422E94BAD}"/>
                </a:ext>
              </a:extLst>
            </p:cNvPr>
            <p:cNvSpPr/>
            <p:nvPr/>
          </p:nvSpPr>
          <p:spPr>
            <a:xfrm>
              <a:off x="3089909"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4" name="任意多边形: 形状 49">
              <a:extLst>
                <a:ext uri="{FF2B5EF4-FFF2-40B4-BE49-F238E27FC236}">
                  <a16:creationId xmlns:a16="http://schemas.microsoft.com/office/drawing/2014/main" id="{9C787FFA-6FA1-5DF7-136E-AA30143E53E0}"/>
                </a:ext>
              </a:extLst>
            </p:cNvPr>
            <p:cNvSpPr/>
            <p:nvPr/>
          </p:nvSpPr>
          <p:spPr>
            <a:xfrm>
              <a:off x="3089909"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5" name="任意多边形: 形状 50">
              <a:extLst>
                <a:ext uri="{FF2B5EF4-FFF2-40B4-BE49-F238E27FC236}">
                  <a16:creationId xmlns:a16="http://schemas.microsoft.com/office/drawing/2014/main" id="{C37C50EE-F243-D86D-B691-E929C2E94407}"/>
                </a:ext>
              </a:extLst>
            </p:cNvPr>
            <p:cNvSpPr/>
            <p:nvPr/>
          </p:nvSpPr>
          <p:spPr>
            <a:xfrm>
              <a:off x="3089909"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6" name="任意多边形: 形状 51">
              <a:extLst>
                <a:ext uri="{FF2B5EF4-FFF2-40B4-BE49-F238E27FC236}">
                  <a16:creationId xmlns:a16="http://schemas.microsoft.com/office/drawing/2014/main" id="{36169E70-88EF-68A9-FFE1-D02B89FF0542}"/>
                </a:ext>
              </a:extLst>
            </p:cNvPr>
            <p:cNvSpPr/>
            <p:nvPr/>
          </p:nvSpPr>
          <p:spPr>
            <a:xfrm>
              <a:off x="3089909"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7" name="任意多边形: 形状 52">
              <a:extLst>
                <a:ext uri="{FF2B5EF4-FFF2-40B4-BE49-F238E27FC236}">
                  <a16:creationId xmlns:a16="http://schemas.microsoft.com/office/drawing/2014/main" id="{F2BEEF9A-D9D8-BC4F-CD67-092E74178E23}"/>
                </a:ext>
              </a:extLst>
            </p:cNvPr>
            <p:cNvSpPr/>
            <p:nvPr/>
          </p:nvSpPr>
          <p:spPr>
            <a:xfrm>
              <a:off x="3089909"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8" name="任意多边形: 形状 53">
              <a:extLst>
                <a:ext uri="{FF2B5EF4-FFF2-40B4-BE49-F238E27FC236}">
                  <a16:creationId xmlns:a16="http://schemas.microsoft.com/office/drawing/2014/main" id="{C70D2B36-B1A9-A6AF-5C25-A45C7708A35C}"/>
                </a:ext>
              </a:extLst>
            </p:cNvPr>
            <p:cNvSpPr/>
            <p:nvPr/>
          </p:nvSpPr>
          <p:spPr>
            <a:xfrm>
              <a:off x="3089909"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89" name="任意多边形: 形状 54">
              <a:extLst>
                <a:ext uri="{FF2B5EF4-FFF2-40B4-BE49-F238E27FC236}">
                  <a16:creationId xmlns:a16="http://schemas.microsoft.com/office/drawing/2014/main" id="{CCBA83DC-EAAD-0EFA-60E0-AF71E37C9903}"/>
                </a:ext>
              </a:extLst>
            </p:cNvPr>
            <p:cNvSpPr/>
            <p:nvPr/>
          </p:nvSpPr>
          <p:spPr>
            <a:xfrm>
              <a:off x="3089909"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0" name="任意多边形: 形状 55">
              <a:extLst>
                <a:ext uri="{FF2B5EF4-FFF2-40B4-BE49-F238E27FC236}">
                  <a16:creationId xmlns:a16="http://schemas.microsoft.com/office/drawing/2014/main" id="{B07DB521-C554-2388-A9FA-C2098B8F8768}"/>
                </a:ext>
              </a:extLst>
            </p:cNvPr>
            <p:cNvSpPr/>
            <p:nvPr/>
          </p:nvSpPr>
          <p:spPr>
            <a:xfrm>
              <a:off x="3089909"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1" name="任意多边形: 形状 56">
              <a:extLst>
                <a:ext uri="{FF2B5EF4-FFF2-40B4-BE49-F238E27FC236}">
                  <a16:creationId xmlns:a16="http://schemas.microsoft.com/office/drawing/2014/main" id="{CD8F784B-CD2B-3245-796D-10696A3FD463}"/>
                </a:ext>
              </a:extLst>
            </p:cNvPr>
            <p:cNvSpPr/>
            <p:nvPr/>
          </p:nvSpPr>
          <p:spPr>
            <a:xfrm>
              <a:off x="3089909"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2" name="任意多边形: 形状 57">
              <a:extLst>
                <a:ext uri="{FF2B5EF4-FFF2-40B4-BE49-F238E27FC236}">
                  <a16:creationId xmlns:a16="http://schemas.microsoft.com/office/drawing/2014/main" id="{BCA36037-1107-08F0-C47E-44BD469F3381}"/>
                </a:ext>
              </a:extLst>
            </p:cNvPr>
            <p:cNvSpPr/>
            <p:nvPr/>
          </p:nvSpPr>
          <p:spPr>
            <a:xfrm>
              <a:off x="3089909"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3" name="任意多边形: 形状 58">
              <a:extLst>
                <a:ext uri="{FF2B5EF4-FFF2-40B4-BE49-F238E27FC236}">
                  <a16:creationId xmlns:a16="http://schemas.microsoft.com/office/drawing/2014/main" id="{D90D29C5-DDB0-DAD8-9672-9D6400D7CBBD}"/>
                </a:ext>
              </a:extLst>
            </p:cNvPr>
            <p:cNvSpPr/>
            <p:nvPr/>
          </p:nvSpPr>
          <p:spPr>
            <a:xfrm>
              <a:off x="3089909"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4" name="任意多边形: 形状 59">
              <a:extLst>
                <a:ext uri="{FF2B5EF4-FFF2-40B4-BE49-F238E27FC236}">
                  <a16:creationId xmlns:a16="http://schemas.microsoft.com/office/drawing/2014/main" id="{1EEB89C5-B343-3C0B-600C-770FEFAB540C}"/>
                </a:ext>
              </a:extLst>
            </p:cNvPr>
            <p:cNvSpPr/>
            <p:nvPr/>
          </p:nvSpPr>
          <p:spPr>
            <a:xfrm>
              <a:off x="3089909"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5" name="任意多边形: 形状 60">
              <a:extLst>
                <a:ext uri="{FF2B5EF4-FFF2-40B4-BE49-F238E27FC236}">
                  <a16:creationId xmlns:a16="http://schemas.microsoft.com/office/drawing/2014/main" id="{6A1F6BD6-B625-7588-3575-1B56A6A27084}"/>
                </a:ext>
              </a:extLst>
            </p:cNvPr>
            <p:cNvSpPr/>
            <p:nvPr/>
          </p:nvSpPr>
          <p:spPr>
            <a:xfrm>
              <a:off x="3089909"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396" name="任意多边形: 形状 61">
              <a:extLst>
                <a:ext uri="{FF2B5EF4-FFF2-40B4-BE49-F238E27FC236}">
                  <a16:creationId xmlns:a16="http://schemas.microsoft.com/office/drawing/2014/main" id="{B56DA084-3398-9773-B453-C7429699BCC7}"/>
                </a:ext>
              </a:extLst>
            </p:cNvPr>
            <p:cNvSpPr/>
            <p:nvPr/>
          </p:nvSpPr>
          <p:spPr>
            <a:xfrm>
              <a:off x="3089909"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9" name="任意多边形: 形状 114">
              <a:extLst>
                <a:ext uri="{FF2B5EF4-FFF2-40B4-BE49-F238E27FC236}">
                  <a16:creationId xmlns:a16="http://schemas.microsoft.com/office/drawing/2014/main" id="{12C93371-DE34-C089-7779-F643A0B477AF}"/>
                </a:ext>
              </a:extLst>
            </p:cNvPr>
            <p:cNvSpPr/>
            <p:nvPr/>
          </p:nvSpPr>
          <p:spPr>
            <a:xfrm>
              <a:off x="3261293"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0" name="任意多边形: 形状 115">
              <a:extLst>
                <a:ext uri="{FF2B5EF4-FFF2-40B4-BE49-F238E27FC236}">
                  <a16:creationId xmlns:a16="http://schemas.microsoft.com/office/drawing/2014/main" id="{D16D3B7A-7FE7-C5F7-5DF6-3F68AB50032B}"/>
                </a:ext>
              </a:extLst>
            </p:cNvPr>
            <p:cNvSpPr/>
            <p:nvPr/>
          </p:nvSpPr>
          <p:spPr>
            <a:xfrm>
              <a:off x="3261293"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1" name="任意多边形: 形状 116">
              <a:extLst>
                <a:ext uri="{FF2B5EF4-FFF2-40B4-BE49-F238E27FC236}">
                  <a16:creationId xmlns:a16="http://schemas.microsoft.com/office/drawing/2014/main" id="{066211E3-9014-51E1-0688-B34874DC8B1E}"/>
                </a:ext>
              </a:extLst>
            </p:cNvPr>
            <p:cNvSpPr/>
            <p:nvPr/>
          </p:nvSpPr>
          <p:spPr>
            <a:xfrm>
              <a:off x="3261293"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2" name="任意多边形: 形状 117">
              <a:extLst>
                <a:ext uri="{FF2B5EF4-FFF2-40B4-BE49-F238E27FC236}">
                  <a16:creationId xmlns:a16="http://schemas.microsoft.com/office/drawing/2014/main" id="{A753F176-DC64-E9EE-E214-A9C336225763}"/>
                </a:ext>
              </a:extLst>
            </p:cNvPr>
            <p:cNvSpPr/>
            <p:nvPr/>
          </p:nvSpPr>
          <p:spPr>
            <a:xfrm>
              <a:off x="3261293"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3" name="任意多边形: 形状 118">
              <a:extLst>
                <a:ext uri="{FF2B5EF4-FFF2-40B4-BE49-F238E27FC236}">
                  <a16:creationId xmlns:a16="http://schemas.microsoft.com/office/drawing/2014/main" id="{91645E2A-8DF1-DB44-C372-0A29D2776A95}"/>
                </a:ext>
              </a:extLst>
            </p:cNvPr>
            <p:cNvSpPr/>
            <p:nvPr/>
          </p:nvSpPr>
          <p:spPr>
            <a:xfrm>
              <a:off x="3261293"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4" name="任意多边形: 形状 119">
              <a:extLst>
                <a:ext uri="{FF2B5EF4-FFF2-40B4-BE49-F238E27FC236}">
                  <a16:creationId xmlns:a16="http://schemas.microsoft.com/office/drawing/2014/main" id="{CD12DD32-6B4A-010D-E6C1-73BEC40C499B}"/>
                </a:ext>
              </a:extLst>
            </p:cNvPr>
            <p:cNvSpPr/>
            <p:nvPr/>
          </p:nvSpPr>
          <p:spPr>
            <a:xfrm>
              <a:off x="3261293"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5" name="任意多边形: 形状 120">
              <a:extLst>
                <a:ext uri="{FF2B5EF4-FFF2-40B4-BE49-F238E27FC236}">
                  <a16:creationId xmlns:a16="http://schemas.microsoft.com/office/drawing/2014/main" id="{FDD5F20D-223A-8967-A509-9AF7E34CBE6A}"/>
                </a:ext>
              </a:extLst>
            </p:cNvPr>
            <p:cNvSpPr/>
            <p:nvPr/>
          </p:nvSpPr>
          <p:spPr>
            <a:xfrm>
              <a:off x="3261293"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6" name="任意多边形: 形状 121">
              <a:extLst>
                <a:ext uri="{FF2B5EF4-FFF2-40B4-BE49-F238E27FC236}">
                  <a16:creationId xmlns:a16="http://schemas.microsoft.com/office/drawing/2014/main" id="{177F963C-6D7A-E788-97E5-C7E9E7794ED3}"/>
                </a:ext>
              </a:extLst>
            </p:cNvPr>
            <p:cNvSpPr/>
            <p:nvPr/>
          </p:nvSpPr>
          <p:spPr>
            <a:xfrm>
              <a:off x="3261293"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7" name="任意多边形: 形状 122">
              <a:extLst>
                <a:ext uri="{FF2B5EF4-FFF2-40B4-BE49-F238E27FC236}">
                  <a16:creationId xmlns:a16="http://schemas.microsoft.com/office/drawing/2014/main" id="{6D3F36A7-D742-4A99-0618-519E9465D743}"/>
                </a:ext>
              </a:extLst>
            </p:cNvPr>
            <p:cNvSpPr/>
            <p:nvPr/>
          </p:nvSpPr>
          <p:spPr>
            <a:xfrm>
              <a:off x="3261293"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8" name="任意多边形: 形状 123">
              <a:extLst>
                <a:ext uri="{FF2B5EF4-FFF2-40B4-BE49-F238E27FC236}">
                  <a16:creationId xmlns:a16="http://schemas.microsoft.com/office/drawing/2014/main" id="{78943A1A-85ED-FB0E-88C6-4516E116C3F8}"/>
                </a:ext>
              </a:extLst>
            </p:cNvPr>
            <p:cNvSpPr/>
            <p:nvPr/>
          </p:nvSpPr>
          <p:spPr>
            <a:xfrm>
              <a:off x="3261293"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59" name="任意多边形: 形状 124">
              <a:extLst>
                <a:ext uri="{FF2B5EF4-FFF2-40B4-BE49-F238E27FC236}">
                  <a16:creationId xmlns:a16="http://schemas.microsoft.com/office/drawing/2014/main" id="{20BCA8B5-3C11-B175-C7BD-33D60A627F23}"/>
                </a:ext>
              </a:extLst>
            </p:cNvPr>
            <p:cNvSpPr/>
            <p:nvPr/>
          </p:nvSpPr>
          <p:spPr>
            <a:xfrm>
              <a:off x="3261293"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0" name="任意多边形: 形状 125">
              <a:extLst>
                <a:ext uri="{FF2B5EF4-FFF2-40B4-BE49-F238E27FC236}">
                  <a16:creationId xmlns:a16="http://schemas.microsoft.com/office/drawing/2014/main" id="{1AB60B92-0F29-69E0-6AD9-170B1483C6CC}"/>
                </a:ext>
              </a:extLst>
            </p:cNvPr>
            <p:cNvSpPr/>
            <p:nvPr/>
          </p:nvSpPr>
          <p:spPr>
            <a:xfrm>
              <a:off x="3261293"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1" name="任意多边形: 形状 126">
              <a:extLst>
                <a:ext uri="{FF2B5EF4-FFF2-40B4-BE49-F238E27FC236}">
                  <a16:creationId xmlns:a16="http://schemas.microsoft.com/office/drawing/2014/main" id="{56098B7E-954E-D9FE-91A1-B76687D0BD04}"/>
                </a:ext>
              </a:extLst>
            </p:cNvPr>
            <p:cNvSpPr/>
            <p:nvPr/>
          </p:nvSpPr>
          <p:spPr>
            <a:xfrm>
              <a:off x="3261293"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2" name="任意多边形: 形状 127">
              <a:extLst>
                <a:ext uri="{FF2B5EF4-FFF2-40B4-BE49-F238E27FC236}">
                  <a16:creationId xmlns:a16="http://schemas.microsoft.com/office/drawing/2014/main" id="{757A8AFD-E169-8EFC-1CAA-93E5A3A3E893}"/>
                </a:ext>
              </a:extLst>
            </p:cNvPr>
            <p:cNvSpPr/>
            <p:nvPr/>
          </p:nvSpPr>
          <p:spPr>
            <a:xfrm>
              <a:off x="3261293"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3" name="任意多边形: 形状 128">
              <a:extLst>
                <a:ext uri="{FF2B5EF4-FFF2-40B4-BE49-F238E27FC236}">
                  <a16:creationId xmlns:a16="http://schemas.microsoft.com/office/drawing/2014/main" id="{FCD0AFFA-E319-5D4D-DAFC-D9D91212652C}"/>
                </a:ext>
              </a:extLst>
            </p:cNvPr>
            <p:cNvSpPr/>
            <p:nvPr/>
          </p:nvSpPr>
          <p:spPr>
            <a:xfrm>
              <a:off x="3261293"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4" name="任意多边形: 形状 129">
              <a:extLst>
                <a:ext uri="{FF2B5EF4-FFF2-40B4-BE49-F238E27FC236}">
                  <a16:creationId xmlns:a16="http://schemas.microsoft.com/office/drawing/2014/main" id="{CE92E3C6-9A2B-7307-D6B6-872579AD4A59}"/>
                </a:ext>
              </a:extLst>
            </p:cNvPr>
            <p:cNvSpPr/>
            <p:nvPr/>
          </p:nvSpPr>
          <p:spPr>
            <a:xfrm>
              <a:off x="3261293"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5" name="任意多边形: 形状 130">
              <a:extLst>
                <a:ext uri="{FF2B5EF4-FFF2-40B4-BE49-F238E27FC236}">
                  <a16:creationId xmlns:a16="http://schemas.microsoft.com/office/drawing/2014/main" id="{B78DFDC4-9BE5-C749-F623-831711414171}"/>
                </a:ext>
              </a:extLst>
            </p:cNvPr>
            <p:cNvSpPr/>
            <p:nvPr/>
          </p:nvSpPr>
          <p:spPr>
            <a:xfrm>
              <a:off x="3261293"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6" name="任意多边形: 形状 131">
              <a:extLst>
                <a:ext uri="{FF2B5EF4-FFF2-40B4-BE49-F238E27FC236}">
                  <a16:creationId xmlns:a16="http://schemas.microsoft.com/office/drawing/2014/main" id="{3D3800B3-031F-380C-0CD3-20519084DD6A}"/>
                </a:ext>
              </a:extLst>
            </p:cNvPr>
            <p:cNvSpPr/>
            <p:nvPr/>
          </p:nvSpPr>
          <p:spPr>
            <a:xfrm>
              <a:off x="3261293"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7" name="任意多边形: 形状 132">
              <a:extLst>
                <a:ext uri="{FF2B5EF4-FFF2-40B4-BE49-F238E27FC236}">
                  <a16:creationId xmlns:a16="http://schemas.microsoft.com/office/drawing/2014/main" id="{F06A512C-525E-EFB6-D658-89CC1F698783}"/>
                </a:ext>
              </a:extLst>
            </p:cNvPr>
            <p:cNvSpPr/>
            <p:nvPr/>
          </p:nvSpPr>
          <p:spPr>
            <a:xfrm>
              <a:off x="3261293"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8" name="任意多边形: 形状 133">
              <a:extLst>
                <a:ext uri="{FF2B5EF4-FFF2-40B4-BE49-F238E27FC236}">
                  <a16:creationId xmlns:a16="http://schemas.microsoft.com/office/drawing/2014/main" id="{E3325A82-982C-8E17-913D-768DFF27961B}"/>
                </a:ext>
              </a:extLst>
            </p:cNvPr>
            <p:cNvSpPr/>
            <p:nvPr/>
          </p:nvSpPr>
          <p:spPr>
            <a:xfrm>
              <a:off x="3261293"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69" name="任意多边形: 形状 134">
              <a:extLst>
                <a:ext uri="{FF2B5EF4-FFF2-40B4-BE49-F238E27FC236}">
                  <a16:creationId xmlns:a16="http://schemas.microsoft.com/office/drawing/2014/main" id="{F8EDC37C-F30E-A9A8-B2A2-5E71B65A33A7}"/>
                </a:ext>
              </a:extLst>
            </p:cNvPr>
            <p:cNvSpPr/>
            <p:nvPr/>
          </p:nvSpPr>
          <p:spPr>
            <a:xfrm>
              <a:off x="3261293"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0" name="任意多边形: 形状 135">
              <a:extLst>
                <a:ext uri="{FF2B5EF4-FFF2-40B4-BE49-F238E27FC236}">
                  <a16:creationId xmlns:a16="http://schemas.microsoft.com/office/drawing/2014/main" id="{4996F0CC-3797-A7D2-DB2A-1316DEA89033}"/>
                </a:ext>
              </a:extLst>
            </p:cNvPr>
            <p:cNvSpPr/>
            <p:nvPr/>
          </p:nvSpPr>
          <p:spPr>
            <a:xfrm>
              <a:off x="3261293"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1" name="任意多边形: 形状 136">
              <a:extLst>
                <a:ext uri="{FF2B5EF4-FFF2-40B4-BE49-F238E27FC236}">
                  <a16:creationId xmlns:a16="http://schemas.microsoft.com/office/drawing/2014/main" id="{703868CA-570C-5EC3-1873-3D83B75D7013}"/>
                </a:ext>
              </a:extLst>
            </p:cNvPr>
            <p:cNvSpPr/>
            <p:nvPr/>
          </p:nvSpPr>
          <p:spPr>
            <a:xfrm>
              <a:off x="3261293"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2" name="任意多边形: 形状 137">
              <a:extLst>
                <a:ext uri="{FF2B5EF4-FFF2-40B4-BE49-F238E27FC236}">
                  <a16:creationId xmlns:a16="http://schemas.microsoft.com/office/drawing/2014/main" id="{5F10F2EC-D455-733A-B6DA-45BD98B88675}"/>
                </a:ext>
              </a:extLst>
            </p:cNvPr>
            <p:cNvSpPr/>
            <p:nvPr/>
          </p:nvSpPr>
          <p:spPr>
            <a:xfrm>
              <a:off x="3261293"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73" name="任意多边形: 形状 138">
              <a:extLst>
                <a:ext uri="{FF2B5EF4-FFF2-40B4-BE49-F238E27FC236}">
                  <a16:creationId xmlns:a16="http://schemas.microsoft.com/office/drawing/2014/main" id="{55B83DB2-D59E-2629-364B-6438EA52A902}"/>
                </a:ext>
              </a:extLst>
            </p:cNvPr>
            <p:cNvSpPr/>
            <p:nvPr/>
          </p:nvSpPr>
          <p:spPr>
            <a:xfrm>
              <a:off x="3261293"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4" name="任意多边形: 形状 89">
              <a:extLst>
                <a:ext uri="{FF2B5EF4-FFF2-40B4-BE49-F238E27FC236}">
                  <a16:creationId xmlns:a16="http://schemas.microsoft.com/office/drawing/2014/main" id="{A6203333-8B3C-981B-BD43-BB73542DAAD8}"/>
                </a:ext>
              </a:extLst>
            </p:cNvPr>
            <p:cNvSpPr/>
            <p:nvPr/>
          </p:nvSpPr>
          <p:spPr>
            <a:xfrm>
              <a:off x="3432676" y="41407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5" name="任意多边形: 形状 90">
              <a:extLst>
                <a:ext uri="{FF2B5EF4-FFF2-40B4-BE49-F238E27FC236}">
                  <a16:creationId xmlns:a16="http://schemas.microsoft.com/office/drawing/2014/main" id="{87847636-2E0B-E7EE-C66A-B0DC8D39E67E}"/>
                </a:ext>
              </a:extLst>
            </p:cNvPr>
            <p:cNvSpPr/>
            <p:nvPr/>
          </p:nvSpPr>
          <p:spPr>
            <a:xfrm>
              <a:off x="3432676" y="39683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6" name="任意多边形: 形状 91">
              <a:extLst>
                <a:ext uri="{FF2B5EF4-FFF2-40B4-BE49-F238E27FC236}">
                  <a16:creationId xmlns:a16="http://schemas.microsoft.com/office/drawing/2014/main" id="{1493540D-A0AF-C5BC-23CC-CC4197EA9BAD}"/>
                </a:ext>
              </a:extLst>
            </p:cNvPr>
            <p:cNvSpPr/>
            <p:nvPr/>
          </p:nvSpPr>
          <p:spPr>
            <a:xfrm>
              <a:off x="3432676" y="37961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7" name="任意多边形: 形状 92">
              <a:extLst>
                <a:ext uri="{FF2B5EF4-FFF2-40B4-BE49-F238E27FC236}">
                  <a16:creationId xmlns:a16="http://schemas.microsoft.com/office/drawing/2014/main" id="{9847F4CC-8570-A554-9C30-AC0E078D89CC}"/>
                </a:ext>
              </a:extLst>
            </p:cNvPr>
            <p:cNvSpPr/>
            <p:nvPr/>
          </p:nvSpPr>
          <p:spPr>
            <a:xfrm>
              <a:off x="3432676" y="362376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8" name="任意多边形: 形状 93">
              <a:extLst>
                <a:ext uri="{FF2B5EF4-FFF2-40B4-BE49-F238E27FC236}">
                  <a16:creationId xmlns:a16="http://schemas.microsoft.com/office/drawing/2014/main" id="{F2C0C045-A4E4-72C3-B223-744E634F0FE9}"/>
                </a:ext>
              </a:extLst>
            </p:cNvPr>
            <p:cNvSpPr/>
            <p:nvPr/>
          </p:nvSpPr>
          <p:spPr>
            <a:xfrm>
              <a:off x="3432676" y="3446426"/>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29" name="任意多边形: 形状 94">
              <a:extLst>
                <a:ext uri="{FF2B5EF4-FFF2-40B4-BE49-F238E27FC236}">
                  <a16:creationId xmlns:a16="http://schemas.microsoft.com/office/drawing/2014/main" id="{9834F13A-E2B5-A165-2A41-BB1A7A0DFD87}"/>
                </a:ext>
              </a:extLst>
            </p:cNvPr>
            <p:cNvSpPr/>
            <p:nvPr/>
          </p:nvSpPr>
          <p:spPr>
            <a:xfrm>
              <a:off x="3432676" y="327414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0" name="任意多边形: 形状 95">
              <a:extLst>
                <a:ext uri="{FF2B5EF4-FFF2-40B4-BE49-F238E27FC236}">
                  <a16:creationId xmlns:a16="http://schemas.microsoft.com/office/drawing/2014/main" id="{AA30D16A-B758-BC74-37B5-7CB40D4C1D1A}"/>
                </a:ext>
              </a:extLst>
            </p:cNvPr>
            <p:cNvSpPr/>
            <p:nvPr/>
          </p:nvSpPr>
          <p:spPr>
            <a:xfrm>
              <a:off x="3432676" y="31017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1" name="任意多边形: 形状 96">
              <a:extLst>
                <a:ext uri="{FF2B5EF4-FFF2-40B4-BE49-F238E27FC236}">
                  <a16:creationId xmlns:a16="http://schemas.microsoft.com/office/drawing/2014/main" id="{26B416C1-3AFA-859E-8127-FF71B0D7EFB4}"/>
                </a:ext>
              </a:extLst>
            </p:cNvPr>
            <p:cNvSpPr/>
            <p:nvPr/>
          </p:nvSpPr>
          <p:spPr>
            <a:xfrm>
              <a:off x="3432676" y="292950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2" name="任意多边形: 形状 97">
              <a:extLst>
                <a:ext uri="{FF2B5EF4-FFF2-40B4-BE49-F238E27FC236}">
                  <a16:creationId xmlns:a16="http://schemas.microsoft.com/office/drawing/2014/main" id="{221E1DDB-C143-6296-48EC-819C8CF85C18}"/>
                </a:ext>
              </a:extLst>
            </p:cNvPr>
            <p:cNvSpPr/>
            <p:nvPr/>
          </p:nvSpPr>
          <p:spPr>
            <a:xfrm>
              <a:off x="3432676" y="27571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3" name="任意多边形: 形状 98">
              <a:extLst>
                <a:ext uri="{FF2B5EF4-FFF2-40B4-BE49-F238E27FC236}">
                  <a16:creationId xmlns:a16="http://schemas.microsoft.com/office/drawing/2014/main" id="{FAAE1DEC-E11B-689F-2267-77FB1FFB0765}"/>
                </a:ext>
              </a:extLst>
            </p:cNvPr>
            <p:cNvSpPr/>
            <p:nvPr/>
          </p:nvSpPr>
          <p:spPr>
            <a:xfrm>
              <a:off x="3432676" y="258487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4" name="任意多边形: 形状 99">
              <a:extLst>
                <a:ext uri="{FF2B5EF4-FFF2-40B4-BE49-F238E27FC236}">
                  <a16:creationId xmlns:a16="http://schemas.microsoft.com/office/drawing/2014/main" id="{69B49696-2147-1A1C-30AC-C350C7ADE213}"/>
                </a:ext>
              </a:extLst>
            </p:cNvPr>
            <p:cNvSpPr/>
            <p:nvPr/>
          </p:nvSpPr>
          <p:spPr>
            <a:xfrm>
              <a:off x="3432676" y="24125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5" name="任意多边形: 形状 100">
              <a:extLst>
                <a:ext uri="{FF2B5EF4-FFF2-40B4-BE49-F238E27FC236}">
                  <a16:creationId xmlns:a16="http://schemas.microsoft.com/office/drawing/2014/main" id="{4DF9A3DA-46FC-A6FC-E0A0-5F846A735F57}"/>
                </a:ext>
              </a:extLst>
            </p:cNvPr>
            <p:cNvSpPr/>
            <p:nvPr/>
          </p:nvSpPr>
          <p:spPr>
            <a:xfrm>
              <a:off x="3432676" y="224023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6" name="任意多边形: 形状 101">
              <a:extLst>
                <a:ext uri="{FF2B5EF4-FFF2-40B4-BE49-F238E27FC236}">
                  <a16:creationId xmlns:a16="http://schemas.microsoft.com/office/drawing/2014/main" id="{089D677F-1FA8-E179-7476-9877F0274888}"/>
                </a:ext>
              </a:extLst>
            </p:cNvPr>
            <p:cNvSpPr/>
            <p:nvPr/>
          </p:nvSpPr>
          <p:spPr>
            <a:xfrm>
              <a:off x="3432676" y="2067883"/>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7" name="任意多边形: 形状 102">
              <a:extLst>
                <a:ext uri="{FF2B5EF4-FFF2-40B4-BE49-F238E27FC236}">
                  <a16:creationId xmlns:a16="http://schemas.microsoft.com/office/drawing/2014/main" id="{9C601160-5114-CF97-01A5-123664083C9C}"/>
                </a:ext>
              </a:extLst>
            </p:cNvPr>
            <p:cNvSpPr/>
            <p:nvPr/>
          </p:nvSpPr>
          <p:spPr>
            <a:xfrm>
              <a:off x="3432676" y="189553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8" name="任意多边形: 形状 103">
              <a:extLst>
                <a:ext uri="{FF2B5EF4-FFF2-40B4-BE49-F238E27FC236}">
                  <a16:creationId xmlns:a16="http://schemas.microsoft.com/office/drawing/2014/main" id="{6B020FED-DC4B-AAB5-34C1-E38A4A52A344}"/>
                </a:ext>
              </a:extLst>
            </p:cNvPr>
            <p:cNvSpPr/>
            <p:nvPr/>
          </p:nvSpPr>
          <p:spPr>
            <a:xfrm>
              <a:off x="3432676" y="172324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39" name="任意多边形: 形状 104">
              <a:extLst>
                <a:ext uri="{FF2B5EF4-FFF2-40B4-BE49-F238E27FC236}">
                  <a16:creationId xmlns:a16="http://schemas.microsoft.com/office/drawing/2014/main" id="{2583151E-D728-5E84-80FD-22AA43DA72DE}"/>
                </a:ext>
              </a:extLst>
            </p:cNvPr>
            <p:cNvSpPr/>
            <p:nvPr/>
          </p:nvSpPr>
          <p:spPr>
            <a:xfrm>
              <a:off x="3432676" y="155089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0" name="任意多边形: 形状 105">
              <a:extLst>
                <a:ext uri="{FF2B5EF4-FFF2-40B4-BE49-F238E27FC236}">
                  <a16:creationId xmlns:a16="http://schemas.microsoft.com/office/drawing/2014/main" id="{4B7B2D6B-B7D5-2885-F12F-E82A808ABC67}"/>
                </a:ext>
              </a:extLst>
            </p:cNvPr>
            <p:cNvSpPr/>
            <p:nvPr/>
          </p:nvSpPr>
          <p:spPr>
            <a:xfrm>
              <a:off x="3432676" y="137861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1" name="任意多边形: 形状 106">
              <a:extLst>
                <a:ext uri="{FF2B5EF4-FFF2-40B4-BE49-F238E27FC236}">
                  <a16:creationId xmlns:a16="http://schemas.microsoft.com/office/drawing/2014/main" id="{B42B590F-32B6-9F00-98E4-65D994F3117F}"/>
                </a:ext>
              </a:extLst>
            </p:cNvPr>
            <p:cNvSpPr/>
            <p:nvPr/>
          </p:nvSpPr>
          <p:spPr>
            <a:xfrm>
              <a:off x="3432676" y="120625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2" name="任意多边形: 形状 107">
              <a:extLst>
                <a:ext uri="{FF2B5EF4-FFF2-40B4-BE49-F238E27FC236}">
                  <a16:creationId xmlns:a16="http://schemas.microsoft.com/office/drawing/2014/main" id="{5A07F12A-91D3-9714-3CE2-EB29C9504BF0}"/>
                </a:ext>
              </a:extLst>
            </p:cNvPr>
            <p:cNvSpPr/>
            <p:nvPr/>
          </p:nvSpPr>
          <p:spPr>
            <a:xfrm>
              <a:off x="3432676" y="103397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3" name="任意多边形: 形状 108">
              <a:extLst>
                <a:ext uri="{FF2B5EF4-FFF2-40B4-BE49-F238E27FC236}">
                  <a16:creationId xmlns:a16="http://schemas.microsoft.com/office/drawing/2014/main" id="{9E65EC79-803A-06EF-62BB-2D4A95ECA2BB}"/>
                </a:ext>
              </a:extLst>
            </p:cNvPr>
            <p:cNvSpPr/>
            <p:nvPr/>
          </p:nvSpPr>
          <p:spPr>
            <a:xfrm>
              <a:off x="3432676" y="861623"/>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4" name="任意多边形: 形状 109">
              <a:extLst>
                <a:ext uri="{FF2B5EF4-FFF2-40B4-BE49-F238E27FC236}">
                  <a16:creationId xmlns:a16="http://schemas.microsoft.com/office/drawing/2014/main" id="{D301B006-FE53-673D-33D3-CE4CD530111E}"/>
                </a:ext>
              </a:extLst>
            </p:cNvPr>
            <p:cNvSpPr/>
            <p:nvPr/>
          </p:nvSpPr>
          <p:spPr>
            <a:xfrm>
              <a:off x="3432676" y="68934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5" name="任意多边形: 形状 110">
              <a:extLst>
                <a:ext uri="{FF2B5EF4-FFF2-40B4-BE49-F238E27FC236}">
                  <a16:creationId xmlns:a16="http://schemas.microsoft.com/office/drawing/2014/main" id="{C01904FA-9F95-7BE4-C53B-8C86696B35A2}"/>
                </a:ext>
              </a:extLst>
            </p:cNvPr>
            <p:cNvSpPr/>
            <p:nvPr/>
          </p:nvSpPr>
          <p:spPr>
            <a:xfrm>
              <a:off x="3432676" y="51698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6" name="任意多边形: 形状 111">
              <a:extLst>
                <a:ext uri="{FF2B5EF4-FFF2-40B4-BE49-F238E27FC236}">
                  <a16:creationId xmlns:a16="http://schemas.microsoft.com/office/drawing/2014/main" id="{7F1BEFFC-5C8D-6281-104A-E1AC3FB98580}"/>
                </a:ext>
              </a:extLst>
            </p:cNvPr>
            <p:cNvSpPr/>
            <p:nvPr/>
          </p:nvSpPr>
          <p:spPr>
            <a:xfrm>
              <a:off x="3432676" y="34463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7" name="任意多边形: 形状 112">
              <a:extLst>
                <a:ext uri="{FF2B5EF4-FFF2-40B4-BE49-F238E27FC236}">
                  <a16:creationId xmlns:a16="http://schemas.microsoft.com/office/drawing/2014/main" id="{C055A770-B166-0DC5-B455-0D10BF0C0E05}"/>
                </a:ext>
              </a:extLst>
            </p:cNvPr>
            <p:cNvSpPr/>
            <p:nvPr/>
          </p:nvSpPr>
          <p:spPr>
            <a:xfrm>
              <a:off x="3432676" y="17235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sp>
          <p:nvSpPr>
            <p:cNvPr id="448" name="任意多边形: 形状 113">
              <a:extLst>
                <a:ext uri="{FF2B5EF4-FFF2-40B4-BE49-F238E27FC236}">
                  <a16:creationId xmlns:a16="http://schemas.microsoft.com/office/drawing/2014/main" id="{7BC1260F-FD92-B0D0-9F64-8CC8E9793E20}"/>
                </a:ext>
              </a:extLst>
            </p:cNvPr>
            <p:cNvSpPr/>
            <p:nvPr/>
          </p:nvSpPr>
          <p:spPr>
            <a:xfrm>
              <a:off x="3432676" y="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lstStyle/>
            <a:p>
              <a:endParaRPr lang="zh-CN" altLang="en-US">
                <a:latin typeface="Arial" panose="020B0604020202020204" pitchFamily="34" charset="0"/>
              </a:endParaRPr>
            </a:p>
          </p:txBody>
        </p:sp>
      </p:grpSp>
      <p:pic>
        <p:nvPicPr>
          <p:cNvPr id="603" name="Picture 602">
            <a:extLst>
              <a:ext uri="{FF2B5EF4-FFF2-40B4-BE49-F238E27FC236}">
                <a16:creationId xmlns:a16="http://schemas.microsoft.com/office/drawing/2014/main" id="{9C364249-A5E3-9015-1811-6E144535CB0D}"/>
              </a:ext>
            </a:extLst>
          </p:cNvPr>
          <p:cNvPicPr>
            <a:picLocks noChangeAspect="1"/>
          </p:cNvPicPr>
          <p:nvPr/>
        </p:nvPicPr>
        <p:blipFill rotWithShape="1">
          <a:blip r:embed="rId2">
            <a:duotone>
              <a:schemeClr val="accent3">
                <a:shade val="45000"/>
                <a:satMod val="135000"/>
              </a:schemeClr>
              <a:prstClr val="white"/>
            </a:duotone>
            <a:extLst>
              <a:ext uri="{28A0092B-C50C-407E-A947-70E740481C1C}">
                <a14:useLocalDpi xmlns:a14="http://schemas.microsoft.com/office/drawing/2010/main" val="0"/>
              </a:ext>
            </a:extLst>
          </a:blip>
          <a:srcRect l="20875" r="31205"/>
          <a:stretch/>
        </p:blipFill>
        <p:spPr>
          <a:xfrm>
            <a:off x="1732219" y="2666598"/>
            <a:ext cx="1947766" cy="2702352"/>
          </a:xfrm>
          <a:prstGeom prst="rect">
            <a:avLst/>
          </a:prstGeom>
        </p:spPr>
      </p:pic>
    </p:spTree>
    <p:extLst>
      <p:ext uri="{BB962C8B-B14F-4D97-AF65-F5344CB8AC3E}">
        <p14:creationId xmlns:p14="http://schemas.microsoft.com/office/powerpoint/2010/main" val="20208587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13C3AA4-EDB9-8352-2944-E37DB1A2D497}"/>
              </a:ext>
            </a:extLst>
          </p:cNvPr>
          <p:cNvGrpSpPr/>
          <p:nvPr/>
        </p:nvGrpSpPr>
        <p:grpSpPr>
          <a:xfrm>
            <a:off x="1628976" y="20320"/>
            <a:ext cx="8638995" cy="6837680"/>
            <a:chOff x="1628976" y="20320"/>
            <a:chExt cx="8638995" cy="6837680"/>
          </a:xfrm>
        </p:grpSpPr>
        <p:grpSp>
          <p:nvGrpSpPr>
            <p:cNvPr id="13" name="图形 6">
              <a:extLst>
                <a:ext uri="{FF2B5EF4-FFF2-40B4-BE49-F238E27FC236}">
                  <a16:creationId xmlns:a16="http://schemas.microsoft.com/office/drawing/2014/main" id="{A8EB0959-DA43-BF70-B232-F9C69FD3C158}"/>
                </a:ext>
              </a:extLst>
            </p:cNvPr>
            <p:cNvGrpSpPr/>
            <p:nvPr/>
          </p:nvGrpSpPr>
          <p:grpSpPr>
            <a:xfrm>
              <a:off x="1657639" y="4621865"/>
              <a:ext cx="3152658" cy="451486"/>
              <a:chOff x="1582193" y="4759953"/>
              <a:chExt cx="2944157" cy="421627"/>
            </a:xfrm>
          </p:grpSpPr>
          <p:sp>
            <p:nvSpPr>
              <p:cNvPr id="14" name="任意多边形: 形状 13">
                <a:extLst>
                  <a:ext uri="{FF2B5EF4-FFF2-40B4-BE49-F238E27FC236}">
                    <a16:creationId xmlns:a16="http://schemas.microsoft.com/office/drawing/2014/main" id="{257D9156-29AA-A32D-8A7B-D4E40B6F2B5D}"/>
                  </a:ext>
                </a:extLst>
              </p:cNvPr>
              <p:cNvSpPr/>
              <p:nvPr/>
            </p:nvSpPr>
            <p:spPr>
              <a:xfrm>
                <a:off x="1582193" y="4759953"/>
                <a:ext cx="2944157" cy="421627"/>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15" name="图形 6">
                <a:extLst>
                  <a:ext uri="{FF2B5EF4-FFF2-40B4-BE49-F238E27FC236}">
                    <a16:creationId xmlns:a16="http://schemas.microsoft.com/office/drawing/2014/main" id="{759376EA-92FE-0DFB-DAFA-53B3618C8239}"/>
                  </a:ext>
                </a:extLst>
              </p:cNvPr>
              <p:cNvGrpSpPr/>
              <p:nvPr/>
            </p:nvGrpSpPr>
            <p:grpSpPr>
              <a:xfrm>
                <a:off x="4171263" y="4848011"/>
                <a:ext cx="245511" cy="245511"/>
                <a:chOff x="4171263" y="4848011"/>
                <a:chExt cx="245511" cy="245511"/>
              </a:xfrm>
            </p:grpSpPr>
            <p:sp>
              <p:nvSpPr>
                <p:cNvPr id="16" name="任意多边形: 形状 15">
                  <a:extLst>
                    <a:ext uri="{FF2B5EF4-FFF2-40B4-BE49-F238E27FC236}">
                      <a16:creationId xmlns:a16="http://schemas.microsoft.com/office/drawing/2014/main" id="{F57C41E1-F874-9E3A-4C4F-E7AA0B279088}"/>
                    </a:ext>
                  </a:extLst>
                </p:cNvPr>
                <p:cNvSpPr/>
                <p:nvPr/>
              </p:nvSpPr>
              <p:spPr>
                <a:xfrm>
                  <a:off x="4171263" y="4848011"/>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sp>
              <p:nvSpPr>
                <p:cNvPr id="17" name="任意多边形: 形状 16">
                  <a:extLst>
                    <a:ext uri="{FF2B5EF4-FFF2-40B4-BE49-F238E27FC236}">
                      <a16:creationId xmlns:a16="http://schemas.microsoft.com/office/drawing/2014/main" id="{D37DD829-2A49-4C2A-925A-DA60DB8E3352}"/>
                    </a:ext>
                  </a:extLst>
                </p:cNvPr>
                <p:cNvSpPr/>
                <p:nvPr/>
              </p:nvSpPr>
              <p:spPr>
                <a:xfrm>
                  <a:off x="4207011" y="4883759"/>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rgbClr val="FFFFFF"/>
                </a:solidFill>
                <a:ln w="5830" cap="flat">
                  <a:noFill/>
                  <a:prstDash val="solid"/>
                  <a:miter/>
                </a:ln>
              </p:spPr>
              <p:txBody>
                <a:bodyPr rtlCol="0" anchor="ctr"/>
                <a:lstStyle/>
                <a:p>
                  <a:endParaRPr lang="zh-CN" altLang="en-US">
                    <a:latin typeface="Arial" panose="020B0604020202020204" pitchFamily="34" charset="0"/>
                  </a:endParaRPr>
                </a:p>
              </p:txBody>
            </p:sp>
            <p:sp>
              <p:nvSpPr>
                <p:cNvPr id="18" name="任意多边形: 形状 17">
                  <a:extLst>
                    <a:ext uri="{FF2B5EF4-FFF2-40B4-BE49-F238E27FC236}">
                      <a16:creationId xmlns:a16="http://schemas.microsoft.com/office/drawing/2014/main" id="{033B8AAB-6345-DE29-BD20-EDB445718890}"/>
                    </a:ext>
                  </a:extLst>
                </p:cNvPr>
                <p:cNvSpPr/>
                <p:nvPr/>
              </p:nvSpPr>
              <p:spPr>
                <a:xfrm>
                  <a:off x="4251389" y="4928137"/>
                  <a:ext cx="85258" cy="85258"/>
                </a:xfrm>
                <a:custGeom>
                  <a:avLst/>
                  <a:gdLst>
                    <a:gd name="connsiteX0" fmla="*/ 85259 w 85258"/>
                    <a:gd name="connsiteY0" fmla="*/ 42629 h 85258"/>
                    <a:gd name="connsiteX1" fmla="*/ 42629 w 85258"/>
                    <a:gd name="connsiteY1" fmla="*/ 85258 h 85258"/>
                    <a:gd name="connsiteX2" fmla="*/ 0 w 85258"/>
                    <a:gd name="connsiteY2" fmla="*/ 42629 h 85258"/>
                    <a:gd name="connsiteX3" fmla="*/ 42629 w 85258"/>
                    <a:gd name="connsiteY3" fmla="*/ 0 h 85258"/>
                    <a:gd name="connsiteX4" fmla="*/ 85259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9" y="42629"/>
                      </a:moveTo>
                      <a:cubicBezTo>
                        <a:pt x="85259" y="66173"/>
                        <a:pt x="66173" y="85258"/>
                        <a:pt x="42629" y="85258"/>
                      </a:cubicBezTo>
                      <a:cubicBezTo>
                        <a:pt x="19086" y="85258"/>
                        <a:pt x="0" y="66173"/>
                        <a:pt x="0" y="42629"/>
                      </a:cubicBezTo>
                      <a:cubicBezTo>
                        <a:pt x="0" y="19086"/>
                        <a:pt x="19086" y="0"/>
                        <a:pt x="42629" y="0"/>
                      </a:cubicBezTo>
                      <a:cubicBezTo>
                        <a:pt x="66173" y="0"/>
                        <a:pt x="85259" y="19086"/>
                        <a:pt x="85259" y="42629"/>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19" name="图形 6">
                <a:extLst>
                  <a:ext uri="{FF2B5EF4-FFF2-40B4-BE49-F238E27FC236}">
                    <a16:creationId xmlns:a16="http://schemas.microsoft.com/office/drawing/2014/main" id="{55A271E3-BC45-0096-FD33-AA42ABBD83B6}"/>
                  </a:ext>
                </a:extLst>
              </p:cNvPr>
              <p:cNvGrpSpPr/>
              <p:nvPr/>
            </p:nvGrpSpPr>
            <p:grpSpPr>
              <a:xfrm>
                <a:off x="1665760" y="4848011"/>
                <a:ext cx="245511" cy="245511"/>
                <a:chOff x="1665760" y="4848011"/>
                <a:chExt cx="245511" cy="245511"/>
              </a:xfrm>
            </p:grpSpPr>
            <p:sp>
              <p:nvSpPr>
                <p:cNvPr id="20" name="任意多边形: 形状 19">
                  <a:extLst>
                    <a:ext uri="{FF2B5EF4-FFF2-40B4-BE49-F238E27FC236}">
                      <a16:creationId xmlns:a16="http://schemas.microsoft.com/office/drawing/2014/main" id="{F3404A03-FC9D-C9B8-9AB9-D64F7E30C57E}"/>
                    </a:ext>
                  </a:extLst>
                </p:cNvPr>
                <p:cNvSpPr/>
                <p:nvPr/>
              </p:nvSpPr>
              <p:spPr>
                <a:xfrm>
                  <a:off x="1665760" y="4848011"/>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sp>
              <p:nvSpPr>
                <p:cNvPr id="21" name="任意多边形: 形状 20">
                  <a:extLst>
                    <a:ext uri="{FF2B5EF4-FFF2-40B4-BE49-F238E27FC236}">
                      <a16:creationId xmlns:a16="http://schemas.microsoft.com/office/drawing/2014/main" id="{EED95E4F-B9E9-3CDE-71F0-3C1810719F4F}"/>
                    </a:ext>
                  </a:extLst>
                </p:cNvPr>
                <p:cNvSpPr/>
                <p:nvPr/>
              </p:nvSpPr>
              <p:spPr>
                <a:xfrm>
                  <a:off x="1701508" y="4883759"/>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rgbClr val="FFFFFF"/>
                </a:solidFill>
                <a:ln w="5830" cap="flat">
                  <a:noFill/>
                  <a:prstDash val="solid"/>
                  <a:miter/>
                </a:ln>
              </p:spPr>
              <p:txBody>
                <a:bodyPr rtlCol="0" anchor="ctr"/>
                <a:lstStyle/>
                <a:p>
                  <a:endParaRPr lang="zh-CN" altLang="en-US">
                    <a:latin typeface="Arial" panose="020B0604020202020204" pitchFamily="34" charset="0"/>
                  </a:endParaRPr>
                </a:p>
              </p:txBody>
            </p:sp>
            <p:sp>
              <p:nvSpPr>
                <p:cNvPr id="22" name="任意多边形: 形状 21">
                  <a:extLst>
                    <a:ext uri="{FF2B5EF4-FFF2-40B4-BE49-F238E27FC236}">
                      <a16:creationId xmlns:a16="http://schemas.microsoft.com/office/drawing/2014/main" id="{4826AA7F-AA51-0566-8443-9CBFA8EA9ECF}"/>
                    </a:ext>
                  </a:extLst>
                </p:cNvPr>
                <p:cNvSpPr/>
                <p:nvPr/>
              </p:nvSpPr>
              <p:spPr>
                <a:xfrm>
                  <a:off x="1745887" y="4928137"/>
                  <a:ext cx="85258" cy="85258"/>
                </a:xfrm>
                <a:custGeom>
                  <a:avLst/>
                  <a:gdLst>
                    <a:gd name="connsiteX0" fmla="*/ 85258 w 85258"/>
                    <a:gd name="connsiteY0" fmla="*/ 42629 h 85258"/>
                    <a:gd name="connsiteX1" fmla="*/ 42629 w 85258"/>
                    <a:gd name="connsiteY1" fmla="*/ 85258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8"/>
                        <a:pt x="42629" y="85258"/>
                      </a:cubicBezTo>
                      <a:cubicBezTo>
                        <a:pt x="19086" y="85258"/>
                        <a:pt x="0" y="66173"/>
                        <a:pt x="0" y="42629"/>
                      </a:cubicBezTo>
                      <a:cubicBezTo>
                        <a:pt x="0" y="19086"/>
                        <a:pt x="19086" y="0"/>
                        <a:pt x="42629" y="0"/>
                      </a:cubicBezTo>
                      <a:cubicBezTo>
                        <a:pt x="66173" y="0"/>
                        <a:pt x="85258" y="19086"/>
                        <a:pt x="85258" y="42629"/>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grpSp>
        </p:grpSp>
        <p:sp>
          <p:nvSpPr>
            <p:cNvPr id="24" name="任意多边形: 形状 23">
              <a:extLst>
                <a:ext uri="{FF2B5EF4-FFF2-40B4-BE49-F238E27FC236}">
                  <a16:creationId xmlns:a16="http://schemas.microsoft.com/office/drawing/2014/main" id="{23C01A1F-B422-8780-674F-224E2DC8B8EA}"/>
                </a:ext>
              </a:extLst>
            </p:cNvPr>
            <p:cNvSpPr/>
            <p:nvPr/>
          </p:nvSpPr>
          <p:spPr>
            <a:xfrm>
              <a:off x="4360685" y="3071700"/>
              <a:ext cx="451485" cy="2005210"/>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25" name="图形 6">
              <a:extLst>
                <a:ext uri="{FF2B5EF4-FFF2-40B4-BE49-F238E27FC236}">
                  <a16:creationId xmlns:a16="http://schemas.microsoft.com/office/drawing/2014/main" id="{AA40A206-8CE6-A71A-CFE5-DCA0B8330991}"/>
                </a:ext>
              </a:extLst>
            </p:cNvPr>
            <p:cNvGrpSpPr/>
            <p:nvPr/>
          </p:nvGrpSpPr>
          <p:grpSpPr>
            <a:xfrm>
              <a:off x="4454979" y="3189037"/>
              <a:ext cx="262898" cy="262898"/>
              <a:chOff x="4194531" y="3418503"/>
              <a:chExt cx="245511" cy="245511"/>
            </a:xfrm>
          </p:grpSpPr>
          <p:sp>
            <p:nvSpPr>
              <p:cNvPr id="26" name="任意多边形: 形状 25">
                <a:extLst>
                  <a:ext uri="{FF2B5EF4-FFF2-40B4-BE49-F238E27FC236}">
                    <a16:creationId xmlns:a16="http://schemas.microsoft.com/office/drawing/2014/main" id="{E4C9642D-DD3B-0806-61C9-D55E0E1BCDE1}"/>
                  </a:ext>
                </a:extLst>
              </p:cNvPr>
              <p:cNvSpPr/>
              <p:nvPr/>
            </p:nvSpPr>
            <p:spPr>
              <a:xfrm>
                <a:off x="4194531" y="3418503"/>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sp>
            <p:nvSpPr>
              <p:cNvPr id="27" name="任意多边形: 形状 26">
                <a:extLst>
                  <a:ext uri="{FF2B5EF4-FFF2-40B4-BE49-F238E27FC236}">
                    <a16:creationId xmlns:a16="http://schemas.microsoft.com/office/drawing/2014/main" id="{3A6DCE56-7FD3-D775-E5B1-3B4C7CA9BA51}"/>
                  </a:ext>
                </a:extLst>
              </p:cNvPr>
              <p:cNvSpPr/>
              <p:nvPr/>
            </p:nvSpPr>
            <p:spPr>
              <a:xfrm>
                <a:off x="4230279" y="3454250"/>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rgbClr val="FFFFFF"/>
              </a:solidFill>
              <a:ln w="5830" cap="flat">
                <a:noFill/>
                <a:prstDash val="solid"/>
                <a:miter/>
              </a:ln>
            </p:spPr>
            <p:txBody>
              <a:bodyPr rtlCol="0" anchor="ctr"/>
              <a:lstStyle/>
              <a:p>
                <a:endParaRPr lang="zh-CN" altLang="en-US">
                  <a:latin typeface="Arial" panose="020B0604020202020204" pitchFamily="34" charset="0"/>
                </a:endParaRPr>
              </a:p>
            </p:txBody>
          </p:sp>
          <p:sp>
            <p:nvSpPr>
              <p:cNvPr id="28" name="任意多边形: 形状 27">
                <a:extLst>
                  <a:ext uri="{FF2B5EF4-FFF2-40B4-BE49-F238E27FC236}">
                    <a16:creationId xmlns:a16="http://schemas.microsoft.com/office/drawing/2014/main" id="{15095EB6-AC23-071A-C828-8ECB9B07BFCC}"/>
                  </a:ext>
                </a:extLst>
              </p:cNvPr>
              <p:cNvSpPr/>
              <p:nvPr/>
            </p:nvSpPr>
            <p:spPr>
              <a:xfrm>
                <a:off x="4274658" y="3498629"/>
                <a:ext cx="85258" cy="85258"/>
              </a:xfrm>
              <a:custGeom>
                <a:avLst/>
                <a:gdLst>
                  <a:gd name="connsiteX0" fmla="*/ 85258 w 85258"/>
                  <a:gd name="connsiteY0" fmla="*/ 42629 h 85258"/>
                  <a:gd name="connsiteX1" fmla="*/ 42629 w 85258"/>
                  <a:gd name="connsiteY1" fmla="*/ 85258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8"/>
                      <a:pt x="42629" y="85258"/>
                    </a:cubicBezTo>
                    <a:cubicBezTo>
                      <a:pt x="19086" y="85258"/>
                      <a:pt x="0" y="66173"/>
                      <a:pt x="0" y="42629"/>
                    </a:cubicBezTo>
                    <a:cubicBezTo>
                      <a:pt x="0" y="19086"/>
                      <a:pt x="19086" y="0"/>
                      <a:pt x="42629" y="0"/>
                    </a:cubicBezTo>
                    <a:cubicBezTo>
                      <a:pt x="66173" y="0"/>
                      <a:pt x="85258" y="19086"/>
                      <a:pt x="85258" y="42629"/>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grpSp>
        <p:sp>
          <p:nvSpPr>
            <p:cNvPr id="34" name="任意多边形: 形状 33">
              <a:extLst>
                <a:ext uri="{FF2B5EF4-FFF2-40B4-BE49-F238E27FC236}">
                  <a16:creationId xmlns:a16="http://schemas.microsoft.com/office/drawing/2014/main" id="{AA6EA989-A037-62E4-F47E-FA8B8181D207}"/>
                </a:ext>
              </a:extLst>
            </p:cNvPr>
            <p:cNvSpPr/>
            <p:nvPr/>
          </p:nvSpPr>
          <p:spPr>
            <a:xfrm>
              <a:off x="4360685" y="3071700"/>
              <a:ext cx="3152658" cy="451485"/>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35" name="图形 6">
              <a:extLst>
                <a:ext uri="{FF2B5EF4-FFF2-40B4-BE49-F238E27FC236}">
                  <a16:creationId xmlns:a16="http://schemas.microsoft.com/office/drawing/2014/main" id="{CE33A470-D420-ED69-8C28-156FCC8B1B28}"/>
                </a:ext>
              </a:extLst>
            </p:cNvPr>
            <p:cNvGrpSpPr/>
            <p:nvPr/>
          </p:nvGrpSpPr>
          <p:grpSpPr>
            <a:xfrm>
              <a:off x="7133109" y="3165994"/>
              <a:ext cx="262898" cy="262898"/>
              <a:chOff x="6695543" y="3400366"/>
              <a:chExt cx="245511" cy="245511"/>
            </a:xfrm>
          </p:grpSpPr>
          <p:sp>
            <p:nvSpPr>
              <p:cNvPr id="36" name="任意多边形: 形状 35">
                <a:extLst>
                  <a:ext uri="{FF2B5EF4-FFF2-40B4-BE49-F238E27FC236}">
                    <a16:creationId xmlns:a16="http://schemas.microsoft.com/office/drawing/2014/main" id="{50D1C2BC-4CE9-17B3-E747-C3521446CF68}"/>
                  </a:ext>
                </a:extLst>
              </p:cNvPr>
              <p:cNvSpPr/>
              <p:nvPr/>
            </p:nvSpPr>
            <p:spPr>
              <a:xfrm>
                <a:off x="6695543" y="3400366"/>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sp>
            <p:nvSpPr>
              <p:cNvPr id="37" name="任意多边形: 形状 36">
                <a:extLst>
                  <a:ext uri="{FF2B5EF4-FFF2-40B4-BE49-F238E27FC236}">
                    <a16:creationId xmlns:a16="http://schemas.microsoft.com/office/drawing/2014/main" id="{FA5BA851-4C93-C364-8625-54FFEBD5CDAA}"/>
                  </a:ext>
                </a:extLst>
              </p:cNvPr>
              <p:cNvSpPr/>
              <p:nvPr/>
            </p:nvSpPr>
            <p:spPr>
              <a:xfrm>
                <a:off x="6731291" y="3436114"/>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rgbClr val="FFFFFF"/>
              </a:solidFill>
              <a:ln w="5830" cap="flat">
                <a:noFill/>
                <a:prstDash val="solid"/>
                <a:miter/>
              </a:ln>
            </p:spPr>
            <p:txBody>
              <a:bodyPr rtlCol="0" anchor="ctr"/>
              <a:lstStyle/>
              <a:p>
                <a:endParaRPr lang="zh-CN" altLang="en-US">
                  <a:latin typeface="Arial" panose="020B0604020202020204" pitchFamily="34" charset="0"/>
                </a:endParaRPr>
              </a:p>
            </p:txBody>
          </p:sp>
          <p:sp>
            <p:nvSpPr>
              <p:cNvPr id="38" name="任意多边形: 形状 37">
                <a:extLst>
                  <a:ext uri="{FF2B5EF4-FFF2-40B4-BE49-F238E27FC236}">
                    <a16:creationId xmlns:a16="http://schemas.microsoft.com/office/drawing/2014/main" id="{725BB84E-043C-5C64-5059-8F50D52AB008}"/>
                  </a:ext>
                </a:extLst>
              </p:cNvPr>
              <p:cNvSpPr/>
              <p:nvPr/>
            </p:nvSpPr>
            <p:spPr>
              <a:xfrm>
                <a:off x="6775670" y="3480493"/>
                <a:ext cx="85258" cy="85258"/>
              </a:xfrm>
              <a:custGeom>
                <a:avLst/>
                <a:gdLst>
                  <a:gd name="connsiteX0" fmla="*/ 85259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9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9" y="42629"/>
                    </a:moveTo>
                    <a:cubicBezTo>
                      <a:pt x="85259" y="66173"/>
                      <a:pt x="66173" y="85259"/>
                      <a:pt x="42629" y="85259"/>
                    </a:cubicBezTo>
                    <a:cubicBezTo>
                      <a:pt x="19086" y="85259"/>
                      <a:pt x="0" y="66173"/>
                      <a:pt x="0" y="42629"/>
                    </a:cubicBezTo>
                    <a:cubicBezTo>
                      <a:pt x="0" y="19086"/>
                      <a:pt x="19086" y="0"/>
                      <a:pt x="42629" y="0"/>
                    </a:cubicBezTo>
                    <a:cubicBezTo>
                      <a:pt x="66173" y="0"/>
                      <a:pt x="85259" y="19086"/>
                      <a:pt x="85259" y="42629"/>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grpSp>
        <p:sp>
          <p:nvSpPr>
            <p:cNvPr id="44" name="任意多边形: 形状 43">
              <a:extLst>
                <a:ext uri="{FF2B5EF4-FFF2-40B4-BE49-F238E27FC236}">
                  <a16:creationId xmlns:a16="http://schemas.microsoft.com/office/drawing/2014/main" id="{BD23FC3C-EE03-0DDA-051C-27B8599061D4}"/>
                </a:ext>
              </a:extLst>
            </p:cNvPr>
            <p:cNvSpPr/>
            <p:nvPr/>
          </p:nvSpPr>
          <p:spPr>
            <a:xfrm>
              <a:off x="7071537" y="1515229"/>
              <a:ext cx="451485" cy="2005210"/>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45" name="图形 6">
              <a:extLst>
                <a:ext uri="{FF2B5EF4-FFF2-40B4-BE49-F238E27FC236}">
                  <a16:creationId xmlns:a16="http://schemas.microsoft.com/office/drawing/2014/main" id="{066C4F2C-759D-257E-695A-20AE84839AB9}"/>
                </a:ext>
              </a:extLst>
            </p:cNvPr>
            <p:cNvGrpSpPr/>
            <p:nvPr/>
          </p:nvGrpSpPr>
          <p:grpSpPr>
            <a:xfrm>
              <a:off x="7165831" y="1632565"/>
              <a:ext cx="262898" cy="262898"/>
              <a:chOff x="6726101" y="1968350"/>
              <a:chExt cx="245511" cy="245511"/>
            </a:xfrm>
          </p:grpSpPr>
          <p:sp>
            <p:nvSpPr>
              <p:cNvPr id="46" name="任意多边形: 形状 45">
                <a:extLst>
                  <a:ext uri="{FF2B5EF4-FFF2-40B4-BE49-F238E27FC236}">
                    <a16:creationId xmlns:a16="http://schemas.microsoft.com/office/drawing/2014/main" id="{209EC66B-7D4D-5331-96A2-1A3D20C0265A}"/>
                  </a:ext>
                </a:extLst>
              </p:cNvPr>
              <p:cNvSpPr/>
              <p:nvPr/>
            </p:nvSpPr>
            <p:spPr>
              <a:xfrm>
                <a:off x="6726101" y="1968350"/>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sp>
            <p:nvSpPr>
              <p:cNvPr id="47" name="任意多边形: 形状 46">
                <a:extLst>
                  <a:ext uri="{FF2B5EF4-FFF2-40B4-BE49-F238E27FC236}">
                    <a16:creationId xmlns:a16="http://schemas.microsoft.com/office/drawing/2014/main" id="{AEBCECC7-423C-6221-7294-92163CC7111D}"/>
                  </a:ext>
                </a:extLst>
              </p:cNvPr>
              <p:cNvSpPr/>
              <p:nvPr/>
            </p:nvSpPr>
            <p:spPr>
              <a:xfrm>
                <a:off x="6761849" y="2004098"/>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rgbClr val="FFFFFF"/>
              </a:solidFill>
              <a:ln w="5830" cap="flat">
                <a:noFill/>
                <a:prstDash val="solid"/>
                <a:miter/>
              </a:ln>
            </p:spPr>
            <p:txBody>
              <a:bodyPr rtlCol="0" anchor="ctr"/>
              <a:lstStyle/>
              <a:p>
                <a:endParaRPr lang="zh-CN" altLang="en-US">
                  <a:latin typeface="Arial" panose="020B0604020202020204" pitchFamily="34" charset="0"/>
                </a:endParaRPr>
              </a:p>
            </p:txBody>
          </p:sp>
          <p:sp>
            <p:nvSpPr>
              <p:cNvPr id="48" name="任意多边形: 形状 47">
                <a:extLst>
                  <a:ext uri="{FF2B5EF4-FFF2-40B4-BE49-F238E27FC236}">
                    <a16:creationId xmlns:a16="http://schemas.microsoft.com/office/drawing/2014/main" id="{DCB3ACB3-9253-FAB7-023C-EBEEB1C86599}"/>
                  </a:ext>
                </a:extLst>
              </p:cNvPr>
              <p:cNvSpPr/>
              <p:nvPr/>
            </p:nvSpPr>
            <p:spPr>
              <a:xfrm>
                <a:off x="6806227" y="2048477"/>
                <a:ext cx="85258" cy="85258"/>
              </a:xfrm>
              <a:custGeom>
                <a:avLst/>
                <a:gdLst>
                  <a:gd name="connsiteX0" fmla="*/ 85259 w 85258"/>
                  <a:gd name="connsiteY0" fmla="*/ 42629 h 85258"/>
                  <a:gd name="connsiteX1" fmla="*/ 42629 w 85258"/>
                  <a:gd name="connsiteY1" fmla="*/ 85258 h 85258"/>
                  <a:gd name="connsiteX2" fmla="*/ 0 w 85258"/>
                  <a:gd name="connsiteY2" fmla="*/ 42629 h 85258"/>
                  <a:gd name="connsiteX3" fmla="*/ 42629 w 85258"/>
                  <a:gd name="connsiteY3" fmla="*/ 0 h 85258"/>
                  <a:gd name="connsiteX4" fmla="*/ 85259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9" y="42629"/>
                    </a:moveTo>
                    <a:cubicBezTo>
                      <a:pt x="85259" y="66173"/>
                      <a:pt x="66173" y="85258"/>
                      <a:pt x="42629" y="85258"/>
                    </a:cubicBezTo>
                    <a:cubicBezTo>
                      <a:pt x="19086" y="85258"/>
                      <a:pt x="0" y="66173"/>
                      <a:pt x="0" y="42629"/>
                    </a:cubicBezTo>
                    <a:cubicBezTo>
                      <a:pt x="0" y="19086"/>
                      <a:pt x="19086" y="0"/>
                      <a:pt x="42629" y="0"/>
                    </a:cubicBezTo>
                    <a:cubicBezTo>
                      <a:pt x="66173" y="0"/>
                      <a:pt x="85259" y="19086"/>
                      <a:pt x="85259" y="42629"/>
                    </a:cubicBezTo>
                    <a:close/>
                  </a:path>
                </a:pathLst>
              </a:custGeom>
              <a:solidFill>
                <a:srgbClr val="000B21"/>
              </a:solidFill>
              <a:ln w="5830" cap="flat">
                <a:noFill/>
                <a:prstDash val="solid"/>
                <a:miter/>
              </a:ln>
            </p:spPr>
            <p:txBody>
              <a:bodyPr rtlCol="0" anchor="ctr"/>
              <a:lstStyle/>
              <a:p>
                <a:endParaRPr lang="zh-CN" altLang="en-US">
                  <a:latin typeface="Arial" panose="020B0604020202020204" pitchFamily="34" charset="0"/>
                </a:endParaRPr>
              </a:p>
            </p:txBody>
          </p:sp>
        </p:grpSp>
        <p:sp>
          <p:nvSpPr>
            <p:cNvPr id="54" name="任意多边形: 形状 53">
              <a:extLst>
                <a:ext uri="{FF2B5EF4-FFF2-40B4-BE49-F238E27FC236}">
                  <a16:creationId xmlns:a16="http://schemas.microsoft.com/office/drawing/2014/main" id="{D9CC253B-B754-4460-0DA4-2E286CBE4AD9}"/>
                </a:ext>
              </a:extLst>
            </p:cNvPr>
            <p:cNvSpPr/>
            <p:nvPr/>
          </p:nvSpPr>
          <p:spPr>
            <a:xfrm>
              <a:off x="7079718" y="1486941"/>
              <a:ext cx="3152658" cy="451486"/>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4" name="矩形: 圆角 63">
              <a:extLst>
                <a:ext uri="{FF2B5EF4-FFF2-40B4-BE49-F238E27FC236}">
                  <a16:creationId xmlns:a16="http://schemas.microsoft.com/office/drawing/2014/main" id="{97BB094E-969A-74CE-AAC7-42F6BF76F4F0}"/>
                </a:ext>
              </a:extLst>
            </p:cNvPr>
            <p:cNvSpPr/>
            <p:nvPr/>
          </p:nvSpPr>
          <p:spPr>
            <a:xfrm>
              <a:off x="9852141" y="20320"/>
              <a:ext cx="415830" cy="1927411"/>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2" name="Group 1">
              <a:extLst>
                <a:ext uri="{FF2B5EF4-FFF2-40B4-BE49-F238E27FC236}">
                  <a16:creationId xmlns:a16="http://schemas.microsoft.com/office/drawing/2014/main" id="{69CEB8DB-7C5B-3887-1A36-023D5E230CB4}"/>
                </a:ext>
              </a:extLst>
            </p:cNvPr>
            <p:cNvGrpSpPr/>
            <p:nvPr/>
          </p:nvGrpSpPr>
          <p:grpSpPr>
            <a:xfrm>
              <a:off x="1628976" y="4624925"/>
              <a:ext cx="451486" cy="2233075"/>
              <a:chOff x="1628976" y="4624925"/>
              <a:chExt cx="451486" cy="2233075"/>
            </a:xfrm>
          </p:grpSpPr>
          <p:sp>
            <p:nvSpPr>
              <p:cNvPr id="74" name="任意多边形: 形状 73">
                <a:extLst>
                  <a:ext uri="{FF2B5EF4-FFF2-40B4-BE49-F238E27FC236}">
                    <a16:creationId xmlns:a16="http://schemas.microsoft.com/office/drawing/2014/main" id="{EFB4AD46-CCAB-AC41-3A49-4E1D85FCCBF1}"/>
                  </a:ext>
                </a:extLst>
              </p:cNvPr>
              <p:cNvSpPr/>
              <p:nvPr/>
            </p:nvSpPr>
            <p:spPr>
              <a:xfrm>
                <a:off x="1628976" y="4624925"/>
                <a:ext cx="451486" cy="2233075"/>
              </a:xfrm>
              <a:prstGeom prst="roundRect">
                <a:avLst>
                  <a:gd name="adj" fmla="val 50000"/>
                </a:avLst>
              </a:prstGeom>
              <a:solidFill>
                <a:schemeClr val="accent1"/>
              </a:solidFill>
              <a:ln w="23321" cap="flat">
                <a:solidFill>
                  <a:schemeClr val="accent3"/>
                </a:solidFill>
                <a:prstDash val="solid"/>
                <a:miter/>
              </a:ln>
            </p:spPr>
            <p:txBody>
              <a:bodyPr rtlCol="0" anchor="ctr"/>
              <a:lstStyle/>
              <a:p>
                <a:endParaRPr lang="zh-CN" altLang="en-US">
                  <a:latin typeface="Arial" panose="020B0604020202020204" pitchFamily="34" charset="0"/>
                </a:endParaRPr>
              </a:p>
            </p:txBody>
          </p:sp>
          <p:grpSp>
            <p:nvGrpSpPr>
              <p:cNvPr id="75" name="图形 6">
                <a:extLst>
                  <a:ext uri="{FF2B5EF4-FFF2-40B4-BE49-F238E27FC236}">
                    <a16:creationId xmlns:a16="http://schemas.microsoft.com/office/drawing/2014/main" id="{424D04E1-1CE1-BAF4-3FA0-63F629D8C1D1}"/>
                  </a:ext>
                </a:extLst>
              </p:cNvPr>
              <p:cNvGrpSpPr/>
              <p:nvPr/>
            </p:nvGrpSpPr>
            <p:grpSpPr>
              <a:xfrm>
                <a:off x="1723269" y="4742324"/>
                <a:ext cx="262898" cy="262898"/>
                <a:chOff x="1643483" y="4872445"/>
                <a:chExt cx="245511" cy="245511"/>
              </a:xfrm>
            </p:grpSpPr>
            <p:sp>
              <p:nvSpPr>
                <p:cNvPr id="76" name="任意多边形: 形状 75">
                  <a:extLst>
                    <a:ext uri="{FF2B5EF4-FFF2-40B4-BE49-F238E27FC236}">
                      <a16:creationId xmlns:a16="http://schemas.microsoft.com/office/drawing/2014/main" id="{08AD99C1-5DAD-D799-95EF-F47E99C6BDF9}"/>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77" name="任意多边形: 形状 76">
                  <a:extLst>
                    <a:ext uri="{FF2B5EF4-FFF2-40B4-BE49-F238E27FC236}">
                      <a16:creationId xmlns:a16="http://schemas.microsoft.com/office/drawing/2014/main" id="{7FDD076D-1D34-0E35-C925-9104E005EAB9}"/>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78" name="任意多边形: 形状 77">
                  <a:extLst>
                    <a:ext uri="{FF2B5EF4-FFF2-40B4-BE49-F238E27FC236}">
                      <a16:creationId xmlns:a16="http://schemas.microsoft.com/office/drawing/2014/main" id="{242C7502-3445-21F8-F436-50C05E118FF1}"/>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83" name="图形 6">
                <a:extLst>
                  <a:ext uri="{FF2B5EF4-FFF2-40B4-BE49-F238E27FC236}">
                    <a16:creationId xmlns:a16="http://schemas.microsoft.com/office/drawing/2014/main" id="{FA7A5A6D-813C-4D8A-0A36-F672B4AF45E4}"/>
                  </a:ext>
                </a:extLst>
              </p:cNvPr>
              <p:cNvGrpSpPr/>
              <p:nvPr/>
            </p:nvGrpSpPr>
            <p:grpSpPr>
              <a:xfrm>
                <a:off x="1723269" y="6482793"/>
                <a:ext cx="262898" cy="262898"/>
                <a:chOff x="1643483" y="4872445"/>
                <a:chExt cx="245511" cy="245511"/>
              </a:xfrm>
            </p:grpSpPr>
            <p:sp>
              <p:nvSpPr>
                <p:cNvPr id="84" name="任意多边形: 形状 75">
                  <a:extLst>
                    <a:ext uri="{FF2B5EF4-FFF2-40B4-BE49-F238E27FC236}">
                      <a16:creationId xmlns:a16="http://schemas.microsoft.com/office/drawing/2014/main" id="{CAF08257-D936-4DD4-2213-7DB11CB4466E}"/>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85" name="任意多边形: 形状 76">
                  <a:extLst>
                    <a:ext uri="{FF2B5EF4-FFF2-40B4-BE49-F238E27FC236}">
                      <a16:creationId xmlns:a16="http://schemas.microsoft.com/office/drawing/2014/main" id="{56B4BAD9-5DB9-59DF-C271-D5188DAE769B}"/>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93" name="任意多边形: 形状 77">
                  <a:extLst>
                    <a:ext uri="{FF2B5EF4-FFF2-40B4-BE49-F238E27FC236}">
                      <a16:creationId xmlns:a16="http://schemas.microsoft.com/office/drawing/2014/main" id="{0EC259AA-E0D4-1F9B-7DD0-B7D6A14C0D50}"/>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grpSp>
          <p:nvGrpSpPr>
            <p:cNvPr id="94" name="图形 6">
              <a:extLst>
                <a:ext uri="{FF2B5EF4-FFF2-40B4-BE49-F238E27FC236}">
                  <a16:creationId xmlns:a16="http://schemas.microsoft.com/office/drawing/2014/main" id="{BDE9E373-1F4E-5A1F-0F02-2EB430FB9B1F}"/>
                </a:ext>
              </a:extLst>
            </p:cNvPr>
            <p:cNvGrpSpPr/>
            <p:nvPr/>
          </p:nvGrpSpPr>
          <p:grpSpPr>
            <a:xfrm>
              <a:off x="4454978" y="4690198"/>
              <a:ext cx="262898" cy="262898"/>
              <a:chOff x="1643483" y="4872445"/>
              <a:chExt cx="245511" cy="245511"/>
            </a:xfrm>
          </p:grpSpPr>
          <p:sp>
            <p:nvSpPr>
              <p:cNvPr id="95" name="任意多边形: 形状 75">
                <a:extLst>
                  <a:ext uri="{FF2B5EF4-FFF2-40B4-BE49-F238E27FC236}">
                    <a16:creationId xmlns:a16="http://schemas.microsoft.com/office/drawing/2014/main" id="{F28E50A2-9BB7-1351-CE80-478396DAAC60}"/>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96" name="任意多边形: 形状 76">
                <a:extLst>
                  <a:ext uri="{FF2B5EF4-FFF2-40B4-BE49-F238E27FC236}">
                    <a16:creationId xmlns:a16="http://schemas.microsoft.com/office/drawing/2014/main" id="{27E1B028-C2D9-67C8-E75C-EA0541035A9F}"/>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97" name="任意多边形: 形状 77">
                <a:extLst>
                  <a:ext uri="{FF2B5EF4-FFF2-40B4-BE49-F238E27FC236}">
                    <a16:creationId xmlns:a16="http://schemas.microsoft.com/office/drawing/2014/main" id="{07AF6338-5449-851C-2532-4FA5F5FEB74A}"/>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98" name="图形 6">
              <a:extLst>
                <a:ext uri="{FF2B5EF4-FFF2-40B4-BE49-F238E27FC236}">
                  <a16:creationId xmlns:a16="http://schemas.microsoft.com/office/drawing/2014/main" id="{2EB4A2B3-05EB-4125-8581-8C460CBAC8AB}"/>
                </a:ext>
              </a:extLst>
            </p:cNvPr>
            <p:cNvGrpSpPr/>
            <p:nvPr/>
          </p:nvGrpSpPr>
          <p:grpSpPr>
            <a:xfrm>
              <a:off x="4454978" y="3165993"/>
              <a:ext cx="262898" cy="262898"/>
              <a:chOff x="1643483" y="4872445"/>
              <a:chExt cx="245511" cy="245511"/>
            </a:xfrm>
          </p:grpSpPr>
          <p:sp>
            <p:nvSpPr>
              <p:cNvPr id="99" name="任意多边形: 形状 75">
                <a:extLst>
                  <a:ext uri="{FF2B5EF4-FFF2-40B4-BE49-F238E27FC236}">
                    <a16:creationId xmlns:a16="http://schemas.microsoft.com/office/drawing/2014/main" id="{D01881A6-DD45-1A8A-120B-CCF1E0A66951}"/>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100" name="任意多边形: 形状 76">
                <a:extLst>
                  <a:ext uri="{FF2B5EF4-FFF2-40B4-BE49-F238E27FC236}">
                    <a16:creationId xmlns:a16="http://schemas.microsoft.com/office/drawing/2014/main" id="{2AA9C302-4885-954D-6791-EE475F25116F}"/>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101" name="任意多边形: 形状 77">
                <a:extLst>
                  <a:ext uri="{FF2B5EF4-FFF2-40B4-BE49-F238E27FC236}">
                    <a16:creationId xmlns:a16="http://schemas.microsoft.com/office/drawing/2014/main" id="{28D6E34F-556A-F014-58B9-770A32CC636D}"/>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102" name="图形 6">
              <a:extLst>
                <a:ext uri="{FF2B5EF4-FFF2-40B4-BE49-F238E27FC236}">
                  <a16:creationId xmlns:a16="http://schemas.microsoft.com/office/drawing/2014/main" id="{9095CBAE-AF3B-1376-C217-56A589B4078B}"/>
                </a:ext>
              </a:extLst>
            </p:cNvPr>
            <p:cNvGrpSpPr/>
            <p:nvPr/>
          </p:nvGrpSpPr>
          <p:grpSpPr>
            <a:xfrm>
              <a:off x="7161710" y="3165993"/>
              <a:ext cx="262898" cy="262898"/>
              <a:chOff x="1643483" y="4872445"/>
              <a:chExt cx="245511" cy="245511"/>
            </a:xfrm>
          </p:grpSpPr>
          <p:sp>
            <p:nvSpPr>
              <p:cNvPr id="103" name="任意多边形: 形状 75">
                <a:extLst>
                  <a:ext uri="{FF2B5EF4-FFF2-40B4-BE49-F238E27FC236}">
                    <a16:creationId xmlns:a16="http://schemas.microsoft.com/office/drawing/2014/main" id="{AF07E6F9-E94B-0AA7-B808-216A027F0189}"/>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104" name="任意多边形: 形状 76">
                <a:extLst>
                  <a:ext uri="{FF2B5EF4-FFF2-40B4-BE49-F238E27FC236}">
                    <a16:creationId xmlns:a16="http://schemas.microsoft.com/office/drawing/2014/main" id="{9E4C88EC-EC23-FA08-2B9D-E697A8793246}"/>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105" name="任意多边形: 形状 77">
                <a:extLst>
                  <a:ext uri="{FF2B5EF4-FFF2-40B4-BE49-F238E27FC236}">
                    <a16:creationId xmlns:a16="http://schemas.microsoft.com/office/drawing/2014/main" id="{69A02AA9-E946-D6C7-4779-E8906A215B5D}"/>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106" name="图形 6">
              <a:extLst>
                <a:ext uri="{FF2B5EF4-FFF2-40B4-BE49-F238E27FC236}">
                  <a16:creationId xmlns:a16="http://schemas.microsoft.com/office/drawing/2014/main" id="{65C2A25E-0217-0BFF-4ABE-207A3B77798E}"/>
                </a:ext>
              </a:extLst>
            </p:cNvPr>
            <p:cNvGrpSpPr/>
            <p:nvPr/>
          </p:nvGrpSpPr>
          <p:grpSpPr>
            <a:xfrm>
              <a:off x="7165830" y="1581235"/>
              <a:ext cx="262898" cy="262898"/>
              <a:chOff x="1643483" y="4872445"/>
              <a:chExt cx="245511" cy="245511"/>
            </a:xfrm>
          </p:grpSpPr>
          <p:sp>
            <p:nvSpPr>
              <p:cNvPr id="107" name="任意多边形: 形状 75">
                <a:extLst>
                  <a:ext uri="{FF2B5EF4-FFF2-40B4-BE49-F238E27FC236}">
                    <a16:creationId xmlns:a16="http://schemas.microsoft.com/office/drawing/2014/main" id="{39AF2747-2342-FC46-39CC-666483378D11}"/>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108" name="任意多边形: 形状 76">
                <a:extLst>
                  <a:ext uri="{FF2B5EF4-FFF2-40B4-BE49-F238E27FC236}">
                    <a16:creationId xmlns:a16="http://schemas.microsoft.com/office/drawing/2014/main" id="{57373C4D-8222-8F42-296A-25BA4FFCC84C}"/>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109" name="任意多边形: 形状 77">
                <a:extLst>
                  <a:ext uri="{FF2B5EF4-FFF2-40B4-BE49-F238E27FC236}">
                    <a16:creationId xmlns:a16="http://schemas.microsoft.com/office/drawing/2014/main" id="{F1A8F580-80F3-DF25-7DF9-9EFAFBE6C786}"/>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110" name="图形 6">
              <a:extLst>
                <a:ext uri="{FF2B5EF4-FFF2-40B4-BE49-F238E27FC236}">
                  <a16:creationId xmlns:a16="http://schemas.microsoft.com/office/drawing/2014/main" id="{881D3D99-8659-624B-ABF1-5D8572A1B983}"/>
                </a:ext>
              </a:extLst>
            </p:cNvPr>
            <p:cNvGrpSpPr/>
            <p:nvPr/>
          </p:nvGrpSpPr>
          <p:grpSpPr>
            <a:xfrm>
              <a:off x="9928607" y="1581235"/>
              <a:ext cx="262898" cy="262898"/>
              <a:chOff x="1643483" y="4872445"/>
              <a:chExt cx="245511" cy="245511"/>
            </a:xfrm>
          </p:grpSpPr>
          <p:sp>
            <p:nvSpPr>
              <p:cNvPr id="111" name="任意多边形: 形状 75">
                <a:extLst>
                  <a:ext uri="{FF2B5EF4-FFF2-40B4-BE49-F238E27FC236}">
                    <a16:creationId xmlns:a16="http://schemas.microsoft.com/office/drawing/2014/main" id="{F2549704-0834-0B1B-0922-88EC12258B48}"/>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112" name="任意多边形: 形状 76">
                <a:extLst>
                  <a:ext uri="{FF2B5EF4-FFF2-40B4-BE49-F238E27FC236}">
                    <a16:creationId xmlns:a16="http://schemas.microsoft.com/office/drawing/2014/main" id="{75C19B02-F3A5-967C-3EBA-AEDD7854F53E}"/>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113" name="任意多边形: 形状 77">
                <a:extLst>
                  <a:ext uri="{FF2B5EF4-FFF2-40B4-BE49-F238E27FC236}">
                    <a16:creationId xmlns:a16="http://schemas.microsoft.com/office/drawing/2014/main" id="{44542EBD-875A-5BD9-0725-F58288E510FC}"/>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nvGrpSpPr>
            <p:cNvPr id="114" name="图形 6">
              <a:extLst>
                <a:ext uri="{FF2B5EF4-FFF2-40B4-BE49-F238E27FC236}">
                  <a16:creationId xmlns:a16="http://schemas.microsoft.com/office/drawing/2014/main" id="{A779CF3B-DB59-B223-0EC2-2AF35F90C4EB}"/>
                </a:ext>
              </a:extLst>
            </p:cNvPr>
            <p:cNvGrpSpPr/>
            <p:nvPr/>
          </p:nvGrpSpPr>
          <p:grpSpPr>
            <a:xfrm>
              <a:off x="9928607" y="95356"/>
              <a:ext cx="262898" cy="262898"/>
              <a:chOff x="1643483" y="4872445"/>
              <a:chExt cx="245511" cy="245511"/>
            </a:xfrm>
          </p:grpSpPr>
          <p:sp>
            <p:nvSpPr>
              <p:cNvPr id="115" name="任意多边形: 形状 75">
                <a:extLst>
                  <a:ext uri="{FF2B5EF4-FFF2-40B4-BE49-F238E27FC236}">
                    <a16:creationId xmlns:a16="http://schemas.microsoft.com/office/drawing/2014/main" id="{A96A7A1C-CAA1-DBB9-33FD-B8AFA3FC48F5}"/>
                  </a:ext>
                </a:extLst>
              </p:cNvPr>
              <p:cNvSpPr/>
              <p:nvPr/>
            </p:nvSpPr>
            <p:spPr>
              <a:xfrm>
                <a:off x="1643483" y="4872445"/>
                <a:ext cx="245511" cy="245511"/>
              </a:xfrm>
              <a:custGeom>
                <a:avLst/>
                <a:gdLst>
                  <a:gd name="connsiteX0" fmla="*/ 245512 w 245511"/>
                  <a:gd name="connsiteY0" fmla="*/ 122756 h 245511"/>
                  <a:gd name="connsiteX1" fmla="*/ 122756 w 245511"/>
                  <a:gd name="connsiteY1" fmla="*/ 245512 h 245511"/>
                  <a:gd name="connsiteX2" fmla="*/ 0 w 245511"/>
                  <a:gd name="connsiteY2" fmla="*/ 122756 h 245511"/>
                  <a:gd name="connsiteX3" fmla="*/ 122756 w 245511"/>
                  <a:gd name="connsiteY3" fmla="*/ 0 h 245511"/>
                  <a:gd name="connsiteX4" fmla="*/ 245512 w 245511"/>
                  <a:gd name="connsiteY4" fmla="*/ 122756 h 24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11" h="245511">
                    <a:moveTo>
                      <a:pt x="245512" y="122756"/>
                    </a:moveTo>
                    <a:cubicBezTo>
                      <a:pt x="245512" y="190552"/>
                      <a:pt x="190552" y="245512"/>
                      <a:pt x="122756" y="245512"/>
                    </a:cubicBezTo>
                    <a:cubicBezTo>
                      <a:pt x="54960" y="245512"/>
                      <a:pt x="0" y="190552"/>
                      <a:pt x="0" y="122756"/>
                    </a:cubicBezTo>
                    <a:cubicBezTo>
                      <a:pt x="0" y="54960"/>
                      <a:pt x="54960" y="0"/>
                      <a:pt x="122756" y="0"/>
                    </a:cubicBezTo>
                    <a:cubicBezTo>
                      <a:pt x="190552" y="0"/>
                      <a:pt x="245512" y="54960"/>
                      <a:pt x="245512" y="122756"/>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sp>
            <p:nvSpPr>
              <p:cNvPr id="116" name="任意多边形: 形状 76">
                <a:extLst>
                  <a:ext uri="{FF2B5EF4-FFF2-40B4-BE49-F238E27FC236}">
                    <a16:creationId xmlns:a16="http://schemas.microsoft.com/office/drawing/2014/main" id="{A7963828-6550-7C43-96E9-5E0DAD6B7E6D}"/>
                  </a:ext>
                </a:extLst>
              </p:cNvPr>
              <p:cNvSpPr/>
              <p:nvPr/>
            </p:nvSpPr>
            <p:spPr>
              <a:xfrm>
                <a:off x="1679231" y="4908193"/>
                <a:ext cx="174015" cy="174015"/>
              </a:xfrm>
              <a:custGeom>
                <a:avLst/>
                <a:gdLst>
                  <a:gd name="connsiteX0" fmla="*/ 174016 w 174015"/>
                  <a:gd name="connsiteY0" fmla="*/ 87008 h 174015"/>
                  <a:gd name="connsiteX1" fmla="*/ 87008 w 174015"/>
                  <a:gd name="connsiteY1" fmla="*/ 174016 h 174015"/>
                  <a:gd name="connsiteX2" fmla="*/ 0 w 174015"/>
                  <a:gd name="connsiteY2" fmla="*/ 87008 h 174015"/>
                  <a:gd name="connsiteX3" fmla="*/ 87008 w 174015"/>
                  <a:gd name="connsiteY3" fmla="*/ 0 h 174015"/>
                  <a:gd name="connsiteX4" fmla="*/ 174016 w 174015"/>
                  <a:gd name="connsiteY4" fmla="*/ 87008 h 174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15" h="174015">
                    <a:moveTo>
                      <a:pt x="174016" y="87008"/>
                    </a:moveTo>
                    <a:cubicBezTo>
                      <a:pt x="174016" y="135061"/>
                      <a:pt x="135061" y="174016"/>
                      <a:pt x="87008" y="174016"/>
                    </a:cubicBezTo>
                    <a:cubicBezTo>
                      <a:pt x="38955" y="174016"/>
                      <a:pt x="0" y="135061"/>
                      <a:pt x="0" y="87008"/>
                    </a:cubicBezTo>
                    <a:cubicBezTo>
                      <a:pt x="0" y="38955"/>
                      <a:pt x="38955" y="0"/>
                      <a:pt x="87008" y="0"/>
                    </a:cubicBezTo>
                    <a:cubicBezTo>
                      <a:pt x="135061" y="0"/>
                      <a:pt x="174016" y="38955"/>
                      <a:pt x="174016" y="87008"/>
                    </a:cubicBezTo>
                    <a:close/>
                  </a:path>
                </a:pathLst>
              </a:custGeom>
              <a:solidFill>
                <a:schemeClr val="bg1"/>
              </a:solidFill>
              <a:ln w="5830" cap="flat">
                <a:noFill/>
                <a:prstDash val="solid"/>
                <a:miter/>
              </a:ln>
            </p:spPr>
            <p:txBody>
              <a:bodyPr rtlCol="0" anchor="ctr"/>
              <a:lstStyle/>
              <a:p>
                <a:endParaRPr lang="zh-CN" altLang="en-US">
                  <a:latin typeface="Arial" panose="020B0604020202020204" pitchFamily="34" charset="0"/>
                </a:endParaRPr>
              </a:p>
            </p:txBody>
          </p:sp>
          <p:sp>
            <p:nvSpPr>
              <p:cNvPr id="117" name="任意多边形: 形状 77">
                <a:extLst>
                  <a:ext uri="{FF2B5EF4-FFF2-40B4-BE49-F238E27FC236}">
                    <a16:creationId xmlns:a16="http://schemas.microsoft.com/office/drawing/2014/main" id="{76718D2D-46B9-1BB8-376D-FAFCD330D38D}"/>
                  </a:ext>
                </a:extLst>
              </p:cNvPr>
              <p:cNvSpPr/>
              <p:nvPr/>
            </p:nvSpPr>
            <p:spPr>
              <a:xfrm>
                <a:off x="1723610" y="4952572"/>
                <a:ext cx="85258" cy="85258"/>
              </a:xfrm>
              <a:custGeom>
                <a:avLst/>
                <a:gdLst>
                  <a:gd name="connsiteX0" fmla="*/ 85258 w 85258"/>
                  <a:gd name="connsiteY0" fmla="*/ 42629 h 85258"/>
                  <a:gd name="connsiteX1" fmla="*/ 42629 w 85258"/>
                  <a:gd name="connsiteY1" fmla="*/ 85259 h 85258"/>
                  <a:gd name="connsiteX2" fmla="*/ 0 w 85258"/>
                  <a:gd name="connsiteY2" fmla="*/ 42629 h 85258"/>
                  <a:gd name="connsiteX3" fmla="*/ 42629 w 85258"/>
                  <a:gd name="connsiteY3" fmla="*/ 0 h 85258"/>
                  <a:gd name="connsiteX4" fmla="*/ 85258 w 85258"/>
                  <a:gd name="connsiteY4" fmla="*/ 42629 h 8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58" h="85258">
                    <a:moveTo>
                      <a:pt x="85258" y="42629"/>
                    </a:moveTo>
                    <a:cubicBezTo>
                      <a:pt x="85258" y="66173"/>
                      <a:pt x="66173" y="85259"/>
                      <a:pt x="42629" y="85259"/>
                    </a:cubicBezTo>
                    <a:cubicBezTo>
                      <a:pt x="19086" y="85259"/>
                      <a:pt x="0" y="66173"/>
                      <a:pt x="0" y="42629"/>
                    </a:cubicBezTo>
                    <a:cubicBezTo>
                      <a:pt x="0" y="19086"/>
                      <a:pt x="19086" y="0"/>
                      <a:pt x="42629" y="0"/>
                    </a:cubicBezTo>
                    <a:cubicBezTo>
                      <a:pt x="66173" y="0"/>
                      <a:pt x="85258" y="19086"/>
                      <a:pt x="85258" y="42629"/>
                    </a:cubicBezTo>
                    <a:close/>
                  </a:path>
                </a:pathLst>
              </a:custGeom>
              <a:solidFill>
                <a:schemeClr val="accent3"/>
              </a:solidFill>
              <a:ln w="5830" cap="flat">
                <a:noFill/>
                <a:prstDash val="solid"/>
                <a:miter/>
              </a:ln>
            </p:spPr>
            <p:txBody>
              <a:bodyPr rtlCol="0" anchor="ctr"/>
              <a:lstStyle/>
              <a:p>
                <a:endParaRPr lang="zh-CN" altLang="en-US">
                  <a:latin typeface="Arial" panose="020B0604020202020204" pitchFamily="34" charset="0"/>
                </a:endParaRPr>
              </a:p>
            </p:txBody>
          </p:sp>
        </p:grpSp>
      </p:grpSp>
      <p:sp>
        <p:nvSpPr>
          <p:cNvPr id="86" name="矩形 85">
            <a:extLst>
              <a:ext uri="{FF2B5EF4-FFF2-40B4-BE49-F238E27FC236}">
                <a16:creationId xmlns:a16="http://schemas.microsoft.com/office/drawing/2014/main" id="{EF1C9684-2AEB-C7DB-8A36-930D66368C3E}"/>
              </a:ext>
            </a:extLst>
          </p:cNvPr>
          <p:cNvSpPr/>
          <p:nvPr/>
        </p:nvSpPr>
        <p:spPr>
          <a:xfrm>
            <a:off x="2772303" y="4709109"/>
            <a:ext cx="923331"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kumimoji="1" lang="zh-CN" altLang="en-US" b="1" dirty="0">
                <a:solidFill>
                  <a:schemeClr val="accent2"/>
                </a:solidFill>
                <a:latin typeface="Arial" panose="020B0604020202020204" pitchFamily="34" charset="0"/>
              </a:rPr>
              <a:t>第一阶段</a:t>
            </a:r>
          </a:p>
        </p:txBody>
      </p:sp>
      <p:sp>
        <p:nvSpPr>
          <p:cNvPr id="87" name="文本框 86">
            <a:extLst>
              <a:ext uri="{FF2B5EF4-FFF2-40B4-BE49-F238E27FC236}">
                <a16:creationId xmlns:a16="http://schemas.microsoft.com/office/drawing/2014/main" id="{3110E502-6803-0BDE-FBF0-ABC1A8C21FC4}"/>
              </a:ext>
            </a:extLst>
          </p:cNvPr>
          <p:cNvSpPr txBox="1"/>
          <p:nvPr/>
        </p:nvSpPr>
        <p:spPr>
          <a:xfrm>
            <a:off x="2225121" y="5166249"/>
            <a:ext cx="1808400" cy="953274"/>
          </a:xfrm>
          <a:prstGeom prst="rect">
            <a:avLst/>
          </a:prstGeom>
          <a:noFill/>
        </p:spPr>
        <p:txBody>
          <a:bodyPr wrap="square" rtlCol="0">
            <a:noAutofit/>
          </a:bodyPr>
          <a:lstStyle/>
          <a:p>
            <a:pPr>
              <a:lnSpc>
                <a:spcPct val="120000"/>
              </a:lnSpc>
            </a:pPr>
            <a:r>
              <a:rPr lang="zh-CN" altLang="en-US" sz="1600" dirty="0">
                <a:solidFill>
                  <a:schemeClr val="bg1"/>
                </a:solidFill>
                <a:latin typeface="Arial" panose="020B0604020202020204" pitchFamily="34" charset="0"/>
              </a:rPr>
              <a:t>中国网络游戏市场已经逐渐步入成熟期</a:t>
            </a:r>
          </a:p>
        </p:txBody>
      </p:sp>
      <p:sp>
        <p:nvSpPr>
          <p:cNvPr id="88" name="矩形 87">
            <a:extLst>
              <a:ext uri="{FF2B5EF4-FFF2-40B4-BE49-F238E27FC236}">
                <a16:creationId xmlns:a16="http://schemas.microsoft.com/office/drawing/2014/main" id="{6C1A68A4-209B-47BC-B736-BDEECFA9C47D}"/>
              </a:ext>
            </a:extLst>
          </p:cNvPr>
          <p:cNvSpPr/>
          <p:nvPr/>
        </p:nvSpPr>
        <p:spPr>
          <a:xfrm>
            <a:off x="5475349" y="3158943"/>
            <a:ext cx="923331"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kumimoji="1" lang="zh-CN" altLang="en-US" b="1" dirty="0">
                <a:solidFill>
                  <a:schemeClr val="accent2"/>
                </a:solidFill>
                <a:latin typeface="Arial" panose="020B0604020202020204" pitchFamily="34" charset="0"/>
              </a:rPr>
              <a:t>第二阶段</a:t>
            </a:r>
          </a:p>
        </p:txBody>
      </p:sp>
      <p:sp>
        <p:nvSpPr>
          <p:cNvPr id="89" name="矩形 88">
            <a:extLst>
              <a:ext uri="{FF2B5EF4-FFF2-40B4-BE49-F238E27FC236}">
                <a16:creationId xmlns:a16="http://schemas.microsoft.com/office/drawing/2014/main" id="{C281DBF2-3C5E-CD74-F193-926B5C901AD8}"/>
              </a:ext>
            </a:extLst>
          </p:cNvPr>
          <p:cNvSpPr/>
          <p:nvPr/>
        </p:nvSpPr>
        <p:spPr>
          <a:xfrm>
            <a:off x="8194382" y="1574185"/>
            <a:ext cx="923331"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Autofit/>
          </a:bodyPr>
          <a:lstStyle/>
          <a:p>
            <a:pPr algn="ctr"/>
            <a:r>
              <a:rPr kumimoji="1" lang="zh-CN" altLang="en-US" b="1" dirty="0">
                <a:solidFill>
                  <a:schemeClr val="accent2"/>
                </a:solidFill>
                <a:latin typeface="Arial" panose="020B0604020202020204" pitchFamily="34" charset="0"/>
              </a:rPr>
              <a:t>第三阶段</a:t>
            </a:r>
          </a:p>
        </p:txBody>
      </p:sp>
      <p:sp>
        <p:nvSpPr>
          <p:cNvPr id="90" name="文本框 89">
            <a:extLst>
              <a:ext uri="{FF2B5EF4-FFF2-40B4-BE49-F238E27FC236}">
                <a16:creationId xmlns:a16="http://schemas.microsoft.com/office/drawing/2014/main" id="{F170FFE3-E0E2-BED2-F592-3589CB2A993C}"/>
              </a:ext>
            </a:extLst>
          </p:cNvPr>
          <p:cNvSpPr txBox="1"/>
          <p:nvPr/>
        </p:nvSpPr>
        <p:spPr>
          <a:xfrm>
            <a:off x="5096196" y="3706746"/>
            <a:ext cx="2069635" cy="953274"/>
          </a:xfrm>
          <a:prstGeom prst="rect">
            <a:avLst/>
          </a:prstGeom>
          <a:noFill/>
        </p:spPr>
        <p:txBody>
          <a:bodyPr wrap="square" rtlCol="0">
            <a:noAutofit/>
          </a:bodyPr>
          <a:lstStyle/>
          <a:p>
            <a:pPr>
              <a:lnSpc>
                <a:spcPct val="120000"/>
              </a:lnSpc>
            </a:pPr>
            <a:r>
              <a:rPr lang="zh-CN" altLang="en-US" sz="1600" dirty="0">
                <a:solidFill>
                  <a:schemeClr val="bg1"/>
                </a:solidFill>
                <a:latin typeface="Arial" panose="020B0604020202020204" pitchFamily="34" charset="0"/>
              </a:rPr>
              <a:t>激烈的市场竞争将促使游戏开发企业创新，量变最终将产生质变。</a:t>
            </a:r>
          </a:p>
        </p:txBody>
      </p:sp>
      <p:sp>
        <p:nvSpPr>
          <p:cNvPr id="91" name="文本框 90">
            <a:extLst>
              <a:ext uri="{FF2B5EF4-FFF2-40B4-BE49-F238E27FC236}">
                <a16:creationId xmlns:a16="http://schemas.microsoft.com/office/drawing/2014/main" id="{6AFCADE3-5109-C75D-5681-B27C736508D2}"/>
              </a:ext>
            </a:extLst>
          </p:cNvPr>
          <p:cNvSpPr txBox="1"/>
          <p:nvPr/>
        </p:nvSpPr>
        <p:spPr>
          <a:xfrm>
            <a:off x="7784734" y="2102335"/>
            <a:ext cx="2612571" cy="1248740"/>
          </a:xfrm>
          <a:prstGeom prst="rect">
            <a:avLst/>
          </a:prstGeom>
          <a:noFill/>
        </p:spPr>
        <p:txBody>
          <a:bodyPr wrap="square" rtlCol="0">
            <a:noAutofit/>
          </a:bodyPr>
          <a:lstStyle/>
          <a:p>
            <a:pPr>
              <a:lnSpc>
                <a:spcPct val="120000"/>
              </a:lnSpc>
            </a:pPr>
            <a:r>
              <a:rPr lang="zh-CN" altLang="en-US" sz="1600" dirty="0">
                <a:solidFill>
                  <a:schemeClr val="bg1"/>
                </a:solidFill>
                <a:latin typeface="Arial" panose="020B0604020202020204" pitchFamily="34" charset="0"/>
              </a:rPr>
              <a:t>网络游戏海外出口规模将面临较大发展机会。当前，电子游戏的网络化是全球性的大趋势。</a:t>
            </a:r>
          </a:p>
        </p:txBody>
      </p:sp>
      <p:sp>
        <p:nvSpPr>
          <p:cNvPr id="92" name="标题 91">
            <a:extLst>
              <a:ext uri="{FF2B5EF4-FFF2-40B4-BE49-F238E27FC236}">
                <a16:creationId xmlns:a16="http://schemas.microsoft.com/office/drawing/2014/main" id="{74CB8361-51C4-D95A-E7CC-043BE6AD3AEA}"/>
              </a:ext>
            </a:extLst>
          </p:cNvPr>
          <p:cNvSpPr>
            <a:spLocks noGrp="1"/>
          </p:cNvSpPr>
          <p:nvPr>
            <p:ph type="title"/>
          </p:nvPr>
        </p:nvSpPr>
        <p:spPr/>
        <p:txBody>
          <a:bodyPr/>
          <a:lstStyle/>
          <a:p>
            <a:r>
              <a:rPr lang="zh-CN" altLang="en-US"/>
              <a:t>中国游戏行业发展阶段</a:t>
            </a:r>
            <a:endParaRPr lang="zh-CN" altLang="en-US" dirty="0"/>
          </a:p>
        </p:txBody>
      </p:sp>
      <p:pic>
        <p:nvPicPr>
          <p:cNvPr id="197" name="图片 196">
            <a:extLst>
              <a:ext uri="{FF2B5EF4-FFF2-40B4-BE49-F238E27FC236}">
                <a16:creationId xmlns:a16="http://schemas.microsoft.com/office/drawing/2014/main" id="{51734813-9FFA-EE3A-949F-7680540BFFC0}"/>
              </a:ext>
            </a:extLst>
          </p:cNvPr>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l="1" r="43141"/>
          <a:stretch/>
        </p:blipFill>
        <p:spPr>
          <a:xfrm>
            <a:off x="9952910" y="447566"/>
            <a:ext cx="1386320" cy="207247"/>
          </a:xfrm>
          <a:prstGeom prst="rect">
            <a:avLst/>
          </a:prstGeom>
        </p:spPr>
      </p:pic>
    </p:spTree>
    <p:extLst>
      <p:ext uri="{BB962C8B-B14F-4D97-AF65-F5344CB8AC3E}">
        <p14:creationId xmlns:p14="http://schemas.microsoft.com/office/powerpoint/2010/main" val="33808551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EC24A59-E108-306C-7560-48C4CA91F68E}"/>
              </a:ext>
            </a:extLst>
          </p:cNvPr>
          <p:cNvGrpSpPr/>
          <p:nvPr/>
        </p:nvGrpSpPr>
        <p:grpSpPr>
          <a:xfrm>
            <a:off x="6132968" y="1065732"/>
            <a:ext cx="4885631" cy="1164522"/>
            <a:chOff x="6132968" y="1065732"/>
            <a:chExt cx="4885631" cy="1164522"/>
          </a:xfrm>
        </p:grpSpPr>
        <p:sp>
          <p:nvSpPr>
            <p:cNvPr id="496" name="任意多边形: 形状 43">
              <a:extLst>
                <a:ext uri="{FF2B5EF4-FFF2-40B4-BE49-F238E27FC236}">
                  <a16:creationId xmlns:a16="http://schemas.microsoft.com/office/drawing/2014/main" id="{3A4AF455-0EAF-CE37-50DC-5A0339DB48F2}"/>
                </a:ext>
              </a:extLst>
            </p:cNvPr>
            <p:cNvSpPr/>
            <p:nvPr/>
          </p:nvSpPr>
          <p:spPr>
            <a:xfrm>
              <a:off x="6232607" y="1134576"/>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accent1"/>
            </a:solidFill>
            <a:ln w="6593" cap="flat">
              <a:noFill/>
              <a:prstDash val="solid"/>
              <a:miter/>
            </a:ln>
          </p:spPr>
          <p:txBody>
            <a:bodyPr rtlCol="0" anchor="ctr"/>
            <a:lstStyle/>
            <a:p>
              <a:endParaRPr lang="zh-CN" altLang="en-US">
                <a:latin typeface="Arial" panose="020B0604020202020204" pitchFamily="34" charset="0"/>
              </a:endParaRPr>
            </a:p>
          </p:txBody>
        </p:sp>
        <p:sp>
          <p:nvSpPr>
            <p:cNvPr id="497" name="任意多边形: 形状 44">
              <a:extLst>
                <a:ext uri="{FF2B5EF4-FFF2-40B4-BE49-F238E27FC236}">
                  <a16:creationId xmlns:a16="http://schemas.microsoft.com/office/drawing/2014/main" id="{A4AE94DD-95E1-3322-8BF6-C1AD87A31605}"/>
                </a:ext>
              </a:extLst>
            </p:cNvPr>
            <p:cNvSpPr/>
            <p:nvPr/>
          </p:nvSpPr>
          <p:spPr>
            <a:xfrm>
              <a:off x="6132968" y="1065732"/>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bg1"/>
            </a:solidFill>
            <a:ln w="19778" cap="flat">
              <a:solidFill>
                <a:schemeClr val="accent1"/>
              </a:solidFill>
              <a:prstDash val="solid"/>
              <a:miter/>
            </a:ln>
          </p:spPr>
          <p:txBody>
            <a:bodyPr rtlCol="0" anchor="ctr"/>
            <a:lstStyle/>
            <a:p>
              <a:endParaRPr lang="zh-CN" altLang="en-US">
                <a:latin typeface="Arial" panose="020B0604020202020204" pitchFamily="34" charset="0"/>
              </a:endParaRPr>
            </a:p>
          </p:txBody>
        </p:sp>
        <p:grpSp>
          <p:nvGrpSpPr>
            <p:cNvPr id="499" name="图形 6">
              <a:extLst>
                <a:ext uri="{FF2B5EF4-FFF2-40B4-BE49-F238E27FC236}">
                  <a16:creationId xmlns:a16="http://schemas.microsoft.com/office/drawing/2014/main" id="{2FB568F4-454A-EF3E-AEDD-FD89B58BC77C}"/>
                </a:ext>
              </a:extLst>
            </p:cNvPr>
            <p:cNvGrpSpPr/>
            <p:nvPr/>
          </p:nvGrpSpPr>
          <p:grpSpPr>
            <a:xfrm>
              <a:off x="8385877" y="2038482"/>
              <a:ext cx="379813" cy="189907"/>
              <a:chOff x="8153163" y="5307924"/>
              <a:chExt cx="524500" cy="262250"/>
            </a:xfrm>
          </p:grpSpPr>
          <p:sp>
            <p:nvSpPr>
              <p:cNvPr id="509" name="任意多边形: 形状 122">
                <a:extLst>
                  <a:ext uri="{FF2B5EF4-FFF2-40B4-BE49-F238E27FC236}">
                    <a16:creationId xmlns:a16="http://schemas.microsoft.com/office/drawing/2014/main" id="{C0953818-6733-D5BA-5D8F-92CBF53AA665}"/>
                  </a:ext>
                </a:extLst>
              </p:cNvPr>
              <p:cNvSpPr/>
              <p:nvPr/>
            </p:nvSpPr>
            <p:spPr>
              <a:xfrm>
                <a:off x="8153163" y="5307924"/>
                <a:ext cx="524500" cy="262250"/>
              </a:xfrm>
              <a:custGeom>
                <a:avLst/>
                <a:gdLst>
                  <a:gd name="connsiteX0" fmla="*/ 0 w 524500"/>
                  <a:gd name="connsiteY0" fmla="*/ 262250 h 262250"/>
                  <a:gd name="connsiteX1" fmla="*/ 262251 w 524500"/>
                  <a:gd name="connsiteY1" fmla="*/ 0 h 262250"/>
                  <a:gd name="connsiteX2" fmla="*/ 524501 w 524500"/>
                  <a:gd name="connsiteY2" fmla="*/ 262250 h 262250"/>
                </a:gdLst>
                <a:ahLst/>
                <a:cxnLst>
                  <a:cxn ang="0">
                    <a:pos x="connsiteX0" y="connsiteY0"/>
                  </a:cxn>
                  <a:cxn ang="0">
                    <a:pos x="connsiteX1" y="connsiteY1"/>
                  </a:cxn>
                  <a:cxn ang="0">
                    <a:pos x="connsiteX2" y="connsiteY2"/>
                  </a:cxn>
                </a:cxnLst>
                <a:rect l="l" t="t" r="r" b="b"/>
                <a:pathLst>
                  <a:path w="524500" h="262250">
                    <a:moveTo>
                      <a:pt x="0" y="262250"/>
                    </a:moveTo>
                    <a:cubicBezTo>
                      <a:pt x="0" y="117435"/>
                      <a:pt x="117435" y="0"/>
                      <a:pt x="262251" y="0"/>
                    </a:cubicBezTo>
                    <a:cubicBezTo>
                      <a:pt x="407065" y="0"/>
                      <a:pt x="524501" y="117435"/>
                      <a:pt x="524501" y="262250"/>
                    </a:cubicBezTo>
                  </a:path>
                </a:pathLst>
              </a:custGeom>
              <a:solidFill>
                <a:schemeClr val="accent1"/>
              </a:solidFill>
              <a:ln w="19778" cap="flat">
                <a:noFill/>
                <a:prstDash val="solid"/>
                <a:miter/>
              </a:ln>
            </p:spPr>
            <p:txBody>
              <a:bodyPr rtlCol="0" anchor="ctr"/>
              <a:lstStyle/>
              <a:p>
                <a:endParaRPr lang="zh-CN" altLang="en-US">
                  <a:latin typeface="Arial" panose="020B0604020202020204" pitchFamily="34" charset="0"/>
                </a:endParaRPr>
              </a:p>
            </p:txBody>
          </p:sp>
          <p:sp>
            <p:nvSpPr>
              <p:cNvPr id="510" name="任意多边形: 形状 123">
                <a:extLst>
                  <a:ext uri="{FF2B5EF4-FFF2-40B4-BE49-F238E27FC236}">
                    <a16:creationId xmlns:a16="http://schemas.microsoft.com/office/drawing/2014/main" id="{D6F8821F-0461-2DD7-ADAB-6D9C8A195E89}"/>
                  </a:ext>
                </a:extLst>
              </p:cNvPr>
              <p:cNvSpPr/>
              <p:nvPr/>
            </p:nvSpPr>
            <p:spPr>
              <a:xfrm>
                <a:off x="8271654" y="5446273"/>
                <a:ext cx="247801" cy="123901"/>
              </a:xfrm>
              <a:custGeom>
                <a:avLst/>
                <a:gdLst>
                  <a:gd name="connsiteX0" fmla="*/ 0 w 247801"/>
                  <a:gd name="connsiteY0" fmla="*/ 123901 h 123901"/>
                  <a:gd name="connsiteX1" fmla="*/ 123901 w 247801"/>
                  <a:gd name="connsiteY1" fmla="*/ 0 h 123901"/>
                  <a:gd name="connsiteX2" fmla="*/ 247801 w 247801"/>
                  <a:gd name="connsiteY2" fmla="*/ 123901 h 123901"/>
                </a:gdLst>
                <a:ahLst/>
                <a:cxnLst>
                  <a:cxn ang="0">
                    <a:pos x="connsiteX0" y="connsiteY0"/>
                  </a:cxn>
                  <a:cxn ang="0">
                    <a:pos x="connsiteX1" y="connsiteY1"/>
                  </a:cxn>
                  <a:cxn ang="0">
                    <a:pos x="connsiteX2" y="connsiteY2"/>
                  </a:cxn>
                </a:cxnLst>
                <a:rect l="l" t="t" r="r" b="b"/>
                <a:pathLst>
                  <a:path w="247801" h="123901">
                    <a:moveTo>
                      <a:pt x="0" y="123901"/>
                    </a:moveTo>
                    <a:cubicBezTo>
                      <a:pt x="0" y="55485"/>
                      <a:pt x="55485" y="0"/>
                      <a:pt x="123901" y="0"/>
                    </a:cubicBezTo>
                    <a:cubicBezTo>
                      <a:pt x="192317" y="0"/>
                      <a:pt x="247801" y="55485"/>
                      <a:pt x="247801" y="123901"/>
                    </a:cubicBezTo>
                  </a:path>
                </a:pathLst>
              </a:custGeom>
              <a:solidFill>
                <a:schemeClr val="accent3"/>
              </a:solidFill>
              <a:ln w="19778" cap="flat">
                <a:noFill/>
                <a:prstDash val="solid"/>
                <a:miter/>
              </a:ln>
            </p:spPr>
            <p:txBody>
              <a:bodyPr rtlCol="0" anchor="ctr"/>
              <a:lstStyle/>
              <a:p>
                <a:endParaRPr lang="zh-CN" altLang="en-US">
                  <a:latin typeface="Arial" panose="020B0604020202020204" pitchFamily="34" charset="0"/>
                </a:endParaRPr>
              </a:p>
            </p:txBody>
          </p:sp>
        </p:grpSp>
      </p:grpSp>
      <p:grpSp>
        <p:nvGrpSpPr>
          <p:cNvPr id="6" name="Group 5">
            <a:extLst>
              <a:ext uri="{FF2B5EF4-FFF2-40B4-BE49-F238E27FC236}">
                <a16:creationId xmlns:a16="http://schemas.microsoft.com/office/drawing/2014/main" id="{D2C880C0-9BCB-5C04-6A6A-5A776935B68D}"/>
              </a:ext>
            </a:extLst>
          </p:cNvPr>
          <p:cNvGrpSpPr/>
          <p:nvPr/>
        </p:nvGrpSpPr>
        <p:grpSpPr>
          <a:xfrm>
            <a:off x="6132968" y="2354948"/>
            <a:ext cx="4885631" cy="1166418"/>
            <a:chOff x="6132968" y="2354948"/>
            <a:chExt cx="4885631" cy="1166418"/>
          </a:xfrm>
        </p:grpSpPr>
        <p:sp>
          <p:nvSpPr>
            <p:cNvPr id="469" name="任意多边形: 形状 41">
              <a:extLst>
                <a:ext uri="{FF2B5EF4-FFF2-40B4-BE49-F238E27FC236}">
                  <a16:creationId xmlns:a16="http://schemas.microsoft.com/office/drawing/2014/main" id="{8D315C3C-BC03-C1F4-28BD-604A309E942C}"/>
                </a:ext>
              </a:extLst>
            </p:cNvPr>
            <p:cNvSpPr/>
            <p:nvPr/>
          </p:nvSpPr>
          <p:spPr>
            <a:xfrm>
              <a:off x="6232607" y="2423791"/>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accent1"/>
            </a:solidFill>
            <a:ln w="6593" cap="flat">
              <a:noFill/>
              <a:prstDash val="solid"/>
              <a:miter/>
            </a:ln>
          </p:spPr>
          <p:txBody>
            <a:bodyPr rtlCol="0" anchor="ctr"/>
            <a:lstStyle/>
            <a:p>
              <a:endParaRPr lang="zh-CN" altLang="en-US">
                <a:latin typeface="Arial" panose="020B0604020202020204" pitchFamily="34" charset="0"/>
              </a:endParaRPr>
            </a:p>
          </p:txBody>
        </p:sp>
        <p:sp>
          <p:nvSpPr>
            <p:cNvPr id="470" name="任意多边形: 形状 42">
              <a:extLst>
                <a:ext uri="{FF2B5EF4-FFF2-40B4-BE49-F238E27FC236}">
                  <a16:creationId xmlns:a16="http://schemas.microsoft.com/office/drawing/2014/main" id="{735A3A30-0CBC-4935-C0E5-9C10F7DD0F2A}"/>
                </a:ext>
              </a:extLst>
            </p:cNvPr>
            <p:cNvSpPr/>
            <p:nvPr/>
          </p:nvSpPr>
          <p:spPr>
            <a:xfrm>
              <a:off x="6132968" y="2354948"/>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bg1"/>
            </a:solidFill>
            <a:ln w="19778" cap="flat">
              <a:solidFill>
                <a:schemeClr val="accent1"/>
              </a:solidFill>
              <a:prstDash val="solid"/>
              <a:miter/>
            </a:ln>
          </p:spPr>
          <p:txBody>
            <a:bodyPr rtlCol="0" anchor="ctr"/>
            <a:lstStyle/>
            <a:p>
              <a:endParaRPr lang="zh-CN" altLang="en-US">
                <a:latin typeface="Arial" panose="020B0604020202020204" pitchFamily="34" charset="0"/>
              </a:endParaRPr>
            </a:p>
          </p:txBody>
        </p:sp>
        <p:grpSp>
          <p:nvGrpSpPr>
            <p:cNvPr id="478" name="图形 6">
              <a:extLst>
                <a:ext uri="{FF2B5EF4-FFF2-40B4-BE49-F238E27FC236}">
                  <a16:creationId xmlns:a16="http://schemas.microsoft.com/office/drawing/2014/main" id="{337E9976-C90B-95AA-1F1D-2F3170E0F346}"/>
                </a:ext>
              </a:extLst>
            </p:cNvPr>
            <p:cNvGrpSpPr/>
            <p:nvPr/>
          </p:nvGrpSpPr>
          <p:grpSpPr>
            <a:xfrm>
              <a:off x="8385877" y="3331459"/>
              <a:ext cx="379813" cy="189907"/>
              <a:chOff x="8153163" y="5307924"/>
              <a:chExt cx="524500" cy="262250"/>
            </a:xfrm>
          </p:grpSpPr>
          <p:sp>
            <p:nvSpPr>
              <p:cNvPr id="513" name="任意多边形: 形状 119">
                <a:extLst>
                  <a:ext uri="{FF2B5EF4-FFF2-40B4-BE49-F238E27FC236}">
                    <a16:creationId xmlns:a16="http://schemas.microsoft.com/office/drawing/2014/main" id="{D58F919B-9CF8-FCB9-9AF8-96651A133B54}"/>
                  </a:ext>
                </a:extLst>
              </p:cNvPr>
              <p:cNvSpPr/>
              <p:nvPr/>
            </p:nvSpPr>
            <p:spPr>
              <a:xfrm>
                <a:off x="8153163" y="5307924"/>
                <a:ext cx="524500" cy="262250"/>
              </a:xfrm>
              <a:custGeom>
                <a:avLst/>
                <a:gdLst>
                  <a:gd name="connsiteX0" fmla="*/ 0 w 524500"/>
                  <a:gd name="connsiteY0" fmla="*/ 262250 h 262250"/>
                  <a:gd name="connsiteX1" fmla="*/ 262251 w 524500"/>
                  <a:gd name="connsiteY1" fmla="*/ 0 h 262250"/>
                  <a:gd name="connsiteX2" fmla="*/ 524501 w 524500"/>
                  <a:gd name="connsiteY2" fmla="*/ 262250 h 262250"/>
                </a:gdLst>
                <a:ahLst/>
                <a:cxnLst>
                  <a:cxn ang="0">
                    <a:pos x="connsiteX0" y="connsiteY0"/>
                  </a:cxn>
                  <a:cxn ang="0">
                    <a:pos x="connsiteX1" y="connsiteY1"/>
                  </a:cxn>
                  <a:cxn ang="0">
                    <a:pos x="connsiteX2" y="connsiteY2"/>
                  </a:cxn>
                </a:cxnLst>
                <a:rect l="l" t="t" r="r" b="b"/>
                <a:pathLst>
                  <a:path w="524500" h="262250">
                    <a:moveTo>
                      <a:pt x="0" y="262250"/>
                    </a:moveTo>
                    <a:cubicBezTo>
                      <a:pt x="0" y="117435"/>
                      <a:pt x="117435" y="0"/>
                      <a:pt x="262251" y="0"/>
                    </a:cubicBezTo>
                    <a:cubicBezTo>
                      <a:pt x="407065" y="0"/>
                      <a:pt x="524501" y="117435"/>
                      <a:pt x="524501" y="262250"/>
                    </a:cubicBezTo>
                  </a:path>
                </a:pathLst>
              </a:custGeom>
              <a:solidFill>
                <a:schemeClr val="accent1"/>
              </a:solidFill>
              <a:ln w="19778" cap="flat">
                <a:noFill/>
                <a:prstDash val="solid"/>
                <a:miter/>
              </a:ln>
            </p:spPr>
            <p:txBody>
              <a:bodyPr rtlCol="0" anchor="ctr"/>
              <a:lstStyle/>
              <a:p>
                <a:endParaRPr lang="zh-CN" altLang="en-US">
                  <a:latin typeface="Arial" panose="020B0604020202020204" pitchFamily="34" charset="0"/>
                </a:endParaRPr>
              </a:p>
            </p:txBody>
          </p:sp>
          <p:sp>
            <p:nvSpPr>
              <p:cNvPr id="514" name="任意多边形: 形状 120">
                <a:extLst>
                  <a:ext uri="{FF2B5EF4-FFF2-40B4-BE49-F238E27FC236}">
                    <a16:creationId xmlns:a16="http://schemas.microsoft.com/office/drawing/2014/main" id="{C7E7D800-A8AF-5BD7-B454-C048D0A74E8C}"/>
                  </a:ext>
                </a:extLst>
              </p:cNvPr>
              <p:cNvSpPr/>
              <p:nvPr/>
            </p:nvSpPr>
            <p:spPr>
              <a:xfrm>
                <a:off x="8271654" y="5446273"/>
                <a:ext cx="247801" cy="123901"/>
              </a:xfrm>
              <a:custGeom>
                <a:avLst/>
                <a:gdLst>
                  <a:gd name="connsiteX0" fmla="*/ 0 w 247801"/>
                  <a:gd name="connsiteY0" fmla="*/ 123901 h 123901"/>
                  <a:gd name="connsiteX1" fmla="*/ 123901 w 247801"/>
                  <a:gd name="connsiteY1" fmla="*/ 0 h 123901"/>
                  <a:gd name="connsiteX2" fmla="*/ 247801 w 247801"/>
                  <a:gd name="connsiteY2" fmla="*/ 123901 h 123901"/>
                </a:gdLst>
                <a:ahLst/>
                <a:cxnLst>
                  <a:cxn ang="0">
                    <a:pos x="connsiteX0" y="connsiteY0"/>
                  </a:cxn>
                  <a:cxn ang="0">
                    <a:pos x="connsiteX1" y="connsiteY1"/>
                  </a:cxn>
                  <a:cxn ang="0">
                    <a:pos x="connsiteX2" y="connsiteY2"/>
                  </a:cxn>
                </a:cxnLst>
                <a:rect l="l" t="t" r="r" b="b"/>
                <a:pathLst>
                  <a:path w="247801" h="123901">
                    <a:moveTo>
                      <a:pt x="0" y="123901"/>
                    </a:moveTo>
                    <a:cubicBezTo>
                      <a:pt x="0" y="55485"/>
                      <a:pt x="55485" y="0"/>
                      <a:pt x="123901" y="0"/>
                    </a:cubicBezTo>
                    <a:cubicBezTo>
                      <a:pt x="192317" y="0"/>
                      <a:pt x="247801" y="55485"/>
                      <a:pt x="247801" y="123901"/>
                    </a:cubicBezTo>
                  </a:path>
                </a:pathLst>
              </a:custGeom>
              <a:solidFill>
                <a:schemeClr val="accent3"/>
              </a:solidFill>
              <a:ln w="19778" cap="flat">
                <a:noFill/>
                <a:prstDash val="solid"/>
                <a:miter/>
              </a:ln>
            </p:spPr>
            <p:txBody>
              <a:bodyPr rtlCol="0" anchor="ctr"/>
              <a:lstStyle/>
              <a:p>
                <a:endParaRPr lang="zh-CN" altLang="en-US">
                  <a:latin typeface="Arial" panose="020B0604020202020204" pitchFamily="34" charset="0"/>
                </a:endParaRPr>
              </a:p>
            </p:txBody>
          </p:sp>
        </p:grpSp>
      </p:grpSp>
      <p:grpSp>
        <p:nvGrpSpPr>
          <p:cNvPr id="11" name="组合 10">
            <a:extLst>
              <a:ext uri="{FF2B5EF4-FFF2-40B4-BE49-F238E27FC236}">
                <a16:creationId xmlns:a16="http://schemas.microsoft.com/office/drawing/2014/main" id="{EBDF84BF-6E0C-F14C-FE59-336DF22D29C8}"/>
              </a:ext>
            </a:extLst>
          </p:cNvPr>
          <p:cNvGrpSpPr/>
          <p:nvPr/>
        </p:nvGrpSpPr>
        <p:grpSpPr>
          <a:xfrm>
            <a:off x="1070102" y="6408695"/>
            <a:ext cx="812878" cy="202946"/>
            <a:chOff x="1070102" y="6375967"/>
            <a:chExt cx="812878" cy="202946"/>
          </a:xfrm>
        </p:grpSpPr>
        <p:sp>
          <p:nvSpPr>
            <p:cNvPr id="985" name="任意多边形: 形状 984">
              <a:extLst>
                <a:ext uri="{FF2B5EF4-FFF2-40B4-BE49-F238E27FC236}">
                  <a16:creationId xmlns:a16="http://schemas.microsoft.com/office/drawing/2014/main" id="{69DFB30E-6519-E672-118B-54A12530B137}"/>
                </a:ext>
              </a:extLst>
            </p:cNvPr>
            <p:cNvSpPr/>
            <p:nvPr/>
          </p:nvSpPr>
          <p:spPr>
            <a:xfrm>
              <a:off x="1354720" y="6375967"/>
              <a:ext cx="101473" cy="202946"/>
            </a:xfrm>
            <a:custGeom>
              <a:avLst/>
              <a:gdLst>
                <a:gd name="connsiteX0" fmla="*/ 0 w 101473"/>
                <a:gd name="connsiteY0" fmla="*/ 0 h 202946"/>
                <a:gd name="connsiteX1" fmla="*/ 101474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986" name="任意多边形: 形状 985">
              <a:extLst>
                <a:ext uri="{FF2B5EF4-FFF2-40B4-BE49-F238E27FC236}">
                  <a16:creationId xmlns:a16="http://schemas.microsoft.com/office/drawing/2014/main" id="{E2DAEC8C-29A2-8071-19AE-99F2ED5891D5}"/>
                </a:ext>
              </a:extLst>
            </p:cNvPr>
            <p:cNvSpPr/>
            <p:nvPr/>
          </p:nvSpPr>
          <p:spPr>
            <a:xfrm>
              <a:off x="1497029"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987" name="任意多边形: 形状 986">
              <a:extLst>
                <a:ext uri="{FF2B5EF4-FFF2-40B4-BE49-F238E27FC236}">
                  <a16:creationId xmlns:a16="http://schemas.microsoft.com/office/drawing/2014/main" id="{B7BDADAD-EF0A-15E5-FF60-C3BDB6CE0862}"/>
                </a:ext>
              </a:extLst>
            </p:cNvPr>
            <p:cNvSpPr/>
            <p:nvPr/>
          </p:nvSpPr>
          <p:spPr>
            <a:xfrm>
              <a:off x="1639338"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988" name="任意多边形: 形状 987">
              <a:extLst>
                <a:ext uri="{FF2B5EF4-FFF2-40B4-BE49-F238E27FC236}">
                  <a16:creationId xmlns:a16="http://schemas.microsoft.com/office/drawing/2014/main" id="{531C4583-734E-7B45-AE46-535F97069DEC}"/>
                </a:ext>
              </a:extLst>
            </p:cNvPr>
            <p:cNvSpPr/>
            <p:nvPr/>
          </p:nvSpPr>
          <p:spPr>
            <a:xfrm>
              <a:off x="1212411"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989" name="任意多边形: 形状 988">
              <a:extLst>
                <a:ext uri="{FF2B5EF4-FFF2-40B4-BE49-F238E27FC236}">
                  <a16:creationId xmlns:a16="http://schemas.microsoft.com/office/drawing/2014/main" id="{57560312-19F9-0857-17B4-F62CB664B0C8}"/>
                </a:ext>
              </a:extLst>
            </p:cNvPr>
            <p:cNvSpPr/>
            <p:nvPr/>
          </p:nvSpPr>
          <p:spPr>
            <a:xfrm>
              <a:off x="1070102" y="6375967"/>
              <a:ext cx="101473" cy="202946"/>
            </a:xfrm>
            <a:custGeom>
              <a:avLst/>
              <a:gdLst>
                <a:gd name="connsiteX0" fmla="*/ 0 w 101473"/>
                <a:gd name="connsiteY0" fmla="*/ 0 h 202946"/>
                <a:gd name="connsiteX1" fmla="*/ 101473 w 101473"/>
                <a:gd name="connsiteY1" fmla="*/ 101474 h 202946"/>
                <a:gd name="connsiteX2" fmla="*/ 0 w 101473"/>
                <a:gd name="connsiteY2" fmla="*/ 202947 h 202946"/>
              </a:gdLst>
              <a:ahLst/>
              <a:cxnLst>
                <a:cxn ang="0">
                  <a:pos x="connsiteX0" y="connsiteY0"/>
                </a:cxn>
                <a:cxn ang="0">
                  <a:pos x="connsiteX1" y="connsiteY1"/>
                </a:cxn>
                <a:cxn ang="0">
                  <a:pos x="connsiteX2" y="connsiteY2"/>
                </a:cxn>
              </a:cxnLst>
              <a:rect l="l" t="t" r="r" b="b"/>
              <a:pathLst>
                <a:path w="101473" h="202946">
                  <a:moveTo>
                    <a:pt x="0" y="0"/>
                  </a:moveTo>
                  <a:lnTo>
                    <a:pt x="101473"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624" name="任意多边形: 形状 623">
              <a:extLst>
                <a:ext uri="{FF2B5EF4-FFF2-40B4-BE49-F238E27FC236}">
                  <a16:creationId xmlns:a16="http://schemas.microsoft.com/office/drawing/2014/main" id="{74A50799-67D8-7917-EBCC-70C61AE2FA0A}"/>
                </a:ext>
              </a:extLst>
            </p:cNvPr>
            <p:cNvSpPr/>
            <p:nvPr/>
          </p:nvSpPr>
          <p:spPr>
            <a:xfrm>
              <a:off x="1781576" y="6375967"/>
              <a:ext cx="101404" cy="202946"/>
            </a:xfrm>
            <a:custGeom>
              <a:avLst/>
              <a:gdLst>
                <a:gd name="connsiteX0" fmla="*/ 0 w 101404"/>
                <a:gd name="connsiteY0" fmla="*/ 0 h 202946"/>
                <a:gd name="connsiteX1" fmla="*/ 101404 w 101404"/>
                <a:gd name="connsiteY1" fmla="*/ 101474 h 202946"/>
                <a:gd name="connsiteX2" fmla="*/ 0 w 101404"/>
                <a:gd name="connsiteY2" fmla="*/ 202947 h 202946"/>
              </a:gdLst>
              <a:ahLst/>
              <a:cxnLst>
                <a:cxn ang="0">
                  <a:pos x="connsiteX0" y="connsiteY0"/>
                </a:cxn>
                <a:cxn ang="0">
                  <a:pos x="connsiteX1" y="connsiteY1"/>
                </a:cxn>
                <a:cxn ang="0">
                  <a:pos x="connsiteX2" y="connsiteY2"/>
                </a:cxn>
              </a:cxnLst>
              <a:rect l="l" t="t" r="r" b="b"/>
              <a:pathLst>
                <a:path w="101404" h="202946">
                  <a:moveTo>
                    <a:pt x="0" y="0"/>
                  </a:moveTo>
                  <a:lnTo>
                    <a:pt x="101404" y="101474"/>
                  </a:lnTo>
                  <a:lnTo>
                    <a:pt x="0" y="202947"/>
                  </a:lnTo>
                </a:path>
              </a:pathLst>
            </a:custGeom>
            <a:noFill/>
            <a:ln w="37392" cap="flat">
              <a:solidFill>
                <a:schemeClr val="accent1"/>
              </a:solidFill>
              <a:prstDash val="solid"/>
              <a:miter/>
            </a:ln>
          </p:spPr>
          <p:txBody>
            <a:bodyPr rtlCol="0" anchor="ctr"/>
            <a:lstStyle/>
            <a:p>
              <a:endParaRPr lang="zh-CN" altLang="en-US">
                <a:latin typeface="Arial" panose="020B0604020202020204" pitchFamily="34" charset="0"/>
              </a:endParaRPr>
            </a:p>
          </p:txBody>
        </p:sp>
      </p:grpSp>
      <p:grpSp>
        <p:nvGrpSpPr>
          <p:cNvPr id="10" name="组合 9">
            <a:extLst>
              <a:ext uri="{FF2B5EF4-FFF2-40B4-BE49-F238E27FC236}">
                <a16:creationId xmlns:a16="http://schemas.microsoft.com/office/drawing/2014/main" id="{4BF1CE61-B526-72E5-E773-AF9A94ED9248}"/>
              </a:ext>
            </a:extLst>
          </p:cNvPr>
          <p:cNvGrpSpPr/>
          <p:nvPr/>
        </p:nvGrpSpPr>
        <p:grpSpPr>
          <a:xfrm>
            <a:off x="2025323" y="6412513"/>
            <a:ext cx="9478317" cy="195310"/>
            <a:chOff x="1846840" y="6408420"/>
            <a:chExt cx="9478317" cy="195310"/>
          </a:xfrm>
          <a:solidFill>
            <a:schemeClr val="accent4"/>
          </a:solidFill>
        </p:grpSpPr>
        <p:sp>
          <p:nvSpPr>
            <p:cNvPr id="3" name="矩形 2">
              <a:extLst>
                <a:ext uri="{FF2B5EF4-FFF2-40B4-BE49-F238E27FC236}">
                  <a16:creationId xmlns:a16="http://schemas.microsoft.com/office/drawing/2014/main" id="{4474F2D7-0649-DC82-99A1-8245BFAD529B}"/>
                </a:ext>
              </a:extLst>
            </p:cNvPr>
            <p:cNvSpPr/>
            <p:nvPr/>
          </p:nvSpPr>
          <p:spPr>
            <a:xfrm>
              <a:off x="1846840"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87" name="矩形 486">
              <a:extLst>
                <a:ext uri="{FF2B5EF4-FFF2-40B4-BE49-F238E27FC236}">
                  <a16:creationId xmlns:a16="http://schemas.microsoft.com/office/drawing/2014/main" id="{429C780E-2B26-4F98-854B-4636C922CDFC}"/>
                </a:ext>
              </a:extLst>
            </p:cNvPr>
            <p:cNvSpPr/>
            <p:nvPr/>
          </p:nvSpPr>
          <p:spPr>
            <a:xfrm>
              <a:off x="2713684"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88" name="矩形 487">
              <a:extLst>
                <a:ext uri="{FF2B5EF4-FFF2-40B4-BE49-F238E27FC236}">
                  <a16:creationId xmlns:a16="http://schemas.microsoft.com/office/drawing/2014/main" id="{F251B351-C76C-9A7B-96F0-5101120346BF}"/>
                </a:ext>
              </a:extLst>
            </p:cNvPr>
            <p:cNvSpPr/>
            <p:nvPr/>
          </p:nvSpPr>
          <p:spPr>
            <a:xfrm>
              <a:off x="3580528"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89" name="矩形 488">
              <a:extLst>
                <a:ext uri="{FF2B5EF4-FFF2-40B4-BE49-F238E27FC236}">
                  <a16:creationId xmlns:a16="http://schemas.microsoft.com/office/drawing/2014/main" id="{7958FB2C-2A59-6339-57A7-A6D6C662668E}"/>
                </a:ext>
              </a:extLst>
            </p:cNvPr>
            <p:cNvSpPr/>
            <p:nvPr/>
          </p:nvSpPr>
          <p:spPr>
            <a:xfrm>
              <a:off x="4447372"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0" name="矩形 489">
              <a:extLst>
                <a:ext uri="{FF2B5EF4-FFF2-40B4-BE49-F238E27FC236}">
                  <a16:creationId xmlns:a16="http://schemas.microsoft.com/office/drawing/2014/main" id="{2D99878C-8984-E3E1-89D0-E5566A0DA3F4}"/>
                </a:ext>
              </a:extLst>
            </p:cNvPr>
            <p:cNvSpPr/>
            <p:nvPr/>
          </p:nvSpPr>
          <p:spPr>
            <a:xfrm>
              <a:off x="5314216"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1" name="矩形 490">
              <a:extLst>
                <a:ext uri="{FF2B5EF4-FFF2-40B4-BE49-F238E27FC236}">
                  <a16:creationId xmlns:a16="http://schemas.microsoft.com/office/drawing/2014/main" id="{ACE66756-AF5C-77CD-AA6E-2F2C0A5BD169}"/>
                </a:ext>
              </a:extLst>
            </p:cNvPr>
            <p:cNvSpPr/>
            <p:nvPr/>
          </p:nvSpPr>
          <p:spPr>
            <a:xfrm>
              <a:off x="618105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2" name="矩形 491">
              <a:extLst>
                <a:ext uri="{FF2B5EF4-FFF2-40B4-BE49-F238E27FC236}">
                  <a16:creationId xmlns:a16="http://schemas.microsoft.com/office/drawing/2014/main" id="{9A6CB2D2-8EDE-41FA-4D36-C77C144C39CD}"/>
                </a:ext>
              </a:extLst>
            </p:cNvPr>
            <p:cNvSpPr/>
            <p:nvPr/>
          </p:nvSpPr>
          <p:spPr>
            <a:xfrm>
              <a:off x="7047903"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3" name="矩形 492">
              <a:extLst>
                <a:ext uri="{FF2B5EF4-FFF2-40B4-BE49-F238E27FC236}">
                  <a16:creationId xmlns:a16="http://schemas.microsoft.com/office/drawing/2014/main" id="{81A47BD3-AE2D-38D2-3180-F153504D39FA}"/>
                </a:ext>
              </a:extLst>
            </p:cNvPr>
            <p:cNvSpPr/>
            <p:nvPr/>
          </p:nvSpPr>
          <p:spPr>
            <a:xfrm>
              <a:off x="7914747"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495" name="矩形 494">
              <a:extLst>
                <a:ext uri="{FF2B5EF4-FFF2-40B4-BE49-F238E27FC236}">
                  <a16:creationId xmlns:a16="http://schemas.microsoft.com/office/drawing/2014/main" id="{6082DEE6-39BE-CBDF-253F-B43047ED2185}"/>
                </a:ext>
              </a:extLst>
            </p:cNvPr>
            <p:cNvSpPr/>
            <p:nvPr/>
          </p:nvSpPr>
          <p:spPr>
            <a:xfrm>
              <a:off x="8781591"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507" name="矩形 506">
              <a:extLst>
                <a:ext uri="{FF2B5EF4-FFF2-40B4-BE49-F238E27FC236}">
                  <a16:creationId xmlns:a16="http://schemas.microsoft.com/office/drawing/2014/main" id="{8B8D7F01-D55E-71B8-3B24-133A83804934}"/>
                </a:ext>
              </a:extLst>
            </p:cNvPr>
            <p:cNvSpPr/>
            <p:nvPr/>
          </p:nvSpPr>
          <p:spPr>
            <a:xfrm>
              <a:off x="9648435"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508" name="矩形 507">
              <a:extLst>
                <a:ext uri="{FF2B5EF4-FFF2-40B4-BE49-F238E27FC236}">
                  <a16:creationId xmlns:a16="http://schemas.microsoft.com/office/drawing/2014/main" id="{FE38E592-825A-BCAB-ED98-886D0E65F872}"/>
                </a:ext>
              </a:extLst>
            </p:cNvPr>
            <p:cNvSpPr/>
            <p:nvPr/>
          </p:nvSpPr>
          <p:spPr>
            <a:xfrm>
              <a:off x="10515279" y="6408420"/>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grpSp>
        <p:nvGrpSpPr>
          <p:cNvPr id="9" name="组合 8">
            <a:extLst>
              <a:ext uri="{FF2B5EF4-FFF2-40B4-BE49-F238E27FC236}">
                <a16:creationId xmlns:a16="http://schemas.microsoft.com/office/drawing/2014/main" id="{940CCE6D-AC7C-094E-809C-975FF22FE865}"/>
              </a:ext>
            </a:extLst>
          </p:cNvPr>
          <p:cNvGrpSpPr/>
          <p:nvPr/>
        </p:nvGrpSpPr>
        <p:grpSpPr>
          <a:xfrm>
            <a:off x="11657015" y="592790"/>
            <a:ext cx="195310" cy="6010940"/>
            <a:chOff x="11657015" y="225072"/>
            <a:chExt cx="195310" cy="6010940"/>
          </a:xfrm>
          <a:solidFill>
            <a:schemeClr val="accent4"/>
          </a:solidFill>
        </p:grpSpPr>
        <p:sp>
          <p:nvSpPr>
            <p:cNvPr id="615" name="矩形 614">
              <a:extLst>
                <a:ext uri="{FF2B5EF4-FFF2-40B4-BE49-F238E27FC236}">
                  <a16:creationId xmlns:a16="http://schemas.microsoft.com/office/drawing/2014/main" id="{D6025C56-8268-F9CD-EB5A-8435BB4787ED}"/>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16" name="矩形 615">
              <a:extLst>
                <a:ext uri="{FF2B5EF4-FFF2-40B4-BE49-F238E27FC236}">
                  <a16:creationId xmlns:a16="http://schemas.microsoft.com/office/drawing/2014/main" id="{E3C03DEB-4A73-DFA3-E635-D28ED8C820C5}"/>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17" name="矩形 616">
              <a:extLst>
                <a:ext uri="{FF2B5EF4-FFF2-40B4-BE49-F238E27FC236}">
                  <a16:creationId xmlns:a16="http://schemas.microsoft.com/office/drawing/2014/main" id="{F470F3D2-831D-C722-8B86-55455302B5C0}"/>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18" name="矩形 617">
              <a:extLst>
                <a:ext uri="{FF2B5EF4-FFF2-40B4-BE49-F238E27FC236}">
                  <a16:creationId xmlns:a16="http://schemas.microsoft.com/office/drawing/2014/main" id="{A7A0F59D-506E-9A25-D30E-23404D13603E}"/>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19" name="矩形 618">
              <a:extLst>
                <a:ext uri="{FF2B5EF4-FFF2-40B4-BE49-F238E27FC236}">
                  <a16:creationId xmlns:a16="http://schemas.microsoft.com/office/drawing/2014/main" id="{89F8823A-1B71-4C83-CF25-08E3CA47E917}"/>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20" name="矩形 619">
              <a:extLst>
                <a:ext uri="{FF2B5EF4-FFF2-40B4-BE49-F238E27FC236}">
                  <a16:creationId xmlns:a16="http://schemas.microsoft.com/office/drawing/2014/main" id="{1F19BB16-7712-E30F-57AC-B86B26855045}"/>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sp>
          <p:nvSpPr>
            <p:cNvPr id="621" name="矩形 620">
              <a:extLst>
                <a:ext uri="{FF2B5EF4-FFF2-40B4-BE49-F238E27FC236}">
                  <a16:creationId xmlns:a16="http://schemas.microsoft.com/office/drawing/2014/main" id="{C2699F3A-B54B-D65F-96D9-432C43E3BBF4}"/>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solidFill>
                    <a:schemeClr val="bg1"/>
                  </a:solidFill>
                  <a:latin typeface="Arial" panose="020B0604020202020204" pitchFamily="34" charset="0"/>
                </a:rPr>
                <a:t>ONLINE GAME</a:t>
              </a:r>
              <a:endParaRPr lang="zh-CN" altLang="en-US" sz="700" spc="50" dirty="0">
                <a:solidFill>
                  <a:schemeClr val="bg1"/>
                </a:solidFill>
                <a:latin typeface="Arial" panose="020B0604020202020204" pitchFamily="34" charset="0"/>
              </a:endParaRPr>
            </a:p>
          </p:txBody>
        </p:sp>
      </p:grpSp>
      <p:sp>
        <p:nvSpPr>
          <p:cNvPr id="2" name="灯片编号占位符 1">
            <a:extLst>
              <a:ext uri="{FF2B5EF4-FFF2-40B4-BE49-F238E27FC236}">
                <a16:creationId xmlns:a16="http://schemas.microsoft.com/office/drawing/2014/main" id="{BF58EF54-E512-6611-D196-A7783970AA25}"/>
              </a:ext>
            </a:extLst>
          </p:cNvPr>
          <p:cNvSpPr>
            <a:spLocks noGrp="1"/>
          </p:cNvSpPr>
          <p:nvPr>
            <p:ph type="sldNum" sz="quarter" idx="12"/>
          </p:nvPr>
        </p:nvSpPr>
        <p:spPr/>
        <p:txBody>
          <a:bodyPr/>
          <a:lstStyle/>
          <a:p>
            <a:fld id="{85CA836D-944C-42ED-9798-D6A62236A655}" type="slidenum">
              <a:rPr lang="zh-CN" altLang="en-US" smtClean="0"/>
              <a:pPr/>
              <a:t>2</a:t>
            </a:fld>
            <a:endParaRPr lang="zh-CN" altLang="en-US" dirty="0"/>
          </a:p>
        </p:txBody>
      </p:sp>
      <p:sp>
        <p:nvSpPr>
          <p:cNvPr id="14" name="Text Placeholder 13">
            <a:extLst>
              <a:ext uri="{FF2B5EF4-FFF2-40B4-BE49-F238E27FC236}">
                <a16:creationId xmlns:a16="http://schemas.microsoft.com/office/drawing/2014/main" id="{F7BCD92A-68D3-F8F9-A9E9-E6BFBE7EE139}"/>
              </a:ext>
            </a:extLst>
          </p:cNvPr>
          <p:cNvSpPr>
            <a:spLocks noGrp="1"/>
          </p:cNvSpPr>
          <p:nvPr>
            <p:ph type="body" sz="quarter" idx="10"/>
          </p:nvPr>
        </p:nvSpPr>
        <p:spPr/>
        <p:txBody>
          <a:bodyPr/>
          <a:lstStyle/>
          <a:p>
            <a:r>
              <a:rPr lang="zh-CN" altLang="en-US"/>
              <a:t>目  录</a:t>
            </a:r>
          </a:p>
        </p:txBody>
      </p:sp>
      <p:sp>
        <p:nvSpPr>
          <p:cNvPr id="475" name="文本框 100">
            <a:extLst>
              <a:ext uri="{FF2B5EF4-FFF2-40B4-BE49-F238E27FC236}">
                <a16:creationId xmlns:a16="http://schemas.microsoft.com/office/drawing/2014/main" id="{A68D921A-4B09-88D5-BC65-DBD873142AB6}"/>
              </a:ext>
            </a:extLst>
          </p:cNvPr>
          <p:cNvSpPr txBox="1"/>
          <p:nvPr/>
        </p:nvSpPr>
        <p:spPr>
          <a:xfrm>
            <a:off x="6983520" y="2743666"/>
            <a:ext cx="2925481" cy="361125"/>
          </a:xfrm>
          <a:prstGeom prst="rect">
            <a:avLst/>
          </a:prstGeom>
          <a:noFill/>
        </p:spPr>
        <p:txBody>
          <a:bodyPr wrap="none" lIns="0" tIns="0" rIns="0" bIns="0">
            <a:noAutofit/>
          </a:bodyPr>
          <a:lstStyle/>
          <a:p>
            <a:pPr lvl="0">
              <a:lnSpc>
                <a:spcPct val="130000"/>
              </a:lnSpc>
              <a:spcAft>
                <a:spcPts val="600"/>
              </a:spcAft>
            </a:pPr>
            <a:r>
              <a:rPr lang="en-US" altLang="zh-CN" sz="2000" b="1">
                <a:latin typeface="+mj-ea"/>
                <a:ea typeface="+mj-ea"/>
              </a:rPr>
              <a:t>02</a:t>
            </a:r>
            <a:r>
              <a:rPr lang="zh-CN" altLang="en-US" b="1">
                <a:latin typeface="+mj-ea"/>
                <a:ea typeface="+mj-ea"/>
              </a:rPr>
              <a:t> 网络游戏发展的突出问题</a:t>
            </a:r>
          </a:p>
        </p:txBody>
      </p:sp>
      <p:grpSp>
        <p:nvGrpSpPr>
          <p:cNvPr id="500" name="组合 127">
            <a:extLst>
              <a:ext uri="{FF2B5EF4-FFF2-40B4-BE49-F238E27FC236}">
                <a16:creationId xmlns:a16="http://schemas.microsoft.com/office/drawing/2014/main" id="{0CE70560-70B5-0C67-C521-7AFB23CA627A}"/>
              </a:ext>
            </a:extLst>
          </p:cNvPr>
          <p:cNvGrpSpPr/>
          <p:nvPr/>
        </p:nvGrpSpPr>
        <p:grpSpPr>
          <a:xfrm>
            <a:off x="7534473" y="54453"/>
            <a:ext cx="2082620" cy="1113316"/>
            <a:chOff x="7362246" y="2451006"/>
            <a:chExt cx="2432738" cy="323122"/>
          </a:xfrm>
          <a:solidFill>
            <a:schemeClr val="accent1"/>
          </a:solidFill>
        </p:grpSpPr>
        <p:grpSp>
          <p:nvGrpSpPr>
            <p:cNvPr id="501" name="图形 6">
              <a:extLst>
                <a:ext uri="{FF2B5EF4-FFF2-40B4-BE49-F238E27FC236}">
                  <a16:creationId xmlns:a16="http://schemas.microsoft.com/office/drawing/2014/main" id="{9F09B4E8-F325-4F46-FA07-749C3E5223C3}"/>
                </a:ext>
              </a:extLst>
            </p:cNvPr>
            <p:cNvGrpSpPr/>
            <p:nvPr/>
          </p:nvGrpSpPr>
          <p:grpSpPr>
            <a:xfrm>
              <a:off x="7362246" y="2451006"/>
              <a:ext cx="259111" cy="321392"/>
              <a:chOff x="6964559" y="3694771"/>
              <a:chExt cx="306321" cy="379949"/>
            </a:xfrm>
            <a:grpFill/>
          </p:grpSpPr>
          <p:sp>
            <p:nvSpPr>
              <p:cNvPr id="505" name="任意多边形: 形状 132">
                <a:extLst>
                  <a:ext uri="{FF2B5EF4-FFF2-40B4-BE49-F238E27FC236}">
                    <a16:creationId xmlns:a16="http://schemas.microsoft.com/office/drawing/2014/main" id="{FA9265C8-5408-2BCA-9892-0FE5C8832063}"/>
                  </a:ext>
                </a:extLst>
              </p:cNvPr>
              <p:cNvSpPr/>
              <p:nvPr/>
            </p:nvSpPr>
            <p:spPr>
              <a:xfrm>
                <a:off x="696455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06" name="任意多边形: 形状 133">
                <a:extLst>
                  <a:ext uri="{FF2B5EF4-FFF2-40B4-BE49-F238E27FC236}">
                    <a16:creationId xmlns:a16="http://schemas.microsoft.com/office/drawing/2014/main" id="{7475C385-8E5A-9A76-348D-382633831F6C}"/>
                  </a:ext>
                </a:extLst>
              </p:cNvPr>
              <p:cNvSpPr/>
              <p:nvPr/>
            </p:nvSpPr>
            <p:spPr>
              <a:xfrm>
                <a:off x="714354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nvGrpSpPr>
            <p:cNvPr id="502" name="图形 6">
              <a:extLst>
                <a:ext uri="{FF2B5EF4-FFF2-40B4-BE49-F238E27FC236}">
                  <a16:creationId xmlns:a16="http://schemas.microsoft.com/office/drawing/2014/main" id="{D7D756D8-99E2-2CF9-2670-EBB9693989AF}"/>
                </a:ext>
              </a:extLst>
            </p:cNvPr>
            <p:cNvGrpSpPr/>
            <p:nvPr/>
          </p:nvGrpSpPr>
          <p:grpSpPr>
            <a:xfrm>
              <a:off x="9535873" y="2452736"/>
              <a:ext cx="259111" cy="321392"/>
              <a:chOff x="9534216" y="3696816"/>
              <a:chExt cx="306321" cy="379949"/>
            </a:xfrm>
            <a:grpFill/>
          </p:grpSpPr>
          <p:sp>
            <p:nvSpPr>
              <p:cNvPr id="503" name="任意多边形: 形状 130">
                <a:extLst>
                  <a:ext uri="{FF2B5EF4-FFF2-40B4-BE49-F238E27FC236}">
                    <a16:creationId xmlns:a16="http://schemas.microsoft.com/office/drawing/2014/main" id="{8CDBC350-FBC0-9B82-2A3F-25998175B8C2}"/>
                  </a:ext>
                </a:extLst>
              </p:cNvPr>
              <p:cNvSpPr/>
              <p:nvPr/>
            </p:nvSpPr>
            <p:spPr>
              <a:xfrm>
                <a:off x="953421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04" name="任意多边形: 形状 131">
                <a:extLst>
                  <a:ext uri="{FF2B5EF4-FFF2-40B4-BE49-F238E27FC236}">
                    <a16:creationId xmlns:a16="http://schemas.microsoft.com/office/drawing/2014/main" id="{3264E1C3-FAB6-87C6-4ABD-8B515AAB7DEA}"/>
                  </a:ext>
                </a:extLst>
              </p:cNvPr>
              <p:cNvSpPr/>
              <p:nvPr/>
            </p:nvSpPr>
            <p:spPr>
              <a:xfrm>
                <a:off x="971320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grpSp>
        <p:nvGrpSpPr>
          <p:cNvPr id="477" name="组合 124">
            <a:extLst>
              <a:ext uri="{FF2B5EF4-FFF2-40B4-BE49-F238E27FC236}">
                <a16:creationId xmlns:a16="http://schemas.microsoft.com/office/drawing/2014/main" id="{0F124A46-5CDE-F1F2-12D0-A8F5B3CD702A}"/>
              </a:ext>
            </a:extLst>
          </p:cNvPr>
          <p:cNvGrpSpPr/>
          <p:nvPr/>
        </p:nvGrpSpPr>
        <p:grpSpPr>
          <a:xfrm>
            <a:off x="7534473" y="2152712"/>
            <a:ext cx="2082620" cy="276619"/>
            <a:chOff x="7362246" y="2451006"/>
            <a:chExt cx="2432738" cy="323122"/>
          </a:xfrm>
          <a:solidFill>
            <a:schemeClr val="accent1"/>
          </a:solidFill>
        </p:grpSpPr>
        <p:grpSp>
          <p:nvGrpSpPr>
            <p:cNvPr id="515" name="图形 6">
              <a:extLst>
                <a:ext uri="{FF2B5EF4-FFF2-40B4-BE49-F238E27FC236}">
                  <a16:creationId xmlns:a16="http://schemas.microsoft.com/office/drawing/2014/main" id="{2089FA74-A8BD-BE62-523E-6B1341D9748F}"/>
                </a:ext>
              </a:extLst>
            </p:cNvPr>
            <p:cNvGrpSpPr/>
            <p:nvPr/>
          </p:nvGrpSpPr>
          <p:grpSpPr>
            <a:xfrm>
              <a:off x="7362246" y="2451006"/>
              <a:ext cx="259111" cy="321392"/>
              <a:chOff x="6964559" y="3694771"/>
              <a:chExt cx="306321" cy="379949"/>
            </a:xfrm>
            <a:grpFill/>
          </p:grpSpPr>
          <p:sp>
            <p:nvSpPr>
              <p:cNvPr id="519" name="任意多边形: 形状 55">
                <a:extLst>
                  <a:ext uri="{FF2B5EF4-FFF2-40B4-BE49-F238E27FC236}">
                    <a16:creationId xmlns:a16="http://schemas.microsoft.com/office/drawing/2014/main" id="{876CEEA2-77B7-30A6-6F00-4AA036D67BE0}"/>
                  </a:ext>
                </a:extLst>
              </p:cNvPr>
              <p:cNvSpPr/>
              <p:nvPr/>
            </p:nvSpPr>
            <p:spPr>
              <a:xfrm>
                <a:off x="696455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20" name="任意多边形: 形状 56">
                <a:extLst>
                  <a:ext uri="{FF2B5EF4-FFF2-40B4-BE49-F238E27FC236}">
                    <a16:creationId xmlns:a16="http://schemas.microsoft.com/office/drawing/2014/main" id="{C84600F1-ED0D-EE2B-C291-B83D93440D31}"/>
                  </a:ext>
                </a:extLst>
              </p:cNvPr>
              <p:cNvSpPr/>
              <p:nvPr/>
            </p:nvSpPr>
            <p:spPr>
              <a:xfrm>
                <a:off x="7143549" y="3694771"/>
                <a:ext cx="127331" cy="379949"/>
              </a:xfrm>
              <a:prstGeom prst="round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nvGrpSpPr>
            <p:cNvPr id="516" name="图形 6">
              <a:extLst>
                <a:ext uri="{FF2B5EF4-FFF2-40B4-BE49-F238E27FC236}">
                  <a16:creationId xmlns:a16="http://schemas.microsoft.com/office/drawing/2014/main" id="{E2216B0F-4336-FB26-39A8-59055FF6A8D8}"/>
                </a:ext>
              </a:extLst>
            </p:cNvPr>
            <p:cNvGrpSpPr/>
            <p:nvPr/>
          </p:nvGrpSpPr>
          <p:grpSpPr>
            <a:xfrm>
              <a:off x="9535873" y="2452736"/>
              <a:ext cx="259111" cy="321392"/>
              <a:chOff x="9534216" y="3696816"/>
              <a:chExt cx="306321" cy="379949"/>
            </a:xfrm>
            <a:grpFill/>
          </p:grpSpPr>
          <p:sp>
            <p:nvSpPr>
              <p:cNvPr id="517" name="任意多边形: 形状 53">
                <a:extLst>
                  <a:ext uri="{FF2B5EF4-FFF2-40B4-BE49-F238E27FC236}">
                    <a16:creationId xmlns:a16="http://schemas.microsoft.com/office/drawing/2014/main" id="{E0508919-DAC5-E900-8C5F-5D3BACE19DEC}"/>
                  </a:ext>
                </a:extLst>
              </p:cNvPr>
              <p:cNvSpPr/>
              <p:nvPr/>
            </p:nvSpPr>
            <p:spPr>
              <a:xfrm>
                <a:off x="9534216" y="3696816"/>
                <a:ext cx="127331" cy="379949"/>
              </a:xfrm>
              <a:prstGeom prst="round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18" name="任意多边形: 形状 54">
                <a:extLst>
                  <a:ext uri="{FF2B5EF4-FFF2-40B4-BE49-F238E27FC236}">
                    <a16:creationId xmlns:a16="http://schemas.microsoft.com/office/drawing/2014/main" id="{E1DF2CCB-1075-A8EC-90E0-E7772AA7F10E}"/>
                  </a:ext>
                </a:extLst>
              </p:cNvPr>
              <p:cNvSpPr/>
              <p:nvPr/>
            </p:nvSpPr>
            <p:spPr>
              <a:xfrm>
                <a:off x="9713206" y="3696816"/>
                <a:ext cx="127331" cy="379949"/>
              </a:xfrm>
              <a:prstGeom prst="round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sp>
        <p:nvSpPr>
          <p:cNvPr id="498" name="文本框 37">
            <a:extLst>
              <a:ext uri="{FF2B5EF4-FFF2-40B4-BE49-F238E27FC236}">
                <a16:creationId xmlns:a16="http://schemas.microsoft.com/office/drawing/2014/main" id="{BACFAE5C-692D-091E-8A43-BB3F0F05FC99}"/>
              </a:ext>
            </a:extLst>
          </p:cNvPr>
          <p:cNvSpPr txBox="1"/>
          <p:nvPr/>
        </p:nvSpPr>
        <p:spPr>
          <a:xfrm>
            <a:off x="6983521" y="1454450"/>
            <a:ext cx="3340646" cy="361125"/>
          </a:xfrm>
          <a:prstGeom prst="rect">
            <a:avLst/>
          </a:prstGeom>
          <a:noFill/>
        </p:spPr>
        <p:txBody>
          <a:bodyPr wrap="square" lIns="0" tIns="0" rIns="0" bIns="0">
            <a:noAutofit/>
          </a:bodyPr>
          <a:lstStyle/>
          <a:p>
            <a:pPr lvl="0">
              <a:lnSpc>
                <a:spcPct val="130000"/>
              </a:lnSpc>
              <a:spcAft>
                <a:spcPts val="600"/>
              </a:spcAft>
            </a:pPr>
            <a:r>
              <a:rPr lang="en-US" altLang="zh-CN" sz="2000" b="1">
                <a:latin typeface="+mj-ea"/>
                <a:ea typeface="+mj-ea"/>
              </a:rPr>
              <a:t>01</a:t>
            </a:r>
            <a:r>
              <a:rPr lang="zh-CN" altLang="en-US" b="1">
                <a:latin typeface="+mj-ea"/>
                <a:ea typeface="+mj-ea"/>
              </a:rPr>
              <a:t> 网络游戏发展现状及趋势</a:t>
            </a:r>
          </a:p>
        </p:txBody>
      </p:sp>
      <p:grpSp>
        <p:nvGrpSpPr>
          <p:cNvPr id="473" name="组合 125">
            <a:extLst>
              <a:ext uri="{FF2B5EF4-FFF2-40B4-BE49-F238E27FC236}">
                <a16:creationId xmlns:a16="http://schemas.microsoft.com/office/drawing/2014/main" id="{1E8007C7-8FC0-36EC-68C1-869C6137A29D}"/>
              </a:ext>
            </a:extLst>
          </p:cNvPr>
          <p:cNvGrpSpPr/>
          <p:nvPr/>
        </p:nvGrpSpPr>
        <p:grpSpPr>
          <a:xfrm>
            <a:off x="7534473" y="3435432"/>
            <a:ext cx="2082620" cy="276619"/>
            <a:chOff x="7362246" y="3949370"/>
            <a:chExt cx="2432738" cy="323122"/>
          </a:xfrm>
          <a:solidFill>
            <a:schemeClr val="accent1"/>
          </a:solidFill>
        </p:grpSpPr>
        <p:grpSp>
          <p:nvGrpSpPr>
            <p:cNvPr id="523" name="图形 6">
              <a:extLst>
                <a:ext uri="{FF2B5EF4-FFF2-40B4-BE49-F238E27FC236}">
                  <a16:creationId xmlns:a16="http://schemas.microsoft.com/office/drawing/2014/main" id="{EB018BC8-78DE-58DE-D2C3-DFBA94A4EB99}"/>
                </a:ext>
              </a:extLst>
            </p:cNvPr>
            <p:cNvGrpSpPr/>
            <p:nvPr/>
          </p:nvGrpSpPr>
          <p:grpSpPr>
            <a:xfrm>
              <a:off x="7362246" y="3949370"/>
              <a:ext cx="259111" cy="321392"/>
              <a:chOff x="6964559" y="3694771"/>
              <a:chExt cx="306321" cy="379949"/>
            </a:xfrm>
            <a:grpFill/>
          </p:grpSpPr>
          <p:sp>
            <p:nvSpPr>
              <p:cNvPr id="527" name="任意多边形: 形状 64">
                <a:extLst>
                  <a:ext uri="{FF2B5EF4-FFF2-40B4-BE49-F238E27FC236}">
                    <a16:creationId xmlns:a16="http://schemas.microsoft.com/office/drawing/2014/main" id="{7BA21001-0AD5-571E-E091-4267841BD3CC}"/>
                  </a:ext>
                </a:extLst>
              </p:cNvPr>
              <p:cNvSpPr/>
              <p:nvPr/>
            </p:nvSpPr>
            <p:spPr>
              <a:xfrm>
                <a:off x="696455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28" name="任意多边形: 形状 65">
                <a:extLst>
                  <a:ext uri="{FF2B5EF4-FFF2-40B4-BE49-F238E27FC236}">
                    <a16:creationId xmlns:a16="http://schemas.microsoft.com/office/drawing/2014/main" id="{500648CD-E5FF-5917-B52A-AEBDD1B3F8F9}"/>
                  </a:ext>
                </a:extLst>
              </p:cNvPr>
              <p:cNvSpPr/>
              <p:nvPr/>
            </p:nvSpPr>
            <p:spPr>
              <a:xfrm>
                <a:off x="714354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nvGrpSpPr>
            <p:cNvPr id="524" name="图形 6">
              <a:extLst>
                <a:ext uri="{FF2B5EF4-FFF2-40B4-BE49-F238E27FC236}">
                  <a16:creationId xmlns:a16="http://schemas.microsoft.com/office/drawing/2014/main" id="{1B7C5678-D5B6-045D-00B1-42E6F5548C3F}"/>
                </a:ext>
              </a:extLst>
            </p:cNvPr>
            <p:cNvGrpSpPr/>
            <p:nvPr/>
          </p:nvGrpSpPr>
          <p:grpSpPr>
            <a:xfrm>
              <a:off x="9535873" y="3951100"/>
              <a:ext cx="259111" cy="321392"/>
              <a:chOff x="9534216" y="3696816"/>
              <a:chExt cx="306321" cy="379949"/>
            </a:xfrm>
            <a:grpFill/>
          </p:grpSpPr>
          <p:sp>
            <p:nvSpPr>
              <p:cNvPr id="525" name="任意多边形: 形状 67">
                <a:extLst>
                  <a:ext uri="{FF2B5EF4-FFF2-40B4-BE49-F238E27FC236}">
                    <a16:creationId xmlns:a16="http://schemas.microsoft.com/office/drawing/2014/main" id="{CA554BC9-216A-95A7-A153-1C7620DE3FCF}"/>
                  </a:ext>
                </a:extLst>
              </p:cNvPr>
              <p:cNvSpPr/>
              <p:nvPr/>
            </p:nvSpPr>
            <p:spPr>
              <a:xfrm>
                <a:off x="953421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26" name="任意多边形: 形状 68">
                <a:extLst>
                  <a:ext uri="{FF2B5EF4-FFF2-40B4-BE49-F238E27FC236}">
                    <a16:creationId xmlns:a16="http://schemas.microsoft.com/office/drawing/2014/main" id="{DD772028-E71D-74E6-C313-F76096A59B6B}"/>
                  </a:ext>
                </a:extLst>
              </p:cNvPr>
              <p:cNvSpPr/>
              <p:nvPr/>
            </p:nvSpPr>
            <p:spPr>
              <a:xfrm>
                <a:off x="971320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grpSp>
        <p:nvGrpSpPr>
          <p:cNvPr id="8" name="Group 7">
            <a:extLst>
              <a:ext uri="{FF2B5EF4-FFF2-40B4-BE49-F238E27FC236}">
                <a16:creationId xmlns:a16="http://schemas.microsoft.com/office/drawing/2014/main" id="{6B63084E-65FC-8AFD-B792-F320B2D07973}"/>
              </a:ext>
            </a:extLst>
          </p:cNvPr>
          <p:cNvGrpSpPr/>
          <p:nvPr/>
        </p:nvGrpSpPr>
        <p:grpSpPr>
          <a:xfrm>
            <a:off x="6132968" y="3628971"/>
            <a:ext cx="4885631" cy="1164522"/>
            <a:chOff x="6132968" y="3628971"/>
            <a:chExt cx="4885631" cy="1164522"/>
          </a:xfrm>
        </p:grpSpPr>
        <p:sp>
          <p:nvSpPr>
            <p:cNvPr id="471" name="任意多边形: 形状 61">
              <a:extLst>
                <a:ext uri="{FF2B5EF4-FFF2-40B4-BE49-F238E27FC236}">
                  <a16:creationId xmlns:a16="http://schemas.microsoft.com/office/drawing/2014/main" id="{BF795969-4167-06D1-8C69-A4771843D35C}"/>
                </a:ext>
              </a:extLst>
            </p:cNvPr>
            <p:cNvSpPr/>
            <p:nvPr/>
          </p:nvSpPr>
          <p:spPr>
            <a:xfrm>
              <a:off x="6232607" y="3697814"/>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accent1"/>
            </a:solidFill>
            <a:ln w="6593" cap="flat">
              <a:noFill/>
              <a:prstDash val="solid"/>
              <a:miter/>
            </a:ln>
          </p:spPr>
          <p:txBody>
            <a:bodyPr rtlCol="0" anchor="ctr"/>
            <a:lstStyle/>
            <a:p>
              <a:endParaRPr lang="zh-CN" altLang="en-US">
                <a:latin typeface="Arial" panose="020B0604020202020204" pitchFamily="34" charset="0"/>
              </a:endParaRPr>
            </a:p>
          </p:txBody>
        </p:sp>
        <p:sp>
          <p:nvSpPr>
            <p:cNvPr id="472" name="任意多边形: 形状 62">
              <a:extLst>
                <a:ext uri="{FF2B5EF4-FFF2-40B4-BE49-F238E27FC236}">
                  <a16:creationId xmlns:a16="http://schemas.microsoft.com/office/drawing/2014/main" id="{35C9AB7F-BFFA-1D8D-6CB2-7FAA28DD837A}"/>
                </a:ext>
              </a:extLst>
            </p:cNvPr>
            <p:cNvSpPr/>
            <p:nvPr/>
          </p:nvSpPr>
          <p:spPr>
            <a:xfrm>
              <a:off x="6132968" y="3628971"/>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bg1"/>
            </a:solidFill>
            <a:ln w="19778"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1163" name="任意多边形: 形状 1162">
              <a:extLst>
                <a:ext uri="{FF2B5EF4-FFF2-40B4-BE49-F238E27FC236}">
                  <a16:creationId xmlns:a16="http://schemas.microsoft.com/office/drawing/2014/main" id="{DA6B5B3A-CF1F-097C-7B67-405B41D7CF21}"/>
                </a:ext>
              </a:extLst>
            </p:cNvPr>
            <p:cNvSpPr/>
            <p:nvPr/>
          </p:nvSpPr>
          <p:spPr>
            <a:xfrm>
              <a:off x="8739458" y="3803704"/>
              <a:ext cx="2086388" cy="509214"/>
            </a:xfrm>
            <a:custGeom>
              <a:avLst/>
              <a:gdLst>
                <a:gd name="connsiteX0" fmla="*/ 0 w 2367528"/>
                <a:gd name="connsiteY0" fmla="*/ 0 h 577830"/>
                <a:gd name="connsiteX1" fmla="*/ 2367528 w 2367528"/>
                <a:gd name="connsiteY1" fmla="*/ 0 h 577830"/>
                <a:gd name="connsiteX2" fmla="*/ 2367528 w 2367528"/>
                <a:gd name="connsiteY2" fmla="*/ 577831 h 577830"/>
                <a:gd name="connsiteX3" fmla="*/ 0 w 2367528"/>
                <a:gd name="connsiteY3" fmla="*/ 577831 h 577830"/>
              </a:gdLst>
              <a:ahLst/>
              <a:cxnLst>
                <a:cxn ang="0">
                  <a:pos x="connsiteX0" y="connsiteY0"/>
                </a:cxn>
                <a:cxn ang="0">
                  <a:pos x="connsiteX1" y="connsiteY1"/>
                </a:cxn>
                <a:cxn ang="0">
                  <a:pos x="connsiteX2" y="connsiteY2"/>
                </a:cxn>
                <a:cxn ang="0">
                  <a:pos x="connsiteX3" y="connsiteY3"/>
                </a:cxn>
              </a:cxnLst>
              <a:rect l="l" t="t" r="r" b="b"/>
              <a:pathLst>
                <a:path w="2367528" h="577830">
                  <a:moveTo>
                    <a:pt x="0" y="0"/>
                  </a:moveTo>
                  <a:lnTo>
                    <a:pt x="2367528" y="0"/>
                  </a:lnTo>
                  <a:lnTo>
                    <a:pt x="2367528" y="577831"/>
                  </a:lnTo>
                  <a:lnTo>
                    <a:pt x="0" y="577831"/>
                  </a:lnTo>
                  <a:close/>
                </a:path>
              </a:pathLst>
            </a:custGeom>
            <a:noFill/>
            <a:ln w="6917" cap="flat">
              <a:noFill/>
              <a:prstDash val="solid"/>
              <a:miter/>
            </a:ln>
          </p:spPr>
          <p:txBody>
            <a:bodyPr rtlCol="0" anchor="ctr"/>
            <a:lstStyle/>
            <a:p>
              <a:endParaRPr lang="zh-CN" altLang="en-US">
                <a:latin typeface="Arial" panose="020B0604020202020204" pitchFamily="34" charset="0"/>
              </a:endParaRPr>
            </a:p>
          </p:txBody>
        </p:sp>
        <p:grpSp>
          <p:nvGrpSpPr>
            <p:cNvPr id="474" name="图形 6">
              <a:extLst>
                <a:ext uri="{FF2B5EF4-FFF2-40B4-BE49-F238E27FC236}">
                  <a16:creationId xmlns:a16="http://schemas.microsoft.com/office/drawing/2014/main" id="{9BDF00CD-0AF8-E75F-20E9-B47E12D01AFE}"/>
                </a:ext>
              </a:extLst>
            </p:cNvPr>
            <p:cNvGrpSpPr/>
            <p:nvPr/>
          </p:nvGrpSpPr>
          <p:grpSpPr>
            <a:xfrm>
              <a:off x="8385877" y="4603586"/>
              <a:ext cx="379813" cy="189907"/>
              <a:chOff x="8153163" y="5307924"/>
              <a:chExt cx="524500" cy="262250"/>
            </a:xfrm>
          </p:grpSpPr>
          <p:sp>
            <p:nvSpPr>
              <p:cNvPr id="521" name="任意多边形: 形状 70">
                <a:extLst>
                  <a:ext uri="{FF2B5EF4-FFF2-40B4-BE49-F238E27FC236}">
                    <a16:creationId xmlns:a16="http://schemas.microsoft.com/office/drawing/2014/main" id="{532CC420-7C9A-B137-6631-072A2989EF56}"/>
                  </a:ext>
                </a:extLst>
              </p:cNvPr>
              <p:cNvSpPr/>
              <p:nvPr/>
            </p:nvSpPr>
            <p:spPr>
              <a:xfrm>
                <a:off x="8153163" y="5307924"/>
                <a:ext cx="524500" cy="262250"/>
              </a:xfrm>
              <a:custGeom>
                <a:avLst/>
                <a:gdLst>
                  <a:gd name="connsiteX0" fmla="*/ 0 w 524500"/>
                  <a:gd name="connsiteY0" fmla="*/ 262250 h 262250"/>
                  <a:gd name="connsiteX1" fmla="*/ 262251 w 524500"/>
                  <a:gd name="connsiteY1" fmla="*/ 0 h 262250"/>
                  <a:gd name="connsiteX2" fmla="*/ 524501 w 524500"/>
                  <a:gd name="connsiteY2" fmla="*/ 262250 h 262250"/>
                </a:gdLst>
                <a:ahLst/>
                <a:cxnLst>
                  <a:cxn ang="0">
                    <a:pos x="connsiteX0" y="connsiteY0"/>
                  </a:cxn>
                  <a:cxn ang="0">
                    <a:pos x="connsiteX1" y="connsiteY1"/>
                  </a:cxn>
                  <a:cxn ang="0">
                    <a:pos x="connsiteX2" y="connsiteY2"/>
                  </a:cxn>
                </a:cxnLst>
                <a:rect l="l" t="t" r="r" b="b"/>
                <a:pathLst>
                  <a:path w="524500" h="262250">
                    <a:moveTo>
                      <a:pt x="0" y="262250"/>
                    </a:moveTo>
                    <a:cubicBezTo>
                      <a:pt x="0" y="117435"/>
                      <a:pt x="117435" y="0"/>
                      <a:pt x="262251" y="0"/>
                    </a:cubicBezTo>
                    <a:cubicBezTo>
                      <a:pt x="407065" y="0"/>
                      <a:pt x="524501" y="117435"/>
                      <a:pt x="524501" y="262250"/>
                    </a:cubicBezTo>
                  </a:path>
                </a:pathLst>
              </a:custGeom>
              <a:solidFill>
                <a:schemeClr val="accent1"/>
              </a:solidFill>
              <a:ln w="19778" cap="flat">
                <a:noFill/>
                <a:prstDash val="solid"/>
                <a:miter/>
              </a:ln>
            </p:spPr>
            <p:txBody>
              <a:bodyPr rtlCol="0" anchor="ctr"/>
              <a:lstStyle/>
              <a:p>
                <a:endParaRPr lang="zh-CN" altLang="en-US">
                  <a:latin typeface="Arial" panose="020B0604020202020204" pitchFamily="34" charset="0"/>
                </a:endParaRPr>
              </a:p>
            </p:txBody>
          </p:sp>
          <p:sp>
            <p:nvSpPr>
              <p:cNvPr id="522" name="任意多边形: 形状 71">
                <a:extLst>
                  <a:ext uri="{FF2B5EF4-FFF2-40B4-BE49-F238E27FC236}">
                    <a16:creationId xmlns:a16="http://schemas.microsoft.com/office/drawing/2014/main" id="{965110FC-D738-CDBA-5BE5-0E1B930EFD06}"/>
                  </a:ext>
                </a:extLst>
              </p:cNvPr>
              <p:cNvSpPr/>
              <p:nvPr/>
            </p:nvSpPr>
            <p:spPr>
              <a:xfrm>
                <a:off x="8271654" y="5446273"/>
                <a:ext cx="247801" cy="123901"/>
              </a:xfrm>
              <a:custGeom>
                <a:avLst/>
                <a:gdLst>
                  <a:gd name="connsiteX0" fmla="*/ 0 w 247801"/>
                  <a:gd name="connsiteY0" fmla="*/ 123901 h 123901"/>
                  <a:gd name="connsiteX1" fmla="*/ 123901 w 247801"/>
                  <a:gd name="connsiteY1" fmla="*/ 0 h 123901"/>
                  <a:gd name="connsiteX2" fmla="*/ 247801 w 247801"/>
                  <a:gd name="connsiteY2" fmla="*/ 123901 h 123901"/>
                </a:gdLst>
                <a:ahLst/>
                <a:cxnLst>
                  <a:cxn ang="0">
                    <a:pos x="connsiteX0" y="connsiteY0"/>
                  </a:cxn>
                  <a:cxn ang="0">
                    <a:pos x="connsiteX1" y="connsiteY1"/>
                  </a:cxn>
                  <a:cxn ang="0">
                    <a:pos x="connsiteX2" y="connsiteY2"/>
                  </a:cxn>
                </a:cxnLst>
                <a:rect l="l" t="t" r="r" b="b"/>
                <a:pathLst>
                  <a:path w="247801" h="123901">
                    <a:moveTo>
                      <a:pt x="0" y="123901"/>
                    </a:moveTo>
                    <a:cubicBezTo>
                      <a:pt x="0" y="55485"/>
                      <a:pt x="55485" y="0"/>
                      <a:pt x="123901" y="0"/>
                    </a:cubicBezTo>
                    <a:cubicBezTo>
                      <a:pt x="192317" y="0"/>
                      <a:pt x="247801" y="55485"/>
                      <a:pt x="247801" y="123901"/>
                    </a:cubicBezTo>
                  </a:path>
                </a:pathLst>
              </a:custGeom>
              <a:solidFill>
                <a:schemeClr val="accent3"/>
              </a:solidFill>
              <a:ln w="19778" cap="flat">
                <a:noFill/>
                <a:prstDash val="solid"/>
                <a:miter/>
              </a:ln>
            </p:spPr>
            <p:txBody>
              <a:bodyPr rtlCol="0" anchor="ctr"/>
              <a:lstStyle/>
              <a:p>
                <a:endParaRPr lang="zh-CN" altLang="en-US">
                  <a:latin typeface="Arial" panose="020B0604020202020204" pitchFamily="34" charset="0"/>
                </a:endParaRPr>
              </a:p>
            </p:txBody>
          </p:sp>
        </p:grpSp>
      </p:grpSp>
      <p:sp>
        <p:nvSpPr>
          <p:cNvPr id="476" name="文本框 102">
            <a:extLst>
              <a:ext uri="{FF2B5EF4-FFF2-40B4-BE49-F238E27FC236}">
                <a16:creationId xmlns:a16="http://schemas.microsoft.com/office/drawing/2014/main" id="{CE83099E-DB1C-150A-A1A4-4DC7EB76C288}"/>
              </a:ext>
            </a:extLst>
          </p:cNvPr>
          <p:cNvSpPr txBox="1"/>
          <p:nvPr/>
        </p:nvSpPr>
        <p:spPr>
          <a:xfrm>
            <a:off x="6983521" y="4017690"/>
            <a:ext cx="2240998" cy="361125"/>
          </a:xfrm>
          <a:prstGeom prst="rect">
            <a:avLst/>
          </a:prstGeom>
          <a:noFill/>
        </p:spPr>
        <p:txBody>
          <a:bodyPr wrap="none" lIns="0" tIns="0" rIns="0" bIns="0">
            <a:noAutofit/>
          </a:bodyPr>
          <a:lstStyle/>
          <a:p>
            <a:pPr lvl="0">
              <a:lnSpc>
                <a:spcPct val="130000"/>
              </a:lnSpc>
              <a:spcAft>
                <a:spcPts val="600"/>
              </a:spcAft>
            </a:pPr>
            <a:r>
              <a:rPr lang="en-US" altLang="zh-CN" sz="2000" b="1">
                <a:latin typeface="+mj-ea"/>
                <a:ea typeface="+mj-ea"/>
              </a:rPr>
              <a:t>03 </a:t>
            </a:r>
            <a:r>
              <a:rPr lang="zh-CN" altLang="en-US" b="1">
                <a:latin typeface="+mj-ea"/>
                <a:ea typeface="+mj-ea"/>
              </a:rPr>
              <a:t>网络游戏发展情况</a:t>
            </a:r>
          </a:p>
        </p:txBody>
      </p:sp>
      <p:grpSp>
        <p:nvGrpSpPr>
          <p:cNvPr id="4" name="Group 3">
            <a:extLst>
              <a:ext uri="{FF2B5EF4-FFF2-40B4-BE49-F238E27FC236}">
                <a16:creationId xmlns:a16="http://schemas.microsoft.com/office/drawing/2014/main" id="{5B5ED45A-935A-23CA-D5BF-C8FA13BBA787}"/>
              </a:ext>
            </a:extLst>
          </p:cNvPr>
          <p:cNvGrpSpPr/>
          <p:nvPr/>
        </p:nvGrpSpPr>
        <p:grpSpPr>
          <a:xfrm>
            <a:off x="6132968" y="4745096"/>
            <a:ext cx="4885631" cy="1358061"/>
            <a:chOff x="6132968" y="4745096"/>
            <a:chExt cx="4885631" cy="1358061"/>
          </a:xfrm>
        </p:grpSpPr>
        <p:sp>
          <p:nvSpPr>
            <p:cNvPr id="533" name="任意多边形: 形状 61">
              <a:extLst>
                <a:ext uri="{FF2B5EF4-FFF2-40B4-BE49-F238E27FC236}">
                  <a16:creationId xmlns:a16="http://schemas.microsoft.com/office/drawing/2014/main" id="{FA24457D-BE58-7403-D7FE-7831AC532142}"/>
                </a:ext>
              </a:extLst>
            </p:cNvPr>
            <p:cNvSpPr/>
            <p:nvPr/>
          </p:nvSpPr>
          <p:spPr>
            <a:xfrm>
              <a:off x="6232607" y="5007478"/>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accent1"/>
            </a:solidFill>
            <a:ln w="6593" cap="flat">
              <a:noFill/>
              <a:prstDash val="solid"/>
              <a:miter/>
            </a:ln>
          </p:spPr>
          <p:txBody>
            <a:bodyPr rtlCol="0" anchor="ctr"/>
            <a:lstStyle/>
            <a:p>
              <a:endParaRPr lang="zh-CN" altLang="en-US">
                <a:latin typeface="Arial" panose="020B0604020202020204" pitchFamily="34" charset="0"/>
              </a:endParaRPr>
            </a:p>
          </p:txBody>
        </p:sp>
        <p:sp>
          <p:nvSpPr>
            <p:cNvPr id="534" name="任意多边形: 形状 62">
              <a:extLst>
                <a:ext uri="{FF2B5EF4-FFF2-40B4-BE49-F238E27FC236}">
                  <a16:creationId xmlns:a16="http://schemas.microsoft.com/office/drawing/2014/main" id="{44A1E4D2-ACFB-F9B5-C60B-21BD413B7833}"/>
                </a:ext>
              </a:extLst>
            </p:cNvPr>
            <p:cNvSpPr/>
            <p:nvPr/>
          </p:nvSpPr>
          <p:spPr>
            <a:xfrm>
              <a:off x="6132968" y="4938635"/>
              <a:ext cx="4785992" cy="1095678"/>
            </a:xfrm>
            <a:custGeom>
              <a:avLst/>
              <a:gdLst>
                <a:gd name="connsiteX0" fmla="*/ 0 w 4328811"/>
                <a:gd name="connsiteY0" fmla="*/ 0 h 1513068"/>
                <a:gd name="connsiteX1" fmla="*/ 4328812 w 4328811"/>
                <a:gd name="connsiteY1" fmla="*/ 0 h 1513068"/>
                <a:gd name="connsiteX2" fmla="*/ 4328812 w 4328811"/>
                <a:gd name="connsiteY2" fmla="*/ 1513069 h 1513068"/>
                <a:gd name="connsiteX3" fmla="*/ 0 w 4328811"/>
                <a:gd name="connsiteY3" fmla="*/ 1513069 h 1513068"/>
              </a:gdLst>
              <a:ahLst/>
              <a:cxnLst>
                <a:cxn ang="0">
                  <a:pos x="connsiteX0" y="connsiteY0"/>
                </a:cxn>
                <a:cxn ang="0">
                  <a:pos x="connsiteX1" y="connsiteY1"/>
                </a:cxn>
                <a:cxn ang="0">
                  <a:pos x="connsiteX2" y="connsiteY2"/>
                </a:cxn>
                <a:cxn ang="0">
                  <a:pos x="connsiteX3" y="connsiteY3"/>
                </a:cxn>
              </a:cxnLst>
              <a:rect l="l" t="t" r="r" b="b"/>
              <a:pathLst>
                <a:path w="4328811" h="1513068">
                  <a:moveTo>
                    <a:pt x="0" y="0"/>
                  </a:moveTo>
                  <a:lnTo>
                    <a:pt x="4328812" y="0"/>
                  </a:lnTo>
                  <a:lnTo>
                    <a:pt x="4328812" y="1513069"/>
                  </a:lnTo>
                  <a:lnTo>
                    <a:pt x="0" y="1513069"/>
                  </a:lnTo>
                  <a:close/>
                </a:path>
              </a:pathLst>
            </a:custGeom>
            <a:solidFill>
              <a:schemeClr val="bg1"/>
            </a:solidFill>
            <a:ln w="19778"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535" name="任意多边形: 形状 1162">
              <a:extLst>
                <a:ext uri="{FF2B5EF4-FFF2-40B4-BE49-F238E27FC236}">
                  <a16:creationId xmlns:a16="http://schemas.microsoft.com/office/drawing/2014/main" id="{6DEB1EA7-F1BF-FFAC-2088-B6C3083EF500}"/>
                </a:ext>
              </a:extLst>
            </p:cNvPr>
            <p:cNvSpPr/>
            <p:nvPr/>
          </p:nvSpPr>
          <p:spPr>
            <a:xfrm>
              <a:off x="8739458" y="5113368"/>
              <a:ext cx="2086388" cy="509214"/>
            </a:xfrm>
            <a:custGeom>
              <a:avLst/>
              <a:gdLst>
                <a:gd name="connsiteX0" fmla="*/ 0 w 2367528"/>
                <a:gd name="connsiteY0" fmla="*/ 0 h 577830"/>
                <a:gd name="connsiteX1" fmla="*/ 2367528 w 2367528"/>
                <a:gd name="connsiteY1" fmla="*/ 0 h 577830"/>
                <a:gd name="connsiteX2" fmla="*/ 2367528 w 2367528"/>
                <a:gd name="connsiteY2" fmla="*/ 577831 h 577830"/>
                <a:gd name="connsiteX3" fmla="*/ 0 w 2367528"/>
                <a:gd name="connsiteY3" fmla="*/ 577831 h 577830"/>
              </a:gdLst>
              <a:ahLst/>
              <a:cxnLst>
                <a:cxn ang="0">
                  <a:pos x="connsiteX0" y="connsiteY0"/>
                </a:cxn>
                <a:cxn ang="0">
                  <a:pos x="connsiteX1" y="connsiteY1"/>
                </a:cxn>
                <a:cxn ang="0">
                  <a:pos x="connsiteX2" y="connsiteY2"/>
                </a:cxn>
                <a:cxn ang="0">
                  <a:pos x="connsiteX3" y="connsiteY3"/>
                </a:cxn>
              </a:cxnLst>
              <a:rect l="l" t="t" r="r" b="b"/>
              <a:pathLst>
                <a:path w="2367528" h="577830">
                  <a:moveTo>
                    <a:pt x="0" y="0"/>
                  </a:moveTo>
                  <a:lnTo>
                    <a:pt x="2367528" y="0"/>
                  </a:lnTo>
                  <a:lnTo>
                    <a:pt x="2367528" y="577831"/>
                  </a:lnTo>
                  <a:lnTo>
                    <a:pt x="0" y="577831"/>
                  </a:lnTo>
                  <a:close/>
                </a:path>
              </a:pathLst>
            </a:custGeom>
            <a:noFill/>
            <a:ln w="6917" cap="flat">
              <a:noFill/>
              <a:prstDash val="solid"/>
              <a:miter/>
            </a:ln>
          </p:spPr>
          <p:txBody>
            <a:bodyPr rtlCol="0" anchor="ctr"/>
            <a:lstStyle/>
            <a:p>
              <a:endParaRPr lang="zh-CN" altLang="en-US">
                <a:latin typeface="Arial" panose="020B0604020202020204" pitchFamily="34" charset="0"/>
              </a:endParaRPr>
            </a:p>
          </p:txBody>
        </p:sp>
        <p:grpSp>
          <p:nvGrpSpPr>
            <p:cNvPr id="536" name="组合 125">
              <a:extLst>
                <a:ext uri="{FF2B5EF4-FFF2-40B4-BE49-F238E27FC236}">
                  <a16:creationId xmlns:a16="http://schemas.microsoft.com/office/drawing/2014/main" id="{B83CD066-1447-441E-1A99-B8295E717C36}"/>
                </a:ext>
              </a:extLst>
            </p:cNvPr>
            <p:cNvGrpSpPr/>
            <p:nvPr/>
          </p:nvGrpSpPr>
          <p:grpSpPr>
            <a:xfrm>
              <a:off x="7534473" y="4745096"/>
              <a:ext cx="2082620" cy="276619"/>
              <a:chOff x="7362246" y="3949370"/>
              <a:chExt cx="2432738" cy="323122"/>
            </a:xfrm>
            <a:solidFill>
              <a:schemeClr val="accent1"/>
            </a:solidFill>
          </p:grpSpPr>
          <p:grpSp>
            <p:nvGrpSpPr>
              <p:cNvPr id="537" name="图形 6">
                <a:extLst>
                  <a:ext uri="{FF2B5EF4-FFF2-40B4-BE49-F238E27FC236}">
                    <a16:creationId xmlns:a16="http://schemas.microsoft.com/office/drawing/2014/main" id="{48DC2E88-9B71-FD03-312A-D570BE83C20D}"/>
                  </a:ext>
                </a:extLst>
              </p:cNvPr>
              <p:cNvGrpSpPr/>
              <p:nvPr/>
            </p:nvGrpSpPr>
            <p:grpSpPr>
              <a:xfrm>
                <a:off x="7362246" y="3949370"/>
                <a:ext cx="259111" cy="321392"/>
                <a:chOff x="6964559" y="3694771"/>
                <a:chExt cx="306321" cy="379949"/>
              </a:xfrm>
              <a:grpFill/>
            </p:grpSpPr>
            <p:sp>
              <p:nvSpPr>
                <p:cNvPr id="541" name="任意多边形: 形状 64">
                  <a:extLst>
                    <a:ext uri="{FF2B5EF4-FFF2-40B4-BE49-F238E27FC236}">
                      <a16:creationId xmlns:a16="http://schemas.microsoft.com/office/drawing/2014/main" id="{3CE37DEC-B99A-FDB7-558D-49BAAC294465}"/>
                    </a:ext>
                  </a:extLst>
                </p:cNvPr>
                <p:cNvSpPr/>
                <p:nvPr/>
              </p:nvSpPr>
              <p:spPr>
                <a:xfrm>
                  <a:off x="696455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42" name="任意多边形: 形状 65">
                  <a:extLst>
                    <a:ext uri="{FF2B5EF4-FFF2-40B4-BE49-F238E27FC236}">
                      <a16:creationId xmlns:a16="http://schemas.microsoft.com/office/drawing/2014/main" id="{EADCA436-0F03-7118-9B1F-0C271475D6B3}"/>
                    </a:ext>
                  </a:extLst>
                </p:cNvPr>
                <p:cNvSpPr/>
                <p:nvPr/>
              </p:nvSpPr>
              <p:spPr>
                <a:xfrm>
                  <a:off x="7143549" y="3694771"/>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nvGrpSpPr>
              <p:cNvPr id="538" name="图形 6">
                <a:extLst>
                  <a:ext uri="{FF2B5EF4-FFF2-40B4-BE49-F238E27FC236}">
                    <a16:creationId xmlns:a16="http://schemas.microsoft.com/office/drawing/2014/main" id="{65C5BA39-7919-2E1D-05B1-7A6FE3FC6CCC}"/>
                  </a:ext>
                </a:extLst>
              </p:cNvPr>
              <p:cNvGrpSpPr/>
              <p:nvPr/>
            </p:nvGrpSpPr>
            <p:grpSpPr>
              <a:xfrm>
                <a:off x="9535873" y="3951100"/>
                <a:ext cx="259111" cy="321392"/>
                <a:chOff x="9534216" y="3696816"/>
                <a:chExt cx="306321" cy="379949"/>
              </a:xfrm>
              <a:grpFill/>
            </p:grpSpPr>
            <p:sp>
              <p:nvSpPr>
                <p:cNvPr id="539" name="任意多边形: 形状 67">
                  <a:extLst>
                    <a:ext uri="{FF2B5EF4-FFF2-40B4-BE49-F238E27FC236}">
                      <a16:creationId xmlns:a16="http://schemas.microsoft.com/office/drawing/2014/main" id="{931BF550-008D-B3B3-4232-89C0C707BF10}"/>
                    </a:ext>
                  </a:extLst>
                </p:cNvPr>
                <p:cNvSpPr/>
                <p:nvPr/>
              </p:nvSpPr>
              <p:spPr>
                <a:xfrm>
                  <a:off x="953421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40" name="任意多边形: 形状 68">
                  <a:extLst>
                    <a:ext uri="{FF2B5EF4-FFF2-40B4-BE49-F238E27FC236}">
                      <a16:creationId xmlns:a16="http://schemas.microsoft.com/office/drawing/2014/main" id="{554D95DD-142F-1DE4-6C71-236D81C58FE9}"/>
                    </a:ext>
                  </a:extLst>
                </p:cNvPr>
                <p:cNvSpPr/>
                <p:nvPr/>
              </p:nvSpPr>
              <p:spPr>
                <a:xfrm>
                  <a:off x="9713206" y="3696816"/>
                  <a:ext cx="127331" cy="379949"/>
                </a:xfrm>
                <a:prstGeom prst="rect">
                  <a:avLst/>
                </a:prstGeom>
                <a:grpFill/>
                <a:ln w="26371" cap="flat">
                  <a:solidFill>
                    <a:schemeClr val="accent3"/>
                  </a:solidFill>
                  <a:prstDash val="solid"/>
                  <a:miter/>
                </a:ln>
              </p:spPr>
              <p:txBody>
                <a:bodyPr rtlCol="0" anchor="ctr"/>
                <a:lstStyle/>
                <a:p>
                  <a:endParaRPr lang="zh-CN" altLang="en-US">
                    <a:latin typeface="Arial" panose="020B0604020202020204" pitchFamily="34" charset="0"/>
                  </a:endParaRPr>
                </a:p>
              </p:txBody>
            </p:sp>
          </p:grpSp>
        </p:grpSp>
        <p:grpSp>
          <p:nvGrpSpPr>
            <p:cNvPr id="543" name="图形 6">
              <a:extLst>
                <a:ext uri="{FF2B5EF4-FFF2-40B4-BE49-F238E27FC236}">
                  <a16:creationId xmlns:a16="http://schemas.microsoft.com/office/drawing/2014/main" id="{0F56F10E-B194-5A43-EF89-AB87783C6990}"/>
                </a:ext>
              </a:extLst>
            </p:cNvPr>
            <p:cNvGrpSpPr/>
            <p:nvPr/>
          </p:nvGrpSpPr>
          <p:grpSpPr>
            <a:xfrm>
              <a:off x="8385877" y="5913250"/>
              <a:ext cx="379813" cy="189907"/>
              <a:chOff x="8153163" y="5307924"/>
              <a:chExt cx="524500" cy="262250"/>
            </a:xfrm>
          </p:grpSpPr>
          <p:sp>
            <p:nvSpPr>
              <p:cNvPr id="544" name="任意多边形: 形状 70">
                <a:extLst>
                  <a:ext uri="{FF2B5EF4-FFF2-40B4-BE49-F238E27FC236}">
                    <a16:creationId xmlns:a16="http://schemas.microsoft.com/office/drawing/2014/main" id="{4A59F08F-D31C-BF5A-0D64-6636BCCA5B97}"/>
                  </a:ext>
                </a:extLst>
              </p:cNvPr>
              <p:cNvSpPr/>
              <p:nvPr/>
            </p:nvSpPr>
            <p:spPr>
              <a:xfrm>
                <a:off x="8153163" y="5307924"/>
                <a:ext cx="524500" cy="262250"/>
              </a:xfrm>
              <a:custGeom>
                <a:avLst/>
                <a:gdLst>
                  <a:gd name="connsiteX0" fmla="*/ 0 w 524500"/>
                  <a:gd name="connsiteY0" fmla="*/ 262250 h 262250"/>
                  <a:gd name="connsiteX1" fmla="*/ 262251 w 524500"/>
                  <a:gd name="connsiteY1" fmla="*/ 0 h 262250"/>
                  <a:gd name="connsiteX2" fmla="*/ 524501 w 524500"/>
                  <a:gd name="connsiteY2" fmla="*/ 262250 h 262250"/>
                </a:gdLst>
                <a:ahLst/>
                <a:cxnLst>
                  <a:cxn ang="0">
                    <a:pos x="connsiteX0" y="connsiteY0"/>
                  </a:cxn>
                  <a:cxn ang="0">
                    <a:pos x="connsiteX1" y="connsiteY1"/>
                  </a:cxn>
                  <a:cxn ang="0">
                    <a:pos x="connsiteX2" y="connsiteY2"/>
                  </a:cxn>
                </a:cxnLst>
                <a:rect l="l" t="t" r="r" b="b"/>
                <a:pathLst>
                  <a:path w="524500" h="262250">
                    <a:moveTo>
                      <a:pt x="0" y="262250"/>
                    </a:moveTo>
                    <a:cubicBezTo>
                      <a:pt x="0" y="117435"/>
                      <a:pt x="117435" y="0"/>
                      <a:pt x="262251" y="0"/>
                    </a:cubicBezTo>
                    <a:cubicBezTo>
                      <a:pt x="407065" y="0"/>
                      <a:pt x="524501" y="117435"/>
                      <a:pt x="524501" y="262250"/>
                    </a:cubicBezTo>
                  </a:path>
                </a:pathLst>
              </a:custGeom>
              <a:solidFill>
                <a:schemeClr val="accent1"/>
              </a:solidFill>
              <a:ln w="19778" cap="flat">
                <a:noFill/>
                <a:prstDash val="solid"/>
                <a:miter/>
              </a:ln>
            </p:spPr>
            <p:txBody>
              <a:bodyPr rtlCol="0" anchor="ctr"/>
              <a:lstStyle/>
              <a:p>
                <a:endParaRPr lang="zh-CN" altLang="en-US">
                  <a:latin typeface="Arial" panose="020B0604020202020204" pitchFamily="34" charset="0"/>
                </a:endParaRPr>
              </a:p>
            </p:txBody>
          </p:sp>
          <p:sp>
            <p:nvSpPr>
              <p:cNvPr id="545" name="任意多边形: 形状 71">
                <a:extLst>
                  <a:ext uri="{FF2B5EF4-FFF2-40B4-BE49-F238E27FC236}">
                    <a16:creationId xmlns:a16="http://schemas.microsoft.com/office/drawing/2014/main" id="{613780ED-1A18-16EE-7FD2-FDEFF9623A34}"/>
                  </a:ext>
                </a:extLst>
              </p:cNvPr>
              <p:cNvSpPr/>
              <p:nvPr/>
            </p:nvSpPr>
            <p:spPr>
              <a:xfrm>
                <a:off x="8271654" y="5446273"/>
                <a:ext cx="247801" cy="123901"/>
              </a:xfrm>
              <a:custGeom>
                <a:avLst/>
                <a:gdLst>
                  <a:gd name="connsiteX0" fmla="*/ 0 w 247801"/>
                  <a:gd name="connsiteY0" fmla="*/ 123901 h 123901"/>
                  <a:gd name="connsiteX1" fmla="*/ 123901 w 247801"/>
                  <a:gd name="connsiteY1" fmla="*/ 0 h 123901"/>
                  <a:gd name="connsiteX2" fmla="*/ 247801 w 247801"/>
                  <a:gd name="connsiteY2" fmla="*/ 123901 h 123901"/>
                </a:gdLst>
                <a:ahLst/>
                <a:cxnLst>
                  <a:cxn ang="0">
                    <a:pos x="connsiteX0" y="connsiteY0"/>
                  </a:cxn>
                  <a:cxn ang="0">
                    <a:pos x="connsiteX1" y="connsiteY1"/>
                  </a:cxn>
                  <a:cxn ang="0">
                    <a:pos x="connsiteX2" y="connsiteY2"/>
                  </a:cxn>
                </a:cxnLst>
                <a:rect l="l" t="t" r="r" b="b"/>
                <a:pathLst>
                  <a:path w="247801" h="123901">
                    <a:moveTo>
                      <a:pt x="0" y="123901"/>
                    </a:moveTo>
                    <a:cubicBezTo>
                      <a:pt x="0" y="55485"/>
                      <a:pt x="55485" y="0"/>
                      <a:pt x="123901" y="0"/>
                    </a:cubicBezTo>
                    <a:cubicBezTo>
                      <a:pt x="192317" y="0"/>
                      <a:pt x="247801" y="55485"/>
                      <a:pt x="247801" y="123901"/>
                    </a:cubicBezTo>
                  </a:path>
                </a:pathLst>
              </a:custGeom>
              <a:solidFill>
                <a:schemeClr val="accent3"/>
              </a:solidFill>
              <a:ln w="19778" cap="flat">
                <a:noFill/>
                <a:prstDash val="solid"/>
                <a:miter/>
              </a:ln>
            </p:spPr>
            <p:txBody>
              <a:bodyPr rtlCol="0" anchor="ctr"/>
              <a:lstStyle/>
              <a:p>
                <a:endParaRPr lang="zh-CN" altLang="en-US">
                  <a:latin typeface="Arial" panose="020B0604020202020204" pitchFamily="34" charset="0"/>
                </a:endParaRPr>
              </a:p>
            </p:txBody>
          </p:sp>
        </p:grpSp>
      </p:grpSp>
      <p:sp>
        <p:nvSpPr>
          <p:cNvPr id="546" name="文本框 102">
            <a:extLst>
              <a:ext uri="{FF2B5EF4-FFF2-40B4-BE49-F238E27FC236}">
                <a16:creationId xmlns:a16="http://schemas.microsoft.com/office/drawing/2014/main" id="{738DCFF7-2C73-ABB7-0517-25A6F029AACB}"/>
              </a:ext>
            </a:extLst>
          </p:cNvPr>
          <p:cNvSpPr txBox="1"/>
          <p:nvPr/>
        </p:nvSpPr>
        <p:spPr>
          <a:xfrm>
            <a:off x="6983521" y="5327354"/>
            <a:ext cx="2240998" cy="361125"/>
          </a:xfrm>
          <a:prstGeom prst="rect">
            <a:avLst/>
          </a:prstGeom>
          <a:noFill/>
        </p:spPr>
        <p:txBody>
          <a:bodyPr wrap="none" lIns="0" tIns="0" rIns="0" bIns="0">
            <a:noAutofit/>
          </a:bodyPr>
          <a:lstStyle/>
          <a:p>
            <a:pPr lvl="0">
              <a:lnSpc>
                <a:spcPct val="130000"/>
              </a:lnSpc>
              <a:spcAft>
                <a:spcPts val="600"/>
              </a:spcAft>
            </a:pPr>
            <a:r>
              <a:rPr lang="en-US" altLang="zh-CN" sz="2000" b="1">
                <a:latin typeface="+mj-ea"/>
                <a:ea typeface="+mj-ea"/>
              </a:rPr>
              <a:t>04 </a:t>
            </a:r>
            <a:r>
              <a:rPr lang="zh-CN" altLang="en-US" b="1">
                <a:latin typeface="+mj-ea"/>
                <a:ea typeface="+mj-ea"/>
              </a:rPr>
              <a:t>网络游戏市场监管</a:t>
            </a:r>
          </a:p>
        </p:txBody>
      </p:sp>
      <p:sp>
        <p:nvSpPr>
          <p:cNvPr id="89" name="文本框 293">
            <a:extLst>
              <a:ext uri="{FF2B5EF4-FFF2-40B4-BE49-F238E27FC236}">
                <a16:creationId xmlns:a16="http://schemas.microsoft.com/office/drawing/2014/main" id="{27EC7654-23E2-B43E-0625-16CAEEB5E0D2}"/>
              </a:ext>
            </a:extLst>
          </p:cNvPr>
          <p:cNvSpPr txBox="1"/>
          <p:nvPr/>
        </p:nvSpPr>
        <p:spPr>
          <a:xfrm rot="5400000">
            <a:off x="3072421" y="3109668"/>
            <a:ext cx="3926192" cy="584775"/>
          </a:xfrm>
          <a:prstGeom prst="rect">
            <a:avLst/>
          </a:prstGeom>
          <a:noFill/>
        </p:spPr>
        <p:txBody>
          <a:bodyPr wrap="square">
            <a:noAutofit/>
          </a:bodyPr>
          <a:lstStyle/>
          <a:p>
            <a:pPr algn="ctr"/>
            <a:r>
              <a:rPr lang="en-US" altLang="zh-CN" sz="3200" spc="1000">
                <a:solidFill>
                  <a:schemeClr val="bg1">
                    <a:alpha val="20000"/>
                  </a:schemeClr>
                </a:solidFill>
                <a:latin typeface="Arial" panose="020B0604020202020204" pitchFamily="34" charset="0"/>
              </a:rPr>
              <a:t>CONTENT</a:t>
            </a:r>
            <a:endParaRPr lang="zh-CN" altLang="en-US" sz="3200" spc="1000" dirty="0">
              <a:solidFill>
                <a:schemeClr val="bg1">
                  <a:alpha val="20000"/>
                </a:schemeClr>
              </a:solidFill>
              <a:latin typeface="Arial" panose="020B0604020202020204" pitchFamily="34" charset="0"/>
            </a:endParaRPr>
          </a:p>
        </p:txBody>
      </p:sp>
    </p:spTree>
    <p:extLst>
      <p:ext uri="{BB962C8B-B14F-4D97-AF65-F5344CB8AC3E}">
        <p14:creationId xmlns:p14="http://schemas.microsoft.com/office/powerpoint/2010/main" val="36352744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76728B-A8EE-8800-E4C3-1441114241E7}"/>
              </a:ext>
            </a:extLst>
          </p:cNvPr>
          <p:cNvSpPr>
            <a:spLocks noGrp="1"/>
          </p:cNvSpPr>
          <p:nvPr>
            <p:ph type="title"/>
          </p:nvPr>
        </p:nvSpPr>
        <p:spPr>
          <a:xfrm>
            <a:off x="1354720" y="919633"/>
            <a:ext cx="9719112" cy="540000"/>
          </a:xfrm>
        </p:spPr>
        <p:txBody>
          <a:bodyPr/>
          <a:lstStyle/>
          <a:p>
            <a:r>
              <a:rPr kumimoji="1" lang="zh-CN" altLang="en-US">
                <a:solidFill>
                  <a:schemeClr val="bg1"/>
                </a:solidFill>
              </a:rPr>
              <a:t>中国游戏行业发展的积极作用</a:t>
            </a:r>
            <a:endParaRPr lang="zh-CN" altLang="en-US">
              <a:solidFill>
                <a:schemeClr val="bg1"/>
              </a:solidFill>
            </a:endParaRPr>
          </a:p>
        </p:txBody>
      </p:sp>
      <p:sp>
        <p:nvSpPr>
          <p:cNvPr id="7" name="文本框 37">
            <a:extLst>
              <a:ext uri="{FF2B5EF4-FFF2-40B4-BE49-F238E27FC236}">
                <a16:creationId xmlns:a16="http://schemas.microsoft.com/office/drawing/2014/main" id="{3DCC6247-A4C6-B445-1BB4-F7429AC7E655}"/>
              </a:ext>
            </a:extLst>
          </p:cNvPr>
          <p:cNvSpPr txBox="1"/>
          <p:nvPr/>
        </p:nvSpPr>
        <p:spPr>
          <a:xfrm>
            <a:off x="2472488" y="2408556"/>
            <a:ext cx="3307715" cy="867289"/>
          </a:xfrm>
          <a:prstGeom prst="rect">
            <a:avLst/>
          </a:prstGeom>
          <a:noFill/>
        </p:spPr>
        <p:txBody>
          <a:bodyPr wrap="square" lIns="0" tIns="0" rIns="0" bIns="0">
            <a:noAutofit/>
          </a:bodyPr>
          <a:lstStyle/>
          <a:p>
            <a:pPr algn="just">
              <a:lnSpc>
                <a:spcPct val="120000"/>
              </a:lnSpc>
              <a:spcAft>
                <a:spcPts val="600"/>
              </a:spcAft>
            </a:pPr>
            <a:r>
              <a:rPr lang="zh-CN" altLang="en-US" sz="1200">
                <a:solidFill>
                  <a:schemeClr val="bg1"/>
                </a:solidFill>
                <a:latin typeface="Arial" panose="020B0604020202020204" pitchFamily="34" charset="0"/>
              </a:rPr>
              <a:t>作为一种新兴的文化娱乐产品，网络游戏积极推动了</a:t>
            </a:r>
            <a:r>
              <a:rPr lang="zh-CN" altLang="en-US" sz="1200" b="1">
                <a:solidFill>
                  <a:schemeClr val="accent2"/>
                </a:solidFill>
                <a:latin typeface="Arial" panose="020B0604020202020204" pitchFamily="34" charset="0"/>
              </a:rPr>
              <a:t>中国文化的传承与发展</a:t>
            </a:r>
            <a:r>
              <a:rPr lang="zh-CN" altLang="en-US" sz="1200">
                <a:solidFill>
                  <a:schemeClr val="bg1"/>
                </a:solidFill>
                <a:latin typeface="Arial" panose="020B0604020202020204" pitchFamily="34" charset="0"/>
              </a:rPr>
              <a:t>。网络游戏本身的内容具备极强的文化色彩，游戏世界观、场景、人物形象等等无一不可具备强烈的“中国风”</a:t>
            </a:r>
          </a:p>
        </p:txBody>
      </p:sp>
      <p:sp>
        <p:nvSpPr>
          <p:cNvPr id="51" name="文本框 37">
            <a:extLst>
              <a:ext uri="{FF2B5EF4-FFF2-40B4-BE49-F238E27FC236}">
                <a16:creationId xmlns:a16="http://schemas.microsoft.com/office/drawing/2014/main" id="{6A115527-BA27-7D97-F843-4D13CE1C6611}"/>
              </a:ext>
            </a:extLst>
          </p:cNvPr>
          <p:cNvSpPr txBox="1"/>
          <p:nvPr/>
        </p:nvSpPr>
        <p:spPr>
          <a:xfrm>
            <a:off x="2472488" y="4220149"/>
            <a:ext cx="3307715" cy="867289"/>
          </a:xfrm>
          <a:prstGeom prst="rect">
            <a:avLst/>
          </a:prstGeom>
          <a:noFill/>
        </p:spPr>
        <p:txBody>
          <a:bodyPr wrap="square" lIns="0" tIns="0" rIns="0" bIns="0">
            <a:noAutofit/>
          </a:bodyPr>
          <a:lstStyle/>
          <a:p>
            <a:pPr algn="just">
              <a:lnSpc>
                <a:spcPct val="120000"/>
              </a:lnSpc>
              <a:spcAft>
                <a:spcPts val="600"/>
              </a:spcAft>
            </a:pPr>
            <a:r>
              <a:rPr lang="zh-CN" altLang="en-US" sz="1200">
                <a:solidFill>
                  <a:schemeClr val="bg1"/>
                </a:solidFill>
                <a:latin typeface="Arial" panose="020B0604020202020204" pitchFamily="34" charset="0"/>
              </a:rPr>
              <a:t>网络游戏产业处于技术创新和研发等产业价值链高端环节，以</a:t>
            </a:r>
            <a:r>
              <a:rPr lang="zh-CN" altLang="en-US" sz="1200" b="1">
                <a:solidFill>
                  <a:schemeClr val="accent2"/>
                </a:solidFill>
                <a:latin typeface="Arial" panose="020B0604020202020204" pitchFamily="34" charset="0"/>
              </a:rPr>
              <a:t>创意为源头</a:t>
            </a:r>
            <a:r>
              <a:rPr lang="zh-CN" altLang="en-US" sz="1200">
                <a:solidFill>
                  <a:schemeClr val="bg1"/>
                </a:solidFill>
                <a:latin typeface="Arial" panose="020B0604020202020204" pitchFamily="34" charset="0"/>
              </a:rPr>
              <a:t>，同时和信息技术紧密结合，是一个具备高附加值的知识密集型产业，是一个低耗能的产业。</a:t>
            </a:r>
            <a:endParaRPr lang="en-US" altLang="zh-CN" sz="1200">
              <a:solidFill>
                <a:schemeClr val="bg1"/>
              </a:solidFill>
              <a:latin typeface="Arial" panose="020B0604020202020204" pitchFamily="34" charset="0"/>
            </a:endParaRPr>
          </a:p>
        </p:txBody>
      </p:sp>
      <p:sp>
        <p:nvSpPr>
          <p:cNvPr id="59" name="文本框 37">
            <a:extLst>
              <a:ext uri="{FF2B5EF4-FFF2-40B4-BE49-F238E27FC236}">
                <a16:creationId xmlns:a16="http://schemas.microsoft.com/office/drawing/2014/main" id="{3207F5DA-8D85-D454-748C-4E4024365A4C}"/>
              </a:ext>
            </a:extLst>
          </p:cNvPr>
          <p:cNvSpPr txBox="1"/>
          <p:nvPr/>
        </p:nvSpPr>
        <p:spPr>
          <a:xfrm>
            <a:off x="7543392" y="2408556"/>
            <a:ext cx="3307715" cy="867289"/>
          </a:xfrm>
          <a:prstGeom prst="rect">
            <a:avLst/>
          </a:prstGeom>
          <a:noFill/>
        </p:spPr>
        <p:txBody>
          <a:bodyPr wrap="square" lIns="0" tIns="0" rIns="0" bIns="0">
            <a:noAutofit/>
          </a:bodyPr>
          <a:lstStyle/>
          <a:p>
            <a:pPr algn="just">
              <a:lnSpc>
                <a:spcPct val="120000"/>
              </a:lnSpc>
              <a:spcAft>
                <a:spcPts val="600"/>
              </a:spcAft>
            </a:pPr>
            <a:r>
              <a:rPr lang="zh-CN" altLang="en-US" sz="1200">
                <a:solidFill>
                  <a:schemeClr val="bg1"/>
                </a:solidFill>
                <a:latin typeface="Arial" panose="020B0604020202020204" pitchFamily="34" charset="0"/>
              </a:rPr>
              <a:t>作为一个正在蓬勃发展的行业，网络游戏不仅在自身发展的同时创造了大量的就业岗位，还与其他经济生产方式和运营方式结合在一起，推动了传媒、</a:t>
            </a:r>
            <a:r>
              <a:rPr lang="en-US" altLang="zh-CN" sz="1200">
                <a:solidFill>
                  <a:schemeClr val="bg1"/>
                </a:solidFill>
                <a:latin typeface="Arial" panose="020B0604020202020204" pitchFamily="34" charset="0"/>
              </a:rPr>
              <a:t>IT</a:t>
            </a:r>
            <a:r>
              <a:rPr lang="zh-CN" altLang="en-US" sz="1200">
                <a:solidFill>
                  <a:schemeClr val="bg1"/>
                </a:solidFill>
                <a:latin typeface="Arial" panose="020B0604020202020204" pitchFamily="34" charset="0"/>
              </a:rPr>
              <a:t>等发展，间接产生大量的</a:t>
            </a:r>
            <a:r>
              <a:rPr lang="zh-CN" altLang="en-US" sz="1200" b="1">
                <a:solidFill>
                  <a:schemeClr val="accent2"/>
                </a:solidFill>
                <a:latin typeface="Arial" panose="020B0604020202020204" pitchFamily="34" charset="0"/>
              </a:rPr>
              <a:t>人才需求</a:t>
            </a:r>
            <a:r>
              <a:rPr lang="zh-CN" altLang="en-US" sz="1200">
                <a:solidFill>
                  <a:schemeClr val="bg1"/>
                </a:solidFill>
                <a:latin typeface="Arial" panose="020B0604020202020204" pitchFamily="34" charset="0"/>
              </a:rPr>
              <a:t>。</a:t>
            </a:r>
            <a:endParaRPr lang="en-US" altLang="zh-CN" sz="1200">
              <a:solidFill>
                <a:schemeClr val="bg1"/>
              </a:solidFill>
              <a:latin typeface="Arial" panose="020B0604020202020204" pitchFamily="34" charset="0"/>
            </a:endParaRPr>
          </a:p>
        </p:txBody>
      </p:sp>
      <p:sp>
        <p:nvSpPr>
          <p:cNvPr id="65" name="文本框 37">
            <a:extLst>
              <a:ext uri="{FF2B5EF4-FFF2-40B4-BE49-F238E27FC236}">
                <a16:creationId xmlns:a16="http://schemas.microsoft.com/office/drawing/2014/main" id="{4E7E697F-6B23-62FA-4E80-B087CE6AD2FF}"/>
              </a:ext>
            </a:extLst>
          </p:cNvPr>
          <p:cNvSpPr txBox="1"/>
          <p:nvPr/>
        </p:nvSpPr>
        <p:spPr>
          <a:xfrm>
            <a:off x="7543392" y="4220149"/>
            <a:ext cx="3307715" cy="867289"/>
          </a:xfrm>
          <a:prstGeom prst="rect">
            <a:avLst/>
          </a:prstGeom>
          <a:noFill/>
        </p:spPr>
        <p:txBody>
          <a:bodyPr wrap="square" lIns="0" tIns="0" rIns="0" bIns="0">
            <a:noAutofit/>
          </a:bodyPr>
          <a:lstStyle/>
          <a:p>
            <a:pPr algn="just">
              <a:lnSpc>
                <a:spcPct val="120000"/>
              </a:lnSpc>
              <a:spcAft>
                <a:spcPts val="600"/>
              </a:spcAft>
            </a:pPr>
            <a:r>
              <a:rPr lang="zh-CN" altLang="en-US" sz="1200">
                <a:solidFill>
                  <a:schemeClr val="bg1"/>
                </a:solidFill>
                <a:latin typeface="Arial" panose="020B0604020202020204" pitchFamily="34" charset="0"/>
              </a:rPr>
              <a:t>网络游戏作为一种</a:t>
            </a:r>
            <a:r>
              <a:rPr lang="zh-CN" altLang="en-US" sz="1200" b="1">
                <a:solidFill>
                  <a:schemeClr val="accent2"/>
                </a:solidFill>
                <a:latin typeface="Arial" panose="020B0604020202020204" pitchFamily="34" charset="0"/>
              </a:rPr>
              <a:t>新兴的文化生活方式</a:t>
            </a:r>
            <a:r>
              <a:rPr lang="zh-CN" altLang="en-US" sz="1200">
                <a:solidFill>
                  <a:schemeClr val="bg1"/>
                </a:solidFill>
                <a:latin typeface="Arial" panose="020B0604020202020204" pitchFamily="34" charset="0"/>
              </a:rPr>
              <a:t>和重要的文化消费方式，受到了广大群众的青睐，是金融危机环境下我国经济发展的增长亮点，与国家扩大内需的目标具有一致性。</a:t>
            </a:r>
          </a:p>
        </p:txBody>
      </p:sp>
      <p:grpSp>
        <p:nvGrpSpPr>
          <p:cNvPr id="80" name="Group 79">
            <a:extLst>
              <a:ext uri="{FF2B5EF4-FFF2-40B4-BE49-F238E27FC236}">
                <a16:creationId xmlns:a16="http://schemas.microsoft.com/office/drawing/2014/main" id="{7C234B1C-A181-6195-4B98-5520FEFC09B1}"/>
              </a:ext>
            </a:extLst>
          </p:cNvPr>
          <p:cNvGrpSpPr/>
          <p:nvPr/>
        </p:nvGrpSpPr>
        <p:grpSpPr>
          <a:xfrm rot="5400000">
            <a:off x="1288268" y="2392393"/>
            <a:ext cx="988225" cy="988225"/>
            <a:chOff x="1966458" y="4525447"/>
            <a:chExt cx="1182905" cy="1182905"/>
          </a:xfrm>
        </p:grpSpPr>
        <p:sp>
          <p:nvSpPr>
            <p:cNvPr id="93" name="Teardrop 92">
              <a:extLst>
                <a:ext uri="{FF2B5EF4-FFF2-40B4-BE49-F238E27FC236}">
                  <a16:creationId xmlns:a16="http://schemas.microsoft.com/office/drawing/2014/main" id="{2FEC8CEF-DA8D-4DBF-291B-B1F8E8057C83}"/>
                </a:ext>
              </a:extLst>
            </p:cNvPr>
            <p:cNvSpPr/>
            <p:nvPr/>
          </p:nvSpPr>
          <p:spPr>
            <a:xfrm>
              <a:off x="1966458" y="4525447"/>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nvGrpSpPr>
            <p:cNvPr id="94" name="Group 93">
              <a:extLst>
                <a:ext uri="{FF2B5EF4-FFF2-40B4-BE49-F238E27FC236}">
                  <a16:creationId xmlns:a16="http://schemas.microsoft.com/office/drawing/2014/main" id="{BDD83764-035C-1BF1-EF7E-5EE745F4C272}"/>
                </a:ext>
              </a:extLst>
            </p:cNvPr>
            <p:cNvGrpSpPr/>
            <p:nvPr/>
          </p:nvGrpSpPr>
          <p:grpSpPr>
            <a:xfrm>
              <a:off x="2058380" y="4651895"/>
              <a:ext cx="951862" cy="951862"/>
              <a:chOff x="1722244" y="3683000"/>
              <a:chExt cx="951862" cy="951862"/>
            </a:xfrm>
          </p:grpSpPr>
          <p:sp>
            <p:nvSpPr>
              <p:cNvPr id="96" name="Oval 95">
                <a:extLst>
                  <a:ext uri="{FF2B5EF4-FFF2-40B4-BE49-F238E27FC236}">
                    <a16:creationId xmlns:a16="http://schemas.microsoft.com/office/drawing/2014/main" id="{327A7045-2787-83AB-E36B-8B5DE82BFE04}"/>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r>
                  <a:rPr lang="en-US" altLang="zh-CN" sz="2400" b="1">
                    <a:solidFill>
                      <a:schemeClr val="bg1"/>
                    </a:solidFill>
                    <a:latin typeface="Arial" panose="020B0604020202020204" pitchFamily="34" charset="0"/>
                  </a:rPr>
                  <a:t>01</a:t>
                </a:r>
                <a:endParaRPr lang="zh-CN" altLang="en-US" sz="2400" b="1">
                  <a:solidFill>
                    <a:schemeClr val="bg1"/>
                  </a:solidFill>
                  <a:latin typeface="Arial" panose="020B0604020202020204" pitchFamily="34" charset="0"/>
                </a:endParaRPr>
              </a:p>
            </p:txBody>
          </p:sp>
          <p:sp>
            <p:nvSpPr>
              <p:cNvPr id="97" name="Oval 96">
                <a:extLst>
                  <a:ext uri="{FF2B5EF4-FFF2-40B4-BE49-F238E27FC236}">
                    <a16:creationId xmlns:a16="http://schemas.microsoft.com/office/drawing/2014/main" id="{C4346C30-FC08-9257-32E8-CEDECE240423}"/>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endParaRPr lang="zh-CN" altLang="en-US">
                  <a:solidFill>
                    <a:schemeClr val="bg1"/>
                  </a:solidFill>
                  <a:latin typeface="Arial" panose="020B0604020202020204" pitchFamily="34" charset="0"/>
                </a:endParaRPr>
              </a:p>
            </p:txBody>
          </p:sp>
        </p:grpSp>
        <p:sp>
          <p:nvSpPr>
            <p:cNvPr id="95" name="Cross 94">
              <a:extLst>
                <a:ext uri="{FF2B5EF4-FFF2-40B4-BE49-F238E27FC236}">
                  <a16:creationId xmlns:a16="http://schemas.microsoft.com/office/drawing/2014/main" id="{E292DA73-A4D3-ED42-39B5-D871FB3D3C30}"/>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grpSp>
        <p:nvGrpSpPr>
          <p:cNvPr id="98" name="Group 97">
            <a:extLst>
              <a:ext uri="{FF2B5EF4-FFF2-40B4-BE49-F238E27FC236}">
                <a16:creationId xmlns:a16="http://schemas.microsoft.com/office/drawing/2014/main" id="{0F91E010-4E92-26EC-4DEA-4D8B82A99344}"/>
              </a:ext>
            </a:extLst>
          </p:cNvPr>
          <p:cNvGrpSpPr/>
          <p:nvPr/>
        </p:nvGrpSpPr>
        <p:grpSpPr>
          <a:xfrm rot="5400000">
            <a:off x="1288268" y="4187259"/>
            <a:ext cx="988225" cy="988225"/>
            <a:chOff x="1966458" y="4525447"/>
            <a:chExt cx="1182905" cy="1182905"/>
          </a:xfrm>
        </p:grpSpPr>
        <p:sp>
          <p:nvSpPr>
            <p:cNvPr id="99" name="Teardrop 98">
              <a:extLst>
                <a:ext uri="{FF2B5EF4-FFF2-40B4-BE49-F238E27FC236}">
                  <a16:creationId xmlns:a16="http://schemas.microsoft.com/office/drawing/2014/main" id="{07C30235-467C-FAE1-3AC9-CE5B6B4A19B0}"/>
                </a:ext>
              </a:extLst>
            </p:cNvPr>
            <p:cNvSpPr/>
            <p:nvPr/>
          </p:nvSpPr>
          <p:spPr>
            <a:xfrm>
              <a:off x="1966458" y="4525447"/>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nvGrpSpPr>
            <p:cNvPr id="100" name="Group 99">
              <a:extLst>
                <a:ext uri="{FF2B5EF4-FFF2-40B4-BE49-F238E27FC236}">
                  <a16:creationId xmlns:a16="http://schemas.microsoft.com/office/drawing/2014/main" id="{10330B67-48A9-0FD8-5BB9-56D0B375C637}"/>
                </a:ext>
              </a:extLst>
            </p:cNvPr>
            <p:cNvGrpSpPr/>
            <p:nvPr/>
          </p:nvGrpSpPr>
          <p:grpSpPr>
            <a:xfrm>
              <a:off x="2058380" y="4651895"/>
              <a:ext cx="951862" cy="951862"/>
              <a:chOff x="1722244" y="3683000"/>
              <a:chExt cx="951862" cy="951862"/>
            </a:xfrm>
          </p:grpSpPr>
          <p:sp>
            <p:nvSpPr>
              <p:cNvPr id="102" name="Oval 101">
                <a:extLst>
                  <a:ext uri="{FF2B5EF4-FFF2-40B4-BE49-F238E27FC236}">
                    <a16:creationId xmlns:a16="http://schemas.microsoft.com/office/drawing/2014/main" id="{46422EA5-CFC4-47F1-1CBB-332B6F08BCB7}"/>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r>
                  <a:rPr lang="en-US" altLang="zh-CN" sz="2400" b="1">
                    <a:solidFill>
                      <a:schemeClr val="bg1"/>
                    </a:solidFill>
                    <a:latin typeface="Arial" panose="020B0604020202020204" pitchFamily="34" charset="0"/>
                  </a:rPr>
                  <a:t>02</a:t>
                </a:r>
                <a:endParaRPr lang="zh-CN" altLang="en-US" sz="2400" b="1">
                  <a:solidFill>
                    <a:schemeClr val="bg1"/>
                  </a:solidFill>
                  <a:latin typeface="Arial" panose="020B0604020202020204" pitchFamily="34" charset="0"/>
                </a:endParaRPr>
              </a:p>
            </p:txBody>
          </p:sp>
          <p:sp>
            <p:nvSpPr>
              <p:cNvPr id="103" name="Oval 102">
                <a:extLst>
                  <a:ext uri="{FF2B5EF4-FFF2-40B4-BE49-F238E27FC236}">
                    <a16:creationId xmlns:a16="http://schemas.microsoft.com/office/drawing/2014/main" id="{311196E2-C6A9-A5C9-F924-54D5E546B18F}"/>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endParaRPr lang="zh-CN" altLang="en-US">
                  <a:solidFill>
                    <a:schemeClr val="bg1"/>
                  </a:solidFill>
                  <a:latin typeface="Arial" panose="020B0604020202020204" pitchFamily="34" charset="0"/>
                </a:endParaRPr>
              </a:p>
            </p:txBody>
          </p:sp>
        </p:grpSp>
        <p:sp>
          <p:nvSpPr>
            <p:cNvPr id="101" name="Cross 100">
              <a:extLst>
                <a:ext uri="{FF2B5EF4-FFF2-40B4-BE49-F238E27FC236}">
                  <a16:creationId xmlns:a16="http://schemas.microsoft.com/office/drawing/2014/main" id="{DE77E5F3-D1C7-B6E9-9CC2-440252C2259E}"/>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grpSp>
        <p:nvGrpSpPr>
          <p:cNvPr id="104" name="Group 103">
            <a:extLst>
              <a:ext uri="{FF2B5EF4-FFF2-40B4-BE49-F238E27FC236}">
                <a16:creationId xmlns:a16="http://schemas.microsoft.com/office/drawing/2014/main" id="{632C0602-86C6-CBEA-925F-00E0E4CE78B1}"/>
              </a:ext>
            </a:extLst>
          </p:cNvPr>
          <p:cNvGrpSpPr/>
          <p:nvPr/>
        </p:nvGrpSpPr>
        <p:grpSpPr>
          <a:xfrm rot="5400000">
            <a:off x="6372332" y="2392393"/>
            <a:ext cx="988225" cy="988225"/>
            <a:chOff x="1966458" y="4525447"/>
            <a:chExt cx="1182905" cy="1182905"/>
          </a:xfrm>
        </p:grpSpPr>
        <p:sp>
          <p:nvSpPr>
            <p:cNvPr id="105" name="Teardrop 104">
              <a:extLst>
                <a:ext uri="{FF2B5EF4-FFF2-40B4-BE49-F238E27FC236}">
                  <a16:creationId xmlns:a16="http://schemas.microsoft.com/office/drawing/2014/main" id="{3029E030-5254-42CF-0531-159C7C0D5ED8}"/>
                </a:ext>
              </a:extLst>
            </p:cNvPr>
            <p:cNvSpPr/>
            <p:nvPr/>
          </p:nvSpPr>
          <p:spPr>
            <a:xfrm>
              <a:off x="1966458" y="4525447"/>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nvGrpSpPr>
            <p:cNvPr id="106" name="Group 105">
              <a:extLst>
                <a:ext uri="{FF2B5EF4-FFF2-40B4-BE49-F238E27FC236}">
                  <a16:creationId xmlns:a16="http://schemas.microsoft.com/office/drawing/2014/main" id="{84E061CA-BB78-2A26-31F0-BBB27762DE68}"/>
                </a:ext>
              </a:extLst>
            </p:cNvPr>
            <p:cNvGrpSpPr/>
            <p:nvPr/>
          </p:nvGrpSpPr>
          <p:grpSpPr>
            <a:xfrm>
              <a:off x="2058380" y="4651895"/>
              <a:ext cx="951862" cy="951862"/>
              <a:chOff x="1722244" y="3683000"/>
              <a:chExt cx="951862" cy="951862"/>
            </a:xfrm>
          </p:grpSpPr>
          <p:sp>
            <p:nvSpPr>
              <p:cNvPr id="108" name="Oval 107">
                <a:extLst>
                  <a:ext uri="{FF2B5EF4-FFF2-40B4-BE49-F238E27FC236}">
                    <a16:creationId xmlns:a16="http://schemas.microsoft.com/office/drawing/2014/main" id="{9B2716A8-3787-3BD5-EA52-26AC09F145F1}"/>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r>
                  <a:rPr lang="en-US" altLang="zh-CN" sz="2400" b="1">
                    <a:solidFill>
                      <a:schemeClr val="bg1"/>
                    </a:solidFill>
                    <a:latin typeface="Arial" panose="020B0604020202020204" pitchFamily="34" charset="0"/>
                  </a:rPr>
                  <a:t>03</a:t>
                </a:r>
                <a:endParaRPr lang="zh-CN" altLang="en-US" sz="2400" b="1">
                  <a:solidFill>
                    <a:schemeClr val="bg1"/>
                  </a:solidFill>
                  <a:latin typeface="Arial" panose="020B0604020202020204" pitchFamily="34" charset="0"/>
                </a:endParaRPr>
              </a:p>
            </p:txBody>
          </p:sp>
          <p:sp>
            <p:nvSpPr>
              <p:cNvPr id="109" name="Oval 108">
                <a:extLst>
                  <a:ext uri="{FF2B5EF4-FFF2-40B4-BE49-F238E27FC236}">
                    <a16:creationId xmlns:a16="http://schemas.microsoft.com/office/drawing/2014/main" id="{0B8F8A6F-714D-87C2-AC23-109FA2FCEBB2}"/>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endParaRPr lang="zh-CN" altLang="en-US">
                  <a:solidFill>
                    <a:schemeClr val="bg1"/>
                  </a:solidFill>
                  <a:latin typeface="Arial" panose="020B0604020202020204" pitchFamily="34" charset="0"/>
                </a:endParaRPr>
              </a:p>
            </p:txBody>
          </p:sp>
        </p:grpSp>
        <p:sp>
          <p:nvSpPr>
            <p:cNvPr id="107" name="Cross 106">
              <a:extLst>
                <a:ext uri="{FF2B5EF4-FFF2-40B4-BE49-F238E27FC236}">
                  <a16:creationId xmlns:a16="http://schemas.microsoft.com/office/drawing/2014/main" id="{C9287758-BAAF-5F01-8993-52F21189301E}"/>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grpSp>
        <p:nvGrpSpPr>
          <p:cNvPr id="110" name="Group 109">
            <a:extLst>
              <a:ext uri="{FF2B5EF4-FFF2-40B4-BE49-F238E27FC236}">
                <a16:creationId xmlns:a16="http://schemas.microsoft.com/office/drawing/2014/main" id="{063BDF2C-6CC6-35CD-B272-DEF2E4212B8C}"/>
              </a:ext>
            </a:extLst>
          </p:cNvPr>
          <p:cNvGrpSpPr/>
          <p:nvPr/>
        </p:nvGrpSpPr>
        <p:grpSpPr>
          <a:xfrm rot="5400000">
            <a:off x="6372332" y="4187259"/>
            <a:ext cx="988225" cy="988225"/>
            <a:chOff x="1966458" y="4525447"/>
            <a:chExt cx="1182905" cy="1182905"/>
          </a:xfrm>
        </p:grpSpPr>
        <p:sp>
          <p:nvSpPr>
            <p:cNvPr id="111" name="Teardrop 110">
              <a:extLst>
                <a:ext uri="{FF2B5EF4-FFF2-40B4-BE49-F238E27FC236}">
                  <a16:creationId xmlns:a16="http://schemas.microsoft.com/office/drawing/2014/main" id="{4062FDAA-D94E-49E7-FE31-E1CDF57CAE95}"/>
                </a:ext>
              </a:extLst>
            </p:cNvPr>
            <p:cNvSpPr/>
            <p:nvPr/>
          </p:nvSpPr>
          <p:spPr>
            <a:xfrm>
              <a:off x="1966458" y="4525447"/>
              <a:ext cx="1182905" cy="1182905"/>
            </a:xfrm>
            <a:prstGeom prst="teardrop">
              <a:avLst/>
            </a:prstGeom>
            <a:solidFill>
              <a:schemeClr val="bg1">
                <a:alpha val="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nvGrpSpPr>
            <p:cNvPr id="112" name="Group 111">
              <a:extLst>
                <a:ext uri="{FF2B5EF4-FFF2-40B4-BE49-F238E27FC236}">
                  <a16:creationId xmlns:a16="http://schemas.microsoft.com/office/drawing/2014/main" id="{B2308E0D-5C8E-8D95-52DC-E9891FB6B59C}"/>
                </a:ext>
              </a:extLst>
            </p:cNvPr>
            <p:cNvGrpSpPr/>
            <p:nvPr/>
          </p:nvGrpSpPr>
          <p:grpSpPr>
            <a:xfrm>
              <a:off x="2058380" y="4651895"/>
              <a:ext cx="951862" cy="951862"/>
              <a:chOff x="1722244" y="3683000"/>
              <a:chExt cx="951862" cy="951862"/>
            </a:xfrm>
          </p:grpSpPr>
          <p:sp>
            <p:nvSpPr>
              <p:cNvPr id="114" name="Oval 113">
                <a:extLst>
                  <a:ext uri="{FF2B5EF4-FFF2-40B4-BE49-F238E27FC236}">
                    <a16:creationId xmlns:a16="http://schemas.microsoft.com/office/drawing/2014/main" id="{7762171B-E754-575C-7408-C6BD57E71625}"/>
                  </a:ext>
                </a:extLst>
              </p:cNvPr>
              <p:cNvSpPr/>
              <p:nvPr/>
            </p:nvSpPr>
            <p:spPr>
              <a:xfrm rot="16200000">
                <a:off x="1790749" y="3751505"/>
                <a:ext cx="814852" cy="814852"/>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r>
                  <a:rPr lang="en-US" altLang="zh-CN" sz="2400" b="1">
                    <a:solidFill>
                      <a:schemeClr val="bg1"/>
                    </a:solidFill>
                    <a:latin typeface="Arial" panose="020B0604020202020204" pitchFamily="34" charset="0"/>
                  </a:rPr>
                  <a:t>04</a:t>
                </a:r>
                <a:endParaRPr lang="zh-CN" altLang="en-US" sz="2400" b="1">
                  <a:solidFill>
                    <a:schemeClr val="bg1"/>
                  </a:solidFill>
                  <a:latin typeface="Arial" panose="020B0604020202020204" pitchFamily="34" charset="0"/>
                </a:endParaRPr>
              </a:p>
            </p:txBody>
          </p:sp>
          <p:sp>
            <p:nvSpPr>
              <p:cNvPr id="115" name="Oval 114">
                <a:extLst>
                  <a:ext uri="{FF2B5EF4-FFF2-40B4-BE49-F238E27FC236}">
                    <a16:creationId xmlns:a16="http://schemas.microsoft.com/office/drawing/2014/main" id="{6BB05043-F00C-6408-8347-7D4E3226DA0A}"/>
                  </a:ext>
                </a:extLst>
              </p:cNvPr>
              <p:cNvSpPr/>
              <p:nvPr/>
            </p:nvSpPr>
            <p:spPr>
              <a:xfrm>
                <a:off x="1722244" y="3683000"/>
                <a:ext cx="951862" cy="951862"/>
              </a:xfrm>
              <a:prstGeom prst="ellipse">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lnSpc>
                    <a:spcPct val="120000"/>
                  </a:lnSpc>
                  <a:spcAft>
                    <a:spcPts val="600"/>
                  </a:spcAft>
                </a:pPr>
                <a:endParaRPr lang="zh-CN" altLang="en-US">
                  <a:solidFill>
                    <a:schemeClr val="bg1"/>
                  </a:solidFill>
                  <a:latin typeface="Arial" panose="020B0604020202020204" pitchFamily="34" charset="0"/>
                </a:endParaRPr>
              </a:p>
            </p:txBody>
          </p:sp>
        </p:grpSp>
        <p:sp>
          <p:nvSpPr>
            <p:cNvPr id="113" name="Cross 112">
              <a:extLst>
                <a:ext uri="{FF2B5EF4-FFF2-40B4-BE49-F238E27FC236}">
                  <a16:creationId xmlns:a16="http://schemas.microsoft.com/office/drawing/2014/main" id="{68BF1C32-6AE8-46AB-4CD4-EE9C35C192C4}"/>
                </a:ext>
              </a:extLst>
            </p:cNvPr>
            <p:cNvSpPr/>
            <p:nvPr/>
          </p:nvSpPr>
          <p:spPr>
            <a:xfrm>
              <a:off x="3047357" y="4546881"/>
              <a:ext cx="82814" cy="82814"/>
            </a:xfrm>
            <a:prstGeom prst="plus">
              <a:avLst>
                <a:gd name="adj" fmla="val 40789"/>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spcAft>
                  <a:spcPts val="600"/>
                </a:spcAft>
              </a:pPr>
              <a:endParaRPr lang="zh-CN" altLang="en-US">
                <a:latin typeface="Arial" panose="020B0604020202020204" pitchFamily="34" charset="0"/>
              </a:endParaRPr>
            </a:p>
          </p:txBody>
        </p:sp>
      </p:grpSp>
      <p:cxnSp>
        <p:nvCxnSpPr>
          <p:cNvPr id="117" name="Straight Connector 116">
            <a:extLst>
              <a:ext uri="{FF2B5EF4-FFF2-40B4-BE49-F238E27FC236}">
                <a16:creationId xmlns:a16="http://schemas.microsoft.com/office/drawing/2014/main" id="{69AB7541-3A72-FD1E-7655-CE4BF18D98EB}"/>
              </a:ext>
            </a:extLst>
          </p:cNvPr>
          <p:cNvCxnSpPr/>
          <p:nvPr/>
        </p:nvCxnSpPr>
        <p:spPr>
          <a:xfrm>
            <a:off x="2376814" y="3433934"/>
            <a:ext cx="34033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3851B1AA-9238-2205-6BC9-109B0FA37AE0}"/>
              </a:ext>
            </a:extLst>
          </p:cNvPr>
          <p:cNvCxnSpPr/>
          <p:nvPr/>
        </p:nvCxnSpPr>
        <p:spPr>
          <a:xfrm>
            <a:off x="2376814" y="5236420"/>
            <a:ext cx="34033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5F480143-81A6-462F-8900-B65AB8EEC783}"/>
              </a:ext>
            </a:extLst>
          </p:cNvPr>
          <p:cNvCxnSpPr/>
          <p:nvPr/>
        </p:nvCxnSpPr>
        <p:spPr>
          <a:xfrm>
            <a:off x="7447718" y="3433934"/>
            <a:ext cx="340338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4F9F8FD6-365A-BF52-EED2-9A91B1250DD4}"/>
              </a:ext>
            </a:extLst>
          </p:cNvPr>
          <p:cNvCxnSpPr/>
          <p:nvPr/>
        </p:nvCxnSpPr>
        <p:spPr>
          <a:xfrm>
            <a:off x="7447718" y="5236420"/>
            <a:ext cx="3403389"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723082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653796B6-9281-A95D-EB8E-2F27DB614299}"/>
              </a:ext>
            </a:extLst>
          </p:cNvPr>
          <p:cNvSpPr/>
          <p:nvPr/>
        </p:nvSpPr>
        <p:spPr>
          <a:xfrm>
            <a:off x="1040144" y="0"/>
            <a:ext cx="2336800" cy="622808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grpSp>
        <p:nvGrpSpPr>
          <p:cNvPr id="10" name="图形 15">
            <a:extLst>
              <a:ext uri="{FF2B5EF4-FFF2-40B4-BE49-F238E27FC236}">
                <a16:creationId xmlns:a16="http://schemas.microsoft.com/office/drawing/2014/main" id="{A3AAFDC6-EDC4-CDB8-7485-8BED39773244}"/>
              </a:ext>
            </a:extLst>
          </p:cNvPr>
          <p:cNvGrpSpPr/>
          <p:nvPr/>
        </p:nvGrpSpPr>
        <p:grpSpPr>
          <a:xfrm rot="16200000">
            <a:off x="2707177" y="3021655"/>
            <a:ext cx="1548196" cy="4168992"/>
            <a:chOff x="2419568" y="-43021"/>
            <a:chExt cx="1548196" cy="4168992"/>
          </a:xfrm>
          <a:solidFill>
            <a:srgbClr val="FFFFFF"/>
          </a:solidFill>
        </p:grpSpPr>
        <p:grpSp>
          <p:nvGrpSpPr>
            <p:cNvPr id="11" name="图形 15">
              <a:extLst>
                <a:ext uri="{FF2B5EF4-FFF2-40B4-BE49-F238E27FC236}">
                  <a16:creationId xmlns:a16="http://schemas.microsoft.com/office/drawing/2014/main" id="{0F2CC6EA-72A5-7F6E-2BB5-10F8F1EB063D}"/>
                </a:ext>
              </a:extLst>
            </p:cNvPr>
            <p:cNvGrpSpPr/>
            <p:nvPr/>
          </p:nvGrpSpPr>
          <p:grpSpPr>
            <a:xfrm>
              <a:off x="3254059" y="-43021"/>
              <a:ext cx="713705" cy="4168992"/>
              <a:chOff x="3254059" y="-43021"/>
              <a:chExt cx="713705" cy="4168992"/>
            </a:xfrm>
            <a:solidFill>
              <a:srgbClr val="FFFFFF"/>
            </a:solidFill>
          </p:grpSpPr>
          <p:sp>
            <p:nvSpPr>
              <p:cNvPr id="140" name="任意多边形: 形状 139">
                <a:extLst>
                  <a:ext uri="{FF2B5EF4-FFF2-40B4-BE49-F238E27FC236}">
                    <a16:creationId xmlns:a16="http://schemas.microsoft.com/office/drawing/2014/main" id="{59198E2F-6A79-5D3F-22BC-A6302B325C0B}"/>
                  </a:ext>
                </a:extLst>
              </p:cNvPr>
              <p:cNvSpPr/>
              <p:nvPr/>
            </p:nvSpPr>
            <p:spPr>
              <a:xfrm>
                <a:off x="3254059"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1" name="任意多边形: 形状 140">
                <a:extLst>
                  <a:ext uri="{FF2B5EF4-FFF2-40B4-BE49-F238E27FC236}">
                    <a16:creationId xmlns:a16="http://schemas.microsoft.com/office/drawing/2014/main" id="{BA09D16C-1F3F-7B9D-8918-DE37AE4E77D2}"/>
                  </a:ext>
                </a:extLst>
              </p:cNvPr>
              <p:cNvSpPr/>
              <p:nvPr/>
            </p:nvSpPr>
            <p:spPr>
              <a:xfrm>
                <a:off x="3254059"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2" name="任意多边形: 形状 141">
                <a:extLst>
                  <a:ext uri="{FF2B5EF4-FFF2-40B4-BE49-F238E27FC236}">
                    <a16:creationId xmlns:a16="http://schemas.microsoft.com/office/drawing/2014/main" id="{9FAE9800-BD5D-76BA-C4B6-1AACAEBA5DC1}"/>
                  </a:ext>
                </a:extLst>
              </p:cNvPr>
              <p:cNvSpPr/>
              <p:nvPr/>
            </p:nvSpPr>
            <p:spPr>
              <a:xfrm>
                <a:off x="3254059"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3" name="任意多边形: 形状 142">
                <a:extLst>
                  <a:ext uri="{FF2B5EF4-FFF2-40B4-BE49-F238E27FC236}">
                    <a16:creationId xmlns:a16="http://schemas.microsoft.com/office/drawing/2014/main" id="{80FC7688-F076-C8B8-5BFD-6DA13D435F4C}"/>
                  </a:ext>
                </a:extLst>
              </p:cNvPr>
              <p:cNvSpPr/>
              <p:nvPr/>
            </p:nvSpPr>
            <p:spPr>
              <a:xfrm>
                <a:off x="3254059"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4" name="任意多边形: 形状 143">
                <a:extLst>
                  <a:ext uri="{FF2B5EF4-FFF2-40B4-BE49-F238E27FC236}">
                    <a16:creationId xmlns:a16="http://schemas.microsoft.com/office/drawing/2014/main" id="{AFCE89F6-7156-5981-16A7-5C32138C7026}"/>
                  </a:ext>
                </a:extLst>
              </p:cNvPr>
              <p:cNvSpPr/>
              <p:nvPr/>
            </p:nvSpPr>
            <p:spPr>
              <a:xfrm>
                <a:off x="3425443"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5" name="任意多边形: 形状 144">
                <a:extLst>
                  <a:ext uri="{FF2B5EF4-FFF2-40B4-BE49-F238E27FC236}">
                    <a16:creationId xmlns:a16="http://schemas.microsoft.com/office/drawing/2014/main" id="{87D06ECA-8A8D-3AEF-8671-24686D9E8C9F}"/>
                  </a:ext>
                </a:extLst>
              </p:cNvPr>
              <p:cNvSpPr/>
              <p:nvPr/>
            </p:nvSpPr>
            <p:spPr>
              <a:xfrm>
                <a:off x="3425443"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6" name="任意多边形: 形状 145">
                <a:extLst>
                  <a:ext uri="{FF2B5EF4-FFF2-40B4-BE49-F238E27FC236}">
                    <a16:creationId xmlns:a16="http://schemas.microsoft.com/office/drawing/2014/main" id="{DA4EEBC2-5EC2-B81F-53EF-AD3662A74836}"/>
                  </a:ext>
                </a:extLst>
              </p:cNvPr>
              <p:cNvSpPr/>
              <p:nvPr/>
            </p:nvSpPr>
            <p:spPr>
              <a:xfrm>
                <a:off x="3425443"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7" name="任意多边形: 形状 146">
                <a:extLst>
                  <a:ext uri="{FF2B5EF4-FFF2-40B4-BE49-F238E27FC236}">
                    <a16:creationId xmlns:a16="http://schemas.microsoft.com/office/drawing/2014/main" id="{FD2A78B5-52EB-FE4A-DC13-FF9E4394FFB5}"/>
                  </a:ext>
                </a:extLst>
              </p:cNvPr>
              <p:cNvSpPr/>
              <p:nvPr/>
            </p:nvSpPr>
            <p:spPr>
              <a:xfrm>
                <a:off x="3425443"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8" name="任意多边形: 形状 147">
                <a:extLst>
                  <a:ext uri="{FF2B5EF4-FFF2-40B4-BE49-F238E27FC236}">
                    <a16:creationId xmlns:a16="http://schemas.microsoft.com/office/drawing/2014/main" id="{CEA2C52D-D8CF-9EF3-FF4F-1292F95FA093}"/>
                  </a:ext>
                </a:extLst>
              </p:cNvPr>
              <p:cNvSpPr/>
              <p:nvPr/>
            </p:nvSpPr>
            <p:spPr>
              <a:xfrm>
                <a:off x="3254059"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9" name="任意多边形: 形状 148">
                <a:extLst>
                  <a:ext uri="{FF2B5EF4-FFF2-40B4-BE49-F238E27FC236}">
                    <a16:creationId xmlns:a16="http://schemas.microsoft.com/office/drawing/2014/main" id="{D1ECE5C1-561D-112D-222E-39AB096468FC}"/>
                  </a:ext>
                </a:extLst>
              </p:cNvPr>
              <p:cNvSpPr/>
              <p:nvPr/>
            </p:nvSpPr>
            <p:spPr>
              <a:xfrm>
                <a:off x="3254059"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0" name="任意多边形: 形状 149">
                <a:extLst>
                  <a:ext uri="{FF2B5EF4-FFF2-40B4-BE49-F238E27FC236}">
                    <a16:creationId xmlns:a16="http://schemas.microsoft.com/office/drawing/2014/main" id="{9047440B-A1B7-8BB0-9AC1-A309851088DE}"/>
                  </a:ext>
                </a:extLst>
              </p:cNvPr>
              <p:cNvSpPr/>
              <p:nvPr/>
            </p:nvSpPr>
            <p:spPr>
              <a:xfrm>
                <a:off x="3254059"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1" name="任意多边形: 形状 150">
                <a:extLst>
                  <a:ext uri="{FF2B5EF4-FFF2-40B4-BE49-F238E27FC236}">
                    <a16:creationId xmlns:a16="http://schemas.microsoft.com/office/drawing/2014/main" id="{32B39D6D-0595-D721-756F-000074AE1C8E}"/>
                  </a:ext>
                </a:extLst>
              </p:cNvPr>
              <p:cNvSpPr/>
              <p:nvPr/>
            </p:nvSpPr>
            <p:spPr>
              <a:xfrm>
                <a:off x="3254059"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2" name="任意多边形: 形状 151">
                <a:extLst>
                  <a:ext uri="{FF2B5EF4-FFF2-40B4-BE49-F238E27FC236}">
                    <a16:creationId xmlns:a16="http://schemas.microsoft.com/office/drawing/2014/main" id="{CF3D35BC-3419-8786-14E5-B584FE42AB3C}"/>
                  </a:ext>
                </a:extLst>
              </p:cNvPr>
              <p:cNvSpPr/>
              <p:nvPr/>
            </p:nvSpPr>
            <p:spPr>
              <a:xfrm>
                <a:off x="3254059"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3" name="任意多边形: 形状 152">
                <a:extLst>
                  <a:ext uri="{FF2B5EF4-FFF2-40B4-BE49-F238E27FC236}">
                    <a16:creationId xmlns:a16="http://schemas.microsoft.com/office/drawing/2014/main" id="{E7A095E3-98AD-BF79-A65D-21B188DC3179}"/>
                  </a:ext>
                </a:extLst>
              </p:cNvPr>
              <p:cNvSpPr/>
              <p:nvPr/>
            </p:nvSpPr>
            <p:spPr>
              <a:xfrm>
                <a:off x="3254059"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4" name="任意多边形: 形状 153">
                <a:extLst>
                  <a:ext uri="{FF2B5EF4-FFF2-40B4-BE49-F238E27FC236}">
                    <a16:creationId xmlns:a16="http://schemas.microsoft.com/office/drawing/2014/main" id="{1B96844D-9673-8D2B-C578-3E26D3ACC40E}"/>
                  </a:ext>
                </a:extLst>
              </p:cNvPr>
              <p:cNvSpPr/>
              <p:nvPr/>
            </p:nvSpPr>
            <p:spPr>
              <a:xfrm>
                <a:off x="3254059"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5" name="任意多边形: 形状 154">
                <a:extLst>
                  <a:ext uri="{FF2B5EF4-FFF2-40B4-BE49-F238E27FC236}">
                    <a16:creationId xmlns:a16="http://schemas.microsoft.com/office/drawing/2014/main" id="{EA45E0AC-CE75-35B0-17B8-27EFAF6AD8CC}"/>
                  </a:ext>
                </a:extLst>
              </p:cNvPr>
              <p:cNvSpPr/>
              <p:nvPr/>
            </p:nvSpPr>
            <p:spPr>
              <a:xfrm>
                <a:off x="3254059"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6" name="任意多边形: 形状 155">
                <a:extLst>
                  <a:ext uri="{FF2B5EF4-FFF2-40B4-BE49-F238E27FC236}">
                    <a16:creationId xmlns:a16="http://schemas.microsoft.com/office/drawing/2014/main" id="{8CCA3EE3-C2D2-3E8D-9BDD-F38D297D5B71}"/>
                  </a:ext>
                </a:extLst>
              </p:cNvPr>
              <p:cNvSpPr/>
              <p:nvPr/>
            </p:nvSpPr>
            <p:spPr>
              <a:xfrm>
                <a:off x="3254059"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7" name="任意多边形: 形状 156">
                <a:extLst>
                  <a:ext uri="{FF2B5EF4-FFF2-40B4-BE49-F238E27FC236}">
                    <a16:creationId xmlns:a16="http://schemas.microsoft.com/office/drawing/2014/main" id="{CF7AE420-4BAC-0C7E-19F7-4ADC96528518}"/>
                  </a:ext>
                </a:extLst>
              </p:cNvPr>
              <p:cNvSpPr/>
              <p:nvPr/>
            </p:nvSpPr>
            <p:spPr>
              <a:xfrm>
                <a:off x="3254059"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8" name="任意多边形: 形状 157">
                <a:extLst>
                  <a:ext uri="{FF2B5EF4-FFF2-40B4-BE49-F238E27FC236}">
                    <a16:creationId xmlns:a16="http://schemas.microsoft.com/office/drawing/2014/main" id="{C4EE472C-CB8E-36EE-64B3-279035AB7AC8}"/>
                  </a:ext>
                </a:extLst>
              </p:cNvPr>
              <p:cNvSpPr/>
              <p:nvPr/>
            </p:nvSpPr>
            <p:spPr>
              <a:xfrm>
                <a:off x="3254059"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9" name="任意多边形: 形状 158">
                <a:extLst>
                  <a:ext uri="{FF2B5EF4-FFF2-40B4-BE49-F238E27FC236}">
                    <a16:creationId xmlns:a16="http://schemas.microsoft.com/office/drawing/2014/main" id="{ED1B51C2-0538-31E3-B5F6-AB668CB38591}"/>
                  </a:ext>
                </a:extLst>
              </p:cNvPr>
              <p:cNvSpPr/>
              <p:nvPr/>
            </p:nvSpPr>
            <p:spPr>
              <a:xfrm>
                <a:off x="3254059"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0" name="任意多边形: 形状 159">
                <a:extLst>
                  <a:ext uri="{FF2B5EF4-FFF2-40B4-BE49-F238E27FC236}">
                    <a16:creationId xmlns:a16="http://schemas.microsoft.com/office/drawing/2014/main" id="{5536B604-9B7D-AAFB-5B83-FFBA4BDB82F0}"/>
                  </a:ext>
                </a:extLst>
              </p:cNvPr>
              <p:cNvSpPr/>
              <p:nvPr/>
            </p:nvSpPr>
            <p:spPr>
              <a:xfrm>
                <a:off x="3254059"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1" name="任意多边形: 形状 160">
                <a:extLst>
                  <a:ext uri="{FF2B5EF4-FFF2-40B4-BE49-F238E27FC236}">
                    <a16:creationId xmlns:a16="http://schemas.microsoft.com/office/drawing/2014/main" id="{833AEFA7-F103-0607-A880-0AD2722803A7}"/>
                  </a:ext>
                </a:extLst>
              </p:cNvPr>
              <p:cNvSpPr/>
              <p:nvPr/>
            </p:nvSpPr>
            <p:spPr>
              <a:xfrm>
                <a:off x="3254059"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2" name="任意多边形: 形状 161">
                <a:extLst>
                  <a:ext uri="{FF2B5EF4-FFF2-40B4-BE49-F238E27FC236}">
                    <a16:creationId xmlns:a16="http://schemas.microsoft.com/office/drawing/2014/main" id="{DDF06E38-C604-E1C0-626D-272CF849EBE5}"/>
                  </a:ext>
                </a:extLst>
              </p:cNvPr>
              <p:cNvSpPr/>
              <p:nvPr/>
            </p:nvSpPr>
            <p:spPr>
              <a:xfrm>
                <a:off x="3254059"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3" name="任意多边形: 形状 162">
                <a:extLst>
                  <a:ext uri="{FF2B5EF4-FFF2-40B4-BE49-F238E27FC236}">
                    <a16:creationId xmlns:a16="http://schemas.microsoft.com/office/drawing/2014/main" id="{A88840E9-E6D0-52B1-C297-C1CBDB248BE3}"/>
                  </a:ext>
                </a:extLst>
              </p:cNvPr>
              <p:cNvSpPr/>
              <p:nvPr/>
            </p:nvSpPr>
            <p:spPr>
              <a:xfrm>
                <a:off x="3254059"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4" name="任意多边形: 形状 163">
                <a:extLst>
                  <a:ext uri="{FF2B5EF4-FFF2-40B4-BE49-F238E27FC236}">
                    <a16:creationId xmlns:a16="http://schemas.microsoft.com/office/drawing/2014/main" id="{44488EB5-1519-4A7E-CBB7-BDDD0C03ABFE}"/>
                  </a:ext>
                </a:extLst>
              </p:cNvPr>
              <p:cNvSpPr/>
              <p:nvPr/>
            </p:nvSpPr>
            <p:spPr>
              <a:xfrm>
                <a:off x="3254059"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5" name="任意多边形: 形状 164">
                <a:extLst>
                  <a:ext uri="{FF2B5EF4-FFF2-40B4-BE49-F238E27FC236}">
                    <a16:creationId xmlns:a16="http://schemas.microsoft.com/office/drawing/2014/main" id="{30958E70-ACC4-0933-67E7-45DDEBA384E1}"/>
                  </a:ext>
                </a:extLst>
              </p:cNvPr>
              <p:cNvSpPr/>
              <p:nvPr/>
            </p:nvSpPr>
            <p:spPr>
              <a:xfrm>
                <a:off x="3254059"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6" name="任意多边形: 形状 165">
                <a:extLst>
                  <a:ext uri="{FF2B5EF4-FFF2-40B4-BE49-F238E27FC236}">
                    <a16:creationId xmlns:a16="http://schemas.microsoft.com/office/drawing/2014/main" id="{6C6E3F68-1D02-E5CF-D98B-09C90CC51C7D}"/>
                  </a:ext>
                </a:extLst>
              </p:cNvPr>
              <p:cNvSpPr/>
              <p:nvPr/>
            </p:nvSpPr>
            <p:spPr>
              <a:xfrm>
                <a:off x="3254059"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7" name="任意多边形: 形状 166">
                <a:extLst>
                  <a:ext uri="{FF2B5EF4-FFF2-40B4-BE49-F238E27FC236}">
                    <a16:creationId xmlns:a16="http://schemas.microsoft.com/office/drawing/2014/main" id="{DF8E0E2D-0E5F-A772-C0A1-29D43AFB5B82}"/>
                  </a:ext>
                </a:extLst>
              </p:cNvPr>
              <p:cNvSpPr/>
              <p:nvPr/>
            </p:nvSpPr>
            <p:spPr>
              <a:xfrm>
                <a:off x="3254059"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8" name="任意多边形: 形状 167">
                <a:extLst>
                  <a:ext uri="{FF2B5EF4-FFF2-40B4-BE49-F238E27FC236}">
                    <a16:creationId xmlns:a16="http://schemas.microsoft.com/office/drawing/2014/main" id="{979FD8CD-6FE7-57A2-E768-5AB88571A77A}"/>
                  </a:ext>
                </a:extLst>
              </p:cNvPr>
              <p:cNvSpPr/>
              <p:nvPr/>
            </p:nvSpPr>
            <p:spPr>
              <a:xfrm>
                <a:off x="3254059"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9" name="任意多边形: 形状 168">
                <a:extLst>
                  <a:ext uri="{FF2B5EF4-FFF2-40B4-BE49-F238E27FC236}">
                    <a16:creationId xmlns:a16="http://schemas.microsoft.com/office/drawing/2014/main" id="{D139EFAC-B85C-9D18-916B-46FE870331BF}"/>
                  </a:ext>
                </a:extLst>
              </p:cNvPr>
              <p:cNvSpPr/>
              <p:nvPr/>
            </p:nvSpPr>
            <p:spPr>
              <a:xfrm>
                <a:off x="3425443"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0" name="任意多边形: 形状 169">
                <a:extLst>
                  <a:ext uri="{FF2B5EF4-FFF2-40B4-BE49-F238E27FC236}">
                    <a16:creationId xmlns:a16="http://schemas.microsoft.com/office/drawing/2014/main" id="{2AE32B2F-075C-83D5-6C91-EBB09FCF71C1}"/>
                  </a:ext>
                </a:extLst>
              </p:cNvPr>
              <p:cNvSpPr/>
              <p:nvPr/>
            </p:nvSpPr>
            <p:spPr>
              <a:xfrm>
                <a:off x="3425443"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1" name="任意多边形: 形状 170">
                <a:extLst>
                  <a:ext uri="{FF2B5EF4-FFF2-40B4-BE49-F238E27FC236}">
                    <a16:creationId xmlns:a16="http://schemas.microsoft.com/office/drawing/2014/main" id="{6713C02C-BB4D-C432-9623-290A395D405D}"/>
                  </a:ext>
                </a:extLst>
              </p:cNvPr>
              <p:cNvSpPr/>
              <p:nvPr/>
            </p:nvSpPr>
            <p:spPr>
              <a:xfrm>
                <a:off x="3425443"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2" name="任意多边形: 形状 171">
                <a:extLst>
                  <a:ext uri="{FF2B5EF4-FFF2-40B4-BE49-F238E27FC236}">
                    <a16:creationId xmlns:a16="http://schemas.microsoft.com/office/drawing/2014/main" id="{E92B0DF8-1099-E429-B483-4D7DBE5C464A}"/>
                  </a:ext>
                </a:extLst>
              </p:cNvPr>
              <p:cNvSpPr/>
              <p:nvPr/>
            </p:nvSpPr>
            <p:spPr>
              <a:xfrm>
                <a:off x="3425443"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3" name="任意多边形: 形状 172">
                <a:extLst>
                  <a:ext uri="{FF2B5EF4-FFF2-40B4-BE49-F238E27FC236}">
                    <a16:creationId xmlns:a16="http://schemas.microsoft.com/office/drawing/2014/main" id="{0D7B1E7E-CFEA-D24E-6AA0-49C9E875EFA3}"/>
                  </a:ext>
                </a:extLst>
              </p:cNvPr>
              <p:cNvSpPr/>
              <p:nvPr/>
            </p:nvSpPr>
            <p:spPr>
              <a:xfrm>
                <a:off x="3425443"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4" name="任意多边形: 形状 173">
                <a:extLst>
                  <a:ext uri="{FF2B5EF4-FFF2-40B4-BE49-F238E27FC236}">
                    <a16:creationId xmlns:a16="http://schemas.microsoft.com/office/drawing/2014/main" id="{AD90138C-6B81-006F-BE68-BF95036BF4B0}"/>
                  </a:ext>
                </a:extLst>
              </p:cNvPr>
              <p:cNvSpPr/>
              <p:nvPr/>
            </p:nvSpPr>
            <p:spPr>
              <a:xfrm>
                <a:off x="3425443"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5" name="任意多边形: 形状 174">
                <a:extLst>
                  <a:ext uri="{FF2B5EF4-FFF2-40B4-BE49-F238E27FC236}">
                    <a16:creationId xmlns:a16="http://schemas.microsoft.com/office/drawing/2014/main" id="{98A4AC49-E5F2-6065-CEF6-8AD66CE6D4E7}"/>
                  </a:ext>
                </a:extLst>
              </p:cNvPr>
              <p:cNvSpPr/>
              <p:nvPr/>
            </p:nvSpPr>
            <p:spPr>
              <a:xfrm>
                <a:off x="3425443"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6" name="任意多边形: 形状 175">
                <a:extLst>
                  <a:ext uri="{FF2B5EF4-FFF2-40B4-BE49-F238E27FC236}">
                    <a16:creationId xmlns:a16="http://schemas.microsoft.com/office/drawing/2014/main" id="{6400431A-3F7F-53A5-3BC3-E8E230C1B9D6}"/>
                  </a:ext>
                </a:extLst>
              </p:cNvPr>
              <p:cNvSpPr/>
              <p:nvPr/>
            </p:nvSpPr>
            <p:spPr>
              <a:xfrm>
                <a:off x="3425443"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7" name="任意多边形: 形状 176">
                <a:extLst>
                  <a:ext uri="{FF2B5EF4-FFF2-40B4-BE49-F238E27FC236}">
                    <a16:creationId xmlns:a16="http://schemas.microsoft.com/office/drawing/2014/main" id="{6AC7114E-896D-C38D-CBEB-E1A1122CF116}"/>
                  </a:ext>
                </a:extLst>
              </p:cNvPr>
              <p:cNvSpPr/>
              <p:nvPr/>
            </p:nvSpPr>
            <p:spPr>
              <a:xfrm>
                <a:off x="3425443"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8" name="任意多边形: 形状 177">
                <a:extLst>
                  <a:ext uri="{FF2B5EF4-FFF2-40B4-BE49-F238E27FC236}">
                    <a16:creationId xmlns:a16="http://schemas.microsoft.com/office/drawing/2014/main" id="{D118661E-1A0F-10E0-509A-3834042E94FB}"/>
                  </a:ext>
                </a:extLst>
              </p:cNvPr>
              <p:cNvSpPr/>
              <p:nvPr/>
            </p:nvSpPr>
            <p:spPr>
              <a:xfrm>
                <a:off x="3425443"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9" name="任意多边形: 形状 178">
                <a:extLst>
                  <a:ext uri="{FF2B5EF4-FFF2-40B4-BE49-F238E27FC236}">
                    <a16:creationId xmlns:a16="http://schemas.microsoft.com/office/drawing/2014/main" id="{EF2F31A8-AED1-869B-BC27-A530AE0153BB}"/>
                  </a:ext>
                </a:extLst>
              </p:cNvPr>
              <p:cNvSpPr/>
              <p:nvPr/>
            </p:nvSpPr>
            <p:spPr>
              <a:xfrm>
                <a:off x="3425443"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0" name="任意多边形: 形状 179">
                <a:extLst>
                  <a:ext uri="{FF2B5EF4-FFF2-40B4-BE49-F238E27FC236}">
                    <a16:creationId xmlns:a16="http://schemas.microsoft.com/office/drawing/2014/main" id="{D19881FB-2544-DFA6-D5D4-B044D2A4510F}"/>
                  </a:ext>
                </a:extLst>
              </p:cNvPr>
              <p:cNvSpPr/>
              <p:nvPr/>
            </p:nvSpPr>
            <p:spPr>
              <a:xfrm>
                <a:off x="3425443"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1" name="任意多边形: 形状 180">
                <a:extLst>
                  <a:ext uri="{FF2B5EF4-FFF2-40B4-BE49-F238E27FC236}">
                    <a16:creationId xmlns:a16="http://schemas.microsoft.com/office/drawing/2014/main" id="{2EEEDF57-01F6-FA67-83B1-217FD3A48A72}"/>
                  </a:ext>
                </a:extLst>
              </p:cNvPr>
              <p:cNvSpPr/>
              <p:nvPr/>
            </p:nvSpPr>
            <p:spPr>
              <a:xfrm>
                <a:off x="3425443"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2" name="任意多边形: 形状 181">
                <a:extLst>
                  <a:ext uri="{FF2B5EF4-FFF2-40B4-BE49-F238E27FC236}">
                    <a16:creationId xmlns:a16="http://schemas.microsoft.com/office/drawing/2014/main" id="{15475331-16D0-729D-EBC3-7F906EF8C334}"/>
                  </a:ext>
                </a:extLst>
              </p:cNvPr>
              <p:cNvSpPr/>
              <p:nvPr/>
            </p:nvSpPr>
            <p:spPr>
              <a:xfrm>
                <a:off x="3425443"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3" name="任意多边形: 形状 182">
                <a:extLst>
                  <a:ext uri="{FF2B5EF4-FFF2-40B4-BE49-F238E27FC236}">
                    <a16:creationId xmlns:a16="http://schemas.microsoft.com/office/drawing/2014/main" id="{13D2AA09-1B4D-81F2-5DD2-7A2DE2AE8345}"/>
                  </a:ext>
                </a:extLst>
              </p:cNvPr>
              <p:cNvSpPr/>
              <p:nvPr/>
            </p:nvSpPr>
            <p:spPr>
              <a:xfrm>
                <a:off x="3425443"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4" name="任意多边形: 形状 183">
                <a:extLst>
                  <a:ext uri="{FF2B5EF4-FFF2-40B4-BE49-F238E27FC236}">
                    <a16:creationId xmlns:a16="http://schemas.microsoft.com/office/drawing/2014/main" id="{C546C51C-6BE3-3984-83E2-8946D197A8BD}"/>
                  </a:ext>
                </a:extLst>
              </p:cNvPr>
              <p:cNvSpPr/>
              <p:nvPr/>
            </p:nvSpPr>
            <p:spPr>
              <a:xfrm>
                <a:off x="3425443"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5" name="任意多边形: 形状 184">
                <a:extLst>
                  <a:ext uri="{FF2B5EF4-FFF2-40B4-BE49-F238E27FC236}">
                    <a16:creationId xmlns:a16="http://schemas.microsoft.com/office/drawing/2014/main" id="{6AB2AB5A-A5B9-12B8-2632-B860F06B0ABD}"/>
                  </a:ext>
                </a:extLst>
              </p:cNvPr>
              <p:cNvSpPr/>
              <p:nvPr/>
            </p:nvSpPr>
            <p:spPr>
              <a:xfrm>
                <a:off x="3425443"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6" name="任意多边形: 形状 185">
                <a:extLst>
                  <a:ext uri="{FF2B5EF4-FFF2-40B4-BE49-F238E27FC236}">
                    <a16:creationId xmlns:a16="http://schemas.microsoft.com/office/drawing/2014/main" id="{17B46178-865E-12A5-D93F-58D636F428F7}"/>
                  </a:ext>
                </a:extLst>
              </p:cNvPr>
              <p:cNvSpPr/>
              <p:nvPr/>
            </p:nvSpPr>
            <p:spPr>
              <a:xfrm>
                <a:off x="3425443"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7" name="任意多边形: 形状 186">
                <a:extLst>
                  <a:ext uri="{FF2B5EF4-FFF2-40B4-BE49-F238E27FC236}">
                    <a16:creationId xmlns:a16="http://schemas.microsoft.com/office/drawing/2014/main" id="{FEE52830-D28F-5CAC-1630-F2B456FC3006}"/>
                  </a:ext>
                </a:extLst>
              </p:cNvPr>
              <p:cNvSpPr/>
              <p:nvPr/>
            </p:nvSpPr>
            <p:spPr>
              <a:xfrm>
                <a:off x="3425443"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8" name="任意多边形: 形状 187">
                <a:extLst>
                  <a:ext uri="{FF2B5EF4-FFF2-40B4-BE49-F238E27FC236}">
                    <a16:creationId xmlns:a16="http://schemas.microsoft.com/office/drawing/2014/main" id="{CEC693C4-59A1-82B3-9851-959AD78927D1}"/>
                  </a:ext>
                </a:extLst>
              </p:cNvPr>
              <p:cNvSpPr/>
              <p:nvPr/>
            </p:nvSpPr>
            <p:spPr>
              <a:xfrm>
                <a:off x="3425443"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9" name="任意多边形: 形状 188">
                <a:extLst>
                  <a:ext uri="{FF2B5EF4-FFF2-40B4-BE49-F238E27FC236}">
                    <a16:creationId xmlns:a16="http://schemas.microsoft.com/office/drawing/2014/main" id="{9290F583-24F7-D17E-17A1-E99F52AF8562}"/>
                  </a:ext>
                </a:extLst>
              </p:cNvPr>
              <p:cNvSpPr/>
              <p:nvPr/>
            </p:nvSpPr>
            <p:spPr>
              <a:xfrm>
                <a:off x="3425443"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nvGrpSpPr>
              <p:cNvPr id="190" name="图形 15">
                <a:extLst>
                  <a:ext uri="{FF2B5EF4-FFF2-40B4-BE49-F238E27FC236}">
                    <a16:creationId xmlns:a16="http://schemas.microsoft.com/office/drawing/2014/main" id="{8CDB614E-B9D8-2B09-E7FA-005966EA79D7}"/>
                  </a:ext>
                </a:extLst>
              </p:cNvPr>
              <p:cNvGrpSpPr/>
              <p:nvPr/>
            </p:nvGrpSpPr>
            <p:grpSpPr>
              <a:xfrm>
                <a:off x="3596826" y="-43021"/>
                <a:ext cx="28102" cy="4168992"/>
                <a:chOff x="3596826" y="-43021"/>
                <a:chExt cx="28102" cy="4168992"/>
              </a:xfrm>
              <a:solidFill>
                <a:srgbClr val="FFFFFF"/>
              </a:solidFill>
            </p:grpSpPr>
            <p:sp>
              <p:nvSpPr>
                <p:cNvPr id="242" name="任意多边形: 形状 241">
                  <a:extLst>
                    <a:ext uri="{FF2B5EF4-FFF2-40B4-BE49-F238E27FC236}">
                      <a16:creationId xmlns:a16="http://schemas.microsoft.com/office/drawing/2014/main" id="{C1F86282-3FD8-C3BF-57BE-96645A9A30E0}"/>
                    </a:ext>
                  </a:extLst>
                </p:cNvPr>
                <p:cNvSpPr/>
                <p:nvPr/>
              </p:nvSpPr>
              <p:spPr>
                <a:xfrm>
                  <a:off x="3596826"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3" name="任意多边形: 形状 242">
                  <a:extLst>
                    <a:ext uri="{FF2B5EF4-FFF2-40B4-BE49-F238E27FC236}">
                      <a16:creationId xmlns:a16="http://schemas.microsoft.com/office/drawing/2014/main" id="{9FCE29F9-BDF4-3803-A1EB-3B2925DF06EC}"/>
                    </a:ext>
                  </a:extLst>
                </p:cNvPr>
                <p:cNvSpPr/>
                <p:nvPr/>
              </p:nvSpPr>
              <p:spPr>
                <a:xfrm>
                  <a:off x="3596826"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4" name="任意多边形: 形状 243">
                  <a:extLst>
                    <a:ext uri="{FF2B5EF4-FFF2-40B4-BE49-F238E27FC236}">
                      <a16:creationId xmlns:a16="http://schemas.microsoft.com/office/drawing/2014/main" id="{5D799A17-9D1E-CD88-604A-EC873C66CC23}"/>
                    </a:ext>
                  </a:extLst>
                </p:cNvPr>
                <p:cNvSpPr/>
                <p:nvPr/>
              </p:nvSpPr>
              <p:spPr>
                <a:xfrm>
                  <a:off x="3596826"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5" name="任意多边形: 形状 244">
                  <a:extLst>
                    <a:ext uri="{FF2B5EF4-FFF2-40B4-BE49-F238E27FC236}">
                      <a16:creationId xmlns:a16="http://schemas.microsoft.com/office/drawing/2014/main" id="{61299150-8CDC-3FB4-C183-F8EFF069FE74}"/>
                    </a:ext>
                  </a:extLst>
                </p:cNvPr>
                <p:cNvSpPr/>
                <p:nvPr/>
              </p:nvSpPr>
              <p:spPr>
                <a:xfrm>
                  <a:off x="3596826"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6" name="任意多边形: 形状 245">
                  <a:extLst>
                    <a:ext uri="{FF2B5EF4-FFF2-40B4-BE49-F238E27FC236}">
                      <a16:creationId xmlns:a16="http://schemas.microsoft.com/office/drawing/2014/main" id="{61A5CFCB-9EC4-A358-CE53-324AB995414C}"/>
                    </a:ext>
                  </a:extLst>
                </p:cNvPr>
                <p:cNvSpPr/>
                <p:nvPr/>
              </p:nvSpPr>
              <p:spPr>
                <a:xfrm>
                  <a:off x="3596826"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7" name="任意多边形: 形状 246">
                  <a:extLst>
                    <a:ext uri="{FF2B5EF4-FFF2-40B4-BE49-F238E27FC236}">
                      <a16:creationId xmlns:a16="http://schemas.microsoft.com/office/drawing/2014/main" id="{C2A82268-CA12-66B1-A58F-52A4ED15E9E3}"/>
                    </a:ext>
                  </a:extLst>
                </p:cNvPr>
                <p:cNvSpPr/>
                <p:nvPr/>
              </p:nvSpPr>
              <p:spPr>
                <a:xfrm>
                  <a:off x="3596826"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8" name="任意多边形: 形状 247">
                  <a:extLst>
                    <a:ext uri="{FF2B5EF4-FFF2-40B4-BE49-F238E27FC236}">
                      <a16:creationId xmlns:a16="http://schemas.microsoft.com/office/drawing/2014/main" id="{31C84881-A2A0-4767-7FD9-4FAF861FA60C}"/>
                    </a:ext>
                  </a:extLst>
                </p:cNvPr>
                <p:cNvSpPr/>
                <p:nvPr/>
              </p:nvSpPr>
              <p:spPr>
                <a:xfrm>
                  <a:off x="3596826"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9" name="任意多边形: 形状 248">
                  <a:extLst>
                    <a:ext uri="{FF2B5EF4-FFF2-40B4-BE49-F238E27FC236}">
                      <a16:creationId xmlns:a16="http://schemas.microsoft.com/office/drawing/2014/main" id="{B0A59BC4-3317-890B-59C0-F9AC8D3F4C1B}"/>
                    </a:ext>
                  </a:extLst>
                </p:cNvPr>
                <p:cNvSpPr/>
                <p:nvPr/>
              </p:nvSpPr>
              <p:spPr>
                <a:xfrm>
                  <a:off x="3596826"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0" name="任意多边形: 形状 249">
                  <a:extLst>
                    <a:ext uri="{FF2B5EF4-FFF2-40B4-BE49-F238E27FC236}">
                      <a16:creationId xmlns:a16="http://schemas.microsoft.com/office/drawing/2014/main" id="{97991BEC-C5F0-FDC0-FCDA-D2D121562402}"/>
                    </a:ext>
                  </a:extLst>
                </p:cNvPr>
                <p:cNvSpPr/>
                <p:nvPr/>
              </p:nvSpPr>
              <p:spPr>
                <a:xfrm>
                  <a:off x="3596826"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1" name="任意多边形: 形状 250">
                  <a:extLst>
                    <a:ext uri="{FF2B5EF4-FFF2-40B4-BE49-F238E27FC236}">
                      <a16:creationId xmlns:a16="http://schemas.microsoft.com/office/drawing/2014/main" id="{2A07A0F6-761F-EAA5-124A-F348B951EA1B}"/>
                    </a:ext>
                  </a:extLst>
                </p:cNvPr>
                <p:cNvSpPr/>
                <p:nvPr/>
              </p:nvSpPr>
              <p:spPr>
                <a:xfrm>
                  <a:off x="3596826"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2" name="任意多边形: 形状 251">
                  <a:extLst>
                    <a:ext uri="{FF2B5EF4-FFF2-40B4-BE49-F238E27FC236}">
                      <a16:creationId xmlns:a16="http://schemas.microsoft.com/office/drawing/2014/main" id="{936B4F87-9CEF-E585-8DED-21A38123F30F}"/>
                    </a:ext>
                  </a:extLst>
                </p:cNvPr>
                <p:cNvSpPr/>
                <p:nvPr/>
              </p:nvSpPr>
              <p:spPr>
                <a:xfrm>
                  <a:off x="3596826"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3" name="任意多边形: 形状 252">
                  <a:extLst>
                    <a:ext uri="{FF2B5EF4-FFF2-40B4-BE49-F238E27FC236}">
                      <a16:creationId xmlns:a16="http://schemas.microsoft.com/office/drawing/2014/main" id="{E92AC577-EEC7-2675-2BD2-5C889ED82E53}"/>
                    </a:ext>
                  </a:extLst>
                </p:cNvPr>
                <p:cNvSpPr/>
                <p:nvPr/>
              </p:nvSpPr>
              <p:spPr>
                <a:xfrm>
                  <a:off x="3596826"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4" name="任意多边形: 形状 253">
                  <a:extLst>
                    <a:ext uri="{FF2B5EF4-FFF2-40B4-BE49-F238E27FC236}">
                      <a16:creationId xmlns:a16="http://schemas.microsoft.com/office/drawing/2014/main" id="{650FD8EF-B8DE-DAEA-817B-A495740E4CA1}"/>
                    </a:ext>
                  </a:extLst>
                </p:cNvPr>
                <p:cNvSpPr/>
                <p:nvPr/>
              </p:nvSpPr>
              <p:spPr>
                <a:xfrm>
                  <a:off x="3596826"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5" name="任意多边形: 形状 254">
                  <a:extLst>
                    <a:ext uri="{FF2B5EF4-FFF2-40B4-BE49-F238E27FC236}">
                      <a16:creationId xmlns:a16="http://schemas.microsoft.com/office/drawing/2014/main" id="{C9B7271A-4582-3638-3D09-2A0FF3D335F1}"/>
                    </a:ext>
                  </a:extLst>
                </p:cNvPr>
                <p:cNvSpPr/>
                <p:nvPr/>
              </p:nvSpPr>
              <p:spPr>
                <a:xfrm>
                  <a:off x="3596826"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2" y="28241"/>
                        <a:pt x="14051" y="28241"/>
                      </a:cubicBezTo>
                      <a:cubicBezTo>
                        <a:pt x="6291" y="28241"/>
                        <a:pt x="0" y="21919"/>
                        <a:pt x="0" y="14121"/>
                      </a:cubicBezTo>
                      <a:cubicBezTo>
                        <a:pt x="0" y="6322"/>
                        <a:pt x="6291" y="0"/>
                        <a:pt x="14051" y="0"/>
                      </a:cubicBezTo>
                      <a:cubicBezTo>
                        <a:pt x="21812"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6" name="任意多边形: 形状 255">
                  <a:extLst>
                    <a:ext uri="{FF2B5EF4-FFF2-40B4-BE49-F238E27FC236}">
                      <a16:creationId xmlns:a16="http://schemas.microsoft.com/office/drawing/2014/main" id="{A15AC223-60EB-E384-407E-B8E75BC12FBF}"/>
                    </a:ext>
                  </a:extLst>
                </p:cNvPr>
                <p:cNvSpPr/>
                <p:nvPr/>
              </p:nvSpPr>
              <p:spPr>
                <a:xfrm>
                  <a:off x="3596826"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7" name="任意多边形: 形状 256">
                  <a:extLst>
                    <a:ext uri="{FF2B5EF4-FFF2-40B4-BE49-F238E27FC236}">
                      <a16:creationId xmlns:a16="http://schemas.microsoft.com/office/drawing/2014/main" id="{29348F2F-E7DC-2DD5-E8B5-5D03BCB2CEC7}"/>
                    </a:ext>
                  </a:extLst>
                </p:cNvPr>
                <p:cNvSpPr/>
                <p:nvPr/>
              </p:nvSpPr>
              <p:spPr>
                <a:xfrm>
                  <a:off x="3596826"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8" name="任意多边形: 形状 257">
                  <a:extLst>
                    <a:ext uri="{FF2B5EF4-FFF2-40B4-BE49-F238E27FC236}">
                      <a16:creationId xmlns:a16="http://schemas.microsoft.com/office/drawing/2014/main" id="{C5832F89-838C-E17F-53BD-EAAF4139A0B3}"/>
                    </a:ext>
                  </a:extLst>
                </p:cNvPr>
                <p:cNvSpPr/>
                <p:nvPr/>
              </p:nvSpPr>
              <p:spPr>
                <a:xfrm>
                  <a:off x="3596826"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9" name="任意多边形: 形状 258">
                  <a:extLst>
                    <a:ext uri="{FF2B5EF4-FFF2-40B4-BE49-F238E27FC236}">
                      <a16:creationId xmlns:a16="http://schemas.microsoft.com/office/drawing/2014/main" id="{49C12072-2C6B-3DAA-0888-2247AF5E0BD0}"/>
                    </a:ext>
                  </a:extLst>
                </p:cNvPr>
                <p:cNvSpPr/>
                <p:nvPr/>
              </p:nvSpPr>
              <p:spPr>
                <a:xfrm>
                  <a:off x="3596826"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0" name="任意多边形: 形状 259">
                  <a:extLst>
                    <a:ext uri="{FF2B5EF4-FFF2-40B4-BE49-F238E27FC236}">
                      <a16:creationId xmlns:a16="http://schemas.microsoft.com/office/drawing/2014/main" id="{302C65E4-50B7-52CA-D28F-5A17968896EB}"/>
                    </a:ext>
                  </a:extLst>
                </p:cNvPr>
                <p:cNvSpPr/>
                <p:nvPr/>
              </p:nvSpPr>
              <p:spPr>
                <a:xfrm>
                  <a:off x="3596826"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1" name="任意多边形: 形状 260">
                  <a:extLst>
                    <a:ext uri="{FF2B5EF4-FFF2-40B4-BE49-F238E27FC236}">
                      <a16:creationId xmlns:a16="http://schemas.microsoft.com/office/drawing/2014/main" id="{6ADD7E33-C8D3-9053-84E7-62AE4F883339}"/>
                    </a:ext>
                  </a:extLst>
                </p:cNvPr>
                <p:cNvSpPr/>
                <p:nvPr/>
              </p:nvSpPr>
              <p:spPr>
                <a:xfrm>
                  <a:off x="3596826"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2" name="任意多边形: 形状 261">
                  <a:extLst>
                    <a:ext uri="{FF2B5EF4-FFF2-40B4-BE49-F238E27FC236}">
                      <a16:creationId xmlns:a16="http://schemas.microsoft.com/office/drawing/2014/main" id="{BCDCFB3A-5798-4C0D-DB0F-8FD04BB6A8C4}"/>
                    </a:ext>
                  </a:extLst>
                </p:cNvPr>
                <p:cNvSpPr/>
                <p:nvPr/>
              </p:nvSpPr>
              <p:spPr>
                <a:xfrm>
                  <a:off x="3596826"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3" name="任意多边形: 形状 262">
                  <a:extLst>
                    <a:ext uri="{FF2B5EF4-FFF2-40B4-BE49-F238E27FC236}">
                      <a16:creationId xmlns:a16="http://schemas.microsoft.com/office/drawing/2014/main" id="{5F80FEE0-1927-BCB4-6E78-88E629183B80}"/>
                    </a:ext>
                  </a:extLst>
                </p:cNvPr>
                <p:cNvSpPr/>
                <p:nvPr/>
              </p:nvSpPr>
              <p:spPr>
                <a:xfrm>
                  <a:off x="3596826"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4" name="任意多边形: 形状 263">
                  <a:extLst>
                    <a:ext uri="{FF2B5EF4-FFF2-40B4-BE49-F238E27FC236}">
                      <a16:creationId xmlns:a16="http://schemas.microsoft.com/office/drawing/2014/main" id="{89EC454E-81E7-1796-D3D8-DA2CB77CD1AD}"/>
                    </a:ext>
                  </a:extLst>
                </p:cNvPr>
                <p:cNvSpPr/>
                <p:nvPr/>
              </p:nvSpPr>
              <p:spPr>
                <a:xfrm>
                  <a:off x="3596826"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5" name="任意多边形: 形状 264">
                  <a:extLst>
                    <a:ext uri="{FF2B5EF4-FFF2-40B4-BE49-F238E27FC236}">
                      <a16:creationId xmlns:a16="http://schemas.microsoft.com/office/drawing/2014/main" id="{90B7283A-EB68-8E11-6C87-453F8FB8CDEE}"/>
                    </a:ext>
                  </a:extLst>
                </p:cNvPr>
                <p:cNvSpPr/>
                <p:nvPr/>
              </p:nvSpPr>
              <p:spPr>
                <a:xfrm>
                  <a:off x="3596826"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6" name="任意多边形: 形状 265">
                  <a:extLst>
                    <a:ext uri="{FF2B5EF4-FFF2-40B4-BE49-F238E27FC236}">
                      <a16:creationId xmlns:a16="http://schemas.microsoft.com/office/drawing/2014/main" id="{C4586FE8-03B0-2E24-3A95-4F3B87553E9A}"/>
                    </a:ext>
                  </a:extLst>
                </p:cNvPr>
                <p:cNvSpPr/>
                <p:nvPr/>
              </p:nvSpPr>
              <p:spPr>
                <a:xfrm>
                  <a:off x="3596826"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2" y="28241"/>
                        <a:pt x="14051" y="28241"/>
                      </a:cubicBezTo>
                      <a:cubicBezTo>
                        <a:pt x="6291" y="28241"/>
                        <a:pt x="0" y="21919"/>
                        <a:pt x="0" y="14120"/>
                      </a:cubicBezTo>
                      <a:cubicBezTo>
                        <a:pt x="0" y="6322"/>
                        <a:pt x="6291" y="0"/>
                        <a:pt x="14051" y="0"/>
                      </a:cubicBezTo>
                      <a:cubicBezTo>
                        <a:pt x="21812"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191" name="图形 15">
                <a:extLst>
                  <a:ext uri="{FF2B5EF4-FFF2-40B4-BE49-F238E27FC236}">
                    <a16:creationId xmlns:a16="http://schemas.microsoft.com/office/drawing/2014/main" id="{513F7D4F-6B8E-5BA7-296A-550709BDBB3F}"/>
                  </a:ext>
                </a:extLst>
              </p:cNvPr>
              <p:cNvGrpSpPr/>
              <p:nvPr/>
            </p:nvGrpSpPr>
            <p:grpSpPr>
              <a:xfrm>
                <a:off x="3768279" y="-43021"/>
                <a:ext cx="28102" cy="4168992"/>
                <a:chOff x="3768279" y="-43021"/>
                <a:chExt cx="28102" cy="4168992"/>
              </a:xfrm>
              <a:solidFill>
                <a:srgbClr val="FFFFFF"/>
              </a:solidFill>
            </p:grpSpPr>
            <p:sp>
              <p:nvSpPr>
                <p:cNvPr id="217" name="任意多边形: 形状 216">
                  <a:extLst>
                    <a:ext uri="{FF2B5EF4-FFF2-40B4-BE49-F238E27FC236}">
                      <a16:creationId xmlns:a16="http://schemas.microsoft.com/office/drawing/2014/main" id="{458563C5-BE85-D9F1-A190-DE471940A900}"/>
                    </a:ext>
                  </a:extLst>
                </p:cNvPr>
                <p:cNvSpPr/>
                <p:nvPr/>
              </p:nvSpPr>
              <p:spPr>
                <a:xfrm>
                  <a:off x="3768279" y="409773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8" name="任意多边形: 形状 217">
                  <a:extLst>
                    <a:ext uri="{FF2B5EF4-FFF2-40B4-BE49-F238E27FC236}">
                      <a16:creationId xmlns:a16="http://schemas.microsoft.com/office/drawing/2014/main" id="{CDCE000E-19F2-BF8B-0CBC-A08019EDE920}"/>
                    </a:ext>
                  </a:extLst>
                </p:cNvPr>
                <p:cNvSpPr/>
                <p:nvPr/>
              </p:nvSpPr>
              <p:spPr>
                <a:xfrm>
                  <a:off x="3768279" y="3925377"/>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9" name="任意多边形: 形状 218">
                  <a:extLst>
                    <a:ext uri="{FF2B5EF4-FFF2-40B4-BE49-F238E27FC236}">
                      <a16:creationId xmlns:a16="http://schemas.microsoft.com/office/drawing/2014/main" id="{B165589E-9D8F-8ECC-F9D0-0E4931FA6FCC}"/>
                    </a:ext>
                  </a:extLst>
                </p:cNvPr>
                <p:cNvSpPr/>
                <p:nvPr/>
              </p:nvSpPr>
              <p:spPr>
                <a:xfrm>
                  <a:off x="3768279" y="375309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0" name="任意多边形: 形状 219">
                  <a:extLst>
                    <a:ext uri="{FF2B5EF4-FFF2-40B4-BE49-F238E27FC236}">
                      <a16:creationId xmlns:a16="http://schemas.microsoft.com/office/drawing/2014/main" id="{FDC72026-C672-9F3D-FB9B-298FAC5A217E}"/>
                    </a:ext>
                  </a:extLst>
                </p:cNvPr>
                <p:cNvSpPr/>
                <p:nvPr/>
              </p:nvSpPr>
              <p:spPr>
                <a:xfrm>
                  <a:off x="3768279" y="358074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1" name="任意多边形: 形状 220">
                  <a:extLst>
                    <a:ext uri="{FF2B5EF4-FFF2-40B4-BE49-F238E27FC236}">
                      <a16:creationId xmlns:a16="http://schemas.microsoft.com/office/drawing/2014/main" id="{8C281D40-CBD0-DF0B-8D39-45EAD5630C4B}"/>
                    </a:ext>
                  </a:extLst>
                </p:cNvPr>
                <p:cNvSpPr/>
                <p:nvPr/>
              </p:nvSpPr>
              <p:spPr>
                <a:xfrm>
                  <a:off x="3768279" y="3403405"/>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2" name="任意多边形: 形状 221">
                  <a:extLst>
                    <a:ext uri="{FF2B5EF4-FFF2-40B4-BE49-F238E27FC236}">
                      <a16:creationId xmlns:a16="http://schemas.microsoft.com/office/drawing/2014/main" id="{D286F80D-BFA6-BB45-E3DA-4861E475163A}"/>
                    </a:ext>
                  </a:extLst>
                </p:cNvPr>
                <p:cNvSpPr/>
                <p:nvPr/>
              </p:nvSpPr>
              <p:spPr>
                <a:xfrm>
                  <a:off x="3768279" y="323112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3" name="任意多边形: 形状 222">
                  <a:extLst>
                    <a:ext uri="{FF2B5EF4-FFF2-40B4-BE49-F238E27FC236}">
                      <a16:creationId xmlns:a16="http://schemas.microsoft.com/office/drawing/2014/main" id="{605B99E8-8B99-464C-3685-4116D1F4D625}"/>
                    </a:ext>
                  </a:extLst>
                </p:cNvPr>
                <p:cNvSpPr/>
                <p:nvPr/>
              </p:nvSpPr>
              <p:spPr>
                <a:xfrm>
                  <a:off x="3768279" y="3058770"/>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4" name="任意多边形: 形状 223">
                  <a:extLst>
                    <a:ext uri="{FF2B5EF4-FFF2-40B4-BE49-F238E27FC236}">
                      <a16:creationId xmlns:a16="http://schemas.microsoft.com/office/drawing/2014/main" id="{19DBC794-95B0-FE02-6C60-3167DD19E1B7}"/>
                    </a:ext>
                  </a:extLst>
                </p:cNvPr>
                <p:cNvSpPr/>
                <p:nvPr/>
              </p:nvSpPr>
              <p:spPr>
                <a:xfrm>
                  <a:off x="3768279" y="288648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5" name="任意多边形: 形状 224">
                  <a:extLst>
                    <a:ext uri="{FF2B5EF4-FFF2-40B4-BE49-F238E27FC236}">
                      <a16:creationId xmlns:a16="http://schemas.microsoft.com/office/drawing/2014/main" id="{3ACBF03F-94B0-65C3-4732-CF9632391C7A}"/>
                    </a:ext>
                  </a:extLst>
                </p:cNvPr>
                <p:cNvSpPr/>
                <p:nvPr/>
              </p:nvSpPr>
              <p:spPr>
                <a:xfrm>
                  <a:off x="3768279" y="271413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6" name="任意多边形: 形状 225">
                  <a:extLst>
                    <a:ext uri="{FF2B5EF4-FFF2-40B4-BE49-F238E27FC236}">
                      <a16:creationId xmlns:a16="http://schemas.microsoft.com/office/drawing/2014/main" id="{8D5A0E9F-83B9-5A44-EEEC-A74206938561}"/>
                    </a:ext>
                  </a:extLst>
                </p:cNvPr>
                <p:cNvSpPr/>
                <p:nvPr/>
              </p:nvSpPr>
              <p:spPr>
                <a:xfrm>
                  <a:off x="3768279" y="2541851"/>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7" name="任意多边形: 形状 226">
                  <a:extLst>
                    <a:ext uri="{FF2B5EF4-FFF2-40B4-BE49-F238E27FC236}">
                      <a16:creationId xmlns:a16="http://schemas.microsoft.com/office/drawing/2014/main" id="{7E19DDCC-DCA4-C905-00DD-7EE2F8AF2AC6}"/>
                    </a:ext>
                  </a:extLst>
                </p:cNvPr>
                <p:cNvSpPr/>
                <p:nvPr/>
              </p:nvSpPr>
              <p:spPr>
                <a:xfrm>
                  <a:off x="3768279" y="236949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8" name="任意多边形: 形状 227">
                  <a:extLst>
                    <a:ext uri="{FF2B5EF4-FFF2-40B4-BE49-F238E27FC236}">
                      <a16:creationId xmlns:a16="http://schemas.microsoft.com/office/drawing/2014/main" id="{460401CD-3DAF-E3AB-2323-F7BC0A74E51E}"/>
                    </a:ext>
                  </a:extLst>
                </p:cNvPr>
                <p:cNvSpPr/>
                <p:nvPr/>
              </p:nvSpPr>
              <p:spPr>
                <a:xfrm>
                  <a:off x="3768279" y="219721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9" name="任意多边形: 形状 228">
                  <a:extLst>
                    <a:ext uri="{FF2B5EF4-FFF2-40B4-BE49-F238E27FC236}">
                      <a16:creationId xmlns:a16="http://schemas.microsoft.com/office/drawing/2014/main" id="{FF415CC2-4220-4514-662C-2A936C5C70C3}"/>
                    </a:ext>
                  </a:extLst>
                </p:cNvPr>
                <p:cNvSpPr/>
                <p:nvPr/>
              </p:nvSpPr>
              <p:spPr>
                <a:xfrm>
                  <a:off x="3768279" y="2024862"/>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0" name="任意多边形: 形状 229">
                  <a:extLst>
                    <a:ext uri="{FF2B5EF4-FFF2-40B4-BE49-F238E27FC236}">
                      <a16:creationId xmlns:a16="http://schemas.microsoft.com/office/drawing/2014/main" id="{2EAD601E-CEA0-E0E1-F5DF-2B061940880B}"/>
                    </a:ext>
                  </a:extLst>
                </p:cNvPr>
                <p:cNvSpPr/>
                <p:nvPr/>
              </p:nvSpPr>
              <p:spPr>
                <a:xfrm>
                  <a:off x="3768279" y="1852510"/>
                  <a:ext cx="28102" cy="28240"/>
                </a:xfrm>
                <a:custGeom>
                  <a:avLst/>
                  <a:gdLst>
                    <a:gd name="connsiteX0" fmla="*/ 28102 w 28102"/>
                    <a:gd name="connsiteY0" fmla="*/ 14121 h 28240"/>
                    <a:gd name="connsiteX1" fmla="*/ 14051 w 28102"/>
                    <a:gd name="connsiteY1" fmla="*/ 28241 h 28240"/>
                    <a:gd name="connsiteX2" fmla="*/ -1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1" y="21919"/>
                        <a:pt x="-1" y="14121"/>
                      </a:cubicBezTo>
                      <a:cubicBezTo>
                        <a:pt x="-1"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1" name="任意多边形: 形状 230">
                  <a:extLst>
                    <a:ext uri="{FF2B5EF4-FFF2-40B4-BE49-F238E27FC236}">
                      <a16:creationId xmlns:a16="http://schemas.microsoft.com/office/drawing/2014/main" id="{58BFAC3A-E23D-78CE-2C98-A8A0977B7FD9}"/>
                    </a:ext>
                  </a:extLst>
                </p:cNvPr>
                <p:cNvSpPr/>
                <p:nvPr/>
              </p:nvSpPr>
              <p:spPr>
                <a:xfrm>
                  <a:off x="3768279" y="168022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2" name="任意多边形: 形状 231">
                  <a:extLst>
                    <a:ext uri="{FF2B5EF4-FFF2-40B4-BE49-F238E27FC236}">
                      <a16:creationId xmlns:a16="http://schemas.microsoft.com/office/drawing/2014/main" id="{69DBBF46-BDCA-CD57-192C-B69F3EF87445}"/>
                    </a:ext>
                  </a:extLst>
                </p:cNvPr>
                <p:cNvSpPr/>
                <p:nvPr/>
              </p:nvSpPr>
              <p:spPr>
                <a:xfrm>
                  <a:off x="3768279" y="150787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3" name="任意多边形: 形状 232">
                  <a:extLst>
                    <a:ext uri="{FF2B5EF4-FFF2-40B4-BE49-F238E27FC236}">
                      <a16:creationId xmlns:a16="http://schemas.microsoft.com/office/drawing/2014/main" id="{DECA2204-7FA3-6790-9317-310A184689A2}"/>
                    </a:ext>
                  </a:extLst>
                </p:cNvPr>
                <p:cNvSpPr/>
                <p:nvPr/>
              </p:nvSpPr>
              <p:spPr>
                <a:xfrm>
                  <a:off x="3768279" y="133559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4" name="任意多边形: 形状 233">
                  <a:extLst>
                    <a:ext uri="{FF2B5EF4-FFF2-40B4-BE49-F238E27FC236}">
                      <a16:creationId xmlns:a16="http://schemas.microsoft.com/office/drawing/2014/main" id="{0F40C86C-541E-3D99-122B-236DC5507932}"/>
                    </a:ext>
                  </a:extLst>
                </p:cNvPr>
                <p:cNvSpPr/>
                <p:nvPr/>
              </p:nvSpPr>
              <p:spPr>
                <a:xfrm>
                  <a:off x="3768279" y="1163238"/>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5" name="任意多边形: 形状 234">
                  <a:extLst>
                    <a:ext uri="{FF2B5EF4-FFF2-40B4-BE49-F238E27FC236}">
                      <a16:creationId xmlns:a16="http://schemas.microsoft.com/office/drawing/2014/main" id="{BF9B8B50-275B-1899-868A-3563D4091A5D}"/>
                    </a:ext>
                  </a:extLst>
                </p:cNvPr>
                <p:cNvSpPr/>
                <p:nvPr/>
              </p:nvSpPr>
              <p:spPr>
                <a:xfrm>
                  <a:off x="3768279" y="990955"/>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6" name="任意多边形: 形状 235">
                  <a:extLst>
                    <a:ext uri="{FF2B5EF4-FFF2-40B4-BE49-F238E27FC236}">
                      <a16:creationId xmlns:a16="http://schemas.microsoft.com/office/drawing/2014/main" id="{A63E0D27-9DEE-219D-7C8E-495A0E5D3B5A}"/>
                    </a:ext>
                  </a:extLst>
                </p:cNvPr>
                <p:cNvSpPr/>
                <p:nvPr/>
              </p:nvSpPr>
              <p:spPr>
                <a:xfrm>
                  <a:off x="3768279" y="818602"/>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7" name="任意多边形: 形状 236">
                  <a:extLst>
                    <a:ext uri="{FF2B5EF4-FFF2-40B4-BE49-F238E27FC236}">
                      <a16:creationId xmlns:a16="http://schemas.microsoft.com/office/drawing/2014/main" id="{725192A6-0CC0-1785-D0B7-46EDAFBAE52E}"/>
                    </a:ext>
                  </a:extLst>
                </p:cNvPr>
                <p:cNvSpPr/>
                <p:nvPr/>
              </p:nvSpPr>
              <p:spPr>
                <a:xfrm>
                  <a:off x="3768279" y="646319"/>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8" name="任意多边形: 形状 237">
                  <a:extLst>
                    <a:ext uri="{FF2B5EF4-FFF2-40B4-BE49-F238E27FC236}">
                      <a16:creationId xmlns:a16="http://schemas.microsoft.com/office/drawing/2014/main" id="{7EA8787D-221E-F28D-3ECB-3A7A0C50DF10}"/>
                    </a:ext>
                  </a:extLst>
                </p:cNvPr>
                <p:cNvSpPr/>
                <p:nvPr/>
              </p:nvSpPr>
              <p:spPr>
                <a:xfrm>
                  <a:off x="3768279" y="473966"/>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9" name="任意多边形: 形状 238">
                  <a:extLst>
                    <a:ext uri="{FF2B5EF4-FFF2-40B4-BE49-F238E27FC236}">
                      <a16:creationId xmlns:a16="http://schemas.microsoft.com/office/drawing/2014/main" id="{DB0E25EE-60A5-ADC2-5544-03C8B47CE868}"/>
                    </a:ext>
                  </a:extLst>
                </p:cNvPr>
                <p:cNvSpPr/>
                <p:nvPr/>
              </p:nvSpPr>
              <p:spPr>
                <a:xfrm>
                  <a:off x="3768279" y="301614"/>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0" name="任意多边形: 形状 239">
                  <a:extLst>
                    <a:ext uri="{FF2B5EF4-FFF2-40B4-BE49-F238E27FC236}">
                      <a16:creationId xmlns:a16="http://schemas.microsoft.com/office/drawing/2014/main" id="{720DF47C-AF8C-28E1-2412-FF126517DAD9}"/>
                    </a:ext>
                  </a:extLst>
                </p:cNvPr>
                <p:cNvSpPr/>
                <p:nvPr/>
              </p:nvSpPr>
              <p:spPr>
                <a:xfrm>
                  <a:off x="3768279" y="12933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1" name="任意多边形: 形状 240">
                  <a:extLst>
                    <a:ext uri="{FF2B5EF4-FFF2-40B4-BE49-F238E27FC236}">
                      <a16:creationId xmlns:a16="http://schemas.microsoft.com/office/drawing/2014/main" id="{E348B99F-8E6A-ABF8-ACB4-471BE3091DED}"/>
                    </a:ext>
                  </a:extLst>
                </p:cNvPr>
                <p:cNvSpPr/>
                <p:nvPr/>
              </p:nvSpPr>
              <p:spPr>
                <a:xfrm>
                  <a:off x="3768279" y="-43021"/>
                  <a:ext cx="28102" cy="28240"/>
                </a:xfrm>
                <a:custGeom>
                  <a:avLst/>
                  <a:gdLst>
                    <a:gd name="connsiteX0" fmla="*/ 28102 w 28102"/>
                    <a:gd name="connsiteY0" fmla="*/ 14120 h 28240"/>
                    <a:gd name="connsiteX1" fmla="*/ 14051 w 28102"/>
                    <a:gd name="connsiteY1" fmla="*/ 28241 h 28240"/>
                    <a:gd name="connsiteX2" fmla="*/ -1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1" y="21919"/>
                        <a:pt x="-1" y="14120"/>
                      </a:cubicBezTo>
                      <a:cubicBezTo>
                        <a:pt x="-1"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sp>
            <p:nvSpPr>
              <p:cNvPr id="192" name="任意多边形: 形状 191">
                <a:extLst>
                  <a:ext uri="{FF2B5EF4-FFF2-40B4-BE49-F238E27FC236}">
                    <a16:creationId xmlns:a16="http://schemas.microsoft.com/office/drawing/2014/main" id="{E01B6EAE-8D0A-E999-B522-544D96C7F733}"/>
                  </a:ext>
                </a:extLst>
              </p:cNvPr>
              <p:cNvSpPr/>
              <p:nvPr/>
            </p:nvSpPr>
            <p:spPr>
              <a:xfrm>
                <a:off x="3939662"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3" name="任意多边形: 形状 192">
                <a:extLst>
                  <a:ext uri="{FF2B5EF4-FFF2-40B4-BE49-F238E27FC236}">
                    <a16:creationId xmlns:a16="http://schemas.microsoft.com/office/drawing/2014/main" id="{FA51A77B-4BE3-1A75-1F56-98067A972271}"/>
                  </a:ext>
                </a:extLst>
              </p:cNvPr>
              <p:cNvSpPr/>
              <p:nvPr/>
            </p:nvSpPr>
            <p:spPr>
              <a:xfrm>
                <a:off x="3939662"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4" name="任意多边形: 形状 193">
                <a:extLst>
                  <a:ext uri="{FF2B5EF4-FFF2-40B4-BE49-F238E27FC236}">
                    <a16:creationId xmlns:a16="http://schemas.microsoft.com/office/drawing/2014/main" id="{FC5B2AD8-1ABE-DDA8-73AE-E6A58BEF09D5}"/>
                  </a:ext>
                </a:extLst>
              </p:cNvPr>
              <p:cNvSpPr/>
              <p:nvPr/>
            </p:nvSpPr>
            <p:spPr>
              <a:xfrm>
                <a:off x="3939662"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5" name="任意多边形: 形状 194">
                <a:extLst>
                  <a:ext uri="{FF2B5EF4-FFF2-40B4-BE49-F238E27FC236}">
                    <a16:creationId xmlns:a16="http://schemas.microsoft.com/office/drawing/2014/main" id="{89428B64-D54E-80C5-C598-B1F7273F3C55}"/>
                  </a:ext>
                </a:extLst>
              </p:cNvPr>
              <p:cNvSpPr/>
              <p:nvPr/>
            </p:nvSpPr>
            <p:spPr>
              <a:xfrm>
                <a:off x="3939662"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6" name="任意多边形: 形状 195">
                <a:extLst>
                  <a:ext uri="{FF2B5EF4-FFF2-40B4-BE49-F238E27FC236}">
                    <a16:creationId xmlns:a16="http://schemas.microsoft.com/office/drawing/2014/main" id="{47BCC2EE-D55D-967A-6FAA-1EB6B56AE751}"/>
                  </a:ext>
                </a:extLst>
              </p:cNvPr>
              <p:cNvSpPr/>
              <p:nvPr/>
            </p:nvSpPr>
            <p:spPr>
              <a:xfrm>
                <a:off x="3939662"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7" name="任意多边形: 形状 196">
                <a:extLst>
                  <a:ext uri="{FF2B5EF4-FFF2-40B4-BE49-F238E27FC236}">
                    <a16:creationId xmlns:a16="http://schemas.microsoft.com/office/drawing/2014/main" id="{14E763C6-16EB-763E-C95E-6D210F474724}"/>
                  </a:ext>
                </a:extLst>
              </p:cNvPr>
              <p:cNvSpPr/>
              <p:nvPr/>
            </p:nvSpPr>
            <p:spPr>
              <a:xfrm>
                <a:off x="3939662"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8" name="任意多边形: 形状 197">
                <a:extLst>
                  <a:ext uri="{FF2B5EF4-FFF2-40B4-BE49-F238E27FC236}">
                    <a16:creationId xmlns:a16="http://schemas.microsoft.com/office/drawing/2014/main" id="{701129DC-B834-D181-9CB8-FFF6F8706181}"/>
                  </a:ext>
                </a:extLst>
              </p:cNvPr>
              <p:cNvSpPr/>
              <p:nvPr/>
            </p:nvSpPr>
            <p:spPr>
              <a:xfrm>
                <a:off x="3939662"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9" name="任意多边形: 形状 198">
                <a:extLst>
                  <a:ext uri="{FF2B5EF4-FFF2-40B4-BE49-F238E27FC236}">
                    <a16:creationId xmlns:a16="http://schemas.microsoft.com/office/drawing/2014/main" id="{9B57626E-2A6F-8EF0-627E-FA3FDAC54EEE}"/>
                  </a:ext>
                </a:extLst>
              </p:cNvPr>
              <p:cNvSpPr/>
              <p:nvPr/>
            </p:nvSpPr>
            <p:spPr>
              <a:xfrm>
                <a:off x="3939662"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0" name="任意多边形: 形状 199">
                <a:extLst>
                  <a:ext uri="{FF2B5EF4-FFF2-40B4-BE49-F238E27FC236}">
                    <a16:creationId xmlns:a16="http://schemas.microsoft.com/office/drawing/2014/main" id="{53EB0C80-8CFD-7E1F-5C5D-55DC3AC0397A}"/>
                  </a:ext>
                </a:extLst>
              </p:cNvPr>
              <p:cNvSpPr/>
              <p:nvPr/>
            </p:nvSpPr>
            <p:spPr>
              <a:xfrm>
                <a:off x="3939662"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1" name="任意多边形: 形状 200">
                <a:extLst>
                  <a:ext uri="{FF2B5EF4-FFF2-40B4-BE49-F238E27FC236}">
                    <a16:creationId xmlns:a16="http://schemas.microsoft.com/office/drawing/2014/main" id="{35034DB1-E9A5-38DC-0103-DE9FC4AAF503}"/>
                  </a:ext>
                </a:extLst>
              </p:cNvPr>
              <p:cNvSpPr/>
              <p:nvPr/>
            </p:nvSpPr>
            <p:spPr>
              <a:xfrm>
                <a:off x="3939662"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2" name="任意多边形: 形状 201">
                <a:extLst>
                  <a:ext uri="{FF2B5EF4-FFF2-40B4-BE49-F238E27FC236}">
                    <a16:creationId xmlns:a16="http://schemas.microsoft.com/office/drawing/2014/main" id="{010F3DAF-7B10-F7A1-6F52-2FE3AFB152AF}"/>
                  </a:ext>
                </a:extLst>
              </p:cNvPr>
              <p:cNvSpPr/>
              <p:nvPr/>
            </p:nvSpPr>
            <p:spPr>
              <a:xfrm>
                <a:off x="3939662"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3" name="任意多边形: 形状 202">
                <a:extLst>
                  <a:ext uri="{FF2B5EF4-FFF2-40B4-BE49-F238E27FC236}">
                    <a16:creationId xmlns:a16="http://schemas.microsoft.com/office/drawing/2014/main" id="{16C6DF59-BCAD-2A6D-1A2C-9897191510CD}"/>
                  </a:ext>
                </a:extLst>
              </p:cNvPr>
              <p:cNvSpPr/>
              <p:nvPr/>
            </p:nvSpPr>
            <p:spPr>
              <a:xfrm>
                <a:off x="3939662"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4" name="任意多边形: 形状 203">
                <a:extLst>
                  <a:ext uri="{FF2B5EF4-FFF2-40B4-BE49-F238E27FC236}">
                    <a16:creationId xmlns:a16="http://schemas.microsoft.com/office/drawing/2014/main" id="{AD04D361-E5F9-3F36-B8E4-A91F4CC4AB5B}"/>
                  </a:ext>
                </a:extLst>
              </p:cNvPr>
              <p:cNvSpPr/>
              <p:nvPr/>
            </p:nvSpPr>
            <p:spPr>
              <a:xfrm>
                <a:off x="3939662"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5" name="任意多边形: 形状 204">
                <a:extLst>
                  <a:ext uri="{FF2B5EF4-FFF2-40B4-BE49-F238E27FC236}">
                    <a16:creationId xmlns:a16="http://schemas.microsoft.com/office/drawing/2014/main" id="{3E66416A-42AC-3AF0-654D-06E4E6DFC5C7}"/>
                  </a:ext>
                </a:extLst>
              </p:cNvPr>
              <p:cNvSpPr/>
              <p:nvPr/>
            </p:nvSpPr>
            <p:spPr>
              <a:xfrm>
                <a:off x="3939662"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6" name="任意多边形: 形状 205">
                <a:extLst>
                  <a:ext uri="{FF2B5EF4-FFF2-40B4-BE49-F238E27FC236}">
                    <a16:creationId xmlns:a16="http://schemas.microsoft.com/office/drawing/2014/main" id="{93CAF194-EA99-FD46-7AB8-986BA5F701CE}"/>
                  </a:ext>
                </a:extLst>
              </p:cNvPr>
              <p:cNvSpPr/>
              <p:nvPr/>
            </p:nvSpPr>
            <p:spPr>
              <a:xfrm>
                <a:off x="3939662"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7" name="任意多边形: 形状 206">
                <a:extLst>
                  <a:ext uri="{FF2B5EF4-FFF2-40B4-BE49-F238E27FC236}">
                    <a16:creationId xmlns:a16="http://schemas.microsoft.com/office/drawing/2014/main" id="{4D44DAE3-C6DB-FEB3-42AB-38D7ADC4E9F8}"/>
                  </a:ext>
                </a:extLst>
              </p:cNvPr>
              <p:cNvSpPr/>
              <p:nvPr/>
            </p:nvSpPr>
            <p:spPr>
              <a:xfrm>
                <a:off x="3939662"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8" name="任意多边形: 形状 207">
                <a:extLst>
                  <a:ext uri="{FF2B5EF4-FFF2-40B4-BE49-F238E27FC236}">
                    <a16:creationId xmlns:a16="http://schemas.microsoft.com/office/drawing/2014/main" id="{DFBD64DA-EAE2-3005-0D29-2D93B8773AAC}"/>
                  </a:ext>
                </a:extLst>
              </p:cNvPr>
              <p:cNvSpPr/>
              <p:nvPr/>
            </p:nvSpPr>
            <p:spPr>
              <a:xfrm>
                <a:off x="3939662"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9" name="任意多边形: 形状 208">
                <a:extLst>
                  <a:ext uri="{FF2B5EF4-FFF2-40B4-BE49-F238E27FC236}">
                    <a16:creationId xmlns:a16="http://schemas.microsoft.com/office/drawing/2014/main" id="{D16BA71E-9C44-DE38-3DA7-724CBD18C65D}"/>
                  </a:ext>
                </a:extLst>
              </p:cNvPr>
              <p:cNvSpPr/>
              <p:nvPr/>
            </p:nvSpPr>
            <p:spPr>
              <a:xfrm>
                <a:off x="3939662"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0" name="任意多边形: 形状 209">
                <a:extLst>
                  <a:ext uri="{FF2B5EF4-FFF2-40B4-BE49-F238E27FC236}">
                    <a16:creationId xmlns:a16="http://schemas.microsoft.com/office/drawing/2014/main" id="{8402E264-829A-1A2D-7EEE-68CD15E6A4DC}"/>
                  </a:ext>
                </a:extLst>
              </p:cNvPr>
              <p:cNvSpPr/>
              <p:nvPr/>
            </p:nvSpPr>
            <p:spPr>
              <a:xfrm>
                <a:off x="3939662"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1" name="任意多边形: 形状 210">
                <a:extLst>
                  <a:ext uri="{FF2B5EF4-FFF2-40B4-BE49-F238E27FC236}">
                    <a16:creationId xmlns:a16="http://schemas.microsoft.com/office/drawing/2014/main" id="{F130376C-3A30-D29E-FE44-7E1C68D4E1E4}"/>
                  </a:ext>
                </a:extLst>
              </p:cNvPr>
              <p:cNvSpPr/>
              <p:nvPr/>
            </p:nvSpPr>
            <p:spPr>
              <a:xfrm>
                <a:off x="3939662"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2" name="任意多边形: 形状 211">
                <a:extLst>
                  <a:ext uri="{FF2B5EF4-FFF2-40B4-BE49-F238E27FC236}">
                    <a16:creationId xmlns:a16="http://schemas.microsoft.com/office/drawing/2014/main" id="{5D27CFD5-CB06-944D-13B9-05566A9630B4}"/>
                  </a:ext>
                </a:extLst>
              </p:cNvPr>
              <p:cNvSpPr/>
              <p:nvPr/>
            </p:nvSpPr>
            <p:spPr>
              <a:xfrm>
                <a:off x="3939662"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3" name="任意多边形: 形状 212">
                <a:extLst>
                  <a:ext uri="{FF2B5EF4-FFF2-40B4-BE49-F238E27FC236}">
                    <a16:creationId xmlns:a16="http://schemas.microsoft.com/office/drawing/2014/main" id="{3661F6E6-72ED-F6FC-08A8-CEBB2C553F30}"/>
                  </a:ext>
                </a:extLst>
              </p:cNvPr>
              <p:cNvSpPr/>
              <p:nvPr/>
            </p:nvSpPr>
            <p:spPr>
              <a:xfrm>
                <a:off x="3939662"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4" name="任意多边形: 形状 213">
                <a:extLst>
                  <a:ext uri="{FF2B5EF4-FFF2-40B4-BE49-F238E27FC236}">
                    <a16:creationId xmlns:a16="http://schemas.microsoft.com/office/drawing/2014/main" id="{5CBF98D1-7B08-CE1B-B56E-0B2EEFB453E8}"/>
                  </a:ext>
                </a:extLst>
              </p:cNvPr>
              <p:cNvSpPr/>
              <p:nvPr/>
            </p:nvSpPr>
            <p:spPr>
              <a:xfrm>
                <a:off x="3939662"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5" name="任意多边形: 形状 214">
                <a:extLst>
                  <a:ext uri="{FF2B5EF4-FFF2-40B4-BE49-F238E27FC236}">
                    <a16:creationId xmlns:a16="http://schemas.microsoft.com/office/drawing/2014/main" id="{05A0B3D7-C9D4-7B55-7302-24626909A689}"/>
                  </a:ext>
                </a:extLst>
              </p:cNvPr>
              <p:cNvSpPr/>
              <p:nvPr/>
            </p:nvSpPr>
            <p:spPr>
              <a:xfrm>
                <a:off x="3939662"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6" name="任意多边形: 形状 215">
                <a:extLst>
                  <a:ext uri="{FF2B5EF4-FFF2-40B4-BE49-F238E27FC236}">
                    <a16:creationId xmlns:a16="http://schemas.microsoft.com/office/drawing/2014/main" id="{3F2E74A8-59FB-47C9-07E6-B088D1BA85E4}"/>
                  </a:ext>
                </a:extLst>
              </p:cNvPr>
              <p:cNvSpPr/>
              <p:nvPr/>
            </p:nvSpPr>
            <p:spPr>
              <a:xfrm>
                <a:off x="3939662"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12" name="图形 15">
              <a:extLst>
                <a:ext uri="{FF2B5EF4-FFF2-40B4-BE49-F238E27FC236}">
                  <a16:creationId xmlns:a16="http://schemas.microsoft.com/office/drawing/2014/main" id="{F262BDCA-9E1E-E6A3-D4EF-9274B062C6B1}"/>
                </a:ext>
              </a:extLst>
            </p:cNvPr>
            <p:cNvGrpSpPr/>
            <p:nvPr/>
          </p:nvGrpSpPr>
          <p:grpSpPr>
            <a:xfrm>
              <a:off x="2419568" y="-43021"/>
              <a:ext cx="713705" cy="4168992"/>
              <a:chOff x="2419568" y="-43021"/>
              <a:chExt cx="713705" cy="4168992"/>
            </a:xfrm>
            <a:solidFill>
              <a:srgbClr val="FFFFFF"/>
            </a:solidFill>
          </p:grpSpPr>
          <p:sp>
            <p:nvSpPr>
              <p:cNvPr id="13" name="任意多边形: 形状 12">
                <a:extLst>
                  <a:ext uri="{FF2B5EF4-FFF2-40B4-BE49-F238E27FC236}">
                    <a16:creationId xmlns:a16="http://schemas.microsoft.com/office/drawing/2014/main" id="{5F2627E0-AEFC-3D44-43EF-FADFC21AA5A8}"/>
                  </a:ext>
                </a:extLst>
              </p:cNvPr>
              <p:cNvSpPr/>
              <p:nvPr/>
            </p:nvSpPr>
            <p:spPr>
              <a:xfrm>
                <a:off x="2419568" y="409773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4" name="任意多边形: 形状 13">
                <a:extLst>
                  <a:ext uri="{FF2B5EF4-FFF2-40B4-BE49-F238E27FC236}">
                    <a16:creationId xmlns:a16="http://schemas.microsoft.com/office/drawing/2014/main" id="{53716150-DA31-1E2B-6A29-8B00B2579957}"/>
                  </a:ext>
                </a:extLst>
              </p:cNvPr>
              <p:cNvSpPr/>
              <p:nvPr/>
            </p:nvSpPr>
            <p:spPr>
              <a:xfrm>
                <a:off x="2419568" y="3925377"/>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5" name="任意多边形: 形状 14">
                <a:extLst>
                  <a:ext uri="{FF2B5EF4-FFF2-40B4-BE49-F238E27FC236}">
                    <a16:creationId xmlns:a16="http://schemas.microsoft.com/office/drawing/2014/main" id="{AEA8A76E-990E-394C-53A8-06744CB215F3}"/>
                  </a:ext>
                </a:extLst>
              </p:cNvPr>
              <p:cNvSpPr/>
              <p:nvPr/>
            </p:nvSpPr>
            <p:spPr>
              <a:xfrm>
                <a:off x="2419568" y="375309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6" name="任意多边形: 形状 15">
                <a:extLst>
                  <a:ext uri="{FF2B5EF4-FFF2-40B4-BE49-F238E27FC236}">
                    <a16:creationId xmlns:a16="http://schemas.microsoft.com/office/drawing/2014/main" id="{C2E09AFD-6D18-0EA8-3C17-DD8DDA0BF1DA}"/>
                  </a:ext>
                </a:extLst>
              </p:cNvPr>
              <p:cNvSpPr/>
              <p:nvPr/>
            </p:nvSpPr>
            <p:spPr>
              <a:xfrm>
                <a:off x="2419568" y="358074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7" name="任意多边形: 形状 16">
                <a:extLst>
                  <a:ext uri="{FF2B5EF4-FFF2-40B4-BE49-F238E27FC236}">
                    <a16:creationId xmlns:a16="http://schemas.microsoft.com/office/drawing/2014/main" id="{C38CE288-2106-0726-3461-2E2029FEB246}"/>
                  </a:ext>
                </a:extLst>
              </p:cNvPr>
              <p:cNvSpPr/>
              <p:nvPr/>
            </p:nvSpPr>
            <p:spPr>
              <a:xfrm>
                <a:off x="259102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8" name="任意多边形: 形状 17">
                <a:extLst>
                  <a:ext uri="{FF2B5EF4-FFF2-40B4-BE49-F238E27FC236}">
                    <a16:creationId xmlns:a16="http://schemas.microsoft.com/office/drawing/2014/main" id="{E4EECF28-AAB2-9DA7-B8E0-AC6F35DF8E3B}"/>
                  </a:ext>
                </a:extLst>
              </p:cNvPr>
              <p:cNvSpPr/>
              <p:nvPr/>
            </p:nvSpPr>
            <p:spPr>
              <a:xfrm>
                <a:off x="259102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9" name="任意多边形: 形状 18">
                <a:extLst>
                  <a:ext uri="{FF2B5EF4-FFF2-40B4-BE49-F238E27FC236}">
                    <a16:creationId xmlns:a16="http://schemas.microsoft.com/office/drawing/2014/main" id="{BC4A13A8-9DAE-1201-4DB0-39A0B319EB1D}"/>
                  </a:ext>
                </a:extLst>
              </p:cNvPr>
              <p:cNvSpPr/>
              <p:nvPr/>
            </p:nvSpPr>
            <p:spPr>
              <a:xfrm>
                <a:off x="259102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0" name="任意多边形: 形状 19">
                <a:extLst>
                  <a:ext uri="{FF2B5EF4-FFF2-40B4-BE49-F238E27FC236}">
                    <a16:creationId xmlns:a16="http://schemas.microsoft.com/office/drawing/2014/main" id="{E788D31E-4D42-13A3-5F59-ACF0F0736161}"/>
                  </a:ext>
                </a:extLst>
              </p:cNvPr>
              <p:cNvSpPr/>
              <p:nvPr/>
            </p:nvSpPr>
            <p:spPr>
              <a:xfrm>
                <a:off x="259102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1" name="任意多边形: 形状 20">
                <a:extLst>
                  <a:ext uri="{FF2B5EF4-FFF2-40B4-BE49-F238E27FC236}">
                    <a16:creationId xmlns:a16="http://schemas.microsoft.com/office/drawing/2014/main" id="{531F6F8A-4802-79E9-FB70-8149A6DA3581}"/>
                  </a:ext>
                </a:extLst>
              </p:cNvPr>
              <p:cNvSpPr/>
              <p:nvPr/>
            </p:nvSpPr>
            <p:spPr>
              <a:xfrm>
                <a:off x="2419568" y="3403405"/>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2" name="任意多边形: 形状 21">
                <a:extLst>
                  <a:ext uri="{FF2B5EF4-FFF2-40B4-BE49-F238E27FC236}">
                    <a16:creationId xmlns:a16="http://schemas.microsoft.com/office/drawing/2014/main" id="{24DCF3D4-4B8C-0D33-9653-53A8AF9E3460}"/>
                  </a:ext>
                </a:extLst>
              </p:cNvPr>
              <p:cNvSpPr/>
              <p:nvPr/>
            </p:nvSpPr>
            <p:spPr>
              <a:xfrm>
                <a:off x="2419568" y="323112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3" name="任意多边形: 形状 22">
                <a:extLst>
                  <a:ext uri="{FF2B5EF4-FFF2-40B4-BE49-F238E27FC236}">
                    <a16:creationId xmlns:a16="http://schemas.microsoft.com/office/drawing/2014/main" id="{8F4786C9-6A9A-0F59-741A-F61441BF28B9}"/>
                  </a:ext>
                </a:extLst>
              </p:cNvPr>
              <p:cNvSpPr/>
              <p:nvPr/>
            </p:nvSpPr>
            <p:spPr>
              <a:xfrm>
                <a:off x="2419568" y="3058770"/>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4" name="任意多边形: 形状 23">
                <a:extLst>
                  <a:ext uri="{FF2B5EF4-FFF2-40B4-BE49-F238E27FC236}">
                    <a16:creationId xmlns:a16="http://schemas.microsoft.com/office/drawing/2014/main" id="{BCD245D8-8286-F2B1-45E2-9DC0B86EBCC3}"/>
                  </a:ext>
                </a:extLst>
              </p:cNvPr>
              <p:cNvSpPr/>
              <p:nvPr/>
            </p:nvSpPr>
            <p:spPr>
              <a:xfrm>
                <a:off x="2419568" y="288648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5" name="任意多边形: 形状 24">
                <a:extLst>
                  <a:ext uri="{FF2B5EF4-FFF2-40B4-BE49-F238E27FC236}">
                    <a16:creationId xmlns:a16="http://schemas.microsoft.com/office/drawing/2014/main" id="{BF9FB0F0-38E9-D4EB-9309-729E1FCC96B8}"/>
                  </a:ext>
                </a:extLst>
              </p:cNvPr>
              <p:cNvSpPr/>
              <p:nvPr/>
            </p:nvSpPr>
            <p:spPr>
              <a:xfrm>
                <a:off x="2419568" y="271413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6" name="任意多边形: 形状 25">
                <a:extLst>
                  <a:ext uri="{FF2B5EF4-FFF2-40B4-BE49-F238E27FC236}">
                    <a16:creationId xmlns:a16="http://schemas.microsoft.com/office/drawing/2014/main" id="{0F9EB1D7-73B8-D70B-5685-6CE8AC8DCA72}"/>
                  </a:ext>
                </a:extLst>
              </p:cNvPr>
              <p:cNvSpPr/>
              <p:nvPr/>
            </p:nvSpPr>
            <p:spPr>
              <a:xfrm>
                <a:off x="2419568" y="2541851"/>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7" name="任意多边形: 形状 26">
                <a:extLst>
                  <a:ext uri="{FF2B5EF4-FFF2-40B4-BE49-F238E27FC236}">
                    <a16:creationId xmlns:a16="http://schemas.microsoft.com/office/drawing/2014/main" id="{274BB5E0-35FA-958D-4E72-22BE8C8458D3}"/>
                  </a:ext>
                </a:extLst>
              </p:cNvPr>
              <p:cNvSpPr/>
              <p:nvPr/>
            </p:nvSpPr>
            <p:spPr>
              <a:xfrm>
                <a:off x="2419568" y="236949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8" name="任意多边形: 形状 27">
                <a:extLst>
                  <a:ext uri="{FF2B5EF4-FFF2-40B4-BE49-F238E27FC236}">
                    <a16:creationId xmlns:a16="http://schemas.microsoft.com/office/drawing/2014/main" id="{883D5F2E-79B9-356A-EC04-1B893EEF4AB4}"/>
                  </a:ext>
                </a:extLst>
              </p:cNvPr>
              <p:cNvSpPr/>
              <p:nvPr/>
            </p:nvSpPr>
            <p:spPr>
              <a:xfrm>
                <a:off x="2419568" y="219721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29" name="任意多边形: 形状 28">
                <a:extLst>
                  <a:ext uri="{FF2B5EF4-FFF2-40B4-BE49-F238E27FC236}">
                    <a16:creationId xmlns:a16="http://schemas.microsoft.com/office/drawing/2014/main" id="{7E679026-EBCE-17ED-055A-99AE996964AA}"/>
                  </a:ext>
                </a:extLst>
              </p:cNvPr>
              <p:cNvSpPr/>
              <p:nvPr/>
            </p:nvSpPr>
            <p:spPr>
              <a:xfrm>
                <a:off x="2419568" y="2024862"/>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0" name="任意多边形: 形状 29">
                <a:extLst>
                  <a:ext uri="{FF2B5EF4-FFF2-40B4-BE49-F238E27FC236}">
                    <a16:creationId xmlns:a16="http://schemas.microsoft.com/office/drawing/2014/main" id="{E54B91E6-4B9D-AE10-C9B7-518A3359F95D}"/>
                  </a:ext>
                </a:extLst>
              </p:cNvPr>
              <p:cNvSpPr/>
              <p:nvPr/>
            </p:nvSpPr>
            <p:spPr>
              <a:xfrm>
                <a:off x="2419568" y="1852510"/>
                <a:ext cx="28102" cy="28240"/>
              </a:xfrm>
              <a:custGeom>
                <a:avLst/>
                <a:gdLst>
                  <a:gd name="connsiteX0" fmla="*/ 28103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3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1"/>
                    </a:moveTo>
                    <a:cubicBezTo>
                      <a:pt x="28103" y="21919"/>
                      <a:pt x="21811" y="28241"/>
                      <a:pt x="14051" y="28241"/>
                    </a:cubicBezTo>
                    <a:cubicBezTo>
                      <a:pt x="6291" y="28241"/>
                      <a:pt x="0" y="21919"/>
                      <a:pt x="0" y="14121"/>
                    </a:cubicBezTo>
                    <a:cubicBezTo>
                      <a:pt x="0" y="6322"/>
                      <a:pt x="6291" y="0"/>
                      <a:pt x="14051" y="0"/>
                    </a:cubicBezTo>
                    <a:cubicBezTo>
                      <a:pt x="21811" y="0"/>
                      <a:pt x="28103" y="6322"/>
                      <a:pt x="28103"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1" name="任意多边形: 形状 30">
                <a:extLst>
                  <a:ext uri="{FF2B5EF4-FFF2-40B4-BE49-F238E27FC236}">
                    <a16:creationId xmlns:a16="http://schemas.microsoft.com/office/drawing/2014/main" id="{922DE9D4-0CA1-0229-EF39-71217B4D015B}"/>
                  </a:ext>
                </a:extLst>
              </p:cNvPr>
              <p:cNvSpPr/>
              <p:nvPr/>
            </p:nvSpPr>
            <p:spPr>
              <a:xfrm>
                <a:off x="2419568" y="168022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2" name="任意多边形: 形状 31">
                <a:extLst>
                  <a:ext uri="{FF2B5EF4-FFF2-40B4-BE49-F238E27FC236}">
                    <a16:creationId xmlns:a16="http://schemas.microsoft.com/office/drawing/2014/main" id="{119F7508-1DC8-3A22-E19A-4B15F7440E49}"/>
                  </a:ext>
                </a:extLst>
              </p:cNvPr>
              <p:cNvSpPr/>
              <p:nvPr/>
            </p:nvSpPr>
            <p:spPr>
              <a:xfrm>
                <a:off x="2419568" y="150787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3" name="任意多边形: 形状 32">
                <a:extLst>
                  <a:ext uri="{FF2B5EF4-FFF2-40B4-BE49-F238E27FC236}">
                    <a16:creationId xmlns:a16="http://schemas.microsoft.com/office/drawing/2014/main" id="{920CB839-021D-8B18-F059-7F5F4617FA5A}"/>
                  </a:ext>
                </a:extLst>
              </p:cNvPr>
              <p:cNvSpPr/>
              <p:nvPr/>
            </p:nvSpPr>
            <p:spPr>
              <a:xfrm>
                <a:off x="2419568" y="133559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4" name="任意多边形: 形状 33">
                <a:extLst>
                  <a:ext uri="{FF2B5EF4-FFF2-40B4-BE49-F238E27FC236}">
                    <a16:creationId xmlns:a16="http://schemas.microsoft.com/office/drawing/2014/main" id="{CBA5185D-5C85-60FC-D515-2C8CFBFB9148}"/>
                  </a:ext>
                </a:extLst>
              </p:cNvPr>
              <p:cNvSpPr/>
              <p:nvPr/>
            </p:nvSpPr>
            <p:spPr>
              <a:xfrm>
                <a:off x="2419568" y="1163238"/>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5" name="任意多边形: 形状 34">
                <a:extLst>
                  <a:ext uri="{FF2B5EF4-FFF2-40B4-BE49-F238E27FC236}">
                    <a16:creationId xmlns:a16="http://schemas.microsoft.com/office/drawing/2014/main" id="{F73A8717-765A-9AA5-0037-79F5F6A5E557}"/>
                  </a:ext>
                </a:extLst>
              </p:cNvPr>
              <p:cNvSpPr/>
              <p:nvPr/>
            </p:nvSpPr>
            <p:spPr>
              <a:xfrm>
                <a:off x="2419568" y="990955"/>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6" name="任意多边形: 形状 35">
                <a:extLst>
                  <a:ext uri="{FF2B5EF4-FFF2-40B4-BE49-F238E27FC236}">
                    <a16:creationId xmlns:a16="http://schemas.microsoft.com/office/drawing/2014/main" id="{7874244A-2CB5-6172-9477-E7423DFA407A}"/>
                  </a:ext>
                </a:extLst>
              </p:cNvPr>
              <p:cNvSpPr/>
              <p:nvPr/>
            </p:nvSpPr>
            <p:spPr>
              <a:xfrm>
                <a:off x="2419568" y="818602"/>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7" name="任意多边形: 形状 36">
                <a:extLst>
                  <a:ext uri="{FF2B5EF4-FFF2-40B4-BE49-F238E27FC236}">
                    <a16:creationId xmlns:a16="http://schemas.microsoft.com/office/drawing/2014/main" id="{1F501E1E-5A36-472F-8B17-D0AA457305A9}"/>
                  </a:ext>
                </a:extLst>
              </p:cNvPr>
              <p:cNvSpPr/>
              <p:nvPr/>
            </p:nvSpPr>
            <p:spPr>
              <a:xfrm>
                <a:off x="2419568" y="646319"/>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8" name="任意多边形: 形状 37">
                <a:extLst>
                  <a:ext uri="{FF2B5EF4-FFF2-40B4-BE49-F238E27FC236}">
                    <a16:creationId xmlns:a16="http://schemas.microsoft.com/office/drawing/2014/main" id="{BCC0E191-CEDB-AD2B-12A2-CB43D28E929E}"/>
                  </a:ext>
                </a:extLst>
              </p:cNvPr>
              <p:cNvSpPr/>
              <p:nvPr/>
            </p:nvSpPr>
            <p:spPr>
              <a:xfrm>
                <a:off x="2419568" y="473966"/>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39" name="任意多边形: 形状 38">
                <a:extLst>
                  <a:ext uri="{FF2B5EF4-FFF2-40B4-BE49-F238E27FC236}">
                    <a16:creationId xmlns:a16="http://schemas.microsoft.com/office/drawing/2014/main" id="{63A58F80-9118-9576-71A7-12BEF0120726}"/>
                  </a:ext>
                </a:extLst>
              </p:cNvPr>
              <p:cNvSpPr/>
              <p:nvPr/>
            </p:nvSpPr>
            <p:spPr>
              <a:xfrm>
                <a:off x="2419568" y="301614"/>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0" name="任意多边形: 形状 39">
                <a:extLst>
                  <a:ext uri="{FF2B5EF4-FFF2-40B4-BE49-F238E27FC236}">
                    <a16:creationId xmlns:a16="http://schemas.microsoft.com/office/drawing/2014/main" id="{AA7A7D19-C718-768F-35C9-0C30864A2AEC}"/>
                  </a:ext>
                </a:extLst>
              </p:cNvPr>
              <p:cNvSpPr/>
              <p:nvPr/>
            </p:nvSpPr>
            <p:spPr>
              <a:xfrm>
                <a:off x="2419568" y="12933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1" name="任意多边形: 形状 40">
                <a:extLst>
                  <a:ext uri="{FF2B5EF4-FFF2-40B4-BE49-F238E27FC236}">
                    <a16:creationId xmlns:a16="http://schemas.microsoft.com/office/drawing/2014/main" id="{6BE1D6C5-D2A3-70B4-8E4B-D7313B161BFA}"/>
                  </a:ext>
                </a:extLst>
              </p:cNvPr>
              <p:cNvSpPr/>
              <p:nvPr/>
            </p:nvSpPr>
            <p:spPr>
              <a:xfrm>
                <a:off x="2419568" y="-43021"/>
                <a:ext cx="28102" cy="28240"/>
              </a:xfrm>
              <a:custGeom>
                <a:avLst/>
                <a:gdLst>
                  <a:gd name="connsiteX0" fmla="*/ 28103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3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3" y="14120"/>
                    </a:moveTo>
                    <a:cubicBezTo>
                      <a:pt x="28103" y="21919"/>
                      <a:pt x="21811" y="28241"/>
                      <a:pt x="14051" y="28241"/>
                    </a:cubicBezTo>
                    <a:cubicBezTo>
                      <a:pt x="6291" y="28241"/>
                      <a:pt x="0" y="21919"/>
                      <a:pt x="0" y="14120"/>
                    </a:cubicBezTo>
                    <a:cubicBezTo>
                      <a:pt x="0" y="6322"/>
                      <a:pt x="6291" y="0"/>
                      <a:pt x="14051" y="0"/>
                    </a:cubicBezTo>
                    <a:cubicBezTo>
                      <a:pt x="21811" y="0"/>
                      <a:pt x="28103" y="6322"/>
                      <a:pt x="28103"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2" name="任意多边形: 形状 41">
                <a:extLst>
                  <a:ext uri="{FF2B5EF4-FFF2-40B4-BE49-F238E27FC236}">
                    <a16:creationId xmlns:a16="http://schemas.microsoft.com/office/drawing/2014/main" id="{FE1A9994-3E4C-BB7F-2997-18F57B5E8000}"/>
                  </a:ext>
                </a:extLst>
              </p:cNvPr>
              <p:cNvSpPr/>
              <p:nvPr/>
            </p:nvSpPr>
            <p:spPr>
              <a:xfrm>
                <a:off x="259102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3" name="任意多边形: 形状 42">
                <a:extLst>
                  <a:ext uri="{FF2B5EF4-FFF2-40B4-BE49-F238E27FC236}">
                    <a16:creationId xmlns:a16="http://schemas.microsoft.com/office/drawing/2014/main" id="{B349183D-F290-5C66-CF3D-580C80616A07}"/>
                  </a:ext>
                </a:extLst>
              </p:cNvPr>
              <p:cNvSpPr/>
              <p:nvPr/>
            </p:nvSpPr>
            <p:spPr>
              <a:xfrm>
                <a:off x="259102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4" name="任意多边形: 形状 43">
                <a:extLst>
                  <a:ext uri="{FF2B5EF4-FFF2-40B4-BE49-F238E27FC236}">
                    <a16:creationId xmlns:a16="http://schemas.microsoft.com/office/drawing/2014/main" id="{F65F19DA-4CD0-77F4-25E9-62F4E6808D67}"/>
                  </a:ext>
                </a:extLst>
              </p:cNvPr>
              <p:cNvSpPr/>
              <p:nvPr/>
            </p:nvSpPr>
            <p:spPr>
              <a:xfrm>
                <a:off x="259102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5" name="任意多边形: 形状 44">
                <a:extLst>
                  <a:ext uri="{FF2B5EF4-FFF2-40B4-BE49-F238E27FC236}">
                    <a16:creationId xmlns:a16="http://schemas.microsoft.com/office/drawing/2014/main" id="{351B017D-392A-EFB0-361E-CC7CF80C9533}"/>
                  </a:ext>
                </a:extLst>
              </p:cNvPr>
              <p:cNvSpPr/>
              <p:nvPr/>
            </p:nvSpPr>
            <p:spPr>
              <a:xfrm>
                <a:off x="259102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6" name="任意多边形: 形状 45">
                <a:extLst>
                  <a:ext uri="{FF2B5EF4-FFF2-40B4-BE49-F238E27FC236}">
                    <a16:creationId xmlns:a16="http://schemas.microsoft.com/office/drawing/2014/main" id="{4B27B564-20EF-FEBA-26B7-BE3AC6C88CA1}"/>
                  </a:ext>
                </a:extLst>
              </p:cNvPr>
              <p:cNvSpPr/>
              <p:nvPr/>
            </p:nvSpPr>
            <p:spPr>
              <a:xfrm>
                <a:off x="259102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7" name="任意多边形: 形状 46">
                <a:extLst>
                  <a:ext uri="{FF2B5EF4-FFF2-40B4-BE49-F238E27FC236}">
                    <a16:creationId xmlns:a16="http://schemas.microsoft.com/office/drawing/2014/main" id="{39D6AFED-9171-A061-2FB4-9A6F264EAF08}"/>
                  </a:ext>
                </a:extLst>
              </p:cNvPr>
              <p:cNvSpPr/>
              <p:nvPr/>
            </p:nvSpPr>
            <p:spPr>
              <a:xfrm>
                <a:off x="259102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8" name="任意多边形: 形状 47">
                <a:extLst>
                  <a:ext uri="{FF2B5EF4-FFF2-40B4-BE49-F238E27FC236}">
                    <a16:creationId xmlns:a16="http://schemas.microsoft.com/office/drawing/2014/main" id="{04468252-A5EE-9AF9-BD86-21F19A8AB9CC}"/>
                  </a:ext>
                </a:extLst>
              </p:cNvPr>
              <p:cNvSpPr/>
              <p:nvPr/>
            </p:nvSpPr>
            <p:spPr>
              <a:xfrm>
                <a:off x="259102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49" name="任意多边形: 形状 48">
                <a:extLst>
                  <a:ext uri="{FF2B5EF4-FFF2-40B4-BE49-F238E27FC236}">
                    <a16:creationId xmlns:a16="http://schemas.microsoft.com/office/drawing/2014/main" id="{342178CC-0FF5-CAD2-318B-336D0BAF8A87}"/>
                  </a:ext>
                </a:extLst>
              </p:cNvPr>
              <p:cNvSpPr/>
              <p:nvPr/>
            </p:nvSpPr>
            <p:spPr>
              <a:xfrm>
                <a:off x="259102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0" name="任意多边形: 形状 49">
                <a:extLst>
                  <a:ext uri="{FF2B5EF4-FFF2-40B4-BE49-F238E27FC236}">
                    <a16:creationId xmlns:a16="http://schemas.microsoft.com/office/drawing/2014/main" id="{167FDD61-22FD-9FAE-CB77-318FE95FE1A3}"/>
                  </a:ext>
                </a:extLst>
              </p:cNvPr>
              <p:cNvSpPr/>
              <p:nvPr/>
            </p:nvSpPr>
            <p:spPr>
              <a:xfrm>
                <a:off x="259102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1" name="任意多边形: 形状 50">
                <a:extLst>
                  <a:ext uri="{FF2B5EF4-FFF2-40B4-BE49-F238E27FC236}">
                    <a16:creationId xmlns:a16="http://schemas.microsoft.com/office/drawing/2014/main" id="{118B5E2D-E40B-7304-058F-401802A1DE82}"/>
                  </a:ext>
                </a:extLst>
              </p:cNvPr>
              <p:cNvSpPr/>
              <p:nvPr/>
            </p:nvSpPr>
            <p:spPr>
              <a:xfrm>
                <a:off x="259102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2" name="任意多边形: 形状 51">
                <a:extLst>
                  <a:ext uri="{FF2B5EF4-FFF2-40B4-BE49-F238E27FC236}">
                    <a16:creationId xmlns:a16="http://schemas.microsoft.com/office/drawing/2014/main" id="{7E4C431C-1212-2DCB-A5FB-5B2652C9A849}"/>
                  </a:ext>
                </a:extLst>
              </p:cNvPr>
              <p:cNvSpPr/>
              <p:nvPr/>
            </p:nvSpPr>
            <p:spPr>
              <a:xfrm>
                <a:off x="259102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3" name="任意多边形: 形状 52">
                <a:extLst>
                  <a:ext uri="{FF2B5EF4-FFF2-40B4-BE49-F238E27FC236}">
                    <a16:creationId xmlns:a16="http://schemas.microsoft.com/office/drawing/2014/main" id="{7FA43792-BFCF-8BE8-B649-CCC0352D3E20}"/>
                  </a:ext>
                </a:extLst>
              </p:cNvPr>
              <p:cNvSpPr/>
              <p:nvPr/>
            </p:nvSpPr>
            <p:spPr>
              <a:xfrm>
                <a:off x="259102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4" name="任意多边形: 形状 53">
                <a:extLst>
                  <a:ext uri="{FF2B5EF4-FFF2-40B4-BE49-F238E27FC236}">
                    <a16:creationId xmlns:a16="http://schemas.microsoft.com/office/drawing/2014/main" id="{04503155-0170-3F03-2956-57C9F0FDBF93}"/>
                  </a:ext>
                </a:extLst>
              </p:cNvPr>
              <p:cNvSpPr/>
              <p:nvPr/>
            </p:nvSpPr>
            <p:spPr>
              <a:xfrm>
                <a:off x="259102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5" name="任意多边形: 形状 54">
                <a:extLst>
                  <a:ext uri="{FF2B5EF4-FFF2-40B4-BE49-F238E27FC236}">
                    <a16:creationId xmlns:a16="http://schemas.microsoft.com/office/drawing/2014/main" id="{B60B5B13-03BA-F58B-F066-453D0C1A7191}"/>
                  </a:ext>
                </a:extLst>
              </p:cNvPr>
              <p:cNvSpPr/>
              <p:nvPr/>
            </p:nvSpPr>
            <p:spPr>
              <a:xfrm>
                <a:off x="259102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6" name="任意多边形: 形状 55">
                <a:extLst>
                  <a:ext uri="{FF2B5EF4-FFF2-40B4-BE49-F238E27FC236}">
                    <a16:creationId xmlns:a16="http://schemas.microsoft.com/office/drawing/2014/main" id="{6B496B16-7F44-F3D1-845A-C53128E8A54B}"/>
                  </a:ext>
                </a:extLst>
              </p:cNvPr>
              <p:cNvSpPr/>
              <p:nvPr/>
            </p:nvSpPr>
            <p:spPr>
              <a:xfrm>
                <a:off x="259102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7" name="任意多边形: 形状 56">
                <a:extLst>
                  <a:ext uri="{FF2B5EF4-FFF2-40B4-BE49-F238E27FC236}">
                    <a16:creationId xmlns:a16="http://schemas.microsoft.com/office/drawing/2014/main" id="{59DD7F4A-3186-8CD7-CA87-5295496CFF44}"/>
                  </a:ext>
                </a:extLst>
              </p:cNvPr>
              <p:cNvSpPr/>
              <p:nvPr/>
            </p:nvSpPr>
            <p:spPr>
              <a:xfrm>
                <a:off x="259102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8" name="任意多边形: 形状 57">
                <a:extLst>
                  <a:ext uri="{FF2B5EF4-FFF2-40B4-BE49-F238E27FC236}">
                    <a16:creationId xmlns:a16="http://schemas.microsoft.com/office/drawing/2014/main" id="{B2F518DD-42F5-D13E-57EA-A55987644FD6}"/>
                  </a:ext>
                </a:extLst>
              </p:cNvPr>
              <p:cNvSpPr/>
              <p:nvPr/>
            </p:nvSpPr>
            <p:spPr>
              <a:xfrm>
                <a:off x="259102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59" name="任意多边形: 形状 58">
                <a:extLst>
                  <a:ext uri="{FF2B5EF4-FFF2-40B4-BE49-F238E27FC236}">
                    <a16:creationId xmlns:a16="http://schemas.microsoft.com/office/drawing/2014/main" id="{9FF20689-2505-5FE0-B90E-FF16D9F6E574}"/>
                  </a:ext>
                </a:extLst>
              </p:cNvPr>
              <p:cNvSpPr/>
              <p:nvPr/>
            </p:nvSpPr>
            <p:spPr>
              <a:xfrm>
                <a:off x="259102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0" name="任意多边形: 形状 59">
                <a:extLst>
                  <a:ext uri="{FF2B5EF4-FFF2-40B4-BE49-F238E27FC236}">
                    <a16:creationId xmlns:a16="http://schemas.microsoft.com/office/drawing/2014/main" id="{F7539724-359C-F6BA-8D8F-8954080B7480}"/>
                  </a:ext>
                </a:extLst>
              </p:cNvPr>
              <p:cNvSpPr/>
              <p:nvPr/>
            </p:nvSpPr>
            <p:spPr>
              <a:xfrm>
                <a:off x="259102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1" name="任意多边形: 形状 60">
                <a:extLst>
                  <a:ext uri="{FF2B5EF4-FFF2-40B4-BE49-F238E27FC236}">
                    <a16:creationId xmlns:a16="http://schemas.microsoft.com/office/drawing/2014/main" id="{9F0A065D-9EB9-5240-2CAE-34C887BDC1A7}"/>
                  </a:ext>
                </a:extLst>
              </p:cNvPr>
              <p:cNvSpPr/>
              <p:nvPr/>
            </p:nvSpPr>
            <p:spPr>
              <a:xfrm>
                <a:off x="259102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2" name="任意多边形: 形状 61">
                <a:extLst>
                  <a:ext uri="{FF2B5EF4-FFF2-40B4-BE49-F238E27FC236}">
                    <a16:creationId xmlns:a16="http://schemas.microsoft.com/office/drawing/2014/main" id="{6EDCF890-E720-1C62-48DE-8C3E02EB226C}"/>
                  </a:ext>
                </a:extLst>
              </p:cNvPr>
              <p:cNvSpPr/>
              <p:nvPr/>
            </p:nvSpPr>
            <p:spPr>
              <a:xfrm>
                <a:off x="259102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nvGrpSpPr>
              <p:cNvPr id="63" name="图形 15">
                <a:extLst>
                  <a:ext uri="{FF2B5EF4-FFF2-40B4-BE49-F238E27FC236}">
                    <a16:creationId xmlns:a16="http://schemas.microsoft.com/office/drawing/2014/main" id="{E8B794CE-0916-B8D4-D983-4D6275CD0F07}"/>
                  </a:ext>
                </a:extLst>
              </p:cNvPr>
              <p:cNvGrpSpPr/>
              <p:nvPr/>
            </p:nvGrpSpPr>
            <p:grpSpPr>
              <a:xfrm>
                <a:off x="2762405" y="-43021"/>
                <a:ext cx="28102" cy="4168992"/>
                <a:chOff x="2762405" y="-43021"/>
                <a:chExt cx="28102" cy="4168992"/>
              </a:xfrm>
              <a:solidFill>
                <a:srgbClr val="FFFFFF"/>
              </a:solidFill>
            </p:grpSpPr>
            <p:sp>
              <p:nvSpPr>
                <p:cNvPr id="115" name="任意多边形: 形状 114">
                  <a:extLst>
                    <a:ext uri="{FF2B5EF4-FFF2-40B4-BE49-F238E27FC236}">
                      <a16:creationId xmlns:a16="http://schemas.microsoft.com/office/drawing/2014/main" id="{42AC696F-D790-D184-C94E-9075EE1DB846}"/>
                    </a:ext>
                  </a:extLst>
                </p:cNvPr>
                <p:cNvSpPr/>
                <p:nvPr/>
              </p:nvSpPr>
              <p:spPr>
                <a:xfrm>
                  <a:off x="2762405"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6" name="任意多边形: 形状 115">
                  <a:extLst>
                    <a:ext uri="{FF2B5EF4-FFF2-40B4-BE49-F238E27FC236}">
                      <a16:creationId xmlns:a16="http://schemas.microsoft.com/office/drawing/2014/main" id="{D7CF1776-8954-B35E-1509-DA700704611F}"/>
                    </a:ext>
                  </a:extLst>
                </p:cNvPr>
                <p:cNvSpPr/>
                <p:nvPr/>
              </p:nvSpPr>
              <p:spPr>
                <a:xfrm>
                  <a:off x="2762405"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7" name="任意多边形: 形状 116">
                  <a:extLst>
                    <a:ext uri="{FF2B5EF4-FFF2-40B4-BE49-F238E27FC236}">
                      <a16:creationId xmlns:a16="http://schemas.microsoft.com/office/drawing/2014/main" id="{255D990D-6B1C-4614-4E27-6D93D4C95580}"/>
                    </a:ext>
                  </a:extLst>
                </p:cNvPr>
                <p:cNvSpPr/>
                <p:nvPr/>
              </p:nvSpPr>
              <p:spPr>
                <a:xfrm>
                  <a:off x="2762405"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8" name="任意多边形: 形状 117">
                  <a:extLst>
                    <a:ext uri="{FF2B5EF4-FFF2-40B4-BE49-F238E27FC236}">
                      <a16:creationId xmlns:a16="http://schemas.microsoft.com/office/drawing/2014/main" id="{1AE7DD67-426D-F1EA-1756-B987758FC6D4}"/>
                    </a:ext>
                  </a:extLst>
                </p:cNvPr>
                <p:cNvSpPr/>
                <p:nvPr/>
              </p:nvSpPr>
              <p:spPr>
                <a:xfrm>
                  <a:off x="2762405"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9" name="任意多边形: 形状 118">
                  <a:extLst>
                    <a:ext uri="{FF2B5EF4-FFF2-40B4-BE49-F238E27FC236}">
                      <a16:creationId xmlns:a16="http://schemas.microsoft.com/office/drawing/2014/main" id="{CF4C0C4E-F053-6C1F-C788-0BA4DBBEB959}"/>
                    </a:ext>
                  </a:extLst>
                </p:cNvPr>
                <p:cNvSpPr/>
                <p:nvPr/>
              </p:nvSpPr>
              <p:spPr>
                <a:xfrm>
                  <a:off x="2762405"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0" name="任意多边形: 形状 119">
                  <a:extLst>
                    <a:ext uri="{FF2B5EF4-FFF2-40B4-BE49-F238E27FC236}">
                      <a16:creationId xmlns:a16="http://schemas.microsoft.com/office/drawing/2014/main" id="{568166BF-6550-43C2-3A87-CB27365B595C}"/>
                    </a:ext>
                  </a:extLst>
                </p:cNvPr>
                <p:cNvSpPr/>
                <p:nvPr/>
              </p:nvSpPr>
              <p:spPr>
                <a:xfrm>
                  <a:off x="2762405"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1" name="任意多边形: 形状 120">
                  <a:extLst>
                    <a:ext uri="{FF2B5EF4-FFF2-40B4-BE49-F238E27FC236}">
                      <a16:creationId xmlns:a16="http://schemas.microsoft.com/office/drawing/2014/main" id="{309DFE85-9EAC-BC78-0089-BFA5CC97EF55}"/>
                    </a:ext>
                  </a:extLst>
                </p:cNvPr>
                <p:cNvSpPr/>
                <p:nvPr/>
              </p:nvSpPr>
              <p:spPr>
                <a:xfrm>
                  <a:off x="2762405"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2" name="任意多边形: 形状 121">
                  <a:extLst>
                    <a:ext uri="{FF2B5EF4-FFF2-40B4-BE49-F238E27FC236}">
                      <a16:creationId xmlns:a16="http://schemas.microsoft.com/office/drawing/2014/main" id="{EFB84BFE-180B-8393-4289-BF9024CBA6C8}"/>
                    </a:ext>
                  </a:extLst>
                </p:cNvPr>
                <p:cNvSpPr/>
                <p:nvPr/>
              </p:nvSpPr>
              <p:spPr>
                <a:xfrm>
                  <a:off x="2762405"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3" name="任意多边形: 形状 122">
                  <a:extLst>
                    <a:ext uri="{FF2B5EF4-FFF2-40B4-BE49-F238E27FC236}">
                      <a16:creationId xmlns:a16="http://schemas.microsoft.com/office/drawing/2014/main" id="{972F6AC4-6936-6DEB-C85F-1E10047B8672}"/>
                    </a:ext>
                  </a:extLst>
                </p:cNvPr>
                <p:cNvSpPr/>
                <p:nvPr/>
              </p:nvSpPr>
              <p:spPr>
                <a:xfrm>
                  <a:off x="2762405"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4" name="任意多边形: 形状 123">
                  <a:extLst>
                    <a:ext uri="{FF2B5EF4-FFF2-40B4-BE49-F238E27FC236}">
                      <a16:creationId xmlns:a16="http://schemas.microsoft.com/office/drawing/2014/main" id="{7E92DF2C-BA99-8BE1-029E-44A4B1ABE835}"/>
                    </a:ext>
                  </a:extLst>
                </p:cNvPr>
                <p:cNvSpPr/>
                <p:nvPr/>
              </p:nvSpPr>
              <p:spPr>
                <a:xfrm>
                  <a:off x="2762405"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5" name="任意多边形: 形状 124">
                  <a:extLst>
                    <a:ext uri="{FF2B5EF4-FFF2-40B4-BE49-F238E27FC236}">
                      <a16:creationId xmlns:a16="http://schemas.microsoft.com/office/drawing/2014/main" id="{20293590-C538-AE15-C547-7157F5CB1B9F}"/>
                    </a:ext>
                  </a:extLst>
                </p:cNvPr>
                <p:cNvSpPr/>
                <p:nvPr/>
              </p:nvSpPr>
              <p:spPr>
                <a:xfrm>
                  <a:off x="2762405"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6" name="任意多边形: 形状 125">
                  <a:extLst>
                    <a:ext uri="{FF2B5EF4-FFF2-40B4-BE49-F238E27FC236}">
                      <a16:creationId xmlns:a16="http://schemas.microsoft.com/office/drawing/2014/main" id="{BA67B03A-2F75-950F-EDB5-84202B0D8283}"/>
                    </a:ext>
                  </a:extLst>
                </p:cNvPr>
                <p:cNvSpPr/>
                <p:nvPr/>
              </p:nvSpPr>
              <p:spPr>
                <a:xfrm>
                  <a:off x="2762405"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7" name="任意多边形: 形状 126">
                  <a:extLst>
                    <a:ext uri="{FF2B5EF4-FFF2-40B4-BE49-F238E27FC236}">
                      <a16:creationId xmlns:a16="http://schemas.microsoft.com/office/drawing/2014/main" id="{D8492AFA-08FF-87CE-5C86-4E2052ADE53C}"/>
                    </a:ext>
                  </a:extLst>
                </p:cNvPr>
                <p:cNvSpPr/>
                <p:nvPr/>
              </p:nvSpPr>
              <p:spPr>
                <a:xfrm>
                  <a:off x="2762405"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8" name="任意多边形: 形状 127">
                  <a:extLst>
                    <a:ext uri="{FF2B5EF4-FFF2-40B4-BE49-F238E27FC236}">
                      <a16:creationId xmlns:a16="http://schemas.microsoft.com/office/drawing/2014/main" id="{DE5F9DC3-9DB0-D6F1-3D70-8B34EC1E7F32}"/>
                    </a:ext>
                  </a:extLst>
                </p:cNvPr>
                <p:cNvSpPr/>
                <p:nvPr/>
              </p:nvSpPr>
              <p:spPr>
                <a:xfrm>
                  <a:off x="2762405"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29" name="任意多边形: 形状 128">
                  <a:extLst>
                    <a:ext uri="{FF2B5EF4-FFF2-40B4-BE49-F238E27FC236}">
                      <a16:creationId xmlns:a16="http://schemas.microsoft.com/office/drawing/2014/main" id="{E75DE513-63B2-FC1C-60D6-DF97598F7C4D}"/>
                    </a:ext>
                  </a:extLst>
                </p:cNvPr>
                <p:cNvSpPr/>
                <p:nvPr/>
              </p:nvSpPr>
              <p:spPr>
                <a:xfrm>
                  <a:off x="2762405"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0" name="任意多边形: 形状 129">
                  <a:extLst>
                    <a:ext uri="{FF2B5EF4-FFF2-40B4-BE49-F238E27FC236}">
                      <a16:creationId xmlns:a16="http://schemas.microsoft.com/office/drawing/2014/main" id="{1E839870-8B12-8053-508B-6678FE8CA8C0}"/>
                    </a:ext>
                  </a:extLst>
                </p:cNvPr>
                <p:cNvSpPr/>
                <p:nvPr/>
              </p:nvSpPr>
              <p:spPr>
                <a:xfrm>
                  <a:off x="2762405"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1" name="任意多边形: 形状 130">
                  <a:extLst>
                    <a:ext uri="{FF2B5EF4-FFF2-40B4-BE49-F238E27FC236}">
                      <a16:creationId xmlns:a16="http://schemas.microsoft.com/office/drawing/2014/main" id="{A010CE8E-4791-063C-4585-65D8B7C62832}"/>
                    </a:ext>
                  </a:extLst>
                </p:cNvPr>
                <p:cNvSpPr/>
                <p:nvPr/>
              </p:nvSpPr>
              <p:spPr>
                <a:xfrm>
                  <a:off x="2762405"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2" name="任意多边形: 形状 131">
                  <a:extLst>
                    <a:ext uri="{FF2B5EF4-FFF2-40B4-BE49-F238E27FC236}">
                      <a16:creationId xmlns:a16="http://schemas.microsoft.com/office/drawing/2014/main" id="{FAE92124-A4C8-1609-B836-5C3D16D8BAD7}"/>
                    </a:ext>
                  </a:extLst>
                </p:cNvPr>
                <p:cNvSpPr/>
                <p:nvPr/>
              </p:nvSpPr>
              <p:spPr>
                <a:xfrm>
                  <a:off x="2762405"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3" name="任意多边形: 形状 132">
                  <a:extLst>
                    <a:ext uri="{FF2B5EF4-FFF2-40B4-BE49-F238E27FC236}">
                      <a16:creationId xmlns:a16="http://schemas.microsoft.com/office/drawing/2014/main" id="{63393119-C385-7569-3D91-B7D68FA0D529}"/>
                    </a:ext>
                  </a:extLst>
                </p:cNvPr>
                <p:cNvSpPr/>
                <p:nvPr/>
              </p:nvSpPr>
              <p:spPr>
                <a:xfrm>
                  <a:off x="2762405"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4" name="任意多边形: 形状 133">
                  <a:extLst>
                    <a:ext uri="{FF2B5EF4-FFF2-40B4-BE49-F238E27FC236}">
                      <a16:creationId xmlns:a16="http://schemas.microsoft.com/office/drawing/2014/main" id="{71E70828-6BB5-BCEA-392F-8B14C2A8F575}"/>
                    </a:ext>
                  </a:extLst>
                </p:cNvPr>
                <p:cNvSpPr/>
                <p:nvPr/>
              </p:nvSpPr>
              <p:spPr>
                <a:xfrm>
                  <a:off x="2762405"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5" name="任意多边形: 形状 134">
                  <a:extLst>
                    <a:ext uri="{FF2B5EF4-FFF2-40B4-BE49-F238E27FC236}">
                      <a16:creationId xmlns:a16="http://schemas.microsoft.com/office/drawing/2014/main" id="{02ED57C7-31EA-2D40-2EB1-DED1A6AD5D20}"/>
                    </a:ext>
                  </a:extLst>
                </p:cNvPr>
                <p:cNvSpPr/>
                <p:nvPr/>
              </p:nvSpPr>
              <p:spPr>
                <a:xfrm>
                  <a:off x="2762405"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6" name="任意多边形: 形状 135">
                  <a:extLst>
                    <a:ext uri="{FF2B5EF4-FFF2-40B4-BE49-F238E27FC236}">
                      <a16:creationId xmlns:a16="http://schemas.microsoft.com/office/drawing/2014/main" id="{2B297263-7D82-6FEF-8F0C-F4927D907FF8}"/>
                    </a:ext>
                  </a:extLst>
                </p:cNvPr>
                <p:cNvSpPr/>
                <p:nvPr/>
              </p:nvSpPr>
              <p:spPr>
                <a:xfrm>
                  <a:off x="2762405"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7" name="任意多边形: 形状 136">
                  <a:extLst>
                    <a:ext uri="{FF2B5EF4-FFF2-40B4-BE49-F238E27FC236}">
                      <a16:creationId xmlns:a16="http://schemas.microsoft.com/office/drawing/2014/main" id="{D33CD49C-E83E-49BD-47C8-C6C83BAC5105}"/>
                    </a:ext>
                  </a:extLst>
                </p:cNvPr>
                <p:cNvSpPr/>
                <p:nvPr/>
              </p:nvSpPr>
              <p:spPr>
                <a:xfrm>
                  <a:off x="2762405"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8" name="任意多边形: 形状 137">
                  <a:extLst>
                    <a:ext uri="{FF2B5EF4-FFF2-40B4-BE49-F238E27FC236}">
                      <a16:creationId xmlns:a16="http://schemas.microsoft.com/office/drawing/2014/main" id="{FE9F7592-2D4F-59D0-3F97-32CEFC738EDC}"/>
                    </a:ext>
                  </a:extLst>
                </p:cNvPr>
                <p:cNvSpPr/>
                <p:nvPr/>
              </p:nvSpPr>
              <p:spPr>
                <a:xfrm>
                  <a:off x="2762405"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39" name="任意多边形: 形状 138">
                  <a:extLst>
                    <a:ext uri="{FF2B5EF4-FFF2-40B4-BE49-F238E27FC236}">
                      <a16:creationId xmlns:a16="http://schemas.microsoft.com/office/drawing/2014/main" id="{D23DCA05-9B0C-8926-D6D1-E59F588D50CE}"/>
                    </a:ext>
                  </a:extLst>
                </p:cNvPr>
                <p:cNvSpPr/>
                <p:nvPr/>
              </p:nvSpPr>
              <p:spPr>
                <a:xfrm>
                  <a:off x="2762405"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64" name="图形 15">
                <a:extLst>
                  <a:ext uri="{FF2B5EF4-FFF2-40B4-BE49-F238E27FC236}">
                    <a16:creationId xmlns:a16="http://schemas.microsoft.com/office/drawing/2014/main" id="{BEDD808A-9366-D022-4E4D-58321E14D873}"/>
                  </a:ext>
                </a:extLst>
              </p:cNvPr>
              <p:cNvGrpSpPr/>
              <p:nvPr/>
            </p:nvGrpSpPr>
            <p:grpSpPr>
              <a:xfrm>
                <a:off x="2933788" y="-43021"/>
                <a:ext cx="28102" cy="4168992"/>
                <a:chOff x="2933788" y="-43021"/>
                <a:chExt cx="28102" cy="4168992"/>
              </a:xfrm>
              <a:solidFill>
                <a:srgbClr val="FFFFFF"/>
              </a:solidFill>
            </p:grpSpPr>
            <p:sp>
              <p:nvSpPr>
                <p:cNvPr id="90" name="任意多边形: 形状 89">
                  <a:extLst>
                    <a:ext uri="{FF2B5EF4-FFF2-40B4-BE49-F238E27FC236}">
                      <a16:creationId xmlns:a16="http://schemas.microsoft.com/office/drawing/2014/main" id="{D88E6B96-5310-543D-4D7A-2B4D4C8C8CFF}"/>
                    </a:ext>
                  </a:extLst>
                </p:cNvPr>
                <p:cNvSpPr/>
                <p:nvPr/>
              </p:nvSpPr>
              <p:spPr>
                <a:xfrm>
                  <a:off x="2933788"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1" name="任意多边形: 形状 90">
                  <a:extLst>
                    <a:ext uri="{FF2B5EF4-FFF2-40B4-BE49-F238E27FC236}">
                      <a16:creationId xmlns:a16="http://schemas.microsoft.com/office/drawing/2014/main" id="{BBDBE7EF-613C-0C97-4B7D-89EC6F2C58EA}"/>
                    </a:ext>
                  </a:extLst>
                </p:cNvPr>
                <p:cNvSpPr/>
                <p:nvPr/>
              </p:nvSpPr>
              <p:spPr>
                <a:xfrm>
                  <a:off x="2933788"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2" name="任意多边形: 形状 91">
                  <a:extLst>
                    <a:ext uri="{FF2B5EF4-FFF2-40B4-BE49-F238E27FC236}">
                      <a16:creationId xmlns:a16="http://schemas.microsoft.com/office/drawing/2014/main" id="{55C75D28-9CB9-D0C9-2D48-DDE3CFA0F2F7}"/>
                    </a:ext>
                  </a:extLst>
                </p:cNvPr>
                <p:cNvSpPr/>
                <p:nvPr/>
              </p:nvSpPr>
              <p:spPr>
                <a:xfrm>
                  <a:off x="2933788"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3" name="任意多边形: 形状 92">
                  <a:extLst>
                    <a:ext uri="{FF2B5EF4-FFF2-40B4-BE49-F238E27FC236}">
                      <a16:creationId xmlns:a16="http://schemas.microsoft.com/office/drawing/2014/main" id="{20663D87-A705-07D3-C1E2-0F5A00DAC12C}"/>
                    </a:ext>
                  </a:extLst>
                </p:cNvPr>
                <p:cNvSpPr/>
                <p:nvPr/>
              </p:nvSpPr>
              <p:spPr>
                <a:xfrm>
                  <a:off x="2933788"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4" name="任意多边形: 形状 93">
                  <a:extLst>
                    <a:ext uri="{FF2B5EF4-FFF2-40B4-BE49-F238E27FC236}">
                      <a16:creationId xmlns:a16="http://schemas.microsoft.com/office/drawing/2014/main" id="{61A37107-1B4E-1033-22FD-D30A50CBF623}"/>
                    </a:ext>
                  </a:extLst>
                </p:cNvPr>
                <p:cNvSpPr/>
                <p:nvPr/>
              </p:nvSpPr>
              <p:spPr>
                <a:xfrm>
                  <a:off x="2933788"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5" name="任意多边形: 形状 94">
                  <a:extLst>
                    <a:ext uri="{FF2B5EF4-FFF2-40B4-BE49-F238E27FC236}">
                      <a16:creationId xmlns:a16="http://schemas.microsoft.com/office/drawing/2014/main" id="{FEA1309F-A0C0-8A1C-8D56-A14B3EAF5476}"/>
                    </a:ext>
                  </a:extLst>
                </p:cNvPr>
                <p:cNvSpPr/>
                <p:nvPr/>
              </p:nvSpPr>
              <p:spPr>
                <a:xfrm>
                  <a:off x="2933788"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6" name="任意多边形: 形状 95">
                  <a:extLst>
                    <a:ext uri="{FF2B5EF4-FFF2-40B4-BE49-F238E27FC236}">
                      <a16:creationId xmlns:a16="http://schemas.microsoft.com/office/drawing/2014/main" id="{C29BC8BE-1BDA-F81C-320F-D30063EDB608}"/>
                    </a:ext>
                  </a:extLst>
                </p:cNvPr>
                <p:cNvSpPr/>
                <p:nvPr/>
              </p:nvSpPr>
              <p:spPr>
                <a:xfrm>
                  <a:off x="2933788"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7" name="任意多边形: 形状 96">
                  <a:extLst>
                    <a:ext uri="{FF2B5EF4-FFF2-40B4-BE49-F238E27FC236}">
                      <a16:creationId xmlns:a16="http://schemas.microsoft.com/office/drawing/2014/main" id="{D05C6396-C396-83A6-CE1D-79FAD64BD5EF}"/>
                    </a:ext>
                  </a:extLst>
                </p:cNvPr>
                <p:cNvSpPr/>
                <p:nvPr/>
              </p:nvSpPr>
              <p:spPr>
                <a:xfrm>
                  <a:off x="2933788"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8" name="任意多边形: 形状 97">
                  <a:extLst>
                    <a:ext uri="{FF2B5EF4-FFF2-40B4-BE49-F238E27FC236}">
                      <a16:creationId xmlns:a16="http://schemas.microsoft.com/office/drawing/2014/main" id="{65502707-ED80-B578-CCF1-51FD527CBCBB}"/>
                    </a:ext>
                  </a:extLst>
                </p:cNvPr>
                <p:cNvSpPr/>
                <p:nvPr/>
              </p:nvSpPr>
              <p:spPr>
                <a:xfrm>
                  <a:off x="2933788"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99" name="任意多边形: 形状 98">
                  <a:extLst>
                    <a:ext uri="{FF2B5EF4-FFF2-40B4-BE49-F238E27FC236}">
                      <a16:creationId xmlns:a16="http://schemas.microsoft.com/office/drawing/2014/main" id="{8EA16FB9-AFBA-27BF-86C9-26ACE194EFB1}"/>
                    </a:ext>
                  </a:extLst>
                </p:cNvPr>
                <p:cNvSpPr/>
                <p:nvPr/>
              </p:nvSpPr>
              <p:spPr>
                <a:xfrm>
                  <a:off x="2933788"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0" name="任意多边形: 形状 99">
                  <a:extLst>
                    <a:ext uri="{FF2B5EF4-FFF2-40B4-BE49-F238E27FC236}">
                      <a16:creationId xmlns:a16="http://schemas.microsoft.com/office/drawing/2014/main" id="{0B53A079-9BBC-3398-D4EA-D90895B71D22}"/>
                    </a:ext>
                  </a:extLst>
                </p:cNvPr>
                <p:cNvSpPr/>
                <p:nvPr/>
              </p:nvSpPr>
              <p:spPr>
                <a:xfrm>
                  <a:off x="2933788"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1" name="任意多边形: 形状 100">
                  <a:extLst>
                    <a:ext uri="{FF2B5EF4-FFF2-40B4-BE49-F238E27FC236}">
                      <a16:creationId xmlns:a16="http://schemas.microsoft.com/office/drawing/2014/main" id="{5FA34903-B862-8C3F-3B6C-0EAEEECA416D}"/>
                    </a:ext>
                  </a:extLst>
                </p:cNvPr>
                <p:cNvSpPr/>
                <p:nvPr/>
              </p:nvSpPr>
              <p:spPr>
                <a:xfrm>
                  <a:off x="2933788"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2" name="任意多边形: 形状 101">
                  <a:extLst>
                    <a:ext uri="{FF2B5EF4-FFF2-40B4-BE49-F238E27FC236}">
                      <a16:creationId xmlns:a16="http://schemas.microsoft.com/office/drawing/2014/main" id="{211AF62C-311C-484C-01F3-6070738D8496}"/>
                    </a:ext>
                  </a:extLst>
                </p:cNvPr>
                <p:cNvSpPr/>
                <p:nvPr/>
              </p:nvSpPr>
              <p:spPr>
                <a:xfrm>
                  <a:off x="2933788"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3" name="任意多边形: 形状 102">
                  <a:extLst>
                    <a:ext uri="{FF2B5EF4-FFF2-40B4-BE49-F238E27FC236}">
                      <a16:creationId xmlns:a16="http://schemas.microsoft.com/office/drawing/2014/main" id="{EBB23013-A4B0-796E-6E64-E9ECE614BEAA}"/>
                    </a:ext>
                  </a:extLst>
                </p:cNvPr>
                <p:cNvSpPr/>
                <p:nvPr/>
              </p:nvSpPr>
              <p:spPr>
                <a:xfrm>
                  <a:off x="2933788"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4" name="任意多边形: 形状 103">
                  <a:extLst>
                    <a:ext uri="{FF2B5EF4-FFF2-40B4-BE49-F238E27FC236}">
                      <a16:creationId xmlns:a16="http://schemas.microsoft.com/office/drawing/2014/main" id="{4538786A-C498-085F-35A3-CE1FBF86F8A9}"/>
                    </a:ext>
                  </a:extLst>
                </p:cNvPr>
                <p:cNvSpPr/>
                <p:nvPr/>
              </p:nvSpPr>
              <p:spPr>
                <a:xfrm>
                  <a:off x="2933788"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5" name="任意多边形: 形状 104">
                  <a:extLst>
                    <a:ext uri="{FF2B5EF4-FFF2-40B4-BE49-F238E27FC236}">
                      <a16:creationId xmlns:a16="http://schemas.microsoft.com/office/drawing/2014/main" id="{0E85073E-6778-48CC-3790-3E5CCCBB7803}"/>
                    </a:ext>
                  </a:extLst>
                </p:cNvPr>
                <p:cNvSpPr/>
                <p:nvPr/>
              </p:nvSpPr>
              <p:spPr>
                <a:xfrm>
                  <a:off x="2933788"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6" name="任意多边形: 形状 105">
                  <a:extLst>
                    <a:ext uri="{FF2B5EF4-FFF2-40B4-BE49-F238E27FC236}">
                      <a16:creationId xmlns:a16="http://schemas.microsoft.com/office/drawing/2014/main" id="{D80BFE4D-0AD2-C600-1491-6C47EF481534}"/>
                    </a:ext>
                  </a:extLst>
                </p:cNvPr>
                <p:cNvSpPr/>
                <p:nvPr/>
              </p:nvSpPr>
              <p:spPr>
                <a:xfrm>
                  <a:off x="2933788"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7" name="任意多边形: 形状 106">
                  <a:extLst>
                    <a:ext uri="{FF2B5EF4-FFF2-40B4-BE49-F238E27FC236}">
                      <a16:creationId xmlns:a16="http://schemas.microsoft.com/office/drawing/2014/main" id="{4A972BB3-A7FC-C955-A0F0-89800EEF79C3}"/>
                    </a:ext>
                  </a:extLst>
                </p:cNvPr>
                <p:cNvSpPr/>
                <p:nvPr/>
              </p:nvSpPr>
              <p:spPr>
                <a:xfrm>
                  <a:off x="2933788"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8" name="任意多边形: 形状 107">
                  <a:extLst>
                    <a:ext uri="{FF2B5EF4-FFF2-40B4-BE49-F238E27FC236}">
                      <a16:creationId xmlns:a16="http://schemas.microsoft.com/office/drawing/2014/main" id="{D2231F13-19CC-3622-6476-41014C7F2C21}"/>
                    </a:ext>
                  </a:extLst>
                </p:cNvPr>
                <p:cNvSpPr/>
                <p:nvPr/>
              </p:nvSpPr>
              <p:spPr>
                <a:xfrm>
                  <a:off x="2933788"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09" name="任意多边形: 形状 108">
                  <a:extLst>
                    <a:ext uri="{FF2B5EF4-FFF2-40B4-BE49-F238E27FC236}">
                      <a16:creationId xmlns:a16="http://schemas.microsoft.com/office/drawing/2014/main" id="{BB409F6E-7B44-CB7D-C7D2-D322516FB702}"/>
                    </a:ext>
                  </a:extLst>
                </p:cNvPr>
                <p:cNvSpPr/>
                <p:nvPr/>
              </p:nvSpPr>
              <p:spPr>
                <a:xfrm>
                  <a:off x="2933788"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0" name="任意多边形: 形状 109">
                  <a:extLst>
                    <a:ext uri="{FF2B5EF4-FFF2-40B4-BE49-F238E27FC236}">
                      <a16:creationId xmlns:a16="http://schemas.microsoft.com/office/drawing/2014/main" id="{A0B21B4A-77D1-6386-C86E-E1E35B78A87F}"/>
                    </a:ext>
                  </a:extLst>
                </p:cNvPr>
                <p:cNvSpPr/>
                <p:nvPr/>
              </p:nvSpPr>
              <p:spPr>
                <a:xfrm>
                  <a:off x="2933788"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1" name="任意多边形: 形状 110">
                  <a:extLst>
                    <a:ext uri="{FF2B5EF4-FFF2-40B4-BE49-F238E27FC236}">
                      <a16:creationId xmlns:a16="http://schemas.microsoft.com/office/drawing/2014/main" id="{FBD693ED-DB7C-E0A6-EB74-534A7D3D44F8}"/>
                    </a:ext>
                  </a:extLst>
                </p:cNvPr>
                <p:cNvSpPr/>
                <p:nvPr/>
              </p:nvSpPr>
              <p:spPr>
                <a:xfrm>
                  <a:off x="2933788"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2" name="任意多边形: 形状 111">
                  <a:extLst>
                    <a:ext uri="{FF2B5EF4-FFF2-40B4-BE49-F238E27FC236}">
                      <a16:creationId xmlns:a16="http://schemas.microsoft.com/office/drawing/2014/main" id="{A7F6D914-220B-2815-96FA-39E111D7A794}"/>
                    </a:ext>
                  </a:extLst>
                </p:cNvPr>
                <p:cNvSpPr/>
                <p:nvPr/>
              </p:nvSpPr>
              <p:spPr>
                <a:xfrm>
                  <a:off x="2933788"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3" name="任意多边形: 形状 112">
                  <a:extLst>
                    <a:ext uri="{FF2B5EF4-FFF2-40B4-BE49-F238E27FC236}">
                      <a16:creationId xmlns:a16="http://schemas.microsoft.com/office/drawing/2014/main" id="{87597077-AC37-AD98-273D-B2833C6B4FE3}"/>
                    </a:ext>
                  </a:extLst>
                </p:cNvPr>
                <p:cNvSpPr/>
                <p:nvPr/>
              </p:nvSpPr>
              <p:spPr>
                <a:xfrm>
                  <a:off x="2933788"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114" name="任意多边形: 形状 113">
                  <a:extLst>
                    <a:ext uri="{FF2B5EF4-FFF2-40B4-BE49-F238E27FC236}">
                      <a16:creationId xmlns:a16="http://schemas.microsoft.com/office/drawing/2014/main" id="{3C99BC3F-2549-2A92-EAF2-C26D4E56D4EF}"/>
                    </a:ext>
                  </a:extLst>
                </p:cNvPr>
                <p:cNvSpPr/>
                <p:nvPr/>
              </p:nvSpPr>
              <p:spPr>
                <a:xfrm>
                  <a:off x="2933788"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sp>
            <p:nvSpPr>
              <p:cNvPr id="65" name="任意多边形: 形状 64">
                <a:extLst>
                  <a:ext uri="{FF2B5EF4-FFF2-40B4-BE49-F238E27FC236}">
                    <a16:creationId xmlns:a16="http://schemas.microsoft.com/office/drawing/2014/main" id="{CB17F241-2FFF-8D18-6071-7D304B213805}"/>
                  </a:ext>
                </a:extLst>
              </p:cNvPr>
              <p:cNvSpPr/>
              <p:nvPr/>
            </p:nvSpPr>
            <p:spPr>
              <a:xfrm>
                <a:off x="3105171" y="409773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6" name="任意多边形: 形状 65">
                <a:extLst>
                  <a:ext uri="{FF2B5EF4-FFF2-40B4-BE49-F238E27FC236}">
                    <a16:creationId xmlns:a16="http://schemas.microsoft.com/office/drawing/2014/main" id="{E16F7EDF-4CC7-2F16-64B4-5EB123F22EAB}"/>
                  </a:ext>
                </a:extLst>
              </p:cNvPr>
              <p:cNvSpPr/>
              <p:nvPr/>
            </p:nvSpPr>
            <p:spPr>
              <a:xfrm>
                <a:off x="3105171" y="3925377"/>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7" name="任意多边形: 形状 66">
                <a:extLst>
                  <a:ext uri="{FF2B5EF4-FFF2-40B4-BE49-F238E27FC236}">
                    <a16:creationId xmlns:a16="http://schemas.microsoft.com/office/drawing/2014/main" id="{08E620FA-B5A8-2787-F846-B5CA2E69ABD5}"/>
                  </a:ext>
                </a:extLst>
              </p:cNvPr>
              <p:cNvSpPr/>
              <p:nvPr/>
            </p:nvSpPr>
            <p:spPr>
              <a:xfrm>
                <a:off x="3105171" y="375309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8" name="任意多边形: 形状 67">
                <a:extLst>
                  <a:ext uri="{FF2B5EF4-FFF2-40B4-BE49-F238E27FC236}">
                    <a16:creationId xmlns:a16="http://schemas.microsoft.com/office/drawing/2014/main" id="{71604952-AA8E-3712-06EA-8060A67BA435}"/>
                  </a:ext>
                </a:extLst>
              </p:cNvPr>
              <p:cNvSpPr/>
              <p:nvPr/>
            </p:nvSpPr>
            <p:spPr>
              <a:xfrm>
                <a:off x="3105171" y="358074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69" name="任意多边形: 形状 68">
                <a:extLst>
                  <a:ext uri="{FF2B5EF4-FFF2-40B4-BE49-F238E27FC236}">
                    <a16:creationId xmlns:a16="http://schemas.microsoft.com/office/drawing/2014/main" id="{E3B08BC8-8921-4742-BD1C-81A4EDFDDD96}"/>
                  </a:ext>
                </a:extLst>
              </p:cNvPr>
              <p:cNvSpPr/>
              <p:nvPr/>
            </p:nvSpPr>
            <p:spPr>
              <a:xfrm>
                <a:off x="3105171" y="3403405"/>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0" name="任意多边形: 形状 69">
                <a:extLst>
                  <a:ext uri="{FF2B5EF4-FFF2-40B4-BE49-F238E27FC236}">
                    <a16:creationId xmlns:a16="http://schemas.microsoft.com/office/drawing/2014/main" id="{38623B3D-238C-5E67-BC4E-E368E5BCBB67}"/>
                  </a:ext>
                </a:extLst>
              </p:cNvPr>
              <p:cNvSpPr/>
              <p:nvPr/>
            </p:nvSpPr>
            <p:spPr>
              <a:xfrm>
                <a:off x="3105171" y="323112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1" name="任意多边形: 形状 70">
                <a:extLst>
                  <a:ext uri="{FF2B5EF4-FFF2-40B4-BE49-F238E27FC236}">
                    <a16:creationId xmlns:a16="http://schemas.microsoft.com/office/drawing/2014/main" id="{32032EDC-8FBD-7E19-D775-57EF80965C01}"/>
                  </a:ext>
                </a:extLst>
              </p:cNvPr>
              <p:cNvSpPr/>
              <p:nvPr/>
            </p:nvSpPr>
            <p:spPr>
              <a:xfrm>
                <a:off x="3105171" y="3058770"/>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2" name="任意多边形: 形状 71">
                <a:extLst>
                  <a:ext uri="{FF2B5EF4-FFF2-40B4-BE49-F238E27FC236}">
                    <a16:creationId xmlns:a16="http://schemas.microsoft.com/office/drawing/2014/main" id="{9E28636D-2F9F-44FB-8B4F-31E000D95961}"/>
                  </a:ext>
                </a:extLst>
              </p:cNvPr>
              <p:cNvSpPr/>
              <p:nvPr/>
            </p:nvSpPr>
            <p:spPr>
              <a:xfrm>
                <a:off x="3105171" y="288648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3" name="任意多边形: 形状 72">
                <a:extLst>
                  <a:ext uri="{FF2B5EF4-FFF2-40B4-BE49-F238E27FC236}">
                    <a16:creationId xmlns:a16="http://schemas.microsoft.com/office/drawing/2014/main" id="{BDCF3F3B-EB11-33E2-B6DA-0A3CBDD51A2C}"/>
                  </a:ext>
                </a:extLst>
              </p:cNvPr>
              <p:cNvSpPr/>
              <p:nvPr/>
            </p:nvSpPr>
            <p:spPr>
              <a:xfrm>
                <a:off x="3105171" y="271413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4" name="任意多边形: 形状 73">
                <a:extLst>
                  <a:ext uri="{FF2B5EF4-FFF2-40B4-BE49-F238E27FC236}">
                    <a16:creationId xmlns:a16="http://schemas.microsoft.com/office/drawing/2014/main" id="{F895F67C-D996-7DFD-D031-BE3B47BDE158}"/>
                  </a:ext>
                </a:extLst>
              </p:cNvPr>
              <p:cNvSpPr/>
              <p:nvPr/>
            </p:nvSpPr>
            <p:spPr>
              <a:xfrm>
                <a:off x="3105171" y="2541851"/>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5" name="任意多边形: 形状 74">
                <a:extLst>
                  <a:ext uri="{FF2B5EF4-FFF2-40B4-BE49-F238E27FC236}">
                    <a16:creationId xmlns:a16="http://schemas.microsoft.com/office/drawing/2014/main" id="{A64D84E9-331C-D63D-58F5-4DC5C517F81E}"/>
                  </a:ext>
                </a:extLst>
              </p:cNvPr>
              <p:cNvSpPr/>
              <p:nvPr/>
            </p:nvSpPr>
            <p:spPr>
              <a:xfrm>
                <a:off x="3105171" y="236949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6" name="任意多边形: 形状 75">
                <a:extLst>
                  <a:ext uri="{FF2B5EF4-FFF2-40B4-BE49-F238E27FC236}">
                    <a16:creationId xmlns:a16="http://schemas.microsoft.com/office/drawing/2014/main" id="{5916C83F-A6C8-FF19-EFB3-4C12654B0D4D}"/>
                  </a:ext>
                </a:extLst>
              </p:cNvPr>
              <p:cNvSpPr/>
              <p:nvPr/>
            </p:nvSpPr>
            <p:spPr>
              <a:xfrm>
                <a:off x="3105171" y="219721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7" name="任意多边形: 形状 76">
                <a:extLst>
                  <a:ext uri="{FF2B5EF4-FFF2-40B4-BE49-F238E27FC236}">
                    <a16:creationId xmlns:a16="http://schemas.microsoft.com/office/drawing/2014/main" id="{A3094058-3335-C2B2-5FD0-8D8653DDC193}"/>
                  </a:ext>
                </a:extLst>
              </p:cNvPr>
              <p:cNvSpPr/>
              <p:nvPr/>
            </p:nvSpPr>
            <p:spPr>
              <a:xfrm>
                <a:off x="3105171" y="2024862"/>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8" name="任意多边形: 形状 77">
                <a:extLst>
                  <a:ext uri="{FF2B5EF4-FFF2-40B4-BE49-F238E27FC236}">
                    <a16:creationId xmlns:a16="http://schemas.microsoft.com/office/drawing/2014/main" id="{04FE357C-3454-4B8C-654A-38E5423A9692}"/>
                  </a:ext>
                </a:extLst>
              </p:cNvPr>
              <p:cNvSpPr/>
              <p:nvPr/>
            </p:nvSpPr>
            <p:spPr>
              <a:xfrm>
                <a:off x="3105171" y="1852510"/>
                <a:ext cx="28102" cy="28240"/>
              </a:xfrm>
              <a:custGeom>
                <a:avLst/>
                <a:gdLst>
                  <a:gd name="connsiteX0" fmla="*/ 28102 w 28102"/>
                  <a:gd name="connsiteY0" fmla="*/ 14121 h 28240"/>
                  <a:gd name="connsiteX1" fmla="*/ 14051 w 28102"/>
                  <a:gd name="connsiteY1" fmla="*/ 28241 h 28240"/>
                  <a:gd name="connsiteX2" fmla="*/ 0 w 28102"/>
                  <a:gd name="connsiteY2" fmla="*/ 14121 h 28240"/>
                  <a:gd name="connsiteX3" fmla="*/ 14051 w 28102"/>
                  <a:gd name="connsiteY3" fmla="*/ 0 h 28240"/>
                  <a:gd name="connsiteX4" fmla="*/ 28102 w 28102"/>
                  <a:gd name="connsiteY4" fmla="*/ 14121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1"/>
                    </a:moveTo>
                    <a:cubicBezTo>
                      <a:pt x="28102" y="21919"/>
                      <a:pt x="21811" y="28241"/>
                      <a:pt x="14051" y="28241"/>
                    </a:cubicBezTo>
                    <a:cubicBezTo>
                      <a:pt x="6291" y="28241"/>
                      <a:pt x="0" y="21919"/>
                      <a:pt x="0" y="14121"/>
                    </a:cubicBezTo>
                    <a:cubicBezTo>
                      <a:pt x="0" y="6322"/>
                      <a:pt x="6291" y="0"/>
                      <a:pt x="14051" y="0"/>
                    </a:cubicBezTo>
                    <a:cubicBezTo>
                      <a:pt x="21811" y="0"/>
                      <a:pt x="28102" y="6322"/>
                      <a:pt x="28102" y="14121"/>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79" name="任意多边形: 形状 78">
                <a:extLst>
                  <a:ext uri="{FF2B5EF4-FFF2-40B4-BE49-F238E27FC236}">
                    <a16:creationId xmlns:a16="http://schemas.microsoft.com/office/drawing/2014/main" id="{47851063-7422-E912-BAD0-9AD6ABF80A04}"/>
                  </a:ext>
                </a:extLst>
              </p:cNvPr>
              <p:cNvSpPr/>
              <p:nvPr/>
            </p:nvSpPr>
            <p:spPr>
              <a:xfrm>
                <a:off x="3105171" y="168022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0" name="任意多边形: 形状 79">
                <a:extLst>
                  <a:ext uri="{FF2B5EF4-FFF2-40B4-BE49-F238E27FC236}">
                    <a16:creationId xmlns:a16="http://schemas.microsoft.com/office/drawing/2014/main" id="{8B98ED0C-3946-398F-EB09-631E94B75B8E}"/>
                  </a:ext>
                </a:extLst>
              </p:cNvPr>
              <p:cNvSpPr/>
              <p:nvPr/>
            </p:nvSpPr>
            <p:spPr>
              <a:xfrm>
                <a:off x="3105171" y="150787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1" name="任意多边形: 形状 80">
                <a:extLst>
                  <a:ext uri="{FF2B5EF4-FFF2-40B4-BE49-F238E27FC236}">
                    <a16:creationId xmlns:a16="http://schemas.microsoft.com/office/drawing/2014/main" id="{526C1541-54B4-2CA7-9C03-5F819877DA9C}"/>
                  </a:ext>
                </a:extLst>
              </p:cNvPr>
              <p:cNvSpPr/>
              <p:nvPr/>
            </p:nvSpPr>
            <p:spPr>
              <a:xfrm>
                <a:off x="3105171" y="133559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2" name="任意多边形: 形状 81">
                <a:extLst>
                  <a:ext uri="{FF2B5EF4-FFF2-40B4-BE49-F238E27FC236}">
                    <a16:creationId xmlns:a16="http://schemas.microsoft.com/office/drawing/2014/main" id="{B3A1D053-1600-C272-09A5-574EBAD82C54}"/>
                  </a:ext>
                </a:extLst>
              </p:cNvPr>
              <p:cNvSpPr/>
              <p:nvPr/>
            </p:nvSpPr>
            <p:spPr>
              <a:xfrm>
                <a:off x="3105171" y="1163238"/>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3" name="任意多边形: 形状 82">
                <a:extLst>
                  <a:ext uri="{FF2B5EF4-FFF2-40B4-BE49-F238E27FC236}">
                    <a16:creationId xmlns:a16="http://schemas.microsoft.com/office/drawing/2014/main" id="{0C8687D2-FE03-9A49-9059-58B84BEFF0E3}"/>
                  </a:ext>
                </a:extLst>
              </p:cNvPr>
              <p:cNvSpPr/>
              <p:nvPr/>
            </p:nvSpPr>
            <p:spPr>
              <a:xfrm>
                <a:off x="3105171" y="990955"/>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4" name="任意多边形: 形状 83">
                <a:extLst>
                  <a:ext uri="{FF2B5EF4-FFF2-40B4-BE49-F238E27FC236}">
                    <a16:creationId xmlns:a16="http://schemas.microsoft.com/office/drawing/2014/main" id="{D0E89545-013C-8D75-2C83-CAE35782B21D}"/>
                  </a:ext>
                </a:extLst>
              </p:cNvPr>
              <p:cNvSpPr/>
              <p:nvPr/>
            </p:nvSpPr>
            <p:spPr>
              <a:xfrm>
                <a:off x="3105171" y="818602"/>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5" name="任意多边形: 形状 84">
                <a:extLst>
                  <a:ext uri="{FF2B5EF4-FFF2-40B4-BE49-F238E27FC236}">
                    <a16:creationId xmlns:a16="http://schemas.microsoft.com/office/drawing/2014/main" id="{87B8670D-9DDF-F4DB-12B4-DF650BEA4D84}"/>
                  </a:ext>
                </a:extLst>
              </p:cNvPr>
              <p:cNvSpPr/>
              <p:nvPr/>
            </p:nvSpPr>
            <p:spPr>
              <a:xfrm>
                <a:off x="3105171" y="646319"/>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6" name="任意多边形: 形状 85">
                <a:extLst>
                  <a:ext uri="{FF2B5EF4-FFF2-40B4-BE49-F238E27FC236}">
                    <a16:creationId xmlns:a16="http://schemas.microsoft.com/office/drawing/2014/main" id="{424C1EA2-9494-88AA-B398-C960EA28B546}"/>
                  </a:ext>
                </a:extLst>
              </p:cNvPr>
              <p:cNvSpPr/>
              <p:nvPr/>
            </p:nvSpPr>
            <p:spPr>
              <a:xfrm>
                <a:off x="3105171" y="473966"/>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7" name="任意多边形: 形状 86">
                <a:extLst>
                  <a:ext uri="{FF2B5EF4-FFF2-40B4-BE49-F238E27FC236}">
                    <a16:creationId xmlns:a16="http://schemas.microsoft.com/office/drawing/2014/main" id="{401F6B35-6DBA-76ED-FB1B-776E3ACF37FC}"/>
                  </a:ext>
                </a:extLst>
              </p:cNvPr>
              <p:cNvSpPr/>
              <p:nvPr/>
            </p:nvSpPr>
            <p:spPr>
              <a:xfrm>
                <a:off x="3105171" y="301614"/>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8" name="任意多边形: 形状 87">
                <a:extLst>
                  <a:ext uri="{FF2B5EF4-FFF2-40B4-BE49-F238E27FC236}">
                    <a16:creationId xmlns:a16="http://schemas.microsoft.com/office/drawing/2014/main" id="{07DD49D7-905D-C53C-4883-706DE008E9A9}"/>
                  </a:ext>
                </a:extLst>
              </p:cNvPr>
              <p:cNvSpPr/>
              <p:nvPr/>
            </p:nvSpPr>
            <p:spPr>
              <a:xfrm>
                <a:off x="3105171" y="12933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sp>
            <p:nvSpPr>
              <p:cNvPr id="89" name="任意多边形: 形状 88">
                <a:extLst>
                  <a:ext uri="{FF2B5EF4-FFF2-40B4-BE49-F238E27FC236}">
                    <a16:creationId xmlns:a16="http://schemas.microsoft.com/office/drawing/2014/main" id="{BCA80EB5-9419-BAE0-CA78-04DBF95E3F47}"/>
                  </a:ext>
                </a:extLst>
              </p:cNvPr>
              <p:cNvSpPr/>
              <p:nvPr/>
            </p:nvSpPr>
            <p:spPr>
              <a:xfrm>
                <a:off x="3105171" y="-43021"/>
                <a:ext cx="28102" cy="28240"/>
              </a:xfrm>
              <a:custGeom>
                <a:avLst/>
                <a:gdLst>
                  <a:gd name="connsiteX0" fmla="*/ 28102 w 28102"/>
                  <a:gd name="connsiteY0" fmla="*/ 14120 h 28240"/>
                  <a:gd name="connsiteX1" fmla="*/ 14051 w 28102"/>
                  <a:gd name="connsiteY1" fmla="*/ 28241 h 28240"/>
                  <a:gd name="connsiteX2" fmla="*/ 0 w 28102"/>
                  <a:gd name="connsiteY2" fmla="*/ 14120 h 28240"/>
                  <a:gd name="connsiteX3" fmla="*/ 14051 w 28102"/>
                  <a:gd name="connsiteY3" fmla="*/ 0 h 28240"/>
                  <a:gd name="connsiteX4" fmla="*/ 28102 w 28102"/>
                  <a:gd name="connsiteY4" fmla="*/ 14120 h 2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2" h="28240">
                    <a:moveTo>
                      <a:pt x="28102" y="14120"/>
                    </a:moveTo>
                    <a:cubicBezTo>
                      <a:pt x="28102" y="21919"/>
                      <a:pt x="21811" y="28241"/>
                      <a:pt x="14051" y="28241"/>
                    </a:cubicBezTo>
                    <a:cubicBezTo>
                      <a:pt x="6291" y="28241"/>
                      <a:pt x="0" y="21919"/>
                      <a:pt x="0" y="14120"/>
                    </a:cubicBezTo>
                    <a:cubicBezTo>
                      <a:pt x="0" y="6322"/>
                      <a:pt x="6291" y="0"/>
                      <a:pt x="14051" y="0"/>
                    </a:cubicBezTo>
                    <a:cubicBezTo>
                      <a:pt x="21811" y="0"/>
                      <a:pt x="28102" y="6322"/>
                      <a:pt x="28102" y="14120"/>
                    </a:cubicBezTo>
                    <a:close/>
                  </a:path>
                </a:pathLst>
              </a:custGeom>
              <a:solidFill>
                <a:srgbClr val="FFFFFF"/>
              </a:solidFill>
              <a:ln w="6917" cap="flat">
                <a:noFill/>
                <a:prstDash val="solid"/>
                <a:miter/>
              </a:ln>
            </p:spPr>
            <p:txBody>
              <a:bodyPr rtlCol="0" anchor="ctr">
                <a:noAutofit/>
              </a:bodyPr>
              <a:lstStyle/>
              <a:p>
                <a:endParaRPr lang="zh-CN" altLang="en-US">
                  <a:latin typeface="Arial" panose="020B0604020202020204" pitchFamily="34" charset="0"/>
                </a:endParaRPr>
              </a:p>
            </p:txBody>
          </p:sp>
        </p:grpSp>
      </p:grpSp>
      <p:sp>
        <p:nvSpPr>
          <p:cNvPr id="294" name="文本框 293">
            <a:extLst>
              <a:ext uri="{FF2B5EF4-FFF2-40B4-BE49-F238E27FC236}">
                <a16:creationId xmlns:a16="http://schemas.microsoft.com/office/drawing/2014/main" id="{53DC710D-EC33-47D1-1746-D223D81ED6C8}"/>
              </a:ext>
            </a:extLst>
          </p:cNvPr>
          <p:cNvSpPr txBox="1"/>
          <p:nvPr/>
        </p:nvSpPr>
        <p:spPr>
          <a:xfrm rot="5400000">
            <a:off x="646745" y="1962015"/>
            <a:ext cx="3926192" cy="584775"/>
          </a:xfrm>
          <a:prstGeom prst="rect">
            <a:avLst/>
          </a:prstGeom>
          <a:noFill/>
        </p:spPr>
        <p:txBody>
          <a:bodyPr wrap="square">
            <a:noAutofit/>
          </a:bodyPr>
          <a:lstStyle/>
          <a:p>
            <a:pPr algn="ctr"/>
            <a:r>
              <a:rPr lang="en-US" altLang="zh-CN" sz="3200" spc="600">
                <a:solidFill>
                  <a:schemeClr val="bg1">
                    <a:alpha val="20000"/>
                  </a:schemeClr>
                </a:solidFill>
                <a:latin typeface="Arial" panose="020B0604020202020204" pitchFamily="34" charset="0"/>
              </a:rPr>
              <a:t>ONLINE GAME</a:t>
            </a:r>
          </a:p>
        </p:txBody>
      </p:sp>
      <p:grpSp>
        <p:nvGrpSpPr>
          <p:cNvPr id="331" name="组合 330">
            <a:extLst>
              <a:ext uri="{FF2B5EF4-FFF2-40B4-BE49-F238E27FC236}">
                <a16:creationId xmlns:a16="http://schemas.microsoft.com/office/drawing/2014/main" id="{18CF0F9B-F17D-9A37-EE81-6ADCE54EDC12}"/>
              </a:ext>
            </a:extLst>
          </p:cNvPr>
          <p:cNvGrpSpPr/>
          <p:nvPr/>
        </p:nvGrpSpPr>
        <p:grpSpPr>
          <a:xfrm>
            <a:off x="3090322" y="1633641"/>
            <a:ext cx="1725351" cy="2555061"/>
            <a:chOff x="-3769724" y="1698096"/>
            <a:chExt cx="1725351" cy="2555061"/>
          </a:xfrm>
        </p:grpSpPr>
        <p:sp>
          <p:nvSpPr>
            <p:cNvPr id="297" name="任意多边形: 形状 296">
              <a:extLst>
                <a:ext uri="{FF2B5EF4-FFF2-40B4-BE49-F238E27FC236}">
                  <a16:creationId xmlns:a16="http://schemas.microsoft.com/office/drawing/2014/main" id="{EB4F05E4-B41F-4A2F-5120-938EB9ACC45C}"/>
                </a:ext>
              </a:extLst>
            </p:cNvPr>
            <p:cNvSpPr/>
            <p:nvPr/>
          </p:nvSpPr>
          <p:spPr>
            <a:xfrm>
              <a:off x="-3769724" y="2815050"/>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299" name="任意多边形: 形状 298">
              <a:extLst>
                <a:ext uri="{FF2B5EF4-FFF2-40B4-BE49-F238E27FC236}">
                  <a16:creationId xmlns:a16="http://schemas.microsoft.com/office/drawing/2014/main" id="{BFD31C9A-EE82-8DEF-0436-DD99BCE14EBF}"/>
                </a:ext>
              </a:extLst>
            </p:cNvPr>
            <p:cNvSpPr/>
            <p:nvPr/>
          </p:nvSpPr>
          <p:spPr>
            <a:xfrm>
              <a:off x="-3482478" y="226602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0" name="任意多边形: 形状 299">
              <a:extLst>
                <a:ext uri="{FF2B5EF4-FFF2-40B4-BE49-F238E27FC236}">
                  <a16:creationId xmlns:a16="http://schemas.microsoft.com/office/drawing/2014/main" id="{4C6E53F3-1AB0-F7E2-212B-88935DCB5BFB}"/>
                </a:ext>
              </a:extLst>
            </p:cNvPr>
            <p:cNvSpPr/>
            <p:nvPr/>
          </p:nvSpPr>
          <p:spPr>
            <a:xfrm>
              <a:off x="-3769724" y="226602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2" name="任意多边形: 形状 301">
              <a:extLst>
                <a:ext uri="{FF2B5EF4-FFF2-40B4-BE49-F238E27FC236}">
                  <a16:creationId xmlns:a16="http://schemas.microsoft.com/office/drawing/2014/main" id="{F12F4141-DD73-B7B9-527A-89D3A824B5A9}"/>
                </a:ext>
              </a:extLst>
            </p:cNvPr>
            <p:cNvSpPr/>
            <p:nvPr/>
          </p:nvSpPr>
          <p:spPr>
            <a:xfrm>
              <a:off x="-3769724" y="3388118"/>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3" name="任意多边形: 形状 302">
              <a:extLst>
                <a:ext uri="{FF2B5EF4-FFF2-40B4-BE49-F238E27FC236}">
                  <a16:creationId xmlns:a16="http://schemas.microsoft.com/office/drawing/2014/main" id="{069448D5-9AA2-3D66-5529-DDFFBCB42A4F}"/>
                </a:ext>
              </a:extLst>
            </p:cNvPr>
            <p:cNvSpPr/>
            <p:nvPr/>
          </p:nvSpPr>
          <p:spPr>
            <a:xfrm>
              <a:off x="-3769724" y="3962180"/>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4" name="任意多边形: 形状 303">
              <a:extLst>
                <a:ext uri="{FF2B5EF4-FFF2-40B4-BE49-F238E27FC236}">
                  <a16:creationId xmlns:a16="http://schemas.microsoft.com/office/drawing/2014/main" id="{344D8B94-8F05-FC11-A613-09D5C1949F90}"/>
                </a:ext>
              </a:extLst>
            </p:cNvPr>
            <p:cNvSpPr/>
            <p:nvPr/>
          </p:nvSpPr>
          <p:spPr>
            <a:xfrm>
              <a:off x="-3482478" y="2815050"/>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5" name="任意多边形: 形状 304">
              <a:extLst>
                <a:ext uri="{FF2B5EF4-FFF2-40B4-BE49-F238E27FC236}">
                  <a16:creationId xmlns:a16="http://schemas.microsoft.com/office/drawing/2014/main" id="{BADDF17C-DC8D-1B7B-EE26-6B549F7C2FF6}"/>
                </a:ext>
              </a:extLst>
            </p:cNvPr>
            <p:cNvSpPr/>
            <p:nvPr/>
          </p:nvSpPr>
          <p:spPr>
            <a:xfrm>
              <a:off x="-3482478" y="3101329"/>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6" name="任意多边形: 形状 305">
              <a:extLst>
                <a:ext uri="{FF2B5EF4-FFF2-40B4-BE49-F238E27FC236}">
                  <a16:creationId xmlns:a16="http://schemas.microsoft.com/office/drawing/2014/main" id="{B0481F61-6938-EB25-E86B-4D6F35F2D2B0}"/>
                </a:ext>
              </a:extLst>
            </p:cNvPr>
            <p:cNvSpPr/>
            <p:nvPr/>
          </p:nvSpPr>
          <p:spPr>
            <a:xfrm>
              <a:off x="-3482478" y="3388118"/>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7" name="任意多边形: 形状 306">
              <a:extLst>
                <a:ext uri="{FF2B5EF4-FFF2-40B4-BE49-F238E27FC236}">
                  <a16:creationId xmlns:a16="http://schemas.microsoft.com/office/drawing/2014/main" id="{75394C2A-8786-219F-C632-7ACA3C089AD8}"/>
                </a:ext>
              </a:extLst>
            </p:cNvPr>
            <p:cNvSpPr/>
            <p:nvPr/>
          </p:nvSpPr>
          <p:spPr>
            <a:xfrm>
              <a:off x="-3482478" y="3676153"/>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298" name="任意多边形: 形状 297">
              <a:extLst>
                <a:ext uri="{FF2B5EF4-FFF2-40B4-BE49-F238E27FC236}">
                  <a16:creationId xmlns:a16="http://schemas.microsoft.com/office/drawing/2014/main" id="{04C76F73-0EC5-7A70-260A-E5F7BE389B05}"/>
                </a:ext>
              </a:extLst>
            </p:cNvPr>
            <p:cNvSpPr/>
            <p:nvPr/>
          </p:nvSpPr>
          <p:spPr>
            <a:xfrm>
              <a:off x="-3196558" y="226602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8" name="任意多边形: 形状 307">
              <a:extLst>
                <a:ext uri="{FF2B5EF4-FFF2-40B4-BE49-F238E27FC236}">
                  <a16:creationId xmlns:a16="http://schemas.microsoft.com/office/drawing/2014/main" id="{A60BD363-6AEE-EA2D-26EF-B0A3B0C4A043}"/>
                </a:ext>
              </a:extLst>
            </p:cNvPr>
            <p:cNvSpPr/>
            <p:nvPr/>
          </p:nvSpPr>
          <p:spPr>
            <a:xfrm>
              <a:off x="-3196558" y="3101329"/>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9" name="任意多边形: 形状 308">
              <a:extLst>
                <a:ext uri="{FF2B5EF4-FFF2-40B4-BE49-F238E27FC236}">
                  <a16:creationId xmlns:a16="http://schemas.microsoft.com/office/drawing/2014/main" id="{C9B951D9-FA5E-5E70-2108-3629B41AB207}"/>
                </a:ext>
              </a:extLst>
            </p:cNvPr>
            <p:cNvSpPr/>
            <p:nvPr/>
          </p:nvSpPr>
          <p:spPr>
            <a:xfrm>
              <a:off x="-3196558" y="3676153"/>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0" name="任意多边形: 形状 309">
              <a:extLst>
                <a:ext uri="{FF2B5EF4-FFF2-40B4-BE49-F238E27FC236}">
                  <a16:creationId xmlns:a16="http://schemas.microsoft.com/office/drawing/2014/main" id="{264B4811-EBCE-BC3A-8411-FD4C2FCB3E24}"/>
                </a:ext>
              </a:extLst>
            </p:cNvPr>
            <p:cNvSpPr/>
            <p:nvPr/>
          </p:nvSpPr>
          <p:spPr>
            <a:xfrm>
              <a:off x="-3196558" y="3964118"/>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01" name="任意多边形: 形状 300">
              <a:extLst>
                <a:ext uri="{FF2B5EF4-FFF2-40B4-BE49-F238E27FC236}">
                  <a16:creationId xmlns:a16="http://schemas.microsoft.com/office/drawing/2014/main" id="{173AAF55-288C-5F59-1EAD-9CD5086965B2}"/>
                </a:ext>
              </a:extLst>
            </p:cNvPr>
            <p:cNvSpPr/>
            <p:nvPr/>
          </p:nvSpPr>
          <p:spPr>
            <a:xfrm>
              <a:off x="-2338224" y="3108025"/>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dirty="0">
                <a:latin typeface="Arial" panose="020B0604020202020204" pitchFamily="34" charset="0"/>
              </a:endParaRPr>
            </a:p>
          </p:txBody>
        </p:sp>
        <p:sp>
          <p:nvSpPr>
            <p:cNvPr id="311" name="任意多边形: 形状 310">
              <a:extLst>
                <a:ext uri="{FF2B5EF4-FFF2-40B4-BE49-F238E27FC236}">
                  <a16:creationId xmlns:a16="http://schemas.microsoft.com/office/drawing/2014/main" id="{ECA9666D-B6D2-0A51-52CD-CBB722B11DB7}"/>
                </a:ext>
              </a:extLst>
            </p:cNvPr>
            <p:cNvSpPr/>
            <p:nvPr/>
          </p:nvSpPr>
          <p:spPr>
            <a:xfrm>
              <a:off x="-2908934" y="283933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2" name="任意多边形: 形状 311">
              <a:extLst>
                <a:ext uri="{FF2B5EF4-FFF2-40B4-BE49-F238E27FC236}">
                  <a16:creationId xmlns:a16="http://schemas.microsoft.com/office/drawing/2014/main" id="{1F906040-D888-B250-D9D2-D8CBE10452E7}"/>
                </a:ext>
              </a:extLst>
            </p:cNvPr>
            <p:cNvSpPr/>
            <p:nvPr/>
          </p:nvSpPr>
          <p:spPr>
            <a:xfrm>
              <a:off x="-2908934" y="255133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3" name="任意多边形: 形状 312">
              <a:extLst>
                <a:ext uri="{FF2B5EF4-FFF2-40B4-BE49-F238E27FC236}">
                  <a16:creationId xmlns:a16="http://schemas.microsoft.com/office/drawing/2014/main" id="{7BB3E529-E85D-06EE-5EF4-8FD55BEA465B}"/>
                </a:ext>
              </a:extLst>
            </p:cNvPr>
            <p:cNvSpPr/>
            <p:nvPr/>
          </p:nvSpPr>
          <p:spPr>
            <a:xfrm>
              <a:off x="-2623390" y="226602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4" name="任意多边形: 形状 313">
              <a:extLst>
                <a:ext uri="{FF2B5EF4-FFF2-40B4-BE49-F238E27FC236}">
                  <a16:creationId xmlns:a16="http://schemas.microsoft.com/office/drawing/2014/main" id="{AD64495C-89D0-4A31-EB27-8E5674EA911C}"/>
                </a:ext>
              </a:extLst>
            </p:cNvPr>
            <p:cNvSpPr/>
            <p:nvPr/>
          </p:nvSpPr>
          <p:spPr>
            <a:xfrm>
              <a:off x="-2908934" y="3101329"/>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5" name="任意多边形: 形状 314">
              <a:extLst>
                <a:ext uri="{FF2B5EF4-FFF2-40B4-BE49-F238E27FC236}">
                  <a16:creationId xmlns:a16="http://schemas.microsoft.com/office/drawing/2014/main" id="{FBCF2F50-2008-647C-E831-814278098AB2}"/>
                </a:ext>
              </a:extLst>
            </p:cNvPr>
            <p:cNvSpPr/>
            <p:nvPr/>
          </p:nvSpPr>
          <p:spPr>
            <a:xfrm>
              <a:off x="-2911629" y="3965157"/>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6" name="任意多边形: 形状 315">
              <a:extLst>
                <a:ext uri="{FF2B5EF4-FFF2-40B4-BE49-F238E27FC236}">
                  <a16:creationId xmlns:a16="http://schemas.microsoft.com/office/drawing/2014/main" id="{443DADC0-DAB3-0EC3-B9A6-D77C5F010145}"/>
                </a:ext>
              </a:extLst>
            </p:cNvPr>
            <p:cNvSpPr/>
            <p:nvPr/>
          </p:nvSpPr>
          <p:spPr>
            <a:xfrm>
              <a:off x="-2623390" y="3392089"/>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7" name="任意多边形: 形状 316">
              <a:extLst>
                <a:ext uri="{FF2B5EF4-FFF2-40B4-BE49-F238E27FC236}">
                  <a16:creationId xmlns:a16="http://schemas.microsoft.com/office/drawing/2014/main" id="{FD47DB2F-B37D-4B0C-044F-9CA366D60514}"/>
                </a:ext>
              </a:extLst>
            </p:cNvPr>
            <p:cNvSpPr/>
            <p:nvPr/>
          </p:nvSpPr>
          <p:spPr>
            <a:xfrm>
              <a:off x="-2623390" y="3676153"/>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19" name="任意多边形: 形状 318">
              <a:extLst>
                <a:ext uri="{FF2B5EF4-FFF2-40B4-BE49-F238E27FC236}">
                  <a16:creationId xmlns:a16="http://schemas.microsoft.com/office/drawing/2014/main" id="{5E9D698C-895F-6A61-16BF-98BF669D9E9C}"/>
                </a:ext>
              </a:extLst>
            </p:cNvPr>
            <p:cNvSpPr/>
            <p:nvPr/>
          </p:nvSpPr>
          <p:spPr>
            <a:xfrm>
              <a:off x="-2332373" y="1978024"/>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20" name="任意多边形: 形状 319">
              <a:extLst>
                <a:ext uri="{FF2B5EF4-FFF2-40B4-BE49-F238E27FC236}">
                  <a16:creationId xmlns:a16="http://schemas.microsoft.com/office/drawing/2014/main" id="{944BC40F-491F-D574-851B-883EA71EA07C}"/>
                </a:ext>
              </a:extLst>
            </p:cNvPr>
            <p:cNvSpPr/>
            <p:nvPr/>
          </p:nvSpPr>
          <p:spPr>
            <a:xfrm>
              <a:off x="-2910875" y="1984751"/>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21" name="任意多边形: 形状 320">
              <a:extLst>
                <a:ext uri="{FF2B5EF4-FFF2-40B4-BE49-F238E27FC236}">
                  <a16:creationId xmlns:a16="http://schemas.microsoft.com/office/drawing/2014/main" id="{96B8C439-24D4-7A9F-D12A-2F8475B3173D}"/>
                </a:ext>
              </a:extLst>
            </p:cNvPr>
            <p:cNvSpPr/>
            <p:nvPr/>
          </p:nvSpPr>
          <p:spPr>
            <a:xfrm>
              <a:off x="-2911629" y="1698096"/>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22" name="任意多边形: 形状 321">
              <a:extLst>
                <a:ext uri="{FF2B5EF4-FFF2-40B4-BE49-F238E27FC236}">
                  <a16:creationId xmlns:a16="http://schemas.microsoft.com/office/drawing/2014/main" id="{EAE44F50-4FA2-5AFF-A5AD-8CE835D79D04}"/>
                </a:ext>
              </a:extLst>
            </p:cNvPr>
            <p:cNvSpPr/>
            <p:nvPr/>
          </p:nvSpPr>
          <p:spPr>
            <a:xfrm>
              <a:off x="-2338224" y="2820025"/>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dirty="0">
                <a:latin typeface="Arial" panose="020B0604020202020204" pitchFamily="34" charset="0"/>
              </a:endParaRPr>
            </a:p>
          </p:txBody>
        </p:sp>
        <p:sp>
          <p:nvSpPr>
            <p:cNvPr id="323" name="任意多边形: 形状 322">
              <a:extLst>
                <a:ext uri="{FF2B5EF4-FFF2-40B4-BE49-F238E27FC236}">
                  <a16:creationId xmlns:a16="http://schemas.microsoft.com/office/drawing/2014/main" id="{D54E3A46-CEC5-4C7F-7456-E1CB23400D36}"/>
                </a:ext>
              </a:extLst>
            </p:cNvPr>
            <p:cNvSpPr/>
            <p:nvPr/>
          </p:nvSpPr>
          <p:spPr>
            <a:xfrm>
              <a:off x="-2337225" y="3964672"/>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dirty="0">
                <a:latin typeface="Arial" panose="020B0604020202020204" pitchFamily="34" charset="0"/>
              </a:endParaRPr>
            </a:p>
          </p:txBody>
        </p:sp>
        <p:sp>
          <p:nvSpPr>
            <p:cNvPr id="325" name="任意多边形: 形状 324">
              <a:extLst>
                <a:ext uri="{FF2B5EF4-FFF2-40B4-BE49-F238E27FC236}">
                  <a16:creationId xmlns:a16="http://schemas.microsoft.com/office/drawing/2014/main" id="{4D764F5A-1A46-48B4-C905-61E50E6813A0}"/>
                </a:ext>
              </a:extLst>
            </p:cNvPr>
            <p:cNvSpPr/>
            <p:nvPr/>
          </p:nvSpPr>
          <p:spPr>
            <a:xfrm>
              <a:off x="-3769724" y="1720992"/>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326" name="任意多边形: 形状 325">
              <a:extLst>
                <a:ext uri="{FF2B5EF4-FFF2-40B4-BE49-F238E27FC236}">
                  <a16:creationId xmlns:a16="http://schemas.microsoft.com/office/drawing/2014/main" id="{E041424C-6C08-3F2A-754A-114AB373F4C6}"/>
                </a:ext>
              </a:extLst>
            </p:cNvPr>
            <p:cNvSpPr/>
            <p:nvPr/>
          </p:nvSpPr>
          <p:spPr>
            <a:xfrm>
              <a:off x="-3482478" y="1720992"/>
              <a:ext cx="288000" cy="288000"/>
            </a:xfrm>
            <a:custGeom>
              <a:avLst/>
              <a:gdLst>
                <a:gd name="connsiteX0" fmla="*/ 0 w 287411"/>
                <a:gd name="connsiteY0" fmla="*/ 0 h 274547"/>
                <a:gd name="connsiteX1" fmla="*/ 287411 w 287411"/>
                <a:gd name="connsiteY1" fmla="*/ 0 h 274547"/>
                <a:gd name="connsiteX2" fmla="*/ 287411 w 287411"/>
                <a:gd name="connsiteY2" fmla="*/ 274547 h 274547"/>
                <a:gd name="connsiteX3" fmla="*/ 0 w 287411"/>
                <a:gd name="connsiteY3" fmla="*/ 274547 h 274547"/>
              </a:gdLst>
              <a:ahLst/>
              <a:cxnLst>
                <a:cxn ang="0">
                  <a:pos x="connsiteX0" y="connsiteY0"/>
                </a:cxn>
                <a:cxn ang="0">
                  <a:pos x="connsiteX1" y="connsiteY1"/>
                </a:cxn>
                <a:cxn ang="0">
                  <a:pos x="connsiteX2" y="connsiteY2"/>
                </a:cxn>
                <a:cxn ang="0">
                  <a:pos x="connsiteX3" y="connsiteY3"/>
                </a:cxn>
              </a:cxnLst>
              <a:rect l="l" t="t" r="r" b="b"/>
              <a:pathLst>
                <a:path w="287411" h="274547">
                  <a:moveTo>
                    <a:pt x="0" y="0"/>
                  </a:moveTo>
                  <a:lnTo>
                    <a:pt x="287411" y="0"/>
                  </a:lnTo>
                  <a:lnTo>
                    <a:pt x="287411" y="274547"/>
                  </a:lnTo>
                  <a:lnTo>
                    <a:pt x="0" y="274547"/>
                  </a:lnTo>
                  <a:close/>
                </a:path>
              </a:pathLst>
            </a:custGeom>
            <a:solidFill>
              <a:schemeClr val="accent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sp>
        <p:nvSpPr>
          <p:cNvPr id="292" name="TextBox 291">
            <a:extLst>
              <a:ext uri="{FF2B5EF4-FFF2-40B4-BE49-F238E27FC236}">
                <a16:creationId xmlns:a16="http://schemas.microsoft.com/office/drawing/2014/main" id="{1A890D91-4066-1C41-2A0D-D9269EE523BA}"/>
              </a:ext>
            </a:extLst>
          </p:cNvPr>
          <p:cNvSpPr txBox="1"/>
          <p:nvPr/>
        </p:nvSpPr>
        <p:spPr>
          <a:xfrm>
            <a:off x="5936339" y="3361068"/>
            <a:ext cx="5435026" cy="2627642"/>
          </a:xfrm>
          <a:prstGeom prst="rect">
            <a:avLst/>
          </a:prstGeom>
          <a:noFill/>
        </p:spPr>
        <p:txBody>
          <a:bodyPr wrap="square" lIns="0" tIns="0" rIns="0" bIns="0">
            <a:noAutofit/>
          </a:bodyPr>
          <a:lstStyle/>
          <a:p>
            <a:pPr algn="just">
              <a:lnSpc>
                <a:spcPct val="120000"/>
              </a:lnSpc>
              <a:spcAft>
                <a:spcPts val="600"/>
              </a:spcAft>
            </a:pPr>
            <a:r>
              <a:rPr lang="zh-CN" altLang="en-US" sz="1400" b="1">
                <a:solidFill>
                  <a:schemeClr val="bg1"/>
                </a:solidFill>
                <a:latin typeface="Arial" panose="020B0604020202020204" pitchFamily="34" charset="0"/>
              </a:rPr>
              <a:t>展望未来中国网络游戏市场发展，主要呈现出如下趋势：</a:t>
            </a:r>
          </a:p>
          <a:p>
            <a:pPr algn="just">
              <a:lnSpc>
                <a:spcPct val="120000"/>
              </a:lnSpc>
              <a:spcAft>
                <a:spcPts val="600"/>
              </a:spcAft>
            </a:pPr>
            <a:r>
              <a:rPr lang="zh-CN" altLang="en-US" sz="1400">
                <a:solidFill>
                  <a:schemeClr val="bg1"/>
                </a:solidFill>
                <a:latin typeface="Arial" panose="020B0604020202020204" pitchFamily="34" charset="0"/>
              </a:rPr>
              <a:t>首先，中国网络游戏市场已经逐渐步入成熟期，但是未来</a:t>
            </a:r>
            <a:r>
              <a:rPr lang="en-US" altLang="zh-CN" sz="1400">
                <a:solidFill>
                  <a:schemeClr val="bg1"/>
                </a:solidFill>
                <a:latin typeface="Arial" panose="020B0604020202020204" pitchFamily="34" charset="0"/>
              </a:rPr>
              <a:t>5</a:t>
            </a:r>
            <a:r>
              <a:rPr lang="zh-CN" altLang="en-US" sz="1400">
                <a:solidFill>
                  <a:schemeClr val="bg1"/>
                </a:solidFill>
                <a:latin typeface="Arial" panose="020B0604020202020204" pitchFamily="34" charset="0"/>
              </a:rPr>
              <a:t>年中国网络游戏市场规模仍然将快速增长，监管工作将日益完善和严格。</a:t>
            </a:r>
          </a:p>
          <a:p>
            <a:pPr algn="just">
              <a:lnSpc>
                <a:spcPct val="120000"/>
              </a:lnSpc>
              <a:spcAft>
                <a:spcPts val="600"/>
              </a:spcAft>
            </a:pPr>
            <a:r>
              <a:rPr lang="zh-CN" altLang="en-US" sz="1400">
                <a:solidFill>
                  <a:schemeClr val="bg1"/>
                </a:solidFill>
                <a:latin typeface="Arial" panose="020B0604020202020204" pitchFamily="34" charset="0"/>
              </a:rPr>
              <a:t>激烈的市场竞争将促使游戏开发企业创新，量变最终将产生质变。由于市场的竞争的激烈程度在不断加剧，将推动网络游戏公司必须突破当前同质化的竞争，下一步网络游戏开发商将会玩法创新上取得突破。</a:t>
            </a:r>
          </a:p>
          <a:p>
            <a:pPr algn="just">
              <a:lnSpc>
                <a:spcPct val="120000"/>
              </a:lnSpc>
              <a:spcAft>
                <a:spcPts val="600"/>
              </a:spcAft>
            </a:pPr>
            <a:r>
              <a:rPr lang="zh-CN" altLang="en-US" sz="1400">
                <a:solidFill>
                  <a:schemeClr val="bg1"/>
                </a:solidFill>
                <a:latin typeface="Arial" panose="020B0604020202020204" pitchFamily="34" charset="0"/>
              </a:rPr>
              <a:t>网络游戏海外出口规模将面临较大发展机会。当前，电子游戏的网络化是全球性的大趋势。不管是</a:t>
            </a:r>
            <a:r>
              <a:rPr lang="en-US" altLang="zh-CN" sz="1400">
                <a:solidFill>
                  <a:schemeClr val="bg1"/>
                </a:solidFill>
                <a:latin typeface="Arial" panose="020B0604020202020204" pitchFamily="34" charset="0"/>
              </a:rPr>
              <a:t>PC</a:t>
            </a:r>
            <a:r>
              <a:rPr lang="zh-CN" altLang="en-US" sz="1400">
                <a:solidFill>
                  <a:schemeClr val="bg1"/>
                </a:solidFill>
                <a:latin typeface="Arial" panose="020B0604020202020204" pitchFamily="34" charset="0"/>
              </a:rPr>
              <a:t>游戏还是电视机游戏，不管是在欧美、北美，还是亚洲太平洋地区，网络游戏都是一个重要的潮流。</a:t>
            </a:r>
          </a:p>
        </p:txBody>
      </p:sp>
      <p:sp>
        <p:nvSpPr>
          <p:cNvPr id="3" name="Title 2">
            <a:extLst>
              <a:ext uri="{FF2B5EF4-FFF2-40B4-BE49-F238E27FC236}">
                <a16:creationId xmlns:a16="http://schemas.microsoft.com/office/drawing/2014/main" id="{EEA3148E-040B-AA90-4D93-BB0237509C02}"/>
              </a:ext>
            </a:extLst>
          </p:cNvPr>
          <p:cNvSpPr>
            <a:spLocks noGrp="1"/>
          </p:cNvSpPr>
          <p:nvPr>
            <p:ph type="title"/>
          </p:nvPr>
        </p:nvSpPr>
        <p:spPr>
          <a:xfrm>
            <a:off x="5936339" y="2354595"/>
            <a:ext cx="1531261" cy="540000"/>
          </a:xfrm>
        </p:spPr>
        <p:txBody>
          <a:bodyPr>
            <a:noAutofit/>
          </a:bodyPr>
          <a:lstStyle/>
          <a:p>
            <a:r>
              <a:rPr lang="zh-CN" altLang="en-US"/>
              <a:t>发展趋势</a:t>
            </a:r>
          </a:p>
        </p:txBody>
      </p:sp>
    </p:spTree>
    <p:extLst>
      <p:ext uri="{BB962C8B-B14F-4D97-AF65-F5344CB8AC3E}">
        <p14:creationId xmlns:p14="http://schemas.microsoft.com/office/powerpoint/2010/main" val="384261753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1A965761-078C-35B5-E608-96F8DDCF4C27}"/>
              </a:ext>
            </a:extLst>
          </p:cNvPr>
          <p:cNvSpPr>
            <a:spLocks noGrp="1"/>
          </p:cNvSpPr>
          <p:nvPr>
            <p:ph type="body" sz="quarter" idx="10"/>
          </p:nvPr>
        </p:nvSpPr>
        <p:spPr/>
        <p:txBody>
          <a:bodyPr>
            <a:noAutofit/>
          </a:bodyPr>
          <a:lstStyle/>
          <a:p>
            <a:r>
              <a:rPr lang="en-US" altLang="zh-CN"/>
              <a:t>04</a:t>
            </a:r>
            <a:endParaRPr lang="zh-CN" altLang="en-US" dirty="0"/>
          </a:p>
        </p:txBody>
      </p:sp>
      <p:sp>
        <p:nvSpPr>
          <p:cNvPr id="5" name="文本占位符 4">
            <a:extLst>
              <a:ext uri="{FF2B5EF4-FFF2-40B4-BE49-F238E27FC236}">
                <a16:creationId xmlns:a16="http://schemas.microsoft.com/office/drawing/2014/main" id="{59A3D275-A708-DA11-EA71-945DB3930AF5}"/>
              </a:ext>
            </a:extLst>
          </p:cNvPr>
          <p:cNvSpPr>
            <a:spLocks noGrp="1"/>
          </p:cNvSpPr>
          <p:nvPr>
            <p:ph type="body" sz="quarter" idx="11"/>
          </p:nvPr>
        </p:nvSpPr>
        <p:spPr/>
        <p:txBody>
          <a:bodyPr>
            <a:noAutofit/>
          </a:bodyPr>
          <a:lstStyle/>
          <a:p>
            <a:r>
              <a:rPr lang="zh-CN" altLang="en-US"/>
              <a:t>网络游戏市场监管</a:t>
            </a:r>
          </a:p>
        </p:txBody>
      </p:sp>
      <p:sp>
        <p:nvSpPr>
          <p:cNvPr id="36" name="矩形 1">
            <a:extLst>
              <a:ext uri="{FF2B5EF4-FFF2-40B4-BE49-F238E27FC236}">
                <a16:creationId xmlns:a16="http://schemas.microsoft.com/office/drawing/2014/main" id="{A9DDBC0A-0C25-10AC-B35C-1A4015A019A8}"/>
              </a:ext>
            </a:extLst>
          </p:cNvPr>
          <p:cNvSpPr/>
          <p:nvPr/>
        </p:nvSpPr>
        <p:spPr>
          <a:xfrm>
            <a:off x="4302779" y="2502168"/>
            <a:ext cx="754159" cy="25146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37" name="图形 2">
            <a:extLst>
              <a:ext uri="{FF2B5EF4-FFF2-40B4-BE49-F238E27FC236}">
                <a16:creationId xmlns:a16="http://schemas.microsoft.com/office/drawing/2014/main" id="{B42C5C4B-7018-3457-95E2-340EBBB564DA}"/>
              </a:ext>
            </a:extLst>
          </p:cNvPr>
          <p:cNvGrpSpPr/>
          <p:nvPr/>
        </p:nvGrpSpPr>
        <p:grpSpPr>
          <a:xfrm>
            <a:off x="3903036" y="5073697"/>
            <a:ext cx="5988383" cy="279860"/>
            <a:chOff x="3903036" y="5073697"/>
            <a:chExt cx="5988383" cy="279860"/>
          </a:xfrm>
        </p:grpSpPr>
        <p:grpSp>
          <p:nvGrpSpPr>
            <p:cNvPr id="38" name="图形 2">
              <a:extLst>
                <a:ext uri="{FF2B5EF4-FFF2-40B4-BE49-F238E27FC236}">
                  <a16:creationId xmlns:a16="http://schemas.microsoft.com/office/drawing/2014/main" id="{B75A58EE-8E67-D740-7A77-4747FD2E2D8A}"/>
                </a:ext>
              </a:extLst>
            </p:cNvPr>
            <p:cNvGrpSpPr/>
            <p:nvPr/>
          </p:nvGrpSpPr>
          <p:grpSpPr>
            <a:xfrm>
              <a:off x="3903036" y="5073697"/>
              <a:ext cx="279814" cy="279814"/>
              <a:chOff x="3903036" y="5073697"/>
              <a:chExt cx="279814" cy="279814"/>
            </a:xfrm>
          </p:grpSpPr>
          <p:sp>
            <p:nvSpPr>
              <p:cNvPr id="65" name="任意多边形: 形状 35">
                <a:extLst>
                  <a:ext uri="{FF2B5EF4-FFF2-40B4-BE49-F238E27FC236}">
                    <a16:creationId xmlns:a16="http://schemas.microsoft.com/office/drawing/2014/main" id="{3DADCCEF-C566-236D-17A3-109AAB46E019}"/>
                  </a:ext>
                </a:extLst>
              </p:cNvPr>
              <p:cNvSpPr/>
              <p:nvPr/>
            </p:nvSpPr>
            <p:spPr>
              <a:xfrm rot="-792561">
                <a:off x="3926553" y="5097214"/>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6" name="任意多边形: 形状 36">
                <a:extLst>
                  <a:ext uri="{FF2B5EF4-FFF2-40B4-BE49-F238E27FC236}">
                    <a16:creationId xmlns:a16="http://schemas.microsoft.com/office/drawing/2014/main" id="{92F32CC6-980D-3D4B-2DA6-497BFCB04DEE}"/>
                  </a:ext>
                </a:extLst>
              </p:cNvPr>
              <p:cNvSpPr/>
              <p:nvPr/>
            </p:nvSpPr>
            <p:spPr>
              <a:xfrm>
                <a:off x="3959508"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39" name="图形 2">
              <a:extLst>
                <a:ext uri="{FF2B5EF4-FFF2-40B4-BE49-F238E27FC236}">
                  <a16:creationId xmlns:a16="http://schemas.microsoft.com/office/drawing/2014/main" id="{9E8092EE-FB7A-CF59-F1F1-373962A9CBFA}"/>
                </a:ext>
              </a:extLst>
            </p:cNvPr>
            <p:cNvGrpSpPr/>
            <p:nvPr/>
          </p:nvGrpSpPr>
          <p:grpSpPr>
            <a:xfrm>
              <a:off x="4539952" y="5073699"/>
              <a:ext cx="279814" cy="279814"/>
              <a:chOff x="4539952" y="5073699"/>
              <a:chExt cx="279814" cy="279814"/>
            </a:xfrm>
          </p:grpSpPr>
          <p:sp>
            <p:nvSpPr>
              <p:cNvPr id="63" name="任意多边形: 形状 33">
                <a:extLst>
                  <a:ext uri="{FF2B5EF4-FFF2-40B4-BE49-F238E27FC236}">
                    <a16:creationId xmlns:a16="http://schemas.microsoft.com/office/drawing/2014/main" id="{78CDCCDF-CA2D-D96A-EF6E-B9A0F068E126}"/>
                  </a:ext>
                </a:extLst>
              </p:cNvPr>
              <p:cNvSpPr/>
              <p:nvPr/>
            </p:nvSpPr>
            <p:spPr>
              <a:xfrm rot="-792561">
                <a:off x="4563469" y="5097215"/>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4" name="任意多边形: 形状 34">
                <a:extLst>
                  <a:ext uri="{FF2B5EF4-FFF2-40B4-BE49-F238E27FC236}">
                    <a16:creationId xmlns:a16="http://schemas.microsoft.com/office/drawing/2014/main" id="{060BFD85-1A97-8A64-2D26-8278670275B0}"/>
                  </a:ext>
                </a:extLst>
              </p:cNvPr>
              <p:cNvSpPr/>
              <p:nvPr/>
            </p:nvSpPr>
            <p:spPr>
              <a:xfrm>
                <a:off x="459644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0" name="图形 2">
              <a:extLst>
                <a:ext uri="{FF2B5EF4-FFF2-40B4-BE49-F238E27FC236}">
                  <a16:creationId xmlns:a16="http://schemas.microsoft.com/office/drawing/2014/main" id="{BF920EBF-A06C-E413-6D63-94CA9774AE5E}"/>
                </a:ext>
              </a:extLst>
            </p:cNvPr>
            <p:cNvGrpSpPr/>
            <p:nvPr/>
          </p:nvGrpSpPr>
          <p:grpSpPr>
            <a:xfrm>
              <a:off x="5176862" y="5073707"/>
              <a:ext cx="279814" cy="279814"/>
              <a:chOff x="5176862" y="5073707"/>
              <a:chExt cx="279814" cy="279814"/>
            </a:xfrm>
          </p:grpSpPr>
          <p:sp>
            <p:nvSpPr>
              <p:cNvPr id="61" name="任意多边形: 形状 31">
                <a:extLst>
                  <a:ext uri="{FF2B5EF4-FFF2-40B4-BE49-F238E27FC236}">
                    <a16:creationId xmlns:a16="http://schemas.microsoft.com/office/drawing/2014/main" id="{C39D098D-0651-2D01-FD2A-D811B5212CBB}"/>
                  </a:ext>
                </a:extLst>
              </p:cNvPr>
              <p:cNvSpPr/>
              <p:nvPr/>
            </p:nvSpPr>
            <p:spPr>
              <a:xfrm rot="-792561">
                <a:off x="5200379" y="5097224"/>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2" name="任意多边形: 形状 32">
                <a:extLst>
                  <a:ext uri="{FF2B5EF4-FFF2-40B4-BE49-F238E27FC236}">
                    <a16:creationId xmlns:a16="http://schemas.microsoft.com/office/drawing/2014/main" id="{E7C55A0B-A2AD-3235-803C-76156C98FCD0}"/>
                  </a:ext>
                </a:extLst>
              </p:cNvPr>
              <p:cNvSpPr/>
              <p:nvPr/>
            </p:nvSpPr>
            <p:spPr>
              <a:xfrm>
                <a:off x="5233322"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1" name="图形 2">
              <a:extLst>
                <a:ext uri="{FF2B5EF4-FFF2-40B4-BE49-F238E27FC236}">
                  <a16:creationId xmlns:a16="http://schemas.microsoft.com/office/drawing/2014/main" id="{8788B463-8BF5-2108-56F3-E05A6B5257E1}"/>
                </a:ext>
              </a:extLst>
            </p:cNvPr>
            <p:cNvGrpSpPr/>
            <p:nvPr/>
          </p:nvGrpSpPr>
          <p:grpSpPr>
            <a:xfrm>
              <a:off x="5813711" y="5073724"/>
              <a:ext cx="279814" cy="279814"/>
              <a:chOff x="5813711" y="5073724"/>
              <a:chExt cx="279814" cy="279814"/>
            </a:xfrm>
          </p:grpSpPr>
          <p:sp>
            <p:nvSpPr>
              <p:cNvPr id="59" name="任意多边形: 形状 29">
                <a:extLst>
                  <a:ext uri="{FF2B5EF4-FFF2-40B4-BE49-F238E27FC236}">
                    <a16:creationId xmlns:a16="http://schemas.microsoft.com/office/drawing/2014/main" id="{AEAB7313-2E7E-5AD4-1828-BC5CDAE08B32}"/>
                  </a:ext>
                </a:extLst>
              </p:cNvPr>
              <p:cNvSpPr/>
              <p:nvPr/>
            </p:nvSpPr>
            <p:spPr>
              <a:xfrm rot="-792561">
                <a:off x="5837228" y="5097241"/>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60" name="任意多边形: 形状 30">
                <a:extLst>
                  <a:ext uri="{FF2B5EF4-FFF2-40B4-BE49-F238E27FC236}">
                    <a16:creationId xmlns:a16="http://schemas.microsoft.com/office/drawing/2014/main" id="{904962DC-B4AA-0098-3DD3-B6980DA981DD}"/>
                  </a:ext>
                </a:extLst>
              </p:cNvPr>
              <p:cNvSpPr/>
              <p:nvPr/>
            </p:nvSpPr>
            <p:spPr>
              <a:xfrm>
                <a:off x="5870263"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2" name="图形 2">
              <a:extLst>
                <a:ext uri="{FF2B5EF4-FFF2-40B4-BE49-F238E27FC236}">
                  <a16:creationId xmlns:a16="http://schemas.microsoft.com/office/drawing/2014/main" id="{616E80ED-B353-6D25-D3DA-848FBD9761A9}"/>
                </a:ext>
              </a:extLst>
            </p:cNvPr>
            <p:cNvGrpSpPr/>
            <p:nvPr/>
          </p:nvGrpSpPr>
          <p:grpSpPr>
            <a:xfrm>
              <a:off x="6450628" y="5073732"/>
              <a:ext cx="279814" cy="279814"/>
              <a:chOff x="6450628" y="5073732"/>
              <a:chExt cx="279814" cy="279814"/>
            </a:xfrm>
          </p:grpSpPr>
          <p:sp>
            <p:nvSpPr>
              <p:cNvPr id="57" name="任意多边形: 形状 27">
                <a:extLst>
                  <a:ext uri="{FF2B5EF4-FFF2-40B4-BE49-F238E27FC236}">
                    <a16:creationId xmlns:a16="http://schemas.microsoft.com/office/drawing/2014/main" id="{558F3D49-866B-9C2C-9B0E-73B612587F7E}"/>
                  </a:ext>
                </a:extLst>
              </p:cNvPr>
              <p:cNvSpPr/>
              <p:nvPr/>
            </p:nvSpPr>
            <p:spPr>
              <a:xfrm rot="-792561">
                <a:off x="6474144" y="5097249"/>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8" name="任意多边形: 形状 28">
                <a:extLst>
                  <a:ext uri="{FF2B5EF4-FFF2-40B4-BE49-F238E27FC236}">
                    <a16:creationId xmlns:a16="http://schemas.microsoft.com/office/drawing/2014/main" id="{0E0D600A-9102-74DE-7B60-849C526B3B70}"/>
                  </a:ext>
                </a:extLst>
              </p:cNvPr>
              <p:cNvSpPr/>
              <p:nvPr/>
            </p:nvSpPr>
            <p:spPr>
              <a:xfrm>
                <a:off x="6507205"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3" name="图形 2">
              <a:extLst>
                <a:ext uri="{FF2B5EF4-FFF2-40B4-BE49-F238E27FC236}">
                  <a16:creationId xmlns:a16="http://schemas.microsoft.com/office/drawing/2014/main" id="{1E6A2281-DB8F-88A0-EE97-68194A8411F5}"/>
                </a:ext>
              </a:extLst>
            </p:cNvPr>
            <p:cNvGrpSpPr/>
            <p:nvPr/>
          </p:nvGrpSpPr>
          <p:grpSpPr>
            <a:xfrm>
              <a:off x="7087537" y="5073733"/>
              <a:ext cx="279814" cy="279814"/>
              <a:chOff x="7087537" y="5073733"/>
              <a:chExt cx="279814" cy="279814"/>
            </a:xfrm>
          </p:grpSpPr>
          <p:sp>
            <p:nvSpPr>
              <p:cNvPr id="55" name="任意多边形: 形状 25">
                <a:extLst>
                  <a:ext uri="{FF2B5EF4-FFF2-40B4-BE49-F238E27FC236}">
                    <a16:creationId xmlns:a16="http://schemas.microsoft.com/office/drawing/2014/main" id="{16147DC8-C78D-A75B-3CB7-255CB0D11B31}"/>
                  </a:ext>
                </a:extLst>
              </p:cNvPr>
              <p:cNvSpPr/>
              <p:nvPr/>
            </p:nvSpPr>
            <p:spPr>
              <a:xfrm rot="-792561">
                <a:off x="7111054" y="5097250"/>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6" name="任意多边形: 形状 26">
                <a:extLst>
                  <a:ext uri="{FF2B5EF4-FFF2-40B4-BE49-F238E27FC236}">
                    <a16:creationId xmlns:a16="http://schemas.microsoft.com/office/drawing/2014/main" id="{F8F91AF2-E148-2EB7-5A2B-36E3615338A4}"/>
                  </a:ext>
                </a:extLst>
              </p:cNvPr>
              <p:cNvSpPr/>
              <p:nvPr/>
            </p:nvSpPr>
            <p:spPr>
              <a:xfrm>
                <a:off x="7144146"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2" y="0"/>
                      <a:pt x="0" y="37423"/>
                      <a:pt x="0" y="83582"/>
                    </a:cubicBezTo>
                    <a:cubicBezTo>
                      <a:pt x="0" y="129741"/>
                      <a:pt x="37422"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4" name="图形 2">
              <a:extLst>
                <a:ext uri="{FF2B5EF4-FFF2-40B4-BE49-F238E27FC236}">
                  <a16:creationId xmlns:a16="http://schemas.microsoft.com/office/drawing/2014/main" id="{624110A7-C6C3-DCBA-18DE-3C49BEF65E45}"/>
                </a:ext>
              </a:extLst>
            </p:cNvPr>
            <p:cNvGrpSpPr/>
            <p:nvPr/>
          </p:nvGrpSpPr>
          <p:grpSpPr>
            <a:xfrm>
              <a:off x="7724453" y="5073741"/>
              <a:ext cx="279814" cy="279814"/>
              <a:chOff x="7724453" y="5073741"/>
              <a:chExt cx="279814" cy="279814"/>
            </a:xfrm>
          </p:grpSpPr>
          <p:sp>
            <p:nvSpPr>
              <p:cNvPr id="53" name="任意多边形: 形状 23">
                <a:extLst>
                  <a:ext uri="{FF2B5EF4-FFF2-40B4-BE49-F238E27FC236}">
                    <a16:creationId xmlns:a16="http://schemas.microsoft.com/office/drawing/2014/main" id="{77D6B6F0-EA7F-BB00-26AF-95FECF801AF4}"/>
                  </a:ext>
                </a:extLst>
              </p:cNvPr>
              <p:cNvSpPr/>
              <p:nvPr/>
            </p:nvSpPr>
            <p:spPr>
              <a:xfrm rot="-792561">
                <a:off x="7747970" y="5097258"/>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4" name="任意多边形: 形状 24">
                <a:extLst>
                  <a:ext uri="{FF2B5EF4-FFF2-40B4-BE49-F238E27FC236}">
                    <a16:creationId xmlns:a16="http://schemas.microsoft.com/office/drawing/2014/main" id="{6462D7A7-1053-CF5C-6917-E0BAD542283B}"/>
                  </a:ext>
                </a:extLst>
              </p:cNvPr>
              <p:cNvSpPr/>
              <p:nvPr/>
            </p:nvSpPr>
            <p:spPr>
              <a:xfrm>
                <a:off x="7781087"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accent2"/>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5" name="图形 2">
              <a:extLst>
                <a:ext uri="{FF2B5EF4-FFF2-40B4-BE49-F238E27FC236}">
                  <a16:creationId xmlns:a16="http://schemas.microsoft.com/office/drawing/2014/main" id="{E4266712-0757-BBB1-73B6-86B50D3F3791}"/>
                </a:ext>
              </a:extLst>
            </p:cNvPr>
            <p:cNvGrpSpPr/>
            <p:nvPr/>
          </p:nvGrpSpPr>
          <p:grpSpPr>
            <a:xfrm>
              <a:off x="8361370" y="5073743"/>
              <a:ext cx="279814" cy="279814"/>
              <a:chOff x="8361370" y="5073743"/>
              <a:chExt cx="279814" cy="279814"/>
            </a:xfrm>
          </p:grpSpPr>
          <p:sp>
            <p:nvSpPr>
              <p:cNvPr id="51" name="任意多边形: 形状 21">
                <a:extLst>
                  <a:ext uri="{FF2B5EF4-FFF2-40B4-BE49-F238E27FC236}">
                    <a16:creationId xmlns:a16="http://schemas.microsoft.com/office/drawing/2014/main" id="{308D4477-016D-5B5D-1A66-5102198DA4E1}"/>
                  </a:ext>
                </a:extLst>
              </p:cNvPr>
              <p:cNvSpPr/>
              <p:nvPr/>
            </p:nvSpPr>
            <p:spPr>
              <a:xfrm rot="-792561">
                <a:off x="8384887" y="5097259"/>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09"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2" name="任意多边形: 形状 22">
                <a:extLst>
                  <a:ext uri="{FF2B5EF4-FFF2-40B4-BE49-F238E27FC236}">
                    <a16:creationId xmlns:a16="http://schemas.microsoft.com/office/drawing/2014/main" id="{8E28A8DF-4C60-1DBA-EF62-5BCACD55D53E}"/>
                  </a:ext>
                </a:extLst>
              </p:cNvPr>
              <p:cNvSpPr/>
              <p:nvPr/>
            </p:nvSpPr>
            <p:spPr>
              <a:xfrm>
                <a:off x="841802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nvGrpSpPr>
            <p:cNvPr id="46" name="图形 2">
              <a:extLst>
                <a:ext uri="{FF2B5EF4-FFF2-40B4-BE49-F238E27FC236}">
                  <a16:creationId xmlns:a16="http://schemas.microsoft.com/office/drawing/2014/main" id="{5371CF0D-C193-A691-FB43-D3AF93B3DCAF}"/>
                </a:ext>
              </a:extLst>
            </p:cNvPr>
            <p:cNvGrpSpPr/>
            <p:nvPr/>
          </p:nvGrpSpPr>
          <p:grpSpPr>
            <a:xfrm>
              <a:off x="9021801" y="5097268"/>
              <a:ext cx="869618" cy="232780"/>
              <a:chOff x="9021801" y="5097268"/>
              <a:chExt cx="869618" cy="232780"/>
            </a:xfrm>
          </p:grpSpPr>
          <p:sp>
            <p:nvSpPr>
              <p:cNvPr id="47" name="任意多边形: 形状 19">
                <a:extLst>
                  <a:ext uri="{FF2B5EF4-FFF2-40B4-BE49-F238E27FC236}">
                    <a16:creationId xmlns:a16="http://schemas.microsoft.com/office/drawing/2014/main" id="{23F4F4FD-EA12-A4E4-00BD-E19C85AD9E56}"/>
                  </a:ext>
                </a:extLst>
              </p:cNvPr>
              <p:cNvSpPr/>
              <p:nvPr/>
            </p:nvSpPr>
            <p:spPr>
              <a:xfrm rot="-792561">
                <a:off x="9021801"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48" name="任意多边形: 形状 20">
                <a:extLst>
                  <a:ext uri="{FF2B5EF4-FFF2-40B4-BE49-F238E27FC236}">
                    <a16:creationId xmlns:a16="http://schemas.microsoft.com/office/drawing/2014/main" id="{49B7B71E-3D75-13E4-B680-935F76E87D91}"/>
                  </a:ext>
                </a:extLst>
              </p:cNvPr>
              <p:cNvSpPr/>
              <p:nvPr/>
            </p:nvSpPr>
            <p:spPr>
              <a:xfrm>
                <a:off x="9054971"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49" name="任意多边形: 形状 19">
                <a:extLst>
                  <a:ext uri="{FF2B5EF4-FFF2-40B4-BE49-F238E27FC236}">
                    <a16:creationId xmlns:a16="http://schemas.microsoft.com/office/drawing/2014/main" id="{FF2940B9-4B57-E5A3-EA54-595FCEFBA368}"/>
                  </a:ext>
                </a:extLst>
              </p:cNvPr>
              <p:cNvSpPr/>
              <p:nvPr/>
            </p:nvSpPr>
            <p:spPr>
              <a:xfrm rot="20807439">
                <a:off x="9658639"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noAutofit/>
              </a:bodyPr>
              <a:lstStyle/>
              <a:p>
                <a:endParaRPr lang="zh-CN" altLang="en-US">
                  <a:latin typeface="Arial" panose="020B0604020202020204" pitchFamily="34" charset="0"/>
                </a:endParaRPr>
              </a:p>
            </p:txBody>
          </p:sp>
          <p:sp>
            <p:nvSpPr>
              <p:cNvPr id="50" name="任意多边形: 形状 20">
                <a:extLst>
                  <a:ext uri="{FF2B5EF4-FFF2-40B4-BE49-F238E27FC236}">
                    <a16:creationId xmlns:a16="http://schemas.microsoft.com/office/drawing/2014/main" id="{35C11EEB-21EF-B507-459D-B8D8B8503FD5}"/>
                  </a:ext>
                </a:extLst>
              </p:cNvPr>
              <p:cNvSpPr/>
              <p:nvPr/>
            </p:nvSpPr>
            <p:spPr>
              <a:xfrm>
                <a:off x="9691809"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noAutofit/>
              </a:bodyPr>
              <a:lstStyle/>
              <a:p>
                <a:endParaRPr lang="zh-CN" altLang="en-US">
                  <a:latin typeface="Arial" panose="020B0604020202020204" pitchFamily="34" charset="0"/>
                </a:endParaRPr>
              </a:p>
            </p:txBody>
          </p:sp>
        </p:grpSp>
      </p:grpSp>
    </p:spTree>
    <p:extLst>
      <p:ext uri="{BB962C8B-B14F-4D97-AF65-F5344CB8AC3E}">
        <p14:creationId xmlns:p14="http://schemas.microsoft.com/office/powerpoint/2010/main" val="79687582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69905BF-F8E2-8CE8-2F7D-CDF824E0B8A4}"/>
              </a:ext>
            </a:extLst>
          </p:cNvPr>
          <p:cNvSpPr>
            <a:spLocks noGrp="1"/>
          </p:cNvSpPr>
          <p:nvPr>
            <p:ph type="title"/>
          </p:nvPr>
        </p:nvSpPr>
        <p:spPr/>
        <p:txBody>
          <a:bodyPr/>
          <a:lstStyle/>
          <a:p>
            <a:r>
              <a:rPr kumimoji="1" lang="zh-CN" altLang="en-US"/>
              <a:t>游戏行业市场监管措施</a:t>
            </a:r>
            <a:endParaRPr lang="zh-CN" altLang="en-US"/>
          </a:p>
        </p:txBody>
      </p:sp>
      <p:sp>
        <p:nvSpPr>
          <p:cNvPr id="49" name="TextBox 48">
            <a:extLst>
              <a:ext uri="{FF2B5EF4-FFF2-40B4-BE49-F238E27FC236}">
                <a16:creationId xmlns:a16="http://schemas.microsoft.com/office/drawing/2014/main" id="{283390AE-AE26-FF2C-FF35-DC1FBC7890BA}"/>
              </a:ext>
            </a:extLst>
          </p:cNvPr>
          <p:cNvSpPr txBox="1"/>
          <p:nvPr/>
        </p:nvSpPr>
        <p:spPr>
          <a:xfrm>
            <a:off x="1354721" y="2149293"/>
            <a:ext cx="6539600" cy="753283"/>
          </a:xfrm>
          <a:prstGeom prst="rect">
            <a:avLst/>
          </a:prstGeom>
          <a:noFill/>
        </p:spPr>
        <p:txBody>
          <a:bodyPr wrap="square" lIns="0" tIns="0" rIns="0" bIns="0">
            <a:noAutofit/>
          </a:bodyPr>
          <a:lstStyle/>
          <a:p>
            <a:pPr algn="just">
              <a:lnSpc>
                <a:spcPct val="120000"/>
              </a:lnSpc>
            </a:pPr>
            <a:r>
              <a:rPr lang="zh-CN" altLang="en-US" sz="1400">
                <a:solidFill>
                  <a:schemeClr val="bg1"/>
                </a:solidFill>
                <a:latin typeface="Arial" panose="020B0604020202020204" pitchFamily="34" charset="0"/>
              </a:rPr>
              <a:t>针对以上网络游戏行业存在的突出问题，</a:t>
            </a:r>
            <a:r>
              <a:rPr lang="en-US" altLang="zh-CN" sz="1400">
                <a:solidFill>
                  <a:schemeClr val="bg1"/>
                </a:solidFill>
                <a:latin typeface="Arial" panose="020B0604020202020204" pitchFamily="34" charset="0"/>
              </a:rPr>
              <a:t>20xx</a:t>
            </a:r>
            <a:r>
              <a:rPr lang="zh-CN" altLang="en-US" sz="1400">
                <a:solidFill>
                  <a:schemeClr val="bg1"/>
                </a:solidFill>
                <a:latin typeface="Arial" panose="020B0604020202020204" pitchFamily="34" charset="0"/>
              </a:rPr>
              <a:t>年，文化部联合相关部门，从严格主体准入制度、改进内容审查机制、加强市场监管力度、引导建立行业内自我约束机制等方面进一步规范了网络游戏市场监管：</a:t>
            </a:r>
          </a:p>
        </p:txBody>
      </p:sp>
      <p:grpSp>
        <p:nvGrpSpPr>
          <p:cNvPr id="161" name="Group 160">
            <a:extLst>
              <a:ext uri="{FF2B5EF4-FFF2-40B4-BE49-F238E27FC236}">
                <a16:creationId xmlns:a16="http://schemas.microsoft.com/office/drawing/2014/main" id="{853646C2-9EC6-1339-265E-64A469EA193F}"/>
              </a:ext>
            </a:extLst>
          </p:cNvPr>
          <p:cNvGrpSpPr/>
          <p:nvPr/>
        </p:nvGrpSpPr>
        <p:grpSpPr>
          <a:xfrm>
            <a:off x="1223689" y="4523052"/>
            <a:ext cx="4145871" cy="304151"/>
            <a:chOff x="1223689" y="4512912"/>
            <a:chExt cx="4145871" cy="304151"/>
          </a:xfrm>
        </p:grpSpPr>
        <p:sp>
          <p:nvSpPr>
            <p:cNvPr id="141" name="TextBox 140">
              <a:extLst>
                <a:ext uri="{FF2B5EF4-FFF2-40B4-BE49-F238E27FC236}">
                  <a16:creationId xmlns:a16="http://schemas.microsoft.com/office/drawing/2014/main" id="{C97CF874-0728-0DDA-D71C-5BE7F31F547E}"/>
                </a:ext>
              </a:extLst>
            </p:cNvPr>
            <p:cNvSpPr txBox="1"/>
            <p:nvPr/>
          </p:nvSpPr>
          <p:spPr>
            <a:xfrm>
              <a:off x="1223689" y="4512912"/>
              <a:ext cx="4145871" cy="304151"/>
            </a:xfrm>
            <a:prstGeom prst="roundRect">
              <a:avLst>
                <a:gd name="adj" fmla="val 50000"/>
              </a:avLst>
            </a:prstGeom>
            <a:solidFill>
              <a:schemeClr val="accent1"/>
            </a:solidFill>
          </p:spPr>
          <p:txBody>
            <a:bodyPr wrap="square" anchor="ctr">
              <a:noAutofit/>
            </a:bodyPr>
            <a:lstStyle/>
            <a:p>
              <a:pPr algn="ctr"/>
              <a:endParaRPr lang="zh-CN" altLang="en-US" sz="1200" b="1">
                <a:solidFill>
                  <a:schemeClr val="accent5"/>
                </a:solidFill>
                <a:latin typeface="Arial" panose="020B0604020202020204" pitchFamily="34" charset="0"/>
              </a:endParaRPr>
            </a:p>
          </p:txBody>
        </p:sp>
        <p:sp>
          <p:nvSpPr>
            <p:cNvPr id="119" name="TextBox 118">
              <a:extLst>
                <a:ext uri="{FF2B5EF4-FFF2-40B4-BE49-F238E27FC236}">
                  <a16:creationId xmlns:a16="http://schemas.microsoft.com/office/drawing/2014/main" id="{B7706B04-6000-7786-FDEB-ABE60658773C}"/>
                </a:ext>
              </a:extLst>
            </p:cNvPr>
            <p:cNvSpPr txBox="1"/>
            <p:nvPr/>
          </p:nvSpPr>
          <p:spPr>
            <a:xfrm>
              <a:off x="1635760" y="4512912"/>
              <a:ext cx="3677920" cy="304151"/>
            </a:xfrm>
            <a:prstGeom prst="roundRect">
              <a:avLst>
                <a:gd name="adj" fmla="val 50000"/>
              </a:avLst>
            </a:prstGeom>
            <a:solidFill>
              <a:schemeClr val="bg1"/>
            </a:solidFill>
          </p:spPr>
          <p:txBody>
            <a:bodyPr wrap="square" anchor="ctr">
              <a:noAutofit/>
            </a:bodyPr>
            <a:lstStyle/>
            <a:p>
              <a:pPr algn="ctr"/>
              <a:r>
                <a:rPr lang="en-US" altLang="zh-CN" sz="1200" b="1">
                  <a:solidFill>
                    <a:schemeClr val="tx2"/>
                  </a:solidFill>
                  <a:latin typeface="Arial" panose="020B0604020202020204" pitchFamily="34" charset="0"/>
                </a:rPr>
                <a:t>《</a:t>
              </a:r>
              <a:r>
                <a:rPr lang="zh-CN" altLang="en-US" sz="1200" b="1">
                  <a:solidFill>
                    <a:schemeClr val="tx2"/>
                  </a:solidFill>
                  <a:latin typeface="Arial" panose="020B0604020202020204" pitchFamily="34" charset="0"/>
                </a:rPr>
                <a:t>关于加强网络游戏虚拟货币管理工作的通知</a:t>
              </a:r>
              <a:r>
                <a:rPr lang="en-US" altLang="zh-CN" sz="1200" b="1">
                  <a:solidFill>
                    <a:schemeClr val="tx2"/>
                  </a:solidFill>
                  <a:latin typeface="Arial" panose="020B0604020202020204" pitchFamily="34" charset="0"/>
                </a:rPr>
                <a:t>》</a:t>
              </a:r>
              <a:endParaRPr lang="zh-CN" altLang="en-US" sz="1200" b="1">
                <a:solidFill>
                  <a:schemeClr val="tx2"/>
                </a:solidFill>
                <a:latin typeface="Arial" panose="020B0604020202020204" pitchFamily="34" charset="0"/>
              </a:endParaRPr>
            </a:p>
          </p:txBody>
        </p:sp>
        <p:grpSp>
          <p:nvGrpSpPr>
            <p:cNvPr id="130" name="Group 129">
              <a:extLst>
                <a:ext uri="{FF2B5EF4-FFF2-40B4-BE49-F238E27FC236}">
                  <a16:creationId xmlns:a16="http://schemas.microsoft.com/office/drawing/2014/main" id="{896D99D0-44AB-AD46-983F-FB4B4AA0B4BE}"/>
                </a:ext>
              </a:extLst>
            </p:cNvPr>
            <p:cNvGrpSpPr/>
            <p:nvPr/>
          </p:nvGrpSpPr>
          <p:grpSpPr>
            <a:xfrm>
              <a:off x="1320126" y="4603826"/>
              <a:ext cx="135255" cy="135255"/>
              <a:chOff x="1398270" y="3451860"/>
              <a:chExt cx="135255" cy="135255"/>
            </a:xfrm>
          </p:grpSpPr>
          <p:sp>
            <p:nvSpPr>
              <p:cNvPr id="131" name="Oval 130">
                <a:extLst>
                  <a:ext uri="{FF2B5EF4-FFF2-40B4-BE49-F238E27FC236}">
                    <a16:creationId xmlns:a16="http://schemas.microsoft.com/office/drawing/2014/main" id="{4AD101E0-80AF-6835-985A-55674E09DDC9}"/>
                  </a:ext>
                </a:extLst>
              </p:cNvPr>
              <p:cNvSpPr/>
              <p:nvPr/>
            </p:nvSpPr>
            <p:spPr>
              <a:xfrm>
                <a:off x="1398270" y="3451860"/>
                <a:ext cx="135255" cy="135255"/>
              </a:xfrm>
              <a:prstGeom prst="ellipse">
                <a:avLst/>
              </a:prstGeom>
              <a:solidFill>
                <a:schemeClr val="bg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32" name="Cross 131">
                <a:extLst>
                  <a:ext uri="{FF2B5EF4-FFF2-40B4-BE49-F238E27FC236}">
                    <a16:creationId xmlns:a16="http://schemas.microsoft.com/office/drawing/2014/main" id="{C88719BB-0D70-A6E4-FEB5-8455D0353547}"/>
                  </a:ext>
                </a:extLst>
              </p:cNvPr>
              <p:cNvSpPr/>
              <p:nvPr/>
            </p:nvSpPr>
            <p:spPr>
              <a:xfrm rot="5400000">
                <a:off x="1431305" y="3484895"/>
                <a:ext cx="69185" cy="69185"/>
              </a:xfrm>
              <a:prstGeom prst="plus">
                <a:avLst>
                  <a:gd name="adj" fmla="val 40789"/>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155" name="Group 154">
            <a:extLst>
              <a:ext uri="{FF2B5EF4-FFF2-40B4-BE49-F238E27FC236}">
                <a16:creationId xmlns:a16="http://schemas.microsoft.com/office/drawing/2014/main" id="{C545AE3E-3624-AF70-7B76-EEFA10CE4F4E}"/>
              </a:ext>
            </a:extLst>
          </p:cNvPr>
          <p:cNvGrpSpPr/>
          <p:nvPr/>
        </p:nvGrpSpPr>
        <p:grpSpPr>
          <a:xfrm>
            <a:off x="3006089" y="3944047"/>
            <a:ext cx="3699511" cy="304151"/>
            <a:chOff x="3006089" y="3935920"/>
            <a:chExt cx="3699511" cy="304151"/>
          </a:xfrm>
        </p:grpSpPr>
        <p:sp>
          <p:nvSpPr>
            <p:cNvPr id="140" name="TextBox 139">
              <a:extLst>
                <a:ext uri="{FF2B5EF4-FFF2-40B4-BE49-F238E27FC236}">
                  <a16:creationId xmlns:a16="http://schemas.microsoft.com/office/drawing/2014/main" id="{E29B4B51-7365-4582-2F13-80A8662C59A0}"/>
                </a:ext>
              </a:extLst>
            </p:cNvPr>
            <p:cNvSpPr txBox="1"/>
            <p:nvPr/>
          </p:nvSpPr>
          <p:spPr>
            <a:xfrm>
              <a:off x="3006089" y="3935920"/>
              <a:ext cx="3699511" cy="304151"/>
            </a:xfrm>
            <a:prstGeom prst="roundRect">
              <a:avLst>
                <a:gd name="adj" fmla="val 50000"/>
              </a:avLst>
            </a:prstGeom>
            <a:solidFill>
              <a:schemeClr val="accent1"/>
            </a:solidFill>
          </p:spPr>
          <p:txBody>
            <a:bodyPr wrap="square" anchor="ctr">
              <a:noAutofit/>
            </a:bodyPr>
            <a:lstStyle/>
            <a:p>
              <a:pPr algn="ctr"/>
              <a:endParaRPr lang="zh-CN" altLang="en-US" sz="1200" b="1">
                <a:solidFill>
                  <a:schemeClr val="accent5"/>
                </a:solidFill>
                <a:latin typeface="Arial" panose="020B0604020202020204" pitchFamily="34" charset="0"/>
              </a:endParaRPr>
            </a:p>
          </p:txBody>
        </p:sp>
        <p:sp>
          <p:nvSpPr>
            <p:cNvPr id="118" name="TextBox 117">
              <a:extLst>
                <a:ext uri="{FF2B5EF4-FFF2-40B4-BE49-F238E27FC236}">
                  <a16:creationId xmlns:a16="http://schemas.microsoft.com/office/drawing/2014/main" id="{90881B56-B943-0CA3-A58D-1147EDD8CBDE}"/>
                </a:ext>
              </a:extLst>
            </p:cNvPr>
            <p:cNvSpPr txBox="1"/>
            <p:nvPr/>
          </p:nvSpPr>
          <p:spPr>
            <a:xfrm>
              <a:off x="3404381" y="3935920"/>
              <a:ext cx="3263119" cy="304151"/>
            </a:xfrm>
            <a:prstGeom prst="roundRect">
              <a:avLst>
                <a:gd name="adj" fmla="val 50000"/>
              </a:avLst>
            </a:prstGeom>
            <a:solidFill>
              <a:schemeClr val="bg1"/>
            </a:solidFill>
          </p:spPr>
          <p:txBody>
            <a:bodyPr wrap="square" anchor="ctr">
              <a:noAutofit/>
            </a:bodyPr>
            <a:lstStyle/>
            <a:p>
              <a:pPr algn="ctr"/>
              <a:r>
                <a:rPr lang="en-US" altLang="zh-CN" sz="1200" b="1">
                  <a:solidFill>
                    <a:schemeClr val="tx2"/>
                  </a:solidFill>
                  <a:latin typeface="Arial" panose="020B0604020202020204" pitchFamily="34" charset="0"/>
                </a:rPr>
                <a:t>《</a:t>
              </a:r>
              <a:r>
                <a:rPr lang="zh-CN" altLang="en-US" sz="1200" b="1">
                  <a:solidFill>
                    <a:schemeClr val="tx2"/>
                  </a:solidFill>
                  <a:latin typeface="Arial" panose="020B0604020202020204" pitchFamily="34" charset="0"/>
                </a:rPr>
                <a:t>关于开展文化市场集中整治行动的通知</a:t>
              </a:r>
              <a:r>
                <a:rPr lang="en-US" altLang="zh-CN" sz="1200" b="1">
                  <a:solidFill>
                    <a:schemeClr val="tx2"/>
                  </a:solidFill>
                  <a:latin typeface="Arial" panose="020B0604020202020204" pitchFamily="34" charset="0"/>
                </a:rPr>
                <a:t>》</a:t>
              </a:r>
              <a:endParaRPr lang="zh-CN" altLang="en-US" sz="1200" b="1">
                <a:solidFill>
                  <a:schemeClr val="tx2"/>
                </a:solidFill>
                <a:latin typeface="Arial" panose="020B0604020202020204" pitchFamily="34" charset="0"/>
              </a:endParaRPr>
            </a:p>
          </p:txBody>
        </p:sp>
        <p:grpSp>
          <p:nvGrpSpPr>
            <p:cNvPr id="144" name="Group 143">
              <a:extLst>
                <a:ext uri="{FF2B5EF4-FFF2-40B4-BE49-F238E27FC236}">
                  <a16:creationId xmlns:a16="http://schemas.microsoft.com/office/drawing/2014/main" id="{A878EF67-EBA7-4E2E-358E-5B8F6796C2F4}"/>
                </a:ext>
              </a:extLst>
            </p:cNvPr>
            <p:cNvGrpSpPr/>
            <p:nvPr/>
          </p:nvGrpSpPr>
          <p:grpSpPr>
            <a:xfrm>
              <a:off x="3093792" y="4020367"/>
              <a:ext cx="135255" cy="135255"/>
              <a:chOff x="1398270" y="3451860"/>
              <a:chExt cx="135255" cy="135255"/>
            </a:xfrm>
          </p:grpSpPr>
          <p:sp>
            <p:nvSpPr>
              <p:cNvPr id="145" name="Oval 144">
                <a:extLst>
                  <a:ext uri="{FF2B5EF4-FFF2-40B4-BE49-F238E27FC236}">
                    <a16:creationId xmlns:a16="http://schemas.microsoft.com/office/drawing/2014/main" id="{36FB688C-F1A1-03FE-32C5-B7ECB749FFC6}"/>
                  </a:ext>
                </a:extLst>
              </p:cNvPr>
              <p:cNvSpPr/>
              <p:nvPr/>
            </p:nvSpPr>
            <p:spPr>
              <a:xfrm>
                <a:off x="1398270" y="3451860"/>
                <a:ext cx="135255" cy="135255"/>
              </a:xfrm>
              <a:prstGeom prst="ellipse">
                <a:avLst/>
              </a:prstGeom>
              <a:solidFill>
                <a:schemeClr val="bg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46" name="Cross 145">
                <a:extLst>
                  <a:ext uri="{FF2B5EF4-FFF2-40B4-BE49-F238E27FC236}">
                    <a16:creationId xmlns:a16="http://schemas.microsoft.com/office/drawing/2014/main" id="{CC3C732D-77E9-3759-1AD5-B244D31A336F}"/>
                  </a:ext>
                </a:extLst>
              </p:cNvPr>
              <p:cNvSpPr/>
              <p:nvPr/>
            </p:nvSpPr>
            <p:spPr>
              <a:xfrm rot="5400000">
                <a:off x="1431305" y="3484895"/>
                <a:ext cx="69185" cy="69185"/>
              </a:xfrm>
              <a:prstGeom prst="plus">
                <a:avLst>
                  <a:gd name="adj" fmla="val 40789"/>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156" name="Group 155">
            <a:extLst>
              <a:ext uri="{FF2B5EF4-FFF2-40B4-BE49-F238E27FC236}">
                <a16:creationId xmlns:a16="http://schemas.microsoft.com/office/drawing/2014/main" id="{4E60BBC6-5BE3-A72F-2432-D09819D39761}"/>
              </a:ext>
            </a:extLst>
          </p:cNvPr>
          <p:cNvGrpSpPr/>
          <p:nvPr/>
        </p:nvGrpSpPr>
        <p:grpSpPr>
          <a:xfrm>
            <a:off x="1320126" y="3365042"/>
            <a:ext cx="4310781" cy="304151"/>
            <a:chOff x="1320126" y="3365042"/>
            <a:chExt cx="4310781" cy="304151"/>
          </a:xfrm>
        </p:grpSpPr>
        <p:sp>
          <p:nvSpPr>
            <p:cNvPr id="139" name="TextBox 138">
              <a:extLst>
                <a:ext uri="{FF2B5EF4-FFF2-40B4-BE49-F238E27FC236}">
                  <a16:creationId xmlns:a16="http://schemas.microsoft.com/office/drawing/2014/main" id="{6526F58E-E7C7-348E-8E29-266930A231B0}"/>
                </a:ext>
              </a:extLst>
            </p:cNvPr>
            <p:cNvSpPr txBox="1"/>
            <p:nvPr/>
          </p:nvSpPr>
          <p:spPr>
            <a:xfrm>
              <a:off x="1320126" y="3365042"/>
              <a:ext cx="4310781" cy="304151"/>
            </a:xfrm>
            <a:prstGeom prst="roundRect">
              <a:avLst>
                <a:gd name="adj" fmla="val 50000"/>
              </a:avLst>
            </a:prstGeom>
            <a:solidFill>
              <a:schemeClr val="accent1"/>
            </a:solidFill>
          </p:spPr>
          <p:txBody>
            <a:bodyPr wrap="square" anchor="ctr">
              <a:noAutofit/>
            </a:bodyPr>
            <a:lstStyle/>
            <a:p>
              <a:pPr algn="ctr"/>
              <a:endParaRPr lang="zh-CN" altLang="en-US" sz="1200" b="1">
                <a:solidFill>
                  <a:schemeClr val="accent5"/>
                </a:solidFill>
                <a:latin typeface="Arial" panose="020B0604020202020204" pitchFamily="34" charset="0"/>
              </a:endParaRPr>
            </a:p>
          </p:txBody>
        </p:sp>
        <p:sp>
          <p:nvSpPr>
            <p:cNvPr id="117" name="TextBox 116">
              <a:extLst>
                <a:ext uri="{FF2B5EF4-FFF2-40B4-BE49-F238E27FC236}">
                  <a16:creationId xmlns:a16="http://schemas.microsoft.com/office/drawing/2014/main" id="{F938604A-10A0-BDE5-9E41-150960076F1F}"/>
                </a:ext>
              </a:extLst>
            </p:cNvPr>
            <p:cNvSpPr txBox="1"/>
            <p:nvPr/>
          </p:nvSpPr>
          <p:spPr>
            <a:xfrm>
              <a:off x="1354720" y="3365042"/>
              <a:ext cx="3872618" cy="304151"/>
            </a:xfrm>
            <a:prstGeom prst="roundRect">
              <a:avLst>
                <a:gd name="adj" fmla="val 50000"/>
              </a:avLst>
            </a:prstGeom>
            <a:solidFill>
              <a:schemeClr val="bg1"/>
            </a:solidFill>
          </p:spPr>
          <p:txBody>
            <a:bodyPr wrap="square" anchor="ctr">
              <a:noAutofit/>
            </a:bodyPr>
            <a:lstStyle/>
            <a:p>
              <a:pPr algn="ctr"/>
              <a:r>
                <a:rPr lang="en-US" altLang="zh-CN" sz="1200" b="1">
                  <a:solidFill>
                    <a:schemeClr val="tx2"/>
                  </a:solidFill>
                  <a:latin typeface="Arial" panose="020B0604020202020204" pitchFamily="34" charset="0"/>
                </a:rPr>
                <a:t>《</a:t>
              </a:r>
              <a:r>
                <a:rPr lang="zh-CN" altLang="en-US" sz="1200" b="1">
                  <a:solidFill>
                    <a:schemeClr val="tx2"/>
                  </a:solidFill>
                  <a:latin typeface="Arial" panose="020B0604020202020204" pitchFamily="34" charset="0"/>
                </a:rPr>
                <a:t>关于查处第六批违法游戏产品及经营活动的通知</a:t>
              </a:r>
              <a:r>
                <a:rPr lang="en-US" altLang="zh-CN" sz="1200" b="1">
                  <a:solidFill>
                    <a:schemeClr val="tx2"/>
                  </a:solidFill>
                  <a:latin typeface="Arial" panose="020B0604020202020204" pitchFamily="34" charset="0"/>
                </a:rPr>
                <a:t>》</a:t>
              </a:r>
              <a:endParaRPr lang="zh-CN" altLang="en-US" sz="1200" b="1">
                <a:solidFill>
                  <a:schemeClr val="tx2"/>
                </a:solidFill>
                <a:latin typeface="Arial" panose="020B0604020202020204" pitchFamily="34" charset="0"/>
              </a:endParaRPr>
            </a:p>
          </p:txBody>
        </p:sp>
        <p:grpSp>
          <p:nvGrpSpPr>
            <p:cNvPr id="147" name="Group 146">
              <a:extLst>
                <a:ext uri="{FF2B5EF4-FFF2-40B4-BE49-F238E27FC236}">
                  <a16:creationId xmlns:a16="http://schemas.microsoft.com/office/drawing/2014/main" id="{A382CB56-604C-6A64-AB08-CD96920EF86B}"/>
                </a:ext>
              </a:extLst>
            </p:cNvPr>
            <p:cNvGrpSpPr/>
            <p:nvPr/>
          </p:nvGrpSpPr>
          <p:grpSpPr>
            <a:xfrm>
              <a:off x="5414082" y="3449489"/>
              <a:ext cx="135255" cy="135255"/>
              <a:chOff x="1398270" y="3451860"/>
              <a:chExt cx="135255" cy="135255"/>
            </a:xfrm>
          </p:grpSpPr>
          <p:sp>
            <p:nvSpPr>
              <p:cNvPr id="148" name="Oval 147">
                <a:extLst>
                  <a:ext uri="{FF2B5EF4-FFF2-40B4-BE49-F238E27FC236}">
                    <a16:creationId xmlns:a16="http://schemas.microsoft.com/office/drawing/2014/main" id="{51F20FDA-45E2-5136-A4B5-0783B461D0FE}"/>
                  </a:ext>
                </a:extLst>
              </p:cNvPr>
              <p:cNvSpPr/>
              <p:nvPr/>
            </p:nvSpPr>
            <p:spPr>
              <a:xfrm>
                <a:off x="1398270" y="3451860"/>
                <a:ext cx="135255" cy="135255"/>
              </a:xfrm>
              <a:prstGeom prst="ellipse">
                <a:avLst/>
              </a:prstGeom>
              <a:solidFill>
                <a:schemeClr val="bg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49" name="Cross 148">
                <a:extLst>
                  <a:ext uri="{FF2B5EF4-FFF2-40B4-BE49-F238E27FC236}">
                    <a16:creationId xmlns:a16="http://schemas.microsoft.com/office/drawing/2014/main" id="{615BBD5A-3377-CB12-AA30-9FDBC0C5AE5A}"/>
                  </a:ext>
                </a:extLst>
              </p:cNvPr>
              <p:cNvSpPr/>
              <p:nvPr/>
            </p:nvSpPr>
            <p:spPr>
              <a:xfrm rot="5400000">
                <a:off x="1431305" y="3484895"/>
                <a:ext cx="69185" cy="69185"/>
              </a:xfrm>
              <a:prstGeom prst="plus">
                <a:avLst>
                  <a:gd name="adj" fmla="val 40789"/>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153" name="Group 152">
            <a:extLst>
              <a:ext uri="{FF2B5EF4-FFF2-40B4-BE49-F238E27FC236}">
                <a16:creationId xmlns:a16="http://schemas.microsoft.com/office/drawing/2014/main" id="{A73016BA-37F2-5AEC-CF18-CAC72E462956}"/>
              </a:ext>
            </a:extLst>
          </p:cNvPr>
          <p:cNvGrpSpPr/>
          <p:nvPr/>
        </p:nvGrpSpPr>
        <p:grpSpPr>
          <a:xfrm>
            <a:off x="3238500" y="5102058"/>
            <a:ext cx="4099560" cy="304151"/>
            <a:chOff x="3238500" y="5067467"/>
            <a:chExt cx="4099560" cy="304151"/>
          </a:xfrm>
        </p:grpSpPr>
        <p:sp>
          <p:nvSpPr>
            <p:cNvPr id="142" name="TextBox 141">
              <a:extLst>
                <a:ext uri="{FF2B5EF4-FFF2-40B4-BE49-F238E27FC236}">
                  <a16:creationId xmlns:a16="http://schemas.microsoft.com/office/drawing/2014/main" id="{6A85D86E-C7FD-8249-BE3D-7B1D307A6100}"/>
                </a:ext>
              </a:extLst>
            </p:cNvPr>
            <p:cNvSpPr txBox="1"/>
            <p:nvPr/>
          </p:nvSpPr>
          <p:spPr>
            <a:xfrm>
              <a:off x="3238500" y="5067467"/>
              <a:ext cx="4099560" cy="304151"/>
            </a:xfrm>
            <a:prstGeom prst="roundRect">
              <a:avLst>
                <a:gd name="adj" fmla="val 50000"/>
              </a:avLst>
            </a:prstGeom>
            <a:solidFill>
              <a:schemeClr val="accent1"/>
            </a:solidFill>
          </p:spPr>
          <p:txBody>
            <a:bodyPr wrap="square" anchor="ctr">
              <a:noAutofit/>
            </a:bodyPr>
            <a:lstStyle/>
            <a:p>
              <a:pPr algn="ctr"/>
              <a:endParaRPr lang="zh-CN" altLang="en-US" sz="1200" b="1">
                <a:solidFill>
                  <a:schemeClr val="accent5"/>
                </a:solidFill>
                <a:latin typeface="Arial" panose="020B0604020202020204" pitchFamily="34" charset="0"/>
              </a:endParaRPr>
            </a:p>
          </p:txBody>
        </p:sp>
        <p:sp>
          <p:nvSpPr>
            <p:cNvPr id="120" name="TextBox 119">
              <a:extLst>
                <a:ext uri="{FF2B5EF4-FFF2-40B4-BE49-F238E27FC236}">
                  <a16:creationId xmlns:a16="http://schemas.microsoft.com/office/drawing/2014/main" id="{1145057F-35E3-E55E-1335-66CC6C925580}"/>
                </a:ext>
              </a:extLst>
            </p:cNvPr>
            <p:cNvSpPr txBox="1"/>
            <p:nvPr/>
          </p:nvSpPr>
          <p:spPr>
            <a:xfrm>
              <a:off x="3295650" y="5067467"/>
              <a:ext cx="3675324" cy="304151"/>
            </a:xfrm>
            <a:prstGeom prst="roundRect">
              <a:avLst>
                <a:gd name="adj" fmla="val 50000"/>
              </a:avLst>
            </a:prstGeom>
            <a:solidFill>
              <a:schemeClr val="bg1"/>
            </a:solidFill>
          </p:spPr>
          <p:txBody>
            <a:bodyPr wrap="square" anchor="ctr">
              <a:noAutofit/>
            </a:bodyPr>
            <a:lstStyle/>
            <a:p>
              <a:pPr algn="ctr"/>
              <a:r>
                <a:rPr lang="en-US" altLang="zh-CN" sz="1200" b="1">
                  <a:solidFill>
                    <a:schemeClr val="tx2"/>
                  </a:solidFill>
                  <a:latin typeface="Arial" panose="020B0604020202020204" pitchFamily="34" charset="0"/>
                </a:rPr>
                <a:t>《</a:t>
              </a:r>
              <a:r>
                <a:rPr lang="zh-CN" altLang="en-US" sz="1200" b="1">
                  <a:solidFill>
                    <a:schemeClr val="tx2"/>
                  </a:solidFill>
                  <a:latin typeface="Arial" panose="020B0604020202020204" pitchFamily="34" charset="0"/>
                </a:rPr>
                <a:t>关于查处第七批违法游戏产品及经营活动的通知</a:t>
              </a:r>
              <a:r>
                <a:rPr lang="en-US" altLang="zh-CN" sz="1200" b="1">
                  <a:solidFill>
                    <a:schemeClr val="tx2"/>
                  </a:solidFill>
                  <a:latin typeface="Arial" panose="020B0604020202020204" pitchFamily="34" charset="0"/>
                </a:rPr>
                <a:t>》</a:t>
              </a:r>
              <a:endParaRPr lang="zh-CN" altLang="en-US" sz="1200" b="1">
                <a:solidFill>
                  <a:schemeClr val="tx2"/>
                </a:solidFill>
                <a:latin typeface="Arial" panose="020B0604020202020204" pitchFamily="34" charset="0"/>
              </a:endParaRPr>
            </a:p>
          </p:txBody>
        </p:sp>
        <p:grpSp>
          <p:nvGrpSpPr>
            <p:cNvPr id="150" name="Group 149">
              <a:extLst>
                <a:ext uri="{FF2B5EF4-FFF2-40B4-BE49-F238E27FC236}">
                  <a16:creationId xmlns:a16="http://schemas.microsoft.com/office/drawing/2014/main" id="{0B4B707B-CBD5-94A2-7A0C-D768659425F4}"/>
                </a:ext>
              </a:extLst>
            </p:cNvPr>
            <p:cNvGrpSpPr/>
            <p:nvPr/>
          </p:nvGrpSpPr>
          <p:grpSpPr>
            <a:xfrm>
              <a:off x="7118746" y="5151914"/>
              <a:ext cx="135255" cy="135255"/>
              <a:chOff x="1398270" y="3451860"/>
              <a:chExt cx="135255" cy="135255"/>
            </a:xfrm>
          </p:grpSpPr>
          <p:sp>
            <p:nvSpPr>
              <p:cNvPr id="151" name="Oval 150">
                <a:extLst>
                  <a:ext uri="{FF2B5EF4-FFF2-40B4-BE49-F238E27FC236}">
                    <a16:creationId xmlns:a16="http://schemas.microsoft.com/office/drawing/2014/main" id="{179EC622-2A5B-D077-7E76-8A3244C215CA}"/>
                  </a:ext>
                </a:extLst>
              </p:cNvPr>
              <p:cNvSpPr/>
              <p:nvPr/>
            </p:nvSpPr>
            <p:spPr>
              <a:xfrm>
                <a:off x="1398270" y="3451860"/>
                <a:ext cx="135255" cy="135255"/>
              </a:xfrm>
              <a:prstGeom prst="ellipse">
                <a:avLst/>
              </a:prstGeom>
              <a:solidFill>
                <a:schemeClr val="bg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52" name="Cross 151">
                <a:extLst>
                  <a:ext uri="{FF2B5EF4-FFF2-40B4-BE49-F238E27FC236}">
                    <a16:creationId xmlns:a16="http://schemas.microsoft.com/office/drawing/2014/main" id="{26D8FED8-79EA-8069-D1C4-10A89EFF5329}"/>
                  </a:ext>
                </a:extLst>
              </p:cNvPr>
              <p:cNvSpPr/>
              <p:nvPr/>
            </p:nvSpPr>
            <p:spPr>
              <a:xfrm rot="5400000">
                <a:off x="1431305" y="3484895"/>
                <a:ext cx="69185" cy="69185"/>
              </a:xfrm>
              <a:prstGeom prst="plus">
                <a:avLst>
                  <a:gd name="adj" fmla="val 40789"/>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160" name="Group 159">
            <a:extLst>
              <a:ext uri="{FF2B5EF4-FFF2-40B4-BE49-F238E27FC236}">
                <a16:creationId xmlns:a16="http://schemas.microsoft.com/office/drawing/2014/main" id="{0858EF67-B443-108F-98F3-91C8D881E49C}"/>
              </a:ext>
            </a:extLst>
          </p:cNvPr>
          <p:cNvGrpSpPr/>
          <p:nvPr/>
        </p:nvGrpSpPr>
        <p:grpSpPr>
          <a:xfrm>
            <a:off x="1516074" y="5102058"/>
            <a:ext cx="1382316" cy="304151"/>
            <a:chOff x="1688544" y="5151123"/>
            <a:chExt cx="1382316" cy="304151"/>
          </a:xfrm>
        </p:grpSpPr>
        <p:sp>
          <p:nvSpPr>
            <p:cNvPr id="143" name="TextBox 142">
              <a:extLst>
                <a:ext uri="{FF2B5EF4-FFF2-40B4-BE49-F238E27FC236}">
                  <a16:creationId xmlns:a16="http://schemas.microsoft.com/office/drawing/2014/main" id="{91E360DB-50C0-D0A5-7735-FD7FDFCB2393}"/>
                </a:ext>
              </a:extLst>
            </p:cNvPr>
            <p:cNvSpPr txBox="1"/>
            <p:nvPr/>
          </p:nvSpPr>
          <p:spPr>
            <a:xfrm>
              <a:off x="1688544" y="5151123"/>
              <a:ext cx="1382316" cy="304151"/>
            </a:xfrm>
            <a:prstGeom prst="roundRect">
              <a:avLst>
                <a:gd name="adj" fmla="val 50000"/>
              </a:avLst>
            </a:prstGeom>
            <a:solidFill>
              <a:schemeClr val="accent1"/>
            </a:solidFill>
          </p:spPr>
          <p:txBody>
            <a:bodyPr wrap="square" anchor="ctr">
              <a:noAutofit/>
            </a:bodyPr>
            <a:lstStyle/>
            <a:p>
              <a:pPr algn="ctr"/>
              <a:endParaRPr lang="zh-CN" altLang="en-US" sz="1200" b="1">
                <a:solidFill>
                  <a:schemeClr val="accent5"/>
                </a:solidFill>
                <a:latin typeface="Arial" panose="020B0604020202020204" pitchFamily="34" charset="0"/>
              </a:endParaRPr>
            </a:p>
          </p:txBody>
        </p:sp>
        <p:sp>
          <p:nvSpPr>
            <p:cNvPr id="121" name="TextBox 120">
              <a:extLst>
                <a:ext uri="{FF2B5EF4-FFF2-40B4-BE49-F238E27FC236}">
                  <a16:creationId xmlns:a16="http://schemas.microsoft.com/office/drawing/2014/main" id="{EC13E29D-2038-14B4-00CF-8B4797A7FC36}"/>
                </a:ext>
              </a:extLst>
            </p:cNvPr>
            <p:cNvSpPr txBox="1"/>
            <p:nvPr/>
          </p:nvSpPr>
          <p:spPr>
            <a:xfrm>
              <a:off x="1734306" y="5151123"/>
              <a:ext cx="946966" cy="304151"/>
            </a:xfrm>
            <a:prstGeom prst="roundRect">
              <a:avLst>
                <a:gd name="adj" fmla="val 50000"/>
              </a:avLst>
            </a:prstGeom>
            <a:solidFill>
              <a:schemeClr val="bg1"/>
            </a:solidFill>
          </p:spPr>
          <p:txBody>
            <a:bodyPr wrap="square" anchor="ctr">
              <a:noAutofit/>
            </a:bodyPr>
            <a:lstStyle/>
            <a:p>
              <a:pPr algn="ctr"/>
              <a:r>
                <a:rPr lang="en-US" altLang="zh-CN" sz="1200" b="1">
                  <a:solidFill>
                    <a:schemeClr val="tx2"/>
                  </a:solidFill>
                  <a:latin typeface="Arial" panose="020B0604020202020204" pitchFamily="34" charset="0"/>
                </a:rPr>
                <a:t>… …</a:t>
              </a:r>
              <a:endParaRPr lang="zh-CN" altLang="en-US" sz="1200" b="1">
                <a:solidFill>
                  <a:schemeClr val="tx2"/>
                </a:solidFill>
                <a:latin typeface="Arial" panose="020B0604020202020204" pitchFamily="34" charset="0"/>
              </a:endParaRPr>
            </a:p>
          </p:txBody>
        </p:sp>
        <p:grpSp>
          <p:nvGrpSpPr>
            <p:cNvPr id="157" name="Group 156">
              <a:extLst>
                <a:ext uri="{FF2B5EF4-FFF2-40B4-BE49-F238E27FC236}">
                  <a16:creationId xmlns:a16="http://schemas.microsoft.com/office/drawing/2014/main" id="{8E22897B-319B-A3ED-EC84-18E80C392264}"/>
                </a:ext>
              </a:extLst>
            </p:cNvPr>
            <p:cNvGrpSpPr/>
            <p:nvPr/>
          </p:nvGrpSpPr>
          <p:grpSpPr>
            <a:xfrm>
              <a:off x="2877463" y="5235571"/>
              <a:ext cx="135255" cy="135255"/>
              <a:chOff x="1398270" y="3451860"/>
              <a:chExt cx="135255" cy="135255"/>
            </a:xfrm>
          </p:grpSpPr>
          <p:sp>
            <p:nvSpPr>
              <p:cNvPr id="158" name="Oval 157">
                <a:extLst>
                  <a:ext uri="{FF2B5EF4-FFF2-40B4-BE49-F238E27FC236}">
                    <a16:creationId xmlns:a16="http://schemas.microsoft.com/office/drawing/2014/main" id="{E55549E4-6E27-0348-6242-A691E1B60F0C}"/>
                  </a:ext>
                </a:extLst>
              </p:cNvPr>
              <p:cNvSpPr/>
              <p:nvPr/>
            </p:nvSpPr>
            <p:spPr>
              <a:xfrm>
                <a:off x="1398270" y="3451860"/>
                <a:ext cx="135255" cy="135255"/>
              </a:xfrm>
              <a:prstGeom prst="ellipse">
                <a:avLst/>
              </a:prstGeom>
              <a:solidFill>
                <a:schemeClr val="bg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sp>
            <p:nvSpPr>
              <p:cNvPr id="159" name="Cross 158">
                <a:extLst>
                  <a:ext uri="{FF2B5EF4-FFF2-40B4-BE49-F238E27FC236}">
                    <a16:creationId xmlns:a16="http://schemas.microsoft.com/office/drawing/2014/main" id="{267537FF-AF5C-66FB-CFED-15F4B72768A5}"/>
                  </a:ext>
                </a:extLst>
              </p:cNvPr>
              <p:cNvSpPr/>
              <p:nvPr/>
            </p:nvSpPr>
            <p:spPr>
              <a:xfrm rot="5400000">
                <a:off x="1431305" y="3484895"/>
                <a:ext cx="69185" cy="69185"/>
              </a:xfrm>
              <a:prstGeom prst="plus">
                <a:avLst>
                  <a:gd name="adj" fmla="val 40789"/>
                </a:avLst>
              </a:prstGeom>
              <a:solidFill>
                <a:schemeClr val="tx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grpSp>
        <p:nvGrpSpPr>
          <p:cNvPr id="5" name="Group 4">
            <a:extLst>
              <a:ext uri="{FF2B5EF4-FFF2-40B4-BE49-F238E27FC236}">
                <a16:creationId xmlns:a16="http://schemas.microsoft.com/office/drawing/2014/main" id="{6ACBC0B7-960A-BDAC-5AFC-A62937430678}"/>
              </a:ext>
            </a:extLst>
          </p:cNvPr>
          <p:cNvGrpSpPr/>
          <p:nvPr/>
        </p:nvGrpSpPr>
        <p:grpSpPr>
          <a:xfrm>
            <a:off x="7313770" y="318"/>
            <a:ext cx="4310781" cy="6043229"/>
            <a:chOff x="7313770" y="318"/>
            <a:chExt cx="4310781" cy="6043229"/>
          </a:xfrm>
        </p:grpSpPr>
        <p:grpSp>
          <p:nvGrpSpPr>
            <p:cNvPr id="3" name="Group 2">
              <a:extLst>
                <a:ext uri="{FF2B5EF4-FFF2-40B4-BE49-F238E27FC236}">
                  <a16:creationId xmlns:a16="http://schemas.microsoft.com/office/drawing/2014/main" id="{A46F5940-5A1A-8159-EB2A-6F219DECBBF4}"/>
                </a:ext>
              </a:extLst>
            </p:cNvPr>
            <p:cNvGrpSpPr/>
            <p:nvPr/>
          </p:nvGrpSpPr>
          <p:grpSpPr>
            <a:xfrm>
              <a:off x="7313770" y="318"/>
              <a:ext cx="4310781" cy="6043229"/>
              <a:chOff x="7313770" y="318"/>
              <a:chExt cx="4310781" cy="6043229"/>
            </a:xfrm>
          </p:grpSpPr>
          <p:grpSp>
            <p:nvGrpSpPr>
              <p:cNvPr id="114" name="Group 113">
                <a:extLst>
                  <a:ext uri="{FF2B5EF4-FFF2-40B4-BE49-F238E27FC236}">
                    <a16:creationId xmlns:a16="http://schemas.microsoft.com/office/drawing/2014/main" id="{D267AE58-C0FE-3D20-F7A8-23A19BABE0BD}"/>
                  </a:ext>
                </a:extLst>
              </p:cNvPr>
              <p:cNvGrpSpPr/>
              <p:nvPr/>
            </p:nvGrpSpPr>
            <p:grpSpPr>
              <a:xfrm>
                <a:off x="7313770" y="318"/>
                <a:ext cx="4310781" cy="5078622"/>
                <a:chOff x="6794143" y="-196907"/>
                <a:chExt cx="4941861" cy="5822111"/>
              </a:xfrm>
            </p:grpSpPr>
            <p:sp>
              <p:nvSpPr>
                <p:cNvPr id="66" name="Freeform: Shape 65">
                  <a:extLst>
                    <a:ext uri="{FF2B5EF4-FFF2-40B4-BE49-F238E27FC236}">
                      <a16:creationId xmlns:a16="http://schemas.microsoft.com/office/drawing/2014/main" id="{31333A44-7D19-0A77-AA52-D1A1B9DD2C9A}"/>
                    </a:ext>
                  </a:extLst>
                </p:cNvPr>
                <p:cNvSpPr/>
                <p:nvPr/>
              </p:nvSpPr>
              <p:spPr>
                <a:xfrm>
                  <a:off x="6794143" y="1627442"/>
                  <a:ext cx="4941861" cy="3997762"/>
                </a:xfrm>
                <a:custGeom>
                  <a:avLst/>
                  <a:gdLst>
                    <a:gd name="connsiteX0" fmla="*/ 4941862 w 4941861"/>
                    <a:gd name="connsiteY0" fmla="*/ 3997763 h 3997762"/>
                    <a:gd name="connsiteX1" fmla="*/ 0 w 4941861"/>
                    <a:gd name="connsiteY1" fmla="*/ 3997763 h 3997762"/>
                    <a:gd name="connsiteX2" fmla="*/ 1847170 w 4941861"/>
                    <a:gd name="connsiteY2" fmla="*/ 0 h 3997762"/>
                    <a:gd name="connsiteX3" fmla="*/ 3094692 w 4941861"/>
                    <a:gd name="connsiteY3" fmla="*/ 0 h 3997762"/>
                  </a:gdLst>
                  <a:ahLst/>
                  <a:cxnLst>
                    <a:cxn ang="0">
                      <a:pos x="connsiteX0" y="connsiteY0"/>
                    </a:cxn>
                    <a:cxn ang="0">
                      <a:pos x="connsiteX1" y="connsiteY1"/>
                    </a:cxn>
                    <a:cxn ang="0">
                      <a:pos x="connsiteX2" y="connsiteY2"/>
                    </a:cxn>
                    <a:cxn ang="0">
                      <a:pos x="connsiteX3" y="connsiteY3"/>
                    </a:cxn>
                  </a:cxnLst>
                  <a:rect l="l" t="t" r="r" b="b"/>
                  <a:pathLst>
                    <a:path w="4941861" h="3997762">
                      <a:moveTo>
                        <a:pt x="4941862" y="3997763"/>
                      </a:moveTo>
                      <a:lnTo>
                        <a:pt x="0" y="3997763"/>
                      </a:lnTo>
                      <a:lnTo>
                        <a:pt x="1847170" y="0"/>
                      </a:lnTo>
                      <a:lnTo>
                        <a:pt x="3094692" y="0"/>
                      </a:lnTo>
                      <a:close/>
                    </a:path>
                  </a:pathLst>
                </a:custGeom>
                <a:gradFill>
                  <a:gsLst>
                    <a:gs pos="0">
                      <a:srgbClr val="FFFFFF">
                        <a:alpha val="20000"/>
                      </a:srgbClr>
                    </a:gs>
                    <a:gs pos="100000">
                      <a:srgbClr val="FFFFFF">
                        <a:alpha val="0"/>
                      </a:srgbClr>
                    </a:gs>
                  </a:gsLst>
                  <a:lin ang="5400000" scaled="1"/>
                </a:gradFill>
                <a:ln w="7995" cap="flat">
                  <a:noFill/>
                  <a:prstDash val="solid"/>
                  <a:miter/>
                </a:ln>
              </p:spPr>
              <p:txBody>
                <a:bodyPr rtlCol="0" anchor="ctr"/>
                <a:lstStyle/>
                <a:p>
                  <a:endParaRPr lang="zh-CN" altLang="en-US">
                    <a:latin typeface="Arial" panose="020B0604020202020204" pitchFamily="34" charset="0"/>
                  </a:endParaRPr>
                </a:p>
              </p:txBody>
            </p:sp>
            <p:sp>
              <p:nvSpPr>
                <p:cNvPr id="107" name="Freeform: Shape 106">
                  <a:extLst>
                    <a:ext uri="{FF2B5EF4-FFF2-40B4-BE49-F238E27FC236}">
                      <a16:creationId xmlns:a16="http://schemas.microsoft.com/office/drawing/2014/main" id="{A64FDF10-E4C9-05DC-0D63-78F18874DFE4}"/>
                    </a:ext>
                  </a:extLst>
                </p:cNvPr>
                <p:cNvSpPr/>
                <p:nvPr/>
              </p:nvSpPr>
              <p:spPr>
                <a:xfrm rot="16753102">
                  <a:off x="9073167" y="1450737"/>
                  <a:ext cx="383883" cy="383883"/>
                </a:xfrm>
                <a:custGeom>
                  <a:avLst/>
                  <a:gdLst>
                    <a:gd name="connsiteX0" fmla="*/ 383883 w 383883"/>
                    <a:gd name="connsiteY0" fmla="*/ 191942 h 383883"/>
                    <a:gd name="connsiteX1" fmla="*/ 191942 w 383883"/>
                    <a:gd name="connsiteY1" fmla="*/ 383883 h 383883"/>
                    <a:gd name="connsiteX2" fmla="*/ 0 w 383883"/>
                    <a:gd name="connsiteY2" fmla="*/ 191942 h 383883"/>
                    <a:gd name="connsiteX3" fmla="*/ 191942 w 383883"/>
                    <a:gd name="connsiteY3" fmla="*/ 0 h 383883"/>
                    <a:gd name="connsiteX4" fmla="*/ 383883 w 383883"/>
                    <a:gd name="connsiteY4" fmla="*/ 191942 h 38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883" h="383883">
                      <a:moveTo>
                        <a:pt x="383883" y="191942"/>
                      </a:moveTo>
                      <a:cubicBezTo>
                        <a:pt x="383883" y="297948"/>
                        <a:pt x="297948" y="383883"/>
                        <a:pt x="191942" y="383883"/>
                      </a:cubicBezTo>
                      <a:cubicBezTo>
                        <a:pt x="85935" y="383883"/>
                        <a:pt x="0" y="297948"/>
                        <a:pt x="0" y="191942"/>
                      </a:cubicBezTo>
                      <a:cubicBezTo>
                        <a:pt x="0" y="85935"/>
                        <a:pt x="85935" y="0"/>
                        <a:pt x="191942" y="0"/>
                      </a:cubicBezTo>
                      <a:cubicBezTo>
                        <a:pt x="297948" y="0"/>
                        <a:pt x="383883" y="85935"/>
                        <a:pt x="383883" y="191942"/>
                      </a:cubicBezTo>
                      <a:close/>
                    </a:path>
                  </a:pathLst>
                </a:custGeom>
                <a:solidFill>
                  <a:schemeClr val="accent2"/>
                </a:solidFill>
                <a:ln w="7995" cap="flat">
                  <a:noFill/>
                  <a:prstDash val="solid"/>
                  <a:miter/>
                </a:ln>
              </p:spPr>
              <p:txBody>
                <a:bodyPr rtlCol="0" anchor="ctr"/>
                <a:lstStyle/>
                <a:p>
                  <a:endParaRPr lang="zh-CN" altLang="en-US">
                    <a:latin typeface="Arial" panose="020B0604020202020204" pitchFamily="34" charset="0"/>
                  </a:endParaRPr>
                </a:p>
              </p:txBody>
            </p:sp>
            <p:sp>
              <p:nvSpPr>
                <p:cNvPr id="111" name="Freeform: Shape 110">
                  <a:extLst>
                    <a:ext uri="{FF2B5EF4-FFF2-40B4-BE49-F238E27FC236}">
                      <a16:creationId xmlns:a16="http://schemas.microsoft.com/office/drawing/2014/main" id="{3DAE9C39-B721-70EE-D7C9-55C23B1EB034}"/>
                    </a:ext>
                  </a:extLst>
                </p:cNvPr>
                <p:cNvSpPr/>
                <p:nvPr/>
              </p:nvSpPr>
              <p:spPr>
                <a:xfrm>
                  <a:off x="9220618" y="-196907"/>
                  <a:ext cx="52412" cy="1243095"/>
                </a:xfrm>
                <a:custGeom>
                  <a:avLst/>
                  <a:gdLst>
                    <a:gd name="connsiteX0" fmla="*/ 0 w 7997"/>
                    <a:gd name="connsiteY0" fmla="*/ 0 h 1031670"/>
                    <a:gd name="connsiteX1" fmla="*/ 0 w 7997"/>
                    <a:gd name="connsiteY1" fmla="*/ 1031670 h 1031670"/>
                  </a:gdLst>
                  <a:ahLst/>
                  <a:cxnLst>
                    <a:cxn ang="0">
                      <a:pos x="connsiteX0" y="connsiteY0"/>
                    </a:cxn>
                    <a:cxn ang="0">
                      <a:pos x="connsiteX1" y="connsiteY1"/>
                    </a:cxn>
                  </a:cxnLst>
                  <a:rect l="l" t="t" r="r" b="b"/>
                  <a:pathLst>
                    <a:path w="7997" h="1031670">
                      <a:moveTo>
                        <a:pt x="0" y="0"/>
                      </a:moveTo>
                      <a:lnTo>
                        <a:pt x="0" y="1031670"/>
                      </a:lnTo>
                    </a:path>
                  </a:pathLst>
                </a:custGeom>
                <a:ln w="47971" cap="flat">
                  <a:solidFill>
                    <a:schemeClr val="accent1"/>
                  </a:solidFill>
                  <a:prstDash val="solid"/>
                  <a:round/>
                </a:ln>
              </p:spPr>
              <p:txBody>
                <a:bodyPr rtlCol="0" anchor="ctr"/>
                <a:lstStyle/>
                <a:p>
                  <a:endParaRPr lang="zh-CN" altLang="en-US">
                    <a:latin typeface="Arial" panose="020B0604020202020204" pitchFamily="34" charset="0"/>
                  </a:endParaRPr>
                </a:p>
              </p:txBody>
            </p:sp>
          </p:grpSp>
          <p:grpSp>
            <p:nvGrpSpPr>
              <p:cNvPr id="113" name="Group 112">
                <a:extLst>
                  <a:ext uri="{FF2B5EF4-FFF2-40B4-BE49-F238E27FC236}">
                    <a16:creationId xmlns:a16="http://schemas.microsoft.com/office/drawing/2014/main" id="{E3F068CD-9B73-7EA8-30BF-E005E17B8F6E}"/>
                  </a:ext>
                </a:extLst>
              </p:cNvPr>
              <p:cNvGrpSpPr/>
              <p:nvPr/>
            </p:nvGrpSpPr>
            <p:grpSpPr>
              <a:xfrm>
                <a:off x="7887684" y="4244844"/>
                <a:ext cx="3547195" cy="1798703"/>
                <a:chOff x="7214008" y="3500203"/>
                <a:chExt cx="4243204" cy="2151633"/>
              </a:xfrm>
            </p:grpSpPr>
            <p:sp>
              <p:nvSpPr>
                <p:cNvPr id="69" name="Freeform: Shape 68">
                  <a:extLst>
                    <a:ext uri="{FF2B5EF4-FFF2-40B4-BE49-F238E27FC236}">
                      <a16:creationId xmlns:a16="http://schemas.microsoft.com/office/drawing/2014/main" id="{F1AFDB68-A38F-D1C5-A2B9-2E147AD38E68}"/>
                    </a:ext>
                  </a:extLst>
                </p:cNvPr>
                <p:cNvSpPr/>
                <p:nvPr/>
              </p:nvSpPr>
              <p:spPr>
                <a:xfrm>
                  <a:off x="7574294" y="3500203"/>
                  <a:ext cx="2975049" cy="1919386"/>
                </a:xfrm>
                <a:custGeom>
                  <a:avLst/>
                  <a:gdLst>
                    <a:gd name="connsiteX0" fmla="*/ 136836 w 2975049"/>
                    <a:gd name="connsiteY0" fmla="*/ 0 h 1919386"/>
                    <a:gd name="connsiteX1" fmla="*/ 2838214 w 2975049"/>
                    <a:gd name="connsiteY1" fmla="*/ 0 h 1919386"/>
                    <a:gd name="connsiteX2" fmla="*/ 2975050 w 2975049"/>
                    <a:gd name="connsiteY2" fmla="*/ 136836 h 1919386"/>
                    <a:gd name="connsiteX3" fmla="*/ 2975050 w 2975049"/>
                    <a:gd name="connsiteY3" fmla="*/ 1919387 h 1919386"/>
                    <a:gd name="connsiteX4" fmla="*/ 2975050 w 2975049"/>
                    <a:gd name="connsiteY4" fmla="*/ 1919387 h 1919386"/>
                    <a:gd name="connsiteX5" fmla="*/ 0 w 2975049"/>
                    <a:gd name="connsiteY5" fmla="*/ 1919387 h 1919386"/>
                    <a:gd name="connsiteX6" fmla="*/ 0 w 2975049"/>
                    <a:gd name="connsiteY6" fmla="*/ 1919387 h 1919386"/>
                    <a:gd name="connsiteX7" fmla="*/ 0 w 2975049"/>
                    <a:gd name="connsiteY7" fmla="*/ 136836 h 1919386"/>
                    <a:gd name="connsiteX8" fmla="*/ 136836 w 2975049"/>
                    <a:gd name="connsiteY8" fmla="*/ 0 h 191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049" h="1919386">
                      <a:moveTo>
                        <a:pt x="136836" y="0"/>
                      </a:moveTo>
                      <a:lnTo>
                        <a:pt x="2838214" y="0"/>
                      </a:lnTo>
                      <a:cubicBezTo>
                        <a:pt x="2913790" y="0"/>
                        <a:pt x="2975050" y="61260"/>
                        <a:pt x="2975050" y="136836"/>
                      </a:cubicBezTo>
                      <a:lnTo>
                        <a:pt x="2975050" y="1919387"/>
                      </a:lnTo>
                      <a:lnTo>
                        <a:pt x="2975050" y="1919387"/>
                      </a:lnTo>
                      <a:lnTo>
                        <a:pt x="0" y="1919387"/>
                      </a:lnTo>
                      <a:lnTo>
                        <a:pt x="0" y="1919387"/>
                      </a:lnTo>
                      <a:lnTo>
                        <a:pt x="0" y="136836"/>
                      </a:lnTo>
                      <a:cubicBezTo>
                        <a:pt x="0" y="61340"/>
                        <a:pt x="61260" y="80"/>
                        <a:pt x="136836" y="0"/>
                      </a:cubicBezTo>
                      <a:close/>
                    </a:path>
                  </a:pathLst>
                </a:custGeom>
                <a:solidFill>
                  <a:schemeClr val="bg1">
                    <a:lumMod val="85000"/>
                  </a:schemeClr>
                </a:solidFill>
                <a:ln w="41275"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71" name="Freeform: Shape 70">
                  <a:extLst>
                    <a:ext uri="{FF2B5EF4-FFF2-40B4-BE49-F238E27FC236}">
                      <a16:creationId xmlns:a16="http://schemas.microsoft.com/office/drawing/2014/main" id="{935C2C62-C500-098F-EDCD-05A87B9F998B}"/>
                    </a:ext>
                  </a:extLst>
                </p:cNvPr>
                <p:cNvSpPr/>
                <p:nvPr/>
              </p:nvSpPr>
              <p:spPr>
                <a:xfrm>
                  <a:off x="7798222" y="3726452"/>
                  <a:ext cx="2527192" cy="1471529"/>
                </a:xfrm>
                <a:custGeom>
                  <a:avLst/>
                  <a:gdLst>
                    <a:gd name="connsiteX0" fmla="*/ 0 w 2527192"/>
                    <a:gd name="connsiteY0" fmla="*/ 0 h 1471529"/>
                    <a:gd name="connsiteX1" fmla="*/ 2527193 w 2527192"/>
                    <a:gd name="connsiteY1" fmla="*/ 0 h 1471529"/>
                    <a:gd name="connsiteX2" fmla="*/ 2527193 w 2527192"/>
                    <a:gd name="connsiteY2" fmla="*/ 1471530 h 1471529"/>
                    <a:gd name="connsiteX3" fmla="*/ 0 w 2527192"/>
                    <a:gd name="connsiteY3" fmla="*/ 1471530 h 1471529"/>
                  </a:gdLst>
                  <a:ahLst/>
                  <a:cxnLst>
                    <a:cxn ang="0">
                      <a:pos x="connsiteX0" y="connsiteY0"/>
                    </a:cxn>
                    <a:cxn ang="0">
                      <a:pos x="connsiteX1" y="connsiteY1"/>
                    </a:cxn>
                    <a:cxn ang="0">
                      <a:pos x="connsiteX2" y="connsiteY2"/>
                    </a:cxn>
                    <a:cxn ang="0">
                      <a:pos x="connsiteX3" y="connsiteY3"/>
                    </a:cxn>
                  </a:cxnLst>
                  <a:rect l="l" t="t" r="r" b="b"/>
                  <a:pathLst>
                    <a:path w="2527192" h="1471529">
                      <a:moveTo>
                        <a:pt x="0" y="0"/>
                      </a:moveTo>
                      <a:lnTo>
                        <a:pt x="2527193" y="0"/>
                      </a:lnTo>
                      <a:lnTo>
                        <a:pt x="2527193" y="1471530"/>
                      </a:lnTo>
                      <a:lnTo>
                        <a:pt x="0" y="1471530"/>
                      </a:lnTo>
                      <a:close/>
                    </a:path>
                  </a:pathLst>
                </a:custGeom>
                <a:solidFill>
                  <a:schemeClr val="accent1"/>
                </a:solidFill>
                <a:ln w="7995" cap="flat">
                  <a:noFill/>
                  <a:prstDash val="solid"/>
                  <a:miter/>
                </a:ln>
              </p:spPr>
              <p:txBody>
                <a:bodyPr rtlCol="0" anchor="ctr"/>
                <a:lstStyle/>
                <a:p>
                  <a:endParaRPr lang="zh-CN" altLang="en-US">
                    <a:latin typeface="Arial" panose="020B0604020202020204" pitchFamily="34" charset="0"/>
                  </a:endParaRPr>
                </a:p>
              </p:txBody>
            </p:sp>
            <p:sp>
              <p:nvSpPr>
                <p:cNvPr id="72" name="Freeform: Shape 71">
                  <a:extLst>
                    <a:ext uri="{FF2B5EF4-FFF2-40B4-BE49-F238E27FC236}">
                      <a16:creationId xmlns:a16="http://schemas.microsoft.com/office/drawing/2014/main" id="{02F8FEA4-0374-B1F2-B28F-084912C625E5}"/>
                    </a:ext>
                  </a:extLst>
                </p:cNvPr>
                <p:cNvSpPr/>
                <p:nvPr/>
              </p:nvSpPr>
              <p:spPr>
                <a:xfrm>
                  <a:off x="9265033" y="4963176"/>
                  <a:ext cx="415867" cy="7997"/>
                </a:xfrm>
                <a:custGeom>
                  <a:avLst/>
                  <a:gdLst>
                    <a:gd name="connsiteX0" fmla="*/ 0 w 415867"/>
                    <a:gd name="connsiteY0" fmla="*/ 0 h 7997"/>
                    <a:gd name="connsiteX1" fmla="*/ 415867 w 415867"/>
                    <a:gd name="connsiteY1" fmla="*/ 0 h 7997"/>
                  </a:gdLst>
                  <a:ahLst/>
                  <a:cxnLst>
                    <a:cxn ang="0">
                      <a:pos x="connsiteX0" y="connsiteY0"/>
                    </a:cxn>
                    <a:cxn ang="0">
                      <a:pos x="connsiteX1" y="connsiteY1"/>
                    </a:cxn>
                  </a:cxnLst>
                  <a:rect l="l" t="t" r="r" b="b"/>
                  <a:pathLst>
                    <a:path w="415867" h="7997">
                      <a:moveTo>
                        <a:pt x="0" y="0"/>
                      </a:moveTo>
                      <a:lnTo>
                        <a:pt x="415867" y="0"/>
                      </a:lnTo>
                    </a:path>
                  </a:pathLst>
                </a:custGeom>
                <a:ln w="47971" cap="rnd">
                  <a:solidFill>
                    <a:srgbClr val="FFFFFF">
                      <a:alpha val="30000"/>
                    </a:srgbClr>
                  </a:solidFill>
                  <a:prstDash val="solid"/>
                  <a:round/>
                </a:ln>
              </p:spPr>
              <p:txBody>
                <a:bodyPr rtlCol="0" anchor="ctr"/>
                <a:lstStyle/>
                <a:p>
                  <a:endParaRPr lang="zh-CN" altLang="en-US">
                    <a:latin typeface="Arial" panose="020B0604020202020204" pitchFamily="34" charset="0"/>
                  </a:endParaRPr>
                </a:p>
              </p:txBody>
            </p:sp>
            <p:grpSp>
              <p:nvGrpSpPr>
                <p:cNvPr id="73" name="Graphic 63">
                  <a:extLst>
                    <a:ext uri="{FF2B5EF4-FFF2-40B4-BE49-F238E27FC236}">
                      <a16:creationId xmlns:a16="http://schemas.microsoft.com/office/drawing/2014/main" id="{854F264D-D618-F0EA-1860-5C1E9933E4AF}"/>
                    </a:ext>
                  </a:extLst>
                </p:cNvPr>
                <p:cNvGrpSpPr/>
                <p:nvPr/>
              </p:nvGrpSpPr>
              <p:grpSpPr>
                <a:xfrm>
                  <a:off x="10248719" y="4435345"/>
                  <a:ext cx="66618" cy="605566"/>
                  <a:chOff x="10907786" y="5170865"/>
                  <a:chExt cx="66618" cy="605566"/>
                </a:xfrm>
                <a:solidFill>
                  <a:srgbClr val="FFFFFF"/>
                </a:solidFill>
              </p:grpSpPr>
              <p:sp>
                <p:nvSpPr>
                  <p:cNvPr id="74" name="Freeform: Shape 73">
                    <a:extLst>
                      <a:ext uri="{FF2B5EF4-FFF2-40B4-BE49-F238E27FC236}">
                        <a16:creationId xmlns:a16="http://schemas.microsoft.com/office/drawing/2014/main" id="{CABF90B3-A943-773C-0CD1-EB1C1296CFC5}"/>
                      </a:ext>
                    </a:extLst>
                  </p:cNvPr>
                  <p:cNvSpPr/>
                  <p:nvPr/>
                </p:nvSpPr>
                <p:spPr>
                  <a:xfrm>
                    <a:off x="10907866" y="5170865"/>
                    <a:ext cx="66539" cy="95569"/>
                  </a:xfrm>
                  <a:custGeom>
                    <a:avLst/>
                    <a:gdLst>
                      <a:gd name="connsiteX0" fmla="*/ 30151 w 66539"/>
                      <a:gd name="connsiteY0" fmla="*/ 70457 h 95569"/>
                      <a:gd name="connsiteX1" fmla="*/ 66539 w 66539"/>
                      <a:gd name="connsiteY1" fmla="*/ 95569 h 95569"/>
                      <a:gd name="connsiteX2" fmla="*/ 66539 w 66539"/>
                      <a:gd name="connsiteY2" fmla="*/ 3919 h 95569"/>
                      <a:gd name="connsiteX3" fmla="*/ 39508 w 66539"/>
                      <a:gd name="connsiteY3" fmla="*/ 0 h 95569"/>
                      <a:gd name="connsiteX4" fmla="*/ 30151 w 66539"/>
                      <a:gd name="connsiteY4" fmla="*/ 0 h 95569"/>
                      <a:gd name="connsiteX5" fmla="*/ 0 w 66539"/>
                      <a:gd name="connsiteY5" fmla="*/ 30150 h 95569"/>
                      <a:gd name="connsiteX6" fmla="*/ 0 w 66539"/>
                      <a:gd name="connsiteY6" fmla="*/ 40947 h 95569"/>
                      <a:gd name="connsiteX7" fmla="*/ 30151 w 66539"/>
                      <a:gd name="connsiteY7" fmla="*/ 70457 h 9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39" h="95569">
                        <a:moveTo>
                          <a:pt x="30151" y="70457"/>
                        </a:moveTo>
                        <a:cubicBezTo>
                          <a:pt x="46625" y="69418"/>
                          <a:pt x="61661" y="79814"/>
                          <a:pt x="66539" y="95569"/>
                        </a:cubicBezTo>
                        <a:lnTo>
                          <a:pt x="66539" y="3919"/>
                        </a:lnTo>
                        <a:cubicBezTo>
                          <a:pt x="57742" y="1359"/>
                          <a:pt x="48625" y="0"/>
                          <a:pt x="39508" y="0"/>
                        </a:cubicBezTo>
                        <a:lnTo>
                          <a:pt x="30151" y="0"/>
                        </a:lnTo>
                        <a:cubicBezTo>
                          <a:pt x="9997" y="0"/>
                          <a:pt x="0" y="10076"/>
                          <a:pt x="0" y="30150"/>
                        </a:cubicBezTo>
                        <a:lnTo>
                          <a:pt x="0" y="40947"/>
                        </a:lnTo>
                        <a:cubicBezTo>
                          <a:pt x="-80" y="60381"/>
                          <a:pt x="9997" y="70457"/>
                          <a:pt x="30151" y="70457"/>
                        </a:cubicBezTo>
                        <a:close/>
                      </a:path>
                    </a:pathLst>
                  </a:custGeom>
                  <a:solidFill>
                    <a:srgbClr val="FFFFFF"/>
                  </a:solidFill>
                  <a:ln w="7995" cap="flat">
                    <a:noFill/>
                    <a:prstDash val="solid"/>
                    <a:miter/>
                  </a:ln>
                </p:spPr>
                <p:txBody>
                  <a:bodyPr rtlCol="0" anchor="ctr"/>
                  <a:lstStyle/>
                  <a:p>
                    <a:endParaRPr lang="zh-CN" altLang="en-US">
                      <a:latin typeface="Arial" panose="020B0604020202020204" pitchFamily="34" charset="0"/>
                    </a:endParaRPr>
                  </a:p>
                </p:txBody>
              </p:sp>
              <p:sp>
                <p:nvSpPr>
                  <p:cNvPr id="75" name="Freeform: Shape 74">
                    <a:extLst>
                      <a:ext uri="{FF2B5EF4-FFF2-40B4-BE49-F238E27FC236}">
                        <a16:creationId xmlns:a16="http://schemas.microsoft.com/office/drawing/2014/main" id="{C7573EEB-E2DC-7075-ECD1-237636685280}"/>
                      </a:ext>
                    </a:extLst>
                  </p:cNvPr>
                  <p:cNvSpPr/>
                  <p:nvPr/>
                </p:nvSpPr>
                <p:spPr>
                  <a:xfrm>
                    <a:off x="10907786" y="5680382"/>
                    <a:ext cx="66538" cy="96049"/>
                  </a:xfrm>
                  <a:custGeom>
                    <a:avLst/>
                    <a:gdLst>
                      <a:gd name="connsiteX0" fmla="*/ 66539 w 66538"/>
                      <a:gd name="connsiteY0" fmla="*/ 0 h 96049"/>
                      <a:gd name="connsiteX1" fmla="*/ 30151 w 66538"/>
                      <a:gd name="connsiteY1" fmla="*/ 24952 h 96049"/>
                      <a:gd name="connsiteX2" fmla="*/ 0 w 66538"/>
                      <a:gd name="connsiteY2" fmla="*/ 55103 h 96049"/>
                      <a:gd name="connsiteX3" fmla="*/ 0 w 66538"/>
                      <a:gd name="connsiteY3" fmla="*/ 65899 h 96049"/>
                      <a:gd name="connsiteX4" fmla="*/ 30151 w 66538"/>
                      <a:gd name="connsiteY4" fmla="*/ 96049 h 96049"/>
                      <a:gd name="connsiteX5" fmla="*/ 39507 w 66538"/>
                      <a:gd name="connsiteY5" fmla="*/ 96049 h 96049"/>
                      <a:gd name="connsiteX6" fmla="*/ 66539 w 66538"/>
                      <a:gd name="connsiteY6" fmla="*/ 92131 h 96049"/>
                      <a:gd name="connsiteX7" fmla="*/ 66539 w 66538"/>
                      <a:gd name="connsiteY7" fmla="*/ 0 h 9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38" h="96049">
                        <a:moveTo>
                          <a:pt x="66539" y="0"/>
                        </a:moveTo>
                        <a:cubicBezTo>
                          <a:pt x="61580" y="15675"/>
                          <a:pt x="46625" y="25992"/>
                          <a:pt x="30151" y="24952"/>
                        </a:cubicBezTo>
                        <a:cubicBezTo>
                          <a:pt x="9997" y="24952"/>
                          <a:pt x="0" y="35029"/>
                          <a:pt x="0" y="55103"/>
                        </a:cubicBezTo>
                        <a:lnTo>
                          <a:pt x="0" y="65899"/>
                        </a:lnTo>
                        <a:cubicBezTo>
                          <a:pt x="0" y="85973"/>
                          <a:pt x="10077" y="96049"/>
                          <a:pt x="30151" y="96049"/>
                        </a:cubicBezTo>
                        <a:lnTo>
                          <a:pt x="39507" y="96049"/>
                        </a:lnTo>
                        <a:cubicBezTo>
                          <a:pt x="48625" y="95969"/>
                          <a:pt x="57742" y="94690"/>
                          <a:pt x="66539" y="92131"/>
                        </a:cubicBezTo>
                        <a:lnTo>
                          <a:pt x="66539" y="0"/>
                        </a:lnTo>
                        <a:close/>
                      </a:path>
                    </a:pathLst>
                  </a:custGeom>
                  <a:solidFill>
                    <a:srgbClr val="FFFFFF"/>
                  </a:solidFill>
                  <a:ln w="7995" cap="flat">
                    <a:noFill/>
                    <a:prstDash val="solid"/>
                    <a:miter/>
                  </a:ln>
                </p:spPr>
                <p:txBody>
                  <a:bodyPr rtlCol="0" anchor="ctr"/>
                  <a:lstStyle/>
                  <a:p>
                    <a:endParaRPr lang="zh-CN" altLang="en-US">
                      <a:latin typeface="Arial" panose="020B0604020202020204" pitchFamily="34" charset="0"/>
                    </a:endParaRPr>
                  </a:p>
                </p:txBody>
              </p:sp>
            </p:grpSp>
            <p:sp>
              <p:nvSpPr>
                <p:cNvPr id="76" name="Freeform: Shape 75">
                  <a:extLst>
                    <a:ext uri="{FF2B5EF4-FFF2-40B4-BE49-F238E27FC236}">
                      <a16:creationId xmlns:a16="http://schemas.microsoft.com/office/drawing/2014/main" id="{FD1CAB6F-B735-BCE1-3378-5484131DA9D2}"/>
                    </a:ext>
                  </a:extLst>
                </p:cNvPr>
                <p:cNvSpPr/>
                <p:nvPr/>
              </p:nvSpPr>
              <p:spPr>
                <a:xfrm>
                  <a:off x="7798222" y="3726452"/>
                  <a:ext cx="2527192" cy="1471529"/>
                </a:xfrm>
                <a:custGeom>
                  <a:avLst/>
                  <a:gdLst>
                    <a:gd name="connsiteX0" fmla="*/ 0 w 2527192"/>
                    <a:gd name="connsiteY0" fmla="*/ 0 h 1471529"/>
                    <a:gd name="connsiteX1" fmla="*/ 2527193 w 2527192"/>
                    <a:gd name="connsiteY1" fmla="*/ 0 h 1471529"/>
                    <a:gd name="connsiteX2" fmla="*/ 2527193 w 2527192"/>
                    <a:gd name="connsiteY2" fmla="*/ 1471530 h 1471529"/>
                    <a:gd name="connsiteX3" fmla="*/ 0 w 2527192"/>
                    <a:gd name="connsiteY3" fmla="*/ 1471530 h 1471529"/>
                  </a:gdLst>
                  <a:ahLst/>
                  <a:cxnLst>
                    <a:cxn ang="0">
                      <a:pos x="connsiteX0" y="connsiteY0"/>
                    </a:cxn>
                    <a:cxn ang="0">
                      <a:pos x="connsiteX1" y="connsiteY1"/>
                    </a:cxn>
                    <a:cxn ang="0">
                      <a:pos x="connsiteX2" y="connsiteY2"/>
                    </a:cxn>
                    <a:cxn ang="0">
                      <a:pos x="connsiteX3" y="connsiteY3"/>
                    </a:cxn>
                  </a:cxnLst>
                  <a:rect l="l" t="t" r="r" b="b"/>
                  <a:pathLst>
                    <a:path w="2527192" h="1471529">
                      <a:moveTo>
                        <a:pt x="0" y="0"/>
                      </a:moveTo>
                      <a:lnTo>
                        <a:pt x="2527193" y="0"/>
                      </a:lnTo>
                      <a:lnTo>
                        <a:pt x="2527193" y="1471530"/>
                      </a:lnTo>
                      <a:lnTo>
                        <a:pt x="0" y="1471530"/>
                      </a:lnTo>
                      <a:close/>
                    </a:path>
                  </a:pathLst>
                </a:custGeom>
                <a:solidFill>
                  <a:schemeClr val="accent1"/>
                </a:solidFill>
                <a:ln w="4797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77" name="Freeform: Shape 76">
                  <a:extLst>
                    <a:ext uri="{FF2B5EF4-FFF2-40B4-BE49-F238E27FC236}">
                      <a16:creationId xmlns:a16="http://schemas.microsoft.com/office/drawing/2014/main" id="{4D96BD0D-201F-ED3A-B349-3255B0D490EB}"/>
                    </a:ext>
                  </a:extLst>
                </p:cNvPr>
                <p:cNvSpPr/>
                <p:nvPr/>
              </p:nvSpPr>
              <p:spPr>
                <a:xfrm>
                  <a:off x="7214008" y="5420790"/>
                  <a:ext cx="3695619" cy="230246"/>
                </a:xfrm>
                <a:custGeom>
                  <a:avLst/>
                  <a:gdLst>
                    <a:gd name="connsiteX0" fmla="*/ 31990 w 3695619"/>
                    <a:gd name="connsiteY0" fmla="*/ 0 h 230246"/>
                    <a:gd name="connsiteX1" fmla="*/ 3663630 w 3695619"/>
                    <a:gd name="connsiteY1" fmla="*/ 0 h 230246"/>
                    <a:gd name="connsiteX2" fmla="*/ 3695620 w 3695619"/>
                    <a:gd name="connsiteY2" fmla="*/ 31990 h 230246"/>
                    <a:gd name="connsiteX3" fmla="*/ 3695620 w 3695619"/>
                    <a:gd name="connsiteY3" fmla="*/ 70297 h 230246"/>
                    <a:gd name="connsiteX4" fmla="*/ 3535671 w 3695619"/>
                    <a:gd name="connsiteY4" fmla="*/ 230246 h 230246"/>
                    <a:gd name="connsiteX5" fmla="*/ 159949 w 3695619"/>
                    <a:gd name="connsiteY5" fmla="*/ 230246 h 230246"/>
                    <a:gd name="connsiteX6" fmla="*/ 0 w 3695619"/>
                    <a:gd name="connsiteY6" fmla="*/ 70297 h 230246"/>
                    <a:gd name="connsiteX7" fmla="*/ 0 w 3695619"/>
                    <a:gd name="connsiteY7" fmla="*/ 31990 h 230246"/>
                    <a:gd name="connsiteX8" fmla="*/ 31990 w 3695619"/>
                    <a:gd name="connsiteY8" fmla="*/ 0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619" h="230246">
                      <a:moveTo>
                        <a:pt x="31990" y="0"/>
                      </a:moveTo>
                      <a:lnTo>
                        <a:pt x="3663630" y="0"/>
                      </a:lnTo>
                      <a:cubicBezTo>
                        <a:pt x="3681304" y="0"/>
                        <a:pt x="3695620" y="14315"/>
                        <a:pt x="3695620" y="31990"/>
                      </a:cubicBezTo>
                      <a:lnTo>
                        <a:pt x="3695620" y="70297"/>
                      </a:lnTo>
                      <a:cubicBezTo>
                        <a:pt x="3695620" y="158670"/>
                        <a:pt x="3624043" y="230246"/>
                        <a:pt x="3535671" y="230246"/>
                      </a:cubicBezTo>
                      <a:lnTo>
                        <a:pt x="159949" y="230246"/>
                      </a:lnTo>
                      <a:cubicBezTo>
                        <a:pt x="71577" y="230246"/>
                        <a:pt x="0" y="158670"/>
                        <a:pt x="0" y="70297"/>
                      </a:cubicBezTo>
                      <a:lnTo>
                        <a:pt x="0" y="31990"/>
                      </a:lnTo>
                      <a:cubicBezTo>
                        <a:pt x="0" y="14315"/>
                        <a:pt x="14315" y="0"/>
                        <a:pt x="31990" y="0"/>
                      </a:cubicBezTo>
                      <a:close/>
                    </a:path>
                  </a:pathLst>
                </a:custGeom>
                <a:solidFill>
                  <a:schemeClr val="bg1">
                    <a:lumMod val="85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78" name="Freeform: Shape 77">
                  <a:extLst>
                    <a:ext uri="{FF2B5EF4-FFF2-40B4-BE49-F238E27FC236}">
                      <a16:creationId xmlns:a16="http://schemas.microsoft.com/office/drawing/2014/main" id="{3B2845C9-7031-1688-FC9C-005B4976C929}"/>
                    </a:ext>
                  </a:extLst>
                </p:cNvPr>
                <p:cNvSpPr/>
                <p:nvPr/>
              </p:nvSpPr>
              <p:spPr>
                <a:xfrm>
                  <a:off x="7214008" y="5442383"/>
                  <a:ext cx="3695619" cy="208653"/>
                </a:xfrm>
                <a:custGeom>
                  <a:avLst/>
                  <a:gdLst>
                    <a:gd name="connsiteX0" fmla="*/ 3535671 w 3695619"/>
                    <a:gd name="connsiteY0" fmla="*/ 136676 h 208653"/>
                    <a:gd name="connsiteX1" fmla="*/ 159949 w 3695619"/>
                    <a:gd name="connsiteY1" fmla="*/ 136676 h 208653"/>
                    <a:gd name="connsiteX2" fmla="*/ 1919 w 3695619"/>
                    <a:gd name="connsiteY2" fmla="*/ 0 h 208653"/>
                    <a:gd name="connsiteX3" fmla="*/ 0 w 3695619"/>
                    <a:gd name="connsiteY3" fmla="*/ 10397 h 208653"/>
                    <a:gd name="connsiteX4" fmla="*/ 0 w 3695619"/>
                    <a:gd name="connsiteY4" fmla="*/ 48704 h 208653"/>
                    <a:gd name="connsiteX5" fmla="*/ 159949 w 3695619"/>
                    <a:gd name="connsiteY5" fmla="*/ 208653 h 208653"/>
                    <a:gd name="connsiteX6" fmla="*/ 3535671 w 3695619"/>
                    <a:gd name="connsiteY6" fmla="*/ 208653 h 208653"/>
                    <a:gd name="connsiteX7" fmla="*/ 3695620 w 3695619"/>
                    <a:gd name="connsiteY7" fmla="*/ 48704 h 208653"/>
                    <a:gd name="connsiteX8" fmla="*/ 3695620 w 3695619"/>
                    <a:gd name="connsiteY8" fmla="*/ 10397 h 208653"/>
                    <a:gd name="connsiteX9" fmla="*/ 3693780 w 3695619"/>
                    <a:gd name="connsiteY9" fmla="*/ 0 h 208653"/>
                    <a:gd name="connsiteX10" fmla="*/ 3535671 w 3695619"/>
                    <a:gd name="connsiteY10" fmla="*/ 136676 h 20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5619" h="208653">
                      <a:moveTo>
                        <a:pt x="3535671" y="136676"/>
                      </a:moveTo>
                      <a:lnTo>
                        <a:pt x="159949" y="136676"/>
                      </a:lnTo>
                      <a:cubicBezTo>
                        <a:pt x="80694" y="136597"/>
                        <a:pt x="13436" y="78455"/>
                        <a:pt x="1919" y="0"/>
                      </a:cubicBezTo>
                      <a:cubicBezTo>
                        <a:pt x="720" y="3359"/>
                        <a:pt x="80" y="6878"/>
                        <a:pt x="0" y="10397"/>
                      </a:cubicBezTo>
                      <a:lnTo>
                        <a:pt x="0" y="48704"/>
                      </a:lnTo>
                      <a:cubicBezTo>
                        <a:pt x="0" y="137076"/>
                        <a:pt x="71577" y="208653"/>
                        <a:pt x="159949" y="208653"/>
                      </a:cubicBezTo>
                      <a:lnTo>
                        <a:pt x="3535671" y="208653"/>
                      </a:lnTo>
                      <a:cubicBezTo>
                        <a:pt x="3624043" y="208653"/>
                        <a:pt x="3695620" y="137076"/>
                        <a:pt x="3695620" y="48704"/>
                      </a:cubicBezTo>
                      <a:lnTo>
                        <a:pt x="3695620" y="10397"/>
                      </a:lnTo>
                      <a:cubicBezTo>
                        <a:pt x="3695620" y="6878"/>
                        <a:pt x="3694980" y="3359"/>
                        <a:pt x="3693780" y="0"/>
                      </a:cubicBezTo>
                      <a:cubicBezTo>
                        <a:pt x="3682264" y="78455"/>
                        <a:pt x="3614926" y="136597"/>
                        <a:pt x="3535671" y="136676"/>
                      </a:cubicBezTo>
                      <a:close/>
                    </a:path>
                  </a:pathLst>
                </a:custGeom>
                <a:solidFill>
                  <a:srgbClr val="CFD1D0"/>
                </a:solidFill>
                <a:ln w="7995" cap="flat">
                  <a:noFill/>
                  <a:prstDash val="solid"/>
                  <a:miter/>
                </a:ln>
              </p:spPr>
              <p:txBody>
                <a:bodyPr rtlCol="0" anchor="ctr"/>
                <a:lstStyle/>
                <a:p>
                  <a:endParaRPr lang="zh-CN" altLang="en-US">
                    <a:latin typeface="Arial" panose="020B0604020202020204" pitchFamily="34" charset="0"/>
                  </a:endParaRPr>
                </a:p>
              </p:txBody>
            </p:sp>
            <p:sp>
              <p:nvSpPr>
                <p:cNvPr id="79" name="Freeform: Shape 78">
                  <a:extLst>
                    <a:ext uri="{FF2B5EF4-FFF2-40B4-BE49-F238E27FC236}">
                      <a16:creationId xmlns:a16="http://schemas.microsoft.com/office/drawing/2014/main" id="{2BE69F36-C6B4-B0B4-C708-97A03E084C70}"/>
                    </a:ext>
                  </a:extLst>
                </p:cNvPr>
                <p:cNvSpPr/>
                <p:nvPr/>
              </p:nvSpPr>
              <p:spPr>
                <a:xfrm>
                  <a:off x="7214008" y="5420790"/>
                  <a:ext cx="3695619" cy="230246"/>
                </a:xfrm>
                <a:custGeom>
                  <a:avLst/>
                  <a:gdLst>
                    <a:gd name="connsiteX0" fmla="*/ 31990 w 3695619"/>
                    <a:gd name="connsiteY0" fmla="*/ 0 h 230246"/>
                    <a:gd name="connsiteX1" fmla="*/ 3663630 w 3695619"/>
                    <a:gd name="connsiteY1" fmla="*/ 0 h 230246"/>
                    <a:gd name="connsiteX2" fmla="*/ 3695620 w 3695619"/>
                    <a:gd name="connsiteY2" fmla="*/ 31990 h 230246"/>
                    <a:gd name="connsiteX3" fmla="*/ 3695620 w 3695619"/>
                    <a:gd name="connsiteY3" fmla="*/ 70297 h 230246"/>
                    <a:gd name="connsiteX4" fmla="*/ 3535671 w 3695619"/>
                    <a:gd name="connsiteY4" fmla="*/ 230246 h 230246"/>
                    <a:gd name="connsiteX5" fmla="*/ 159949 w 3695619"/>
                    <a:gd name="connsiteY5" fmla="*/ 230246 h 230246"/>
                    <a:gd name="connsiteX6" fmla="*/ 0 w 3695619"/>
                    <a:gd name="connsiteY6" fmla="*/ 70297 h 230246"/>
                    <a:gd name="connsiteX7" fmla="*/ 0 w 3695619"/>
                    <a:gd name="connsiteY7" fmla="*/ 31990 h 230246"/>
                    <a:gd name="connsiteX8" fmla="*/ 31990 w 3695619"/>
                    <a:gd name="connsiteY8" fmla="*/ 0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619" h="230246">
                      <a:moveTo>
                        <a:pt x="31990" y="0"/>
                      </a:moveTo>
                      <a:lnTo>
                        <a:pt x="3663630" y="0"/>
                      </a:lnTo>
                      <a:cubicBezTo>
                        <a:pt x="3681304" y="0"/>
                        <a:pt x="3695620" y="14315"/>
                        <a:pt x="3695620" y="31990"/>
                      </a:cubicBezTo>
                      <a:lnTo>
                        <a:pt x="3695620" y="70297"/>
                      </a:lnTo>
                      <a:cubicBezTo>
                        <a:pt x="3695620" y="158670"/>
                        <a:pt x="3624043" y="230246"/>
                        <a:pt x="3535671" y="230246"/>
                      </a:cubicBezTo>
                      <a:lnTo>
                        <a:pt x="159949" y="230246"/>
                      </a:lnTo>
                      <a:cubicBezTo>
                        <a:pt x="71577" y="230246"/>
                        <a:pt x="0" y="158670"/>
                        <a:pt x="0" y="70297"/>
                      </a:cubicBezTo>
                      <a:lnTo>
                        <a:pt x="0" y="31990"/>
                      </a:lnTo>
                      <a:cubicBezTo>
                        <a:pt x="0" y="14315"/>
                        <a:pt x="14315" y="0"/>
                        <a:pt x="31990" y="0"/>
                      </a:cubicBezTo>
                      <a:close/>
                    </a:path>
                  </a:pathLst>
                </a:custGeom>
                <a:noFill/>
                <a:ln w="4797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80" name="Freeform: Shape 79">
                  <a:extLst>
                    <a:ext uri="{FF2B5EF4-FFF2-40B4-BE49-F238E27FC236}">
                      <a16:creationId xmlns:a16="http://schemas.microsoft.com/office/drawing/2014/main" id="{681C6F00-BC98-A16E-0273-4050E3570756}"/>
                    </a:ext>
                  </a:extLst>
                </p:cNvPr>
                <p:cNvSpPr/>
                <p:nvPr/>
              </p:nvSpPr>
              <p:spPr>
                <a:xfrm>
                  <a:off x="8725925" y="5419590"/>
                  <a:ext cx="671785" cy="63979"/>
                </a:xfrm>
                <a:custGeom>
                  <a:avLst/>
                  <a:gdLst>
                    <a:gd name="connsiteX0" fmla="*/ 0 w 671785"/>
                    <a:gd name="connsiteY0" fmla="*/ 0 h 63979"/>
                    <a:gd name="connsiteX1" fmla="*/ 671785 w 671785"/>
                    <a:gd name="connsiteY1" fmla="*/ 0 h 63979"/>
                    <a:gd name="connsiteX2" fmla="*/ 671785 w 671785"/>
                    <a:gd name="connsiteY2" fmla="*/ 0 h 63979"/>
                    <a:gd name="connsiteX3" fmla="*/ 671785 w 671785"/>
                    <a:gd name="connsiteY3" fmla="*/ 0 h 63979"/>
                    <a:gd name="connsiteX4" fmla="*/ 607806 w 671785"/>
                    <a:gd name="connsiteY4" fmla="*/ 63980 h 63979"/>
                    <a:gd name="connsiteX5" fmla="*/ 63980 w 671785"/>
                    <a:gd name="connsiteY5" fmla="*/ 63980 h 63979"/>
                    <a:gd name="connsiteX6" fmla="*/ 0 w 671785"/>
                    <a:gd name="connsiteY6" fmla="*/ 0 h 63979"/>
                    <a:gd name="connsiteX7" fmla="*/ 0 w 671785"/>
                    <a:gd name="connsiteY7" fmla="*/ 0 h 63979"/>
                    <a:gd name="connsiteX8" fmla="*/ 0 w 671785"/>
                    <a:gd name="connsiteY8" fmla="*/ 0 h 6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785" h="63979">
                      <a:moveTo>
                        <a:pt x="0" y="0"/>
                      </a:moveTo>
                      <a:lnTo>
                        <a:pt x="671785" y="0"/>
                      </a:lnTo>
                      <a:lnTo>
                        <a:pt x="671785" y="0"/>
                      </a:lnTo>
                      <a:lnTo>
                        <a:pt x="671785" y="0"/>
                      </a:lnTo>
                      <a:cubicBezTo>
                        <a:pt x="671785" y="35349"/>
                        <a:pt x="643155" y="63980"/>
                        <a:pt x="607806" y="63980"/>
                      </a:cubicBezTo>
                      <a:lnTo>
                        <a:pt x="63980" y="63980"/>
                      </a:lnTo>
                      <a:cubicBezTo>
                        <a:pt x="28631" y="63980"/>
                        <a:pt x="0" y="35349"/>
                        <a:pt x="0" y="0"/>
                      </a:cubicBezTo>
                      <a:lnTo>
                        <a:pt x="0" y="0"/>
                      </a:lnTo>
                      <a:lnTo>
                        <a:pt x="0" y="0"/>
                      </a:lnTo>
                      <a:close/>
                    </a:path>
                  </a:pathLst>
                </a:custGeom>
                <a:solidFill>
                  <a:srgbClr val="686B6D"/>
                </a:solidFill>
                <a:ln w="7995" cap="flat">
                  <a:noFill/>
                  <a:prstDash val="solid"/>
                  <a:miter/>
                </a:ln>
              </p:spPr>
              <p:txBody>
                <a:bodyPr rtlCol="0" anchor="ctr"/>
                <a:lstStyle/>
                <a:p>
                  <a:endParaRPr lang="zh-CN" altLang="en-US">
                    <a:latin typeface="Arial" panose="020B0604020202020204" pitchFamily="34" charset="0"/>
                  </a:endParaRPr>
                </a:p>
              </p:txBody>
            </p:sp>
            <p:sp>
              <p:nvSpPr>
                <p:cNvPr id="81" name="Freeform: Shape 80">
                  <a:extLst>
                    <a:ext uri="{FF2B5EF4-FFF2-40B4-BE49-F238E27FC236}">
                      <a16:creationId xmlns:a16="http://schemas.microsoft.com/office/drawing/2014/main" id="{ADC4913B-5EB5-86F2-B24E-0CE0C3DBB661}"/>
                    </a:ext>
                  </a:extLst>
                </p:cNvPr>
                <p:cNvSpPr/>
                <p:nvPr/>
              </p:nvSpPr>
              <p:spPr>
                <a:xfrm>
                  <a:off x="8725925" y="5419590"/>
                  <a:ext cx="671785" cy="63979"/>
                </a:xfrm>
                <a:custGeom>
                  <a:avLst/>
                  <a:gdLst>
                    <a:gd name="connsiteX0" fmla="*/ 0 w 671785"/>
                    <a:gd name="connsiteY0" fmla="*/ 0 h 63979"/>
                    <a:gd name="connsiteX1" fmla="*/ 671785 w 671785"/>
                    <a:gd name="connsiteY1" fmla="*/ 0 h 63979"/>
                    <a:gd name="connsiteX2" fmla="*/ 671785 w 671785"/>
                    <a:gd name="connsiteY2" fmla="*/ 0 h 63979"/>
                    <a:gd name="connsiteX3" fmla="*/ 671785 w 671785"/>
                    <a:gd name="connsiteY3" fmla="*/ 0 h 63979"/>
                    <a:gd name="connsiteX4" fmla="*/ 607806 w 671785"/>
                    <a:gd name="connsiteY4" fmla="*/ 63980 h 63979"/>
                    <a:gd name="connsiteX5" fmla="*/ 63980 w 671785"/>
                    <a:gd name="connsiteY5" fmla="*/ 63980 h 63979"/>
                    <a:gd name="connsiteX6" fmla="*/ 0 w 671785"/>
                    <a:gd name="connsiteY6" fmla="*/ 0 h 63979"/>
                    <a:gd name="connsiteX7" fmla="*/ 0 w 671785"/>
                    <a:gd name="connsiteY7" fmla="*/ 0 h 63979"/>
                    <a:gd name="connsiteX8" fmla="*/ 0 w 671785"/>
                    <a:gd name="connsiteY8" fmla="*/ 0 h 6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785" h="63979">
                      <a:moveTo>
                        <a:pt x="0" y="0"/>
                      </a:moveTo>
                      <a:lnTo>
                        <a:pt x="671785" y="0"/>
                      </a:lnTo>
                      <a:lnTo>
                        <a:pt x="671785" y="0"/>
                      </a:lnTo>
                      <a:lnTo>
                        <a:pt x="671785" y="0"/>
                      </a:lnTo>
                      <a:cubicBezTo>
                        <a:pt x="671785" y="35349"/>
                        <a:pt x="643155" y="63980"/>
                        <a:pt x="607806" y="63980"/>
                      </a:cubicBezTo>
                      <a:lnTo>
                        <a:pt x="63980" y="63980"/>
                      </a:lnTo>
                      <a:cubicBezTo>
                        <a:pt x="28631" y="63980"/>
                        <a:pt x="0" y="35349"/>
                        <a:pt x="0" y="0"/>
                      </a:cubicBezTo>
                      <a:lnTo>
                        <a:pt x="0" y="0"/>
                      </a:lnTo>
                      <a:lnTo>
                        <a:pt x="0" y="0"/>
                      </a:lnTo>
                      <a:close/>
                    </a:path>
                  </a:pathLst>
                </a:custGeom>
                <a:solidFill>
                  <a:schemeClr val="accent4"/>
                </a:solidFill>
                <a:ln w="3198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83" name="Freeform: Shape 82">
                  <a:extLst>
                    <a:ext uri="{FF2B5EF4-FFF2-40B4-BE49-F238E27FC236}">
                      <a16:creationId xmlns:a16="http://schemas.microsoft.com/office/drawing/2014/main" id="{E88F603E-9F63-13DB-C02C-E76E2EDF381F}"/>
                    </a:ext>
                  </a:extLst>
                </p:cNvPr>
                <p:cNvSpPr/>
                <p:nvPr/>
              </p:nvSpPr>
              <p:spPr>
                <a:xfrm>
                  <a:off x="8991521" y="3546349"/>
                  <a:ext cx="127959" cy="127959"/>
                </a:xfrm>
                <a:custGeom>
                  <a:avLst/>
                  <a:gdLst>
                    <a:gd name="connsiteX0" fmla="*/ 127959 w 127959"/>
                    <a:gd name="connsiteY0" fmla="*/ 63980 h 127959"/>
                    <a:gd name="connsiteX1" fmla="*/ 63980 w 127959"/>
                    <a:gd name="connsiteY1" fmla="*/ 127959 h 127959"/>
                    <a:gd name="connsiteX2" fmla="*/ 0 w 127959"/>
                    <a:gd name="connsiteY2" fmla="*/ 63980 h 127959"/>
                    <a:gd name="connsiteX3" fmla="*/ 63980 w 127959"/>
                    <a:gd name="connsiteY3" fmla="*/ 0 h 127959"/>
                    <a:gd name="connsiteX4" fmla="*/ 127959 w 127959"/>
                    <a:gd name="connsiteY4" fmla="*/ 63980 h 127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59" h="127959">
                      <a:moveTo>
                        <a:pt x="127959" y="63980"/>
                      </a:moveTo>
                      <a:cubicBezTo>
                        <a:pt x="127959" y="99314"/>
                        <a:pt x="99315" y="127959"/>
                        <a:pt x="63980" y="127959"/>
                      </a:cubicBezTo>
                      <a:cubicBezTo>
                        <a:pt x="28645" y="127959"/>
                        <a:pt x="0" y="99314"/>
                        <a:pt x="0" y="63980"/>
                      </a:cubicBezTo>
                      <a:cubicBezTo>
                        <a:pt x="0" y="28645"/>
                        <a:pt x="28645" y="0"/>
                        <a:pt x="63980" y="0"/>
                      </a:cubicBezTo>
                      <a:cubicBezTo>
                        <a:pt x="99315" y="0"/>
                        <a:pt x="127959" y="28645"/>
                        <a:pt x="127959" y="63980"/>
                      </a:cubicBezTo>
                      <a:close/>
                    </a:path>
                  </a:pathLst>
                </a:custGeom>
                <a:solidFill>
                  <a:schemeClr val="accent4"/>
                </a:solidFill>
                <a:ln w="3198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84" name="Freeform: Shape 83">
                  <a:extLst>
                    <a:ext uri="{FF2B5EF4-FFF2-40B4-BE49-F238E27FC236}">
                      <a16:creationId xmlns:a16="http://schemas.microsoft.com/office/drawing/2014/main" id="{CD457A62-3C4F-12D4-3834-91AAF1FF319B}"/>
                    </a:ext>
                  </a:extLst>
                </p:cNvPr>
                <p:cNvSpPr/>
                <p:nvPr/>
              </p:nvSpPr>
              <p:spPr>
                <a:xfrm>
                  <a:off x="10993521" y="5421346"/>
                  <a:ext cx="463691" cy="230490"/>
                </a:xfrm>
                <a:custGeom>
                  <a:avLst/>
                  <a:gdLst>
                    <a:gd name="connsiteX0" fmla="*/ 0 w 463691"/>
                    <a:gd name="connsiteY0" fmla="*/ 230490 h 230490"/>
                    <a:gd name="connsiteX1" fmla="*/ 233205 w 463691"/>
                    <a:gd name="connsiteY1" fmla="*/ 4 h 230490"/>
                    <a:gd name="connsiteX2" fmla="*/ 463692 w 463691"/>
                    <a:gd name="connsiteY2" fmla="*/ 230490 h 230490"/>
                    <a:gd name="connsiteX3" fmla="*/ 0 w 463691"/>
                    <a:gd name="connsiteY3" fmla="*/ 230490 h 230490"/>
                  </a:gdLst>
                  <a:ahLst/>
                  <a:cxnLst>
                    <a:cxn ang="0">
                      <a:pos x="connsiteX0" y="connsiteY0"/>
                    </a:cxn>
                    <a:cxn ang="0">
                      <a:pos x="connsiteX1" y="connsiteY1"/>
                    </a:cxn>
                    <a:cxn ang="0">
                      <a:pos x="connsiteX2" y="connsiteY2"/>
                    </a:cxn>
                    <a:cxn ang="0">
                      <a:pos x="connsiteX3" y="connsiteY3"/>
                    </a:cxn>
                  </a:cxnLst>
                  <a:rect l="l" t="t" r="r" b="b"/>
                  <a:pathLst>
                    <a:path w="463691" h="230490">
                      <a:moveTo>
                        <a:pt x="0" y="230490"/>
                      </a:moveTo>
                      <a:cubicBezTo>
                        <a:pt x="719" y="102451"/>
                        <a:pt x="105166" y="-716"/>
                        <a:pt x="233205" y="4"/>
                      </a:cubicBezTo>
                      <a:cubicBezTo>
                        <a:pt x="360205" y="723"/>
                        <a:pt x="462972" y="103491"/>
                        <a:pt x="463692" y="230490"/>
                      </a:cubicBezTo>
                      <a:lnTo>
                        <a:pt x="0" y="230490"/>
                      </a:lnTo>
                      <a:close/>
                    </a:path>
                  </a:pathLst>
                </a:custGeom>
                <a:solidFill>
                  <a:schemeClr val="bg1">
                    <a:lumMod val="85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85" name="Freeform: Shape 84">
                  <a:extLst>
                    <a:ext uri="{FF2B5EF4-FFF2-40B4-BE49-F238E27FC236}">
                      <a16:creationId xmlns:a16="http://schemas.microsoft.com/office/drawing/2014/main" id="{1FC6E57C-65FA-BC76-57D8-2C9242C994F9}"/>
                    </a:ext>
                  </a:extLst>
                </p:cNvPr>
                <p:cNvSpPr/>
                <p:nvPr/>
              </p:nvSpPr>
              <p:spPr>
                <a:xfrm>
                  <a:off x="11049583" y="5419918"/>
                  <a:ext cx="351567" cy="158671"/>
                </a:xfrm>
                <a:custGeom>
                  <a:avLst/>
                  <a:gdLst>
                    <a:gd name="connsiteX0" fmla="*/ 175784 w 351567"/>
                    <a:gd name="connsiteY0" fmla="*/ 158661 h 158671"/>
                    <a:gd name="connsiteX1" fmla="*/ 351568 w 351567"/>
                    <a:gd name="connsiteY1" fmla="*/ 80766 h 158671"/>
                    <a:gd name="connsiteX2" fmla="*/ 24872 w 351567"/>
                    <a:gd name="connsiteY2" fmla="*/ 55894 h 158671"/>
                    <a:gd name="connsiteX3" fmla="*/ 0 w 351567"/>
                    <a:gd name="connsiteY3" fmla="*/ 80766 h 158671"/>
                    <a:gd name="connsiteX4" fmla="*/ 175784 w 351567"/>
                    <a:gd name="connsiteY4" fmla="*/ 158661 h 15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567" h="158671">
                      <a:moveTo>
                        <a:pt x="175784" y="158661"/>
                      </a:moveTo>
                      <a:cubicBezTo>
                        <a:pt x="242882" y="159301"/>
                        <a:pt x="306942" y="130910"/>
                        <a:pt x="351568" y="80766"/>
                      </a:cubicBezTo>
                      <a:cubicBezTo>
                        <a:pt x="268235" y="-16323"/>
                        <a:pt x="121961" y="-27439"/>
                        <a:pt x="24872" y="55894"/>
                      </a:cubicBezTo>
                      <a:cubicBezTo>
                        <a:pt x="15995" y="63572"/>
                        <a:pt x="7678" y="71809"/>
                        <a:pt x="0" y="80766"/>
                      </a:cubicBezTo>
                      <a:cubicBezTo>
                        <a:pt x="44626" y="130910"/>
                        <a:pt x="108686" y="159301"/>
                        <a:pt x="175784" y="158661"/>
                      </a:cubicBezTo>
                      <a:close/>
                    </a:path>
                  </a:pathLst>
                </a:custGeom>
                <a:solidFill>
                  <a:schemeClr val="tx2">
                    <a:lumMod val="10000"/>
                    <a:lumOff val="90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86" name="Freeform: Shape 85">
                  <a:extLst>
                    <a:ext uri="{FF2B5EF4-FFF2-40B4-BE49-F238E27FC236}">
                      <a16:creationId xmlns:a16="http://schemas.microsoft.com/office/drawing/2014/main" id="{D60A82BA-6B87-95B0-514E-A0E8DA747A17}"/>
                    </a:ext>
                  </a:extLst>
                </p:cNvPr>
                <p:cNvSpPr/>
                <p:nvPr/>
              </p:nvSpPr>
              <p:spPr>
                <a:xfrm>
                  <a:off x="10993521" y="5421346"/>
                  <a:ext cx="463691" cy="230490"/>
                </a:xfrm>
                <a:custGeom>
                  <a:avLst/>
                  <a:gdLst>
                    <a:gd name="connsiteX0" fmla="*/ 0 w 463691"/>
                    <a:gd name="connsiteY0" fmla="*/ 230490 h 230490"/>
                    <a:gd name="connsiteX1" fmla="*/ 233205 w 463691"/>
                    <a:gd name="connsiteY1" fmla="*/ 4 h 230490"/>
                    <a:gd name="connsiteX2" fmla="*/ 463692 w 463691"/>
                    <a:gd name="connsiteY2" fmla="*/ 230490 h 230490"/>
                    <a:gd name="connsiteX3" fmla="*/ 0 w 463691"/>
                    <a:gd name="connsiteY3" fmla="*/ 230490 h 230490"/>
                  </a:gdLst>
                  <a:ahLst/>
                  <a:cxnLst>
                    <a:cxn ang="0">
                      <a:pos x="connsiteX0" y="connsiteY0"/>
                    </a:cxn>
                    <a:cxn ang="0">
                      <a:pos x="connsiteX1" y="connsiteY1"/>
                    </a:cxn>
                    <a:cxn ang="0">
                      <a:pos x="connsiteX2" y="connsiteY2"/>
                    </a:cxn>
                    <a:cxn ang="0">
                      <a:pos x="connsiteX3" y="connsiteY3"/>
                    </a:cxn>
                  </a:cxnLst>
                  <a:rect l="l" t="t" r="r" b="b"/>
                  <a:pathLst>
                    <a:path w="463691" h="230490">
                      <a:moveTo>
                        <a:pt x="0" y="230490"/>
                      </a:moveTo>
                      <a:cubicBezTo>
                        <a:pt x="719" y="102451"/>
                        <a:pt x="105166" y="-716"/>
                        <a:pt x="233205" y="4"/>
                      </a:cubicBezTo>
                      <a:cubicBezTo>
                        <a:pt x="360205" y="723"/>
                        <a:pt x="462972" y="103491"/>
                        <a:pt x="463692" y="230490"/>
                      </a:cubicBezTo>
                      <a:lnTo>
                        <a:pt x="0" y="230490"/>
                      </a:lnTo>
                      <a:close/>
                    </a:path>
                  </a:pathLst>
                </a:custGeom>
                <a:noFill/>
                <a:ln w="4797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87" name="Freeform: Shape 86">
                  <a:extLst>
                    <a:ext uri="{FF2B5EF4-FFF2-40B4-BE49-F238E27FC236}">
                      <a16:creationId xmlns:a16="http://schemas.microsoft.com/office/drawing/2014/main" id="{397871B5-BD80-B152-C074-5D833F7882AB}"/>
                    </a:ext>
                  </a:extLst>
                </p:cNvPr>
                <p:cNvSpPr/>
                <p:nvPr/>
              </p:nvSpPr>
              <p:spPr>
                <a:xfrm>
                  <a:off x="8161386" y="4011481"/>
                  <a:ext cx="1343570" cy="1071657"/>
                </a:xfrm>
                <a:custGeom>
                  <a:avLst/>
                  <a:gdLst>
                    <a:gd name="connsiteX0" fmla="*/ 64059 w 1343570"/>
                    <a:gd name="connsiteY0" fmla="*/ 0 h 1071657"/>
                    <a:gd name="connsiteX1" fmla="*/ 1279511 w 1343570"/>
                    <a:gd name="connsiteY1" fmla="*/ 0 h 1071657"/>
                    <a:gd name="connsiteX2" fmla="*/ 1343571 w 1343570"/>
                    <a:gd name="connsiteY2" fmla="*/ 64060 h 1071657"/>
                    <a:gd name="connsiteX3" fmla="*/ 1343571 w 1343570"/>
                    <a:gd name="connsiteY3" fmla="*/ 1007598 h 1071657"/>
                    <a:gd name="connsiteX4" fmla="*/ 1279511 w 1343570"/>
                    <a:gd name="connsiteY4" fmla="*/ 1071658 h 1071657"/>
                    <a:gd name="connsiteX5" fmla="*/ 64059 w 1343570"/>
                    <a:gd name="connsiteY5" fmla="*/ 1071658 h 1071657"/>
                    <a:gd name="connsiteX6" fmla="*/ 0 w 1343570"/>
                    <a:gd name="connsiteY6" fmla="*/ 1007598 h 1071657"/>
                    <a:gd name="connsiteX7" fmla="*/ 0 w 1343570"/>
                    <a:gd name="connsiteY7" fmla="*/ 64060 h 1071657"/>
                    <a:gd name="connsiteX8" fmla="*/ 64059 w 1343570"/>
                    <a:gd name="connsiteY8" fmla="*/ 0 h 107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570" h="1071657">
                      <a:moveTo>
                        <a:pt x="64059" y="0"/>
                      </a:moveTo>
                      <a:lnTo>
                        <a:pt x="1279511" y="0"/>
                      </a:lnTo>
                      <a:cubicBezTo>
                        <a:pt x="1314860" y="0"/>
                        <a:pt x="1343571" y="28711"/>
                        <a:pt x="1343571" y="64060"/>
                      </a:cubicBezTo>
                      <a:lnTo>
                        <a:pt x="1343571" y="1007598"/>
                      </a:lnTo>
                      <a:cubicBezTo>
                        <a:pt x="1343571" y="1042947"/>
                        <a:pt x="1314860" y="1071658"/>
                        <a:pt x="1279511" y="1071658"/>
                      </a:cubicBezTo>
                      <a:lnTo>
                        <a:pt x="64059" y="1071658"/>
                      </a:lnTo>
                      <a:cubicBezTo>
                        <a:pt x="28711" y="1071658"/>
                        <a:pt x="0" y="1042947"/>
                        <a:pt x="0" y="1007598"/>
                      </a:cubicBezTo>
                      <a:lnTo>
                        <a:pt x="0" y="64060"/>
                      </a:lnTo>
                      <a:cubicBezTo>
                        <a:pt x="0" y="28711"/>
                        <a:pt x="28711" y="0"/>
                        <a:pt x="64059" y="0"/>
                      </a:cubicBezTo>
                      <a:close/>
                    </a:path>
                  </a:pathLst>
                </a:custGeom>
                <a:solidFill>
                  <a:schemeClr val="accent3">
                    <a:alpha val="14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88" name="Freeform: Shape 87">
                  <a:extLst>
                    <a:ext uri="{FF2B5EF4-FFF2-40B4-BE49-F238E27FC236}">
                      <a16:creationId xmlns:a16="http://schemas.microsoft.com/office/drawing/2014/main" id="{3D7D9B25-96DC-5F81-C5AA-3CE804609024}"/>
                    </a:ext>
                  </a:extLst>
                </p:cNvPr>
                <p:cNvSpPr/>
                <p:nvPr/>
              </p:nvSpPr>
              <p:spPr>
                <a:xfrm>
                  <a:off x="8098766" y="3955498"/>
                  <a:ext cx="1343570" cy="1071657"/>
                </a:xfrm>
                <a:custGeom>
                  <a:avLst/>
                  <a:gdLst>
                    <a:gd name="connsiteX0" fmla="*/ 64059 w 1343570"/>
                    <a:gd name="connsiteY0" fmla="*/ 0 h 1071657"/>
                    <a:gd name="connsiteX1" fmla="*/ 1279511 w 1343570"/>
                    <a:gd name="connsiteY1" fmla="*/ 0 h 1071657"/>
                    <a:gd name="connsiteX2" fmla="*/ 1343571 w 1343570"/>
                    <a:gd name="connsiteY2" fmla="*/ 64060 h 1071657"/>
                    <a:gd name="connsiteX3" fmla="*/ 1343571 w 1343570"/>
                    <a:gd name="connsiteY3" fmla="*/ 1007598 h 1071657"/>
                    <a:gd name="connsiteX4" fmla="*/ 1279511 w 1343570"/>
                    <a:gd name="connsiteY4" fmla="*/ 1071658 h 1071657"/>
                    <a:gd name="connsiteX5" fmla="*/ 64059 w 1343570"/>
                    <a:gd name="connsiteY5" fmla="*/ 1071658 h 1071657"/>
                    <a:gd name="connsiteX6" fmla="*/ 0 w 1343570"/>
                    <a:gd name="connsiteY6" fmla="*/ 1007598 h 1071657"/>
                    <a:gd name="connsiteX7" fmla="*/ 0 w 1343570"/>
                    <a:gd name="connsiteY7" fmla="*/ 64060 h 1071657"/>
                    <a:gd name="connsiteX8" fmla="*/ 64059 w 1343570"/>
                    <a:gd name="connsiteY8" fmla="*/ 0 h 107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570" h="1071657">
                      <a:moveTo>
                        <a:pt x="64059" y="0"/>
                      </a:moveTo>
                      <a:lnTo>
                        <a:pt x="1279511" y="0"/>
                      </a:lnTo>
                      <a:cubicBezTo>
                        <a:pt x="1314860" y="0"/>
                        <a:pt x="1343571" y="28711"/>
                        <a:pt x="1343571" y="64060"/>
                      </a:cubicBezTo>
                      <a:lnTo>
                        <a:pt x="1343571" y="1007598"/>
                      </a:lnTo>
                      <a:cubicBezTo>
                        <a:pt x="1343571" y="1042947"/>
                        <a:pt x="1314860" y="1071658"/>
                        <a:pt x="1279511" y="1071658"/>
                      </a:cubicBezTo>
                      <a:lnTo>
                        <a:pt x="64059" y="1071658"/>
                      </a:lnTo>
                      <a:cubicBezTo>
                        <a:pt x="28711" y="1071658"/>
                        <a:pt x="0" y="1042947"/>
                        <a:pt x="0" y="1007598"/>
                      </a:cubicBezTo>
                      <a:lnTo>
                        <a:pt x="0" y="64060"/>
                      </a:lnTo>
                      <a:cubicBezTo>
                        <a:pt x="0" y="28711"/>
                        <a:pt x="28711" y="0"/>
                        <a:pt x="64059" y="0"/>
                      </a:cubicBezTo>
                      <a:close/>
                    </a:path>
                  </a:pathLst>
                </a:custGeom>
                <a:solidFill>
                  <a:schemeClr val="accent3"/>
                </a:solidFill>
                <a:ln w="7995"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89" name="Freeform: Shape 88">
                  <a:extLst>
                    <a:ext uri="{FF2B5EF4-FFF2-40B4-BE49-F238E27FC236}">
                      <a16:creationId xmlns:a16="http://schemas.microsoft.com/office/drawing/2014/main" id="{9C8FBDFB-BABA-4DB4-7BB7-CC922DE68295}"/>
                    </a:ext>
                  </a:extLst>
                </p:cNvPr>
                <p:cNvSpPr/>
                <p:nvPr/>
              </p:nvSpPr>
              <p:spPr>
                <a:xfrm>
                  <a:off x="8098766" y="3955497"/>
                  <a:ext cx="1343570" cy="1071657"/>
                </a:xfrm>
                <a:custGeom>
                  <a:avLst/>
                  <a:gdLst>
                    <a:gd name="connsiteX0" fmla="*/ 64059 w 1343570"/>
                    <a:gd name="connsiteY0" fmla="*/ 0 h 1071657"/>
                    <a:gd name="connsiteX1" fmla="*/ 1279511 w 1343570"/>
                    <a:gd name="connsiteY1" fmla="*/ 0 h 1071657"/>
                    <a:gd name="connsiteX2" fmla="*/ 1343571 w 1343570"/>
                    <a:gd name="connsiteY2" fmla="*/ 64060 h 1071657"/>
                    <a:gd name="connsiteX3" fmla="*/ 1343571 w 1343570"/>
                    <a:gd name="connsiteY3" fmla="*/ 1007598 h 1071657"/>
                    <a:gd name="connsiteX4" fmla="*/ 1279511 w 1343570"/>
                    <a:gd name="connsiteY4" fmla="*/ 1071658 h 1071657"/>
                    <a:gd name="connsiteX5" fmla="*/ 64059 w 1343570"/>
                    <a:gd name="connsiteY5" fmla="*/ 1071658 h 1071657"/>
                    <a:gd name="connsiteX6" fmla="*/ 0 w 1343570"/>
                    <a:gd name="connsiteY6" fmla="*/ 1007598 h 1071657"/>
                    <a:gd name="connsiteX7" fmla="*/ 0 w 1343570"/>
                    <a:gd name="connsiteY7" fmla="*/ 64060 h 1071657"/>
                    <a:gd name="connsiteX8" fmla="*/ 64059 w 1343570"/>
                    <a:gd name="connsiteY8" fmla="*/ 0 h 107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570" h="1071657">
                      <a:moveTo>
                        <a:pt x="64059" y="0"/>
                      </a:moveTo>
                      <a:lnTo>
                        <a:pt x="1279511" y="0"/>
                      </a:lnTo>
                      <a:cubicBezTo>
                        <a:pt x="1314860" y="0"/>
                        <a:pt x="1343571" y="28711"/>
                        <a:pt x="1343571" y="64060"/>
                      </a:cubicBezTo>
                      <a:lnTo>
                        <a:pt x="1343571" y="1007598"/>
                      </a:lnTo>
                      <a:cubicBezTo>
                        <a:pt x="1343571" y="1042947"/>
                        <a:pt x="1314860" y="1071658"/>
                        <a:pt x="1279511" y="1071658"/>
                      </a:cubicBezTo>
                      <a:lnTo>
                        <a:pt x="64059" y="1071658"/>
                      </a:lnTo>
                      <a:cubicBezTo>
                        <a:pt x="28711" y="1071658"/>
                        <a:pt x="0" y="1042947"/>
                        <a:pt x="0" y="1007598"/>
                      </a:cubicBezTo>
                      <a:lnTo>
                        <a:pt x="0" y="64060"/>
                      </a:lnTo>
                      <a:cubicBezTo>
                        <a:pt x="0" y="28711"/>
                        <a:pt x="28711" y="0"/>
                        <a:pt x="64059" y="0"/>
                      </a:cubicBezTo>
                      <a:close/>
                    </a:path>
                  </a:pathLst>
                </a:custGeom>
                <a:noFill/>
                <a:ln w="3198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90" name="Freeform: Shape 89">
                  <a:extLst>
                    <a:ext uri="{FF2B5EF4-FFF2-40B4-BE49-F238E27FC236}">
                      <a16:creationId xmlns:a16="http://schemas.microsoft.com/office/drawing/2014/main" id="{190061A4-7C26-6713-5C92-1BED868FD084}"/>
                    </a:ext>
                  </a:extLst>
                </p:cNvPr>
                <p:cNvSpPr/>
                <p:nvPr/>
              </p:nvSpPr>
              <p:spPr>
                <a:xfrm>
                  <a:off x="8098846" y="3955498"/>
                  <a:ext cx="1343571" cy="159949"/>
                </a:xfrm>
                <a:custGeom>
                  <a:avLst/>
                  <a:gdLst>
                    <a:gd name="connsiteX0" fmla="*/ 63980 w 1343571"/>
                    <a:gd name="connsiteY0" fmla="*/ 0 h 159949"/>
                    <a:gd name="connsiteX1" fmla="*/ 1279512 w 1343571"/>
                    <a:gd name="connsiteY1" fmla="*/ 0 h 159949"/>
                    <a:gd name="connsiteX2" fmla="*/ 1343571 w 1343571"/>
                    <a:gd name="connsiteY2" fmla="*/ 64060 h 159949"/>
                    <a:gd name="connsiteX3" fmla="*/ 1343571 w 1343571"/>
                    <a:gd name="connsiteY3" fmla="*/ 159949 h 159949"/>
                    <a:gd name="connsiteX4" fmla="*/ 1343571 w 1343571"/>
                    <a:gd name="connsiteY4" fmla="*/ 159949 h 159949"/>
                    <a:gd name="connsiteX5" fmla="*/ 0 w 1343571"/>
                    <a:gd name="connsiteY5" fmla="*/ 159949 h 159949"/>
                    <a:gd name="connsiteX6" fmla="*/ 0 w 1343571"/>
                    <a:gd name="connsiteY6" fmla="*/ 159949 h 159949"/>
                    <a:gd name="connsiteX7" fmla="*/ 0 w 1343571"/>
                    <a:gd name="connsiteY7" fmla="*/ 64060 h 159949"/>
                    <a:gd name="connsiteX8" fmla="*/ 63980 w 1343571"/>
                    <a:gd name="connsiteY8" fmla="*/ 0 h 15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571" h="159949">
                      <a:moveTo>
                        <a:pt x="63980" y="0"/>
                      </a:moveTo>
                      <a:lnTo>
                        <a:pt x="1279512" y="0"/>
                      </a:lnTo>
                      <a:cubicBezTo>
                        <a:pt x="1314860" y="0"/>
                        <a:pt x="1343571" y="28711"/>
                        <a:pt x="1343571" y="64060"/>
                      </a:cubicBezTo>
                      <a:lnTo>
                        <a:pt x="1343571" y="159949"/>
                      </a:lnTo>
                      <a:lnTo>
                        <a:pt x="1343571" y="159949"/>
                      </a:lnTo>
                      <a:lnTo>
                        <a:pt x="0" y="159949"/>
                      </a:lnTo>
                      <a:lnTo>
                        <a:pt x="0" y="159949"/>
                      </a:lnTo>
                      <a:lnTo>
                        <a:pt x="0" y="64060"/>
                      </a:lnTo>
                      <a:cubicBezTo>
                        <a:pt x="-80" y="28711"/>
                        <a:pt x="28631" y="0"/>
                        <a:pt x="63980" y="0"/>
                      </a:cubicBezTo>
                      <a:close/>
                    </a:path>
                  </a:pathLst>
                </a:custGeom>
                <a:solidFill>
                  <a:srgbClr val="EAEEEF"/>
                </a:solidFill>
                <a:ln w="7995" cap="flat">
                  <a:noFill/>
                  <a:prstDash val="solid"/>
                  <a:miter/>
                </a:ln>
              </p:spPr>
              <p:txBody>
                <a:bodyPr rtlCol="0" anchor="ctr"/>
                <a:lstStyle/>
                <a:p>
                  <a:endParaRPr lang="zh-CN" altLang="en-US">
                    <a:latin typeface="Arial" panose="020B0604020202020204" pitchFamily="34" charset="0"/>
                  </a:endParaRPr>
                </a:p>
              </p:txBody>
            </p:sp>
            <p:sp>
              <p:nvSpPr>
                <p:cNvPr id="91" name="Freeform: Shape 90">
                  <a:extLst>
                    <a:ext uri="{FF2B5EF4-FFF2-40B4-BE49-F238E27FC236}">
                      <a16:creationId xmlns:a16="http://schemas.microsoft.com/office/drawing/2014/main" id="{A0A6817D-275C-FC9C-62A9-009B579821D0}"/>
                    </a:ext>
                  </a:extLst>
                </p:cNvPr>
                <p:cNvSpPr/>
                <p:nvPr/>
              </p:nvSpPr>
              <p:spPr>
                <a:xfrm>
                  <a:off x="8098846" y="3955498"/>
                  <a:ext cx="1343571" cy="159949"/>
                </a:xfrm>
                <a:custGeom>
                  <a:avLst/>
                  <a:gdLst>
                    <a:gd name="connsiteX0" fmla="*/ 63980 w 1343571"/>
                    <a:gd name="connsiteY0" fmla="*/ 0 h 159949"/>
                    <a:gd name="connsiteX1" fmla="*/ 1279512 w 1343571"/>
                    <a:gd name="connsiteY1" fmla="*/ 0 h 159949"/>
                    <a:gd name="connsiteX2" fmla="*/ 1343571 w 1343571"/>
                    <a:gd name="connsiteY2" fmla="*/ 64060 h 159949"/>
                    <a:gd name="connsiteX3" fmla="*/ 1343571 w 1343571"/>
                    <a:gd name="connsiteY3" fmla="*/ 159949 h 159949"/>
                    <a:gd name="connsiteX4" fmla="*/ 1343571 w 1343571"/>
                    <a:gd name="connsiteY4" fmla="*/ 159949 h 159949"/>
                    <a:gd name="connsiteX5" fmla="*/ 0 w 1343571"/>
                    <a:gd name="connsiteY5" fmla="*/ 159949 h 159949"/>
                    <a:gd name="connsiteX6" fmla="*/ 0 w 1343571"/>
                    <a:gd name="connsiteY6" fmla="*/ 159949 h 159949"/>
                    <a:gd name="connsiteX7" fmla="*/ 0 w 1343571"/>
                    <a:gd name="connsiteY7" fmla="*/ 64060 h 159949"/>
                    <a:gd name="connsiteX8" fmla="*/ 63980 w 1343571"/>
                    <a:gd name="connsiteY8" fmla="*/ 0 h 15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571" h="159949">
                      <a:moveTo>
                        <a:pt x="63980" y="0"/>
                      </a:moveTo>
                      <a:lnTo>
                        <a:pt x="1279512" y="0"/>
                      </a:lnTo>
                      <a:cubicBezTo>
                        <a:pt x="1314860" y="0"/>
                        <a:pt x="1343571" y="28711"/>
                        <a:pt x="1343571" y="64060"/>
                      </a:cubicBezTo>
                      <a:lnTo>
                        <a:pt x="1343571" y="159949"/>
                      </a:lnTo>
                      <a:lnTo>
                        <a:pt x="1343571" y="159949"/>
                      </a:lnTo>
                      <a:lnTo>
                        <a:pt x="0" y="159949"/>
                      </a:lnTo>
                      <a:lnTo>
                        <a:pt x="0" y="159949"/>
                      </a:lnTo>
                      <a:lnTo>
                        <a:pt x="0" y="64060"/>
                      </a:lnTo>
                      <a:cubicBezTo>
                        <a:pt x="-80" y="28711"/>
                        <a:pt x="28631" y="0"/>
                        <a:pt x="63980" y="0"/>
                      </a:cubicBezTo>
                      <a:close/>
                    </a:path>
                  </a:pathLst>
                </a:custGeom>
                <a:noFill/>
                <a:ln w="31981" cap="rnd">
                  <a:solidFill>
                    <a:schemeClr val="accent3"/>
                  </a:solidFill>
                  <a:prstDash val="solid"/>
                  <a:round/>
                </a:ln>
              </p:spPr>
              <p:txBody>
                <a:bodyPr rtlCol="0" anchor="ctr"/>
                <a:lstStyle/>
                <a:p>
                  <a:endParaRPr lang="zh-CN" altLang="en-US">
                    <a:latin typeface="Arial" panose="020B0604020202020204" pitchFamily="34" charset="0"/>
                  </a:endParaRPr>
                </a:p>
              </p:txBody>
            </p:sp>
            <p:sp>
              <p:nvSpPr>
                <p:cNvPr id="92" name="Freeform: Shape 91">
                  <a:extLst>
                    <a:ext uri="{FF2B5EF4-FFF2-40B4-BE49-F238E27FC236}">
                      <a16:creationId xmlns:a16="http://schemas.microsoft.com/office/drawing/2014/main" id="{05FB3D20-6610-C302-1B6F-11C92F8C1CCF}"/>
                    </a:ext>
                  </a:extLst>
                </p:cNvPr>
                <p:cNvSpPr/>
                <p:nvPr/>
              </p:nvSpPr>
              <p:spPr>
                <a:xfrm>
                  <a:off x="8188417" y="4010521"/>
                  <a:ext cx="49904" cy="49904"/>
                </a:xfrm>
                <a:custGeom>
                  <a:avLst/>
                  <a:gdLst>
                    <a:gd name="connsiteX0" fmla="*/ 49904 w 49904"/>
                    <a:gd name="connsiteY0" fmla="*/ 24952 h 49904"/>
                    <a:gd name="connsiteX1" fmla="*/ 24952 w 49904"/>
                    <a:gd name="connsiteY1" fmla="*/ 49904 h 49904"/>
                    <a:gd name="connsiteX2" fmla="*/ 0 w 49904"/>
                    <a:gd name="connsiteY2" fmla="*/ 24952 h 49904"/>
                    <a:gd name="connsiteX3" fmla="*/ 24952 w 49904"/>
                    <a:gd name="connsiteY3" fmla="*/ 0 h 49904"/>
                    <a:gd name="connsiteX4" fmla="*/ 49904 w 49904"/>
                    <a:gd name="connsiteY4" fmla="*/ 24952 h 4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04" h="49904">
                      <a:moveTo>
                        <a:pt x="49904" y="24952"/>
                      </a:moveTo>
                      <a:cubicBezTo>
                        <a:pt x="49904" y="38733"/>
                        <a:pt x="38733" y="49904"/>
                        <a:pt x="24952" y="49904"/>
                      </a:cubicBezTo>
                      <a:cubicBezTo>
                        <a:pt x="11171" y="49904"/>
                        <a:pt x="0" y="38733"/>
                        <a:pt x="0" y="24952"/>
                      </a:cubicBezTo>
                      <a:cubicBezTo>
                        <a:pt x="0" y="11172"/>
                        <a:pt x="11171" y="0"/>
                        <a:pt x="24952" y="0"/>
                      </a:cubicBezTo>
                      <a:cubicBezTo>
                        <a:pt x="38733" y="0"/>
                        <a:pt x="49904" y="11172"/>
                        <a:pt x="49904" y="24952"/>
                      </a:cubicBezTo>
                      <a:close/>
                    </a:path>
                  </a:pathLst>
                </a:custGeom>
                <a:solidFill>
                  <a:schemeClr val="accent5">
                    <a:alpha val="35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93" name="Freeform: Shape 92">
                  <a:extLst>
                    <a:ext uri="{FF2B5EF4-FFF2-40B4-BE49-F238E27FC236}">
                      <a16:creationId xmlns:a16="http://schemas.microsoft.com/office/drawing/2014/main" id="{87A3B8A1-39DF-4F94-5652-B2C1A22FFB9A}"/>
                    </a:ext>
                  </a:extLst>
                </p:cNvPr>
                <p:cNvSpPr/>
                <p:nvPr/>
              </p:nvSpPr>
              <p:spPr>
                <a:xfrm>
                  <a:off x="8267112" y="4010521"/>
                  <a:ext cx="49904" cy="49904"/>
                </a:xfrm>
                <a:custGeom>
                  <a:avLst/>
                  <a:gdLst>
                    <a:gd name="connsiteX0" fmla="*/ 49904 w 49904"/>
                    <a:gd name="connsiteY0" fmla="*/ 24952 h 49904"/>
                    <a:gd name="connsiteX1" fmla="*/ 24952 w 49904"/>
                    <a:gd name="connsiteY1" fmla="*/ 49904 h 49904"/>
                    <a:gd name="connsiteX2" fmla="*/ 0 w 49904"/>
                    <a:gd name="connsiteY2" fmla="*/ 24952 h 49904"/>
                    <a:gd name="connsiteX3" fmla="*/ 24952 w 49904"/>
                    <a:gd name="connsiteY3" fmla="*/ 0 h 49904"/>
                    <a:gd name="connsiteX4" fmla="*/ 49904 w 49904"/>
                    <a:gd name="connsiteY4" fmla="*/ 24952 h 4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04" h="49904">
                      <a:moveTo>
                        <a:pt x="49904" y="24952"/>
                      </a:moveTo>
                      <a:cubicBezTo>
                        <a:pt x="49904" y="38733"/>
                        <a:pt x="38733" y="49904"/>
                        <a:pt x="24952" y="49904"/>
                      </a:cubicBezTo>
                      <a:cubicBezTo>
                        <a:pt x="11171" y="49904"/>
                        <a:pt x="0" y="38733"/>
                        <a:pt x="0" y="24952"/>
                      </a:cubicBezTo>
                      <a:cubicBezTo>
                        <a:pt x="0" y="11172"/>
                        <a:pt x="11171" y="0"/>
                        <a:pt x="24952" y="0"/>
                      </a:cubicBezTo>
                      <a:cubicBezTo>
                        <a:pt x="38733" y="0"/>
                        <a:pt x="49904" y="11172"/>
                        <a:pt x="49904" y="24952"/>
                      </a:cubicBezTo>
                      <a:close/>
                    </a:path>
                  </a:pathLst>
                </a:custGeom>
                <a:solidFill>
                  <a:schemeClr val="accent5">
                    <a:alpha val="35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94" name="Freeform: Shape 93">
                  <a:extLst>
                    <a:ext uri="{FF2B5EF4-FFF2-40B4-BE49-F238E27FC236}">
                      <a16:creationId xmlns:a16="http://schemas.microsoft.com/office/drawing/2014/main" id="{4127AF69-E781-B222-B727-C68746298786}"/>
                    </a:ext>
                  </a:extLst>
                </p:cNvPr>
                <p:cNvSpPr/>
                <p:nvPr/>
              </p:nvSpPr>
              <p:spPr>
                <a:xfrm>
                  <a:off x="8341728" y="4010521"/>
                  <a:ext cx="49904" cy="49904"/>
                </a:xfrm>
                <a:custGeom>
                  <a:avLst/>
                  <a:gdLst>
                    <a:gd name="connsiteX0" fmla="*/ 49904 w 49904"/>
                    <a:gd name="connsiteY0" fmla="*/ 24952 h 49904"/>
                    <a:gd name="connsiteX1" fmla="*/ 24952 w 49904"/>
                    <a:gd name="connsiteY1" fmla="*/ 49904 h 49904"/>
                    <a:gd name="connsiteX2" fmla="*/ 0 w 49904"/>
                    <a:gd name="connsiteY2" fmla="*/ 24952 h 49904"/>
                    <a:gd name="connsiteX3" fmla="*/ 24952 w 49904"/>
                    <a:gd name="connsiteY3" fmla="*/ 0 h 49904"/>
                    <a:gd name="connsiteX4" fmla="*/ 49904 w 49904"/>
                    <a:gd name="connsiteY4" fmla="*/ 24952 h 4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04" h="49904">
                      <a:moveTo>
                        <a:pt x="49904" y="24952"/>
                      </a:moveTo>
                      <a:cubicBezTo>
                        <a:pt x="49904" y="38733"/>
                        <a:pt x="38733" y="49904"/>
                        <a:pt x="24952" y="49904"/>
                      </a:cubicBezTo>
                      <a:cubicBezTo>
                        <a:pt x="11171" y="49904"/>
                        <a:pt x="0" y="38733"/>
                        <a:pt x="0" y="24952"/>
                      </a:cubicBezTo>
                      <a:cubicBezTo>
                        <a:pt x="0" y="11172"/>
                        <a:pt x="11171" y="0"/>
                        <a:pt x="24952" y="0"/>
                      </a:cubicBezTo>
                      <a:cubicBezTo>
                        <a:pt x="38733" y="0"/>
                        <a:pt x="49904" y="11172"/>
                        <a:pt x="49904" y="24952"/>
                      </a:cubicBezTo>
                      <a:close/>
                    </a:path>
                  </a:pathLst>
                </a:custGeom>
                <a:solidFill>
                  <a:schemeClr val="accent5">
                    <a:alpha val="35000"/>
                  </a:schemeClr>
                </a:solidFill>
                <a:ln w="7995" cap="flat">
                  <a:noFill/>
                  <a:prstDash val="solid"/>
                  <a:miter/>
                </a:ln>
              </p:spPr>
              <p:txBody>
                <a:bodyPr rtlCol="0" anchor="ctr"/>
                <a:lstStyle/>
                <a:p>
                  <a:endParaRPr lang="zh-CN" altLang="en-US">
                    <a:latin typeface="Arial" panose="020B0604020202020204" pitchFamily="34" charset="0"/>
                  </a:endParaRPr>
                </a:p>
              </p:txBody>
            </p:sp>
            <p:sp>
              <p:nvSpPr>
                <p:cNvPr id="95" name="Freeform: Shape 94">
                  <a:extLst>
                    <a:ext uri="{FF2B5EF4-FFF2-40B4-BE49-F238E27FC236}">
                      <a16:creationId xmlns:a16="http://schemas.microsoft.com/office/drawing/2014/main" id="{EB43D6D6-D66E-AF28-6791-926F5C2C5740}"/>
                    </a:ext>
                  </a:extLst>
                </p:cNvPr>
                <p:cNvSpPr/>
                <p:nvPr/>
              </p:nvSpPr>
              <p:spPr>
                <a:xfrm>
                  <a:off x="8161386" y="4171429"/>
                  <a:ext cx="87971" cy="7997"/>
                </a:xfrm>
                <a:custGeom>
                  <a:avLst/>
                  <a:gdLst>
                    <a:gd name="connsiteX0" fmla="*/ 0 w 87971"/>
                    <a:gd name="connsiteY0" fmla="*/ 0 h 7997"/>
                    <a:gd name="connsiteX1" fmla="*/ 87972 w 87971"/>
                    <a:gd name="connsiteY1" fmla="*/ 0 h 7997"/>
                  </a:gdLst>
                  <a:ahLst/>
                  <a:cxnLst>
                    <a:cxn ang="0">
                      <a:pos x="connsiteX0" y="connsiteY0"/>
                    </a:cxn>
                    <a:cxn ang="0">
                      <a:pos x="connsiteX1" y="connsiteY1"/>
                    </a:cxn>
                  </a:cxnLst>
                  <a:rect l="l" t="t" r="r" b="b"/>
                  <a:pathLst>
                    <a:path w="87971" h="7997">
                      <a:moveTo>
                        <a:pt x="0" y="0"/>
                      </a:moveTo>
                      <a:lnTo>
                        <a:pt x="87972" y="0"/>
                      </a:lnTo>
                    </a:path>
                  </a:pathLst>
                </a:custGeom>
                <a:ln w="23985" cap="flat">
                  <a:solidFill>
                    <a:schemeClr val="accent4">
                      <a:lumMod val="60000"/>
                      <a:lumOff val="40000"/>
                    </a:schemeClr>
                  </a:solidFill>
                  <a:prstDash val="solid"/>
                  <a:miter/>
                </a:ln>
              </p:spPr>
              <p:txBody>
                <a:bodyPr rtlCol="0" anchor="ctr"/>
                <a:lstStyle/>
                <a:p>
                  <a:endParaRPr lang="zh-CN" altLang="en-US">
                    <a:latin typeface="Arial" panose="020B0604020202020204" pitchFamily="34" charset="0"/>
                  </a:endParaRPr>
                </a:p>
              </p:txBody>
            </p:sp>
            <p:sp>
              <p:nvSpPr>
                <p:cNvPr id="96" name="Freeform: Shape 95">
                  <a:extLst>
                    <a:ext uri="{FF2B5EF4-FFF2-40B4-BE49-F238E27FC236}">
                      <a16:creationId xmlns:a16="http://schemas.microsoft.com/office/drawing/2014/main" id="{98EE56AF-8649-4E7C-28FF-A67370575D37}"/>
                    </a:ext>
                  </a:extLst>
                </p:cNvPr>
                <p:cNvSpPr/>
                <p:nvPr/>
              </p:nvSpPr>
              <p:spPr>
                <a:xfrm>
                  <a:off x="8281347" y="4171429"/>
                  <a:ext cx="239923" cy="7997"/>
                </a:xfrm>
                <a:custGeom>
                  <a:avLst/>
                  <a:gdLst>
                    <a:gd name="connsiteX0" fmla="*/ 0 w 239923"/>
                    <a:gd name="connsiteY0" fmla="*/ 0 h 7997"/>
                    <a:gd name="connsiteX1" fmla="*/ 239923 w 239923"/>
                    <a:gd name="connsiteY1" fmla="*/ 0 h 7997"/>
                  </a:gdLst>
                  <a:ahLst/>
                  <a:cxnLst>
                    <a:cxn ang="0">
                      <a:pos x="connsiteX0" y="connsiteY0"/>
                    </a:cxn>
                    <a:cxn ang="0">
                      <a:pos x="connsiteX1" y="connsiteY1"/>
                    </a:cxn>
                  </a:cxnLst>
                  <a:rect l="l" t="t" r="r" b="b"/>
                  <a:pathLst>
                    <a:path w="239923" h="7997">
                      <a:moveTo>
                        <a:pt x="0" y="0"/>
                      </a:moveTo>
                      <a:lnTo>
                        <a:pt x="239923" y="0"/>
                      </a:lnTo>
                    </a:path>
                  </a:pathLst>
                </a:custGeom>
                <a:ln w="23985" cap="flat">
                  <a:solidFill>
                    <a:schemeClr val="accent4">
                      <a:lumMod val="60000"/>
                      <a:lumOff val="40000"/>
                    </a:schemeClr>
                  </a:solidFill>
                  <a:prstDash val="solid"/>
                  <a:miter/>
                </a:ln>
              </p:spPr>
              <p:txBody>
                <a:bodyPr rtlCol="0" anchor="ctr"/>
                <a:lstStyle/>
                <a:p>
                  <a:endParaRPr lang="zh-CN" altLang="en-US">
                    <a:latin typeface="Arial" panose="020B0604020202020204" pitchFamily="34" charset="0"/>
                  </a:endParaRPr>
                </a:p>
              </p:txBody>
            </p:sp>
            <p:sp>
              <p:nvSpPr>
                <p:cNvPr id="97" name="Freeform: Shape 96">
                  <a:extLst>
                    <a:ext uri="{FF2B5EF4-FFF2-40B4-BE49-F238E27FC236}">
                      <a16:creationId xmlns:a16="http://schemas.microsoft.com/office/drawing/2014/main" id="{80756111-C9DF-F96C-0C78-0BB33036A822}"/>
                    </a:ext>
                  </a:extLst>
                </p:cNvPr>
                <p:cNvSpPr/>
                <p:nvPr/>
              </p:nvSpPr>
              <p:spPr>
                <a:xfrm>
                  <a:off x="8161386" y="4235409"/>
                  <a:ext cx="359885" cy="7997"/>
                </a:xfrm>
                <a:custGeom>
                  <a:avLst/>
                  <a:gdLst>
                    <a:gd name="connsiteX0" fmla="*/ 0 w 359885"/>
                    <a:gd name="connsiteY0" fmla="*/ 0 h 7997"/>
                    <a:gd name="connsiteX1" fmla="*/ 359885 w 359885"/>
                    <a:gd name="connsiteY1" fmla="*/ 0 h 7997"/>
                  </a:gdLst>
                  <a:ahLst/>
                  <a:cxnLst>
                    <a:cxn ang="0">
                      <a:pos x="connsiteX0" y="connsiteY0"/>
                    </a:cxn>
                    <a:cxn ang="0">
                      <a:pos x="connsiteX1" y="connsiteY1"/>
                    </a:cxn>
                  </a:cxnLst>
                  <a:rect l="l" t="t" r="r" b="b"/>
                  <a:pathLst>
                    <a:path w="359885" h="7997">
                      <a:moveTo>
                        <a:pt x="0" y="0"/>
                      </a:moveTo>
                      <a:lnTo>
                        <a:pt x="359885" y="0"/>
                      </a:lnTo>
                    </a:path>
                  </a:pathLst>
                </a:custGeom>
                <a:ln w="23985" cap="flat">
                  <a:solidFill>
                    <a:schemeClr val="accent3">
                      <a:lumMod val="10000"/>
                      <a:lumOff val="90000"/>
                    </a:schemeClr>
                  </a:solidFill>
                  <a:prstDash val="solid"/>
                  <a:miter/>
                </a:ln>
              </p:spPr>
              <p:txBody>
                <a:bodyPr rtlCol="0" anchor="ctr"/>
                <a:lstStyle/>
                <a:p>
                  <a:endParaRPr lang="zh-CN" altLang="en-US">
                    <a:latin typeface="Arial" panose="020B0604020202020204" pitchFamily="34" charset="0"/>
                  </a:endParaRPr>
                </a:p>
              </p:txBody>
            </p:sp>
            <p:sp>
              <p:nvSpPr>
                <p:cNvPr id="98" name="Freeform: Shape 97">
                  <a:extLst>
                    <a:ext uri="{FF2B5EF4-FFF2-40B4-BE49-F238E27FC236}">
                      <a16:creationId xmlns:a16="http://schemas.microsoft.com/office/drawing/2014/main" id="{B194AD7C-3C41-77CD-9FD2-4B1E089A9A22}"/>
                    </a:ext>
                  </a:extLst>
                </p:cNvPr>
                <p:cNvSpPr/>
                <p:nvPr/>
              </p:nvSpPr>
              <p:spPr>
                <a:xfrm>
                  <a:off x="8233363" y="4299389"/>
                  <a:ext cx="175943" cy="7997"/>
                </a:xfrm>
                <a:custGeom>
                  <a:avLst/>
                  <a:gdLst>
                    <a:gd name="connsiteX0" fmla="*/ 0 w 175943"/>
                    <a:gd name="connsiteY0" fmla="*/ 0 h 7997"/>
                    <a:gd name="connsiteX1" fmla="*/ 175944 w 175943"/>
                    <a:gd name="connsiteY1" fmla="*/ 0 h 7997"/>
                  </a:gdLst>
                  <a:ahLst/>
                  <a:cxnLst>
                    <a:cxn ang="0">
                      <a:pos x="connsiteX0" y="connsiteY0"/>
                    </a:cxn>
                    <a:cxn ang="0">
                      <a:pos x="connsiteX1" y="connsiteY1"/>
                    </a:cxn>
                  </a:cxnLst>
                  <a:rect l="l" t="t" r="r" b="b"/>
                  <a:pathLst>
                    <a:path w="175943" h="7997">
                      <a:moveTo>
                        <a:pt x="0" y="0"/>
                      </a:moveTo>
                      <a:lnTo>
                        <a:pt x="175944" y="0"/>
                      </a:lnTo>
                    </a:path>
                  </a:pathLst>
                </a:custGeom>
                <a:ln w="23985" cap="flat">
                  <a:solidFill>
                    <a:schemeClr val="accent1">
                      <a:lumMod val="40000"/>
                      <a:lumOff val="60000"/>
                    </a:schemeClr>
                  </a:solidFill>
                  <a:prstDash val="solid"/>
                  <a:miter/>
                </a:ln>
              </p:spPr>
              <p:txBody>
                <a:bodyPr rtlCol="0" anchor="ctr"/>
                <a:lstStyle/>
                <a:p>
                  <a:endParaRPr lang="zh-CN" altLang="en-US">
                    <a:latin typeface="Arial" panose="020B0604020202020204" pitchFamily="34" charset="0"/>
                  </a:endParaRPr>
                </a:p>
              </p:txBody>
            </p:sp>
            <p:sp>
              <p:nvSpPr>
                <p:cNvPr id="99" name="Freeform: Shape 98">
                  <a:extLst>
                    <a:ext uri="{FF2B5EF4-FFF2-40B4-BE49-F238E27FC236}">
                      <a16:creationId xmlns:a16="http://schemas.microsoft.com/office/drawing/2014/main" id="{059F8E15-250C-DD39-3A7C-CA33999F53A1}"/>
                    </a:ext>
                  </a:extLst>
                </p:cNvPr>
                <p:cNvSpPr/>
                <p:nvPr/>
              </p:nvSpPr>
              <p:spPr>
                <a:xfrm>
                  <a:off x="8441296" y="4299389"/>
                  <a:ext cx="191938" cy="7997"/>
                </a:xfrm>
                <a:custGeom>
                  <a:avLst/>
                  <a:gdLst>
                    <a:gd name="connsiteX0" fmla="*/ 0 w 191938"/>
                    <a:gd name="connsiteY0" fmla="*/ 0 h 7997"/>
                    <a:gd name="connsiteX1" fmla="*/ 191939 w 191938"/>
                    <a:gd name="connsiteY1" fmla="*/ 0 h 7997"/>
                  </a:gdLst>
                  <a:ahLst/>
                  <a:cxnLst>
                    <a:cxn ang="0">
                      <a:pos x="connsiteX0" y="connsiteY0"/>
                    </a:cxn>
                    <a:cxn ang="0">
                      <a:pos x="connsiteX1" y="connsiteY1"/>
                    </a:cxn>
                  </a:cxnLst>
                  <a:rect l="l" t="t" r="r" b="b"/>
                  <a:pathLst>
                    <a:path w="191938" h="7997">
                      <a:moveTo>
                        <a:pt x="0" y="0"/>
                      </a:moveTo>
                      <a:lnTo>
                        <a:pt x="191939" y="0"/>
                      </a:lnTo>
                    </a:path>
                  </a:pathLst>
                </a:custGeom>
                <a:ln w="23985" cap="flat">
                  <a:solidFill>
                    <a:srgbClr val="F2F3F4"/>
                  </a:solidFill>
                  <a:prstDash val="solid"/>
                  <a:miter/>
                </a:ln>
              </p:spPr>
              <p:txBody>
                <a:bodyPr rtlCol="0" anchor="ctr"/>
                <a:lstStyle/>
                <a:p>
                  <a:endParaRPr lang="zh-CN" altLang="en-US">
                    <a:latin typeface="Arial" panose="020B0604020202020204" pitchFamily="34" charset="0"/>
                  </a:endParaRPr>
                </a:p>
              </p:txBody>
            </p:sp>
            <p:sp>
              <p:nvSpPr>
                <p:cNvPr id="100" name="Freeform: Shape 99">
                  <a:extLst>
                    <a:ext uri="{FF2B5EF4-FFF2-40B4-BE49-F238E27FC236}">
                      <a16:creationId xmlns:a16="http://schemas.microsoft.com/office/drawing/2014/main" id="{B6AF6A7F-E570-CE9C-BCEF-43619ECF8262}"/>
                    </a:ext>
                  </a:extLst>
                </p:cNvPr>
                <p:cNvSpPr/>
                <p:nvPr/>
              </p:nvSpPr>
              <p:spPr>
                <a:xfrm>
                  <a:off x="8329332" y="4363368"/>
                  <a:ext cx="367882" cy="7997"/>
                </a:xfrm>
                <a:custGeom>
                  <a:avLst/>
                  <a:gdLst>
                    <a:gd name="connsiteX0" fmla="*/ 0 w 367882"/>
                    <a:gd name="connsiteY0" fmla="*/ 0 h 7997"/>
                    <a:gd name="connsiteX1" fmla="*/ 367883 w 367882"/>
                    <a:gd name="connsiteY1" fmla="*/ 0 h 7997"/>
                  </a:gdLst>
                  <a:ahLst/>
                  <a:cxnLst>
                    <a:cxn ang="0">
                      <a:pos x="connsiteX0" y="connsiteY0"/>
                    </a:cxn>
                    <a:cxn ang="0">
                      <a:pos x="connsiteX1" y="connsiteY1"/>
                    </a:cxn>
                  </a:cxnLst>
                  <a:rect l="l" t="t" r="r" b="b"/>
                  <a:pathLst>
                    <a:path w="367882" h="7997">
                      <a:moveTo>
                        <a:pt x="0" y="0"/>
                      </a:moveTo>
                      <a:lnTo>
                        <a:pt x="367883" y="0"/>
                      </a:lnTo>
                    </a:path>
                  </a:pathLst>
                </a:custGeom>
                <a:ln w="23985" cap="flat">
                  <a:solidFill>
                    <a:srgbClr val="F2F3F4"/>
                  </a:solidFill>
                  <a:prstDash val="solid"/>
                  <a:miter/>
                </a:ln>
              </p:spPr>
              <p:txBody>
                <a:bodyPr rtlCol="0" anchor="ctr"/>
                <a:lstStyle/>
                <a:p>
                  <a:endParaRPr lang="zh-CN" altLang="en-US">
                    <a:latin typeface="Arial" panose="020B0604020202020204" pitchFamily="34" charset="0"/>
                  </a:endParaRPr>
                </a:p>
              </p:txBody>
            </p:sp>
            <p:sp>
              <p:nvSpPr>
                <p:cNvPr id="101" name="Freeform: Shape 100">
                  <a:extLst>
                    <a:ext uri="{FF2B5EF4-FFF2-40B4-BE49-F238E27FC236}">
                      <a16:creationId xmlns:a16="http://schemas.microsoft.com/office/drawing/2014/main" id="{BE7C9232-8C5A-F316-4EE5-051F37DECF71}"/>
                    </a:ext>
                  </a:extLst>
                </p:cNvPr>
                <p:cNvSpPr/>
                <p:nvPr/>
              </p:nvSpPr>
              <p:spPr>
                <a:xfrm>
                  <a:off x="8329332" y="4427348"/>
                  <a:ext cx="271913" cy="7997"/>
                </a:xfrm>
                <a:custGeom>
                  <a:avLst/>
                  <a:gdLst>
                    <a:gd name="connsiteX0" fmla="*/ 0 w 271913"/>
                    <a:gd name="connsiteY0" fmla="*/ 0 h 7997"/>
                    <a:gd name="connsiteX1" fmla="*/ 271913 w 271913"/>
                    <a:gd name="connsiteY1" fmla="*/ 0 h 7997"/>
                  </a:gdLst>
                  <a:ahLst/>
                  <a:cxnLst>
                    <a:cxn ang="0">
                      <a:pos x="connsiteX0" y="connsiteY0"/>
                    </a:cxn>
                    <a:cxn ang="0">
                      <a:pos x="connsiteX1" y="connsiteY1"/>
                    </a:cxn>
                  </a:cxnLst>
                  <a:rect l="l" t="t" r="r" b="b"/>
                  <a:pathLst>
                    <a:path w="271913" h="7997">
                      <a:moveTo>
                        <a:pt x="0" y="0"/>
                      </a:moveTo>
                      <a:lnTo>
                        <a:pt x="271913" y="0"/>
                      </a:lnTo>
                    </a:path>
                  </a:pathLst>
                </a:custGeom>
                <a:ln w="23985" cap="flat">
                  <a:solidFill>
                    <a:schemeClr val="tx2">
                      <a:lumMod val="25000"/>
                      <a:lumOff val="75000"/>
                    </a:schemeClr>
                  </a:solidFill>
                  <a:prstDash val="solid"/>
                  <a:miter/>
                </a:ln>
              </p:spPr>
              <p:txBody>
                <a:bodyPr rtlCol="0" anchor="ctr"/>
                <a:lstStyle/>
                <a:p>
                  <a:endParaRPr lang="zh-CN" altLang="en-US">
                    <a:latin typeface="Arial" panose="020B0604020202020204" pitchFamily="34" charset="0"/>
                  </a:endParaRPr>
                </a:p>
              </p:txBody>
            </p:sp>
            <p:sp>
              <p:nvSpPr>
                <p:cNvPr id="102" name="Freeform: Shape 101">
                  <a:extLst>
                    <a:ext uri="{FF2B5EF4-FFF2-40B4-BE49-F238E27FC236}">
                      <a16:creationId xmlns:a16="http://schemas.microsoft.com/office/drawing/2014/main" id="{F9D76289-B3EC-E6BB-B235-39AB38DB08A6}"/>
                    </a:ext>
                  </a:extLst>
                </p:cNvPr>
                <p:cNvSpPr/>
                <p:nvPr/>
              </p:nvSpPr>
              <p:spPr>
                <a:xfrm>
                  <a:off x="8233363" y="4491327"/>
                  <a:ext cx="399872" cy="7997"/>
                </a:xfrm>
                <a:custGeom>
                  <a:avLst/>
                  <a:gdLst>
                    <a:gd name="connsiteX0" fmla="*/ 0 w 399872"/>
                    <a:gd name="connsiteY0" fmla="*/ 0 h 7997"/>
                    <a:gd name="connsiteX1" fmla="*/ 399872 w 399872"/>
                    <a:gd name="connsiteY1" fmla="*/ 0 h 7997"/>
                  </a:gdLst>
                  <a:ahLst/>
                  <a:cxnLst>
                    <a:cxn ang="0">
                      <a:pos x="connsiteX0" y="connsiteY0"/>
                    </a:cxn>
                    <a:cxn ang="0">
                      <a:pos x="connsiteX1" y="connsiteY1"/>
                    </a:cxn>
                  </a:cxnLst>
                  <a:rect l="l" t="t" r="r" b="b"/>
                  <a:pathLst>
                    <a:path w="399872" h="7997">
                      <a:moveTo>
                        <a:pt x="0" y="0"/>
                      </a:moveTo>
                      <a:lnTo>
                        <a:pt x="399872" y="0"/>
                      </a:lnTo>
                    </a:path>
                  </a:pathLst>
                </a:custGeom>
                <a:ln w="23985" cap="flat">
                  <a:solidFill>
                    <a:srgbClr val="F2F3F4"/>
                  </a:solidFill>
                  <a:prstDash val="solid"/>
                  <a:miter/>
                </a:ln>
              </p:spPr>
              <p:txBody>
                <a:bodyPr rtlCol="0" anchor="ctr"/>
                <a:lstStyle/>
                <a:p>
                  <a:endParaRPr lang="zh-CN" altLang="en-US">
                    <a:latin typeface="Arial" panose="020B0604020202020204" pitchFamily="34" charset="0"/>
                  </a:endParaRPr>
                </a:p>
              </p:txBody>
            </p:sp>
            <p:sp>
              <p:nvSpPr>
                <p:cNvPr id="103" name="Freeform: Shape 102">
                  <a:extLst>
                    <a:ext uri="{FF2B5EF4-FFF2-40B4-BE49-F238E27FC236}">
                      <a16:creationId xmlns:a16="http://schemas.microsoft.com/office/drawing/2014/main" id="{A3320FCA-4505-DF52-1F1D-6EA189A56B3D}"/>
                    </a:ext>
                  </a:extLst>
                </p:cNvPr>
                <p:cNvSpPr/>
                <p:nvPr/>
              </p:nvSpPr>
              <p:spPr>
                <a:xfrm>
                  <a:off x="8161386" y="4547309"/>
                  <a:ext cx="215931" cy="7997"/>
                </a:xfrm>
                <a:custGeom>
                  <a:avLst/>
                  <a:gdLst>
                    <a:gd name="connsiteX0" fmla="*/ 0 w 215931"/>
                    <a:gd name="connsiteY0" fmla="*/ 0 h 7997"/>
                    <a:gd name="connsiteX1" fmla="*/ 215931 w 215931"/>
                    <a:gd name="connsiteY1" fmla="*/ 0 h 7997"/>
                  </a:gdLst>
                  <a:ahLst/>
                  <a:cxnLst>
                    <a:cxn ang="0">
                      <a:pos x="connsiteX0" y="connsiteY0"/>
                    </a:cxn>
                    <a:cxn ang="0">
                      <a:pos x="connsiteX1" y="connsiteY1"/>
                    </a:cxn>
                  </a:cxnLst>
                  <a:rect l="l" t="t" r="r" b="b"/>
                  <a:pathLst>
                    <a:path w="215931" h="7997">
                      <a:moveTo>
                        <a:pt x="0" y="0"/>
                      </a:moveTo>
                      <a:lnTo>
                        <a:pt x="215931" y="0"/>
                      </a:lnTo>
                    </a:path>
                  </a:pathLst>
                </a:custGeom>
                <a:ln w="23985" cap="flat">
                  <a:solidFill>
                    <a:schemeClr val="accent1"/>
                  </a:solidFill>
                  <a:prstDash val="solid"/>
                  <a:miter/>
                </a:ln>
              </p:spPr>
              <p:txBody>
                <a:bodyPr rtlCol="0" anchor="ctr"/>
                <a:lstStyle/>
                <a:p>
                  <a:endParaRPr lang="zh-CN" altLang="en-US">
                    <a:latin typeface="Arial" panose="020B0604020202020204" pitchFamily="34" charset="0"/>
                  </a:endParaRPr>
                </a:p>
              </p:txBody>
            </p:sp>
            <p:sp>
              <p:nvSpPr>
                <p:cNvPr id="104" name="Freeform: Shape 103">
                  <a:extLst>
                    <a:ext uri="{FF2B5EF4-FFF2-40B4-BE49-F238E27FC236}">
                      <a16:creationId xmlns:a16="http://schemas.microsoft.com/office/drawing/2014/main" id="{90047A7E-6CBB-ECBD-FA38-98313D9649EC}"/>
                    </a:ext>
                  </a:extLst>
                </p:cNvPr>
                <p:cNvSpPr/>
                <p:nvPr/>
              </p:nvSpPr>
              <p:spPr>
                <a:xfrm>
                  <a:off x="9960891" y="4443422"/>
                  <a:ext cx="210412" cy="605566"/>
                </a:xfrm>
                <a:custGeom>
                  <a:avLst/>
                  <a:gdLst>
                    <a:gd name="connsiteX0" fmla="*/ 61021 w 210412"/>
                    <a:gd name="connsiteY0" fmla="*/ 413708 h 605566"/>
                    <a:gd name="connsiteX1" fmla="*/ 24392 w 210412"/>
                    <a:gd name="connsiteY1" fmla="*/ 346210 h 605566"/>
                    <a:gd name="connsiteX2" fmla="*/ 0 w 210412"/>
                    <a:gd name="connsiteY2" fmla="*/ 313180 h 605566"/>
                    <a:gd name="connsiteX3" fmla="*/ 0 w 210412"/>
                    <a:gd name="connsiteY3" fmla="*/ 285189 h 605566"/>
                    <a:gd name="connsiteX4" fmla="*/ 23672 w 210412"/>
                    <a:gd name="connsiteY4" fmla="*/ 251440 h 605566"/>
                    <a:gd name="connsiteX5" fmla="*/ 61021 w 210412"/>
                    <a:gd name="connsiteY5" fmla="*/ 183222 h 605566"/>
                    <a:gd name="connsiteX6" fmla="*/ 61021 w 210412"/>
                    <a:gd name="connsiteY6" fmla="*/ 122121 h 605566"/>
                    <a:gd name="connsiteX7" fmla="*/ 104846 w 210412"/>
                    <a:gd name="connsiteY7" fmla="*/ 22233 h 605566"/>
                    <a:gd name="connsiteX8" fmla="*/ 170905 w 210412"/>
                    <a:gd name="connsiteY8" fmla="*/ 0 h 605566"/>
                    <a:gd name="connsiteX9" fmla="*/ 180262 w 210412"/>
                    <a:gd name="connsiteY9" fmla="*/ 0 h 605566"/>
                    <a:gd name="connsiteX10" fmla="*/ 210413 w 210412"/>
                    <a:gd name="connsiteY10" fmla="*/ 30151 h 605566"/>
                    <a:gd name="connsiteX11" fmla="*/ 210413 w 210412"/>
                    <a:gd name="connsiteY11" fmla="*/ 40867 h 605566"/>
                    <a:gd name="connsiteX12" fmla="*/ 180262 w 210412"/>
                    <a:gd name="connsiteY12" fmla="*/ 70298 h 605566"/>
                    <a:gd name="connsiteX13" fmla="*/ 138596 w 210412"/>
                    <a:gd name="connsiteY13" fmla="*/ 131398 h 605566"/>
                    <a:gd name="connsiteX14" fmla="*/ 138596 w 210412"/>
                    <a:gd name="connsiteY14" fmla="*/ 206814 h 605566"/>
                    <a:gd name="connsiteX15" fmla="*/ 86132 w 210412"/>
                    <a:gd name="connsiteY15" fmla="*/ 295905 h 605566"/>
                    <a:gd name="connsiteX16" fmla="*/ 79654 w 210412"/>
                    <a:gd name="connsiteY16" fmla="*/ 298065 h 605566"/>
                    <a:gd name="connsiteX17" fmla="*/ 79654 w 210412"/>
                    <a:gd name="connsiteY17" fmla="*/ 299504 h 605566"/>
                    <a:gd name="connsiteX18" fmla="*/ 99808 w 210412"/>
                    <a:gd name="connsiteY18" fmla="*/ 310301 h 605566"/>
                    <a:gd name="connsiteX19" fmla="*/ 138596 w 210412"/>
                    <a:gd name="connsiteY19" fmla="*/ 390036 h 605566"/>
                    <a:gd name="connsiteX20" fmla="*/ 138596 w 210412"/>
                    <a:gd name="connsiteY20" fmla="*/ 474089 h 605566"/>
                    <a:gd name="connsiteX21" fmla="*/ 180262 w 210412"/>
                    <a:gd name="connsiteY21" fmla="*/ 534469 h 605566"/>
                    <a:gd name="connsiteX22" fmla="*/ 210413 w 210412"/>
                    <a:gd name="connsiteY22" fmla="*/ 564620 h 605566"/>
                    <a:gd name="connsiteX23" fmla="*/ 210413 w 210412"/>
                    <a:gd name="connsiteY23" fmla="*/ 575416 h 605566"/>
                    <a:gd name="connsiteX24" fmla="*/ 180262 w 210412"/>
                    <a:gd name="connsiteY24" fmla="*/ 605567 h 605566"/>
                    <a:gd name="connsiteX25" fmla="*/ 170905 w 210412"/>
                    <a:gd name="connsiteY25" fmla="*/ 605567 h 605566"/>
                    <a:gd name="connsiteX26" fmla="*/ 104846 w 210412"/>
                    <a:gd name="connsiteY26" fmla="*/ 583334 h 605566"/>
                    <a:gd name="connsiteX27" fmla="*/ 61021 w 210412"/>
                    <a:gd name="connsiteY27" fmla="*/ 483446 h 605566"/>
                    <a:gd name="connsiteX28" fmla="*/ 61021 w 210412"/>
                    <a:gd name="connsiteY28" fmla="*/ 413708 h 60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0412" h="605566">
                      <a:moveTo>
                        <a:pt x="61021" y="413708"/>
                      </a:moveTo>
                      <a:cubicBezTo>
                        <a:pt x="61021" y="382118"/>
                        <a:pt x="48784" y="359805"/>
                        <a:pt x="24392" y="346210"/>
                      </a:cubicBezTo>
                      <a:cubicBezTo>
                        <a:pt x="7118" y="336852"/>
                        <a:pt x="0" y="329655"/>
                        <a:pt x="0" y="313180"/>
                      </a:cubicBezTo>
                      <a:lnTo>
                        <a:pt x="0" y="285189"/>
                      </a:lnTo>
                      <a:cubicBezTo>
                        <a:pt x="0" y="265835"/>
                        <a:pt x="8637" y="261517"/>
                        <a:pt x="23672" y="251440"/>
                      </a:cubicBezTo>
                      <a:cubicBezTo>
                        <a:pt x="48784" y="240643"/>
                        <a:pt x="61021" y="217691"/>
                        <a:pt x="61021" y="183222"/>
                      </a:cubicBezTo>
                      <a:lnTo>
                        <a:pt x="61021" y="122121"/>
                      </a:lnTo>
                      <a:cubicBezTo>
                        <a:pt x="61021" y="73257"/>
                        <a:pt x="78935" y="37348"/>
                        <a:pt x="104846" y="22233"/>
                      </a:cubicBezTo>
                      <a:cubicBezTo>
                        <a:pt x="124200" y="8398"/>
                        <a:pt x="147153" y="720"/>
                        <a:pt x="170905" y="0"/>
                      </a:cubicBezTo>
                      <a:lnTo>
                        <a:pt x="180262" y="0"/>
                      </a:lnTo>
                      <a:cubicBezTo>
                        <a:pt x="200336" y="0"/>
                        <a:pt x="210413" y="10077"/>
                        <a:pt x="210413" y="30151"/>
                      </a:cubicBezTo>
                      <a:lnTo>
                        <a:pt x="210413" y="40867"/>
                      </a:lnTo>
                      <a:cubicBezTo>
                        <a:pt x="210413" y="60221"/>
                        <a:pt x="200336" y="70298"/>
                        <a:pt x="180262" y="70298"/>
                      </a:cubicBezTo>
                      <a:cubicBezTo>
                        <a:pt x="152271" y="70298"/>
                        <a:pt x="138596" y="90451"/>
                        <a:pt x="138596" y="131398"/>
                      </a:cubicBezTo>
                      <a:lnTo>
                        <a:pt x="138596" y="206814"/>
                      </a:lnTo>
                      <a:cubicBezTo>
                        <a:pt x="140035" y="244242"/>
                        <a:pt x="119562" y="279031"/>
                        <a:pt x="86132" y="295905"/>
                      </a:cubicBezTo>
                      <a:lnTo>
                        <a:pt x="79654" y="298065"/>
                      </a:lnTo>
                      <a:lnTo>
                        <a:pt x="79654" y="299504"/>
                      </a:lnTo>
                      <a:cubicBezTo>
                        <a:pt x="87012" y="301664"/>
                        <a:pt x="93890" y="305342"/>
                        <a:pt x="99808" y="310301"/>
                      </a:cubicBezTo>
                      <a:cubicBezTo>
                        <a:pt x="117802" y="321098"/>
                        <a:pt x="138596" y="346210"/>
                        <a:pt x="138596" y="390036"/>
                      </a:cubicBezTo>
                      <a:lnTo>
                        <a:pt x="138596" y="474089"/>
                      </a:lnTo>
                      <a:cubicBezTo>
                        <a:pt x="138596" y="514316"/>
                        <a:pt x="152271" y="534469"/>
                        <a:pt x="180262" y="534469"/>
                      </a:cubicBezTo>
                      <a:cubicBezTo>
                        <a:pt x="200336" y="534469"/>
                        <a:pt x="210413" y="544546"/>
                        <a:pt x="210413" y="564620"/>
                      </a:cubicBezTo>
                      <a:lnTo>
                        <a:pt x="210413" y="575416"/>
                      </a:lnTo>
                      <a:cubicBezTo>
                        <a:pt x="210413" y="595490"/>
                        <a:pt x="200336" y="605567"/>
                        <a:pt x="180262" y="605567"/>
                      </a:cubicBezTo>
                      <a:lnTo>
                        <a:pt x="170905" y="605567"/>
                      </a:lnTo>
                      <a:cubicBezTo>
                        <a:pt x="147153" y="604847"/>
                        <a:pt x="124120" y="597090"/>
                        <a:pt x="104846" y="583334"/>
                      </a:cubicBezTo>
                      <a:cubicBezTo>
                        <a:pt x="79015" y="568219"/>
                        <a:pt x="61021" y="531590"/>
                        <a:pt x="61021" y="483446"/>
                      </a:cubicBezTo>
                      <a:lnTo>
                        <a:pt x="61021" y="413708"/>
                      </a:lnTo>
                      <a:close/>
                    </a:path>
                  </a:pathLst>
                </a:custGeom>
                <a:solidFill>
                  <a:schemeClr val="bg1"/>
                </a:solidFill>
                <a:ln w="7995" cap="flat">
                  <a:noFill/>
                  <a:prstDash val="solid"/>
                  <a:miter/>
                </a:ln>
              </p:spPr>
              <p:txBody>
                <a:bodyPr rtlCol="0" anchor="ctr"/>
                <a:lstStyle/>
                <a:p>
                  <a:endParaRPr lang="zh-CN" altLang="en-US">
                    <a:latin typeface="Arial" panose="020B0604020202020204" pitchFamily="34" charset="0"/>
                  </a:endParaRPr>
                </a:p>
              </p:txBody>
            </p:sp>
          </p:grpSp>
        </p:grpSp>
        <p:sp>
          <p:nvSpPr>
            <p:cNvPr id="105" name="Freeform: Shape 104">
              <a:extLst>
                <a:ext uri="{FF2B5EF4-FFF2-40B4-BE49-F238E27FC236}">
                  <a16:creationId xmlns:a16="http://schemas.microsoft.com/office/drawing/2014/main" id="{6335BC64-00C3-0567-71AB-1B14F2FFB0B5}"/>
                </a:ext>
              </a:extLst>
            </p:cNvPr>
            <p:cNvSpPr/>
            <p:nvPr/>
          </p:nvSpPr>
          <p:spPr>
            <a:xfrm>
              <a:off x="8928542" y="1084669"/>
              <a:ext cx="1081217" cy="558162"/>
            </a:xfrm>
            <a:custGeom>
              <a:avLst/>
              <a:gdLst>
                <a:gd name="connsiteX0" fmla="*/ 68779 w 1239502"/>
                <a:gd name="connsiteY0" fmla="*/ 639796 h 639875"/>
                <a:gd name="connsiteX1" fmla="*/ 1 w 1239502"/>
                <a:gd name="connsiteY1" fmla="*/ 570538 h 639875"/>
                <a:gd name="connsiteX2" fmla="*/ 560 w 1239502"/>
                <a:gd name="connsiteY2" fmla="*/ 562300 h 639875"/>
                <a:gd name="connsiteX3" fmla="*/ 619723 w 1239502"/>
                <a:gd name="connsiteY3" fmla="*/ 0 h 639875"/>
                <a:gd name="connsiteX4" fmla="*/ 1238965 w 1239502"/>
                <a:gd name="connsiteY4" fmla="*/ 562300 h 639875"/>
                <a:gd name="connsiteX5" fmla="*/ 1178984 w 1239502"/>
                <a:gd name="connsiteY5" fmla="*/ 639316 h 639875"/>
                <a:gd name="connsiteX6" fmla="*/ 1170667 w 1239502"/>
                <a:gd name="connsiteY6" fmla="*/ 639876 h 639875"/>
                <a:gd name="connsiteX7" fmla="*/ 68779 w 1239502"/>
                <a:gd name="connsiteY7" fmla="*/ 639876 h 63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9502" h="639875">
                  <a:moveTo>
                    <a:pt x="68779" y="639796"/>
                  </a:moveTo>
                  <a:cubicBezTo>
                    <a:pt x="30631" y="639636"/>
                    <a:pt x="-159" y="608686"/>
                    <a:pt x="1" y="570538"/>
                  </a:cubicBezTo>
                  <a:cubicBezTo>
                    <a:pt x="1" y="567819"/>
                    <a:pt x="161" y="565019"/>
                    <a:pt x="560" y="562300"/>
                  </a:cubicBezTo>
                  <a:cubicBezTo>
                    <a:pt x="37829" y="245522"/>
                    <a:pt x="300784" y="0"/>
                    <a:pt x="619723" y="0"/>
                  </a:cubicBezTo>
                  <a:cubicBezTo>
                    <a:pt x="938661" y="0"/>
                    <a:pt x="1201697" y="245522"/>
                    <a:pt x="1238965" y="562300"/>
                  </a:cubicBezTo>
                  <a:cubicBezTo>
                    <a:pt x="1243684" y="600128"/>
                    <a:pt x="1216812" y="634597"/>
                    <a:pt x="1178984" y="639316"/>
                  </a:cubicBezTo>
                  <a:cubicBezTo>
                    <a:pt x="1176265" y="639636"/>
                    <a:pt x="1173466" y="639796"/>
                    <a:pt x="1170667" y="639876"/>
                  </a:cubicBezTo>
                  <a:lnTo>
                    <a:pt x="68779" y="639876"/>
                  </a:lnTo>
                  <a:close/>
                </a:path>
              </a:pathLst>
            </a:custGeom>
            <a:solidFill>
              <a:schemeClr val="accent1"/>
            </a:solidFill>
            <a:ln w="47625" cap="flat">
              <a:solidFill>
                <a:schemeClr val="accent3"/>
              </a:solidFill>
              <a:prstDash val="solid"/>
              <a:miter/>
            </a:ln>
          </p:spPr>
          <p:txBody>
            <a:bodyPr rtlCol="0" anchor="ctr"/>
            <a:lstStyle/>
            <a:p>
              <a:endParaRPr lang="zh-CN" altLang="en-US">
                <a:latin typeface="Arial" panose="020B0604020202020204" pitchFamily="34" charset="0"/>
              </a:endParaRPr>
            </a:p>
          </p:txBody>
        </p:sp>
      </p:grpSp>
    </p:spTree>
    <p:extLst>
      <p:ext uri="{BB962C8B-B14F-4D97-AF65-F5344CB8AC3E}">
        <p14:creationId xmlns:p14="http://schemas.microsoft.com/office/powerpoint/2010/main" val="162770773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54">
            <a:extLst>
              <a:ext uri="{FF2B5EF4-FFF2-40B4-BE49-F238E27FC236}">
                <a16:creationId xmlns:a16="http://schemas.microsoft.com/office/drawing/2014/main" id="{21DB031B-9291-D7CF-898B-8FB2A6A0B78B}"/>
              </a:ext>
            </a:extLst>
          </p:cNvPr>
          <p:cNvGrpSpPr/>
          <p:nvPr/>
        </p:nvGrpSpPr>
        <p:grpSpPr>
          <a:xfrm>
            <a:off x="11657015" y="592790"/>
            <a:ext cx="195310" cy="6010940"/>
            <a:chOff x="11657015" y="225072"/>
            <a:chExt cx="195310" cy="6010940"/>
          </a:xfrm>
          <a:solidFill>
            <a:schemeClr val="accent4"/>
          </a:solidFill>
        </p:grpSpPr>
        <p:sp>
          <p:nvSpPr>
            <p:cNvPr id="8" name="矩形 55">
              <a:extLst>
                <a:ext uri="{FF2B5EF4-FFF2-40B4-BE49-F238E27FC236}">
                  <a16:creationId xmlns:a16="http://schemas.microsoft.com/office/drawing/2014/main" id="{E8DAC72C-471F-29D5-A2BF-D32BAC8C8BDA}"/>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9" name="矩形 56">
              <a:extLst>
                <a:ext uri="{FF2B5EF4-FFF2-40B4-BE49-F238E27FC236}">
                  <a16:creationId xmlns:a16="http://schemas.microsoft.com/office/drawing/2014/main" id="{2B1AE2FF-C745-D9BB-DFD1-A95D9A3378E4}"/>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10" name="矩形 57">
              <a:extLst>
                <a:ext uri="{FF2B5EF4-FFF2-40B4-BE49-F238E27FC236}">
                  <a16:creationId xmlns:a16="http://schemas.microsoft.com/office/drawing/2014/main" id="{47C34BBB-5984-72B7-7423-E6336EC41630}"/>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11" name="矩形 58">
              <a:extLst>
                <a:ext uri="{FF2B5EF4-FFF2-40B4-BE49-F238E27FC236}">
                  <a16:creationId xmlns:a16="http://schemas.microsoft.com/office/drawing/2014/main" id="{ECB9D5D9-80B6-F984-040F-A69685880BAF}"/>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12" name="矩形 59">
              <a:extLst>
                <a:ext uri="{FF2B5EF4-FFF2-40B4-BE49-F238E27FC236}">
                  <a16:creationId xmlns:a16="http://schemas.microsoft.com/office/drawing/2014/main" id="{0287812A-451A-D02D-6824-475692AF5066}"/>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13" name="矩形 60">
              <a:extLst>
                <a:ext uri="{FF2B5EF4-FFF2-40B4-BE49-F238E27FC236}">
                  <a16:creationId xmlns:a16="http://schemas.microsoft.com/office/drawing/2014/main" id="{3FBF71C6-C1FF-E601-43D8-12E0D1453AF8}"/>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sp>
          <p:nvSpPr>
            <p:cNvPr id="14" name="矩形 61">
              <a:extLst>
                <a:ext uri="{FF2B5EF4-FFF2-40B4-BE49-F238E27FC236}">
                  <a16:creationId xmlns:a16="http://schemas.microsoft.com/office/drawing/2014/main" id="{731C74DF-6A91-6BEE-47B5-124CD7E75FF0}"/>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dirty="0">
                  <a:latin typeface="Arial" panose="020B0604020202020204" pitchFamily="34" charset="0"/>
                </a:rPr>
                <a:t>MOBILE GAME</a:t>
              </a:r>
              <a:endParaRPr lang="zh-CN" altLang="en-US" sz="700" spc="50" dirty="0">
                <a:latin typeface="Arial" panose="020B0604020202020204" pitchFamily="34" charset="0"/>
              </a:endParaRPr>
            </a:p>
          </p:txBody>
        </p:sp>
      </p:grpSp>
      <p:sp>
        <p:nvSpPr>
          <p:cNvPr id="277" name="TextBox 276">
            <a:extLst>
              <a:ext uri="{FF2B5EF4-FFF2-40B4-BE49-F238E27FC236}">
                <a16:creationId xmlns:a16="http://schemas.microsoft.com/office/drawing/2014/main" id="{493DD36E-4E89-8D6A-458F-C0FB22D9237A}"/>
              </a:ext>
            </a:extLst>
          </p:cNvPr>
          <p:cNvSpPr txBox="1"/>
          <p:nvPr/>
        </p:nvSpPr>
        <p:spPr>
          <a:xfrm>
            <a:off x="1405275" y="4269685"/>
            <a:ext cx="5685480" cy="1015663"/>
          </a:xfrm>
          <a:prstGeom prst="rect">
            <a:avLst/>
          </a:prstGeom>
          <a:noFill/>
        </p:spPr>
        <p:txBody>
          <a:bodyPr wrap="square" lIns="0" tIns="0" rIns="0" bIns="0" rtlCol="0">
            <a:noAutofit/>
          </a:bodyPr>
          <a:lstStyle/>
          <a:p>
            <a:pPr marL="0" marR="0" indent="0" algn="just" defTabSz="914400" rtl="0" eaLnBrk="1" fontAlgn="auto" latinLnBrk="0" hangingPunct="1">
              <a:lnSpc>
                <a:spcPct val="100000"/>
              </a:lnSpc>
              <a:spcBef>
                <a:spcPts val="0"/>
              </a:spcBef>
              <a:spcAft>
                <a:spcPts val="0"/>
              </a:spcAft>
              <a:buClrTx/>
              <a:buSzTx/>
              <a:buFontTx/>
              <a:buNone/>
              <a:tabLst/>
            </a:pPr>
            <a:r>
              <a:rPr kumimoji="0" lang="en-US" altLang="zh-CN" sz="6600" i="0" u="none" strike="noStrike" kern="1200" cap="none" spc="600" normalizeH="0" baseline="0" noProof="0">
                <a:ln>
                  <a:noFill/>
                </a:ln>
                <a:solidFill>
                  <a:schemeClr val="bg1">
                    <a:alpha val="6000"/>
                  </a:schemeClr>
                </a:solidFill>
                <a:effectLst/>
                <a:uLnTx/>
                <a:uFillTx/>
                <a:latin typeface="Arial" panose="020B0604020202020204" pitchFamily="34" charset="0"/>
                <a:ea typeface="黑体"/>
                <a:cs typeface="+mn-cs"/>
              </a:rPr>
              <a:t>THANK YOU </a:t>
            </a:r>
            <a:endParaRPr kumimoji="0" lang="zh-CN" altLang="en-US" sz="6600" i="0" u="none" strike="noStrike" kern="1200" cap="none" spc="600" normalizeH="0" baseline="0" noProof="0" dirty="0">
              <a:ln>
                <a:noFill/>
              </a:ln>
              <a:solidFill>
                <a:schemeClr val="bg1">
                  <a:alpha val="6000"/>
                </a:schemeClr>
              </a:solidFill>
              <a:effectLst/>
              <a:uLnTx/>
              <a:uFillTx/>
              <a:latin typeface="Arial" panose="020B0604020202020204" pitchFamily="34" charset="0"/>
              <a:ea typeface="黑体"/>
              <a:cs typeface="+mn-cs"/>
            </a:endParaRPr>
          </a:p>
        </p:txBody>
      </p:sp>
      <p:sp>
        <p:nvSpPr>
          <p:cNvPr id="3" name="Text Placeholder 2">
            <a:extLst>
              <a:ext uri="{FF2B5EF4-FFF2-40B4-BE49-F238E27FC236}">
                <a16:creationId xmlns:a16="http://schemas.microsoft.com/office/drawing/2014/main" id="{6799D80E-52B0-9590-E897-FFDE015286F0}"/>
              </a:ext>
            </a:extLst>
          </p:cNvPr>
          <p:cNvSpPr>
            <a:spLocks noGrp="1"/>
          </p:cNvSpPr>
          <p:nvPr>
            <p:ph type="body" sz="quarter" idx="10"/>
          </p:nvPr>
        </p:nvSpPr>
        <p:spPr/>
        <p:txBody>
          <a:bodyPr>
            <a:noAutofit/>
          </a:bodyPr>
          <a:lstStyle/>
          <a:p>
            <a:r>
              <a:rPr lang="zh-CN" altLang="en-US"/>
              <a:t>谢谢</a:t>
            </a:r>
          </a:p>
        </p:txBody>
      </p:sp>
    </p:spTree>
    <p:extLst>
      <p:ext uri="{BB962C8B-B14F-4D97-AF65-F5344CB8AC3E}">
        <p14:creationId xmlns:p14="http://schemas.microsoft.com/office/powerpoint/2010/main" val="267804837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107A037-D80A-45CA-FD32-E67BA5F61F5B}"/>
              </a:ext>
            </a:extLst>
          </p:cNvPr>
          <p:cNvSpPr>
            <a:spLocks noGrp="1"/>
          </p:cNvSpPr>
          <p:nvPr>
            <p:ph type="title"/>
          </p:nvPr>
        </p:nvSpPr>
        <p:spPr/>
        <p:txBody>
          <a:bodyPr/>
          <a:lstStyle/>
          <a:p>
            <a:r>
              <a:rPr lang="zh-CN" altLang="en-US"/>
              <a:t>素材页</a:t>
            </a:r>
          </a:p>
        </p:txBody>
      </p:sp>
      <p:grpSp>
        <p:nvGrpSpPr>
          <p:cNvPr id="147" name="Group 146">
            <a:extLst>
              <a:ext uri="{FF2B5EF4-FFF2-40B4-BE49-F238E27FC236}">
                <a16:creationId xmlns:a16="http://schemas.microsoft.com/office/drawing/2014/main" id="{35C1299C-A10D-DBD8-AF95-EA33AC8F63BF}"/>
              </a:ext>
            </a:extLst>
          </p:cNvPr>
          <p:cNvGrpSpPr/>
          <p:nvPr/>
        </p:nvGrpSpPr>
        <p:grpSpPr>
          <a:xfrm>
            <a:off x="1443407" y="2177404"/>
            <a:ext cx="9557959" cy="3525795"/>
            <a:chOff x="1443407" y="2398384"/>
            <a:chExt cx="9557959" cy="3525795"/>
          </a:xfrm>
        </p:grpSpPr>
        <p:pic>
          <p:nvPicPr>
            <p:cNvPr id="17" name="Graphic 16">
              <a:extLst>
                <a:ext uri="{FF2B5EF4-FFF2-40B4-BE49-F238E27FC236}">
                  <a16:creationId xmlns:a16="http://schemas.microsoft.com/office/drawing/2014/main" id="{C2E49278-F73C-E927-E639-42E31EE226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74805" y="2418392"/>
              <a:ext cx="360950" cy="360950"/>
            </a:xfrm>
            <a:prstGeom prst="rect">
              <a:avLst/>
            </a:prstGeom>
          </p:spPr>
        </p:pic>
        <p:pic>
          <p:nvPicPr>
            <p:cNvPr id="19" name="Graphic 18">
              <a:extLst>
                <a:ext uri="{FF2B5EF4-FFF2-40B4-BE49-F238E27FC236}">
                  <a16:creationId xmlns:a16="http://schemas.microsoft.com/office/drawing/2014/main" id="{94F8A644-479C-3B99-E9A8-CB0E7519E45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362203" y="2413069"/>
              <a:ext cx="371597" cy="371597"/>
            </a:xfrm>
            <a:prstGeom prst="rect">
              <a:avLst/>
            </a:prstGeom>
          </p:spPr>
        </p:pic>
        <p:pic>
          <p:nvPicPr>
            <p:cNvPr id="21" name="Graphic 20">
              <a:extLst>
                <a:ext uri="{FF2B5EF4-FFF2-40B4-BE49-F238E27FC236}">
                  <a16:creationId xmlns:a16="http://schemas.microsoft.com/office/drawing/2014/main" id="{7F388214-DF6F-D2FD-013D-E9C0ABD1DE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70147" y="2429822"/>
              <a:ext cx="461032" cy="338090"/>
            </a:xfrm>
            <a:prstGeom prst="rect">
              <a:avLst/>
            </a:prstGeom>
          </p:spPr>
        </p:pic>
        <p:pic>
          <p:nvPicPr>
            <p:cNvPr id="23" name="Graphic 22">
              <a:extLst>
                <a:ext uri="{FF2B5EF4-FFF2-40B4-BE49-F238E27FC236}">
                  <a16:creationId xmlns:a16="http://schemas.microsoft.com/office/drawing/2014/main" id="{AF19B1FC-984C-13E5-A676-7940C4F20EC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48579" y="2418392"/>
              <a:ext cx="481267" cy="360950"/>
            </a:xfrm>
            <a:prstGeom prst="rect">
              <a:avLst/>
            </a:prstGeom>
          </p:spPr>
        </p:pic>
        <p:pic>
          <p:nvPicPr>
            <p:cNvPr id="25" name="Graphic 24">
              <a:extLst>
                <a:ext uri="{FF2B5EF4-FFF2-40B4-BE49-F238E27FC236}">
                  <a16:creationId xmlns:a16="http://schemas.microsoft.com/office/drawing/2014/main" id="{ABF78B41-EF00-5304-B56A-54B42F790DD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249601" y="2445062"/>
              <a:ext cx="307610" cy="307610"/>
            </a:xfrm>
            <a:prstGeom prst="rect">
              <a:avLst/>
            </a:prstGeom>
          </p:spPr>
        </p:pic>
        <p:pic>
          <p:nvPicPr>
            <p:cNvPr id="27" name="Graphic 26">
              <a:extLst>
                <a:ext uri="{FF2B5EF4-FFF2-40B4-BE49-F238E27FC236}">
                  <a16:creationId xmlns:a16="http://schemas.microsoft.com/office/drawing/2014/main" id="{6BD81E22-70F1-38B7-39DC-E68BAEE547B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087490" y="2437442"/>
              <a:ext cx="368972" cy="322850"/>
            </a:xfrm>
            <a:prstGeom prst="rect">
              <a:avLst/>
            </a:prstGeom>
          </p:spPr>
        </p:pic>
        <p:pic>
          <p:nvPicPr>
            <p:cNvPr id="39" name="Graphic 38">
              <a:extLst>
                <a:ext uri="{FF2B5EF4-FFF2-40B4-BE49-F238E27FC236}">
                  <a16:creationId xmlns:a16="http://schemas.microsoft.com/office/drawing/2014/main" id="{F1C1117B-DBA5-0B1C-03A6-3FF8768160E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8777106" y="2398384"/>
              <a:ext cx="400966" cy="400966"/>
            </a:xfrm>
            <a:prstGeom prst="rect">
              <a:avLst/>
            </a:prstGeom>
          </p:spPr>
        </p:pic>
        <p:pic>
          <p:nvPicPr>
            <p:cNvPr id="41" name="Graphic 40">
              <a:extLst>
                <a:ext uri="{FF2B5EF4-FFF2-40B4-BE49-F238E27FC236}">
                  <a16:creationId xmlns:a16="http://schemas.microsoft.com/office/drawing/2014/main" id="{FC1337E0-B4BE-AD5C-25EA-06C1F8927AE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973510" y="2398384"/>
              <a:ext cx="400966" cy="400966"/>
            </a:xfrm>
            <a:prstGeom prst="rect">
              <a:avLst/>
            </a:prstGeom>
          </p:spPr>
        </p:pic>
        <p:pic>
          <p:nvPicPr>
            <p:cNvPr id="43" name="Graphic 42">
              <a:extLst>
                <a:ext uri="{FF2B5EF4-FFF2-40B4-BE49-F238E27FC236}">
                  <a16:creationId xmlns:a16="http://schemas.microsoft.com/office/drawing/2014/main" id="{306AA7C3-FDFA-73BA-283F-2342B58252CB}"/>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7861942" y="2398384"/>
              <a:ext cx="427698" cy="400966"/>
            </a:xfrm>
            <a:prstGeom prst="rect">
              <a:avLst/>
            </a:prstGeom>
          </p:spPr>
        </p:pic>
        <p:pic>
          <p:nvPicPr>
            <p:cNvPr id="48" name="Graphic 47">
              <a:extLst>
                <a:ext uri="{FF2B5EF4-FFF2-40B4-BE49-F238E27FC236}">
                  <a16:creationId xmlns:a16="http://schemas.microsoft.com/office/drawing/2014/main" id="{F695706C-561B-E4CA-D9E3-DAACF708190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445624" y="3198327"/>
              <a:ext cx="458246" cy="400964"/>
            </a:xfrm>
            <a:prstGeom prst="rect">
              <a:avLst/>
            </a:prstGeom>
          </p:spPr>
        </p:pic>
        <p:pic>
          <p:nvPicPr>
            <p:cNvPr id="50" name="Graphic 49">
              <a:extLst>
                <a:ext uri="{FF2B5EF4-FFF2-40B4-BE49-F238E27FC236}">
                  <a16:creationId xmlns:a16="http://schemas.microsoft.com/office/drawing/2014/main" id="{18017642-6D23-CE82-7321-06244210BA9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2453692" y="3247632"/>
              <a:ext cx="345548" cy="302354"/>
            </a:xfrm>
            <a:prstGeom prst="rect">
              <a:avLst/>
            </a:prstGeom>
          </p:spPr>
        </p:pic>
        <p:pic>
          <p:nvPicPr>
            <p:cNvPr id="52" name="Graphic 51">
              <a:extLst>
                <a:ext uri="{FF2B5EF4-FFF2-40B4-BE49-F238E27FC236}">
                  <a16:creationId xmlns:a16="http://schemas.microsoft.com/office/drawing/2014/main" id="{E00CC480-B6FC-9828-88E0-D1AF9C3D6C5A}"/>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3297706" y="3240803"/>
              <a:ext cx="361158" cy="316012"/>
            </a:xfrm>
            <a:prstGeom prst="rect">
              <a:avLst/>
            </a:prstGeom>
          </p:spPr>
        </p:pic>
        <p:pic>
          <p:nvPicPr>
            <p:cNvPr id="54" name="Graphic 53">
              <a:extLst>
                <a:ext uri="{FF2B5EF4-FFF2-40B4-BE49-F238E27FC236}">
                  <a16:creationId xmlns:a16="http://schemas.microsoft.com/office/drawing/2014/main" id="{0C3DE860-1C63-3AF7-CEA9-083A1C4AE9A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4157331" y="3226036"/>
              <a:ext cx="345546" cy="345546"/>
            </a:xfrm>
            <a:prstGeom prst="rect">
              <a:avLst/>
            </a:prstGeom>
          </p:spPr>
        </p:pic>
        <p:pic>
          <p:nvPicPr>
            <p:cNvPr id="56" name="Graphic 55">
              <a:extLst>
                <a:ext uri="{FF2B5EF4-FFF2-40B4-BE49-F238E27FC236}">
                  <a16:creationId xmlns:a16="http://schemas.microsoft.com/office/drawing/2014/main" id="{53782252-0872-2498-9A29-41192DD2E2F7}"/>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5116131" y="3243702"/>
              <a:ext cx="310215" cy="310215"/>
            </a:xfrm>
            <a:prstGeom prst="rect">
              <a:avLst/>
            </a:prstGeom>
          </p:spPr>
        </p:pic>
        <p:pic>
          <p:nvPicPr>
            <p:cNvPr id="58" name="Graphic 57">
              <a:extLst>
                <a:ext uri="{FF2B5EF4-FFF2-40B4-BE49-F238E27FC236}">
                  <a16:creationId xmlns:a16="http://schemas.microsoft.com/office/drawing/2014/main" id="{DAD570EA-51CB-5C9F-F0AB-245E932F42A3}"/>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6002493" y="3248154"/>
              <a:ext cx="326419" cy="301310"/>
            </a:xfrm>
            <a:prstGeom prst="rect">
              <a:avLst/>
            </a:prstGeom>
          </p:spPr>
        </p:pic>
        <p:pic>
          <p:nvPicPr>
            <p:cNvPr id="60" name="Graphic 59">
              <a:extLst>
                <a:ext uri="{FF2B5EF4-FFF2-40B4-BE49-F238E27FC236}">
                  <a16:creationId xmlns:a16="http://schemas.microsoft.com/office/drawing/2014/main" id="{ABADB535-4E90-3A4A-5CC2-6DDC80F5FBB8}"/>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991121" y="3268961"/>
              <a:ext cx="415519" cy="259697"/>
            </a:xfrm>
            <a:prstGeom prst="rect">
              <a:avLst/>
            </a:prstGeom>
          </p:spPr>
        </p:pic>
        <p:pic>
          <p:nvPicPr>
            <p:cNvPr id="62" name="Graphic 61">
              <a:extLst>
                <a:ext uri="{FF2B5EF4-FFF2-40B4-BE49-F238E27FC236}">
                  <a16:creationId xmlns:a16="http://schemas.microsoft.com/office/drawing/2014/main" id="{97E91818-8952-1ABB-7EA0-DB1D34ABA27A}"/>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8027843" y="3198326"/>
              <a:ext cx="400966" cy="400966"/>
            </a:xfrm>
            <a:prstGeom prst="rect">
              <a:avLst/>
            </a:prstGeom>
          </p:spPr>
        </p:pic>
        <p:pic>
          <p:nvPicPr>
            <p:cNvPr id="64" name="Graphic 63">
              <a:extLst>
                <a:ext uri="{FF2B5EF4-FFF2-40B4-BE49-F238E27FC236}">
                  <a16:creationId xmlns:a16="http://schemas.microsoft.com/office/drawing/2014/main" id="{09EE53EA-1782-6439-AD62-14CDEA0FDD74}"/>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8969832" y="3198327"/>
              <a:ext cx="175422" cy="400964"/>
            </a:xfrm>
            <a:prstGeom prst="rect">
              <a:avLst/>
            </a:prstGeom>
          </p:spPr>
        </p:pic>
        <p:pic>
          <p:nvPicPr>
            <p:cNvPr id="66" name="Graphic 65">
              <a:extLst>
                <a:ext uri="{FF2B5EF4-FFF2-40B4-BE49-F238E27FC236}">
                  <a16:creationId xmlns:a16="http://schemas.microsoft.com/office/drawing/2014/main" id="{2AED0060-D051-A11D-BD4D-DEFB4715ED64}"/>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9686277" y="3198326"/>
              <a:ext cx="400966" cy="400966"/>
            </a:xfrm>
            <a:prstGeom prst="rect">
              <a:avLst/>
            </a:prstGeom>
          </p:spPr>
        </p:pic>
        <p:pic>
          <p:nvPicPr>
            <p:cNvPr id="68" name="Graphic 67">
              <a:extLst>
                <a:ext uri="{FF2B5EF4-FFF2-40B4-BE49-F238E27FC236}">
                  <a16:creationId xmlns:a16="http://schemas.microsoft.com/office/drawing/2014/main" id="{E55F898A-9B4E-F5AF-48C9-6F46AC6A548F}"/>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10587034" y="2406962"/>
              <a:ext cx="383810" cy="383810"/>
            </a:xfrm>
            <a:prstGeom prst="rect">
              <a:avLst/>
            </a:prstGeom>
          </p:spPr>
        </p:pic>
        <p:pic>
          <p:nvPicPr>
            <p:cNvPr id="72" name="Graphic 71">
              <a:extLst>
                <a:ext uri="{FF2B5EF4-FFF2-40B4-BE49-F238E27FC236}">
                  <a16:creationId xmlns:a16="http://schemas.microsoft.com/office/drawing/2014/main" id="{B61A95BD-8B40-7FBD-18D3-39F311DF8EF9}"/>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1443407" y="3966034"/>
              <a:ext cx="400966" cy="400966"/>
            </a:xfrm>
            <a:prstGeom prst="rect">
              <a:avLst/>
            </a:prstGeom>
          </p:spPr>
        </p:pic>
        <p:pic>
          <p:nvPicPr>
            <p:cNvPr id="74" name="Graphic 73">
              <a:extLst>
                <a:ext uri="{FF2B5EF4-FFF2-40B4-BE49-F238E27FC236}">
                  <a16:creationId xmlns:a16="http://schemas.microsoft.com/office/drawing/2014/main" id="{934FE88F-9614-3F07-FE42-BBAA2DED85D3}"/>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2400446" y="4006616"/>
              <a:ext cx="365490" cy="319802"/>
            </a:xfrm>
            <a:prstGeom prst="rect">
              <a:avLst/>
            </a:prstGeom>
          </p:spPr>
        </p:pic>
        <p:pic>
          <p:nvPicPr>
            <p:cNvPr id="76" name="Graphic 75">
              <a:extLst>
                <a:ext uri="{FF2B5EF4-FFF2-40B4-BE49-F238E27FC236}">
                  <a16:creationId xmlns:a16="http://schemas.microsoft.com/office/drawing/2014/main" id="{A92F0427-EE6E-7504-81A4-9C524B97421D}"/>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3319692" y="4006615"/>
              <a:ext cx="341124" cy="319804"/>
            </a:xfrm>
            <a:prstGeom prst="rect">
              <a:avLst/>
            </a:prstGeom>
          </p:spPr>
        </p:pic>
        <p:pic>
          <p:nvPicPr>
            <p:cNvPr id="78" name="Graphic 77">
              <a:extLst>
                <a:ext uri="{FF2B5EF4-FFF2-40B4-BE49-F238E27FC236}">
                  <a16:creationId xmlns:a16="http://schemas.microsoft.com/office/drawing/2014/main" id="{C3802D62-FF64-35AB-8067-1EFB53A2075A}"/>
                </a:ext>
              </a:extLst>
            </p:cNvPr>
            <p:cNvPicPr>
              <a:picLocks noChangeAspect="1"/>
            </p:cNvPicPr>
            <p:nvPr/>
          </p:nvPicPr>
          <p:blipFill>
            <a:blip r:embed="rId49">
              <a:extLst>
                <a:ext uri="{96DAC541-7B7A-43D3-8B79-37D633B846F1}">
                  <asvg:svgBlip xmlns:asvg="http://schemas.microsoft.com/office/drawing/2016/SVG/main" r:embed="rId50"/>
                </a:ext>
              </a:extLst>
            </a:blip>
            <a:stretch>
              <a:fillRect/>
            </a:stretch>
          </p:blipFill>
          <p:spPr>
            <a:xfrm>
              <a:off x="4214548" y="3984101"/>
              <a:ext cx="364832" cy="364832"/>
            </a:xfrm>
            <a:prstGeom prst="rect">
              <a:avLst/>
            </a:prstGeom>
          </p:spPr>
        </p:pic>
        <p:pic>
          <p:nvPicPr>
            <p:cNvPr id="80" name="Graphic 79">
              <a:extLst>
                <a:ext uri="{FF2B5EF4-FFF2-40B4-BE49-F238E27FC236}">
                  <a16:creationId xmlns:a16="http://schemas.microsoft.com/office/drawing/2014/main" id="{9A55F430-0B4A-133A-9116-FD0E6B1254C4}"/>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5166252" y="3966034"/>
              <a:ext cx="300724" cy="400966"/>
            </a:xfrm>
            <a:prstGeom prst="rect">
              <a:avLst/>
            </a:prstGeom>
          </p:spPr>
        </p:pic>
        <p:pic>
          <p:nvPicPr>
            <p:cNvPr id="82" name="Graphic 81">
              <a:extLst>
                <a:ext uri="{FF2B5EF4-FFF2-40B4-BE49-F238E27FC236}">
                  <a16:creationId xmlns:a16="http://schemas.microsoft.com/office/drawing/2014/main" id="{B4196D04-A488-08DD-79D1-0BAB27694B1F}"/>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5986727" y="4047299"/>
              <a:ext cx="423886" cy="238436"/>
            </a:xfrm>
            <a:prstGeom prst="rect">
              <a:avLst/>
            </a:prstGeom>
          </p:spPr>
        </p:pic>
        <p:pic>
          <p:nvPicPr>
            <p:cNvPr id="84" name="Graphic 83">
              <a:extLst>
                <a:ext uri="{FF2B5EF4-FFF2-40B4-BE49-F238E27FC236}">
                  <a16:creationId xmlns:a16="http://schemas.microsoft.com/office/drawing/2014/main" id="{7A21B649-CE69-A710-84A0-7497C3002644}"/>
                </a:ext>
              </a:extLst>
            </p:cNvPr>
            <p:cNvPicPr>
              <a:picLocks noChangeAspect="1"/>
            </p:cNvPicPr>
            <p:nvPr/>
          </p:nvPicPr>
          <p:blipFill>
            <a:blip r:embed="rId55">
              <a:extLst>
                <a:ext uri="{96DAC541-7B7A-43D3-8B79-37D633B846F1}">
                  <asvg:svgBlip xmlns:asvg="http://schemas.microsoft.com/office/drawing/2016/SVG/main" r:embed="rId56"/>
                </a:ext>
              </a:extLst>
            </a:blip>
            <a:stretch>
              <a:fillRect/>
            </a:stretch>
          </p:blipFill>
          <p:spPr>
            <a:xfrm>
              <a:off x="6030179" y="4723035"/>
              <a:ext cx="350846" cy="400966"/>
            </a:xfrm>
            <a:prstGeom prst="rect">
              <a:avLst/>
            </a:prstGeom>
          </p:spPr>
        </p:pic>
        <p:pic>
          <p:nvPicPr>
            <p:cNvPr id="86" name="Graphic 85">
              <a:extLst>
                <a:ext uri="{FF2B5EF4-FFF2-40B4-BE49-F238E27FC236}">
                  <a16:creationId xmlns:a16="http://schemas.microsoft.com/office/drawing/2014/main" id="{E8E1DD67-C747-5D05-62FE-C4EB6D612573}"/>
                </a:ext>
              </a:extLst>
            </p:cNvPr>
            <p:cNvPicPr>
              <a:picLocks noChangeAspect="1"/>
            </p:cNvPicPr>
            <p:nvPr/>
          </p:nvPicPr>
          <p:blipFill>
            <a:blip r:embed="rId57">
              <a:extLst>
                <a:ext uri="{96DAC541-7B7A-43D3-8B79-37D633B846F1}">
                  <asvg:svgBlip xmlns:asvg="http://schemas.microsoft.com/office/drawing/2016/SVG/main" r:embed="rId58"/>
                </a:ext>
              </a:extLst>
            </a:blip>
            <a:stretch>
              <a:fillRect/>
            </a:stretch>
          </p:blipFill>
          <p:spPr>
            <a:xfrm>
              <a:off x="6967005" y="3966033"/>
              <a:ext cx="350848" cy="400968"/>
            </a:xfrm>
            <a:prstGeom prst="rect">
              <a:avLst/>
            </a:prstGeom>
          </p:spPr>
        </p:pic>
        <p:pic>
          <p:nvPicPr>
            <p:cNvPr id="88" name="Graphic 87">
              <a:extLst>
                <a:ext uri="{FF2B5EF4-FFF2-40B4-BE49-F238E27FC236}">
                  <a16:creationId xmlns:a16="http://schemas.microsoft.com/office/drawing/2014/main" id="{BD05F0B3-3331-0090-C5C7-65B045E11E52}"/>
                </a:ext>
              </a:extLst>
            </p:cNvPr>
            <p:cNvPicPr>
              <a:picLocks noChangeAspect="1"/>
            </p:cNvPicPr>
            <p:nvPr/>
          </p:nvPicPr>
          <p:blipFill>
            <a:blip r:embed="rId59">
              <a:extLst>
                <a:ext uri="{96DAC541-7B7A-43D3-8B79-37D633B846F1}">
                  <asvg:svgBlip xmlns:asvg="http://schemas.microsoft.com/office/drawing/2016/SVG/main" r:embed="rId60"/>
                </a:ext>
              </a:extLst>
            </a:blip>
            <a:stretch>
              <a:fillRect/>
            </a:stretch>
          </p:blipFill>
          <p:spPr>
            <a:xfrm>
              <a:off x="7871418" y="3966034"/>
              <a:ext cx="350846" cy="400966"/>
            </a:xfrm>
            <a:prstGeom prst="rect">
              <a:avLst/>
            </a:prstGeom>
          </p:spPr>
        </p:pic>
        <p:pic>
          <p:nvPicPr>
            <p:cNvPr id="90" name="Graphic 89">
              <a:extLst>
                <a:ext uri="{FF2B5EF4-FFF2-40B4-BE49-F238E27FC236}">
                  <a16:creationId xmlns:a16="http://schemas.microsoft.com/office/drawing/2014/main" id="{466A5D01-16F0-3726-E8A7-70778246805E}"/>
                </a:ext>
              </a:extLst>
            </p:cNvPr>
            <p:cNvPicPr>
              <a:picLocks noChangeAspect="1"/>
            </p:cNvPicPr>
            <p:nvPr/>
          </p:nvPicPr>
          <p:blipFill>
            <a:blip r:embed="rId61">
              <a:extLst>
                <a:ext uri="{96DAC541-7B7A-43D3-8B79-37D633B846F1}">
                  <asvg:svgBlip xmlns:asvg="http://schemas.microsoft.com/office/drawing/2016/SVG/main" r:embed="rId62"/>
                </a:ext>
              </a:extLst>
            </a:blip>
            <a:stretch>
              <a:fillRect/>
            </a:stretch>
          </p:blipFill>
          <p:spPr>
            <a:xfrm>
              <a:off x="10612094" y="4723035"/>
              <a:ext cx="350846" cy="400966"/>
            </a:xfrm>
            <a:prstGeom prst="rect">
              <a:avLst/>
            </a:prstGeom>
          </p:spPr>
        </p:pic>
        <p:pic>
          <p:nvPicPr>
            <p:cNvPr id="92" name="Graphic 91">
              <a:extLst>
                <a:ext uri="{FF2B5EF4-FFF2-40B4-BE49-F238E27FC236}">
                  <a16:creationId xmlns:a16="http://schemas.microsoft.com/office/drawing/2014/main" id="{BDBD1C3D-2E61-4EBA-C990-90813BC70F62}"/>
                </a:ext>
              </a:extLst>
            </p:cNvPr>
            <p:cNvPicPr>
              <a:picLocks noChangeAspect="1"/>
            </p:cNvPicPr>
            <p:nvPr/>
          </p:nvPicPr>
          <p:blipFill>
            <a:blip r:embed="rId63">
              <a:extLst>
                <a:ext uri="{96DAC541-7B7A-43D3-8B79-37D633B846F1}">
                  <asvg:svgBlip xmlns:asvg="http://schemas.microsoft.com/office/drawing/2016/SVG/main" r:embed="rId64"/>
                </a:ext>
              </a:extLst>
            </a:blip>
            <a:stretch>
              <a:fillRect/>
            </a:stretch>
          </p:blipFill>
          <p:spPr>
            <a:xfrm>
              <a:off x="8777770" y="3966034"/>
              <a:ext cx="400966" cy="400966"/>
            </a:xfrm>
            <a:prstGeom prst="rect">
              <a:avLst/>
            </a:prstGeom>
          </p:spPr>
        </p:pic>
        <p:pic>
          <p:nvPicPr>
            <p:cNvPr id="94" name="Graphic 93">
              <a:extLst>
                <a:ext uri="{FF2B5EF4-FFF2-40B4-BE49-F238E27FC236}">
                  <a16:creationId xmlns:a16="http://schemas.microsoft.com/office/drawing/2014/main" id="{6BA3678A-8193-1E45-63A4-21122225C7FD}"/>
                </a:ext>
              </a:extLst>
            </p:cNvPr>
            <p:cNvPicPr>
              <a:picLocks noChangeAspect="1"/>
            </p:cNvPicPr>
            <p:nvPr/>
          </p:nvPicPr>
          <p:blipFill>
            <a:blip r:embed="rId65">
              <a:extLst>
                <a:ext uri="{96DAC541-7B7A-43D3-8B79-37D633B846F1}">
                  <asvg:svgBlip xmlns:asvg="http://schemas.microsoft.com/office/drawing/2016/SVG/main" r:embed="rId66"/>
                </a:ext>
              </a:extLst>
            </a:blip>
            <a:stretch>
              <a:fillRect/>
            </a:stretch>
          </p:blipFill>
          <p:spPr>
            <a:xfrm>
              <a:off x="9736182" y="3966034"/>
              <a:ext cx="400966" cy="400966"/>
            </a:xfrm>
            <a:prstGeom prst="rect">
              <a:avLst/>
            </a:prstGeom>
          </p:spPr>
        </p:pic>
        <p:pic>
          <p:nvPicPr>
            <p:cNvPr id="96" name="Graphic 95">
              <a:extLst>
                <a:ext uri="{FF2B5EF4-FFF2-40B4-BE49-F238E27FC236}">
                  <a16:creationId xmlns:a16="http://schemas.microsoft.com/office/drawing/2014/main" id="{523A39A9-D26E-FEB4-A1EF-DDFB48FD9C64}"/>
                </a:ext>
              </a:extLst>
            </p:cNvPr>
            <p:cNvPicPr>
              <a:picLocks noChangeAspect="1"/>
            </p:cNvPicPr>
            <p:nvPr/>
          </p:nvPicPr>
          <p:blipFill>
            <a:blip r:embed="rId67">
              <a:extLst>
                <a:ext uri="{96DAC541-7B7A-43D3-8B79-37D633B846F1}">
                  <asvg:svgBlip xmlns:asvg="http://schemas.microsoft.com/office/drawing/2016/SVG/main" r:embed="rId68"/>
                </a:ext>
              </a:extLst>
            </a:blip>
            <a:stretch>
              <a:fillRect/>
            </a:stretch>
          </p:blipFill>
          <p:spPr>
            <a:xfrm>
              <a:off x="10573668" y="3966034"/>
              <a:ext cx="427698" cy="400966"/>
            </a:xfrm>
            <a:prstGeom prst="rect">
              <a:avLst/>
            </a:prstGeom>
          </p:spPr>
        </p:pic>
        <p:pic>
          <p:nvPicPr>
            <p:cNvPr id="100" name="Graphic 99">
              <a:extLst>
                <a:ext uri="{FF2B5EF4-FFF2-40B4-BE49-F238E27FC236}">
                  <a16:creationId xmlns:a16="http://schemas.microsoft.com/office/drawing/2014/main" id="{54CAD473-C5C7-6E97-71DF-FBD07547C6E3}"/>
                </a:ext>
              </a:extLst>
            </p:cNvPr>
            <p:cNvPicPr>
              <a:picLocks noChangeAspect="1"/>
            </p:cNvPicPr>
            <p:nvPr/>
          </p:nvPicPr>
          <p:blipFill>
            <a:blip r:embed="rId69">
              <a:extLst>
                <a:ext uri="{96DAC541-7B7A-43D3-8B79-37D633B846F1}">
                  <asvg:svgBlip xmlns:asvg="http://schemas.microsoft.com/office/drawing/2016/SVG/main" r:embed="rId70"/>
                </a:ext>
              </a:extLst>
            </a:blip>
            <a:stretch>
              <a:fillRect/>
            </a:stretch>
          </p:blipFill>
          <p:spPr>
            <a:xfrm>
              <a:off x="2441133" y="4755709"/>
              <a:ext cx="357994" cy="335619"/>
            </a:xfrm>
            <a:prstGeom prst="rect">
              <a:avLst/>
            </a:prstGeom>
          </p:spPr>
        </p:pic>
        <p:pic>
          <p:nvPicPr>
            <p:cNvPr id="102" name="Graphic 101">
              <a:extLst>
                <a:ext uri="{FF2B5EF4-FFF2-40B4-BE49-F238E27FC236}">
                  <a16:creationId xmlns:a16="http://schemas.microsoft.com/office/drawing/2014/main" id="{17C387D6-B308-1BFE-EB05-23958DE415E8}"/>
                </a:ext>
              </a:extLst>
            </p:cNvPr>
            <p:cNvPicPr>
              <a:picLocks noChangeAspect="1"/>
            </p:cNvPicPr>
            <p:nvPr/>
          </p:nvPicPr>
          <p:blipFill>
            <a:blip r:embed="rId71">
              <a:extLst>
                <a:ext uri="{96DAC541-7B7A-43D3-8B79-37D633B846F1}">
                  <asvg:svgBlip xmlns:asvg="http://schemas.microsoft.com/office/drawing/2016/SVG/main" r:embed="rId72"/>
                </a:ext>
              </a:extLst>
            </a:blip>
            <a:stretch>
              <a:fillRect/>
            </a:stretch>
          </p:blipFill>
          <p:spPr>
            <a:xfrm>
              <a:off x="3327630" y="4723035"/>
              <a:ext cx="400966" cy="400966"/>
            </a:xfrm>
            <a:prstGeom prst="rect">
              <a:avLst/>
            </a:prstGeom>
          </p:spPr>
        </p:pic>
        <p:pic>
          <p:nvPicPr>
            <p:cNvPr id="104" name="Graphic 103">
              <a:extLst>
                <a:ext uri="{FF2B5EF4-FFF2-40B4-BE49-F238E27FC236}">
                  <a16:creationId xmlns:a16="http://schemas.microsoft.com/office/drawing/2014/main" id="{C43BAC81-6D70-ED25-02F2-4C3DCDB9C7B3}"/>
                </a:ext>
              </a:extLst>
            </p:cNvPr>
            <p:cNvPicPr>
              <a:picLocks noChangeAspect="1"/>
            </p:cNvPicPr>
            <p:nvPr/>
          </p:nvPicPr>
          <p:blipFill>
            <a:blip r:embed="rId73">
              <a:extLst>
                <a:ext uri="{96DAC541-7B7A-43D3-8B79-37D633B846F1}">
                  <asvg:svgBlip xmlns:asvg="http://schemas.microsoft.com/office/drawing/2016/SVG/main" r:embed="rId74"/>
                </a:ext>
              </a:extLst>
            </a:blip>
            <a:stretch>
              <a:fillRect/>
            </a:stretch>
          </p:blipFill>
          <p:spPr>
            <a:xfrm>
              <a:off x="4220466" y="4785833"/>
              <a:ext cx="367162" cy="275370"/>
            </a:xfrm>
            <a:prstGeom prst="rect">
              <a:avLst/>
            </a:prstGeom>
          </p:spPr>
        </p:pic>
        <p:pic>
          <p:nvPicPr>
            <p:cNvPr id="106" name="Graphic 105">
              <a:extLst>
                <a:ext uri="{FF2B5EF4-FFF2-40B4-BE49-F238E27FC236}">
                  <a16:creationId xmlns:a16="http://schemas.microsoft.com/office/drawing/2014/main" id="{2C31F6B6-D9B6-1186-F153-C64D1970D38B}"/>
                </a:ext>
              </a:extLst>
            </p:cNvPr>
            <p:cNvPicPr>
              <a:picLocks noChangeAspect="1"/>
            </p:cNvPicPr>
            <p:nvPr/>
          </p:nvPicPr>
          <p:blipFill>
            <a:blip r:embed="rId75">
              <a:extLst>
                <a:ext uri="{96DAC541-7B7A-43D3-8B79-37D633B846F1}">
                  <asvg:svgBlip xmlns:asvg="http://schemas.microsoft.com/office/drawing/2016/SVG/main" r:embed="rId76"/>
                </a:ext>
              </a:extLst>
            </a:blip>
            <a:stretch>
              <a:fillRect/>
            </a:stretch>
          </p:blipFill>
          <p:spPr>
            <a:xfrm>
              <a:off x="5116131" y="4723035"/>
              <a:ext cx="400966" cy="400966"/>
            </a:xfrm>
            <a:prstGeom prst="rect">
              <a:avLst/>
            </a:prstGeom>
          </p:spPr>
        </p:pic>
        <p:pic>
          <p:nvPicPr>
            <p:cNvPr id="108" name="Graphic 107">
              <a:extLst>
                <a:ext uri="{FF2B5EF4-FFF2-40B4-BE49-F238E27FC236}">
                  <a16:creationId xmlns:a16="http://schemas.microsoft.com/office/drawing/2014/main" id="{4AACD8BC-383A-A648-1F83-53AA01C123F0}"/>
                </a:ext>
              </a:extLst>
            </p:cNvPr>
            <p:cNvPicPr>
              <a:picLocks noChangeAspect="1"/>
            </p:cNvPicPr>
            <p:nvPr/>
          </p:nvPicPr>
          <p:blipFill>
            <a:blip r:embed="rId77">
              <a:extLst>
                <a:ext uri="{96DAC541-7B7A-43D3-8B79-37D633B846F1}">
                  <asvg:svgBlip xmlns:asvg="http://schemas.microsoft.com/office/drawing/2016/SVG/main" r:embed="rId78"/>
                </a:ext>
              </a:extLst>
            </a:blip>
            <a:stretch>
              <a:fillRect/>
            </a:stretch>
          </p:blipFill>
          <p:spPr>
            <a:xfrm>
              <a:off x="6888041" y="4723035"/>
              <a:ext cx="400966" cy="400966"/>
            </a:xfrm>
            <a:prstGeom prst="rect">
              <a:avLst/>
            </a:prstGeom>
          </p:spPr>
        </p:pic>
        <p:pic>
          <p:nvPicPr>
            <p:cNvPr id="112" name="Graphic 111">
              <a:extLst>
                <a:ext uri="{FF2B5EF4-FFF2-40B4-BE49-F238E27FC236}">
                  <a16:creationId xmlns:a16="http://schemas.microsoft.com/office/drawing/2014/main" id="{C739A815-83F3-B050-9CB3-7FC2337927A4}"/>
                </a:ext>
              </a:extLst>
            </p:cNvPr>
            <p:cNvPicPr>
              <a:picLocks noChangeAspect="1"/>
            </p:cNvPicPr>
            <p:nvPr/>
          </p:nvPicPr>
          <p:blipFill>
            <a:blip r:embed="rId79">
              <a:extLst>
                <a:ext uri="{96DAC541-7B7A-43D3-8B79-37D633B846F1}">
                  <asvg:svgBlip xmlns:asvg="http://schemas.microsoft.com/office/drawing/2016/SVG/main" r:embed="rId80"/>
                </a:ext>
              </a:extLst>
            </a:blip>
            <a:stretch>
              <a:fillRect/>
            </a:stretch>
          </p:blipFill>
          <p:spPr>
            <a:xfrm>
              <a:off x="7881082" y="4751722"/>
              <a:ext cx="422883" cy="343593"/>
            </a:xfrm>
            <a:prstGeom prst="rect">
              <a:avLst/>
            </a:prstGeom>
          </p:spPr>
        </p:pic>
        <p:pic>
          <p:nvPicPr>
            <p:cNvPr id="114" name="Graphic 113">
              <a:extLst>
                <a:ext uri="{FF2B5EF4-FFF2-40B4-BE49-F238E27FC236}">
                  <a16:creationId xmlns:a16="http://schemas.microsoft.com/office/drawing/2014/main" id="{1C85967B-1E59-C39E-34AB-74540FE55943}"/>
                </a:ext>
              </a:extLst>
            </p:cNvPr>
            <p:cNvPicPr>
              <a:picLocks noChangeAspect="1"/>
            </p:cNvPicPr>
            <p:nvPr/>
          </p:nvPicPr>
          <p:blipFill>
            <a:blip r:embed="rId81">
              <a:extLst>
                <a:ext uri="{96DAC541-7B7A-43D3-8B79-37D633B846F1}">
                  <asvg:svgBlip xmlns:asvg="http://schemas.microsoft.com/office/drawing/2016/SVG/main" r:embed="rId82"/>
                </a:ext>
              </a:extLst>
            </a:blip>
            <a:stretch>
              <a:fillRect/>
            </a:stretch>
          </p:blipFill>
          <p:spPr>
            <a:xfrm>
              <a:off x="8819584" y="4723035"/>
              <a:ext cx="400966" cy="400966"/>
            </a:xfrm>
            <a:prstGeom prst="rect">
              <a:avLst/>
            </a:prstGeom>
          </p:spPr>
        </p:pic>
        <p:pic>
          <p:nvPicPr>
            <p:cNvPr id="116" name="Graphic 115">
              <a:extLst>
                <a:ext uri="{FF2B5EF4-FFF2-40B4-BE49-F238E27FC236}">
                  <a16:creationId xmlns:a16="http://schemas.microsoft.com/office/drawing/2014/main" id="{106B8EEE-D3DA-2704-52C2-36CEF3B7B695}"/>
                </a:ext>
              </a:extLst>
            </p:cNvPr>
            <p:cNvPicPr>
              <a:picLocks noChangeAspect="1"/>
            </p:cNvPicPr>
            <p:nvPr/>
          </p:nvPicPr>
          <p:blipFill>
            <a:blip r:embed="rId83">
              <a:extLst>
                <a:ext uri="{96DAC541-7B7A-43D3-8B79-37D633B846F1}">
                  <asvg:svgBlip xmlns:asvg="http://schemas.microsoft.com/office/drawing/2016/SVG/main" r:embed="rId84"/>
                </a:ext>
              </a:extLst>
            </a:blip>
            <a:stretch>
              <a:fillRect/>
            </a:stretch>
          </p:blipFill>
          <p:spPr>
            <a:xfrm>
              <a:off x="9818231" y="4723035"/>
              <a:ext cx="250604" cy="400966"/>
            </a:xfrm>
            <a:prstGeom prst="rect">
              <a:avLst/>
            </a:prstGeom>
          </p:spPr>
        </p:pic>
        <p:pic>
          <p:nvPicPr>
            <p:cNvPr id="110" name="Graphic 109">
              <a:extLst>
                <a:ext uri="{FF2B5EF4-FFF2-40B4-BE49-F238E27FC236}">
                  <a16:creationId xmlns:a16="http://schemas.microsoft.com/office/drawing/2014/main" id="{B8BBFE8A-A84D-EEFA-8048-2481BFE7D495}"/>
                </a:ext>
              </a:extLst>
            </p:cNvPr>
            <p:cNvPicPr>
              <a:picLocks noChangeAspect="1"/>
            </p:cNvPicPr>
            <p:nvPr/>
          </p:nvPicPr>
          <p:blipFill>
            <a:blip r:embed="rId85">
              <a:extLst>
                <a:ext uri="{96DAC541-7B7A-43D3-8B79-37D633B846F1}">
                  <asvg:svgBlip xmlns:asvg="http://schemas.microsoft.com/office/drawing/2016/SVG/main" r:embed="rId86"/>
                </a:ext>
              </a:extLst>
            </a:blip>
            <a:stretch>
              <a:fillRect/>
            </a:stretch>
          </p:blipFill>
          <p:spPr>
            <a:xfrm>
              <a:off x="7927347" y="5509138"/>
              <a:ext cx="395026" cy="395026"/>
            </a:xfrm>
            <a:prstGeom prst="rect">
              <a:avLst/>
            </a:prstGeom>
          </p:spPr>
        </p:pic>
        <p:pic>
          <p:nvPicPr>
            <p:cNvPr id="118" name="Graphic 117">
              <a:extLst>
                <a:ext uri="{FF2B5EF4-FFF2-40B4-BE49-F238E27FC236}">
                  <a16:creationId xmlns:a16="http://schemas.microsoft.com/office/drawing/2014/main" id="{CD7E19C7-878D-C01C-DE8B-ECC8C107F431}"/>
                </a:ext>
              </a:extLst>
            </p:cNvPr>
            <p:cNvPicPr>
              <a:picLocks noChangeAspect="1"/>
            </p:cNvPicPr>
            <p:nvPr/>
          </p:nvPicPr>
          <p:blipFill>
            <a:blip r:embed="rId87">
              <a:extLst>
                <a:ext uri="{96DAC541-7B7A-43D3-8B79-37D633B846F1}">
                  <asvg:svgBlip xmlns:asvg="http://schemas.microsoft.com/office/drawing/2016/SVG/main" r:embed="rId88"/>
                </a:ext>
              </a:extLst>
            </a:blip>
            <a:stretch>
              <a:fillRect/>
            </a:stretch>
          </p:blipFill>
          <p:spPr>
            <a:xfrm>
              <a:off x="1603440" y="5489124"/>
              <a:ext cx="271909" cy="435055"/>
            </a:xfrm>
            <a:prstGeom prst="rect">
              <a:avLst/>
            </a:prstGeom>
          </p:spPr>
        </p:pic>
        <p:pic>
          <p:nvPicPr>
            <p:cNvPr id="120" name="Graphic 119">
              <a:extLst>
                <a:ext uri="{FF2B5EF4-FFF2-40B4-BE49-F238E27FC236}">
                  <a16:creationId xmlns:a16="http://schemas.microsoft.com/office/drawing/2014/main" id="{583A5B63-8C79-4CFC-DB22-C2011F1F6967}"/>
                </a:ext>
              </a:extLst>
            </p:cNvPr>
            <p:cNvPicPr>
              <a:picLocks noChangeAspect="1"/>
            </p:cNvPicPr>
            <p:nvPr/>
          </p:nvPicPr>
          <p:blipFill>
            <a:blip r:embed="rId89">
              <a:extLst>
                <a:ext uri="{96DAC541-7B7A-43D3-8B79-37D633B846F1}">
                  <asvg:svgBlip xmlns:asvg="http://schemas.microsoft.com/office/drawing/2016/SVG/main" r:embed="rId90"/>
                </a:ext>
              </a:extLst>
            </a:blip>
            <a:stretch>
              <a:fillRect/>
            </a:stretch>
          </p:blipFill>
          <p:spPr>
            <a:xfrm>
              <a:off x="2499288" y="5549030"/>
              <a:ext cx="336258" cy="315242"/>
            </a:xfrm>
            <a:prstGeom prst="rect">
              <a:avLst/>
            </a:prstGeom>
          </p:spPr>
        </p:pic>
        <p:pic>
          <p:nvPicPr>
            <p:cNvPr id="122" name="Graphic 121">
              <a:extLst>
                <a:ext uri="{FF2B5EF4-FFF2-40B4-BE49-F238E27FC236}">
                  <a16:creationId xmlns:a16="http://schemas.microsoft.com/office/drawing/2014/main" id="{6EBABAFF-FBE6-3FEB-A541-C6F903C765A7}"/>
                </a:ext>
              </a:extLst>
            </p:cNvPr>
            <p:cNvPicPr>
              <a:picLocks noChangeAspect="1"/>
            </p:cNvPicPr>
            <p:nvPr/>
          </p:nvPicPr>
          <p:blipFill>
            <a:blip r:embed="rId91">
              <a:extLst>
                <a:ext uri="{96DAC541-7B7A-43D3-8B79-37D633B846F1}">
                  <asvg:svgBlip xmlns:asvg="http://schemas.microsoft.com/office/drawing/2016/SVG/main" r:embed="rId92"/>
                </a:ext>
              </a:extLst>
            </a:blip>
            <a:stretch>
              <a:fillRect/>
            </a:stretch>
          </p:blipFill>
          <p:spPr>
            <a:xfrm>
              <a:off x="3327630" y="5614641"/>
              <a:ext cx="429380" cy="184020"/>
            </a:xfrm>
            <a:prstGeom prst="rect">
              <a:avLst/>
            </a:prstGeom>
          </p:spPr>
        </p:pic>
        <p:pic>
          <p:nvPicPr>
            <p:cNvPr id="124" name="Graphic 123">
              <a:extLst>
                <a:ext uri="{FF2B5EF4-FFF2-40B4-BE49-F238E27FC236}">
                  <a16:creationId xmlns:a16="http://schemas.microsoft.com/office/drawing/2014/main" id="{BE1C06C0-2653-3DEC-FAF7-3BC27E978B1D}"/>
                </a:ext>
              </a:extLst>
            </p:cNvPr>
            <p:cNvPicPr>
              <a:picLocks noChangeAspect="1"/>
            </p:cNvPicPr>
            <p:nvPr/>
          </p:nvPicPr>
          <p:blipFill>
            <a:blip r:embed="rId93">
              <a:extLst>
                <a:ext uri="{96DAC541-7B7A-43D3-8B79-37D633B846F1}">
                  <asvg:svgBlip xmlns:asvg="http://schemas.microsoft.com/office/drawing/2016/SVG/main" r:embed="rId94"/>
                </a:ext>
              </a:extLst>
            </a:blip>
            <a:stretch>
              <a:fillRect/>
            </a:stretch>
          </p:blipFill>
          <p:spPr>
            <a:xfrm>
              <a:off x="4183780" y="5524235"/>
              <a:ext cx="364833" cy="364833"/>
            </a:xfrm>
            <a:prstGeom prst="rect">
              <a:avLst/>
            </a:prstGeom>
          </p:spPr>
        </p:pic>
        <p:pic>
          <p:nvPicPr>
            <p:cNvPr id="126" name="Graphic 125">
              <a:extLst>
                <a:ext uri="{FF2B5EF4-FFF2-40B4-BE49-F238E27FC236}">
                  <a16:creationId xmlns:a16="http://schemas.microsoft.com/office/drawing/2014/main" id="{6106FF5D-E102-99E9-04E4-1FA4F14F3B90}"/>
                </a:ext>
              </a:extLst>
            </p:cNvPr>
            <p:cNvPicPr>
              <a:picLocks noChangeAspect="1"/>
            </p:cNvPicPr>
            <p:nvPr/>
          </p:nvPicPr>
          <p:blipFill>
            <a:blip r:embed="rId95">
              <a:extLst>
                <a:ext uri="{96DAC541-7B7A-43D3-8B79-37D633B846F1}">
                  <asvg:svgBlip xmlns:asvg="http://schemas.microsoft.com/office/drawing/2016/SVG/main" r:embed="rId96"/>
                </a:ext>
              </a:extLst>
            </a:blip>
            <a:stretch>
              <a:fillRect/>
            </a:stretch>
          </p:blipFill>
          <p:spPr>
            <a:xfrm>
              <a:off x="5121208" y="5547883"/>
              <a:ext cx="390813" cy="317536"/>
            </a:xfrm>
            <a:prstGeom prst="rect">
              <a:avLst/>
            </a:prstGeom>
          </p:spPr>
        </p:pic>
        <p:pic>
          <p:nvPicPr>
            <p:cNvPr id="128" name="Graphic 127">
              <a:extLst>
                <a:ext uri="{FF2B5EF4-FFF2-40B4-BE49-F238E27FC236}">
                  <a16:creationId xmlns:a16="http://schemas.microsoft.com/office/drawing/2014/main" id="{A88B0EE1-3AC9-AE54-FF73-A85A005707F6}"/>
                </a:ext>
              </a:extLst>
            </p:cNvPr>
            <p:cNvPicPr>
              <a:picLocks noChangeAspect="1"/>
            </p:cNvPicPr>
            <p:nvPr/>
          </p:nvPicPr>
          <p:blipFill>
            <a:blip r:embed="rId97">
              <a:extLst>
                <a:ext uri="{96DAC541-7B7A-43D3-8B79-37D633B846F1}">
                  <asvg:svgBlip xmlns:asvg="http://schemas.microsoft.com/office/drawing/2016/SVG/main" r:embed="rId98"/>
                </a:ext>
              </a:extLst>
            </a:blip>
            <a:stretch>
              <a:fillRect/>
            </a:stretch>
          </p:blipFill>
          <p:spPr>
            <a:xfrm>
              <a:off x="6046060" y="5511245"/>
              <a:ext cx="390813" cy="390813"/>
            </a:xfrm>
            <a:prstGeom prst="rect">
              <a:avLst/>
            </a:prstGeom>
          </p:spPr>
        </p:pic>
        <p:pic>
          <p:nvPicPr>
            <p:cNvPr id="130" name="Graphic 129">
              <a:extLst>
                <a:ext uri="{FF2B5EF4-FFF2-40B4-BE49-F238E27FC236}">
                  <a16:creationId xmlns:a16="http://schemas.microsoft.com/office/drawing/2014/main" id="{9A0D361A-3FF0-B93F-4880-F640DAC59565}"/>
                </a:ext>
              </a:extLst>
            </p:cNvPr>
            <p:cNvPicPr>
              <a:picLocks noChangeAspect="1"/>
            </p:cNvPicPr>
            <p:nvPr/>
          </p:nvPicPr>
          <p:blipFill>
            <a:blip r:embed="rId99">
              <a:extLst>
                <a:ext uri="{96DAC541-7B7A-43D3-8B79-37D633B846F1}">
                  <asvg:svgBlip xmlns:asvg="http://schemas.microsoft.com/office/drawing/2016/SVG/main" r:embed="rId100"/>
                </a:ext>
              </a:extLst>
            </a:blip>
            <a:stretch>
              <a:fillRect/>
            </a:stretch>
          </p:blipFill>
          <p:spPr>
            <a:xfrm>
              <a:off x="6967005" y="5505391"/>
              <a:ext cx="301890" cy="402520"/>
            </a:xfrm>
            <a:prstGeom prst="rect">
              <a:avLst/>
            </a:prstGeom>
          </p:spPr>
        </p:pic>
        <p:pic>
          <p:nvPicPr>
            <p:cNvPr id="132" name="Graphic 131">
              <a:extLst>
                <a:ext uri="{FF2B5EF4-FFF2-40B4-BE49-F238E27FC236}">
                  <a16:creationId xmlns:a16="http://schemas.microsoft.com/office/drawing/2014/main" id="{A2A92D63-98D4-FB80-A6B3-6498D3CD9F3A}"/>
                </a:ext>
              </a:extLst>
            </p:cNvPr>
            <p:cNvPicPr>
              <a:picLocks noChangeAspect="1"/>
            </p:cNvPicPr>
            <p:nvPr/>
          </p:nvPicPr>
          <p:blipFill>
            <a:blip r:embed="rId101">
              <a:extLst>
                <a:ext uri="{96DAC541-7B7A-43D3-8B79-37D633B846F1}">
                  <asvg:svgBlip xmlns:asvg="http://schemas.microsoft.com/office/drawing/2016/SVG/main" r:embed="rId102"/>
                </a:ext>
              </a:extLst>
            </a:blip>
            <a:stretch>
              <a:fillRect/>
            </a:stretch>
          </p:blipFill>
          <p:spPr>
            <a:xfrm>
              <a:off x="8921558" y="5525339"/>
              <a:ext cx="271969" cy="362625"/>
            </a:xfrm>
            <a:prstGeom prst="rect">
              <a:avLst/>
            </a:prstGeom>
          </p:spPr>
        </p:pic>
        <p:pic>
          <p:nvPicPr>
            <p:cNvPr id="134" name="Graphic 133">
              <a:extLst>
                <a:ext uri="{FF2B5EF4-FFF2-40B4-BE49-F238E27FC236}">
                  <a16:creationId xmlns:a16="http://schemas.microsoft.com/office/drawing/2014/main" id="{FF30D230-45FB-A539-786A-57CF6C545939}"/>
                </a:ext>
              </a:extLst>
            </p:cNvPr>
            <p:cNvPicPr>
              <a:picLocks noChangeAspect="1"/>
            </p:cNvPicPr>
            <p:nvPr/>
          </p:nvPicPr>
          <p:blipFill>
            <a:blip r:embed="rId103">
              <a:extLst>
                <a:ext uri="{96DAC541-7B7A-43D3-8B79-37D633B846F1}">
                  <asvg:svgBlip xmlns:asvg="http://schemas.microsoft.com/office/drawing/2016/SVG/main" r:embed="rId104"/>
                </a:ext>
              </a:extLst>
            </a:blip>
            <a:stretch>
              <a:fillRect/>
            </a:stretch>
          </p:blipFill>
          <p:spPr>
            <a:xfrm>
              <a:off x="9679445" y="5568819"/>
              <a:ext cx="400966" cy="275664"/>
            </a:xfrm>
            <a:prstGeom prst="rect">
              <a:avLst/>
            </a:prstGeom>
          </p:spPr>
        </p:pic>
        <p:pic>
          <p:nvPicPr>
            <p:cNvPr id="136" name="Graphic 135">
              <a:extLst>
                <a:ext uri="{FF2B5EF4-FFF2-40B4-BE49-F238E27FC236}">
                  <a16:creationId xmlns:a16="http://schemas.microsoft.com/office/drawing/2014/main" id="{EAD45B51-6BEA-C3B9-4CF1-9C71A4333B22}"/>
                </a:ext>
              </a:extLst>
            </p:cNvPr>
            <p:cNvPicPr>
              <a:picLocks noChangeAspect="1"/>
            </p:cNvPicPr>
            <p:nvPr/>
          </p:nvPicPr>
          <p:blipFill>
            <a:blip r:embed="rId105">
              <a:extLst>
                <a:ext uri="{96DAC541-7B7A-43D3-8B79-37D633B846F1}">
                  <asvg:svgBlip xmlns:asvg="http://schemas.microsoft.com/office/drawing/2016/SVG/main" r:embed="rId106"/>
                </a:ext>
              </a:extLst>
            </a:blip>
            <a:stretch>
              <a:fillRect/>
            </a:stretch>
          </p:blipFill>
          <p:spPr>
            <a:xfrm>
              <a:off x="10655912" y="5545688"/>
              <a:ext cx="321927" cy="321927"/>
            </a:xfrm>
            <a:prstGeom prst="rect">
              <a:avLst/>
            </a:prstGeom>
          </p:spPr>
        </p:pic>
        <p:pic>
          <p:nvPicPr>
            <p:cNvPr id="140" name="Graphic 139">
              <a:extLst>
                <a:ext uri="{FF2B5EF4-FFF2-40B4-BE49-F238E27FC236}">
                  <a16:creationId xmlns:a16="http://schemas.microsoft.com/office/drawing/2014/main" id="{8775E6D8-80A7-ED13-3B30-91D79B0660DB}"/>
                </a:ext>
              </a:extLst>
            </p:cNvPr>
            <p:cNvPicPr>
              <a:picLocks noChangeAspect="1"/>
            </p:cNvPicPr>
            <p:nvPr/>
          </p:nvPicPr>
          <p:blipFill>
            <a:blip r:embed="rId107">
              <a:extLst>
                <a:ext uri="{96DAC541-7B7A-43D3-8B79-37D633B846F1}">
                  <asvg:svgBlip xmlns:asvg="http://schemas.microsoft.com/office/drawing/2016/SVG/main" r:embed="rId108"/>
                </a:ext>
              </a:extLst>
            </a:blip>
            <a:stretch>
              <a:fillRect/>
            </a:stretch>
          </p:blipFill>
          <p:spPr>
            <a:xfrm>
              <a:off x="10665256" y="3201542"/>
              <a:ext cx="246584" cy="394535"/>
            </a:xfrm>
            <a:prstGeom prst="rect">
              <a:avLst/>
            </a:prstGeom>
          </p:spPr>
        </p:pic>
        <p:pic>
          <p:nvPicPr>
            <p:cNvPr id="142" name="Graphic 141">
              <a:extLst>
                <a:ext uri="{FF2B5EF4-FFF2-40B4-BE49-F238E27FC236}">
                  <a16:creationId xmlns:a16="http://schemas.microsoft.com/office/drawing/2014/main" id="{F51FF592-3096-617E-8D5C-9329A83A7642}"/>
                </a:ext>
              </a:extLst>
            </p:cNvPr>
            <p:cNvPicPr>
              <a:picLocks noChangeAspect="1"/>
            </p:cNvPicPr>
            <p:nvPr/>
          </p:nvPicPr>
          <p:blipFill>
            <a:blip r:embed="rId109">
              <a:extLst>
                <a:ext uri="{96DAC541-7B7A-43D3-8B79-37D633B846F1}">
                  <asvg:svgBlip xmlns:asvg="http://schemas.microsoft.com/office/drawing/2016/SVG/main" r:embed="rId110"/>
                </a:ext>
              </a:extLst>
            </a:blip>
            <a:stretch>
              <a:fillRect/>
            </a:stretch>
          </p:blipFill>
          <p:spPr>
            <a:xfrm>
              <a:off x="6043679" y="2425996"/>
              <a:ext cx="259306" cy="345742"/>
            </a:xfrm>
            <a:prstGeom prst="rect">
              <a:avLst/>
            </a:prstGeom>
          </p:spPr>
        </p:pic>
        <p:pic>
          <p:nvPicPr>
            <p:cNvPr id="146" name="Graphic 145">
              <a:extLst>
                <a:ext uri="{FF2B5EF4-FFF2-40B4-BE49-F238E27FC236}">
                  <a16:creationId xmlns:a16="http://schemas.microsoft.com/office/drawing/2014/main" id="{B9A4C044-764A-5700-3995-C69B121262B7}"/>
                </a:ext>
              </a:extLst>
            </p:cNvPr>
            <p:cNvPicPr>
              <a:picLocks noChangeAspect="1"/>
            </p:cNvPicPr>
            <p:nvPr/>
          </p:nvPicPr>
          <p:blipFill>
            <a:blip r:embed="rId111">
              <a:extLst>
                <a:ext uri="{96DAC541-7B7A-43D3-8B79-37D633B846F1}">
                  <asvg:svgBlip xmlns:asvg="http://schemas.microsoft.com/office/drawing/2016/SVG/main" r:embed="rId112"/>
                </a:ext>
              </a:extLst>
            </a:blip>
            <a:stretch>
              <a:fillRect/>
            </a:stretch>
          </p:blipFill>
          <p:spPr>
            <a:xfrm>
              <a:off x="1502440" y="4710427"/>
              <a:ext cx="372909" cy="426182"/>
            </a:xfrm>
            <a:prstGeom prst="rect">
              <a:avLst/>
            </a:prstGeom>
          </p:spPr>
        </p:pic>
      </p:grpSp>
    </p:spTree>
    <p:extLst>
      <p:ext uri="{BB962C8B-B14F-4D97-AF65-F5344CB8AC3E}">
        <p14:creationId xmlns:p14="http://schemas.microsoft.com/office/powerpoint/2010/main" val="10129368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3D094EC-491C-2649-AF07-6B22837C919C}"/>
              </a:ext>
            </a:extLst>
          </p:cNvPr>
          <p:cNvSpPr>
            <a:spLocks noGrp="1"/>
          </p:cNvSpPr>
          <p:nvPr>
            <p:ph type="body" sz="quarter" idx="11"/>
          </p:nvPr>
        </p:nvSpPr>
        <p:spPr/>
        <p:txBody>
          <a:bodyPr/>
          <a:lstStyle/>
          <a:p>
            <a:r>
              <a:rPr lang="en-US" altLang="zh-CN" dirty="0" err="1"/>
              <a:t>OfficePLUS.cn</a:t>
            </a:r>
            <a:endParaRPr lang="zh-CN" altLang="en-US" dirty="0"/>
          </a:p>
        </p:txBody>
      </p:sp>
      <p:sp>
        <p:nvSpPr>
          <p:cNvPr id="5" name="文本占位符 4">
            <a:extLst>
              <a:ext uri="{FF2B5EF4-FFF2-40B4-BE49-F238E27FC236}">
                <a16:creationId xmlns:a16="http://schemas.microsoft.com/office/drawing/2014/main" id="{9379F369-F966-CC4F-9150-5720C0654BE8}"/>
              </a:ext>
            </a:extLst>
          </p:cNvPr>
          <p:cNvSpPr>
            <a:spLocks noGrp="1"/>
          </p:cNvSpPr>
          <p:nvPr>
            <p:ph type="body" sz="quarter" idx="10"/>
          </p:nvPr>
        </p:nvSpPr>
        <p:spPr/>
        <p:txBody>
          <a:bodyPr/>
          <a:lstStyle/>
          <a:p>
            <a:r>
              <a:rPr lang="zh-CN" altLang="en-US" dirty="0"/>
              <a:t>标注</a:t>
            </a:r>
          </a:p>
        </p:txBody>
      </p:sp>
      <p:sp>
        <p:nvSpPr>
          <p:cNvPr id="8" name="文本占位符 7">
            <a:extLst>
              <a:ext uri="{FF2B5EF4-FFF2-40B4-BE49-F238E27FC236}">
                <a16:creationId xmlns:a16="http://schemas.microsoft.com/office/drawing/2014/main" id="{52037C6C-C3D0-B143-999B-9FBD7AAF906F}"/>
              </a:ext>
            </a:extLst>
          </p:cNvPr>
          <p:cNvSpPr>
            <a:spLocks noGrp="1"/>
          </p:cNvSpPr>
          <p:nvPr>
            <p:ph type="body" sz="quarter" idx="17"/>
          </p:nvPr>
        </p:nvSpPr>
        <p:spPr/>
        <p:txBody>
          <a:bodyPr/>
          <a:lstStyle/>
          <a:p>
            <a:r>
              <a:rPr lang="zh-CN" altLang="en-US" dirty="0"/>
              <a:t>字体使用</a:t>
            </a:r>
            <a:endParaRPr lang="en-US" altLang="zh-CN" dirty="0"/>
          </a:p>
          <a:p>
            <a:endParaRPr lang="en-US" altLang="zh-CN" dirty="0"/>
          </a:p>
          <a:p>
            <a:endParaRPr lang="en-US" altLang="zh-CN" dirty="0"/>
          </a:p>
          <a:p>
            <a:r>
              <a:rPr lang="zh-CN" altLang="en-US" dirty="0"/>
              <a:t>行距</a:t>
            </a:r>
            <a:endParaRPr lang="en-US" altLang="zh-CN" dirty="0"/>
          </a:p>
          <a:p>
            <a:endParaRPr lang="en-US" altLang="zh-CN" dirty="0"/>
          </a:p>
          <a:p>
            <a:r>
              <a:rPr lang="zh-CN" altLang="en-US" dirty="0"/>
              <a:t>素材</a:t>
            </a:r>
            <a:endParaRPr lang="en-US" altLang="zh-CN" dirty="0"/>
          </a:p>
          <a:p>
            <a:endParaRPr lang="en-US" altLang="zh-CN" dirty="0"/>
          </a:p>
          <a:p>
            <a:r>
              <a:rPr lang="zh-CN" altLang="en-US" dirty="0"/>
              <a:t>声明</a:t>
            </a:r>
            <a:endParaRPr lang="en-US" altLang="zh-CN" dirty="0"/>
          </a:p>
          <a:p>
            <a:endParaRPr lang="en-US" altLang="zh-CN" dirty="0"/>
          </a:p>
          <a:p>
            <a:endParaRPr lang="en-US" altLang="zh-CN" dirty="0"/>
          </a:p>
          <a:p>
            <a:endParaRPr lang="en-US" altLang="zh-CN" dirty="0"/>
          </a:p>
          <a:p>
            <a:r>
              <a:rPr lang="zh-CN" altLang="en-US" dirty="0"/>
              <a:t>作者</a:t>
            </a:r>
          </a:p>
        </p:txBody>
      </p:sp>
      <p:sp>
        <p:nvSpPr>
          <p:cNvPr id="3" name="文本占位符 2">
            <a:extLst>
              <a:ext uri="{FF2B5EF4-FFF2-40B4-BE49-F238E27FC236}">
                <a16:creationId xmlns:a16="http://schemas.microsoft.com/office/drawing/2014/main" id="{9AFB47E1-7AF0-204F-89F0-4C0DE2B37BF5}"/>
              </a:ext>
            </a:extLst>
          </p:cNvPr>
          <p:cNvSpPr>
            <a:spLocks noGrp="1"/>
          </p:cNvSpPr>
          <p:nvPr>
            <p:ph type="body" sz="quarter" idx="13"/>
          </p:nvPr>
        </p:nvSpPr>
        <p:spPr/>
        <p:txBody>
          <a:bodyPr/>
          <a:lstStyle/>
          <a:p>
            <a:r>
              <a:rPr lang="zh-CN" altLang="en-US" dirty="0"/>
              <a:t>中文 微软雅黑</a:t>
            </a:r>
            <a:endParaRPr lang="en" altLang="zh-CN" dirty="0"/>
          </a:p>
          <a:p>
            <a:r>
              <a:rPr lang="zh-CN" altLang="en-US" dirty="0"/>
              <a:t>英文 </a:t>
            </a:r>
            <a:r>
              <a:rPr lang="en-US" altLang="zh-CN" dirty="0"/>
              <a:t>Arial</a:t>
            </a:r>
            <a:endParaRPr lang="en" altLang="zh-CN" dirty="0"/>
          </a:p>
          <a:p>
            <a:endParaRPr lang="en-US" altLang="zh-CN" dirty="0"/>
          </a:p>
          <a:p>
            <a:r>
              <a:rPr lang="zh-CN" altLang="en-US" dirty="0"/>
              <a:t>标题 </a:t>
            </a:r>
            <a:r>
              <a:rPr lang="en-US" altLang="zh-CN" dirty="0"/>
              <a:t>1.0</a:t>
            </a:r>
          </a:p>
          <a:p>
            <a:r>
              <a:rPr lang="zh-CN" altLang="en-US" dirty="0"/>
              <a:t>正文 </a:t>
            </a:r>
            <a:r>
              <a:rPr lang="en-US" altLang="zh-CN" dirty="0"/>
              <a:t>1.2</a:t>
            </a:r>
          </a:p>
          <a:p>
            <a:r>
              <a:rPr lang="en-US" altLang="zh-CN"/>
              <a:t>Pixabay/illlustrations.co/Bootstrap Icons /Botown.maeda-design-room</a:t>
            </a:r>
          </a:p>
          <a:p>
            <a:endParaRPr lang="en" altLang="zh-CN"/>
          </a:p>
          <a:p>
            <a:r>
              <a:rPr lang="zh-CN" altLang="en-US"/>
              <a:t>本</a:t>
            </a:r>
            <a:r>
              <a:rPr lang="zh-CN" altLang="en-US" dirty="0"/>
              <a:t>网站所提供的任何信息内容（包括但不限于 </a:t>
            </a:r>
            <a:r>
              <a:rPr lang="en" altLang="zh-CN" dirty="0"/>
              <a:t>PPT </a:t>
            </a:r>
            <a:r>
              <a:rPr lang="zh-CN" altLang="en-US" dirty="0"/>
              <a:t>模板、</a:t>
            </a:r>
            <a:r>
              <a:rPr lang="en" altLang="zh-CN" dirty="0"/>
              <a:t>Word </a:t>
            </a:r>
            <a:r>
              <a:rPr lang="zh-CN" altLang="en-US" dirty="0"/>
              <a:t>文档、</a:t>
            </a:r>
            <a:r>
              <a:rPr lang="en" altLang="zh-CN" dirty="0"/>
              <a:t>Excel </a:t>
            </a:r>
            <a:r>
              <a:rPr lang="zh-CN" altLang="en-US" dirty="0"/>
              <a:t>图表、图片素材等）均受</a:t>
            </a:r>
            <a:r>
              <a:rPr lang="en-US" altLang="zh-CN" dirty="0"/>
              <a:t>《</a:t>
            </a:r>
            <a:r>
              <a:rPr lang="zh-CN" altLang="en-US" dirty="0"/>
              <a:t>中华人民共和国著作权法</a:t>
            </a:r>
            <a:r>
              <a:rPr lang="en-US" altLang="zh-CN" dirty="0"/>
              <a:t>》</a:t>
            </a:r>
            <a:r>
              <a:rPr lang="zh-CN" altLang="en-US" dirty="0"/>
              <a:t>、</a:t>
            </a:r>
            <a:r>
              <a:rPr lang="en-US" altLang="zh-CN" dirty="0"/>
              <a:t>《</a:t>
            </a:r>
            <a:r>
              <a:rPr lang="zh-CN" altLang="en-US" dirty="0"/>
              <a:t>信息网络传播权保护条例</a:t>
            </a:r>
            <a:r>
              <a:rPr lang="en-US" altLang="zh-CN" dirty="0"/>
              <a:t>》</a:t>
            </a:r>
            <a:r>
              <a:rPr lang="zh-CN" altLang="en-US" dirty="0"/>
              <a:t>及其他适用的法律法规的保护，未经权利人书面明确授权，信息内容的任何部分</a:t>
            </a:r>
            <a:r>
              <a:rPr lang="en-US" altLang="zh-CN" dirty="0"/>
              <a:t>(</a:t>
            </a:r>
            <a:r>
              <a:rPr lang="zh-CN" altLang="en-US" dirty="0"/>
              <a:t>包括图片或图表</a:t>
            </a:r>
            <a:r>
              <a:rPr lang="en-US" altLang="zh-CN" dirty="0"/>
              <a:t>)</a:t>
            </a:r>
            <a:r>
              <a:rPr lang="zh-CN" altLang="en-US" dirty="0"/>
              <a:t>不得被全部或部分的复制、传播、销售，否则将承担法律责任。</a:t>
            </a:r>
            <a:endParaRPr lang="en-US" altLang="zh-CN" dirty="0"/>
          </a:p>
          <a:p>
            <a:endParaRPr lang="en-US" altLang="zh-CN" sz="800" dirty="0"/>
          </a:p>
          <a:p>
            <a:r>
              <a:rPr lang="zh-CN" altLang="en-US" dirty="0"/>
              <a:t>加菲猪</a:t>
            </a:r>
            <a:endParaRPr lang="en" altLang="zh-CN" dirty="0"/>
          </a:p>
        </p:txBody>
      </p:sp>
    </p:spTree>
    <p:extLst>
      <p:ext uri="{BB962C8B-B14F-4D97-AF65-F5344CB8AC3E}">
        <p14:creationId xmlns:p14="http://schemas.microsoft.com/office/powerpoint/2010/main" val="3179033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BBE4971-C7D8-C084-8382-6D1659EEFABF}"/>
              </a:ext>
            </a:extLst>
          </p:cNvPr>
          <p:cNvGrpSpPr/>
          <p:nvPr/>
        </p:nvGrpSpPr>
        <p:grpSpPr>
          <a:xfrm>
            <a:off x="2892167" y="6412513"/>
            <a:ext cx="8611473" cy="195310"/>
            <a:chOff x="2892167" y="6412513"/>
            <a:chExt cx="8611473" cy="195310"/>
          </a:xfrm>
        </p:grpSpPr>
        <p:sp>
          <p:nvSpPr>
            <p:cNvPr id="487" name="矩形 486">
              <a:extLst>
                <a:ext uri="{FF2B5EF4-FFF2-40B4-BE49-F238E27FC236}">
                  <a16:creationId xmlns:a16="http://schemas.microsoft.com/office/drawing/2014/main" id="{429C780E-2B26-4F98-854B-4636C922CDFC}"/>
                </a:ext>
              </a:extLst>
            </p:cNvPr>
            <p:cNvSpPr/>
            <p:nvPr/>
          </p:nvSpPr>
          <p:spPr>
            <a:xfrm>
              <a:off x="2892167"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88" name="矩形 487">
              <a:extLst>
                <a:ext uri="{FF2B5EF4-FFF2-40B4-BE49-F238E27FC236}">
                  <a16:creationId xmlns:a16="http://schemas.microsoft.com/office/drawing/2014/main" id="{F251B351-C76C-9A7B-96F0-5101120346BF}"/>
                </a:ext>
              </a:extLst>
            </p:cNvPr>
            <p:cNvSpPr/>
            <p:nvPr/>
          </p:nvSpPr>
          <p:spPr>
            <a:xfrm>
              <a:off x="3759011"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89" name="矩形 488">
              <a:extLst>
                <a:ext uri="{FF2B5EF4-FFF2-40B4-BE49-F238E27FC236}">
                  <a16:creationId xmlns:a16="http://schemas.microsoft.com/office/drawing/2014/main" id="{7958FB2C-2A59-6339-57A7-A6D6C662668E}"/>
                </a:ext>
              </a:extLst>
            </p:cNvPr>
            <p:cNvSpPr/>
            <p:nvPr/>
          </p:nvSpPr>
          <p:spPr>
            <a:xfrm>
              <a:off x="4625855"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90" name="矩形 489">
              <a:extLst>
                <a:ext uri="{FF2B5EF4-FFF2-40B4-BE49-F238E27FC236}">
                  <a16:creationId xmlns:a16="http://schemas.microsoft.com/office/drawing/2014/main" id="{2D99878C-8984-E3E1-89D0-E5566A0DA3F4}"/>
                </a:ext>
              </a:extLst>
            </p:cNvPr>
            <p:cNvSpPr/>
            <p:nvPr/>
          </p:nvSpPr>
          <p:spPr>
            <a:xfrm>
              <a:off x="5492699"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91" name="矩形 490">
              <a:extLst>
                <a:ext uri="{FF2B5EF4-FFF2-40B4-BE49-F238E27FC236}">
                  <a16:creationId xmlns:a16="http://schemas.microsoft.com/office/drawing/2014/main" id="{ACE66756-AF5C-77CD-AA6E-2F2C0A5BD169}"/>
                </a:ext>
              </a:extLst>
            </p:cNvPr>
            <p:cNvSpPr/>
            <p:nvPr/>
          </p:nvSpPr>
          <p:spPr>
            <a:xfrm>
              <a:off x="6359542"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92" name="矩形 491">
              <a:extLst>
                <a:ext uri="{FF2B5EF4-FFF2-40B4-BE49-F238E27FC236}">
                  <a16:creationId xmlns:a16="http://schemas.microsoft.com/office/drawing/2014/main" id="{9A6CB2D2-8EDE-41FA-4D36-C77C144C39CD}"/>
                </a:ext>
              </a:extLst>
            </p:cNvPr>
            <p:cNvSpPr/>
            <p:nvPr/>
          </p:nvSpPr>
          <p:spPr>
            <a:xfrm>
              <a:off x="7226386"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93" name="矩形 492">
              <a:extLst>
                <a:ext uri="{FF2B5EF4-FFF2-40B4-BE49-F238E27FC236}">
                  <a16:creationId xmlns:a16="http://schemas.microsoft.com/office/drawing/2014/main" id="{81A47BD3-AE2D-38D2-3180-F153504D39FA}"/>
                </a:ext>
              </a:extLst>
            </p:cNvPr>
            <p:cNvSpPr/>
            <p:nvPr/>
          </p:nvSpPr>
          <p:spPr>
            <a:xfrm>
              <a:off x="8093230"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495" name="矩形 494">
              <a:extLst>
                <a:ext uri="{FF2B5EF4-FFF2-40B4-BE49-F238E27FC236}">
                  <a16:creationId xmlns:a16="http://schemas.microsoft.com/office/drawing/2014/main" id="{6082DEE6-39BE-CBDF-253F-B43047ED2185}"/>
                </a:ext>
              </a:extLst>
            </p:cNvPr>
            <p:cNvSpPr/>
            <p:nvPr/>
          </p:nvSpPr>
          <p:spPr>
            <a:xfrm>
              <a:off x="8960074"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507" name="矩形 506">
              <a:extLst>
                <a:ext uri="{FF2B5EF4-FFF2-40B4-BE49-F238E27FC236}">
                  <a16:creationId xmlns:a16="http://schemas.microsoft.com/office/drawing/2014/main" id="{8B8D7F01-D55E-71B8-3B24-133A83804934}"/>
                </a:ext>
              </a:extLst>
            </p:cNvPr>
            <p:cNvSpPr/>
            <p:nvPr/>
          </p:nvSpPr>
          <p:spPr>
            <a:xfrm>
              <a:off x="9826918"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508" name="矩形 507">
              <a:extLst>
                <a:ext uri="{FF2B5EF4-FFF2-40B4-BE49-F238E27FC236}">
                  <a16:creationId xmlns:a16="http://schemas.microsoft.com/office/drawing/2014/main" id="{FE38E592-825A-BCAB-ED98-886D0E65F872}"/>
                </a:ext>
              </a:extLst>
            </p:cNvPr>
            <p:cNvSpPr/>
            <p:nvPr/>
          </p:nvSpPr>
          <p:spPr>
            <a:xfrm>
              <a:off x="10693762" y="6412513"/>
              <a:ext cx="809878" cy="195310"/>
            </a:xfrm>
            <a:prstGeom prst="rect">
              <a:avLst/>
            </a:prstGeom>
            <a:solidFill>
              <a:schemeClr val="accent4"/>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grpSp>
      <p:grpSp>
        <p:nvGrpSpPr>
          <p:cNvPr id="9" name="组合 8">
            <a:extLst>
              <a:ext uri="{FF2B5EF4-FFF2-40B4-BE49-F238E27FC236}">
                <a16:creationId xmlns:a16="http://schemas.microsoft.com/office/drawing/2014/main" id="{940CCE6D-AC7C-094E-809C-975FF22FE865}"/>
              </a:ext>
            </a:extLst>
          </p:cNvPr>
          <p:cNvGrpSpPr/>
          <p:nvPr/>
        </p:nvGrpSpPr>
        <p:grpSpPr>
          <a:xfrm>
            <a:off x="11657015" y="592790"/>
            <a:ext cx="195310" cy="6010940"/>
            <a:chOff x="11657015" y="225072"/>
            <a:chExt cx="195310" cy="6010940"/>
          </a:xfrm>
          <a:solidFill>
            <a:schemeClr val="accent4"/>
          </a:solidFill>
        </p:grpSpPr>
        <p:sp>
          <p:nvSpPr>
            <p:cNvPr id="615" name="矩形 614">
              <a:extLst>
                <a:ext uri="{FF2B5EF4-FFF2-40B4-BE49-F238E27FC236}">
                  <a16:creationId xmlns:a16="http://schemas.microsoft.com/office/drawing/2014/main" id="{D6025C56-8268-F9CD-EB5A-8435BB4787ED}"/>
                </a:ext>
              </a:extLst>
            </p:cNvPr>
            <p:cNvSpPr/>
            <p:nvPr/>
          </p:nvSpPr>
          <p:spPr>
            <a:xfrm rot="5400000">
              <a:off x="11349731" y="532356"/>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16" name="矩形 615">
              <a:extLst>
                <a:ext uri="{FF2B5EF4-FFF2-40B4-BE49-F238E27FC236}">
                  <a16:creationId xmlns:a16="http://schemas.microsoft.com/office/drawing/2014/main" id="{E3C03DEB-4A73-DFA3-E635-D28ED8C820C5}"/>
                </a:ext>
              </a:extLst>
            </p:cNvPr>
            <p:cNvSpPr/>
            <p:nvPr/>
          </p:nvSpPr>
          <p:spPr>
            <a:xfrm rot="5400000">
              <a:off x="11349731" y="1399199"/>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17" name="矩形 616">
              <a:extLst>
                <a:ext uri="{FF2B5EF4-FFF2-40B4-BE49-F238E27FC236}">
                  <a16:creationId xmlns:a16="http://schemas.microsoft.com/office/drawing/2014/main" id="{F470F3D2-831D-C722-8B86-55455302B5C0}"/>
                </a:ext>
              </a:extLst>
            </p:cNvPr>
            <p:cNvSpPr/>
            <p:nvPr/>
          </p:nvSpPr>
          <p:spPr>
            <a:xfrm rot="5400000">
              <a:off x="11349731" y="2266043"/>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18" name="矩形 617">
              <a:extLst>
                <a:ext uri="{FF2B5EF4-FFF2-40B4-BE49-F238E27FC236}">
                  <a16:creationId xmlns:a16="http://schemas.microsoft.com/office/drawing/2014/main" id="{A7A0F59D-506E-9A25-D30E-23404D13603E}"/>
                </a:ext>
              </a:extLst>
            </p:cNvPr>
            <p:cNvSpPr/>
            <p:nvPr/>
          </p:nvSpPr>
          <p:spPr>
            <a:xfrm rot="5400000">
              <a:off x="11349731" y="3132887"/>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19" name="矩形 618">
              <a:extLst>
                <a:ext uri="{FF2B5EF4-FFF2-40B4-BE49-F238E27FC236}">
                  <a16:creationId xmlns:a16="http://schemas.microsoft.com/office/drawing/2014/main" id="{89F8823A-1B71-4C83-CF25-08E3CA47E917}"/>
                </a:ext>
              </a:extLst>
            </p:cNvPr>
            <p:cNvSpPr/>
            <p:nvPr/>
          </p:nvSpPr>
          <p:spPr>
            <a:xfrm rot="5400000">
              <a:off x="11349731" y="3999731"/>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20" name="矩形 619">
              <a:extLst>
                <a:ext uri="{FF2B5EF4-FFF2-40B4-BE49-F238E27FC236}">
                  <a16:creationId xmlns:a16="http://schemas.microsoft.com/office/drawing/2014/main" id="{1F19BB16-7712-E30F-57AC-B86B26855045}"/>
                </a:ext>
              </a:extLst>
            </p:cNvPr>
            <p:cNvSpPr/>
            <p:nvPr/>
          </p:nvSpPr>
          <p:spPr>
            <a:xfrm rot="5400000">
              <a:off x="11349731" y="4866575"/>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sp>
          <p:nvSpPr>
            <p:cNvPr id="621" name="矩形 620">
              <a:extLst>
                <a:ext uri="{FF2B5EF4-FFF2-40B4-BE49-F238E27FC236}">
                  <a16:creationId xmlns:a16="http://schemas.microsoft.com/office/drawing/2014/main" id="{C2699F3A-B54B-D65F-96D9-432C43E3BBF4}"/>
                </a:ext>
              </a:extLst>
            </p:cNvPr>
            <p:cNvSpPr/>
            <p:nvPr/>
          </p:nvSpPr>
          <p:spPr>
            <a:xfrm rot="5400000">
              <a:off x="11349731" y="5733418"/>
              <a:ext cx="809878" cy="195310"/>
            </a:xfrm>
            <a:prstGeom prst="rect">
              <a:avLst/>
            </a:prstGeom>
            <a:gr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700" spc="50">
                  <a:latin typeface="Arial" panose="020B0604020202020204" pitchFamily="34" charset="0"/>
                </a:rPr>
                <a:t>ONLINE GAME</a:t>
              </a:r>
              <a:endParaRPr lang="zh-CN" altLang="en-US" sz="700" spc="50" dirty="0">
                <a:latin typeface="Arial" panose="020B0604020202020204" pitchFamily="34" charset="0"/>
              </a:endParaRPr>
            </a:p>
          </p:txBody>
        </p:sp>
      </p:grpSp>
      <p:grpSp>
        <p:nvGrpSpPr>
          <p:cNvPr id="2" name="Group 1">
            <a:extLst>
              <a:ext uri="{FF2B5EF4-FFF2-40B4-BE49-F238E27FC236}">
                <a16:creationId xmlns:a16="http://schemas.microsoft.com/office/drawing/2014/main" id="{2346C692-288C-A51C-A69D-DFB407A45099}"/>
              </a:ext>
            </a:extLst>
          </p:cNvPr>
          <p:cNvGrpSpPr/>
          <p:nvPr/>
        </p:nvGrpSpPr>
        <p:grpSpPr>
          <a:xfrm>
            <a:off x="1314818" y="1276014"/>
            <a:ext cx="9897989" cy="4621015"/>
            <a:chOff x="1314818" y="1276014"/>
            <a:chExt cx="9897989" cy="4621015"/>
          </a:xfrm>
        </p:grpSpPr>
        <p:sp>
          <p:nvSpPr>
            <p:cNvPr id="51" name="任意多边形: 形状 50">
              <a:extLst>
                <a:ext uri="{FF2B5EF4-FFF2-40B4-BE49-F238E27FC236}">
                  <a16:creationId xmlns:a16="http://schemas.microsoft.com/office/drawing/2014/main" id="{6D53E396-C07C-D9DA-E3D7-72F2D0F75404}"/>
                </a:ext>
              </a:extLst>
            </p:cNvPr>
            <p:cNvSpPr/>
            <p:nvPr/>
          </p:nvSpPr>
          <p:spPr>
            <a:xfrm>
              <a:off x="1314818" y="1276014"/>
              <a:ext cx="7042" cy="7042"/>
            </a:xfrm>
            <a:custGeom>
              <a:avLst/>
              <a:gdLst/>
              <a:ahLst/>
              <a:cxnLst/>
              <a:rect l="l" t="t" r="r" b="b"/>
              <a:pathLst>
                <a:path w="7042" h="7042"/>
              </a:pathLst>
            </a:custGeom>
            <a:noFill/>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52" name="任意多边形: 形状 51">
              <a:extLst>
                <a:ext uri="{FF2B5EF4-FFF2-40B4-BE49-F238E27FC236}">
                  <a16:creationId xmlns:a16="http://schemas.microsoft.com/office/drawing/2014/main" id="{8D4DE763-315E-73CC-2681-6AD8E7350872}"/>
                </a:ext>
              </a:extLst>
            </p:cNvPr>
            <p:cNvSpPr/>
            <p:nvPr/>
          </p:nvSpPr>
          <p:spPr>
            <a:xfrm>
              <a:off x="1314818" y="1276014"/>
              <a:ext cx="7042" cy="7042"/>
            </a:xfrm>
            <a:custGeom>
              <a:avLst/>
              <a:gdLst/>
              <a:ahLst/>
              <a:cxnLst/>
              <a:rect l="l" t="t" r="r" b="b"/>
              <a:pathLst>
                <a:path w="7042" h="7042"/>
              </a:pathLst>
            </a:custGeom>
            <a:noFill/>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53" name="任意多边形: 形状 52">
              <a:extLst>
                <a:ext uri="{FF2B5EF4-FFF2-40B4-BE49-F238E27FC236}">
                  <a16:creationId xmlns:a16="http://schemas.microsoft.com/office/drawing/2014/main" id="{AF761848-36F8-B92B-CD45-6F08782C44D0}"/>
                </a:ext>
              </a:extLst>
            </p:cNvPr>
            <p:cNvSpPr/>
            <p:nvPr/>
          </p:nvSpPr>
          <p:spPr>
            <a:xfrm>
              <a:off x="1314818" y="1276014"/>
              <a:ext cx="7042" cy="7042"/>
            </a:xfrm>
            <a:custGeom>
              <a:avLst/>
              <a:gdLst/>
              <a:ahLst/>
              <a:cxnLst/>
              <a:rect l="l" t="t" r="r" b="b"/>
              <a:pathLst>
                <a:path w="7042" h="7042"/>
              </a:pathLst>
            </a:custGeom>
            <a:noFill/>
            <a:ln w="28162" cap="flat">
              <a:solidFill>
                <a:srgbClr val="000B21"/>
              </a:solidFill>
              <a:prstDash val="solid"/>
              <a:miter/>
            </a:ln>
          </p:spPr>
          <p:txBody>
            <a:bodyPr rtlCol="0" anchor="ctr"/>
            <a:lstStyle/>
            <a:p>
              <a:endParaRPr lang="zh-CN" altLang="en-US">
                <a:latin typeface="Arial" panose="020B0604020202020204" pitchFamily="34" charset="0"/>
              </a:endParaRPr>
            </a:p>
          </p:txBody>
        </p:sp>
        <p:grpSp>
          <p:nvGrpSpPr>
            <p:cNvPr id="23" name="图形 4">
              <a:extLst>
                <a:ext uri="{FF2B5EF4-FFF2-40B4-BE49-F238E27FC236}">
                  <a16:creationId xmlns:a16="http://schemas.microsoft.com/office/drawing/2014/main" id="{AFC226A9-6023-B273-AD46-B3BB3B4B7C4C}"/>
                </a:ext>
              </a:extLst>
            </p:cNvPr>
            <p:cNvGrpSpPr/>
            <p:nvPr/>
          </p:nvGrpSpPr>
          <p:grpSpPr>
            <a:xfrm>
              <a:off x="10031823" y="4706307"/>
              <a:ext cx="718649" cy="699126"/>
              <a:chOff x="10155040" y="4706307"/>
              <a:chExt cx="718649" cy="699126"/>
            </a:xfrm>
            <a:solidFill>
              <a:srgbClr val="1737BF"/>
            </a:solidFill>
          </p:grpSpPr>
          <p:sp>
            <p:nvSpPr>
              <p:cNvPr id="24" name="任意多边形: 形状 23">
                <a:extLst>
                  <a:ext uri="{FF2B5EF4-FFF2-40B4-BE49-F238E27FC236}">
                    <a16:creationId xmlns:a16="http://schemas.microsoft.com/office/drawing/2014/main" id="{AE3894C5-78AA-B8A5-1FA2-F0FE7CF505F3}"/>
                  </a:ext>
                </a:extLst>
              </p:cNvPr>
              <p:cNvSpPr/>
              <p:nvPr/>
            </p:nvSpPr>
            <p:spPr>
              <a:xfrm>
                <a:off x="10155040" y="5363343"/>
                <a:ext cx="45840" cy="42090"/>
              </a:xfrm>
              <a:custGeom>
                <a:avLst/>
                <a:gdLst>
                  <a:gd name="connsiteX0" fmla="*/ 22667 w 45840"/>
                  <a:gd name="connsiteY0" fmla="*/ 42033 h 42090"/>
                  <a:gd name="connsiteX1" fmla="*/ 45626 w 45840"/>
                  <a:gd name="connsiteY1" fmla="*/ 23018 h 42090"/>
                  <a:gd name="connsiteX2" fmla="*/ 45697 w 45840"/>
                  <a:gd name="connsiteY2" fmla="*/ 22595 h 42090"/>
                  <a:gd name="connsiteX3" fmla="*/ 27527 w 45840"/>
                  <a:gd name="connsiteY3" fmla="*/ 410 h 42090"/>
                  <a:gd name="connsiteX4" fmla="*/ 23161 w 45840"/>
                  <a:gd name="connsiteY4" fmla="*/ 58 h 42090"/>
                  <a:gd name="connsiteX5" fmla="*/ 201 w 45840"/>
                  <a:gd name="connsiteY5" fmla="*/ 19074 h 42090"/>
                  <a:gd name="connsiteX6" fmla="*/ 131 w 45840"/>
                  <a:gd name="connsiteY6" fmla="*/ 19496 h 42090"/>
                  <a:gd name="connsiteX7" fmla="*/ 18301 w 45840"/>
                  <a:gd name="connsiteY7" fmla="*/ 41681 h 42090"/>
                  <a:gd name="connsiteX8" fmla="*/ 22667 w 45840"/>
                  <a:gd name="connsiteY8" fmla="*/ 42033 h 4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40" h="42090">
                    <a:moveTo>
                      <a:pt x="22667" y="42033"/>
                    </a:moveTo>
                    <a:cubicBezTo>
                      <a:pt x="34007" y="42878"/>
                      <a:pt x="44289" y="34356"/>
                      <a:pt x="45626" y="23018"/>
                    </a:cubicBezTo>
                    <a:lnTo>
                      <a:pt x="45697" y="22595"/>
                    </a:lnTo>
                    <a:cubicBezTo>
                      <a:pt x="47036" y="11186"/>
                      <a:pt x="38866" y="1255"/>
                      <a:pt x="27527" y="410"/>
                    </a:cubicBezTo>
                    <a:lnTo>
                      <a:pt x="23161" y="58"/>
                    </a:lnTo>
                    <a:cubicBezTo>
                      <a:pt x="11822" y="-787"/>
                      <a:pt x="1539" y="7664"/>
                      <a:pt x="201" y="19074"/>
                    </a:cubicBezTo>
                    <a:lnTo>
                      <a:pt x="131" y="19496"/>
                    </a:lnTo>
                    <a:cubicBezTo>
                      <a:pt x="-1137" y="30835"/>
                      <a:pt x="6962" y="40835"/>
                      <a:pt x="18301" y="41681"/>
                    </a:cubicBezTo>
                    <a:lnTo>
                      <a:pt x="22667" y="42033"/>
                    </a:ln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25" name="任意多边形: 形状 24">
                <a:extLst>
                  <a:ext uri="{FF2B5EF4-FFF2-40B4-BE49-F238E27FC236}">
                    <a16:creationId xmlns:a16="http://schemas.microsoft.com/office/drawing/2014/main" id="{6B56F48F-FB3A-DC52-DED2-4531D0AEEA71}"/>
                  </a:ext>
                </a:extLst>
              </p:cNvPr>
              <p:cNvSpPr/>
              <p:nvPr/>
            </p:nvSpPr>
            <p:spPr>
              <a:xfrm>
                <a:off x="10173509" y="5263748"/>
                <a:ext cx="45793" cy="42676"/>
              </a:xfrm>
              <a:custGeom>
                <a:avLst/>
                <a:gdLst>
                  <a:gd name="connsiteX0" fmla="*/ 19692 w 45793"/>
                  <a:gd name="connsiteY0" fmla="*/ 42185 h 42676"/>
                  <a:gd name="connsiteX1" fmla="*/ 44975 w 45793"/>
                  <a:gd name="connsiteY1" fmla="*/ 26479 h 42676"/>
                  <a:gd name="connsiteX2" fmla="*/ 45116 w 45793"/>
                  <a:gd name="connsiteY2" fmla="*/ 26057 h 42676"/>
                  <a:gd name="connsiteX3" fmla="*/ 30327 w 45793"/>
                  <a:gd name="connsiteY3" fmla="*/ 1407 h 42676"/>
                  <a:gd name="connsiteX4" fmla="*/ 26031 w 45793"/>
                  <a:gd name="connsiteY4" fmla="*/ 492 h 42676"/>
                  <a:gd name="connsiteX5" fmla="*/ 747 w 45793"/>
                  <a:gd name="connsiteY5" fmla="*/ 16197 h 42676"/>
                  <a:gd name="connsiteX6" fmla="*/ 676 w 45793"/>
                  <a:gd name="connsiteY6" fmla="*/ 16620 h 42676"/>
                  <a:gd name="connsiteX7" fmla="*/ 15467 w 45793"/>
                  <a:gd name="connsiteY7" fmla="*/ 41269 h 42676"/>
                  <a:gd name="connsiteX8" fmla="*/ 19692 w 45793"/>
                  <a:gd name="connsiteY8" fmla="*/ 42185 h 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93" h="42676">
                    <a:moveTo>
                      <a:pt x="19692" y="42185"/>
                    </a:moveTo>
                    <a:cubicBezTo>
                      <a:pt x="30749" y="44650"/>
                      <a:pt x="42017" y="37607"/>
                      <a:pt x="44975" y="26479"/>
                    </a:cubicBezTo>
                    <a:lnTo>
                      <a:pt x="45116" y="26057"/>
                    </a:lnTo>
                    <a:cubicBezTo>
                      <a:pt x="48004" y="14930"/>
                      <a:pt x="41384" y="3873"/>
                      <a:pt x="30327" y="1407"/>
                    </a:cubicBezTo>
                    <a:lnTo>
                      <a:pt x="26031" y="492"/>
                    </a:lnTo>
                    <a:cubicBezTo>
                      <a:pt x="14973" y="-1973"/>
                      <a:pt x="3705" y="5070"/>
                      <a:pt x="747" y="16197"/>
                    </a:cubicBezTo>
                    <a:lnTo>
                      <a:pt x="676" y="16620"/>
                    </a:lnTo>
                    <a:cubicBezTo>
                      <a:pt x="-2210" y="27747"/>
                      <a:pt x="4409" y="38804"/>
                      <a:pt x="15467" y="41269"/>
                    </a:cubicBezTo>
                    <a:lnTo>
                      <a:pt x="19692" y="42185"/>
                    </a:ln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26" name="任意多边形: 形状 25">
                <a:extLst>
                  <a:ext uri="{FF2B5EF4-FFF2-40B4-BE49-F238E27FC236}">
                    <a16:creationId xmlns:a16="http://schemas.microsoft.com/office/drawing/2014/main" id="{1E6F4C82-99EB-C136-DFCA-C4FE56A77D87}"/>
                  </a:ext>
                </a:extLst>
              </p:cNvPr>
              <p:cNvSpPr/>
              <p:nvPr/>
            </p:nvSpPr>
            <p:spPr>
              <a:xfrm>
                <a:off x="10205879" y="5167276"/>
                <a:ext cx="45566" cy="43284"/>
              </a:xfrm>
              <a:custGeom>
                <a:avLst/>
                <a:gdLst>
                  <a:gd name="connsiteX0" fmla="*/ 16691 w 45566"/>
                  <a:gd name="connsiteY0" fmla="*/ 41960 h 43284"/>
                  <a:gd name="connsiteX1" fmla="*/ 43735 w 45566"/>
                  <a:gd name="connsiteY1" fmla="*/ 29917 h 43284"/>
                  <a:gd name="connsiteX2" fmla="*/ 43946 w 45566"/>
                  <a:gd name="connsiteY2" fmla="*/ 29495 h 43284"/>
                  <a:gd name="connsiteX3" fmla="*/ 32889 w 45566"/>
                  <a:gd name="connsiteY3" fmla="*/ 2873 h 43284"/>
                  <a:gd name="connsiteX4" fmla="*/ 28875 w 45566"/>
                  <a:gd name="connsiteY4" fmla="*/ 1324 h 43284"/>
                  <a:gd name="connsiteX5" fmla="*/ 1760 w 45566"/>
                  <a:gd name="connsiteY5" fmla="*/ 13437 h 43284"/>
                  <a:gd name="connsiteX6" fmla="*/ 1620 w 45566"/>
                  <a:gd name="connsiteY6" fmla="*/ 13789 h 43284"/>
                  <a:gd name="connsiteX7" fmla="*/ 12677 w 45566"/>
                  <a:gd name="connsiteY7" fmla="*/ 40481 h 43284"/>
                  <a:gd name="connsiteX8" fmla="*/ 16691 w 45566"/>
                  <a:gd name="connsiteY8" fmla="*/ 41960 h 4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66" h="43284">
                    <a:moveTo>
                      <a:pt x="16691" y="41960"/>
                    </a:moveTo>
                    <a:cubicBezTo>
                      <a:pt x="27185" y="45974"/>
                      <a:pt x="39298" y="40552"/>
                      <a:pt x="43735" y="29917"/>
                    </a:cubicBezTo>
                    <a:lnTo>
                      <a:pt x="43946" y="29495"/>
                    </a:lnTo>
                    <a:cubicBezTo>
                      <a:pt x="48383" y="18790"/>
                      <a:pt x="43383" y="6887"/>
                      <a:pt x="32889" y="2873"/>
                    </a:cubicBezTo>
                    <a:lnTo>
                      <a:pt x="28875" y="1324"/>
                    </a:lnTo>
                    <a:cubicBezTo>
                      <a:pt x="18311" y="-2691"/>
                      <a:pt x="6197" y="2732"/>
                      <a:pt x="1760" y="13437"/>
                    </a:cubicBezTo>
                    <a:lnTo>
                      <a:pt x="1620" y="13789"/>
                    </a:lnTo>
                    <a:cubicBezTo>
                      <a:pt x="-2817" y="24494"/>
                      <a:pt x="2183" y="36396"/>
                      <a:pt x="12677" y="40481"/>
                    </a:cubicBezTo>
                    <a:lnTo>
                      <a:pt x="16691" y="41960"/>
                    </a:ln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27" name="任意多边形: 形状 26">
                <a:extLst>
                  <a:ext uri="{FF2B5EF4-FFF2-40B4-BE49-F238E27FC236}">
                    <a16:creationId xmlns:a16="http://schemas.microsoft.com/office/drawing/2014/main" id="{2EC3F0D4-0135-D98D-225E-17575FB14A89}"/>
                  </a:ext>
                </a:extLst>
              </p:cNvPr>
              <p:cNvSpPr/>
              <p:nvPr/>
            </p:nvSpPr>
            <p:spPr>
              <a:xfrm>
                <a:off x="10251262" y="5075758"/>
                <a:ext cx="45370" cy="43910"/>
              </a:xfrm>
              <a:custGeom>
                <a:avLst/>
                <a:gdLst>
                  <a:gd name="connsiteX0" fmla="*/ 13846 w 45370"/>
                  <a:gd name="connsiteY0" fmla="*/ 41359 h 43910"/>
                  <a:gd name="connsiteX1" fmla="*/ 42229 w 45370"/>
                  <a:gd name="connsiteY1" fmla="*/ 33119 h 43910"/>
                  <a:gd name="connsiteX2" fmla="*/ 42440 w 45370"/>
                  <a:gd name="connsiteY2" fmla="*/ 32767 h 43910"/>
                  <a:gd name="connsiteX3" fmla="*/ 35327 w 45370"/>
                  <a:gd name="connsiteY3" fmla="*/ 4667 h 43910"/>
                  <a:gd name="connsiteX4" fmla="*/ 31524 w 45370"/>
                  <a:gd name="connsiteY4" fmla="*/ 2554 h 43910"/>
                  <a:gd name="connsiteX5" fmla="*/ 3141 w 45370"/>
                  <a:gd name="connsiteY5" fmla="*/ 10723 h 43910"/>
                  <a:gd name="connsiteX6" fmla="*/ 2930 w 45370"/>
                  <a:gd name="connsiteY6" fmla="*/ 11075 h 43910"/>
                  <a:gd name="connsiteX7" fmla="*/ 10043 w 45370"/>
                  <a:gd name="connsiteY7" fmla="*/ 39176 h 43910"/>
                  <a:gd name="connsiteX8" fmla="*/ 13846 w 45370"/>
                  <a:gd name="connsiteY8" fmla="*/ 41359 h 4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70" h="43910">
                    <a:moveTo>
                      <a:pt x="13846" y="41359"/>
                    </a:moveTo>
                    <a:cubicBezTo>
                      <a:pt x="23636" y="46853"/>
                      <a:pt x="36383" y="43190"/>
                      <a:pt x="42229" y="33119"/>
                    </a:cubicBezTo>
                    <a:lnTo>
                      <a:pt x="42440" y="32767"/>
                    </a:lnTo>
                    <a:cubicBezTo>
                      <a:pt x="48285" y="22767"/>
                      <a:pt x="45116" y="10160"/>
                      <a:pt x="35327" y="4667"/>
                    </a:cubicBezTo>
                    <a:lnTo>
                      <a:pt x="31524" y="2554"/>
                    </a:lnTo>
                    <a:cubicBezTo>
                      <a:pt x="21734" y="-2940"/>
                      <a:pt x="8987" y="723"/>
                      <a:pt x="3141" y="10723"/>
                    </a:cubicBezTo>
                    <a:lnTo>
                      <a:pt x="2930" y="11075"/>
                    </a:lnTo>
                    <a:cubicBezTo>
                      <a:pt x="-2916" y="21076"/>
                      <a:pt x="254" y="33683"/>
                      <a:pt x="10043" y="39176"/>
                    </a:cubicBezTo>
                    <a:lnTo>
                      <a:pt x="13846" y="41359"/>
                    </a:ln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28" name="任意多边形: 形状 27">
                <a:extLst>
                  <a:ext uri="{FF2B5EF4-FFF2-40B4-BE49-F238E27FC236}">
                    <a16:creationId xmlns:a16="http://schemas.microsoft.com/office/drawing/2014/main" id="{10F52AF5-F114-6155-9E57-FE17E585B5B7}"/>
                  </a:ext>
                </a:extLst>
              </p:cNvPr>
              <p:cNvSpPr/>
              <p:nvPr/>
            </p:nvSpPr>
            <p:spPr>
              <a:xfrm>
                <a:off x="10308873" y="4991292"/>
                <a:ext cx="45056" cy="44291"/>
              </a:xfrm>
              <a:custGeom>
                <a:avLst/>
                <a:gdLst>
                  <a:gd name="connsiteX0" fmla="*/ 11098 w 45056"/>
                  <a:gd name="connsiteY0" fmla="*/ 40185 h 44291"/>
                  <a:gd name="connsiteX1" fmla="*/ 40184 w 45056"/>
                  <a:gd name="connsiteY1" fmla="*/ 36030 h 44291"/>
                  <a:gd name="connsiteX2" fmla="*/ 40466 w 45056"/>
                  <a:gd name="connsiteY2" fmla="*/ 35678 h 44291"/>
                  <a:gd name="connsiteX3" fmla="*/ 37367 w 45056"/>
                  <a:gd name="connsiteY3" fmla="*/ 6732 h 44291"/>
                  <a:gd name="connsiteX4" fmla="*/ 33987 w 45056"/>
                  <a:gd name="connsiteY4" fmla="*/ 4127 h 44291"/>
                  <a:gd name="connsiteX5" fmla="*/ 4900 w 45056"/>
                  <a:gd name="connsiteY5" fmla="*/ 8282 h 44291"/>
                  <a:gd name="connsiteX6" fmla="*/ 4618 w 45056"/>
                  <a:gd name="connsiteY6" fmla="*/ 8634 h 44291"/>
                  <a:gd name="connsiteX7" fmla="*/ 7647 w 45056"/>
                  <a:gd name="connsiteY7" fmla="*/ 37579 h 44291"/>
                  <a:gd name="connsiteX8" fmla="*/ 11098 w 45056"/>
                  <a:gd name="connsiteY8" fmla="*/ 40185 h 4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56" h="44291">
                    <a:moveTo>
                      <a:pt x="11098" y="40185"/>
                    </a:moveTo>
                    <a:cubicBezTo>
                      <a:pt x="19972" y="47017"/>
                      <a:pt x="33001" y="45115"/>
                      <a:pt x="40184" y="36030"/>
                    </a:cubicBezTo>
                    <a:lnTo>
                      <a:pt x="40466" y="35678"/>
                    </a:lnTo>
                    <a:cubicBezTo>
                      <a:pt x="47649" y="26522"/>
                      <a:pt x="46241" y="13564"/>
                      <a:pt x="37367" y="6732"/>
                    </a:cubicBezTo>
                    <a:lnTo>
                      <a:pt x="33987" y="4127"/>
                    </a:lnTo>
                    <a:cubicBezTo>
                      <a:pt x="25113" y="-2705"/>
                      <a:pt x="12013" y="-874"/>
                      <a:pt x="4900" y="8282"/>
                    </a:cubicBezTo>
                    <a:lnTo>
                      <a:pt x="4618" y="8634"/>
                    </a:lnTo>
                    <a:cubicBezTo>
                      <a:pt x="-2565" y="17789"/>
                      <a:pt x="-1227" y="30748"/>
                      <a:pt x="7647" y="37579"/>
                    </a:cubicBezTo>
                    <a:lnTo>
                      <a:pt x="11098" y="40185"/>
                    </a:ln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29" name="任意多边形: 形状 28">
                <a:extLst>
                  <a:ext uri="{FF2B5EF4-FFF2-40B4-BE49-F238E27FC236}">
                    <a16:creationId xmlns:a16="http://schemas.microsoft.com/office/drawing/2014/main" id="{C1233476-EAD1-C540-6C11-D45FF2A7D823}"/>
                  </a:ext>
                </a:extLst>
              </p:cNvPr>
              <p:cNvSpPr/>
              <p:nvPr/>
            </p:nvSpPr>
            <p:spPr>
              <a:xfrm>
                <a:off x="10377410" y="4915035"/>
                <a:ext cx="44638" cy="44756"/>
              </a:xfrm>
              <a:custGeom>
                <a:avLst/>
                <a:gdLst>
                  <a:gd name="connsiteX0" fmla="*/ 37778 w 44638"/>
                  <a:gd name="connsiteY0" fmla="*/ 38621 h 44756"/>
                  <a:gd name="connsiteX1" fmla="*/ 38059 w 44638"/>
                  <a:gd name="connsiteY1" fmla="*/ 38339 h 44756"/>
                  <a:gd name="connsiteX2" fmla="*/ 39046 w 44638"/>
                  <a:gd name="connsiteY2" fmla="*/ 9112 h 44756"/>
                  <a:gd name="connsiteX3" fmla="*/ 36088 w 44638"/>
                  <a:gd name="connsiteY3" fmla="*/ 6013 h 44756"/>
                  <a:gd name="connsiteX4" fmla="*/ 6861 w 44638"/>
                  <a:gd name="connsiteY4" fmla="*/ 6083 h 44756"/>
                  <a:gd name="connsiteX5" fmla="*/ 6579 w 44638"/>
                  <a:gd name="connsiteY5" fmla="*/ 6365 h 44756"/>
                  <a:gd name="connsiteX6" fmla="*/ 5593 w 44638"/>
                  <a:gd name="connsiteY6" fmla="*/ 35592 h 44756"/>
                  <a:gd name="connsiteX7" fmla="*/ 8621 w 44638"/>
                  <a:gd name="connsiteY7" fmla="*/ 38691 h 44756"/>
                  <a:gd name="connsiteX8" fmla="*/ 37778 w 44638"/>
                  <a:gd name="connsiteY8" fmla="*/ 38621 h 4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638" h="44756">
                    <a:moveTo>
                      <a:pt x="37778" y="38621"/>
                    </a:moveTo>
                    <a:lnTo>
                      <a:pt x="38059" y="38339"/>
                    </a:lnTo>
                    <a:cubicBezTo>
                      <a:pt x="46441" y="30240"/>
                      <a:pt x="46863" y="17140"/>
                      <a:pt x="39046" y="9112"/>
                    </a:cubicBezTo>
                    <a:lnTo>
                      <a:pt x="36088" y="6013"/>
                    </a:lnTo>
                    <a:cubicBezTo>
                      <a:pt x="28270" y="-2016"/>
                      <a:pt x="15171" y="-2016"/>
                      <a:pt x="6861" y="6083"/>
                    </a:cubicBezTo>
                    <a:lnTo>
                      <a:pt x="6579" y="6365"/>
                    </a:lnTo>
                    <a:cubicBezTo>
                      <a:pt x="-1802" y="14464"/>
                      <a:pt x="-2225" y="27564"/>
                      <a:pt x="5593" y="35592"/>
                    </a:cubicBezTo>
                    <a:lnTo>
                      <a:pt x="8621" y="38691"/>
                    </a:lnTo>
                    <a:cubicBezTo>
                      <a:pt x="16298" y="46790"/>
                      <a:pt x="29468" y="46790"/>
                      <a:pt x="37778" y="38621"/>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30" name="任意多边形: 形状 29">
                <a:extLst>
                  <a:ext uri="{FF2B5EF4-FFF2-40B4-BE49-F238E27FC236}">
                    <a16:creationId xmlns:a16="http://schemas.microsoft.com/office/drawing/2014/main" id="{3FE15A97-A160-BC62-176F-AF5E2DDC8019}"/>
                  </a:ext>
                </a:extLst>
              </p:cNvPr>
              <p:cNvSpPr/>
              <p:nvPr/>
            </p:nvSpPr>
            <p:spPr>
              <a:xfrm>
                <a:off x="10455529" y="4848802"/>
                <a:ext cx="44256" cy="45113"/>
              </a:xfrm>
              <a:custGeom>
                <a:avLst/>
                <a:gdLst>
                  <a:gd name="connsiteX0" fmla="*/ 35087 w 44256"/>
                  <a:gd name="connsiteY0" fmla="*/ 40906 h 45113"/>
                  <a:gd name="connsiteX1" fmla="*/ 35439 w 44256"/>
                  <a:gd name="connsiteY1" fmla="*/ 40624 h 45113"/>
                  <a:gd name="connsiteX2" fmla="*/ 40510 w 44256"/>
                  <a:gd name="connsiteY2" fmla="*/ 11678 h 45113"/>
                  <a:gd name="connsiteX3" fmla="*/ 37975 w 44256"/>
                  <a:gd name="connsiteY3" fmla="*/ 8157 h 45113"/>
                  <a:gd name="connsiteX4" fmla="*/ 9169 w 44256"/>
                  <a:gd name="connsiteY4" fmla="*/ 4213 h 45113"/>
                  <a:gd name="connsiteX5" fmla="*/ 8818 w 44256"/>
                  <a:gd name="connsiteY5" fmla="*/ 4424 h 45113"/>
                  <a:gd name="connsiteX6" fmla="*/ 3747 w 44256"/>
                  <a:gd name="connsiteY6" fmla="*/ 33370 h 45113"/>
                  <a:gd name="connsiteX7" fmla="*/ 6282 w 44256"/>
                  <a:gd name="connsiteY7" fmla="*/ 36891 h 45113"/>
                  <a:gd name="connsiteX8" fmla="*/ 35087 w 44256"/>
                  <a:gd name="connsiteY8" fmla="*/ 40906 h 4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56" h="45113">
                    <a:moveTo>
                      <a:pt x="35087" y="40906"/>
                    </a:moveTo>
                    <a:lnTo>
                      <a:pt x="35439" y="40624"/>
                    </a:lnTo>
                    <a:cubicBezTo>
                      <a:pt x="44806" y="33722"/>
                      <a:pt x="47059" y="20763"/>
                      <a:pt x="40510" y="11678"/>
                    </a:cubicBezTo>
                    <a:lnTo>
                      <a:pt x="37975" y="8157"/>
                    </a:lnTo>
                    <a:cubicBezTo>
                      <a:pt x="31425" y="-928"/>
                      <a:pt x="18537" y="-2689"/>
                      <a:pt x="9169" y="4213"/>
                    </a:cubicBezTo>
                    <a:lnTo>
                      <a:pt x="8818" y="4424"/>
                    </a:lnTo>
                    <a:cubicBezTo>
                      <a:pt x="-550" y="11326"/>
                      <a:pt x="-2803" y="24285"/>
                      <a:pt x="3747" y="33370"/>
                    </a:cubicBezTo>
                    <a:lnTo>
                      <a:pt x="6282" y="36891"/>
                    </a:lnTo>
                    <a:cubicBezTo>
                      <a:pt x="12832" y="46047"/>
                      <a:pt x="25720" y="47808"/>
                      <a:pt x="35087" y="40906"/>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31" name="任意多边形: 形状 30">
                <a:extLst>
                  <a:ext uri="{FF2B5EF4-FFF2-40B4-BE49-F238E27FC236}">
                    <a16:creationId xmlns:a16="http://schemas.microsoft.com/office/drawing/2014/main" id="{AB8D7938-AD72-9A24-A775-282F2FB5F912}"/>
                  </a:ext>
                </a:extLst>
              </p:cNvPr>
              <p:cNvSpPr/>
              <p:nvPr/>
            </p:nvSpPr>
            <p:spPr>
              <a:xfrm>
                <a:off x="10541802" y="4793724"/>
                <a:ext cx="43648" cy="45464"/>
              </a:xfrm>
              <a:custGeom>
                <a:avLst/>
                <a:gdLst>
                  <a:gd name="connsiteX0" fmla="*/ 31988 w 43648"/>
                  <a:gd name="connsiteY0" fmla="*/ 42810 h 45464"/>
                  <a:gd name="connsiteX1" fmla="*/ 32341 w 43648"/>
                  <a:gd name="connsiteY1" fmla="*/ 42599 h 45464"/>
                  <a:gd name="connsiteX2" fmla="*/ 41426 w 43648"/>
                  <a:gd name="connsiteY2" fmla="*/ 14428 h 45464"/>
                  <a:gd name="connsiteX3" fmla="*/ 39454 w 43648"/>
                  <a:gd name="connsiteY3" fmla="*/ 10625 h 45464"/>
                  <a:gd name="connsiteX4" fmla="*/ 11636 w 43648"/>
                  <a:gd name="connsiteY4" fmla="*/ 2667 h 45464"/>
                  <a:gd name="connsiteX5" fmla="*/ 11283 w 43648"/>
                  <a:gd name="connsiteY5" fmla="*/ 2878 h 45464"/>
                  <a:gd name="connsiteX6" fmla="*/ 2268 w 43648"/>
                  <a:gd name="connsiteY6" fmla="*/ 31049 h 45464"/>
                  <a:gd name="connsiteX7" fmla="*/ 4240 w 43648"/>
                  <a:gd name="connsiteY7" fmla="*/ 34923 h 45464"/>
                  <a:gd name="connsiteX8" fmla="*/ 31988 w 43648"/>
                  <a:gd name="connsiteY8" fmla="*/ 42810 h 4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48" h="45464">
                    <a:moveTo>
                      <a:pt x="31988" y="42810"/>
                    </a:moveTo>
                    <a:lnTo>
                      <a:pt x="32341" y="42599"/>
                    </a:lnTo>
                    <a:cubicBezTo>
                      <a:pt x="42483" y="37035"/>
                      <a:pt x="46567" y="24429"/>
                      <a:pt x="41426" y="14428"/>
                    </a:cubicBezTo>
                    <a:lnTo>
                      <a:pt x="39454" y="10625"/>
                    </a:lnTo>
                    <a:cubicBezTo>
                      <a:pt x="34243" y="625"/>
                      <a:pt x="21777" y="-2967"/>
                      <a:pt x="11636" y="2667"/>
                    </a:cubicBezTo>
                    <a:lnTo>
                      <a:pt x="11283" y="2878"/>
                    </a:lnTo>
                    <a:cubicBezTo>
                      <a:pt x="1142" y="8442"/>
                      <a:pt x="-2943" y="21048"/>
                      <a:pt x="2268" y="31049"/>
                    </a:cubicBezTo>
                    <a:lnTo>
                      <a:pt x="4240" y="34923"/>
                    </a:lnTo>
                    <a:cubicBezTo>
                      <a:pt x="9381" y="44782"/>
                      <a:pt x="21847" y="48445"/>
                      <a:pt x="31988" y="42810"/>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32" name="任意多边形: 形状 31">
                <a:extLst>
                  <a:ext uri="{FF2B5EF4-FFF2-40B4-BE49-F238E27FC236}">
                    <a16:creationId xmlns:a16="http://schemas.microsoft.com/office/drawing/2014/main" id="{4AB52244-008C-6108-8A9B-4B3BFD8C7922}"/>
                  </a:ext>
                </a:extLst>
              </p:cNvPr>
              <p:cNvSpPr/>
              <p:nvPr/>
            </p:nvSpPr>
            <p:spPr>
              <a:xfrm>
                <a:off x="10634490" y="4751065"/>
                <a:ext cx="43154" cy="45650"/>
              </a:xfrm>
              <a:custGeom>
                <a:avLst/>
                <a:gdLst>
                  <a:gd name="connsiteX0" fmla="*/ 28743 w 43154"/>
                  <a:gd name="connsiteY0" fmla="*/ 44270 h 45650"/>
                  <a:gd name="connsiteX1" fmla="*/ 29165 w 43154"/>
                  <a:gd name="connsiteY1" fmla="*/ 44129 h 45650"/>
                  <a:gd name="connsiteX2" fmla="*/ 42054 w 43154"/>
                  <a:gd name="connsiteY2" fmla="*/ 17367 h 45650"/>
                  <a:gd name="connsiteX3" fmla="*/ 40645 w 43154"/>
                  <a:gd name="connsiteY3" fmla="*/ 13282 h 45650"/>
                  <a:gd name="connsiteX4" fmla="*/ 14376 w 43154"/>
                  <a:gd name="connsiteY4" fmla="*/ 1380 h 45650"/>
                  <a:gd name="connsiteX5" fmla="*/ 14024 w 43154"/>
                  <a:gd name="connsiteY5" fmla="*/ 1521 h 45650"/>
                  <a:gd name="connsiteX6" fmla="*/ 1135 w 43154"/>
                  <a:gd name="connsiteY6" fmla="*/ 28283 h 45650"/>
                  <a:gd name="connsiteX7" fmla="*/ 2544 w 43154"/>
                  <a:gd name="connsiteY7" fmla="*/ 32368 h 45650"/>
                  <a:gd name="connsiteX8" fmla="*/ 28743 w 43154"/>
                  <a:gd name="connsiteY8" fmla="*/ 44270 h 4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54" h="45650">
                    <a:moveTo>
                      <a:pt x="28743" y="44270"/>
                    </a:moveTo>
                    <a:lnTo>
                      <a:pt x="29165" y="44129"/>
                    </a:lnTo>
                    <a:cubicBezTo>
                      <a:pt x="39941" y="40044"/>
                      <a:pt x="45716" y="28072"/>
                      <a:pt x="42054" y="17367"/>
                    </a:cubicBezTo>
                    <a:lnTo>
                      <a:pt x="40645" y="13282"/>
                    </a:lnTo>
                    <a:cubicBezTo>
                      <a:pt x="36983" y="2577"/>
                      <a:pt x="25151" y="-2705"/>
                      <a:pt x="14376" y="1380"/>
                    </a:cubicBezTo>
                    <a:lnTo>
                      <a:pt x="14024" y="1521"/>
                    </a:lnTo>
                    <a:cubicBezTo>
                      <a:pt x="3178" y="5606"/>
                      <a:pt x="-2598" y="17578"/>
                      <a:pt x="1135" y="28283"/>
                    </a:cubicBezTo>
                    <a:lnTo>
                      <a:pt x="2544" y="32368"/>
                    </a:lnTo>
                    <a:cubicBezTo>
                      <a:pt x="6206" y="43073"/>
                      <a:pt x="17967" y="48355"/>
                      <a:pt x="28743" y="44270"/>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33" name="任意多边形: 形状 32">
                <a:extLst>
                  <a:ext uri="{FF2B5EF4-FFF2-40B4-BE49-F238E27FC236}">
                    <a16:creationId xmlns:a16="http://schemas.microsoft.com/office/drawing/2014/main" id="{462C21D1-35B8-1D11-C39E-75F2373C594A}"/>
                  </a:ext>
                </a:extLst>
              </p:cNvPr>
              <p:cNvSpPr/>
              <p:nvPr/>
            </p:nvSpPr>
            <p:spPr>
              <a:xfrm>
                <a:off x="10731751" y="4721781"/>
                <a:ext cx="42624" cy="45762"/>
              </a:xfrm>
              <a:custGeom>
                <a:avLst/>
                <a:gdLst>
                  <a:gd name="connsiteX0" fmla="*/ 25362 w 42624"/>
                  <a:gd name="connsiteY0" fmla="*/ 45242 h 45762"/>
                  <a:gd name="connsiteX1" fmla="*/ 25785 w 42624"/>
                  <a:gd name="connsiteY1" fmla="*/ 45171 h 45762"/>
                  <a:gd name="connsiteX2" fmla="*/ 42264 w 42624"/>
                  <a:gd name="connsiteY2" fmla="*/ 20381 h 45762"/>
                  <a:gd name="connsiteX3" fmla="*/ 41419 w 42624"/>
                  <a:gd name="connsiteY3" fmla="*/ 16085 h 45762"/>
                  <a:gd name="connsiteX4" fmla="*/ 17262 w 42624"/>
                  <a:gd name="connsiteY4" fmla="*/ 521 h 45762"/>
                  <a:gd name="connsiteX5" fmla="*/ 16840 w 42624"/>
                  <a:gd name="connsiteY5" fmla="*/ 591 h 45762"/>
                  <a:gd name="connsiteX6" fmla="*/ 360 w 42624"/>
                  <a:gd name="connsiteY6" fmla="*/ 25381 h 45762"/>
                  <a:gd name="connsiteX7" fmla="*/ 1206 w 42624"/>
                  <a:gd name="connsiteY7" fmla="*/ 29677 h 45762"/>
                  <a:gd name="connsiteX8" fmla="*/ 25362 w 42624"/>
                  <a:gd name="connsiteY8" fmla="*/ 45242 h 4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24" h="45762">
                    <a:moveTo>
                      <a:pt x="25362" y="45242"/>
                    </a:moveTo>
                    <a:lnTo>
                      <a:pt x="25785" y="45171"/>
                    </a:lnTo>
                    <a:cubicBezTo>
                      <a:pt x="36982" y="42636"/>
                      <a:pt x="44378" y="31508"/>
                      <a:pt x="42264" y="20381"/>
                    </a:cubicBezTo>
                    <a:lnTo>
                      <a:pt x="41419" y="16085"/>
                    </a:lnTo>
                    <a:cubicBezTo>
                      <a:pt x="39306" y="4957"/>
                      <a:pt x="28461" y="-2015"/>
                      <a:pt x="17262" y="521"/>
                    </a:cubicBezTo>
                    <a:lnTo>
                      <a:pt x="16840" y="591"/>
                    </a:lnTo>
                    <a:cubicBezTo>
                      <a:pt x="5643" y="3126"/>
                      <a:pt x="-1753" y="14254"/>
                      <a:pt x="360" y="25381"/>
                    </a:cubicBezTo>
                    <a:lnTo>
                      <a:pt x="1206" y="29677"/>
                    </a:lnTo>
                    <a:cubicBezTo>
                      <a:pt x="3318" y="40805"/>
                      <a:pt x="14164" y="47777"/>
                      <a:pt x="25362" y="45242"/>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sp>
            <p:nvSpPr>
              <p:cNvPr id="34" name="任意多边形: 形状 33">
                <a:extLst>
                  <a:ext uri="{FF2B5EF4-FFF2-40B4-BE49-F238E27FC236}">
                    <a16:creationId xmlns:a16="http://schemas.microsoft.com/office/drawing/2014/main" id="{EB725011-35EA-CD41-1688-7CEE3D4DA12A}"/>
                  </a:ext>
                </a:extLst>
              </p:cNvPr>
              <p:cNvSpPr/>
              <p:nvPr/>
            </p:nvSpPr>
            <p:spPr>
              <a:xfrm>
                <a:off x="10831676" y="4706307"/>
                <a:ext cx="42013" cy="45793"/>
              </a:xfrm>
              <a:custGeom>
                <a:avLst/>
                <a:gdLst>
                  <a:gd name="connsiteX0" fmla="*/ 21852 w 42013"/>
                  <a:gd name="connsiteY0" fmla="*/ 45715 h 45793"/>
                  <a:gd name="connsiteX1" fmla="*/ 22274 w 42013"/>
                  <a:gd name="connsiteY1" fmla="*/ 45645 h 45793"/>
                  <a:gd name="connsiteX2" fmla="*/ 41994 w 42013"/>
                  <a:gd name="connsiteY2" fmla="*/ 23319 h 45793"/>
                  <a:gd name="connsiteX3" fmla="*/ 41783 w 42013"/>
                  <a:gd name="connsiteY3" fmla="*/ 18953 h 45793"/>
                  <a:gd name="connsiteX4" fmla="*/ 20162 w 42013"/>
                  <a:gd name="connsiteY4" fmla="*/ 78 h 45793"/>
                  <a:gd name="connsiteX5" fmla="*/ 19739 w 42013"/>
                  <a:gd name="connsiteY5" fmla="*/ 149 h 45793"/>
                  <a:gd name="connsiteX6" fmla="*/ 20 w 42013"/>
                  <a:gd name="connsiteY6" fmla="*/ 22474 h 45793"/>
                  <a:gd name="connsiteX7" fmla="*/ 230 w 42013"/>
                  <a:gd name="connsiteY7" fmla="*/ 26841 h 45793"/>
                  <a:gd name="connsiteX8" fmla="*/ 21852 w 42013"/>
                  <a:gd name="connsiteY8" fmla="*/ 45715 h 4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13" h="45793">
                    <a:moveTo>
                      <a:pt x="21852" y="45715"/>
                    </a:moveTo>
                    <a:lnTo>
                      <a:pt x="22274" y="45645"/>
                    </a:lnTo>
                    <a:cubicBezTo>
                      <a:pt x="33683" y="44659"/>
                      <a:pt x="42487" y="34658"/>
                      <a:pt x="41994" y="23319"/>
                    </a:cubicBezTo>
                    <a:lnTo>
                      <a:pt x="41783" y="18953"/>
                    </a:lnTo>
                    <a:cubicBezTo>
                      <a:pt x="41220" y="7544"/>
                      <a:pt x="31571" y="-908"/>
                      <a:pt x="20162" y="78"/>
                    </a:cubicBezTo>
                    <a:lnTo>
                      <a:pt x="19739" y="149"/>
                    </a:lnTo>
                    <a:cubicBezTo>
                      <a:pt x="8330" y="1064"/>
                      <a:pt x="-474" y="11135"/>
                      <a:pt x="20" y="22474"/>
                    </a:cubicBezTo>
                    <a:lnTo>
                      <a:pt x="230" y="26841"/>
                    </a:lnTo>
                    <a:cubicBezTo>
                      <a:pt x="794" y="38250"/>
                      <a:pt x="10443" y="46701"/>
                      <a:pt x="21852" y="45715"/>
                    </a:cubicBezTo>
                    <a:close/>
                  </a:path>
                </a:pathLst>
              </a:custGeom>
              <a:solidFill>
                <a:srgbClr val="1737BF"/>
              </a:solidFill>
              <a:ln w="7041" cap="flat">
                <a:noFill/>
                <a:prstDash val="solid"/>
                <a:miter/>
              </a:ln>
            </p:spPr>
            <p:txBody>
              <a:bodyPr rtlCol="0" anchor="ctr"/>
              <a:lstStyle/>
              <a:p>
                <a:endParaRPr lang="zh-CN" altLang="en-US">
                  <a:latin typeface="Arial" panose="020B0604020202020204" pitchFamily="34" charset="0"/>
                </a:endParaRPr>
              </a:p>
            </p:txBody>
          </p:sp>
        </p:grpSp>
        <p:sp>
          <p:nvSpPr>
            <p:cNvPr id="35" name="任意多边形: 形状 34">
              <a:extLst>
                <a:ext uri="{FF2B5EF4-FFF2-40B4-BE49-F238E27FC236}">
                  <a16:creationId xmlns:a16="http://schemas.microsoft.com/office/drawing/2014/main" id="{7C9EC5A1-A29D-37DA-0B30-B70614B026F7}"/>
                </a:ext>
              </a:extLst>
            </p:cNvPr>
            <p:cNvSpPr/>
            <p:nvPr/>
          </p:nvSpPr>
          <p:spPr>
            <a:xfrm>
              <a:off x="2472994" y="1607444"/>
              <a:ext cx="8696571" cy="4270991"/>
            </a:xfrm>
            <a:custGeom>
              <a:avLst/>
              <a:gdLst>
                <a:gd name="connsiteX0" fmla="*/ 0 w 8696571"/>
                <a:gd name="connsiteY0" fmla="*/ 0 h 4270991"/>
                <a:gd name="connsiteX1" fmla="*/ 8696572 w 8696571"/>
                <a:gd name="connsiteY1" fmla="*/ 0 h 4270991"/>
                <a:gd name="connsiteX2" fmla="*/ 8696572 w 8696571"/>
                <a:gd name="connsiteY2" fmla="*/ 4270992 h 4270991"/>
                <a:gd name="connsiteX3" fmla="*/ 0 w 8696571"/>
                <a:gd name="connsiteY3" fmla="*/ 4270992 h 4270991"/>
              </a:gdLst>
              <a:ahLst/>
              <a:cxnLst>
                <a:cxn ang="0">
                  <a:pos x="connsiteX0" y="connsiteY0"/>
                </a:cxn>
                <a:cxn ang="0">
                  <a:pos x="connsiteX1" y="connsiteY1"/>
                </a:cxn>
                <a:cxn ang="0">
                  <a:pos x="connsiteX2" y="connsiteY2"/>
                </a:cxn>
                <a:cxn ang="0">
                  <a:pos x="connsiteX3" y="connsiteY3"/>
                </a:cxn>
              </a:cxnLst>
              <a:rect l="l" t="t" r="r" b="b"/>
              <a:pathLst>
                <a:path w="8696571" h="4270991">
                  <a:moveTo>
                    <a:pt x="0" y="0"/>
                  </a:moveTo>
                  <a:lnTo>
                    <a:pt x="8696572" y="0"/>
                  </a:lnTo>
                  <a:lnTo>
                    <a:pt x="8696572" y="4270992"/>
                  </a:lnTo>
                  <a:lnTo>
                    <a:pt x="0" y="4270992"/>
                  </a:lnTo>
                  <a:close/>
                </a:path>
              </a:pathLst>
            </a:custGeom>
            <a:solidFill>
              <a:schemeClr val="accent1"/>
            </a:solidFill>
            <a:ln w="7041" cap="flat">
              <a:noFill/>
              <a:prstDash val="solid"/>
              <a:miter/>
            </a:ln>
          </p:spPr>
          <p:txBody>
            <a:bodyPr rtlCol="0" anchor="ctr"/>
            <a:lstStyle/>
            <a:p>
              <a:endParaRPr lang="zh-CN" altLang="en-US">
                <a:latin typeface="Arial" panose="020B0604020202020204" pitchFamily="34" charset="0"/>
              </a:endParaRPr>
            </a:p>
          </p:txBody>
        </p:sp>
        <p:sp>
          <p:nvSpPr>
            <p:cNvPr id="36" name="任意多边形: 形状 35">
              <a:extLst>
                <a:ext uri="{FF2B5EF4-FFF2-40B4-BE49-F238E27FC236}">
                  <a16:creationId xmlns:a16="http://schemas.microsoft.com/office/drawing/2014/main" id="{5CFCD05F-D0D9-381F-25BE-FDB9B31A8800}"/>
                </a:ext>
              </a:extLst>
            </p:cNvPr>
            <p:cNvSpPr/>
            <p:nvPr/>
          </p:nvSpPr>
          <p:spPr>
            <a:xfrm>
              <a:off x="10802358" y="1685478"/>
              <a:ext cx="402210" cy="402280"/>
            </a:xfrm>
            <a:custGeom>
              <a:avLst/>
              <a:gdLst>
                <a:gd name="connsiteX0" fmla="*/ 0 w 402210"/>
                <a:gd name="connsiteY0" fmla="*/ 0 h 402280"/>
                <a:gd name="connsiteX1" fmla="*/ 402210 w 402210"/>
                <a:gd name="connsiteY1" fmla="*/ 402281 h 402280"/>
              </a:gdLst>
              <a:ahLst/>
              <a:cxnLst>
                <a:cxn ang="0">
                  <a:pos x="connsiteX0" y="connsiteY0"/>
                </a:cxn>
                <a:cxn ang="0">
                  <a:pos x="connsiteX1" y="connsiteY1"/>
                </a:cxn>
              </a:cxnLst>
              <a:rect l="l" t="t" r="r" b="b"/>
              <a:pathLst>
                <a:path w="402210" h="402280">
                  <a:moveTo>
                    <a:pt x="0" y="0"/>
                  </a:moveTo>
                  <a:lnTo>
                    <a:pt x="402210" y="402281"/>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37" name="任意多边形: 形状 36">
              <a:extLst>
                <a:ext uri="{FF2B5EF4-FFF2-40B4-BE49-F238E27FC236}">
                  <a16:creationId xmlns:a16="http://schemas.microsoft.com/office/drawing/2014/main" id="{B413E9CC-3A60-B59F-81EC-8D1F3C3DD2EB}"/>
                </a:ext>
              </a:extLst>
            </p:cNvPr>
            <p:cNvSpPr/>
            <p:nvPr/>
          </p:nvSpPr>
          <p:spPr>
            <a:xfrm>
              <a:off x="10800245" y="2086138"/>
              <a:ext cx="412562" cy="412562"/>
            </a:xfrm>
            <a:custGeom>
              <a:avLst/>
              <a:gdLst>
                <a:gd name="connsiteX0" fmla="*/ 0 w 412562"/>
                <a:gd name="connsiteY0" fmla="*/ 0 h 412562"/>
                <a:gd name="connsiteX1" fmla="*/ 412563 w 412562"/>
                <a:gd name="connsiteY1" fmla="*/ 412563 h 412562"/>
              </a:gdLst>
              <a:ahLst/>
              <a:cxnLst>
                <a:cxn ang="0">
                  <a:pos x="connsiteX0" y="connsiteY0"/>
                </a:cxn>
                <a:cxn ang="0">
                  <a:pos x="connsiteX1" y="connsiteY1"/>
                </a:cxn>
              </a:cxnLst>
              <a:rect l="l" t="t" r="r" b="b"/>
              <a:pathLst>
                <a:path w="412562" h="412562">
                  <a:moveTo>
                    <a:pt x="0" y="0"/>
                  </a:moveTo>
                  <a:lnTo>
                    <a:pt x="412563" y="4125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38" name="任意多边形: 形状 37">
              <a:extLst>
                <a:ext uri="{FF2B5EF4-FFF2-40B4-BE49-F238E27FC236}">
                  <a16:creationId xmlns:a16="http://schemas.microsoft.com/office/drawing/2014/main" id="{7F59EB66-BC3D-C53D-0588-FB332F7E6C20}"/>
                </a:ext>
              </a:extLst>
            </p:cNvPr>
            <p:cNvSpPr/>
            <p:nvPr/>
          </p:nvSpPr>
          <p:spPr>
            <a:xfrm>
              <a:off x="10801794" y="2498068"/>
              <a:ext cx="400238" cy="400167"/>
            </a:xfrm>
            <a:custGeom>
              <a:avLst/>
              <a:gdLst>
                <a:gd name="connsiteX0" fmla="*/ 0 w 400238"/>
                <a:gd name="connsiteY0" fmla="*/ 0 h 400167"/>
                <a:gd name="connsiteX1" fmla="*/ 400238 w 400238"/>
                <a:gd name="connsiteY1" fmla="*/ 400168 h 400167"/>
              </a:gdLst>
              <a:ahLst/>
              <a:cxnLst>
                <a:cxn ang="0">
                  <a:pos x="connsiteX0" y="connsiteY0"/>
                </a:cxn>
                <a:cxn ang="0">
                  <a:pos x="connsiteX1" y="connsiteY1"/>
                </a:cxn>
              </a:cxnLst>
              <a:rect l="l" t="t" r="r" b="b"/>
              <a:pathLst>
                <a:path w="400238" h="400167">
                  <a:moveTo>
                    <a:pt x="0" y="0"/>
                  </a:moveTo>
                  <a:lnTo>
                    <a:pt x="400238" y="400168"/>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39" name="任意多边形: 形状 38">
              <a:extLst>
                <a:ext uri="{FF2B5EF4-FFF2-40B4-BE49-F238E27FC236}">
                  <a16:creationId xmlns:a16="http://schemas.microsoft.com/office/drawing/2014/main" id="{32819D26-3F02-EA3D-C2D8-A79B81BF6F85}"/>
                </a:ext>
              </a:extLst>
            </p:cNvPr>
            <p:cNvSpPr/>
            <p:nvPr/>
          </p:nvSpPr>
          <p:spPr>
            <a:xfrm>
              <a:off x="10803344" y="2906968"/>
              <a:ext cx="394040" cy="393970"/>
            </a:xfrm>
            <a:custGeom>
              <a:avLst/>
              <a:gdLst>
                <a:gd name="connsiteX0" fmla="*/ 0 w 394040"/>
                <a:gd name="connsiteY0" fmla="*/ 0 h 393970"/>
                <a:gd name="connsiteX1" fmla="*/ 394040 w 394040"/>
                <a:gd name="connsiteY1" fmla="*/ 393970 h 393970"/>
              </a:gdLst>
              <a:ahLst/>
              <a:cxnLst>
                <a:cxn ang="0">
                  <a:pos x="connsiteX0" y="connsiteY0"/>
                </a:cxn>
                <a:cxn ang="0">
                  <a:pos x="connsiteX1" y="connsiteY1"/>
                </a:cxn>
              </a:cxnLst>
              <a:rect l="l" t="t" r="r" b="b"/>
              <a:pathLst>
                <a:path w="394040" h="393970">
                  <a:moveTo>
                    <a:pt x="0" y="0"/>
                  </a:moveTo>
                  <a:lnTo>
                    <a:pt x="394040" y="393970"/>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0" name="任意多边形: 形状 39">
              <a:extLst>
                <a:ext uri="{FF2B5EF4-FFF2-40B4-BE49-F238E27FC236}">
                  <a16:creationId xmlns:a16="http://schemas.microsoft.com/office/drawing/2014/main" id="{519E3E44-9262-4E01-EC93-E83801B114E4}"/>
                </a:ext>
              </a:extLst>
            </p:cNvPr>
            <p:cNvSpPr/>
            <p:nvPr/>
          </p:nvSpPr>
          <p:spPr>
            <a:xfrm>
              <a:off x="10801794" y="3312700"/>
              <a:ext cx="394040" cy="394040"/>
            </a:xfrm>
            <a:custGeom>
              <a:avLst/>
              <a:gdLst>
                <a:gd name="connsiteX0" fmla="*/ 0 w 394040"/>
                <a:gd name="connsiteY0" fmla="*/ 0 h 394040"/>
                <a:gd name="connsiteX1" fmla="*/ 394041 w 394040"/>
                <a:gd name="connsiteY1" fmla="*/ 394041 h 394040"/>
              </a:gdLst>
              <a:ahLst/>
              <a:cxnLst>
                <a:cxn ang="0">
                  <a:pos x="connsiteX0" y="connsiteY0"/>
                </a:cxn>
                <a:cxn ang="0">
                  <a:pos x="connsiteX1" y="connsiteY1"/>
                </a:cxn>
              </a:cxnLst>
              <a:rect l="l" t="t" r="r" b="b"/>
              <a:pathLst>
                <a:path w="394040" h="394040">
                  <a:moveTo>
                    <a:pt x="0" y="0"/>
                  </a:moveTo>
                  <a:lnTo>
                    <a:pt x="394041" y="394041"/>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1" name="任意多边形: 形状 40">
              <a:extLst>
                <a:ext uri="{FF2B5EF4-FFF2-40B4-BE49-F238E27FC236}">
                  <a16:creationId xmlns:a16="http://schemas.microsoft.com/office/drawing/2014/main" id="{73781DE5-32D9-F11B-6AE0-3D251299B47F}"/>
                </a:ext>
              </a:extLst>
            </p:cNvPr>
            <p:cNvSpPr/>
            <p:nvPr/>
          </p:nvSpPr>
          <p:spPr>
            <a:xfrm>
              <a:off x="10800245" y="3718502"/>
              <a:ext cx="394040" cy="394040"/>
            </a:xfrm>
            <a:custGeom>
              <a:avLst/>
              <a:gdLst>
                <a:gd name="connsiteX0" fmla="*/ 0 w 394040"/>
                <a:gd name="connsiteY0" fmla="*/ 0 h 394040"/>
                <a:gd name="connsiteX1" fmla="*/ 394041 w 394040"/>
                <a:gd name="connsiteY1" fmla="*/ 394041 h 394040"/>
              </a:gdLst>
              <a:ahLst/>
              <a:cxnLst>
                <a:cxn ang="0">
                  <a:pos x="connsiteX0" y="connsiteY0"/>
                </a:cxn>
                <a:cxn ang="0">
                  <a:pos x="connsiteX1" y="connsiteY1"/>
                </a:cxn>
              </a:cxnLst>
              <a:rect l="l" t="t" r="r" b="b"/>
              <a:pathLst>
                <a:path w="394040" h="394040">
                  <a:moveTo>
                    <a:pt x="0" y="0"/>
                  </a:moveTo>
                  <a:lnTo>
                    <a:pt x="394041" y="394041"/>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2" name="任意多边形: 形状 41">
              <a:extLst>
                <a:ext uri="{FF2B5EF4-FFF2-40B4-BE49-F238E27FC236}">
                  <a16:creationId xmlns:a16="http://schemas.microsoft.com/office/drawing/2014/main" id="{12719F7A-7889-FA51-915D-C2DA191A2266}"/>
                </a:ext>
              </a:extLst>
            </p:cNvPr>
            <p:cNvSpPr/>
            <p:nvPr/>
          </p:nvSpPr>
          <p:spPr>
            <a:xfrm>
              <a:off x="10800245" y="4124304"/>
              <a:ext cx="394040" cy="393970"/>
            </a:xfrm>
            <a:custGeom>
              <a:avLst/>
              <a:gdLst>
                <a:gd name="connsiteX0" fmla="*/ 0 w 394040"/>
                <a:gd name="connsiteY0" fmla="*/ 0 h 393970"/>
                <a:gd name="connsiteX1" fmla="*/ 394041 w 394040"/>
                <a:gd name="connsiteY1" fmla="*/ 393970 h 393970"/>
              </a:gdLst>
              <a:ahLst/>
              <a:cxnLst>
                <a:cxn ang="0">
                  <a:pos x="connsiteX0" y="connsiteY0"/>
                </a:cxn>
                <a:cxn ang="0">
                  <a:pos x="connsiteX1" y="connsiteY1"/>
                </a:cxn>
              </a:cxnLst>
              <a:rect l="l" t="t" r="r" b="b"/>
              <a:pathLst>
                <a:path w="394040" h="393970">
                  <a:moveTo>
                    <a:pt x="0" y="0"/>
                  </a:moveTo>
                  <a:lnTo>
                    <a:pt x="394041" y="393970"/>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3" name="任意多边形: 形状 42">
              <a:extLst>
                <a:ext uri="{FF2B5EF4-FFF2-40B4-BE49-F238E27FC236}">
                  <a16:creationId xmlns:a16="http://schemas.microsoft.com/office/drawing/2014/main" id="{03C94103-AEE1-7501-3803-68C48ECDC8D0}"/>
                </a:ext>
              </a:extLst>
            </p:cNvPr>
            <p:cNvSpPr/>
            <p:nvPr/>
          </p:nvSpPr>
          <p:spPr>
            <a:xfrm>
              <a:off x="10800245" y="4643423"/>
              <a:ext cx="390941" cy="390941"/>
            </a:xfrm>
            <a:custGeom>
              <a:avLst/>
              <a:gdLst>
                <a:gd name="connsiteX0" fmla="*/ 0 w 390941"/>
                <a:gd name="connsiteY0" fmla="*/ 0 h 390941"/>
                <a:gd name="connsiteX1" fmla="*/ 390942 w 390941"/>
                <a:gd name="connsiteY1" fmla="*/ 390942 h 390941"/>
              </a:gdLst>
              <a:ahLst/>
              <a:cxnLst>
                <a:cxn ang="0">
                  <a:pos x="connsiteX0" y="connsiteY0"/>
                </a:cxn>
                <a:cxn ang="0">
                  <a:pos x="connsiteX1" y="connsiteY1"/>
                </a:cxn>
              </a:cxnLst>
              <a:rect l="l" t="t" r="r" b="b"/>
              <a:pathLst>
                <a:path w="390941" h="390941">
                  <a:moveTo>
                    <a:pt x="0" y="0"/>
                  </a:moveTo>
                  <a:lnTo>
                    <a:pt x="390942" y="390942"/>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4" name="任意多边形: 形状 43">
              <a:extLst>
                <a:ext uri="{FF2B5EF4-FFF2-40B4-BE49-F238E27FC236}">
                  <a16:creationId xmlns:a16="http://schemas.microsoft.com/office/drawing/2014/main" id="{C667A19A-A833-08E6-EF84-1766B1B9E0C1}"/>
                </a:ext>
              </a:extLst>
            </p:cNvPr>
            <p:cNvSpPr/>
            <p:nvPr/>
          </p:nvSpPr>
          <p:spPr>
            <a:xfrm>
              <a:off x="10800245" y="5065987"/>
              <a:ext cx="397139" cy="397139"/>
            </a:xfrm>
            <a:custGeom>
              <a:avLst/>
              <a:gdLst>
                <a:gd name="connsiteX0" fmla="*/ 0 w 397139"/>
                <a:gd name="connsiteY0" fmla="*/ 0 h 397139"/>
                <a:gd name="connsiteX1" fmla="*/ 397139 w 397139"/>
                <a:gd name="connsiteY1" fmla="*/ 397140 h 397139"/>
              </a:gdLst>
              <a:ahLst/>
              <a:cxnLst>
                <a:cxn ang="0">
                  <a:pos x="connsiteX0" y="connsiteY0"/>
                </a:cxn>
                <a:cxn ang="0">
                  <a:pos x="connsiteX1" y="connsiteY1"/>
                </a:cxn>
              </a:cxnLst>
              <a:rect l="l" t="t" r="r" b="b"/>
              <a:pathLst>
                <a:path w="397139" h="397139">
                  <a:moveTo>
                    <a:pt x="0" y="0"/>
                  </a:moveTo>
                  <a:lnTo>
                    <a:pt x="397139" y="397140"/>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45" name="任意多边形: 形状 44">
              <a:extLst>
                <a:ext uri="{FF2B5EF4-FFF2-40B4-BE49-F238E27FC236}">
                  <a16:creationId xmlns:a16="http://schemas.microsoft.com/office/drawing/2014/main" id="{92779D29-A747-9018-F167-D973C1DB273C}"/>
                </a:ext>
              </a:extLst>
            </p:cNvPr>
            <p:cNvSpPr/>
            <p:nvPr/>
          </p:nvSpPr>
          <p:spPr>
            <a:xfrm>
              <a:off x="10800245" y="5488550"/>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46" name="任意多边形: 形状 45">
              <a:extLst>
                <a:ext uri="{FF2B5EF4-FFF2-40B4-BE49-F238E27FC236}">
                  <a16:creationId xmlns:a16="http://schemas.microsoft.com/office/drawing/2014/main" id="{6A60697F-A3C7-60DE-D1AC-C3164DE632CA}"/>
                </a:ext>
              </a:extLst>
            </p:cNvPr>
            <p:cNvSpPr/>
            <p:nvPr/>
          </p:nvSpPr>
          <p:spPr>
            <a:xfrm>
              <a:off x="10435432"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47" name="任意多边形: 形状 46">
              <a:extLst>
                <a:ext uri="{FF2B5EF4-FFF2-40B4-BE49-F238E27FC236}">
                  <a16:creationId xmlns:a16="http://schemas.microsoft.com/office/drawing/2014/main" id="{8E88FABB-D7AF-2AF8-A4B8-A67B52A03E85}"/>
                </a:ext>
              </a:extLst>
            </p:cNvPr>
            <p:cNvSpPr/>
            <p:nvPr/>
          </p:nvSpPr>
          <p:spPr>
            <a:xfrm>
              <a:off x="10033433"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48" name="任意多边形: 形状 47">
              <a:extLst>
                <a:ext uri="{FF2B5EF4-FFF2-40B4-BE49-F238E27FC236}">
                  <a16:creationId xmlns:a16="http://schemas.microsoft.com/office/drawing/2014/main" id="{9C370965-C1F1-203C-A0CD-39A047AB1B98}"/>
                </a:ext>
              </a:extLst>
            </p:cNvPr>
            <p:cNvSpPr/>
            <p:nvPr/>
          </p:nvSpPr>
          <p:spPr>
            <a:xfrm>
              <a:off x="9631504"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49" name="任意多边形: 形状 48">
              <a:extLst>
                <a:ext uri="{FF2B5EF4-FFF2-40B4-BE49-F238E27FC236}">
                  <a16:creationId xmlns:a16="http://schemas.microsoft.com/office/drawing/2014/main" id="{2196A98A-F06B-6B0A-C533-9C218469D0E9}"/>
                </a:ext>
              </a:extLst>
            </p:cNvPr>
            <p:cNvSpPr/>
            <p:nvPr/>
          </p:nvSpPr>
          <p:spPr>
            <a:xfrm>
              <a:off x="9229576"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50" name="任意多边形: 形状 49">
              <a:extLst>
                <a:ext uri="{FF2B5EF4-FFF2-40B4-BE49-F238E27FC236}">
                  <a16:creationId xmlns:a16="http://schemas.microsoft.com/office/drawing/2014/main" id="{3D8497A1-D27A-EAD6-74CC-29326849FD6C}"/>
                </a:ext>
              </a:extLst>
            </p:cNvPr>
            <p:cNvSpPr/>
            <p:nvPr/>
          </p:nvSpPr>
          <p:spPr>
            <a:xfrm>
              <a:off x="8827647" y="5525666"/>
              <a:ext cx="371292" cy="371363"/>
            </a:xfrm>
            <a:custGeom>
              <a:avLst/>
              <a:gdLst>
                <a:gd name="connsiteX0" fmla="*/ 0 w 371292"/>
                <a:gd name="connsiteY0" fmla="*/ 0 h 371363"/>
                <a:gd name="connsiteX1" fmla="*/ 371292 w 371292"/>
                <a:gd name="connsiteY1" fmla="*/ 371363 h 371363"/>
              </a:gdLst>
              <a:ahLst/>
              <a:cxnLst>
                <a:cxn ang="0">
                  <a:pos x="connsiteX0" y="connsiteY0"/>
                </a:cxn>
                <a:cxn ang="0">
                  <a:pos x="connsiteX1" y="connsiteY1"/>
                </a:cxn>
              </a:cxnLst>
              <a:rect l="l" t="t" r="r" b="b"/>
              <a:pathLst>
                <a:path w="371292" h="371363">
                  <a:moveTo>
                    <a:pt x="0" y="0"/>
                  </a:moveTo>
                  <a:lnTo>
                    <a:pt x="371292" y="371363"/>
                  </a:lnTo>
                </a:path>
              </a:pathLst>
            </a:custGeom>
            <a:ln w="28162" cap="flat">
              <a:solidFill>
                <a:srgbClr val="000B21"/>
              </a:solidFill>
              <a:prstDash val="solid"/>
              <a:miter/>
            </a:ln>
          </p:spPr>
          <p:txBody>
            <a:bodyPr rtlCol="0" anchor="ctr"/>
            <a:lstStyle/>
            <a:p>
              <a:endParaRPr lang="zh-CN" altLang="en-US">
                <a:latin typeface="Arial" panose="020B0604020202020204" pitchFamily="34" charset="0"/>
              </a:endParaRPr>
            </a:p>
          </p:txBody>
        </p:sp>
        <p:sp>
          <p:nvSpPr>
            <p:cNvPr id="54" name="任意多边形: 形状 53">
              <a:extLst>
                <a:ext uri="{FF2B5EF4-FFF2-40B4-BE49-F238E27FC236}">
                  <a16:creationId xmlns:a16="http://schemas.microsoft.com/office/drawing/2014/main" id="{590F7D83-C986-2FCF-A3B8-06D1C7D9B592}"/>
                </a:ext>
              </a:extLst>
            </p:cNvPr>
            <p:cNvSpPr/>
            <p:nvPr/>
          </p:nvSpPr>
          <p:spPr>
            <a:xfrm>
              <a:off x="8354376"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5" name="任意多边形: 形状 54">
              <a:extLst>
                <a:ext uri="{FF2B5EF4-FFF2-40B4-BE49-F238E27FC236}">
                  <a16:creationId xmlns:a16="http://schemas.microsoft.com/office/drawing/2014/main" id="{00DAEC88-486A-3827-19AC-F77A62693F19}"/>
                </a:ext>
              </a:extLst>
            </p:cNvPr>
            <p:cNvSpPr/>
            <p:nvPr/>
          </p:nvSpPr>
          <p:spPr>
            <a:xfrm>
              <a:off x="7857864"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6" name="任意多边形: 形状 55">
              <a:extLst>
                <a:ext uri="{FF2B5EF4-FFF2-40B4-BE49-F238E27FC236}">
                  <a16:creationId xmlns:a16="http://schemas.microsoft.com/office/drawing/2014/main" id="{9ED5229C-6527-D163-F748-4649763B24FF}"/>
                </a:ext>
              </a:extLst>
            </p:cNvPr>
            <p:cNvSpPr/>
            <p:nvPr/>
          </p:nvSpPr>
          <p:spPr>
            <a:xfrm>
              <a:off x="7361422" y="5525666"/>
              <a:ext cx="371292" cy="371363"/>
            </a:xfrm>
            <a:custGeom>
              <a:avLst/>
              <a:gdLst>
                <a:gd name="connsiteX0" fmla="*/ 0 w 371292"/>
                <a:gd name="connsiteY0" fmla="*/ 0 h 371363"/>
                <a:gd name="connsiteX1" fmla="*/ 371293 w 371292"/>
                <a:gd name="connsiteY1" fmla="*/ 371363 h 371363"/>
              </a:gdLst>
              <a:ahLst/>
              <a:cxnLst>
                <a:cxn ang="0">
                  <a:pos x="connsiteX0" y="connsiteY0"/>
                </a:cxn>
                <a:cxn ang="0">
                  <a:pos x="connsiteX1" y="connsiteY1"/>
                </a:cxn>
              </a:cxnLst>
              <a:rect l="l" t="t" r="r" b="b"/>
              <a:pathLst>
                <a:path w="371292" h="371363">
                  <a:moveTo>
                    <a:pt x="0" y="0"/>
                  </a:moveTo>
                  <a:lnTo>
                    <a:pt x="37129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7" name="任意多边形: 形状 56">
              <a:extLst>
                <a:ext uri="{FF2B5EF4-FFF2-40B4-BE49-F238E27FC236}">
                  <a16:creationId xmlns:a16="http://schemas.microsoft.com/office/drawing/2014/main" id="{14D2F977-1A1E-0E19-2097-21B72151C8F2}"/>
                </a:ext>
              </a:extLst>
            </p:cNvPr>
            <p:cNvSpPr/>
            <p:nvPr/>
          </p:nvSpPr>
          <p:spPr>
            <a:xfrm>
              <a:off x="6864910" y="5525666"/>
              <a:ext cx="371292" cy="371363"/>
            </a:xfrm>
            <a:custGeom>
              <a:avLst/>
              <a:gdLst>
                <a:gd name="connsiteX0" fmla="*/ 0 w 371292"/>
                <a:gd name="connsiteY0" fmla="*/ 0 h 371363"/>
                <a:gd name="connsiteX1" fmla="*/ 371293 w 371292"/>
                <a:gd name="connsiteY1" fmla="*/ 371363 h 371363"/>
              </a:gdLst>
              <a:ahLst/>
              <a:cxnLst>
                <a:cxn ang="0">
                  <a:pos x="connsiteX0" y="connsiteY0"/>
                </a:cxn>
                <a:cxn ang="0">
                  <a:pos x="connsiteX1" y="connsiteY1"/>
                </a:cxn>
              </a:cxnLst>
              <a:rect l="l" t="t" r="r" b="b"/>
              <a:pathLst>
                <a:path w="371292" h="371363">
                  <a:moveTo>
                    <a:pt x="0" y="0"/>
                  </a:moveTo>
                  <a:lnTo>
                    <a:pt x="37129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8" name="任意多边形: 形状 57">
              <a:extLst>
                <a:ext uri="{FF2B5EF4-FFF2-40B4-BE49-F238E27FC236}">
                  <a16:creationId xmlns:a16="http://schemas.microsoft.com/office/drawing/2014/main" id="{5D9A08D2-07A9-82E6-E2D5-D54647495611}"/>
                </a:ext>
              </a:extLst>
            </p:cNvPr>
            <p:cNvSpPr/>
            <p:nvPr/>
          </p:nvSpPr>
          <p:spPr>
            <a:xfrm>
              <a:off x="6368397"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59" name="任意多边形: 形状 58">
              <a:extLst>
                <a:ext uri="{FF2B5EF4-FFF2-40B4-BE49-F238E27FC236}">
                  <a16:creationId xmlns:a16="http://schemas.microsoft.com/office/drawing/2014/main" id="{E80507B4-198D-F8D7-EDD6-5273F306864F}"/>
                </a:ext>
              </a:extLst>
            </p:cNvPr>
            <p:cNvSpPr/>
            <p:nvPr/>
          </p:nvSpPr>
          <p:spPr>
            <a:xfrm>
              <a:off x="5871885"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0" name="任意多边形: 形状 59">
              <a:extLst>
                <a:ext uri="{FF2B5EF4-FFF2-40B4-BE49-F238E27FC236}">
                  <a16:creationId xmlns:a16="http://schemas.microsoft.com/office/drawing/2014/main" id="{2A730557-F9C8-3BD7-02F2-63DD959800CC}"/>
                </a:ext>
              </a:extLst>
            </p:cNvPr>
            <p:cNvSpPr/>
            <p:nvPr/>
          </p:nvSpPr>
          <p:spPr>
            <a:xfrm>
              <a:off x="5375373"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1" name="任意多边形: 形状 60">
              <a:extLst>
                <a:ext uri="{FF2B5EF4-FFF2-40B4-BE49-F238E27FC236}">
                  <a16:creationId xmlns:a16="http://schemas.microsoft.com/office/drawing/2014/main" id="{34C7C055-B1AA-2A0B-6808-C133D45ABAB8}"/>
                </a:ext>
              </a:extLst>
            </p:cNvPr>
            <p:cNvSpPr/>
            <p:nvPr/>
          </p:nvSpPr>
          <p:spPr>
            <a:xfrm>
              <a:off x="4878860"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2" name="任意多边形: 形状 61">
              <a:extLst>
                <a:ext uri="{FF2B5EF4-FFF2-40B4-BE49-F238E27FC236}">
                  <a16:creationId xmlns:a16="http://schemas.microsoft.com/office/drawing/2014/main" id="{07850F81-E6F1-BC70-465E-29D83281E412}"/>
                </a:ext>
              </a:extLst>
            </p:cNvPr>
            <p:cNvSpPr/>
            <p:nvPr/>
          </p:nvSpPr>
          <p:spPr>
            <a:xfrm>
              <a:off x="4382418" y="5525666"/>
              <a:ext cx="371292" cy="371363"/>
            </a:xfrm>
            <a:custGeom>
              <a:avLst/>
              <a:gdLst>
                <a:gd name="connsiteX0" fmla="*/ 0 w 371292"/>
                <a:gd name="connsiteY0" fmla="*/ 0 h 371363"/>
                <a:gd name="connsiteX1" fmla="*/ 371293 w 371292"/>
                <a:gd name="connsiteY1" fmla="*/ 371363 h 371363"/>
              </a:gdLst>
              <a:ahLst/>
              <a:cxnLst>
                <a:cxn ang="0">
                  <a:pos x="connsiteX0" y="connsiteY0"/>
                </a:cxn>
                <a:cxn ang="0">
                  <a:pos x="connsiteX1" y="connsiteY1"/>
                </a:cxn>
              </a:cxnLst>
              <a:rect l="l" t="t" r="r" b="b"/>
              <a:pathLst>
                <a:path w="371292" h="371363">
                  <a:moveTo>
                    <a:pt x="0" y="0"/>
                  </a:moveTo>
                  <a:lnTo>
                    <a:pt x="37129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63" name="任意多边形: 形状 62">
              <a:extLst>
                <a:ext uri="{FF2B5EF4-FFF2-40B4-BE49-F238E27FC236}">
                  <a16:creationId xmlns:a16="http://schemas.microsoft.com/office/drawing/2014/main" id="{32358E12-CB42-C3CF-AFFE-EEBF1FA478CB}"/>
                </a:ext>
              </a:extLst>
            </p:cNvPr>
            <p:cNvSpPr/>
            <p:nvPr/>
          </p:nvSpPr>
          <p:spPr>
            <a:xfrm>
              <a:off x="3885906"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48" name="任意多边形: 形状 447">
              <a:extLst>
                <a:ext uri="{FF2B5EF4-FFF2-40B4-BE49-F238E27FC236}">
                  <a16:creationId xmlns:a16="http://schemas.microsoft.com/office/drawing/2014/main" id="{CA118C02-369F-8586-DE5A-C59DB981D9ED}"/>
                </a:ext>
              </a:extLst>
            </p:cNvPr>
            <p:cNvSpPr/>
            <p:nvPr/>
          </p:nvSpPr>
          <p:spPr>
            <a:xfrm>
              <a:off x="3389394"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49" name="任意多边形: 形状 448">
              <a:extLst>
                <a:ext uri="{FF2B5EF4-FFF2-40B4-BE49-F238E27FC236}">
                  <a16:creationId xmlns:a16="http://schemas.microsoft.com/office/drawing/2014/main" id="{E50BC8F8-03CB-0403-0ADE-9B1A1190BDE2}"/>
                </a:ext>
              </a:extLst>
            </p:cNvPr>
            <p:cNvSpPr/>
            <p:nvPr/>
          </p:nvSpPr>
          <p:spPr>
            <a:xfrm>
              <a:off x="2892882"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50" name="任意多边形: 形状 449">
              <a:extLst>
                <a:ext uri="{FF2B5EF4-FFF2-40B4-BE49-F238E27FC236}">
                  <a16:creationId xmlns:a16="http://schemas.microsoft.com/office/drawing/2014/main" id="{EC5FBE12-A266-6351-F401-BDF8C9BF48FB}"/>
                </a:ext>
              </a:extLst>
            </p:cNvPr>
            <p:cNvSpPr/>
            <p:nvPr/>
          </p:nvSpPr>
          <p:spPr>
            <a:xfrm>
              <a:off x="2396369" y="5525666"/>
              <a:ext cx="371363" cy="371363"/>
            </a:xfrm>
            <a:custGeom>
              <a:avLst/>
              <a:gdLst>
                <a:gd name="connsiteX0" fmla="*/ 0 w 371363"/>
                <a:gd name="connsiteY0" fmla="*/ 0 h 371363"/>
                <a:gd name="connsiteX1" fmla="*/ 371363 w 371363"/>
                <a:gd name="connsiteY1" fmla="*/ 371363 h 371363"/>
              </a:gdLst>
              <a:ahLst/>
              <a:cxnLst>
                <a:cxn ang="0">
                  <a:pos x="connsiteX0" y="connsiteY0"/>
                </a:cxn>
                <a:cxn ang="0">
                  <a:pos x="connsiteX1" y="connsiteY1"/>
                </a:cxn>
              </a:cxnLst>
              <a:rect l="l" t="t" r="r" b="b"/>
              <a:pathLst>
                <a:path w="371363" h="371363">
                  <a:moveTo>
                    <a:pt x="0" y="0"/>
                  </a:moveTo>
                  <a:lnTo>
                    <a:pt x="371363" y="371363"/>
                  </a:lnTo>
                </a:path>
              </a:pathLst>
            </a:custGeom>
            <a:ln w="28162"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51" name="任意多边形: 形状 450">
              <a:extLst>
                <a:ext uri="{FF2B5EF4-FFF2-40B4-BE49-F238E27FC236}">
                  <a16:creationId xmlns:a16="http://schemas.microsoft.com/office/drawing/2014/main" id="{CEFA20D1-5926-C6CC-54AD-5F9B68BE3631}"/>
                </a:ext>
              </a:extLst>
            </p:cNvPr>
            <p:cNvSpPr/>
            <p:nvPr/>
          </p:nvSpPr>
          <p:spPr>
            <a:xfrm>
              <a:off x="1337213" y="1290029"/>
              <a:ext cx="9506626" cy="4242116"/>
            </a:xfrm>
            <a:custGeom>
              <a:avLst/>
              <a:gdLst>
                <a:gd name="connsiteX0" fmla="*/ 0 w 9506626"/>
                <a:gd name="connsiteY0" fmla="*/ 0 h 4242116"/>
                <a:gd name="connsiteX1" fmla="*/ 9506626 w 9506626"/>
                <a:gd name="connsiteY1" fmla="*/ 0 h 4242116"/>
                <a:gd name="connsiteX2" fmla="*/ 9506626 w 9506626"/>
                <a:gd name="connsiteY2" fmla="*/ 4242117 h 4242116"/>
                <a:gd name="connsiteX3" fmla="*/ 0 w 9506626"/>
                <a:gd name="connsiteY3" fmla="*/ 4242117 h 4242116"/>
              </a:gdLst>
              <a:ahLst/>
              <a:cxnLst>
                <a:cxn ang="0">
                  <a:pos x="connsiteX0" y="connsiteY0"/>
                </a:cxn>
                <a:cxn ang="0">
                  <a:pos x="connsiteX1" y="connsiteY1"/>
                </a:cxn>
                <a:cxn ang="0">
                  <a:pos x="connsiteX2" y="connsiteY2"/>
                </a:cxn>
                <a:cxn ang="0">
                  <a:pos x="connsiteX3" y="connsiteY3"/>
                </a:cxn>
              </a:cxnLst>
              <a:rect l="l" t="t" r="r" b="b"/>
              <a:pathLst>
                <a:path w="9506626" h="4242116">
                  <a:moveTo>
                    <a:pt x="0" y="0"/>
                  </a:moveTo>
                  <a:lnTo>
                    <a:pt x="9506626" y="0"/>
                  </a:lnTo>
                  <a:lnTo>
                    <a:pt x="9506626" y="4242117"/>
                  </a:lnTo>
                  <a:lnTo>
                    <a:pt x="0" y="4242117"/>
                  </a:lnTo>
                  <a:close/>
                </a:path>
              </a:pathLst>
            </a:custGeom>
            <a:solidFill>
              <a:schemeClr val="bg1"/>
            </a:solidFill>
            <a:ln w="28016" cap="flat">
              <a:solidFill>
                <a:schemeClr val="accent3"/>
              </a:solidFill>
              <a:prstDash val="solid"/>
              <a:miter/>
            </a:ln>
          </p:spPr>
          <p:txBody>
            <a:bodyPr rtlCol="0" anchor="ctr"/>
            <a:lstStyle/>
            <a:p>
              <a:endParaRPr lang="zh-CN" altLang="en-US">
                <a:latin typeface="Arial" panose="020B0604020202020204" pitchFamily="34" charset="0"/>
              </a:endParaRPr>
            </a:p>
          </p:txBody>
        </p:sp>
        <p:sp>
          <p:nvSpPr>
            <p:cNvPr id="453" name="任意多边形: 形状 452">
              <a:extLst>
                <a:ext uri="{FF2B5EF4-FFF2-40B4-BE49-F238E27FC236}">
                  <a16:creationId xmlns:a16="http://schemas.microsoft.com/office/drawing/2014/main" id="{6BE9C906-2D02-18D0-DB5E-7D389933F4E5}"/>
                </a:ext>
              </a:extLst>
            </p:cNvPr>
            <p:cNvSpPr/>
            <p:nvPr/>
          </p:nvSpPr>
          <p:spPr>
            <a:xfrm>
              <a:off x="7870118" y="4617083"/>
              <a:ext cx="2973791" cy="927597"/>
            </a:xfrm>
            <a:custGeom>
              <a:avLst/>
              <a:gdLst>
                <a:gd name="connsiteX0" fmla="*/ 0 w 2973791"/>
                <a:gd name="connsiteY0" fmla="*/ 0 h 927597"/>
                <a:gd name="connsiteX1" fmla="*/ 2973792 w 2973791"/>
                <a:gd name="connsiteY1" fmla="*/ 0 h 927597"/>
                <a:gd name="connsiteX2" fmla="*/ 2973792 w 2973791"/>
                <a:gd name="connsiteY2" fmla="*/ 927598 h 927597"/>
                <a:gd name="connsiteX3" fmla="*/ 0 w 2973791"/>
                <a:gd name="connsiteY3" fmla="*/ 927598 h 927597"/>
              </a:gdLst>
              <a:ahLst/>
              <a:cxnLst>
                <a:cxn ang="0">
                  <a:pos x="connsiteX0" y="connsiteY0"/>
                </a:cxn>
                <a:cxn ang="0">
                  <a:pos x="connsiteX1" y="connsiteY1"/>
                </a:cxn>
                <a:cxn ang="0">
                  <a:pos x="connsiteX2" y="connsiteY2"/>
                </a:cxn>
                <a:cxn ang="0">
                  <a:pos x="connsiteX3" y="connsiteY3"/>
                </a:cxn>
              </a:cxnLst>
              <a:rect l="l" t="t" r="r" b="b"/>
              <a:pathLst>
                <a:path w="2973791" h="927597">
                  <a:moveTo>
                    <a:pt x="0" y="0"/>
                  </a:moveTo>
                  <a:lnTo>
                    <a:pt x="2973792" y="0"/>
                  </a:lnTo>
                  <a:lnTo>
                    <a:pt x="2973792" y="927598"/>
                  </a:lnTo>
                  <a:lnTo>
                    <a:pt x="0" y="927598"/>
                  </a:lnTo>
                  <a:close/>
                </a:path>
              </a:pathLst>
            </a:custGeom>
            <a:solidFill>
              <a:schemeClr val="accent1"/>
            </a:solidFill>
            <a:ln w="28034" cap="sq">
              <a:solidFill>
                <a:schemeClr val="accent3"/>
              </a:solidFill>
              <a:prstDash val="solid"/>
              <a:bevel/>
            </a:ln>
          </p:spPr>
          <p:txBody>
            <a:bodyPr rtlCol="0" anchor="ctr"/>
            <a:lstStyle/>
            <a:p>
              <a:endParaRPr lang="zh-CN" altLang="en-US">
                <a:latin typeface="Arial" panose="020B0604020202020204" pitchFamily="34" charset="0"/>
              </a:endParaRPr>
            </a:p>
          </p:txBody>
        </p:sp>
        <p:sp>
          <p:nvSpPr>
            <p:cNvPr id="454" name="任意多边形: 形状 453">
              <a:extLst>
                <a:ext uri="{FF2B5EF4-FFF2-40B4-BE49-F238E27FC236}">
                  <a16:creationId xmlns:a16="http://schemas.microsoft.com/office/drawing/2014/main" id="{364104F3-4505-ED27-1F53-1396C4ADF416}"/>
                </a:ext>
              </a:extLst>
            </p:cNvPr>
            <p:cNvSpPr/>
            <p:nvPr/>
          </p:nvSpPr>
          <p:spPr>
            <a:xfrm>
              <a:off x="7860469" y="5532145"/>
              <a:ext cx="3300363" cy="358474"/>
            </a:xfrm>
            <a:custGeom>
              <a:avLst/>
              <a:gdLst>
                <a:gd name="connsiteX0" fmla="*/ 3300364 w 3300363"/>
                <a:gd name="connsiteY0" fmla="*/ 358475 h 358474"/>
                <a:gd name="connsiteX1" fmla="*/ 356362 w 3300363"/>
                <a:gd name="connsiteY1" fmla="*/ 358475 h 358474"/>
                <a:gd name="connsiteX2" fmla="*/ 0 w 3300363"/>
                <a:gd name="connsiteY2" fmla="*/ 0 h 358474"/>
                <a:gd name="connsiteX3" fmla="*/ 2973932 w 3300363"/>
                <a:gd name="connsiteY3" fmla="*/ 8451 h 358474"/>
              </a:gdLst>
              <a:ahLst/>
              <a:cxnLst>
                <a:cxn ang="0">
                  <a:pos x="connsiteX0" y="connsiteY0"/>
                </a:cxn>
                <a:cxn ang="0">
                  <a:pos x="connsiteX1" y="connsiteY1"/>
                </a:cxn>
                <a:cxn ang="0">
                  <a:pos x="connsiteX2" y="connsiteY2"/>
                </a:cxn>
                <a:cxn ang="0">
                  <a:pos x="connsiteX3" y="connsiteY3"/>
                </a:cxn>
              </a:cxnLst>
              <a:rect l="l" t="t" r="r" b="b"/>
              <a:pathLst>
                <a:path w="3300363" h="358474">
                  <a:moveTo>
                    <a:pt x="3300364" y="358475"/>
                  </a:moveTo>
                  <a:lnTo>
                    <a:pt x="356362" y="358475"/>
                  </a:lnTo>
                  <a:lnTo>
                    <a:pt x="0" y="0"/>
                  </a:lnTo>
                  <a:lnTo>
                    <a:pt x="2973932" y="8451"/>
                  </a:lnTo>
                  <a:close/>
                </a:path>
              </a:pathLst>
            </a:custGeom>
            <a:solidFill>
              <a:schemeClr val="accent2"/>
            </a:solidFill>
            <a:ln w="28047" cap="flat">
              <a:solidFill>
                <a:schemeClr val="accent3"/>
              </a:solidFill>
              <a:prstDash val="solid"/>
              <a:bevel/>
            </a:ln>
          </p:spPr>
          <p:txBody>
            <a:bodyPr rtlCol="0" anchor="ctr"/>
            <a:lstStyle/>
            <a:p>
              <a:endParaRPr lang="zh-CN" altLang="en-US">
                <a:latin typeface="Arial" panose="020B0604020202020204" pitchFamily="34" charset="0"/>
              </a:endParaRPr>
            </a:p>
          </p:txBody>
        </p:sp>
        <p:sp>
          <p:nvSpPr>
            <p:cNvPr id="455" name="任意多边形: 形状 454">
              <a:extLst>
                <a:ext uri="{FF2B5EF4-FFF2-40B4-BE49-F238E27FC236}">
                  <a16:creationId xmlns:a16="http://schemas.microsoft.com/office/drawing/2014/main" id="{18653B62-9C30-4EC5-54F0-AA6DD72D9095}"/>
                </a:ext>
              </a:extLst>
            </p:cNvPr>
            <p:cNvSpPr/>
            <p:nvPr/>
          </p:nvSpPr>
          <p:spPr>
            <a:xfrm>
              <a:off x="10843910" y="4609759"/>
              <a:ext cx="328613" cy="1279170"/>
            </a:xfrm>
            <a:custGeom>
              <a:avLst/>
              <a:gdLst>
                <a:gd name="connsiteX0" fmla="*/ 325656 w 328613"/>
                <a:gd name="connsiteY0" fmla="*/ 1279171 h 1279170"/>
                <a:gd name="connsiteX1" fmla="*/ 328613 w 328613"/>
                <a:gd name="connsiteY1" fmla="*/ 352981 h 1279170"/>
                <a:gd name="connsiteX2" fmla="*/ 0 w 328613"/>
                <a:gd name="connsiteY2" fmla="*/ 0 h 1279170"/>
                <a:gd name="connsiteX3" fmla="*/ 0 w 328613"/>
                <a:gd name="connsiteY3" fmla="*/ 933373 h 1279170"/>
              </a:gdLst>
              <a:ahLst/>
              <a:cxnLst>
                <a:cxn ang="0">
                  <a:pos x="connsiteX0" y="connsiteY0"/>
                </a:cxn>
                <a:cxn ang="0">
                  <a:pos x="connsiteX1" y="connsiteY1"/>
                </a:cxn>
                <a:cxn ang="0">
                  <a:pos x="connsiteX2" y="connsiteY2"/>
                </a:cxn>
                <a:cxn ang="0">
                  <a:pos x="connsiteX3" y="connsiteY3"/>
                </a:cxn>
              </a:cxnLst>
              <a:rect l="l" t="t" r="r" b="b"/>
              <a:pathLst>
                <a:path w="328613" h="1279170">
                  <a:moveTo>
                    <a:pt x="325656" y="1279171"/>
                  </a:moveTo>
                  <a:lnTo>
                    <a:pt x="328613" y="352981"/>
                  </a:lnTo>
                  <a:lnTo>
                    <a:pt x="0" y="0"/>
                  </a:lnTo>
                  <a:lnTo>
                    <a:pt x="0" y="933373"/>
                  </a:lnTo>
                  <a:close/>
                </a:path>
              </a:pathLst>
            </a:custGeom>
            <a:solidFill>
              <a:schemeClr val="accent2"/>
            </a:solidFill>
            <a:ln w="28034" cap="flat">
              <a:solidFill>
                <a:schemeClr val="accent3"/>
              </a:solidFill>
              <a:prstDash val="solid"/>
              <a:bevel/>
            </a:ln>
          </p:spPr>
          <p:txBody>
            <a:bodyPr rtlCol="0" anchor="ctr"/>
            <a:lstStyle/>
            <a:p>
              <a:endParaRPr lang="zh-CN" altLang="en-US">
                <a:latin typeface="Arial" panose="020B0604020202020204" pitchFamily="34" charset="0"/>
              </a:endParaRPr>
            </a:p>
          </p:txBody>
        </p:sp>
        <p:grpSp>
          <p:nvGrpSpPr>
            <p:cNvPr id="456" name="图形 4">
              <a:extLst>
                <a:ext uri="{FF2B5EF4-FFF2-40B4-BE49-F238E27FC236}">
                  <a16:creationId xmlns:a16="http://schemas.microsoft.com/office/drawing/2014/main" id="{3C1166C1-763B-1D6D-B2BB-8CF96A1509AB}"/>
                </a:ext>
              </a:extLst>
            </p:cNvPr>
            <p:cNvGrpSpPr/>
            <p:nvPr/>
          </p:nvGrpSpPr>
          <p:grpSpPr>
            <a:xfrm>
              <a:off x="8031890" y="4703498"/>
              <a:ext cx="2639543" cy="726175"/>
              <a:chOff x="8155107" y="4703498"/>
              <a:chExt cx="2639543" cy="726175"/>
            </a:xfrm>
            <a:solidFill>
              <a:schemeClr val="accent3"/>
            </a:solidFill>
          </p:grpSpPr>
          <p:sp>
            <p:nvSpPr>
              <p:cNvPr id="457" name="任意多边形: 形状 456">
                <a:extLst>
                  <a:ext uri="{FF2B5EF4-FFF2-40B4-BE49-F238E27FC236}">
                    <a16:creationId xmlns:a16="http://schemas.microsoft.com/office/drawing/2014/main" id="{8073DEE6-FB40-87B3-680F-3478703B3A5D}"/>
                  </a:ext>
                </a:extLst>
              </p:cNvPr>
              <p:cNvSpPr/>
              <p:nvPr/>
            </p:nvSpPr>
            <p:spPr>
              <a:xfrm>
                <a:off x="8155107"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58" name="任意多边形: 形状 457">
                <a:extLst>
                  <a:ext uri="{FF2B5EF4-FFF2-40B4-BE49-F238E27FC236}">
                    <a16:creationId xmlns:a16="http://schemas.microsoft.com/office/drawing/2014/main" id="{66870628-7A27-CC2A-1DCD-72C53A10C83E}"/>
                  </a:ext>
                </a:extLst>
              </p:cNvPr>
              <p:cNvSpPr/>
              <p:nvPr/>
            </p:nvSpPr>
            <p:spPr>
              <a:xfrm>
                <a:off x="8328851" y="4703498"/>
                <a:ext cx="28452" cy="28593"/>
              </a:xfrm>
              <a:custGeom>
                <a:avLst/>
                <a:gdLst>
                  <a:gd name="connsiteX0" fmla="*/ 28452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0" y="22193"/>
                      <a:pt x="0" y="14297"/>
                    </a:cubicBezTo>
                    <a:cubicBezTo>
                      <a:pt x="0"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59" name="任意多边形: 形状 458">
                <a:extLst>
                  <a:ext uri="{FF2B5EF4-FFF2-40B4-BE49-F238E27FC236}">
                    <a16:creationId xmlns:a16="http://schemas.microsoft.com/office/drawing/2014/main" id="{24B43097-3634-9522-422B-3464683F33E9}"/>
                  </a:ext>
                </a:extLst>
              </p:cNvPr>
              <p:cNvSpPr/>
              <p:nvPr/>
            </p:nvSpPr>
            <p:spPr>
              <a:xfrm>
                <a:off x="8502595"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4"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0" name="任意多边形: 形状 459">
                <a:extLst>
                  <a:ext uri="{FF2B5EF4-FFF2-40B4-BE49-F238E27FC236}">
                    <a16:creationId xmlns:a16="http://schemas.microsoft.com/office/drawing/2014/main" id="{19A3544D-4E05-52DA-F2A7-7005C3398CCD}"/>
                  </a:ext>
                </a:extLst>
              </p:cNvPr>
              <p:cNvSpPr/>
              <p:nvPr/>
            </p:nvSpPr>
            <p:spPr>
              <a:xfrm>
                <a:off x="8676339" y="4703498"/>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1" name="任意多边形: 形状 460">
                <a:extLst>
                  <a:ext uri="{FF2B5EF4-FFF2-40B4-BE49-F238E27FC236}">
                    <a16:creationId xmlns:a16="http://schemas.microsoft.com/office/drawing/2014/main" id="{D75FB880-103A-8DD5-F8B2-AF0CE2B61ECB}"/>
                  </a:ext>
                </a:extLst>
              </p:cNvPr>
              <p:cNvSpPr/>
              <p:nvPr/>
            </p:nvSpPr>
            <p:spPr>
              <a:xfrm>
                <a:off x="8155107"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2" name="任意多边形: 形状 461">
                <a:extLst>
                  <a:ext uri="{FF2B5EF4-FFF2-40B4-BE49-F238E27FC236}">
                    <a16:creationId xmlns:a16="http://schemas.microsoft.com/office/drawing/2014/main" id="{756083FB-7B71-ADD5-F487-32D57B024392}"/>
                  </a:ext>
                </a:extLst>
              </p:cNvPr>
              <p:cNvSpPr/>
              <p:nvPr/>
            </p:nvSpPr>
            <p:spPr>
              <a:xfrm>
                <a:off x="8328851" y="4877876"/>
                <a:ext cx="28452" cy="28593"/>
              </a:xfrm>
              <a:custGeom>
                <a:avLst/>
                <a:gdLst>
                  <a:gd name="connsiteX0" fmla="*/ 28452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0" y="22193"/>
                      <a:pt x="0" y="14297"/>
                    </a:cubicBezTo>
                    <a:cubicBezTo>
                      <a:pt x="0"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3" name="任意多边形: 形状 462">
                <a:extLst>
                  <a:ext uri="{FF2B5EF4-FFF2-40B4-BE49-F238E27FC236}">
                    <a16:creationId xmlns:a16="http://schemas.microsoft.com/office/drawing/2014/main" id="{23D0FED1-4750-9705-4C02-3B8368A63CD2}"/>
                  </a:ext>
                </a:extLst>
              </p:cNvPr>
              <p:cNvSpPr/>
              <p:nvPr/>
            </p:nvSpPr>
            <p:spPr>
              <a:xfrm>
                <a:off x="8502595"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4"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4" name="任意多边形: 形状 463">
                <a:extLst>
                  <a:ext uri="{FF2B5EF4-FFF2-40B4-BE49-F238E27FC236}">
                    <a16:creationId xmlns:a16="http://schemas.microsoft.com/office/drawing/2014/main" id="{46707F80-81DD-1997-D615-C1ED7B6B46AB}"/>
                  </a:ext>
                </a:extLst>
              </p:cNvPr>
              <p:cNvSpPr/>
              <p:nvPr/>
            </p:nvSpPr>
            <p:spPr>
              <a:xfrm>
                <a:off x="8676339" y="4877876"/>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5" name="任意多边形: 形状 464">
                <a:extLst>
                  <a:ext uri="{FF2B5EF4-FFF2-40B4-BE49-F238E27FC236}">
                    <a16:creationId xmlns:a16="http://schemas.microsoft.com/office/drawing/2014/main" id="{E2B4EFB8-0F75-2179-D2C5-79CFAD2B754E}"/>
                  </a:ext>
                </a:extLst>
              </p:cNvPr>
              <p:cNvSpPr/>
              <p:nvPr/>
            </p:nvSpPr>
            <p:spPr>
              <a:xfrm>
                <a:off x="8855083" y="4703498"/>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6" name="任意多边形: 形状 465">
                <a:extLst>
                  <a:ext uri="{FF2B5EF4-FFF2-40B4-BE49-F238E27FC236}">
                    <a16:creationId xmlns:a16="http://schemas.microsoft.com/office/drawing/2014/main" id="{549C3D61-CE4A-1F4D-47DE-4F40D1620228}"/>
                  </a:ext>
                </a:extLst>
              </p:cNvPr>
              <p:cNvSpPr/>
              <p:nvPr/>
            </p:nvSpPr>
            <p:spPr>
              <a:xfrm>
                <a:off x="9028827"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7" name="任意多边形: 形状 466">
                <a:extLst>
                  <a:ext uri="{FF2B5EF4-FFF2-40B4-BE49-F238E27FC236}">
                    <a16:creationId xmlns:a16="http://schemas.microsoft.com/office/drawing/2014/main" id="{B3D64C31-F2B9-D37F-721F-77888FF0EC79}"/>
                  </a:ext>
                </a:extLst>
              </p:cNvPr>
              <p:cNvSpPr/>
              <p:nvPr/>
            </p:nvSpPr>
            <p:spPr>
              <a:xfrm>
                <a:off x="9202571"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8" name="任意多边形: 形状 467">
                <a:extLst>
                  <a:ext uri="{FF2B5EF4-FFF2-40B4-BE49-F238E27FC236}">
                    <a16:creationId xmlns:a16="http://schemas.microsoft.com/office/drawing/2014/main" id="{0EB7718C-43E8-64CB-1C37-75F02957DF00}"/>
                  </a:ext>
                </a:extLst>
              </p:cNvPr>
              <p:cNvSpPr/>
              <p:nvPr/>
            </p:nvSpPr>
            <p:spPr>
              <a:xfrm>
                <a:off x="9376316" y="4703498"/>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69" name="任意多边形: 形状 468">
                <a:extLst>
                  <a:ext uri="{FF2B5EF4-FFF2-40B4-BE49-F238E27FC236}">
                    <a16:creationId xmlns:a16="http://schemas.microsoft.com/office/drawing/2014/main" id="{FDE827EE-715F-E3A7-8BED-79AD6928A659}"/>
                  </a:ext>
                </a:extLst>
              </p:cNvPr>
              <p:cNvSpPr/>
              <p:nvPr/>
            </p:nvSpPr>
            <p:spPr>
              <a:xfrm>
                <a:off x="9550060"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0" name="任意多边形: 形状 469">
                <a:extLst>
                  <a:ext uri="{FF2B5EF4-FFF2-40B4-BE49-F238E27FC236}">
                    <a16:creationId xmlns:a16="http://schemas.microsoft.com/office/drawing/2014/main" id="{649304D1-38E4-2D42-0A07-D48577E08815}"/>
                  </a:ext>
                </a:extLst>
              </p:cNvPr>
              <p:cNvSpPr/>
              <p:nvPr/>
            </p:nvSpPr>
            <p:spPr>
              <a:xfrm>
                <a:off x="9723804"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1" name="任意多边形: 形状 470">
                <a:extLst>
                  <a:ext uri="{FF2B5EF4-FFF2-40B4-BE49-F238E27FC236}">
                    <a16:creationId xmlns:a16="http://schemas.microsoft.com/office/drawing/2014/main" id="{7DED64BE-1212-5E04-120F-46D81F57DF04}"/>
                  </a:ext>
                </a:extLst>
              </p:cNvPr>
              <p:cNvSpPr/>
              <p:nvPr/>
            </p:nvSpPr>
            <p:spPr>
              <a:xfrm>
                <a:off x="9897548" y="4703498"/>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2" name="任意多边形: 形状 471">
                <a:extLst>
                  <a:ext uri="{FF2B5EF4-FFF2-40B4-BE49-F238E27FC236}">
                    <a16:creationId xmlns:a16="http://schemas.microsoft.com/office/drawing/2014/main" id="{731BA690-70F5-4C07-5D4D-3CC6B14F63D3}"/>
                  </a:ext>
                </a:extLst>
              </p:cNvPr>
              <p:cNvSpPr/>
              <p:nvPr/>
            </p:nvSpPr>
            <p:spPr>
              <a:xfrm>
                <a:off x="10071222"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3" name="任意多边形: 形状 472">
                <a:extLst>
                  <a:ext uri="{FF2B5EF4-FFF2-40B4-BE49-F238E27FC236}">
                    <a16:creationId xmlns:a16="http://schemas.microsoft.com/office/drawing/2014/main" id="{CD4789FA-2BDA-E813-1FF5-CD1016E5C3C2}"/>
                  </a:ext>
                </a:extLst>
              </p:cNvPr>
              <p:cNvSpPr/>
              <p:nvPr/>
            </p:nvSpPr>
            <p:spPr>
              <a:xfrm>
                <a:off x="10244966"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4" name="任意多边形: 形状 473">
                <a:extLst>
                  <a:ext uri="{FF2B5EF4-FFF2-40B4-BE49-F238E27FC236}">
                    <a16:creationId xmlns:a16="http://schemas.microsoft.com/office/drawing/2014/main" id="{B7C42943-F7F4-3EB2-07C0-63D4C0E271C6}"/>
                  </a:ext>
                </a:extLst>
              </p:cNvPr>
              <p:cNvSpPr/>
              <p:nvPr/>
            </p:nvSpPr>
            <p:spPr>
              <a:xfrm>
                <a:off x="10418710" y="4703498"/>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5" name="任意多边形: 形状 474">
                <a:extLst>
                  <a:ext uri="{FF2B5EF4-FFF2-40B4-BE49-F238E27FC236}">
                    <a16:creationId xmlns:a16="http://schemas.microsoft.com/office/drawing/2014/main" id="{3319D375-2149-5609-8C86-8F94C53832FD}"/>
                  </a:ext>
                </a:extLst>
              </p:cNvPr>
              <p:cNvSpPr/>
              <p:nvPr/>
            </p:nvSpPr>
            <p:spPr>
              <a:xfrm>
                <a:off x="10592454" y="4703498"/>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6" name="任意多边形: 形状 475">
                <a:extLst>
                  <a:ext uri="{FF2B5EF4-FFF2-40B4-BE49-F238E27FC236}">
                    <a16:creationId xmlns:a16="http://schemas.microsoft.com/office/drawing/2014/main" id="{0DCBDEDF-8D64-2A90-D517-AE77F155FAC6}"/>
                  </a:ext>
                </a:extLst>
              </p:cNvPr>
              <p:cNvSpPr/>
              <p:nvPr/>
            </p:nvSpPr>
            <p:spPr>
              <a:xfrm>
                <a:off x="10766198" y="4703498"/>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7" name="任意多边形: 形状 476">
                <a:extLst>
                  <a:ext uri="{FF2B5EF4-FFF2-40B4-BE49-F238E27FC236}">
                    <a16:creationId xmlns:a16="http://schemas.microsoft.com/office/drawing/2014/main" id="{5BFD2082-F814-3388-966E-48E85B3C3360}"/>
                  </a:ext>
                </a:extLst>
              </p:cNvPr>
              <p:cNvSpPr/>
              <p:nvPr/>
            </p:nvSpPr>
            <p:spPr>
              <a:xfrm>
                <a:off x="8855083" y="4877876"/>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8" name="任意多边形: 形状 477">
                <a:extLst>
                  <a:ext uri="{FF2B5EF4-FFF2-40B4-BE49-F238E27FC236}">
                    <a16:creationId xmlns:a16="http://schemas.microsoft.com/office/drawing/2014/main" id="{7E01A534-EF6B-BD8A-AA38-4C3641655C4C}"/>
                  </a:ext>
                </a:extLst>
              </p:cNvPr>
              <p:cNvSpPr/>
              <p:nvPr/>
            </p:nvSpPr>
            <p:spPr>
              <a:xfrm>
                <a:off x="9028827"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79" name="任意多边形: 形状 478">
                <a:extLst>
                  <a:ext uri="{FF2B5EF4-FFF2-40B4-BE49-F238E27FC236}">
                    <a16:creationId xmlns:a16="http://schemas.microsoft.com/office/drawing/2014/main" id="{0C9AB0B1-9B49-5F06-03BB-7D534C713E54}"/>
                  </a:ext>
                </a:extLst>
              </p:cNvPr>
              <p:cNvSpPr/>
              <p:nvPr/>
            </p:nvSpPr>
            <p:spPr>
              <a:xfrm>
                <a:off x="9202571"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0" name="任意多边形: 形状 479">
                <a:extLst>
                  <a:ext uri="{FF2B5EF4-FFF2-40B4-BE49-F238E27FC236}">
                    <a16:creationId xmlns:a16="http://schemas.microsoft.com/office/drawing/2014/main" id="{F56830FA-5E5C-DAE0-4C5B-BF96A3347B01}"/>
                  </a:ext>
                </a:extLst>
              </p:cNvPr>
              <p:cNvSpPr/>
              <p:nvPr/>
            </p:nvSpPr>
            <p:spPr>
              <a:xfrm>
                <a:off x="9376316" y="4877876"/>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1" name="任意多边形: 形状 480">
                <a:extLst>
                  <a:ext uri="{FF2B5EF4-FFF2-40B4-BE49-F238E27FC236}">
                    <a16:creationId xmlns:a16="http://schemas.microsoft.com/office/drawing/2014/main" id="{27C25D4C-517F-0290-5FA2-769586FF8F04}"/>
                  </a:ext>
                </a:extLst>
              </p:cNvPr>
              <p:cNvSpPr/>
              <p:nvPr/>
            </p:nvSpPr>
            <p:spPr>
              <a:xfrm>
                <a:off x="9550060"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2" name="任意多边形: 形状 481">
                <a:extLst>
                  <a:ext uri="{FF2B5EF4-FFF2-40B4-BE49-F238E27FC236}">
                    <a16:creationId xmlns:a16="http://schemas.microsoft.com/office/drawing/2014/main" id="{A696D832-1020-3579-DC99-EB0384EC2769}"/>
                  </a:ext>
                </a:extLst>
              </p:cNvPr>
              <p:cNvSpPr/>
              <p:nvPr/>
            </p:nvSpPr>
            <p:spPr>
              <a:xfrm>
                <a:off x="9723804"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3" name="任意多边形: 形状 482">
                <a:extLst>
                  <a:ext uri="{FF2B5EF4-FFF2-40B4-BE49-F238E27FC236}">
                    <a16:creationId xmlns:a16="http://schemas.microsoft.com/office/drawing/2014/main" id="{06AD3137-9FDE-0C05-9794-EB501C354E37}"/>
                  </a:ext>
                </a:extLst>
              </p:cNvPr>
              <p:cNvSpPr/>
              <p:nvPr/>
            </p:nvSpPr>
            <p:spPr>
              <a:xfrm>
                <a:off x="9897548" y="4877876"/>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4" name="任意多边形: 形状 483">
                <a:extLst>
                  <a:ext uri="{FF2B5EF4-FFF2-40B4-BE49-F238E27FC236}">
                    <a16:creationId xmlns:a16="http://schemas.microsoft.com/office/drawing/2014/main" id="{BC7C6435-1698-656A-FADE-73C764A19215}"/>
                  </a:ext>
                </a:extLst>
              </p:cNvPr>
              <p:cNvSpPr/>
              <p:nvPr/>
            </p:nvSpPr>
            <p:spPr>
              <a:xfrm>
                <a:off x="10071222"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5" name="任意多边形: 形状 484">
                <a:extLst>
                  <a:ext uri="{FF2B5EF4-FFF2-40B4-BE49-F238E27FC236}">
                    <a16:creationId xmlns:a16="http://schemas.microsoft.com/office/drawing/2014/main" id="{6773B553-9EC6-A4E0-6586-AC72932F682F}"/>
                  </a:ext>
                </a:extLst>
              </p:cNvPr>
              <p:cNvSpPr/>
              <p:nvPr/>
            </p:nvSpPr>
            <p:spPr>
              <a:xfrm>
                <a:off x="10244966"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86" name="任意多边形: 形状 485">
                <a:extLst>
                  <a:ext uri="{FF2B5EF4-FFF2-40B4-BE49-F238E27FC236}">
                    <a16:creationId xmlns:a16="http://schemas.microsoft.com/office/drawing/2014/main" id="{DF806D1B-4EDF-6136-0E29-DEF5D5630FD3}"/>
                  </a:ext>
                </a:extLst>
              </p:cNvPr>
              <p:cNvSpPr/>
              <p:nvPr/>
            </p:nvSpPr>
            <p:spPr>
              <a:xfrm>
                <a:off x="10418710" y="4877876"/>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94" name="任意多边形: 形状 493">
                <a:extLst>
                  <a:ext uri="{FF2B5EF4-FFF2-40B4-BE49-F238E27FC236}">
                    <a16:creationId xmlns:a16="http://schemas.microsoft.com/office/drawing/2014/main" id="{89F6EB8D-A843-D35C-0AF1-38716B533732}"/>
                  </a:ext>
                </a:extLst>
              </p:cNvPr>
              <p:cNvSpPr/>
              <p:nvPr/>
            </p:nvSpPr>
            <p:spPr>
              <a:xfrm>
                <a:off x="10592454" y="4877876"/>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96" name="任意多边形: 形状 495">
                <a:extLst>
                  <a:ext uri="{FF2B5EF4-FFF2-40B4-BE49-F238E27FC236}">
                    <a16:creationId xmlns:a16="http://schemas.microsoft.com/office/drawing/2014/main" id="{8F782A27-BEDA-5943-95FB-8D5BD8F5B9D5}"/>
                  </a:ext>
                </a:extLst>
              </p:cNvPr>
              <p:cNvSpPr/>
              <p:nvPr/>
            </p:nvSpPr>
            <p:spPr>
              <a:xfrm>
                <a:off x="10766198" y="4877876"/>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grpSp>
            <p:nvGrpSpPr>
              <p:cNvPr id="497" name="图形 4">
                <a:extLst>
                  <a:ext uri="{FF2B5EF4-FFF2-40B4-BE49-F238E27FC236}">
                    <a16:creationId xmlns:a16="http://schemas.microsoft.com/office/drawing/2014/main" id="{892D10FF-8463-98AF-44ED-F1559DE715A5}"/>
                  </a:ext>
                </a:extLst>
              </p:cNvPr>
              <p:cNvGrpSpPr/>
              <p:nvPr/>
            </p:nvGrpSpPr>
            <p:grpSpPr>
              <a:xfrm>
                <a:off x="8155107" y="5052324"/>
                <a:ext cx="2639543" cy="28593"/>
                <a:chOff x="8155107" y="5052324"/>
                <a:chExt cx="2639543" cy="28593"/>
              </a:xfrm>
              <a:grpFill/>
            </p:grpSpPr>
            <p:sp>
              <p:nvSpPr>
                <p:cNvPr id="498" name="任意多边形: 形状 497">
                  <a:extLst>
                    <a:ext uri="{FF2B5EF4-FFF2-40B4-BE49-F238E27FC236}">
                      <a16:creationId xmlns:a16="http://schemas.microsoft.com/office/drawing/2014/main" id="{B4D15014-3E9C-9026-AB29-0329F2A344B0}"/>
                    </a:ext>
                  </a:extLst>
                </p:cNvPr>
                <p:cNvSpPr/>
                <p:nvPr/>
              </p:nvSpPr>
              <p:spPr>
                <a:xfrm>
                  <a:off x="8155107"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499" name="任意多边形: 形状 498">
                  <a:extLst>
                    <a:ext uri="{FF2B5EF4-FFF2-40B4-BE49-F238E27FC236}">
                      <a16:creationId xmlns:a16="http://schemas.microsoft.com/office/drawing/2014/main" id="{23E43A47-4041-BBC1-C367-52C4B21D25B3}"/>
                    </a:ext>
                  </a:extLst>
                </p:cNvPr>
                <p:cNvSpPr/>
                <p:nvPr/>
              </p:nvSpPr>
              <p:spPr>
                <a:xfrm>
                  <a:off x="8328851" y="5052324"/>
                  <a:ext cx="28452" cy="28593"/>
                </a:xfrm>
                <a:custGeom>
                  <a:avLst/>
                  <a:gdLst>
                    <a:gd name="connsiteX0" fmla="*/ 28452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0" y="22193"/>
                        <a:pt x="0" y="14297"/>
                      </a:cubicBezTo>
                      <a:cubicBezTo>
                        <a:pt x="0"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0" name="任意多边形: 形状 499">
                  <a:extLst>
                    <a:ext uri="{FF2B5EF4-FFF2-40B4-BE49-F238E27FC236}">
                      <a16:creationId xmlns:a16="http://schemas.microsoft.com/office/drawing/2014/main" id="{2D73EB5C-B26D-97C6-D273-9D628936EE47}"/>
                    </a:ext>
                  </a:extLst>
                </p:cNvPr>
                <p:cNvSpPr/>
                <p:nvPr/>
              </p:nvSpPr>
              <p:spPr>
                <a:xfrm>
                  <a:off x="8502595"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4"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1" name="任意多边形: 形状 500">
                  <a:extLst>
                    <a:ext uri="{FF2B5EF4-FFF2-40B4-BE49-F238E27FC236}">
                      <a16:creationId xmlns:a16="http://schemas.microsoft.com/office/drawing/2014/main" id="{D3E3FDF7-804F-A39B-93C5-6F501136FCC4}"/>
                    </a:ext>
                  </a:extLst>
                </p:cNvPr>
                <p:cNvSpPr/>
                <p:nvPr/>
              </p:nvSpPr>
              <p:spPr>
                <a:xfrm>
                  <a:off x="8676339" y="5052324"/>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2" name="任意多边形: 形状 501">
                  <a:extLst>
                    <a:ext uri="{FF2B5EF4-FFF2-40B4-BE49-F238E27FC236}">
                      <a16:creationId xmlns:a16="http://schemas.microsoft.com/office/drawing/2014/main" id="{2246EDF9-B3B2-E991-56FC-B0C20D09376A}"/>
                    </a:ext>
                  </a:extLst>
                </p:cNvPr>
                <p:cNvSpPr/>
                <p:nvPr/>
              </p:nvSpPr>
              <p:spPr>
                <a:xfrm>
                  <a:off x="8855083" y="5052324"/>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3" name="任意多边形: 形状 502">
                  <a:extLst>
                    <a:ext uri="{FF2B5EF4-FFF2-40B4-BE49-F238E27FC236}">
                      <a16:creationId xmlns:a16="http://schemas.microsoft.com/office/drawing/2014/main" id="{B0B19001-33C8-FD96-76B9-30464C866049}"/>
                    </a:ext>
                  </a:extLst>
                </p:cNvPr>
                <p:cNvSpPr/>
                <p:nvPr/>
              </p:nvSpPr>
              <p:spPr>
                <a:xfrm>
                  <a:off x="9028827"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4" name="任意多边形: 形状 503">
                  <a:extLst>
                    <a:ext uri="{FF2B5EF4-FFF2-40B4-BE49-F238E27FC236}">
                      <a16:creationId xmlns:a16="http://schemas.microsoft.com/office/drawing/2014/main" id="{40B56F64-4DB0-147C-C01B-703440F810B7}"/>
                    </a:ext>
                  </a:extLst>
                </p:cNvPr>
                <p:cNvSpPr/>
                <p:nvPr/>
              </p:nvSpPr>
              <p:spPr>
                <a:xfrm>
                  <a:off x="9202571"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5" name="任意多边形: 形状 504">
                  <a:extLst>
                    <a:ext uri="{FF2B5EF4-FFF2-40B4-BE49-F238E27FC236}">
                      <a16:creationId xmlns:a16="http://schemas.microsoft.com/office/drawing/2014/main" id="{D79BC038-1146-B381-6660-6A0D8F2E9DC9}"/>
                    </a:ext>
                  </a:extLst>
                </p:cNvPr>
                <p:cNvSpPr/>
                <p:nvPr/>
              </p:nvSpPr>
              <p:spPr>
                <a:xfrm>
                  <a:off x="9376316" y="5052324"/>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6" name="任意多边形: 形状 505">
                  <a:extLst>
                    <a:ext uri="{FF2B5EF4-FFF2-40B4-BE49-F238E27FC236}">
                      <a16:creationId xmlns:a16="http://schemas.microsoft.com/office/drawing/2014/main" id="{38E841CC-8E66-6AB6-552E-4B6FF43537B0}"/>
                    </a:ext>
                  </a:extLst>
                </p:cNvPr>
                <p:cNvSpPr/>
                <p:nvPr/>
              </p:nvSpPr>
              <p:spPr>
                <a:xfrm>
                  <a:off x="9550060"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09" name="任意多边形: 形状 508">
                  <a:extLst>
                    <a:ext uri="{FF2B5EF4-FFF2-40B4-BE49-F238E27FC236}">
                      <a16:creationId xmlns:a16="http://schemas.microsoft.com/office/drawing/2014/main" id="{4E551E63-F04C-5FA2-B75A-195601281256}"/>
                    </a:ext>
                  </a:extLst>
                </p:cNvPr>
                <p:cNvSpPr/>
                <p:nvPr/>
              </p:nvSpPr>
              <p:spPr>
                <a:xfrm>
                  <a:off x="9723804"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0" name="任意多边形: 形状 509">
                  <a:extLst>
                    <a:ext uri="{FF2B5EF4-FFF2-40B4-BE49-F238E27FC236}">
                      <a16:creationId xmlns:a16="http://schemas.microsoft.com/office/drawing/2014/main" id="{E329B2C9-8698-6836-BA5F-55773AAC5B40}"/>
                    </a:ext>
                  </a:extLst>
                </p:cNvPr>
                <p:cNvSpPr/>
                <p:nvPr/>
              </p:nvSpPr>
              <p:spPr>
                <a:xfrm>
                  <a:off x="9897548" y="5052324"/>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1" name="任意多边形: 形状 510">
                  <a:extLst>
                    <a:ext uri="{FF2B5EF4-FFF2-40B4-BE49-F238E27FC236}">
                      <a16:creationId xmlns:a16="http://schemas.microsoft.com/office/drawing/2014/main" id="{A59276E0-4E90-A619-51A4-33C83AF9B0EA}"/>
                    </a:ext>
                  </a:extLst>
                </p:cNvPr>
                <p:cNvSpPr/>
                <p:nvPr/>
              </p:nvSpPr>
              <p:spPr>
                <a:xfrm>
                  <a:off x="10071222"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2" name="任意多边形: 形状 511">
                  <a:extLst>
                    <a:ext uri="{FF2B5EF4-FFF2-40B4-BE49-F238E27FC236}">
                      <a16:creationId xmlns:a16="http://schemas.microsoft.com/office/drawing/2014/main" id="{F99544DF-EA59-638B-B8D2-9DC00A6DF7CE}"/>
                    </a:ext>
                  </a:extLst>
                </p:cNvPr>
                <p:cNvSpPr/>
                <p:nvPr/>
              </p:nvSpPr>
              <p:spPr>
                <a:xfrm>
                  <a:off x="10244966"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3" name="任意多边形: 形状 512">
                  <a:extLst>
                    <a:ext uri="{FF2B5EF4-FFF2-40B4-BE49-F238E27FC236}">
                      <a16:creationId xmlns:a16="http://schemas.microsoft.com/office/drawing/2014/main" id="{86BF940D-C052-4249-3E55-6271656A9924}"/>
                    </a:ext>
                  </a:extLst>
                </p:cNvPr>
                <p:cNvSpPr/>
                <p:nvPr/>
              </p:nvSpPr>
              <p:spPr>
                <a:xfrm>
                  <a:off x="10418710" y="5052324"/>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4" name="任意多边形: 形状 513">
                  <a:extLst>
                    <a:ext uri="{FF2B5EF4-FFF2-40B4-BE49-F238E27FC236}">
                      <a16:creationId xmlns:a16="http://schemas.microsoft.com/office/drawing/2014/main" id="{BC548CC3-8041-F387-5F97-38A8D604282A}"/>
                    </a:ext>
                  </a:extLst>
                </p:cNvPr>
                <p:cNvSpPr/>
                <p:nvPr/>
              </p:nvSpPr>
              <p:spPr>
                <a:xfrm>
                  <a:off x="10592454" y="5052324"/>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5" name="任意多边形: 形状 514">
                  <a:extLst>
                    <a:ext uri="{FF2B5EF4-FFF2-40B4-BE49-F238E27FC236}">
                      <a16:creationId xmlns:a16="http://schemas.microsoft.com/office/drawing/2014/main" id="{143830BB-DC9F-63BA-B3D6-48B478A61840}"/>
                    </a:ext>
                  </a:extLst>
                </p:cNvPr>
                <p:cNvSpPr/>
                <p:nvPr/>
              </p:nvSpPr>
              <p:spPr>
                <a:xfrm>
                  <a:off x="10766198" y="5052324"/>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16" name="图形 4">
                <a:extLst>
                  <a:ext uri="{FF2B5EF4-FFF2-40B4-BE49-F238E27FC236}">
                    <a16:creationId xmlns:a16="http://schemas.microsoft.com/office/drawing/2014/main" id="{722C8BB8-28DA-8EB8-C2DE-B9988F5B0614}"/>
                  </a:ext>
                </a:extLst>
              </p:cNvPr>
              <p:cNvGrpSpPr/>
              <p:nvPr/>
            </p:nvGrpSpPr>
            <p:grpSpPr>
              <a:xfrm>
                <a:off x="8155107" y="5226702"/>
                <a:ext cx="2639543" cy="28593"/>
                <a:chOff x="8155107" y="5226702"/>
                <a:chExt cx="2639543" cy="28593"/>
              </a:xfrm>
              <a:grpFill/>
            </p:grpSpPr>
            <p:sp>
              <p:nvSpPr>
                <p:cNvPr id="517" name="任意多边形: 形状 516">
                  <a:extLst>
                    <a:ext uri="{FF2B5EF4-FFF2-40B4-BE49-F238E27FC236}">
                      <a16:creationId xmlns:a16="http://schemas.microsoft.com/office/drawing/2014/main" id="{66954BB2-8574-631C-E642-2CFC6DB7B403}"/>
                    </a:ext>
                  </a:extLst>
                </p:cNvPr>
                <p:cNvSpPr/>
                <p:nvPr/>
              </p:nvSpPr>
              <p:spPr>
                <a:xfrm>
                  <a:off x="8155107"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8" name="任意多边形: 形状 517">
                  <a:extLst>
                    <a:ext uri="{FF2B5EF4-FFF2-40B4-BE49-F238E27FC236}">
                      <a16:creationId xmlns:a16="http://schemas.microsoft.com/office/drawing/2014/main" id="{3B9651F7-7FD5-EAC7-B2CA-692FFCC1F0FC}"/>
                    </a:ext>
                  </a:extLst>
                </p:cNvPr>
                <p:cNvSpPr/>
                <p:nvPr/>
              </p:nvSpPr>
              <p:spPr>
                <a:xfrm>
                  <a:off x="8328851" y="5226702"/>
                  <a:ext cx="28452" cy="28593"/>
                </a:xfrm>
                <a:custGeom>
                  <a:avLst/>
                  <a:gdLst>
                    <a:gd name="connsiteX0" fmla="*/ 28452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0" y="22193"/>
                        <a:pt x="0" y="14297"/>
                      </a:cubicBezTo>
                      <a:cubicBezTo>
                        <a:pt x="0"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19" name="任意多边形: 形状 518">
                  <a:extLst>
                    <a:ext uri="{FF2B5EF4-FFF2-40B4-BE49-F238E27FC236}">
                      <a16:creationId xmlns:a16="http://schemas.microsoft.com/office/drawing/2014/main" id="{856D2140-99E6-88A5-14A3-4B6A2777B804}"/>
                    </a:ext>
                  </a:extLst>
                </p:cNvPr>
                <p:cNvSpPr/>
                <p:nvPr/>
              </p:nvSpPr>
              <p:spPr>
                <a:xfrm>
                  <a:off x="8502595"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4"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0" name="任意多边形: 形状 519">
                  <a:extLst>
                    <a:ext uri="{FF2B5EF4-FFF2-40B4-BE49-F238E27FC236}">
                      <a16:creationId xmlns:a16="http://schemas.microsoft.com/office/drawing/2014/main" id="{3A798ABE-ACEA-9680-AF4E-BF819C428B53}"/>
                    </a:ext>
                  </a:extLst>
                </p:cNvPr>
                <p:cNvSpPr/>
                <p:nvPr/>
              </p:nvSpPr>
              <p:spPr>
                <a:xfrm>
                  <a:off x="8676339" y="5226702"/>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1" name="任意多边形: 形状 520">
                  <a:extLst>
                    <a:ext uri="{FF2B5EF4-FFF2-40B4-BE49-F238E27FC236}">
                      <a16:creationId xmlns:a16="http://schemas.microsoft.com/office/drawing/2014/main" id="{987F9FD2-EA33-82CB-BB1F-EBD9F9F974B9}"/>
                    </a:ext>
                  </a:extLst>
                </p:cNvPr>
                <p:cNvSpPr/>
                <p:nvPr/>
              </p:nvSpPr>
              <p:spPr>
                <a:xfrm>
                  <a:off x="8855083" y="5226702"/>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2" name="任意多边形: 形状 521">
                  <a:extLst>
                    <a:ext uri="{FF2B5EF4-FFF2-40B4-BE49-F238E27FC236}">
                      <a16:creationId xmlns:a16="http://schemas.microsoft.com/office/drawing/2014/main" id="{9FC91CEC-1A3F-3A5F-11DA-54F0BBF1B7FB}"/>
                    </a:ext>
                  </a:extLst>
                </p:cNvPr>
                <p:cNvSpPr/>
                <p:nvPr/>
              </p:nvSpPr>
              <p:spPr>
                <a:xfrm>
                  <a:off x="9028827"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3" name="任意多边形: 形状 522">
                  <a:extLst>
                    <a:ext uri="{FF2B5EF4-FFF2-40B4-BE49-F238E27FC236}">
                      <a16:creationId xmlns:a16="http://schemas.microsoft.com/office/drawing/2014/main" id="{26D745FF-BC41-F8BC-5143-64B4700DC272}"/>
                    </a:ext>
                  </a:extLst>
                </p:cNvPr>
                <p:cNvSpPr/>
                <p:nvPr/>
              </p:nvSpPr>
              <p:spPr>
                <a:xfrm>
                  <a:off x="9202571"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4" name="任意多边形: 形状 523">
                  <a:extLst>
                    <a:ext uri="{FF2B5EF4-FFF2-40B4-BE49-F238E27FC236}">
                      <a16:creationId xmlns:a16="http://schemas.microsoft.com/office/drawing/2014/main" id="{1C9DDB05-7BE7-EC8C-3ED7-0FB28C416AB6}"/>
                    </a:ext>
                  </a:extLst>
                </p:cNvPr>
                <p:cNvSpPr/>
                <p:nvPr/>
              </p:nvSpPr>
              <p:spPr>
                <a:xfrm>
                  <a:off x="9376316" y="5226702"/>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5" name="任意多边形: 形状 524">
                  <a:extLst>
                    <a:ext uri="{FF2B5EF4-FFF2-40B4-BE49-F238E27FC236}">
                      <a16:creationId xmlns:a16="http://schemas.microsoft.com/office/drawing/2014/main" id="{25610330-1CDA-8858-E820-26853524A915}"/>
                    </a:ext>
                  </a:extLst>
                </p:cNvPr>
                <p:cNvSpPr/>
                <p:nvPr/>
              </p:nvSpPr>
              <p:spPr>
                <a:xfrm>
                  <a:off x="9550060"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6" name="任意多边形: 形状 525">
                  <a:extLst>
                    <a:ext uri="{FF2B5EF4-FFF2-40B4-BE49-F238E27FC236}">
                      <a16:creationId xmlns:a16="http://schemas.microsoft.com/office/drawing/2014/main" id="{088B3CD5-950D-A755-C6C2-EE771CC3FCA6}"/>
                    </a:ext>
                  </a:extLst>
                </p:cNvPr>
                <p:cNvSpPr/>
                <p:nvPr/>
              </p:nvSpPr>
              <p:spPr>
                <a:xfrm>
                  <a:off x="9723804"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7" name="任意多边形: 形状 526">
                  <a:extLst>
                    <a:ext uri="{FF2B5EF4-FFF2-40B4-BE49-F238E27FC236}">
                      <a16:creationId xmlns:a16="http://schemas.microsoft.com/office/drawing/2014/main" id="{22DD6622-5FFD-8600-424F-2E361EB03453}"/>
                    </a:ext>
                  </a:extLst>
                </p:cNvPr>
                <p:cNvSpPr/>
                <p:nvPr/>
              </p:nvSpPr>
              <p:spPr>
                <a:xfrm>
                  <a:off x="9897548" y="5226702"/>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8" name="任意多边形: 形状 527">
                  <a:extLst>
                    <a:ext uri="{FF2B5EF4-FFF2-40B4-BE49-F238E27FC236}">
                      <a16:creationId xmlns:a16="http://schemas.microsoft.com/office/drawing/2014/main" id="{D9935979-3710-1877-5113-16EACAC6A566}"/>
                    </a:ext>
                  </a:extLst>
                </p:cNvPr>
                <p:cNvSpPr/>
                <p:nvPr/>
              </p:nvSpPr>
              <p:spPr>
                <a:xfrm>
                  <a:off x="10071222"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29" name="任意多边形: 形状 528">
                  <a:extLst>
                    <a:ext uri="{FF2B5EF4-FFF2-40B4-BE49-F238E27FC236}">
                      <a16:creationId xmlns:a16="http://schemas.microsoft.com/office/drawing/2014/main" id="{4E1A09AD-CE97-EAD4-7B5B-F5521890AA01}"/>
                    </a:ext>
                  </a:extLst>
                </p:cNvPr>
                <p:cNvSpPr/>
                <p:nvPr/>
              </p:nvSpPr>
              <p:spPr>
                <a:xfrm>
                  <a:off x="10244966"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0" name="任意多边形: 形状 529">
                  <a:extLst>
                    <a:ext uri="{FF2B5EF4-FFF2-40B4-BE49-F238E27FC236}">
                      <a16:creationId xmlns:a16="http://schemas.microsoft.com/office/drawing/2014/main" id="{F2FDE8D4-2CBD-200D-26D6-4B014385317E}"/>
                    </a:ext>
                  </a:extLst>
                </p:cNvPr>
                <p:cNvSpPr/>
                <p:nvPr/>
              </p:nvSpPr>
              <p:spPr>
                <a:xfrm>
                  <a:off x="10418710" y="5226702"/>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1" name="任意多边形: 形状 530">
                  <a:extLst>
                    <a:ext uri="{FF2B5EF4-FFF2-40B4-BE49-F238E27FC236}">
                      <a16:creationId xmlns:a16="http://schemas.microsoft.com/office/drawing/2014/main" id="{5DE21BE9-E6CF-A469-9EB1-5E620EEAE0A6}"/>
                    </a:ext>
                  </a:extLst>
                </p:cNvPr>
                <p:cNvSpPr/>
                <p:nvPr/>
              </p:nvSpPr>
              <p:spPr>
                <a:xfrm>
                  <a:off x="10592454" y="5226702"/>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2" name="任意多边形: 形状 531">
                  <a:extLst>
                    <a:ext uri="{FF2B5EF4-FFF2-40B4-BE49-F238E27FC236}">
                      <a16:creationId xmlns:a16="http://schemas.microsoft.com/office/drawing/2014/main" id="{8D8CB732-EFD9-C9AE-5480-D5A2B6C80803}"/>
                    </a:ext>
                  </a:extLst>
                </p:cNvPr>
                <p:cNvSpPr/>
                <p:nvPr/>
              </p:nvSpPr>
              <p:spPr>
                <a:xfrm>
                  <a:off x="10766198" y="5226702"/>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grpSp>
          <p:sp>
            <p:nvSpPr>
              <p:cNvPr id="533" name="任意多边形: 形状 532">
                <a:extLst>
                  <a:ext uri="{FF2B5EF4-FFF2-40B4-BE49-F238E27FC236}">
                    <a16:creationId xmlns:a16="http://schemas.microsoft.com/office/drawing/2014/main" id="{5023097F-2E9B-A1F5-86B0-6B2E89D9616E}"/>
                  </a:ext>
                </a:extLst>
              </p:cNvPr>
              <p:cNvSpPr/>
              <p:nvPr/>
            </p:nvSpPr>
            <p:spPr>
              <a:xfrm>
                <a:off x="8155107"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4" name="任意多边形: 形状 533">
                <a:extLst>
                  <a:ext uri="{FF2B5EF4-FFF2-40B4-BE49-F238E27FC236}">
                    <a16:creationId xmlns:a16="http://schemas.microsoft.com/office/drawing/2014/main" id="{84C4B59D-6225-DDA0-01DA-FBA5E742C28E}"/>
                  </a:ext>
                </a:extLst>
              </p:cNvPr>
              <p:cNvSpPr/>
              <p:nvPr/>
            </p:nvSpPr>
            <p:spPr>
              <a:xfrm>
                <a:off x="8328851" y="5401080"/>
                <a:ext cx="28452" cy="28593"/>
              </a:xfrm>
              <a:custGeom>
                <a:avLst/>
                <a:gdLst>
                  <a:gd name="connsiteX0" fmla="*/ 28452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0" y="22193"/>
                      <a:pt x="0" y="14297"/>
                    </a:cubicBezTo>
                    <a:cubicBezTo>
                      <a:pt x="0"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5" name="任意多边形: 形状 534">
                <a:extLst>
                  <a:ext uri="{FF2B5EF4-FFF2-40B4-BE49-F238E27FC236}">
                    <a16:creationId xmlns:a16="http://schemas.microsoft.com/office/drawing/2014/main" id="{2E074CCA-1DED-CDB7-5429-6969D43BE5E5}"/>
                  </a:ext>
                </a:extLst>
              </p:cNvPr>
              <p:cNvSpPr/>
              <p:nvPr/>
            </p:nvSpPr>
            <p:spPr>
              <a:xfrm>
                <a:off x="8502595"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4"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6" name="任意多边形: 形状 535">
                <a:extLst>
                  <a:ext uri="{FF2B5EF4-FFF2-40B4-BE49-F238E27FC236}">
                    <a16:creationId xmlns:a16="http://schemas.microsoft.com/office/drawing/2014/main" id="{04E8ACBE-F4E3-86D7-2228-40A0764ED912}"/>
                  </a:ext>
                </a:extLst>
              </p:cNvPr>
              <p:cNvSpPr/>
              <p:nvPr/>
            </p:nvSpPr>
            <p:spPr>
              <a:xfrm>
                <a:off x="8676339" y="5401080"/>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7" name="任意多边形: 形状 536">
                <a:extLst>
                  <a:ext uri="{FF2B5EF4-FFF2-40B4-BE49-F238E27FC236}">
                    <a16:creationId xmlns:a16="http://schemas.microsoft.com/office/drawing/2014/main" id="{EE33E661-5485-9FD6-03AF-3E0FFEDA0AA1}"/>
                  </a:ext>
                </a:extLst>
              </p:cNvPr>
              <p:cNvSpPr/>
              <p:nvPr/>
            </p:nvSpPr>
            <p:spPr>
              <a:xfrm>
                <a:off x="8855083" y="5401080"/>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8" name="任意多边形: 形状 537">
                <a:extLst>
                  <a:ext uri="{FF2B5EF4-FFF2-40B4-BE49-F238E27FC236}">
                    <a16:creationId xmlns:a16="http://schemas.microsoft.com/office/drawing/2014/main" id="{8C195454-AF5F-52BF-AAD6-6AAB568D67AC}"/>
                  </a:ext>
                </a:extLst>
              </p:cNvPr>
              <p:cNvSpPr/>
              <p:nvPr/>
            </p:nvSpPr>
            <p:spPr>
              <a:xfrm>
                <a:off x="9028827"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39" name="任意多边形: 形状 538">
                <a:extLst>
                  <a:ext uri="{FF2B5EF4-FFF2-40B4-BE49-F238E27FC236}">
                    <a16:creationId xmlns:a16="http://schemas.microsoft.com/office/drawing/2014/main" id="{A20CD913-AE0B-30DD-537A-20A4FFB651A6}"/>
                  </a:ext>
                </a:extLst>
              </p:cNvPr>
              <p:cNvSpPr/>
              <p:nvPr/>
            </p:nvSpPr>
            <p:spPr>
              <a:xfrm>
                <a:off x="9202571"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0" name="任意多边形: 形状 539">
                <a:extLst>
                  <a:ext uri="{FF2B5EF4-FFF2-40B4-BE49-F238E27FC236}">
                    <a16:creationId xmlns:a16="http://schemas.microsoft.com/office/drawing/2014/main" id="{A0F43E34-31A0-3E03-57A8-EA112CBD5D1F}"/>
                  </a:ext>
                </a:extLst>
              </p:cNvPr>
              <p:cNvSpPr/>
              <p:nvPr/>
            </p:nvSpPr>
            <p:spPr>
              <a:xfrm>
                <a:off x="9376316" y="5401080"/>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1" name="任意多边形: 形状 540">
                <a:extLst>
                  <a:ext uri="{FF2B5EF4-FFF2-40B4-BE49-F238E27FC236}">
                    <a16:creationId xmlns:a16="http://schemas.microsoft.com/office/drawing/2014/main" id="{69813E5C-874A-1BC3-F2D6-FEFA47DCF38C}"/>
                  </a:ext>
                </a:extLst>
              </p:cNvPr>
              <p:cNvSpPr/>
              <p:nvPr/>
            </p:nvSpPr>
            <p:spPr>
              <a:xfrm>
                <a:off x="9550060"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2" name="任意多边形: 形状 541">
                <a:extLst>
                  <a:ext uri="{FF2B5EF4-FFF2-40B4-BE49-F238E27FC236}">
                    <a16:creationId xmlns:a16="http://schemas.microsoft.com/office/drawing/2014/main" id="{68EBDC66-031B-907B-2797-0E78B737E213}"/>
                  </a:ext>
                </a:extLst>
              </p:cNvPr>
              <p:cNvSpPr/>
              <p:nvPr/>
            </p:nvSpPr>
            <p:spPr>
              <a:xfrm>
                <a:off x="9723804"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3" name="任意多边形: 形状 542">
                <a:extLst>
                  <a:ext uri="{FF2B5EF4-FFF2-40B4-BE49-F238E27FC236}">
                    <a16:creationId xmlns:a16="http://schemas.microsoft.com/office/drawing/2014/main" id="{3CA212C9-0D0E-905F-9087-52AF5A093D37}"/>
                  </a:ext>
                </a:extLst>
              </p:cNvPr>
              <p:cNvSpPr/>
              <p:nvPr/>
            </p:nvSpPr>
            <p:spPr>
              <a:xfrm>
                <a:off x="9897548" y="5401080"/>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4" name="任意多边形: 形状 543">
                <a:extLst>
                  <a:ext uri="{FF2B5EF4-FFF2-40B4-BE49-F238E27FC236}">
                    <a16:creationId xmlns:a16="http://schemas.microsoft.com/office/drawing/2014/main" id="{91E4F7F0-A374-3812-F334-3A7F9CE1E8AE}"/>
                  </a:ext>
                </a:extLst>
              </p:cNvPr>
              <p:cNvSpPr/>
              <p:nvPr/>
            </p:nvSpPr>
            <p:spPr>
              <a:xfrm>
                <a:off x="10071222"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5" name="任意多边形: 形状 544">
                <a:extLst>
                  <a:ext uri="{FF2B5EF4-FFF2-40B4-BE49-F238E27FC236}">
                    <a16:creationId xmlns:a16="http://schemas.microsoft.com/office/drawing/2014/main" id="{FD6CC46D-42A9-0C3B-B19A-384CAC2A0876}"/>
                  </a:ext>
                </a:extLst>
              </p:cNvPr>
              <p:cNvSpPr/>
              <p:nvPr/>
            </p:nvSpPr>
            <p:spPr>
              <a:xfrm>
                <a:off x="10244966"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70" y="28594"/>
                      <a:pt x="0" y="22193"/>
                      <a:pt x="0" y="14297"/>
                    </a:cubicBezTo>
                    <a:cubicBezTo>
                      <a:pt x="0" y="6401"/>
                      <a:pt x="6370"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6" name="任意多边形: 形状 545">
                <a:extLst>
                  <a:ext uri="{FF2B5EF4-FFF2-40B4-BE49-F238E27FC236}">
                    <a16:creationId xmlns:a16="http://schemas.microsoft.com/office/drawing/2014/main" id="{EEBA5EDB-3D64-D5FB-D4E9-925DE115CA4C}"/>
                  </a:ext>
                </a:extLst>
              </p:cNvPr>
              <p:cNvSpPr/>
              <p:nvPr/>
            </p:nvSpPr>
            <p:spPr>
              <a:xfrm>
                <a:off x="10418710" y="5401080"/>
                <a:ext cx="28452" cy="28593"/>
              </a:xfrm>
              <a:custGeom>
                <a:avLst/>
                <a:gdLst>
                  <a:gd name="connsiteX0" fmla="*/ 28452 w 28452"/>
                  <a:gd name="connsiteY0" fmla="*/ 14297 h 28593"/>
                  <a:gd name="connsiteX1" fmla="*/ 14226 w 28452"/>
                  <a:gd name="connsiteY1" fmla="*/ 28594 h 28593"/>
                  <a:gd name="connsiteX2" fmla="*/ -1 w 28452"/>
                  <a:gd name="connsiteY2" fmla="*/ 14297 h 28593"/>
                  <a:gd name="connsiteX3" fmla="*/ 14226 w 28452"/>
                  <a:gd name="connsiteY3" fmla="*/ 0 h 28593"/>
                  <a:gd name="connsiteX4" fmla="*/ 28452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2" y="14297"/>
                    </a:moveTo>
                    <a:cubicBezTo>
                      <a:pt x="28452" y="22193"/>
                      <a:pt x="22083" y="28594"/>
                      <a:pt x="14226" y="28594"/>
                    </a:cubicBezTo>
                    <a:cubicBezTo>
                      <a:pt x="6369" y="28594"/>
                      <a:pt x="-1" y="22193"/>
                      <a:pt x="-1" y="14297"/>
                    </a:cubicBezTo>
                    <a:cubicBezTo>
                      <a:pt x="-1" y="6401"/>
                      <a:pt x="6369" y="0"/>
                      <a:pt x="14226" y="0"/>
                    </a:cubicBezTo>
                    <a:cubicBezTo>
                      <a:pt x="22083" y="0"/>
                      <a:pt x="28452" y="6401"/>
                      <a:pt x="28452"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7" name="任意多边形: 形状 546">
                <a:extLst>
                  <a:ext uri="{FF2B5EF4-FFF2-40B4-BE49-F238E27FC236}">
                    <a16:creationId xmlns:a16="http://schemas.microsoft.com/office/drawing/2014/main" id="{AB15510C-0330-C937-432E-CE2A8C81BEA3}"/>
                  </a:ext>
                </a:extLst>
              </p:cNvPr>
              <p:cNvSpPr/>
              <p:nvPr/>
            </p:nvSpPr>
            <p:spPr>
              <a:xfrm>
                <a:off x="10592454" y="5401080"/>
                <a:ext cx="28452" cy="28593"/>
              </a:xfrm>
              <a:custGeom>
                <a:avLst/>
                <a:gdLst>
                  <a:gd name="connsiteX0" fmla="*/ 28453 w 28452"/>
                  <a:gd name="connsiteY0" fmla="*/ 14297 h 28593"/>
                  <a:gd name="connsiteX1" fmla="*/ 14226 w 28452"/>
                  <a:gd name="connsiteY1" fmla="*/ 28594 h 28593"/>
                  <a:gd name="connsiteX2" fmla="*/ 0 w 28452"/>
                  <a:gd name="connsiteY2" fmla="*/ 14297 h 28593"/>
                  <a:gd name="connsiteX3" fmla="*/ 14226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6" y="28594"/>
                    </a:cubicBezTo>
                    <a:cubicBezTo>
                      <a:pt x="6369" y="28594"/>
                      <a:pt x="0" y="22193"/>
                      <a:pt x="0" y="14297"/>
                    </a:cubicBezTo>
                    <a:cubicBezTo>
                      <a:pt x="0" y="6401"/>
                      <a:pt x="6369" y="0"/>
                      <a:pt x="14226"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sp>
            <p:nvSpPr>
              <p:cNvPr id="548" name="任意多边形: 形状 547">
                <a:extLst>
                  <a:ext uri="{FF2B5EF4-FFF2-40B4-BE49-F238E27FC236}">
                    <a16:creationId xmlns:a16="http://schemas.microsoft.com/office/drawing/2014/main" id="{EBCB382B-B382-3A24-2EBA-4A14996EE979}"/>
                  </a:ext>
                </a:extLst>
              </p:cNvPr>
              <p:cNvSpPr/>
              <p:nvPr/>
            </p:nvSpPr>
            <p:spPr>
              <a:xfrm>
                <a:off x="10766198" y="5401080"/>
                <a:ext cx="28452" cy="28593"/>
              </a:xfrm>
              <a:custGeom>
                <a:avLst/>
                <a:gdLst>
                  <a:gd name="connsiteX0" fmla="*/ 28453 w 28452"/>
                  <a:gd name="connsiteY0" fmla="*/ 14297 h 28593"/>
                  <a:gd name="connsiteX1" fmla="*/ 14227 w 28452"/>
                  <a:gd name="connsiteY1" fmla="*/ 28594 h 28593"/>
                  <a:gd name="connsiteX2" fmla="*/ 0 w 28452"/>
                  <a:gd name="connsiteY2" fmla="*/ 14297 h 28593"/>
                  <a:gd name="connsiteX3" fmla="*/ 14227 w 28452"/>
                  <a:gd name="connsiteY3" fmla="*/ 0 h 28593"/>
                  <a:gd name="connsiteX4" fmla="*/ 28453 w 28452"/>
                  <a:gd name="connsiteY4" fmla="*/ 14297 h 2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52" h="28593">
                    <a:moveTo>
                      <a:pt x="28453" y="14297"/>
                    </a:moveTo>
                    <a:cubicBezTo>
                      <a:pt x="28453" y="22193"/>
                      <a:pt x="22083" y="28594"/>
                      <a:pt x="14227" y="28594"/>
                    </a:cubicBezTo>
                    <a:cubicBezTo>
                      <a:pt x="6370" y="28594"/>
                      <a:pt x="0" y="22193"/>
                      <a:pt x="0" y="14297"/>
                    </a:cubicBezTo>
                    <a:cubicBezTo>
                      <a:pt x="0" y="6401"/>
                      <a:pt x="6370" y="0"/>
                      <a:pt x="14227" y="0"/>
                    </a:cubicBezTo>
                    <a:cubicBezTo>
                      <a:pt x="22083" y="0"/>
                      <a:pt x="28453" y="6401"/>
                      <a:pt x="28453" y="14297"/>
                    </a:cubicBezTo>
                    <a:close/>
                  </a:path>
                </a:pathLst>
              </a:custGeom>
              <a:grpFill/>
              <a:ln w="7041" cap="flat">
                <a:noFill/>
                <a:prstDash val="solid"/>
                <a:miter/>
              </a:ln>
            </p:spPr>
            <p:txBody>
              <a:bodyPr rtlCol="0" anchor="ctr"/>
              <a:lstStyle/>
              <a:p>
                <a:endParaRPr lang="zh-CN" altLang="en-US">
                  <a:latin typeface="Arial" panose="020B0604020202020204" pitchFamily="34" charset="0"/>
                </a:endParaRPr>
              </a:p>
            </p:txBody>
          </p:sp>
        </p:grpSp>
        <p:sp>
          <p:nvSpPr>
            <p:cNvPr id="549" name="任意多边形: 形状 548">
              <a:extLst>
                <a:ext uri="{FF2B5EF4-FFF2-40B4-BE49-F238E27FC236}">
                  <a16:creationId xmlns:a16="http://schemas.microsoft.com/office/drawing/2014/main" id="{2BC0857F-FCEF-03B5-DDE0-9F359AC0301A}"/>
                </a:ext>
              </a:extLst>
            </p:cNvPr>
            <p:cNvSpPr/>
            <p:nvPr/>
          </p:nvSpPr>
          <p:spPr>
            <a:xfrm>
              <a:off x="8349728" y="4818857"/>
              <a:ext cx="2068801" cy="466862"/>
            </a:xfrm>
            <a:custGeom>
              <a:avLst/>
              <a:gdLst>
                <a:gd name="connsiteX0" fmla="*/ 0 w 2068801"/>
                <a:gd name="connsiteY0" fmla="*/ 0 h 466862"/>
                <a:gd name="connsiteX1" fmla="*/ 2068801 w 2068801"/>
                <a:gd name="connsiteY1" fmla="*/ 0 h 466862"/>
                <a:gd name="connsiteX2" fmla="*/ 2068801 w 2068801"/>
                <a:gd name="connsiteY2" fmla="*/ 466862 h 466862"/>
                <a:gd name="connsiteX3" fmla="*/ 0 w 2068801"/>
                <a:gd name="connsiteY3" fmla="*/ 466862 h 466862"/>
              </a:gdLst>
              <a:ahLst/>
              <a:cxnLst>
                <a:cxn ang="0">
                  <a:pos x="connsiteX0" y="connsiteY0"/>
                </a:cxn>
                <a:cxn ang="0">
                  <a:pos x="connsiteX1" y="connsiteY1"/>
                </a:cxn>
                <a:cxn ang="0">
                  <a:pos x="connsiteX2" y="connsiteY2"/>
                </a:cxn>
                <a:cxn ang="0">
                  <a:pos x="connsiteX3" y="connsiteY3"/>
                </a:cxn>
              </a:cxnLst>
              <a:rect l="l" t="t" r="r" b="b"/>
              <a:pathLst>
                <a:path w="2068801" h="466862">
                  <a:moveTo>
                    <a:pt x="0" y="0"/>
                  </a:moveTo>
                  <a:lnTo>
                    <a:pt x="2068801" y="0"/>
                  </a:lnTo>
                  <a:lnTo>
                    <a:pt x="2068801" y="466862"/>
                  </a:lnTo>
                  <a:lnTo>
                    <a:pt x="0" y="466862"/>
                  </a:lnTo>
                  <a:close/>
                </a:path>
              </a:pathLst>
            </a:custGeom>
            <a:solidFill>
              <a:schemeClr val="accent1"/>
            </a:solidFill>
            <a:ln w="7041" cap="flat">
              <a:noFill/>
              <a:prstDash val="solid"/>
              <a:miter/>
            </a:ln>
          </p:spPr>
          <p:txBody>
            <a:bodyPr rtlCol="0" anchor="ctr"/>
            <a:lstStyle/>
            <a:p>
              <a:endParaRPr lang="zh-CN" altLang="en-US">
                <a:latin typeface="Arial" panose="020B0604020202020204" pitchFamily="34" charset="0"/>
              </a:endParaRPr>
            </a:p>
          </p:txBody>
        </p:sp>
        <p:grpSp>
          <p:nvGrpSpPr>
            <p:cNvPr id="550" name="图形 4">
              <a:extLst>
                <a:ext uri="{FF2B5EF4-FFF2-40B4-BE49-F238E27FC236}">
                  <a16:creationId xmlns:a16="http://schemas.microsoft.com/office/drawing/2014/main" id="{894246E2-F977-9BC4-3189-F9DA13E12C7B}"/>
                </a:ext>
              </a:extLst>
            </p:cNvPr>
            <p:cNvGrpSpPr/>
            <p:nvPr/>
          </p:nvGrpSpPr>
          <p:grpSpPr>
            <a:xfrm>
              <a:off x="8517926" y="4899660"/>
              <a:ext cx="1732334" cy="333922"/>
              <a:chOff x="8437520" y="4860410"/>
              <a:chExt cx="2139580" cy="412422"/>
            </a:xfrm>
          </p:grpSpPr>
          <p:grpSp>
            <p:nvGrpSpPr>
              <p:cNvPr id="551" name="图形 4">
                <a:extLst>
                  <a:ext uri="{FF2B5EF4-FFF2-40B4-BE49-F238E27FC236}">
                    <a16:creationId xmlns:a16="http://schemas.microsoft.com/office/drawing/2014/main" id="{CAF43A11-0CB1-63B5-C269-3FCDB41E59DE}"/>
                  </a:ext>
                </a:extLst>
              </p:cNvPr>
              <p:cNvGrpSpPr/>
              <p:nvPr/>
            </p:nvGrpSpPr>
            <p:grpSpPr>
              <a:xfrm>
                <a:off x="8437520" y="4860410"/>
                <a:ext cx="412422" cy="412422"/>
                <a:chOff x="8437520" y="4860410"/>
                <a:chExt cx="412422" cy="412422"/>
              </a:xfrm>
            </p:grpSpPr>
            <p:sp>
              <p:nvSpPr>
                <p:cNvPr id="552" name="任意多边形: 形状 551">
                  <a:extLst>
                    <a:ext uri="{FF2B5EF4-FFF2-40B4-BE49-F238E27FC236}">
                      <a16:creationId xmlns:a16="http://schemas.microsoft.com/office/drawing/2014/main" id="{DB4F4257-C903-C33E-F099-04893FFD6CEA}"/>
                    </a:ext>
                  </a:extLst>
                </p:cNvPr>
                <p:cNvSpPr/>
                <p:nvPr/>
              </p:nvSpPr>
              <p:spPr>
                <a:xfrm>
                  <a:off x="8437520" y="4860410"/>
                  <a:ext cx="412422" cy="412422"/>
                </a:xfrm>
                <a:custGeom>
                  <a:avLst/>
                  <a:gdLst>
                    <a:gd name="connsiteX0" fmla="*/ 412422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4" y="412422"/>
                        <a:pt x="0" y="320098"/>
                        <a:pt x="0" y="206211"/>
                      </a:cubicBezTo>
                      <a:cubicBezTo>
                        <a:pt x="0" y="92324"/>
                        <a:pt x="92324"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53" name="任意多边形: 形状 552">
                  <a:extLst>
                    <a:ext uri="{FF2B5EF4-FFF2-40B4-BE49-F238E27FC236}">
                      <a16:creationId xmlns:a16="http://schemas.microsoft.com/office/drawing/2014/main" id="{9702D6BF-B741-03F2-2BFE-3B049B591286}"/>
                    </a:ext>
                  </a:extLst>
                </p:cNvPr>
                <p:cNvSpPr/>
                <p:nvPr/>
              </p:nvSpPr>
              <p:spPr>
                <a:xfrm>
                  <a:off x="8497524"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54" name="任意多边形: 形状 553">
                  <a:extLst>
                    <a:ext uri="{FF2B5EF4-FFF2-40B4-BE49-F238E27FC236}">
                      <a16:creationId xmlns:a16="http://schemas.microsoft.com/office/drawing/2014/main" id="{63F01943-1E71-1B3A-075A-D11DAD48ACA0}"/>
                    </a:ext>
                  </a:extLst>
                </p:cNvPr>
                <p:cNvSpPr/>
                <p:nvPr/>
              </p:nvSpPr>
              <p:spPr>
                <a:xfrm>
                  <a:off x="8572177" y="4995066"/>
                  <a:ext cx="143108" cy="143108"/>
                </a:xfrm>
                <a:custGeom>
                  <a:avLst/>
                  <a:gdLst>
                    <a:gd name="connsiteX0" fmla="*/ 143109 w 143108"/>
                    <a:gd name="connsiteY0" fmla="*/ 71554 h 143108"/>
                    <a:gd name="connsiteX1" fmla="*/ 71555 w 143108"/>
                    <a:gd name="connsiteY1" fmla="*/ 143108 h 143108"/>
                    <a:gd name="connsiteX2" fmla="*/ 1 w 143108"/>
                    <a:gd name="connsiteY2" fmla="*/ 71554 h 143108"/>
                    <a:gd name="connsiteX3" fmla="*/ 71555 w 143108"/>
                    <a:gd name="connsiteY3" fmla="*/ 0 h 143108"/>
                    <a:gd name="connsiteX4" fmla="*/ 143109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9" y="71554"/>
                      </a:moveTo>
                      <a:cubicBezTo>
                        <a:pt x="143109" y="111072"/>
                        <a:pt x="111072" y="143108"/>
                        <a:pt x="71555" y="143108"/>
                      </a:cubicBezTo>
                      <a:cubicBezTo>
                        <a:pt x="32036" y="143108"/>
                        <a:pt x="1" y="111072"/>
                        <a:pt x="1" y="71554"/>
                      </a:cubicBezTo>
                      <a:cubicBezTo>
                        <a:pt x="1" y="32036"/>
                        <a:pt x="32036" y="0"/>
                        <a:pt x="71555" y="0"/>
                      </a:cubicBezTo>
                      <a:cubicBezTo>
                        <a:pt x="111073" y="0"/>
                        <a:pt x="143109" y="32036"/>
                        <a:pt x="143109"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55" name="图形 4">
                <a:extLst>
                  <a:ext uri="{FF2B5EF4-FFF2-40B4-BE49-F238E27FC236}">
                    <a16:creationId xmlns:a16="http://schemas.microsoft.com/office/drawing/2014/main" id="{5CFAA50B-3994-B92D-D771-5C8A7D7C5912}"/>
                  </a:ext>
                </a:extLst>
              </p:cNvPr>
              <p:cNvGrpSpPr/>
              <p:nvPr/>
            </p:nvGrpSpPr>
            <p:grpSpPr>
              <a:xfrm>
                <a:off x="8684297" y="4860410"/>
                <a:ext cx="412422" cy="412422"/>
                <a:chOff x="8684297" y="4860410"/>
                <a:chExt cx="412422" cy="412422"/>
              </a:xfrm>
            </p:grpSpPr>
            <p:sp>
              <p:nvSpPr>
                <p:cNvPr id="556" name="任意多边形: 形状 555">
                  <a:extLst>
                    <a:ext uri="{FF2B5EF4-FFF2-40B4-BE49-F238E27FC236}">
                      <a16:creationId xmlns:a16="http://schemas.microsoft.com/office/drawing/2014/main" id="{D666082B-E216-C2A2-1AB6-3F3332321670}"/>
                    </a:ext>
                  </a:extLst>
                </p:cNvPr>
                <p:cNvSpPr/>
                <p:nvPr/>
              </p:nvSpPr>
              <p:spPr>
                <a:xfrm>
                  <a:off x="8684297" y="4860410"/>
                  <a:ext cx="412422" cy="412422"/>
                </a:xfrm>
                <a:custGeom>
                  <a:avLst/>
                  <a:gdLst>
                    <a:gd name="connsiteX0" fmla="*/ 412422 w 412422"/>
                    <a:gd name="connsiteY0" fmla="*/ 206211 h 412422"/>
                    <a:gd name="connsiteX1" fmla="*/ 206211 w 412422"/>
                    <a:gd name="connsiteY1" fmla="*/ 412422 h 412422"/>
                    <a:gd name="connsiteX2" fmla="*/ -1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3" y="412422"/>
                        <a:pt x="-1" y="320098"/>
                        <a:pt x="-1" y="206211"/>
                      </a:cubicBezTo>
                      <a:cubicBezTo>
                        <a:pt x="-1" y="92324"/>
                        <a:pt x="92323"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57" name="任意多边形: 形状 556">
                  <a:extLst>
                    <a:ext uri="{FF2B5EF4-FFF2-40B4-BE49-F238E27FC236}">
                      <a16:creationId xmlns:a16="http://schemas.microsoft.com/office/drawing/2014/main" id="{079B7746-FC58-8D96-6373-7CDCBB239ABA}"/>
                    </a:ext>
                  </a:extLst>
                </p:cNvPr>
                <p:cNvSpPr/>
                <p:nvPr/>
              </p:nvSpPr>
              <p:spPr>
                <a:xfrm>
                  <a:off x="8744301" y="4920414"/>
                  <a:ext cx="292414" cy="292414"/>
                </a:xfrm>
                <a:custGeom>
                  <a:avLst/>
                  <a:gdLst>
                    <a:gd name="connsiteX0" fmla="*/ 292414 w 292414"/>
                    <a:gd name="connsiteY0" fmla="*/ 146207 h 292414"/>
                    <a:gd name="connsiteX1" fmla="*/ 146207 w 292414"/>
                    <a:gd name="connsiteY1" fmla="*/ 292414 h 292414"/>
                    <a:gd name="connsiteX2" fmla="*/ -1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8" y="292414"/>
                        <a:pt x="-1" y="226955"/>
                        <a:pt x="-1" y="146207"/>
                      </a:cubicBezTo>
                      <a:cubicBezTo>
                        <a:pt x="-1" y="65459"/>
                        <a:pt x="65458"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58" name="任意多边形: 形状 557">
                  <a:extLst>
                    <a:ext uri="{FF2B5EF4-FFF2-40B4-BE49-F238E27FC236}">
                      <a16:creationId xmlns:a16="http://schemas.microsoft.com/office/drawing/2014/main" id="{5574A377-7614-98EF-F67F-8E91CDF33EB3}"/>
                    </a:ext>
                  </a:extLst>
                </p:cNvPr>
                <p:cNvSpPr/>
                <p:nvPr/>
              </p:nvSpPr>
              <p:spPr>
                <a:xfrm>
                  <a:off x="8818954" y="4995066"/>
                  <a:ext cx="143108" cy="143108"/>
                </a:xfrm>
                <a:custGeom>
                  <a:avLst/>
                  <a:gdLst>
                    <a:gd name="connsiteX0" fmla="*/ 143108 w 143108"/>
                    <a:gd name="connsiteY0" fmla="*/ 71554 h 143108"/>
                    <a:gd name="connsiteX1" fmla="*/ 71554 w 143108"/>
                    <a:gd name="connsiteY1" fmla="*/ 143108 h 143108"/>
                    <a:gd name="connsiteX2" fmla="*/ -1 w 143108"/>
                    <a:gd name="connsiteY2" fmla="*/ 71554 h 143108"/>
                    <a:gd name="connsiteX3" fmla="*/ 71554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4" y="143108"/>
                      </a:cubicBezTo>
                      <a:cubicBezTo>
                        <a:pt x="32035" y="143108"/>
                        <a:pt x="-1" y="111072"/>
                        <a:pt x="-1" y="71554"/>
                      </a:cubicBezTo>
                      <a:cubicBezTo>
                        <a:pt x="-1" y="32036"/>
                        <a:pt x="32035" y="0"/>
                        <a:pt x="71554"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59" name="图形 4">
                <a:extLst>
                  <a:ext uri="{FF2B5EF4-FFF2-40B4-BE49-F238E27FC236}">
                    <a16:creationId xmlns:a16="http://schemas.microsoft.com/office/drawing/2014/main" id="{B6E9CB8D-8EA9-FF17-1508-937A12CC5942}"/>
                  </a:ext>
                </a:extLst>
              </p:cNvPr>
              <p:cNvGrpSpPr/>
              <p:nvPr/>
            </p:nvGrpSpPr>
            <p:grpSpPr>
              <a:xfrm>
                <a:off x="8931004" y="4860410"/>
                <a:ext cx="412422" cy="412422"/>
                <a:chOff x="8931004" y="4860410"/>
                <a:chExt cx="412422" cy="412422"/>
              </a:xfrm>
            </p:grpSpPr>
            <p:sp>
              <p:nvSpPr>
                <p:cNvPr id="560" name="任意多边形: 形状 559">
                  <a:extLst>
                    <a:ext uri="{FF2B5EF4-FFF2-40B4-BE49-F238E27FC236}">
                      <a16:creationId xmlns:a16="http://schemas.microsoft.com/office/drawing/2014/main" id="{A5E8DBE2-583B-0E9F-E70D-F0EA062CB500}"/>
                    </a:ext>
                  </a:extLst>
                </p:cNvPr>
                <p:cNvSpPr/>
                <p:nvPr/>
              </p:nvSpPr>
              <p:spPr>
                <a:xfrm>
                  <a:off x="8931004" y="4860410"/>
                  <a:ext cx="412422" cy="412422"/>
                </a:xfrm>
                <a:custGeom>
                  <a:avLst/>
                  <a:gdLst>
                    <a:gd name="connsiteX0" fmla="*/ 412422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4" y="412422"/>
                        <a:pt x="0" y="320098"/>
                        <a:pt x="0" y="206211"/>
                      </a:cubicBezTo>
                      <a:cubicBezTo>
                        <a:pt x="0" y="92324"/>
                        <a:pt x="92324"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61" name="任意多边形: 形状 560">
                  <a:extLst>
                    <a:ext uri="{FF2B5EF4-FFF2-40B4-BE49-F238E27FC236}">
                      <a16:creationId xmlns:a16="http://schemas.microsoft.com/office/drawing/2014/main" id="{1576C9E7-C1FA-FD18-8CE9-4D38FE44974D}"/>
                    </a:ext>
                  </a:extLst>
                </p:cNvPr>
                <p:cNvSpPr/>
                <p:nvPr/>
              </p:nvSpPr>
              <p:spPr>
                <a:xfrm>
                  <a:off x="8991008"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62" name="任意多边形: 形状 561">
                  <a:extLst>
                    <a:ext uri="{FF2B5EF4-FFF2-40B4-BE49-F238E27FC236}">
                      <a16:creationId xmlns:a16="http://schemas.microsoft.com/office/drawing/2014/main" id="{BFAA7524-45F6-2205-EB4A-0DBEF4FC742E}"/>
                    </a:ext>
                  </a:extLst>
                </p:cNvPr>
                <p:cNvSpPr/>
                <p:nvPr/>
              </p:nvSpPr>
              <p:spPr>
                <a:xfrm>
                  <a:off x="9065661" y="4995066"/>
                  <a:ext cx="143108" cy="143108"/>
                </a:xfrm>
                <a:custGeom>
                  <a:avLst/>
                  <a:gdLst>
                    <a:gd name="connsiteX0" fmla="*/ 143108 w 143108"/>
                    <a:gd name="connsiteY0" fmla="*/ 71554 h 143108"/>
                    <a:gd name="connsiteX1" fmla="*/ 71554 w 143108"/>
                    <a:gd name="connsiteY1" fmla="*/ 143108 h 143108"/>
                    <a:gd name="connsiteX2" fmla="*/ -1 w 143108"/>
                    <a:gd name="connsiteY2" fmla="*/ 71554 h 143108"/>
                    <a:gd name="connsiteX3" fmla="*/ 71554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4" y="143108"/>
                      </a:cubicBezTo>
                      <a:cubicBezTo>
                        <a:pt x="32036" y="143108"/>
                        <a:pt x="-1" y="111072"/>
                        <a:pt x="-1" y="71554"/>
                      </a:cubicBezTo>
                      <a:cubicBezTo>
                        <a:pt x="-1" y="32036"/>
                        <a:pt x="32036" y="0"/>
                        <a:pt x="71554"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63" name="图形 4">
                <a:extLst>
                  <a:ext uri="{FF2B5EF4-FFF2-40B4-BE49-F238E27FC236}">
                    <a16:creationId xmlns:a16="http://schemas.microsoft.com/office/drawing/2014/main" id="{E9A9A970-95C4-F494-354D-6F3EE978E256}"/>
                  </a:ext>
                </a:extLst>
              </p:cNvPr>
              <p:cNvGrpSpPr/>
              <p:nvPr/>
            </p:nvGrpSpPr>
            <p:grpSpPr>
              <a:xfrm>
                <a:off x="9177781" y="4860410"/>
                <a:ext cx="412422" cy="412422"/>
                <a:chOff x="9177781" y="4860410"/>
                <a:chExt cx="412422" cy="412422"/>
              </a:xfrm>
            </p:grpSpPr>
            <p:sp>
              <p:nvSpPr>
                <p:cNvPr id="564" name="任意多边形: 形状 563">
                  <a:extLst>
                    <a:ext uri="{FF2B5EF4-FFF2-40B4-BE49-F238E27FC236}">
                      <a16:creationId xmlns:a16="http://schemas.microsoft.com/office/drawing/2014/main" id="{6620E568-944C-2021-9486-09461A505842}"/>
                    </a:ext>
                  </a:extLst>
                </p:cNvPr>
                <p:cNvSpPr/>
                <p:nvPr/>
              </p:nvSpPr>
              <p:spPr>
                <a:xfrm>
                  <a:off x="9177781" y="4860410"/>
                  <a:ext cx="412422" cy="412422"/>
                </a:xfrm>
                <a:custGeom>
                  <a:avLst/>
                  <a:gdLst>
                    <a:gd name="connsiteX0" fmla="*/ 412422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4" y="412422"/>
                        <a:pt x="0" y="320098"/>
                        <a:pt x="0" y="206211"/>
                      </a:cubicBezTo>
                      <a:cubicBezTo>
                        <a:pt x="0" y="92324"/>
                        <a:pt x="92324"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65" name="任意多边形: 形状 564">
                  <a:extLst>
                    <a:ext uri="{FF2B5EF4-FFF2-40B4-BE49-F238E27FC236}">
                      <a16:creationId xmlns:a16="http://schemas.microsoft.com/office/drawing/2014/main" id="{3B89754F-B582-7EC9-CF78-79760C780A33}"/>
                    </a:ext>
                  </a:extLst>
                </p:cNvPr>
                <p:cNvSpPr/>
                <p:nvPr/>
              </p:nvSpPr>
              <p:spPr>
                <a:xfrm>
                  <a:off x="9237785"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66" name="任意多边形: 形状 565">
                  <a:extLst>
                    <a:ext uri="{FF2B5EF4-FFF2-40B4-BE49-F238E27FC236}">
                      <a16:creationId xmlns:a16="http://schemas.microsoft.com/office/drawing/2014/main" id="{0C9F8C49-20EE-CAA6-00E2-B19D98548C20}"/>
                    </a:ext>
                  </a:extLst>
                </p:cNvPr>
                <p:cNvSpPr/>
                <p:nvPr/>
              </p:nvSpPr>
              <p:spPr>
                <a:xfrm>
                  <a:off x="9312438" y="4995066"/>
                  <a:ext cx="143108" cy="143108"/>
                </a:xfrm>
                <a:custGeom>
                  <a:avLst/>
                  <a:gdLst>
                    <a:gd name="connsiteX0" fmla="*/ 143108 w 143108"/>
                    <a:gd name="connsiteY0" fmla="*/ 71554 h 143108"/>
                    <a:gd name="connsiteX1" fmla="*/ 71554 w 143108"/>
                    <a:gd name="connsiteY1" fmla="*/ 143108 h 143108"/>
                    <a:gd name="connsiteX2" fmla="*/ 0 w 143108"/>
                    <a:gd name="connsiteY2" fmla="*/ 71554 h 143108"/>
                    <a:gd name="connsiteX3" fmla="*/ 71554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4" y="143108"/>
                      </a:cubicBezTo>
                      <a:cubicBezTo>
                        <a:pt x="32036" y="143108"/>
                        <a:pt x="0" y="111072"/>
                        <a:pt x="0" y="71554"/>
                      </a:cubicBezTo>
                      <a:cubicBezTo>
                        <a:pt x="0" y="32036"/>
                        <a:pt x="32036" y="0"/>
                        <a:pt x="71554"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67" name="图形 4">
                <a:extLst>
                  <a:ext uri="{FF2B5EF4-FFF2-40B4-BE49-F238E27FC236}">
                    <a16:creationId xmlns:a16="http://schemas.microsoft.com/office/drawing/2014/main" id="{24CAF8BA-7C57-5A23-01EB-E43F3CE0B8E1}"/>
                  </a:ext>
                </a:extLst>
              </p:cNvPr>
              <p:cNvGrpSpPr/>
              <p:nvPr/>
            </p:nvGrpSpPr>
            <p:grpSpPr>
              <a:xfrm>
                <a:off x="9424488" y="4860410"/>
                <a:ext cx="412422" cy="412422"/>
                <a:chOff x="9424488" y="4860410"/>
                <a:chExt cx="412422" cy="412422"/>
              </a:xfrm>
            </p:grpSpPr>
            <p:sp>
              <p:nvSpPr>
                <p:cNvPr id="568" name="任意多边形: 形状 567">
                  <a:extLst>
                    <a:ext uri="{FF2B5EF4-FFF2-40B4-BE49-F238E27FC236}">
                      <a16:creationId xmlns:a16="http://schemas.microsoft.com/office/drawing/2014/main" id="{8BEB1F12-2290-15D2-8CD1-4A28C2EBBA2F}"/>
                    </a:ext>
                  </a:extLst>
                </p:cNvPr>
                <p:cNvSpPr/>
                <p:nvPr/>
              </p:nvSpPr>
              <p:spPr>
                <a:xfrm>
                  <a:off x="9424488" y="4860410"/>
                  <a:ext cx="412422" cy="412422"/>
                </a:xfrm>
                <a:custGeom>
                  <a:avLst/>
                  <a:gdLst>
                    <a:gd name="connsiteX0" fmla="*/ 412423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3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3" y="206211"/>
                      </a:moveTo>
                      <a:cubicBezTo>
                        <a:pt x="412423" y="320098"/>
                        <a:pt x="320099" y="412422"/>
                        <a:pt x="206211" y="412422"/>
                      </a:cubicBezTo>
                      <a:cubicBezTo>
                        <a:pt x="92324" y="412422"/>
                        <a:pt x="0" y="320098"/>
                        <a:pt x="0" y="206211"/>
                      </a:cubicBezTo>
                      <a:cubicBezTo>
                        <a:pt x="0" y="92324"/>
                        <a:pt x="92324" y="0"/>
                        <a:pt x="206211" y="0"/>
                      </a:cubicBezTo>
                      <a:cubicBezTo>
                        <a:pt x="320099" y="0"/>
                        <a:pt x="412423" y="92324"/>
                        <a:pt x="412423"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69" name="任意多边形: 形状 568">
                  <a:extLst>
                    <a:ext uri="{FF2B5EF4-FFF2-40B4-BE49-F238E27FC236}">
                      <a16:creationId xmlns:a16="http://schemas.microsoft.com/office/drawing/2014/main" id="{6211BA37-1F1C-D0F6-8E23-45444BD13AB1}"/>
                    </a:ext>
                  </a:extLst>
                </p:cNvPr>
                <p:cNvSpPr/>
                <p:nvPr/>
              </p:nvSpPr>
              <p:spPr>
                <a:xfrm>
                  <a:off x="9484492"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70" name="任意多边形: 形状 569">
                  <a:extLst>
                    <a:ext uri="{FF2B5EF4-FFF2-40B4-BE49-F238E27FC236}">
                      <a16:creationId xmlns:a16="http://schemas.microsoft.com/office/drawing/2014/main" id="{6A2E5B01-0580-BFC4-886B-478FDAF860D9}"/>
                    </a:ext>
                  </a:extLst>
                </p:cNvPr>
                <p:cNvSpPr/>
                <p:nvPr/>
              </p:nvSpPr>
              <p:spPr>
                <a:xfrm>
                  <a:off x="9559145" y="4995066"/>
                  <a:ext cx="143108" cy="143108"/>
                </a:xfrm>
                <a:custGeom>
                  <a:avLst/>
                  <a:gdLst>
                    <a:gd name="connsiteX0" fmla="*/ 143108 w 143108"/>
                    <a:gd name="connsiteY0" fmla="*/ 71554 h 143108"/>
                    <a:gd name="connsiteX1" fmla="*/ 71553 w 143108"/>
                    <a:gd name="connsiteY1" fmla="*/ 143108 h 143108"/>
                    <a:gd name="connsiteX2" fmla="*/ -1 w 143108"/>
                    <a:gd name="connsiteY2" fmla="*/ 71554 h 143108"/>
                    <a:gd name="connsiteX3" fmla="*/ 71553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3" y="143108"/>
                      </a:cubicBezTo>
                      <a:cubicBezTo>
                        <a:pt x="32035" y="143108"/>
                        <a:pt x="-1" y="111072"/>
                        <a:pt x="-1" y="71554"/>
                      </a:cubicBezTo>
                      <a:cubicBezTo>
                        <a:pt x="-1" y="32036"/>
                        <a:pt x="32035" y="0"/>
                        <a:pt x="71553"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571" name="图形 4">
                <a:extLst>
                  <a:ext uri="{FF2B5EF4-FFF2-40B4-BE49-F238E27FC236}">
                    <a16:creationId xmlns:a16="http://schemas.microsoft.com/office/drawing/2014/main" id="{DEF4335F-4509-AB4A-5300-7F5359B638A3}"/>
                  </a:ext>
                </a:extLst>
              </p:cNvPr>
              <p:cNvGrpSpPr/>
              <p:nvPr/>
            </p:nvGrpSpPr>
            <p:grpSpPr>
              <a:xfrm>
                <a:off x="9671195" y="4860410"/>
                <a:ext cx="412422" cy="412422"/>
                <a:chOff x="9671195" y="4860410"/>
                <a:chExt cx="412422" cy="412422"/>
              </a:xfrm>
            </p:grpSpPr>
            <p:sp>
              <p:nvSpPr>
                <p:cNvPr id="572" name="任意多边形: 形状 571">
                  <a:extLst>
                    <a:ext uri="{FF2B5EF4-FFF2-40B4-BE49-F238E27FC236}">
                      <a16:creationId xmlns:a16="http://schemas.microsoft.com/office/drawing/2014/main" id="{E7CA456D-365C-E805-FE76-5E3D9A0D8988}"/>
                    </a:ext>
                  </a:extLst>
                </p:cNvPr>
                <p:cNvSpPr/>
                <p:nvPr/>
              </p:nvSpPr>
              <p:spPr>
                <a:xfrm>
                  <a:off x="9671195" y="4860410"/>
                  <a:ext cx="412422" cy="412422"/>
                </a:xfrm>
                <a:custGeom>
                  <a:avLst/>
                  <a:gdLst>
                    <a:gd name="connsiteX0" fmla="*/ 412422 w 412422"/>
                    <a:gd name="connsiteY0" fmla="*/ 206211 h 412422"/>
                    <a:gd name="connsiteX1" fmla="*/ 206211 w 412422"/>
                    <a:gd name="connsiteY1" fmla="*/ 412422 h 412422"/>
                    <a:gd name="connsiteX2" fmla="*/ -1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3" y="412422"/>
                        <a:pt x="-1" y="320098"/>
                        <a:pt x="-1" y="206211"/>
                      </a:cubicBezTo>
                      <a:cubicBezTo>
                        <a:pt x="-1" y="92324"/>
                        <a:pt x="92323"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573" name="任意多边形: 形状 572">
                  <a:extLst>
                    <a:ext uri="{FF2B5EF4-FFF2-40B4-BE49-F238E27FC236}">
                      <a16:creationId xmlns:a16="http://schemas.microsoft.com/office/drawing/2014/main" id="{60181C77-D1AA-6A3B-F9AC-1F1AA5DC6F47}"/>
                    </a:ext>
                  </a:extLst>
                </p:cNvPr>
                <p:cNvSpPr/>
                <p:nvPr/>
              </p:nvSpPr>
              <p:spPr>
                <a:xfrm>
                  <a:off x="9731199" y="4920414"/>
                  <a:ext cx="292414" cy="292414"/>
                </a:xfrm>
                <a:custGeom>
                  <a:avLst/>
                  <a:gdLst>
                    <a:gd name="connsiteX0" fmla="*/ 292414 w 292414"/>
                    <a:gd name="connsiteY0" fmla="*/ 146207 h 292414"/>
                    <a:gd name="connsiteX1" fmla="*/ 146207 w 292414"/>
                    <a:gd name="connsiteY1" fmla="*/ 292414 h 292414"/>
                    <a:gd name="connsiteX2" fmla="*/ -1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1" y="226955"/>
                        <a:pt x="-1" y="146207"/>
                      </a:cubicBezTo>
                      <a:cubicBezTo>
                        <a:pt x="-1"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575" name="任意多边形: 形状 574">
                  <a:extLst>
                    <a:ext uri="{FF2B5EF4-FFF2-40B4-BE49-F238E27FC236}">
                      <a16:creationId xmlns:a16="http://schemas.microsoft.com/office/drawing/2014/main" id="{5CC5D75A-3D51-FE76-649B-A7D06D36FB8A}"/>
                    </a:ext>
                  </a:extLst>
                </p:cNvPr>
                <p:cNvSpPr/>
                <p:nvPr/>
              </p:nvSpPr>
              <p:spPr>
                <a:xfrm>
                  <a:off x="9805852" y="4995066"/>
                  <a:ext cx="143108" cy="143108"/>
                </a:xfrm>
                <a:custGeom>
                  <a:avLst/>
                  <a:gdLst>
                    <a:gd name="connsiteX0" fmla="*/ 143108 w 143108"/>
                    <a:gd name="connsiteY0" fmla="*/ 71554 h 143108"/>
                    <a:gd name="connsiteX1" fmla="*/ 71554 w 143108"/>
                    <a:gd name="connsiteY1" fmla="*/ 143108 h 143108"/>
                    <a:gd name="connsiteX2" fmla="*/ -1 w 143108"/>
                    <a:gd name="connsiteY2" fmla="*/ 71554 h 143108"/>
                    <a:gd name="connsiteX3" fmla="*/ 71554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4" y="143108"/>
                      </a:cubicBezTo>
                      <a:cubicBezTo>
                        <a:pt x="32035" y="143108"/>
                        <a:pt x="-1" y="111072"/>
                        <a:pt x="-1" y="71554"/>
                      </a:cubicBezTo>
                      <a:cubicBezTo>
                        <a:pt x="-1" y="32036"/>
                        <a:pt x="32035" y="0"/>
                        <a:pt x="71554"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1024" name="图形 4">
                <a:extLst>
                  <a:ext uri="{FF2B5EF4-FFF2-40B4-BE49-F238E27FC236}">
                    <a16:creationId xmlns:a16="http://schemas.microsoft.com/office/drawing/2014/main" id="{8AD79B99-BBE1-2630-43B1-9C53EB4E9C45}"/>
                  </a:ext>
                </a:extLst>
              </p:cNvPr>
              <p:cNvGrpSpPr/>
              <p:nvPr/>
            </p:nvGrpSpPr>
            <p:grpSpPr>
              <a:xfrm>
                <a:off x="9917972" y="4860410"/>
                <a:ext cx="412422" cy="412422"/>
                <a:chOff x="9917972" y="4860410"/>
                <a:chExt cx="412422" cy="412422"/>
              </a:xfrm>
            </p:grpSpPr>
            <p:sp>
              <p:nvSpPr>
                <p:cNvPr id="1025" name="任意多边形: 形状 1024">
                  <a:extLst>
                    <a:ext uri="{FF2B5EF4-FFF2-40B4-BE49-F238E27FC236}">
                      <a16:creationId xmlns:a16="http://schemas.microsoft.com/office/drawing/2014/main" id="{4AD80FFF-D44C-0763-3AAD-FF72EA275DAB}"/>
                    </a:ext>
                  </a:extLst>
                </p:cNvPr>
                <p:cNvSpPr/>
                <p:nvPr/>
              </p:nvSpPr>
              <p:spPr>
                <a:xfrm>
                  <a:off x="9917972" y="4860410"/>
                  <a:ext cx="412422" cy="412422"/>
                </a:xfrm>
                <a:custGeom>
                  <a:avLst/>
                  <a:gdLst>
                    <a:gd name="connsiteX0" fmla="*/ 412422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4" y="412422"/>
                        <a:pt x="0" y="320098"/>
                        <a:pt x="0" y="206211"/>
                      </a:cubicBezTo>
                      <a:cubicBezTo>
                        <a:pt x="0" y="92324"/>
                        <a:pt x="92324"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1026" name="任意多边形: 形状 1025">
                  <a:extLst>
                    <a:ext uri="{FF2B5EF4-FFF2-40B4-BE49-F238E27FC236}">
                      <a16:creationId xmlns:a16="http://schemas.microsoft.com/office/drawing/2014/main" id="{F32371B1-A32A-DCC0-1D1C-165B901BB8EE}"/>
                    </a:ext>
                  </a:extLst>
                </p:cNvPr>
                <p:cNvSpPr/>
                <p:nvPr/>
              </p:nvSpPr>
              <p:spPr>
                <a:xfrm>
                  <a:off x="9977976"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1027" name="任意多边形: 形状 1026">
                  <a:extLst>
                    <a:ext uri="{FF2B5EF4-FFF2-40B4-BE49-F238E27FC236}">
                      <a16:creationId xmlns:a16="http://schemas.microsoft.com/office/drawing/2014/main" id="{B34C83A2-489F-C812-4291-EB9EDAEE8D1B}"/>
                    </a:ext>
                  </a:extLst>
                </p:cNvPr>
                <p:cNvSpPr/>
                <p:nvPr/>
              </p:nvSpPr>
              <p:spPr>
                <a:xfrm>
                  <a:off x="10052629" y="4995066"/>
                  <a:ext cx="143108" cy="143108"/>
                </a:xfrm>
                <a:custGeom>
                  <a:avLst/>
                  <a:gdLst>
                    <a:gd name="connsiteX0" fmla="*/ 143108 w 143108"/>
                    <a:gd name="connsiteY0" fmla="*/ 71554 h 143108"/>
                    <a:gd name="connsiteX1" fmla="*/ 71554 w 143108"/>
                    <a:gd name="connsiteY1" fmla="*/ 143108 h 143108"/>
                    <a:gd name="connsiteX2" fmla="*/ 0 w 143108"/>
                    <a:gd name="connsiteY2" fmla="*/ 71554 h 143108"/>
                    <a:gd name="connsiteX3" fmla="*/ 71554 w 143108"/>
                    <a:gd name="connsiteY3" fmla="*/ 0 h 143108"/>
                    <a:gd name="connsiteX4" fmla="*/ 143108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8" y="71554"/>
                      </a:moveTo>
                      <a:cubicBezTo>
                        <a:pt x="143108" y="111072"/>
                        <a:pt x="111072" y="143108"/>
                        <a:pt x="71554" y="143108"/>
                      </a:cubicBezTo>
                      <a:cubicBezTo>
                        <a:pt x="32036" y="143108"/>
                        <a:pt x="0" y="111072"/>
                        <a:pt x="0" y="71554"/>
                      </a:cubicBezTo>
                      <a:cubicBezTo>
                        <a:pt x="0" y="32036"/>
                        <a:pt x="32036" y="0"/>
                        <a:pt x="71554" y="0"/>
                      </a:cubicBezTo>
                      <a:cubicBezTo>
                        <a:pt x="111072" y="0"/>
                        <a:pt x="143108" y="32036"/>
                        <a:pt x="143108"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nvGrpSpPr>
              <p:cNvPr id="1028" name="图形 4">
                <a:extLst>
                  <a:ext uri="{FF2B5EF4-FFF2-40B4-BE49-F238E27FC236}">
                    <a16:creationId xmlns:a16="http://schemas.microsoft.com/office/drawing/2014/main" id="{C3CA19F7-A617-97CD-DE77-C5FCD5EDB378}"/>
                  </a:ext>
                </a:extLst>
              </p:cNvPr>
              <p:cNvGrpSpPr/>
              <p:nvPr/>
            </p:nvGrpSpPr>
            <p:grpSpPr>
              <a:xfrm>
                <a:off x="10164679" y="4860410"/>
                <a:ext cx="412422" cy="412422"/>
                <a:chOff x="10164679" y="4860410"/>
                <a:chExt cx="412422" cy="412422"/>
              </a:xfrm>
            </p:grpSpPr>
            <p:sp>
              <p:nvSpPr>
                <p:cNvPr id="1029" name="任意多边形: 形状 1028">
                  <a:extLst>
                    <a:ext uri="{FF2B5EF4-FFF2-40B4-BE49-F238E27FC236}">
                      <a16:creationId xmlns:a16="http://schemas.microsoft.com/office/drawing/2014/main" id="{89685446-54D6-651A-1847-3BE9DF288F32}"/>
                    </a:ext>
                  </a:extLst>
                </p:cNvPr>
                <p:cNvSpPr/>
                <p:nvPr/>
              </p:nvSpPr>
              <p:spPr>
                <a:xfrm>
                  <a:off x="10164679" y="4860410"/>
                  <a:ext cx="412422" cy="412422"/>
                </a:xfrm>
                <a:custGeom>
                  <a:avLst/>
                  <a:gdLst>
                    <a:gd name="connsiteX0" fmla="*/ 412422 w 412422"/>
                    <a:gd name="connsiteY0" fmla="*/ 206211 h 412422"/>
                    <a:gd name="connsiteX1" fmla="*/ 206211 w 412422"/>
                    <a:gd name="connsiteY1" fmla="*/ 412422 h 412422"/>
                    <a:gd name="connsiteX2" fmla="*/ 0 w 412422"/>
                    <a:gd name="connsiteY2" fmla="*/ 206211 h 412422"/>
                    <a:gd name="connsiteX3" fmla="*/ 206211 w 412422"/>
                    <a:gd name="connsiteY3" fmla="*/ 0 h 412422"/>
                    <a:gd name="connsiteX4" fmla="*/ 412422 w 412422"/>
                    <a:gd name="connsiteY4" fmla="*/ 206211 h 41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22" h="412422">
                      <a:moveTo>
                        <a:pt x="412422" y="206211"/>
                      </a:moveTo>
                      <a:cubicBezTo>
                        <a:pt x="412422" y="320098"/>
                        <a:pt x="320098" y="412422"/>
                        <a:pt x="206211" y="412422"/>
                      </a:cubicBezTo>
                      <a:cubicBezTo>
                        <a:pt x="92324" y="412422"/>
                        <a:pt x="0" y="320098"/>
                        <a:pt x="0" y="206211"/>
                      </a:cubicBezTo>
                      <a:cubicBezTo>
                        <a:pt x="0" y="92324"/>
                        <a:pt x="92324" y="0"/>
                        <a:pt x="206211" y="0"/>
                      </a:cubicBezTo>
                      <a:cubicBezTo>
                        <a:pt x="320098" y="0"/>
                        <a:pt x="412422" y="92324"/>
                        <a:pt x="412422" y="206211"/>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sp>
              <p:nvSpPr>
                <p:cNvPr id="1030" name="任意多边形: 形状 1029">
                  <a:extLst>
                    <a:ext uri="{FF2B5EF4-FFF2-40B4-BE49-F238E27FC236}">
                      <a16:creationId xmlns:a16="http://schemas.microsoft.com/office/drawing/2014/main" id="{F5B3CA3A-CC90-E559-4C24-8FE31BD08FEE}"/>
                    </a:ext>
                  </a:extLst>
                </p:cNvPr>
                <p:cNvSpPr/>
                <p:nvPr/>
              </p:nvSpPr>
              <p:spPr>
                <a:xfrm>
                  <a:off x="10224683" y="4920414"/>
                  <a:ext cx="292414" cy="292414"/>
                </a:xfrm>
                <a:custGeom>
                  <a:avLst/>
                  <a:gdLst>
                    <a:gd name="connsiteX0" fmla="*/ 292414 w 292414"/>
                    <a:gd name="connsiteY0" fmla="*/ 146207 h 292414"/>
                    <a:gd name="connsiteX1" fmla="*/ 146207 w 292414"/>
                    <a:gd name="connsiteY1" fmla="*/ 292414 h 292414"/>
                    <a:gd name="connsiteX2" fmla="*/ 0 w 292414"/>
                    <a:gd name="connsiteY2" fmla="*/ 146207 h 292414"/>
                    <a:gd name="connsiteX3" fmla="*/ 146207 w 292414"/>
                    <a:gd name="connsiteY3" fmla="*/ 0 h 292414"/>
                    <a:gd name="connsiteX4" fmla="*/ 292414 w 292414"/>
                    <a:gd name="connsiteY4" fmla="*/ 146207 h 29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14" h="292414">
                      <a:moveTo>
                        <a:pt x="292414" y="146207"/>
                      </a:moveTo>
                      <a:cubicBezTo>
                        <a:pt x="292414" y="226955"/>
                        <a:pt x="226955" y="292414"/>
                        <a:pt x="146207" y="292414"/>
                      </a:cubicBezTo>
                      <a:cubicBezTo>
                        <a:pt x="65459" y="292414"/>
                        <a:pt x="0" y="226955"/>
                        <a:pt x="0" y="146207"/>
                      </a:cubicBezTo>
                      <a:cubicBezTo>
                        <a:pt x="0" y="65459"/>
                        <a:pt x="65459" y="0"/>
                        <a:pt x="146207" y="0"/>
                      </a:cubicBezTo>
                      <a:cubicBezTo>
                        <a:pt x="226955" y="0"/>
                        <a:pt x="292414" y="65459"/>
                        <a:pt x="292414" y="146207"/>
                      </a:cubicBezTo>
                      <a:close/>
                    </a:path>
                  </a:pathLst>
                </a:custGeom>
                <a:solidFill>
                  <a:schemeClr val="bg1"/>
                </a:solidFill>
                <a:ln w="7041" cap="flat">
                  <a:noFill/>
                  <a:prstDash val="solid"/>
                  <a:miter/>
                </a:ln>
              </p:spPr>
              <p:txBody>
                <a:bodyPr rtlCol="0" anchor="ctr"/>
                <a:lstStyle/>
                <a:p>
                  <a:endParaRPr lang="zh-CN" altLang="en-US">
                    <a:latin typeface="Arial" panose="020B0604020202020204" pitchFamily="34" charset="0"/>
                  </a:endParaRPr>
                </a:p>
              </p:txBody>
            </p:sp>
            <p:sp>
              <p:nvSpPr>
                <p:cNvPr id="1031" name="任意多边形: 形状 1030">
                  <a:extLst>
                    <a:ext uri="{FF2B5EF4-FFF2-40B4-BE49-F238E27FC236}">
                      <a16:creationId xmlns:a16="http://schemas.microsoft.com/office/drawing/2014/main" id="{4F036D3F-EF30-24C9-55FD-375562DB0A8F}"/>
                    </a:ext>
                  </a:extLst>
                </p:cNvPr>
                <p:cNvSpPr/>
                <p:nvPr/>
              </p:nvSpPr>
              <p:spPr>
                <a:xfrm>
                  <a:off x="10299335" y="4995066"/>
                  <a:ext cx="143108" cy="143108"/>
                </a:xfrm>
                <a:custGeom>
                  <a:avLst/>
                  <a:gdLst>
                    <a:gd name="connsiteX0" fmla="*/ 143109 w 143108"/>
                    <a:gd name="connsiteY0" fmla="*/ 71554 h 143108"/>
                    <a:gd name="connsiteX1" fmla="*/ 71554 w 143108"/>
                    <a:gd name="connsiteY1" fmla="*/ 143108 h 143108"/>
                    <a:gd name="connsiteX2" fmla="*/ 0 w 143108"/>
                    <a:gd name="connsiteY2" fmla="*/ 71554 h 143108"/>
                    <a:gd name="connsiteX3" fmla="*/ 71554 w 143108"/>
                    <a:gd name="connsiteY3" fmla="*/ 0 h 143108"/>
                    <a:gd name="connsiteX4" fmla="*/ 143109 w 143108"/>
                    <a:gd name="connsiteY4" fmla="*/ 71554 h 14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08" h="143108">
                      <a:moveTo>
                        <a:pt x="143109" y="71554"/>
                      </a:moveTo>
                      <a:cubicBezTo>
                        <a:pt x="143109" y="111072"/>
                        <a:pt x="111072" y="143108"/>
                        <a:pt x="71554" y="143108"/>
                      </a:cubicBezTo>
                      <a:cubicBezTo>
                        <a:pt x="32036" y="143108"/>
                        <a:pt x="0" y="111072"/>
                        <a:pt x="0" y="71554"/>
                      </a:cubicBezTo>
                      <a:cubicBezTo>
                        <a:pt x="0" y="32036"/>
                        <a:pt x="32036" y="0"/>
                        <a:pt x="71554" y="0"/>
                      </a:cubicBezTo>
                      <a:cubicBezTo>
                        <a:pt x="111072" y="0"/>
                        <a:pt x="143109" y="32036"/>
                        <a:pt x="143109" y="71554"/>
                      </a:cubicBezTo>
                      <a:close/>
                    </a:path>
                  </a:pathLst>
                </a:custGeom>
                <a:solidFill>
                  <a:schemeClr val="accent3"/>
                </a:solidFill>
                <a:ln w="7041" cap="flat">
                  <a:noFill/>
                  <a:prstDash val="solid"/>
                  <a:miter/>
                </a:ln>
              </p:spPr>
              <p:txBody>
                <a:bodyPr rtlCol="0" anchor="ctr"/>
                <a:lstStyle/>
                <a:p>
                  <a:endParaRPr lang="zh-CN" altLang="en-US">
                    <a:latin typeface="Arial" panose="020B0604020202020204" pitchFamily="34" charset="0"/>
                  </a:endParaRPr>
                </a:p>
              </p:txBody>
            </p:sp>
          </p:grpSp>
        </p:grpSp>
      </p:grpSp>
      <p:sp>
        <p:nvSpPr>
          <p:cNvPr id="8" name="文本框 7">
            <a:extLst>
              <a:ext uri="{FF2B5EF4-FFF2-40B4-BE49-F238E27FC236}">
                <a16:creationId xmlns:a16="http://schemas.microsoft.com/office/drawing/2014/main" id="{8243E28A-A4AA-EC60-D50F-F065C49131F4}"/>
              </a:ext>
            </a:extLst>
          </p:cNvPr>
          <p:cNvSpPr txBox="1"/>
          <p:nvPr/>
        </p:nvSpPr>
        <p:spPr>
          <a:xfrm>
            <a:off x="2013865" y="2313564"/>
            <a:ext cx="8064356" cy="2453685"/>
          </a:xfrm>
          <a:prstGeom prst="rect">
            <a:avLst/>
          </a:prstGeom>
          <a:noFill/>
        </p:spPr>
        <p:txBody>
          <a:bodyPr wrap="square" lIns="0" tIns="0" rIns="0" bIns="0" rtlCol="0">
            <a:noAutofit/>
          </a:bodyPr>
          <a:lstStyle/>
          <a:p>
            <a:pPr algn="just">
              <a:lnSpc>
                <a:spcPct val="120000"/>
              </a:lnSpc>
              <a:spcAft>
                <a:spcPts val="600"/>
              </a:spcAft>
            </a:pPr>
            <a:r>
              <a:rPr lang="en-US" altLang="zh-CN" sz="1600" dirty="0">
                <a:latin typeface="Arial" panose="020B0604020202020204" pitchFamily="34" charset="0"/>
              </a:rPr>
              <a:t>20xx</a:t>
            </a:r>
            <a:r>
              <a:rPr lang="zh-CN" altLang="en-US" sz="1600" dirty="0">
                <a:latin typeface="Arial" panose="020B0604020202020204" pitchFamily="34" charset="0"/>
              </a:rPr>
              <a:t>是中国网络游戏产业发展的第</a:t>
            </a:r>
            <a:r>
              <a:rPr lang="en-US" altLang="zh-CN" sz="1600" dirty="0">
                <a:latin typeface="Arial" panose="020B0604020202020204" pitchFamily="34" charset="0"/>
              </a:rPr>
              <a:t>x</a:t>
            </a:r>
            <a:r>
              <a:rPr lang="zh-CN" altLang="en-US" sz="1600" dirty="0">
                <a:latin typeface="Arial" panose="020B0604020202020204" pitchFamily="34" charset="0"/>
              </a:rPr>
              <a:t>个年头。过去十年，在国家相关行业主管部门的指导下，中国网络游戏企业不断开拓进取、求实创新，使得中国的网络游戏市场得以迅速发展，并成为全球数字娱乐市场最为重要的组成部分之一。</a:t>
            </a:r>
            <a:r>
              <a:rPr lang="en-US" altLang="zh-CN" sz="1600" dirty="0">
                <a:latin typeface="Arial" panose="020B0604020202020204" pitchFamily="34" charset="0"/>
              </a:rPr>
              <a:t>20xx</a:t>
            </a:r>
            <a:r>
              <a:rPr lang="zh-CN" altLang="en-US" sz="1600" dirty="0">
                <a:latin typeface="Arial" panose="020B0604020202020204" pitchFamily="34" charset="0"/>
              </a:rPr>
              <a:t>年，中国网络市场继续保持了较好的运行态势，市场规模保持了较为稳定的增长，产品类型不断丰富，海外出口增速加快，市场竞争较为激烈。</a:t>
            </a:r>
          </a:p>
          <a:p>
            <a:pPr algn="just">
              <a:lnSpc>
                <a:spcPct val="120000"/>
              </a:lnSpc>
              <a:spcAft>
                <a:spcPts val="600"/>
              </a:spcAft>
            </a:pPr>
            <a:r>
              <a:rPr lang="zh-CN" altLang="en-US" sz="1600" dirty="0">
                <a:latin typeface="Arial" panose="020B0604020202020204" pitchFamily="34" charset="0"/>
              </a:rPr>
              <a:t>从市场规模来看，</a:t>
            </a:r>
            <a:r>
              <a:rPr lang="en-US" altLang="zh-CN" sz="1600" dirty="0">
                <a:latin typeface="Arial" panose="020B0604020202020204" pitchFamily="34" charset="0"/>
              </a:rPr>
              <a:t>20xx</a:t>
            </a:r>
            <a:r>
              <a:rPr lang="zh-CN" altLang="en-US" sz="1600" dirty="0">
                <a:latin typeface="Arial" panose="020B0604020202020204" pitchFamily="34" charset="0"/>
              </a:rPr>
              <a:t>年中国网络游戏市场规模（仅包括面向玩家的游戏运营收入，不包括海外出口收入和通过其他盈利模式获得收入）为</a:t>
            </a:r>
            <a:r>
              <a:rPr lang="en-US" altLang="zh-CN" sz="1600" dirty="0">
                <a:latin typeface="Arial" panose="020B0604020202020204" pitchFamily="34" charset="0"/>
              </a:rPr>
              <a:t>258</a:t>
            </a:r>
            <a:r>
              <a:rPr lang="zh-CN" altLang="en-US" sz="1600" dirty="0">
                <a:latin typeface="Arial" panose="020B0604020202020204" pitchFamily="34" charset="0"/>
              </a:rPr>
              <a:t>亿元人民币，同比增长</a:t>
            </a:r>
            <a:r>
              <a:rPr lang="en-US" altLang="zh-CN" sz="1600" dirty="0">
                <a:latin typeface="Arial" panose="020B0604020202020204" pitchFamily="34" charset="0"/>
              </a:rPr>
              <a:t>39.5%</a:t>
            </a:r>
            <a:r>
              <a:rPr lang="zh-CN" altLang="en-US" sz="1600" dirty="0">
                <a:latin typeface="Arial" panose="020B0604020202020204" pitchFamily="34" charset="0"/>
              </a:rPr>
              <a:t>。其中：国产网络游戏市场规模达到</a:t>
            </a:r>
            <a:r>
              <a:rPr lang="en-US" altLang="zh-CN" sz="1600" dirty="0">
                <a:latin typeface="Arial" panose="020B0604020202020204" pitchFamily="34" charset="0"/>
              </a:rPr>
              <a:t>157.8</a:t>
            </a:r>
            <a:r>
              <a:rPr lang="zh-CN" altLang="en-US" sz="1600" dirty="0">
                <a:latin typeface="Arial" panose="020B0604020202020204" pitchFamily="34" charset="0"/>
              </a:rPr>
              <a:t>亿元人民币。</a:t>
            </a:r>
          </a:p>
        </p:txBody>
      </p:sp>
      <p:sp>
        <p:nvSpPr>
          <p:cNvPr id="574" name="文本框 573">
            <a:extLst>
              <a:ext uri="{FF2B5EF4-FFF2-40B4-BE49-F238E27FC236}">
                <a16:creationId xmlns:a16="http://schemas.microsoft.com/office/drawing/2014/main" id="{2D07F9FA-8BAB-5F20-2A68-2037BDEE28DA}"/>
              </a:ext>
            </a:extLst>
          </p:cNvPr>
          <p:cNvSpPr txBox="1"/>
          <p:nvPr/>
        </p:nvSpPr>
        <p:spPr>
          <a:xfrm>
            <a:off x="4338815" y="1588383"/>
            <a:ext cx="3658033" cy="547266"/>
          </a:xfrm>
          <a:prstGeom prst="rect">
            <a:avLst/>
          </a:prstGeom>
          <a:noFill/>
        </p:spPr>
        <p:txBody>
          <a:bodyPr wrap="square" lIns="0" tIns="0" rIns="0" bIns="0" rtlCol="0">
            <a:noAutofit/>
          </a:bodyPr>
          <a:lstStyle/>
          <a:p>
            <a:pPr algn="ctr" defTabSz="742950">
              <a:lnSpc>
                <a:spcPct val="120000"/>
              </a:lnSpc>
              <a:spcBef>
                <a:spcPct val="0"/>
              </a:spcBef>
            </a:pPr>
            <a:r>
              <a:rPr lang="zh-CN" altLang="en-US" sz="3200" b="1">
                <a:latin typeface="Arial" panose="020B0604020202020204" pitchFamily="34" charset="0"/>
                <a:ea typeface="微软雅黑" panose="020B0503020204020204" pitchFamily="34" charset="-122"/>
                <a:cs typeface="+mj-cs"/>
              </a:rPr>
              <a:t>概  述</a:t>
            </a:r>
            <a:endParaRPr lang="zh-CN" altLang="en-US" sz="3200" b="1" dirty="0">
              <a:latin typeface="Arial" panose="020B0604020202020204" pitchFamily="34" charset="0"/>
              <a:ea typeface="微软雅黑" panose="020B0503020204020204" pitchFamily="34" charset="-122"/>
              <a:cs typeface="+mj-cs"/>
            </a:endParaRPr>
          </a:p>
        </p:txBody>
      </p:sp>
    </p:spTree>
    <p:extLst>
      <p:ext uri="{BB962C8B-B14F-4D97-AF65-F5344CB8AC3E}">
        <p14:creationId xmlns:p14="http://schemas.microsoft.com/office/powerpoint/2010/main" val="4358389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 name="文本占位符 1152">
            <a:extLst>
              <a:ext uri="{FF2B5EF4-FFF2-40B4-BE49-F238E27FC236}">
                <a16:creationId xmlns:a16="http://schemas.microsoft.com/office/drawing/2014/main" id="{EAC40C23-9958-E69F-F6B9-02DA942E9A5E}"/>
              </a:ext>
            </a:extLst>
          </p:cNvPr>
          <p:cNvSpPr>
            <a:spLocks noGrp="1"/>
          </p:cNvSpPr>
          <p:nvPr>
            <p:ph type="body" sz="quarter" idx="10"/>
          </p:nvPr>
        </p:nvSpPr>
        <p:spPr/>
        <p:txBody>
          <a:bodyPr>
            <a:noAutofit/>
          </a:bodyPr>
          <a:lstStyle/>
          <a:p>
            <a:r>
              <a:rPr lang="en-US" altLang="zh-CN" dirty="0"/>
              <a:t>01</a:t>
            </a:r>
            <a:endParaRPr lang="zh-CN" altLang="en-US" dirty="0"/>
          </a:p>
        </p:txBody>
      </p:sp>
      <p:sp>
        <p:nvSpPr>
          <p:cNvPr id="1156" name="文本占位符 1155">
            <a:extLst>
              <a:ext uri="{FF2B5EF4-FFF2-40B4-BE49-F238E27FC236}">
                <a16:creationId xmlns:a16="http://schemas.microsoft.com/office/drawing/2014/main" id="{E2571A6C-F72B-1E9D-1A3E-F4E8D0A0C7C3}"/>
              </a:ext>
            </a:extLst>
          </p:cNvPr>
          <p:cNvSpPr>
            <a:spLocks noGrp="1"/>
          </p:cNvSpPr>
          <p:nvPr>
            <p:ph type="body" sz="quarter" idx="11"/>
          </p:nvPr>
        </p:nvSpPr>
        <p:spPr/>
        <p:txBody>
          <a:bodyPr>
            <a:noAutofit/>
          </a:bodyPr>
          <a:lstStyle/>
          <a:p>
            <a:r>
              <a:rPr lang="zh-CN" altLang="en-US"/>
              <a:t>网络游戏发展现状及趋势</a:t>
            </a:r>
            <a:endParaRPr lang="en-US" altLang="zh-CN" dirty="0"/>
          </a:p>
        </p:txBody>
      </p:sp>
      <p:sp>
        <p:nvSpPr>
          <p:cNvPr id="2" name="矩形 1">
            <a:extLst>
              <a:ext uri="{FF2B5EF4-FFF2-40B4-BE49-F238E27FC236}">
                <a16:creationId xmlns:a16="http://schemas.microsoft.com/office/drawing/2014/main" id="{4FFDFD60-DF29-E279-8799-56B5938BBC6D}"/>
              </a:ext>
            </a:extLst>
          </p:cNvPr>
          <p:cNvSpPr/>
          <p:nvPr/>
        </p:nvSpPr>
        <p:spPr>
          <a:xfrm>
            <a:off x="4302779" y="2502168"/>
            <a:ext cx="754159" cy="25146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9" name="图形 2">
            <a:extLst>
              <a:ext uri="{FF2B5EF4-FFF2-40B4-BE49-F238E27FC236}">
                <a16:creationId xmlns:a16="http://schemas.microsoft.com/office/drawing/2014/main" id="{CA22014A-2BA6-E37E-C2ED-F23B44D8F5BA}"/>
              </a:ext>
            </a:extLst>
          </p:cNvPr>
          <p:cNvGrpSpPr/>
          <p:nvPr/>
        </p:nvGrpSpPr>
        <p:grpSpPr>
          <a:xfrm>
            <a:off x="3903036" y="5073697"/>
            <a:ext cx="5988383" cy="279860"/>
            <a:chOff x="3903036" y="5073697"/>
            <a:chExt cx="5988383" cy="279860"/>
          </a:xfrm>
        </p:grpSpPr>
        <p:grpSp>
          <p:nvGrpSpPr>
            <p:cNvPr id="10" name="图形 2">
              <a:extLst>
                <a:ext uri="{FF2B5EF4-FFF2-40B4-BE49-F238E27FC236}">
                  <a16:creationId xmlns:a16="http://schemas.microsoft.com/office/drawing/2014/main" id="{54B04E5E-00A5-B936-1B00-B803CDC409A6}"/>
                </a:ext>
              </a:extLst>
            </p:cNvPr>
            <p:cNvGrpSpPr/>
            <p:nvPr/>
          </p:nvGrpSpPr>
          <p:grpSpPr>
            <a:xfrm>
              <a:off x="3903036" y="5073697"/>
              <a:ext cx="279814" cy="279814"/>
              <a:chOff x="3903036" y="5073697"/>
              <a:chExt cx="279814" cy="279814"/>
            </a:xfrm>
          </p:grpSpPr>
          <p:sp>
            <p:nvSpPr>
              <p:cNvPr id="36" name="任意多边形: 形状 35">
                <a:extLst>
                  <a:ext uri="{FF2B5EF4-FFF2-40B4-BE49-F238E27FC236}">
                    <a16:creationId xmlns:a16="http://schemas.microsoft.com/office/drawing/2014/main" id="{0F943099-B6BD-7886-B417-C2AB4F7B41B2}"/>
                  </a:ext>
                </a:extLst>
              </p:cNvPr>
              <p:cNvSpPr/>
              <p:nvPr/>
            </p:nvSpPr>
            <p:spPr>
              <a:xfrm rot="-792561">
                <a:off x="3926553" y="5097214"/>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37" name="任意多边形: 形状 36">
                <a:extLst>
                  <a:ext uri="{FF2B5EF4-FFF2-40B4-BE49-F238E27FC236}">
                    <a16:creationId xmlns:a16="http://schemas.microsoft.com/office/drawing/2014/main" id="{FA7E11D8-1AE6-25AB-F86B-01DCACD204A0}"/>
                  </a:ext>
                </a:extLst>
              </p:cNvPr>
              <p:cNvSpPr/>
              <p:nvPr/>
            </p:nvSpPr>
            <p:spPr>
              <a:xfrm>
                <a:off x="3959508"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accent2"/>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1" name="图形 2">
              <a:extLst>
                <a:ext uri="{FF2B5EF4-FFF2-40B4-BE49-F238E27FC236}">
                  <a16:creationId xmlns:a16="http://schemas.microsoft.com/office/drawing/2014/main" id="{1C30E4B4-2FBD-5D61-1CE5-F5CA5817EB1C}"/>
                </a:ext>
              </a:extLst>
            </p:cNvPr>
            <p:cNvGrpSpPr/>
            <p:nvPr/>
          </p:nvGrpSpPr>
          <p:grpSpPr>
            <a:xfrm>
              <a:off x="4539952" y="5073699"/>
              <a:ext cx="279814" cy="279814"/>
              <a:chOff x="4539952" y="5073699"/>
              <a:chExt cx="279814" cy="279814"/>
            </a:xfrm>
          </p:grpSpPr>
          <p:sp>
            <p:nvSpPr>
              <p:cNvPr id="34" name="任意多边形: 形状 33">
                <a:extLst>
                  <a:ext uri="{FF2B5EF4-FFF2-40B4-BE49-F238E27FC236}">
                    <a16:creationId xmlns:a16="http://schemas.microsoft.com/office/drawing/2014/main" id="{D46ECAB9-ED3B-EAA9-8E85-7056C85DC073}"/>
                  </a:ext>
                </a:extLst>
              </p:cNvPr>
              <p:cNvSpPr/>
              <p:nvPr/>
            </p:nvSpPr>
            <p:spPr>
              <a:xfrm rot="-792561">
                <a:off x="4563469" y="5097215"/>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35" name="任意多边形: 形状 34">
                <a:extLst>
                  <a:ext uri="{FF2B5EF4-FFF2-40B4-BE49-F238E27FC236}">
                    <a16:creationId xmlns:a16="http://schemas.microsoft.com/office/drawing/2014/main" id="{4AB60C4A-5555-FCC7-A68C-0F50DA783F31}"/>
                  </a:ext>
                </a:extLst>
              </p:cNvPr>
              <p:cNvSpPr/>
              <p:nvPr/>
            </p:nvSpPr>
            <p:spPr>
              <a:xfrm>
                <a:off x="459644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2" name="图形 2">
              <a:extLst>
                <a:ext uri="{FF2B5EF4-FFF2-40B4-BE49-F238E27FC236}">
                  <a16:creationId xmlns:a16="http://schemas.microsoft.com/office/drawing/2014/main" id="{C1B2C3FE-D127-19A5-8071-030AF678EE25}"/>
                </a:ext>
              </a:extLst>
            </p:cNvPr>
            <p:cNvGrpSpPr/>
            <p:nvPr/>
          </p:nvGrpSpPr>
          <p:grpSpPr>
            <a:xfrm>
              <a:off x="5176862" y="5073707"/>
              <a:ext cx="279814" cy="279814"/>
              <a:chOff x="5176862" y="5073707"/>
              <a:chExt cx="279814" cy="279814"/>
            </a:xfrm>
          </p:grpSpPr>
          <p:sp>
            <p:nvSpPr>
              <p:cNvPr id="32" name="任意多边形: 形状 31">
                <a:extLst>
                  <a:ext uri="{FF2B5EF4-FFF2-40B4-BE49-F238E27FC236}">
                    <a16:creationId xmlns:a16="http://schemas.microsoft.com/office/drawing/2014/main" id="{E6763D24-A0E6-FA48-2C58-FC112B92AFC6}"/>
                  </a:ext>
                </a:extLst>
              </p:cNvPr>
              <p:cNvSpPr/>
              <p:nvPr/>
            </p:nvSpPr>
            <p:spPr>
              <a:xfrm rot="-792561">
                <a:off x="5200379" y="5097224"/>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33" name="任意多边形: 形状 32">
                <a:extLst>
                  <a:ext uri="{FF2B5EF4-FFF2-40B4-BE49-F238E27FC236}">
                    <a16:creationId xmlns:a16="http://schemas.microsoft.com/office/drawing/2014/main" id="{9DD068A3-549A-0AAA-04B7-A586499AFBF5}"/>
                  </a:ext>
                </a:extLst>
              </p:cNvPr>
              <p:cNvSpPr/>
              <p:nvPr/>
            </p:nvSpPr>
            <p:spPr>
              <a:xfrm>
                <a:off x="5233322"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3" name="图形 2">
              <a:extLst>
                <a:ext uri="{FF2B5EF4-FFF2-40B4-BE49-F238E27FC236}">
                  <a16:creationId xmlns:a16="http://schemas.microsoft.com/office/drawing/2014/main" id="{D56223A3-60BF-FF54-0C87-C824D6997CB8}"/>
                </a:ext>
              </a:extLst>
            </p:cNvPr>
            <p:cNvGrpSpPr/>
            <p:nvPr/>
          </p:nvGrpSpPr>
          <p:grpSpPr>
            <a:xfrm>
              <a:off x="5813711" y="5073724"/>
              <a:ext cx="279814" cy="279814"/>
              <a:chOff x="5813711" y="5073724"/>
              <a:chExt cx="279814" cy="279814"/>
            </a:xfrm>
          </p:grpSpPr>
          <p:sp>
            <p:nvSpPr>
              <p:cNvPr id="30" name="任意多边形: 形状 29">
                <a:extLst>
                  <a:ext uri="{FF2B5EF4-FFF2-40B4-BE49-F238E27FC236}">
                    <a16:creationId xmlns:a16="http://schemas.microsoft.com/office/drawing/2014/main" id="{C3CB758C-30D2-542C-3D41-7637F58F2A20}"/>
                  </a:ext>
                </a:extLst>
              </p:cNvPr>
              <p:cNvSpPr/>
              <p:nvPr/>
            </p:nvSpPr>
            <p:spPr>
              <a:xfrm rot="-792561">
                <a:off x="5837228" y="5097241"/>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31" name="任意多边形: 形状 30">
                <a:extLst>
                  <a:ext uri="{FF2B5EF4-FFF2-40B4-BE49-F238E27FC236}">
                    <a16:creationId xmlns:a16="http://schemas.microsoft.com/office/drawing/2014/main" id="{B3C279EE-34AC-BA5B-E2F7-420F1E38C7AE}"/>
                  </a:ext>
                </a:extLst>
              </p:cNvPr>
              <p:cNvSpPr/>
              <p:nvPr/>
            </p:nvSpPr>
            <p:spPr>
              <a:xfrm>
                <a:off x="5870263"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4" name="图形 2">
              <a:extLst>
                <a:ext uri="{FF2B5EF4-FFF2-40B4-BE49-F238E27FC236}">
                  <a16:creationId xmlns:a16="http://schemas.microsoft.com/office/drawing/2014/main" id="{C983F8F3-875E-6D95-F076-AFA53BE46AB2}"/>
                </a:ext>
              </a:extLst>
            </p:cNvPr>
            <p:cNvGrpSpPr/>
            <p:nvPr/>
          </p:nvGrpSpPr>
          <p:grpSpPr>
            <a:xfrm>
              <a:off x="6450628" y="5073732"/>
              <a:ext cx="279814" cy="279814"/>
              <a:chOff x="6450628" y="5073732"/>
              <a:chExt cx="279814" cy="279814"/>
            </a:xfrm>
          </p:grpSpPr>
          <p:sp>
            <p:nvSpPr>
              <p:cNvPr id="28" name="任意多边形: 形状 27">
                <a:extLst>
                  <a:ext uri="{FF2B5EF4-FFF2-40B4-BE49-F238E27FC236}">
                    <a16:creationId xmlns:a16="http://schemas.microsoft.com/office/drawing/2014/main" id="{5D656B7B-4D53-511A-448D-6C58D45AEBD3}"/>
                  </a:ext>
                </a:extLst>
              </p:cNvPr>
              <p:cNvSpPr/>
              <p:nvPr/>
            </p:nvSpPr>
            <p:spPr>
              <a:xfrm rot="-792561">
                <a:off x="6474144" y="5097249"/>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9" name="任意多边形: 形状 28">
                <a:extLst>
                  <a:ext uri="{FF2B5EF4-FFF2-40B4-BE49-F238E27FC236}">
                    <a16:creationId xmlns:a16="http://schemas.microsoft.com/office/drawing/2014/main" id="{DBC7B9BD-E669-F12C-478F-B6E20C975F5B}"/>
                  </a:ext>
                </a:extLst>
              </p:cNvPr>
              <p:cNvSpPr/>
              <p:nvPr/>
            </p:nvSpPr>
            <p:spPr>
              <a:xfrm>
                <a:off x="6507205"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5" name="图形 2">
              <a:extLst>
                <a:ext uri="{FF2B5EF4-FFF2-40B4-BE49-F238E27FC236}">
                  <a16:creationId xmlns:a16="http://schemas.microsoft.com/office/drawing/2014/main" id="{55B2676C-A890-5603-93ED-A320F2E663F8}"/>
                </a:ext>
              </a:extLst>
            </p:cNvPr>
            <p:cNvGrpSpPr/>
            <p:nvPr/>
          </p:nvGrpSpPr>
          <p:grpSpPr>
            <a:xfrm>
              <a:off x="7087537" y="5073733"/>
              <a:ext cx="279814" cy="279814"/>
              <a:chOff x="7087537" y="5073733"/>
              <a:chExt cx="279814" cy="279814"/>
            </a:xfrm>
          </p:grpSpPr>
          <p:sp>
            <p:nvSpPr>
              <p:cNvPr id="26" name="任意多边形: 形状 25">
                <a:extLst>
                  <a:ext uri="{FF2B5EF4-FFF2-40B4-BE49-F238E27FC236}">
                    <a16:creationId xmlns:a16="http://schemas.microsoft.com/office/drawing/2014/main" id="{B3A23C65-051F-D4BE-A1CE-105141FA5BBF}"/>
                  </a:ext>
                </a:extLst>
              </p:cNvPr>
              <p:cNvSpPr/>
              <p:nvPr/>
            </p:nvSpPr>
            <p:spPr>
              <a:xfrm rot="-792561">
                <a:off x="7111054" y="5097250"/>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7" name="任意多边形: 形状 26">
                <a:extLst>
                  <a:ext uri="{FF2B5EF4-FFF2-40B4-BE49-F238E27FC236}">
                    <a16:creationId xmlns:a16="http://schemas.microsoft.com/office/drawing/2014/main" id="{FD95C40D-F571-6785-F8C5-E50D65AB931E}"/>
                  </a:ext>
                </a:extLst>
              </p:cNvPr>
              <p:cNvSpPr/>
              <p:nvPr/>
            </p:nvSpPr>
            <p:spPr>
              <a:xfrm>
                <a:off x="7144146"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2" y="0"/>
                      <a:pt x="0" y="37423"/>
                      <a:pt x="0" y="83582"/>
                    </a:cubicBezTo>
                    <a:cubicBezTo>
                      <a:pt x="0" y="129741"/>
                      <a:pt x="37422"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6" name="图形 2">
              <a:extLst>
                <a:ext uri="{FF2B5EF4-FFF2-40B4-BE49-F238E27FC236}">
                  <a16:creationId xmlns:a16="http://schemas.microsoft.com/office/drawing/2014/main" id="{535763BD-6610-7666-5410-2EC7BE926E74}"/>
                </a:ext>
              </a:extLst>
            </p:cNvPr>
            <p:cNvGrpSpPr/>
            <p:nvPr/>
          </p:nvGrpSpPr>
          <p:grpSpPr>
            <a:xfrm>
              <a:off x="7724453" y="5073741"/>
              <a:ext cx="279814" cy="279814"/>
              <a:chOff x="7724453" y="5073741"/>
              <a:chExt cx="279814" cy="279814"/>
            </a:xfrm>
          </p:grpSpPr>
          <p:sp>
            <p:nvSpPr>
              <p:cNvPr id="24" name="任意多边形: 形状 23">
                <a:extLst>
                  <a:ext uri="{FF2B5EF4-FFF2-40B4-BE49-F238E27FC236}">
                    <a16:creationId xmlns:a16="http://schemas.microsoft.com/office/drawing/2014/main" id="{BD9C7F39-21C3-32DD-7548-2DB8E75C8784}"/>
                  </a:ext>
                </a:extLst>
              </p:cNvPr>
              <p:cNvSpPr/>
              <p:nvPr/>
            </p:nvSpPr>
            <p:spPr>
              <a:xfrm rot="-792561">
                <a:off x="7747970" y="5097258"/>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5" name="任意多边形: 形状 24">
                <a:extLst>
                  <a:ext uri="{FF2B5EF4-FFF2-40B4-BE49-F238E27FC236}">
                    <a16:creationId xmlns:a16="http://schemas.microsoft.com/office/drawing/2014/main" id="{B33F7106-EADB-00F7-DA99-20BA8F41C165}"/>
                  </a:ext>
                </a:extLst>
              </p:cNvPr>
              <p:cNvSpPr/>
              <p:nvPr/>
            </p:nvSpPr>
            <p:spPr>
              <a:xfrm>
                <a:off x="7781087"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7" name="图形 2">
              <a:extLst>
                <a:ext uri="{FF2B5EF4-FFF2-40B4-BE49-F238E27FC236}">
                  <a16:creationId xmlns:a16="http://schemas.microsoft.com/office/drawing/2014/main" id="{0B878B46-14B9-8F1D-D6EE-890552F6ACBF}"/>
                </a:ext>
              </a:extLst>
            </p:cNvPr>
            <p:cNvGrpSpPr/>
            <p:nvPr/>
          </p:nvGrpSpPr>
          <p:grpSpPr>
            <a:xfrm>
              <a:off x="8361370" y="5073743"/>
              <a:ext cx="279814" cy="279814"/>
              <a:chOff x="8361370" y="5073743"/>
              <a:chExt cx="279814" cy="279814"/>
            </a:xfrm>
          </p:grpSpPr>
          <p:sp>
            <p:nvSpPr>
              <p:cNvPr id="22" name="任意多边形: 形状 21">
                <a:extLst>
                  <a:ext uri="{FF2B5EF4-FFF2-40B4-BE49-F238E27FC236}">
                    <a16:creationId xmlns:a16="http://schemas.microsoft.com/office/drawing/2014/main" id="{B9DF5291-8D49-0656-F22B-0EF2936896CD}"/>
                  </a:ext>
                </a:extLst>
              </p:cNvPr>
              <p:cNvSpPr/>
              <p:nvPr/>
            </p:nvSpPr>
            <p:spPr>
              <a:xfrm rot="-792561">
                <a:off x="8384887" y="5097259"/>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09"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3" name="任意多边形: 形状 22">
                <a:extLst>
                  <a:ext uri="{FF2B5EF4-FFF2-40B4-BE49-F238E27FC236}">
                    <a16:creationId xmlns:a16="http://schemas.microsoft.com/office/drawing/2014/main" id="{460C4FCB-6FF1-8591-1791-43ED5AE38CCA}"/>
                  </a:ext>
                </a:extLst>
              </p:cNvPr>
              <p:cNvSpPr/>
              <p:nvPr/>
            </p:nvSpPr>
            <p:spPr>
              <a:xfrm>
                <a:off x="841802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18" name="图形 2">
              <a:extLst>
                <a:ext uri="{FF2B5EF4-FFF2-40B4-BE49-F238E27FC236}">
                  <a16:creationId xmlns:a16="http://schemas.microsoft.com/office/drawing/2014/main" id="{7C7C8EB8-1357-BA84-BE7E-709679954AF9}"/>
                </a:ext>
              </a:extLst>
            </p:cNvPr>
            <p:cNvGrpSpPr/>
            <p:nvPr/>
          </p:nvGrpSpPr>
          <p:grpSpPr>
            <a:xfrm>
              <a:off x="9021801" y="5097268"/>
              <a:ext cx="869618" cy="232780"/>
              <a:chOff x="9021801" y="5097268"/>
              <a:chExt cx="869618" cy="232780"/>
            </a:xfrm>
          </p:grpSpPr>
          <p:sp>
            <p:nvSpPr>
              <p:cNvPr id="20" name="任意多边形: 形状 19">
                <a:extLst>
                  <a:ext uri="{FF2B5EF4-FFF2-40B4-BE49-F238E27FC236}">
                    <a16:creationId xmlns:a16="http://schemas.microsoft.com/office/drawing/2014/main" id="{EFB9DE35-97B6-0665-075F-39BF7BE56683}"/>
                  </a:ext>
                </a:extLst>
              </p:cNvPr>
              <p:cNvSpPr/>
              <p:nvPr/>
            </p:nvSpPr>
            <p:spPr>
              <a:xfrm rot="-792561">
                <a:off x="9021801"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21" name="任意多边形: 形状 20">
                <a:extLst>
                  <a:ext uri="{FF2B5EF4-FFF2-40B4-BE49-F238E27FC236}">
                    <a16:creationId xmlns:a16="http://schemas.microsoft.com/office/drawing/2014/main" id="{BAAC6A02-E878-422E-B236-6E57008ED58C}"/>
                  </a:ext>
                </a:extLst>
              </p:cNvPr>
              <p:cNvSpPr/>
              <p:nvPr/>
            </p:nvSpPr>
            <p:spPr>
              <a:xfrm>
                <a:off x="9054971"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sp>
            <p:nvSpPr>
              <p:cNvPr id="38" name="任意多边形: 形状 19">
                <a:extLst>
                  <a:ext uri="{FF2B5EF4-FFF2-40B4-BE49-F238E27FC236}">
                    <a16:creationId xmlns:a16="http://schemas.microsoft.com/office/drawing/2014/main" id="{20827DE8-090D-ADF7-A483-09939B69E946}"/>
                  </a:ext>
                </a:extLst>
              </p:cNvPr>
              <p:cNvSpPr/>
              <p:nvPr/>
            </p:nvSpPr>
            <p:spPr>
              <a:xfrm rot="20807439">
                <a:off x="9658639"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39" name="任意多边形: 形状 20">
                <a:extLst>
                  <a:ext uri="{FF2B5EF4-FFF2-40B4-BE49-F238E27FC236}">
                    <a16:creationId xmlns:a16="http://schemas.microsoft.com/office/drawing/2014/main" id="{9777DFE5-6E2A-1826-C5CD-DEB492CFA326}"/>
                  </a:ext>
                </a:extLst>
              </p:cNvPr>
              <p:cNvSpPr/>
              <p:nvPr/>
            </p:nvSpPr>
            <p:spPr>
              <a:xfrm>
                <a:off x="9691809"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spTree>
    <p:extLst>
      <p:ext uri="{BB962C8B-B14F-4D97-AF65-F5344CB8AC3E}">
        <p14:creationId xmlns:p14="http://schemas.microsoft.com/office/powerpoint/2010/main" val="2429263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9315269B-7BE1-09B7-FE4E-E25A8E788B61}"/>
              </a:ext>
            </a:extLst>
          </p:cNvPr>
          <p:cNvSpPr/>
          <p:nvPr/>
        </p:nvSpPr>
        <p:spPr>
          <a:xfrm>
            <a:off x="5196840" y="2140917"/>
            <a:ext cx="5876992" cy="1744980"/>
          </a:xfrm>
          <a:prstGeom prst="rect">
            <a:avLst/>
          </a:prstGeom>
          <a:solidFill>
            <a:schemeClr val="accent1">
              <a:alpha val="1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6">
            <a:extLst>
              <a:ext uri="{FF2B5EF4-FFF2-40B4-BE49-F238E27FC236}">
                <a16:creationId xmlns:a16="http://schemas.microsoft.com/office/drawing/2014/main" id="{DA1C89AD-7214-9F22-A38C-39FE6BD2A4EF}"/>
              </a:ext>
            </a:extLst>
          </p:cNvPr>
          <p:cNvSpPr/>
          <p:nvPr/>
        </p:nvSpPr>
        <p:spPr>
          <a:xfrm>
            <a:off x="1460002" y="4366260"/>
            <a:ext cx="9613830" cy="1744980"/>
          </a:xfrm>
          <a:prstGeom prst="rect">
            <a:avLst/>
          </a:prstGeom>
          <a:solidFill>
            <a:schemeClr val="accent1">
              <a:alpha val="1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26" name="Chart 125">
            <a:extLst>
              <a:ext uri="{FF2B5EF4-FFF2-40B4-BE49-F238E27FC236}">
                <a16:creationId xmlns:a16="http://schemas.microsoft.com/office/drawing/2014/main" id="{DAEE1167-8B1B-FAA4-9DC7-878B01A722DE}"/>
              </a:ext>
            </a:extLst>
          </p:cNvPr>
          <p:cNvGraphicFramePr/>
          <p:nvPr>
            <p:extLst>
              <p:ext uri="{D42A27DB-BD31-4B8C-83A1-F6EECF244321}">
                <p14:modId xmlns:p14="http://schemas.microsoft.com/office/powerpoint/2010/main" val="4157444979"/>
              </p:ext>
            </p:extLst>
          </p:nvPr>
        </p:nvGraphicFramePr>
        <p:xfrm>
          <a:off x="1315328" y="3515288"/>
          <a:ext cx="9907408" cy="1205515"/>
        </p:xfrm>
        <a:graphic>
          <a:graphicData uri="http://schemas.openxmlformats.org/drawingml/2006/chart">
            <c:chart xmlns:c="http://schemas.openxmlformats.org/drawingml/2006/chart" xmlns:r="http://schemas.openxmlformats.org/officeDocument/2006/relationships" r:id="rId3"/>
          </a:graphicData>
        </a:graphic>
      </p:graphicFrame>
      <p:sp>
        <p:nvSpPr>
          <p:cNvPr id="116" name="TextBox 115">
            <a:extLst>
              <a:ext uri="{FF2B5EF4-FFF2-40B4-BE49-F238E27FC236}">
                <a16:creationId xmlns:a16="http://schemas.microsoft.com/office/drawing/2014/main" id="{B2D129A8-FABD-75A6-0DCB-F74D5F4F26EB}"/>
              </a:ext>
            </a:extLst>
          </p:cNvPr>
          <p:cNvSpPr txBox="1"/>
          <p:nvPr/>
        </p:nvSpPr>
        <p:spPr>
          <a:xfrm>
            <a:off x="6331330" y="4810593"/>
            <a:ext cx="2073570" cy="584775"/>
          </a:xfrm>
          <a:prstGeom prst="rect">
            <a:avLst/>
          </a:prstGeom>
          <a:noFill/>
        </p:spPr>
        <p:txBody>
          <a:bodyPr wrap="square">
            <a:noAutofit/>
          </a:bodyPr>
          <a:lstStyle/>
          <a:p>
            <a:r>
              <a:rPr lang="zh-CN" altLang="en-US" sz="1400">
                <a:solidFill>
                  <a:schemeClr val="bg1"/>
                </a:solidFill>
                <a:latin typeface="Arial" panose="020B0604020202020204" pitchFamily="34" charset="0"/>
              </a:rPr>
              <a:t>同比增长</a:t>
            </a:r>
            <a:r>
              <a:rPr lang="en-US" altLang="zh-CN" sz="3200" b="1">
                <a:solidFill>
                  <a:schemeClr val="bg1"/>
                </a:solidFill>
                <a:latin typeface="Arial" panose="020B0604020202020204" pitchFamily="34" charset="0"/>
              </a:rPr>
              <a:t>39.5%</a:t>
            </a:r>
            <a:endParaRPr lang="zh-CN" altLang="en-US" sz="3200" b="1">
              <a:solidFill>
                <a:schemeClr val="bg1"/>
              </a:solidFill>
              <a:latin typeface="Arial" panose="020B0604020202020204" pitchFamily="34" charset="0"/>
            </a:endParaRPr>
          </a:p>
        </p:txBody>
      </p:sp>
      <p:sp>
        <p:nvSpPr>
          <p:cNvPr id="115" name="TextBox 114">
            <a:extLst>
              <a:ext uri="{FF2B5EF4-FFF2-40B4-BE49-F238E27FC236}">
                <a16:creationId xmlns:a16="http://schemas.microsoft.com/office/drawing/2014/main" id="{4D58D914-0BFE-F2E3-D4AC-1820D116F006}"/>
              </a:ext>
            </a:extLst>
          </p:cNvPr>
          <p:cNvSpPr txBox="1"/>
          <p:nvPr/>
        </p:nvSpPr>
        <p:spPr>
          <a:xfrm>
            <a:off x="4653266" y="4851297"/>
            <a:ext cx="1678064" cy="584775"/>
          </a:xfrm>
          <a:prstGeom prst="rect">
            <a:avLst/>
          </a:prstGeom>
          <a:noFill/>
        </p:spPr>
        <p:txBody>
          <a:bodyPr wrap="square">
            <a:noAutofit/>
          </a:bodyPr>
          <a:lstStyle/>
          <a:p>
            <a:r>
              <a:rPr lang="en-US" altLang="zh-CN" sz="3200" b="1">
                <a:solidFill>
                  <a:schemeClr val="bg1"/>
                </a:solidFill>
                <a:latin typeface="Arial" panose="020B0604020202020204" pitchFamily="34" charset="0"/>
              </a:rPr>
              <a:t>258</a:t>
            </a:r>
            <a:r>
              <a:rPr lang="zh-CN" altLang="en-US" sz="1400">
                <a:solidFill>
                  <a:schemeClr val="bg1"/>
                </a:solidFill>
                <a:latin typeface="Arial" panose="020B0604020202020204" pitchFamily="34" charset="0"/>
              </a:rPr>
              <a:t>亿人民币</a:t>
            </a:r>
          </a:p>
        </p:txBody>
      </p:sp>
      <p:grpSp>
        <p:nvGrpSpPr>
          <p:cNvPr id="161" name="Group 160">
            <a:extLst>
              <a:ext uri="{FF2B5EF4-FFF2-40B4-BE49-F238E27FC236}">
                <a16:creationId xmlns:a16="http://schemas.microsoft.com/office/drawing/2014/main" id="{2C53BADF-D46C-F0A2-B162-263DAA10F306}"/>
              </a:ext>
            </a:extLst>
          </p:cNvPr>
          <p:cNvGrpSpPr/>
          <p:nvPr/>
        </p:nvGrpSpPr>
        <p:grpSpPr>
          <a:xfrm>
            <a:off x="3918344" y="5379177"/>
            <a:ext cx="5073476" cy="95428"/>
            <a:chOff x="2518232" y="5240499"/>
            <a:chExt cx="5073476" cy="95428"/>
          </a:xfrm>
        </p:grpSpPr>
        <p:sp>
          <p:nvSpPr>
            <p:cNvPr id="158" name="Oval 157">
              <a:extLst>
                <a:ext uri="{FF2B5EF4-FFF2-40B4-BE49-F238E27FC236}">
                  <a16:creationId xmlns:a16="http://schemas.microsoft.com/office/drawing/2014/main" id="{8ACDDFC3-4230-E204-E1A2-5BB8E22DC6C3}"/>
                </a:ext>
              </a:extLst>
            </p:cNvPr>
            <p:cNvSpPr/>
            <p:nvPr/>
          </p:nvSpPr>
          <p:spPr>
            <a:xfrm>
              <a:off x="2518232" y="5240499"/>
              <a:ext cx="95428" cy="95428"/>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cxnSp>
          <p:nvCxnSpPr>
            <p:cNvPr id="160" name="Straight Arrow Connector 159">
              <a:extLst>
                <a:ext uri="{FF2B5EF4-FFF2-40B4-BE49-F238E27FC236}">
                  <a16:creationId xmlns:a16="http://schemas.microsoft.com/office/drawing/2014/main" id="{9B3F259C-82DB-F83A-43D4-00CCC41464A9}"/>
                </a:ext>
              </a:extLst>
            </p:cNvPr>
            <p:cNvCxnSpPr>
              <a:cxnSpLocks/>
            </p:cNvCxnSpPr>
            <p:nvPr/>
          </p:nvCxnSpPr>
          <p:spPr>
            <a:xfrm>
              <a:off x="2595198" y="5288213"/>
              <a:ext cx="499651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199" name="Group 198">
            <a:extLst>
              <a:ext uri="{FF2B5EF4-FFF2-40B4-BE49-F238E27FC236}">
                <a16:creationId xmlns:a16="http://schemas.microsoft.com/office/drawing/2014/main" id="{E25ABC27-5DD7-2CA1-8C37-0BCCA7F6C30D}"/>
              </a:ext>
            </a:extLst>
          </p:cNvPr>
          <p:cNvGrpSpPr/>
          <p:nvPr/>
        </p:nvGrpSpPr>
        <p:grpSpPr>
          <a:xfrm>
            <a:off x="2752365" y="4795970"/>
            <a:ext cx="1507791" cy="838738"/>
            <a:chOff x="4916716" y="2812524"/>
            <a:chExt cx="1507791" cy="838738"/>
          </a:xfrm>
        </p:grpSpPr>
        <p:sp>
          <p:nvSpPr>
            <p:cNvPr id="200" name="Freeform: Shape 199">
              <a:extLst>
                <a:ext uri="{FF2B5EF4-FFF2-40B4-BE49-F238E27FC236}">
                  <a16:creationId xmlns:a16="http://schemas.microsoft.com/office/drawing/2014/main" id="{C53DEAE3-662F-4DB5-24DE-DFA4F536C31F}"/>
                </a:ext>
              </a:extLst>
            </p:cNvPr>
            <p:cNvSpPr/>
            <p:nvPr/>
          </p:nvSpPr>
          <p:spPr>
            <a:xfrm>
              <a:off x="5075191" y="2812524"/>
              <a:ext cx="1349316" cy="684334"/>
            </a:xfrm>
            <a:custGeom>
              <a:avLst/>
              <a:gdLst>
                <a:gd name="connsiteX0" fmla="*/ 0 w 1349316"/>
                <a:gd name="connsiteY0" fmla="*/ 0 h 584651"/>
                <a:gd name="connsiteX1" fmla="*/ 1349316 w 1349316"/>
                <a:gd name="connsiteY1" fmla="*/ 0 h 584651"/>
                <a:gd name="connsiteX2" fmla="*/ 1349316 w 1349316"/>
                <a:gd name="connsiteY2" fmla="*/ 365099 h 584651"/>
                <a:gd name="connsiteX3" fmla="*/ 917940 w 1349316"/>
                <a:gd name="connsiteY3" fmla="*/ 365099 h 584651"/>
                <a:gd name="connsiteX4" fmla="*/ 917940 w 1349316"/>
                <a:gd name="connsiteY4" fmla="*/ 584651 h 584651"/>
                <a:gd name="connsiteX5" fmla="*/ 0 w 1349316"/>
                <a:gd name="connsiteY5" fmla="*/ 584651 h 584651"/>
                <a:gd name="connsiteX6" fmla="*/ 0 w 1349316"/>
                <a:gd name="connsiteY6" fmla="*/ 0 h 58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9316" h="584651">
                  <a:moveTo>
                    <a:pt x="0" y="0"/>
                  </a:moveTo>
                  <a:lnTo>
                    <a:pt x="1349316" y="0"/>
                  </a:lnTo>
                  <a:lnTo>
                    <a:pt x="1349316" y="365099"/>
                  </a:lnTo>
                  <a:lnTo>
                    <a:pt x="917940" y="365099"/>
                  </a:lnTo>
                  <a:lnTo>
                    <a:pt x="917940" y="584651"/>
                  </a:lnTo>
                  <a:lnTo>
                    <a:pt x="0" y="584651"/>
                  </a:lnTo>
                  <a:lnTo>
                    <a:pt x="0" y="0"/>
                  </a:lnTo>
                  <a:close/>
                </a:path>
              </a:pathLst>
            </a:custGeom>
            <a:solidFill>
              <a:schemeClr val="bg1">
                <a:alpha val="10000"/>
              </a:schemeClr>
            </a:solidFill>
            <a:ln w="23321" cap="flat">
              <a:noFill/>
              <a:prstDash val="solid"/>
              <a:miter/>
            </a:ln>
          </p:spPr>
          <p:txBody>
            <a:bodyPr wrap="square" rtlCol="0" anchor="ctr">
              <a:noAutofit/>
            </a:bodyPr>
            <a:lstStyle/>
            <a:p>
              <a:pPr>
                <a:lnSpc>
                  <a:spcPct val="120000"/>
                </a:lnSpc>
              </a:pPr>
              <a:r>
                <a:rPr lang="zh-CN" altLang="en-US" sz="1400" b="1">
                  <a:solidFill>
                    <a:schemeClr val="accent2"/>
                  </a:solidFill>
                  <a:latin typeface="Arial" panose="020B0604020202020204" pitchFamily="34" charset="0"/>
                </a:rPr>
                <a:t>中国网络游戏市场规模</a:t>
              </a:r>
            </a:p>
          </p:txBody>
        </p:sp>
        <p:sp>
          <p:nvSpPr>
            <p:cNvPr id="201" name="Rectangle 200">
              <a:extLst>
                <a:ext uri="{FF2B5EF4-FFF2-40B4-BE49-F238E27FC236}">
                  <a16:creationId xmlns:a16="http://schemas.microsoft.com/office/drawing/2014/main" id="{EA2EBD05-9513-DA3A-D9DF-A2DBF9637151}"/>
                </a:ext>
              </a:extLst>
            </p:cNvPr>
            <p:cNvSpPr/>
            <p:nvPr/>
          </p:nvSpPr>
          <p:spPr>
            <a:xfrm>
              <a:off x="4916716" y="3492787"/>
              <a:ext cx="158475" cy="158475"/>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sp>
        <p:nvSpPr>
          <p:cNvPr id="208" name="TextBox 207">
            <a:extLst>
              <a:ext uri="{FF2B5EF4-FFF2-40B4-BE49-F238E27FC236}">
                <a16:creationId xmlns:a16="http://schemas.microsoft.com/office/drawing/2014/main" id="{34559A0D-3C71-8C5D-41EE-877A37458AA6}"/>
              </a:ext>
            </a:extLst>
          </p:cNvPr>
          <p:cNvSpPr txBox="1"/>
          <p:nvPr/>
        </p:nvSpPr>
        <p:spPr>
          <a:xfrm>
            <a:off x="8713921" y="2711696"/>
            <a:ext cx="2073570" cy="584775"/>
          </a:xfrm>
          <a:prstGeom prst="rect">
            <a:avLst/>
          </a:prstGeom>
          <a:noFill/>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a:ln>
                  <a:noFill/>
                </a:ln>
                <a:solidFill>
                  <a:prstClr val="white"/>
                </a:solidFill>
                <a:effectLst/>
                <a:uLnTx/>
                <a:uFillTx/>
                <a:latin typeface="Arial" panose="020B0604020202020204" pitchFamily="34" charset="0"/>
                <a:ea typeface="微软雅黑"/>
                <a:cs typeface="+mn-cs"/>
              </a:rPr>
              <a:t>同比增长</a:t>
            </a:r>
            <a:r>
              <a:rPr kumimoji="0" lang="en-US" altLang="zh-CN" sz="3200" b="1" i="0" u="none" strike="noStrike" kern="1200" cap="none" spc="0" normalizeH="0" baseline="0" noProof="0">
                <a:ln>
                  <a:noFill/>
                </a:ln>
                <a:solidFill>
                  <a:prstClr val="white"/>
                </a:solidFill>
                <a:effectLst/>
                <a:uLnTx/>
                <a:uFillTx/>
                <a:latin typeface="Arial" panose="020B0604020202020204" pitchFamily="34" charset="0"/>
                <a:ea typeface="微软雅黑"/>
                <a:cs typeface="+mn-cs"/>
              </a:rPr>
              <a:t>41.9%</a:t>
            </a:r>
            <a:endParaRPr kumimoji="0" lang="zh-CN" altLang="en-US" sz="3200" b="1" i="0" u="none" strike="noStrike" kern="1200" cap="none" spc="0" normalizeH="0" baseline="0" noProof="0">
              <a:ln>
                <a:noFill/>
              </a:ln>
              <a:solidFill>
                <a:prstClr val="white"/>
              </a:solidFill>
              <a:effectLst/>
              <a:uLnTx/>
              <a:uFillTx/>
              <a:latin typeface="Arial" panose="020B0604020202020204" pitchFamily="34" charset="0"/>
              <a:ea typeface="微软雅黑"/>
              <a:cs typeface="+mn-cs"/>
            </a:endParaRPr>
          </a:p>
        </p:txBody>
      </p:sp>
      <p:sp>
        <p:nvSpPr>
          <p:cNvPr id="209" name="TextBox 208">
            <a:extLst>
              <a:ext uri="{FF2B5EF4-FFF2-40B4-BE49-F238E27FC236}">
                <a16:creationId xmlns:a16="http://schemas.microsoft.com/office/drawing/2014/main" id="{4F752692-931F-14F4-BDCB-94B240DCBAA9}"/>
              </a:ext>
            </a:extLst>
          </p:cNvPr>
          <p:cNvSpPr txBox="1"/>
          <p:nvPr/>
        </p:nvSpPr>
        <p:spPr>
          <a:xfrm>
            <a:off x="7117248" y="2752400"/>
            <a:ext cx="1678064" cy="584775"/>
          </a:xfrm>
          <a:prstGeom prst="rect">
            <a:avLst/>
          </a:prstGeom>
          <a:noFill/>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a:ln>
                  <a:noFill/>
                </a:ln>
                <a:solidFill>
                  <a:prstClr val="white"/>
                </a:solidFill>
                <a:effectLst/>
                <a:uLnTx/>
                <a:uFillTx/>
                <a:latin typeface="Arial" panose="020B0604020202020204" pitchFamily="34" charset="0"/>
                <a:ea typeface="微软雅黑"/>
                <a:cs typeface="+mn-cs"/>
              </a:rPr>
              <a:t>157</a:t>
            </a:r>
            <a:r>
              <a:rPr kumimoji="0" lang="zh-CN" altLang="en-US" sz="1400" b="0" i="0" u="none" strike="noStrike" kern="1200" cap="none" spc="0" normalizeH="0" baseline="0" noProof="0">
                <a:ln>
                  <a:noFill/>
                </a:ln>
                <a:solidFill>
                  <a:prstClr val="white"/>
                </a:solidFill>
                <a:effectLst/>
                <a:uLnTx/>
                <a:uFillTx/>
                <a:latin typeface="Arial" panose="020B0604020202020204" pitchFamily="34" charset="0"/>
                <a:ea typeface="微软雅黑"/>
                <a:cs typeface="+mn-cs"/>
              </a:rPr>
              <a:t>亿人民币</a:t>
            </a:r>
          </a:p>
        </p:txBody>
      </p:sp>
      <p:grpSp>
        <p:nvGrpSpPr>
          <p:cNvPr id="210" name="Group 209">
            <a:extLst>
              <a:ext uri="{FF2B5EF4-FFF2-40B4-BE49-F238E27FC236}">
                <a16:creationId xmlns:a16="http://schemas.microsoft.com/office/drawing/2014/main" id="{CEAD3360-0ED2-F915-C744-DC268AAC69FE}"/>
              </a:ext>
            </a:extLst>
          </p:cNvPr>
          <p:cNvGrpSpPr/>
          <p:nvPr/>
        </p:nvGrpSpPr>
        <p:grpSpPr>
          <a:xfrm>
            <a:off x="6382326" y="3280280"/>
            <a:ext cx="4323774" cy="95428"/>
            <a:chOff x="2518232" y="5240499"/>
            <a:chExt cx="4323774" cy="95428"/>
          </a:xfrm>
        </p:grpSpPr>
        <p:sp>
          <p:nvSpPr>
            <p:cNvPr id="217" name="Oval 216">
              <a:extLst>
                <a:ext uri="{FF2B5EF4-FFF2-40B4-BE49-F238E27FC236}">
                  <a16:creationId xmlns:a16="http://schemas.microsoft.com/office/drawing/2014/main" id="{7604FE11-EA22-C5FA-3D8C-0D5497409328}"/>
                </a:ext>
              </a:extLst>
            </p:cNvPr>
            <p:cNvSpPr/>
            <p:nvPr/>
          </p:nvSpPr>
          <p:spPr>
            <a:xfrm>
              <a:off x="2518232" y="5240499"/>
              <a:ext cx="95428" cy="95428"/>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cxnSp>
          <p:nvCxnSpPr>
            <p:cNvPr id="218" name="Straight Arrow Connector 217">
              <a:extLst>
                <a:ext uri="{FF2B5EF4-FFF2-40B4-BE49-F238E27FC236}">
                  <a16:creationId xmlns:a16="http://schemas.microsoft.com/office/drawing/2014/main" id="{76330FCF-BAEC-CF51-2CE6-2684EC09790D}"/>
                </a:ext>
              </a:extLst>
            </p:cNvPr>
            <p:cNvCxnSpPr>
              <a:cxnSpLocks/>
            </p:cNvCxnSpPr>
            <p:nvPr/>
          </p:nvCxnSpPr>
          <p:spPr>
            <a:xfrm>
              <a:off x="2595198" y="5288213"/>
              <a:ext cx="424680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212" name="Group 211">
            <a:extLst>
              <a:ext uri="{FF2B5EF4-FFF2-40B4-BE49-F238E27FC236}">
                <a16:creationId xmlns:a16="http://schemas.microsoft.com/office/drawing/2014/main" id="{46EB6C12-6C97-CD48-8FE3-8ED0AF49B1BD}"/>
              </a:ext>
            </a:extLst>
          </p:cNvPr>
          <p:cNvGrpSpPr/>
          <p:nvPr/>
        </p:nvGrpSpPr>
        <p:grpSpPr>
          <a:xfrm>
            <a:off x="5374822" y="2542496"/>
            <a:ext cx="1507791" cy="838911"/>
            <a:chOff x="5075191" y="2657947"/>
            <a:chExt cx="1507791" cy="838911"/>
          </a:xfrm>
        </p:grpSpPr>
        <p:sp>
          <p:nvSpPr>
            <p:cNvPr id="213" name="Freeform: Shape 212">
              <a:extLst>
                <a:ext uri="{FF2B5EF4-FFF2-40B4-BE49-F238E27FC236}">
                  <a16:creationId xmlns:a16="http://schemas.microsoft.com/office/drawing/2014/main" id="{5E3BD66B-A53B-2E88-018D-83577DAE4828}"/>
                </a:ext>
              </a:extLst>
            </p:cNvPr>
            <p:cNvSpPr/>
            <p:nvPr/>
          </p:nvSpPr>
          <p:spPr>
            <a:xfrm>
              <a:off x="5075191" y="2812524"/>
              <a:ext cx="1349316" cy="684334"/>
            </a:xfrm>
            <a:custGeom>
              <a:avLst/>
              <a:gdLst>
                <a:gd name="connsiteX0" fmla="*/ 0 w 1349316"/>
                <a:gd name="connsiteY0" fmla="*/ 0 h 584651"/>
                <a:gd name="connsiteX1" fmla="*/ 1349316 w 1349316"/>
                <a:gd name="connsiteY1" fmla="*/ 0 h 584651"/>
                <a:gd name="connsiteX2" fmla="*/ 1349316 w 1349316"/>
                <a:gd name="connsiteY2" fmla="*/ 365099 h 584651"/>
                <a:gd name="connsiteX3" fmla="*/ 917940 w 1349316"/>
                <a:gd name="connsiteY3" fmla="*/ 365099 h 584651"/>
                <a:gd name="connsiteX4" fmla="*/ 917940 w 1349316"/>
                <a:gd name="connsiteY4" fmla="*/ 584651 h 584651"/>
                <a:gd name="connsiteX5" fmla="*/ 0 w 1349316"/>
                <a:gd name="connsiteY5" fmla="*/ 584651 h 584651"/>
                <a:gd name="connsiteX6" fmla="*/ 0 w 1349316"/>
                <a:gd name="connsiteY6" fmla="*/ 0 h 58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9316" h="584651">
                  <a:moveTo>
                    <a:pt x="0" y="0"/>
                  </a:moveTo>
                  <a:lnTo>
                    <a:pt x="1349316" y="0"/>
                  </a:lnTo>
                  <a:lnTo>
                    <a:pt x="1349316" y="365099"/>
                  </a:lnTo>
                  <a:lnTo>
                    <a:pt x="917940" y="365099"/>
                  </a:lnTo>
                  <a:lnTo>
                    <a:pt x="917940" y="584651"/>
                  </a:lnTo>
                  <a:lnTo>
                    <a:pt x="0" y="584651"/>
                  </a:lnTo>
                  <a:lnTo>
                    <a:pt x="0" y="0"/>
                  </a:lnTo>
                  <a:close/>
                </a:path>
              </a:pathLst>
            </a:custGeom>
            <a:solidFill>
              <a:schemeClr val="bg1">
                <a:alpha val="10000"/>
              </a:schemeClr>
            </a:solidFill>
            <a:ln w="23321" cap="flat">
              <a:noFill/>
              <a:prstDash val="solid"/>
              <a:miter/>
            </a:ln>
          </p:spPr>
          <p:txBody>
            <a:bodyPr wrap="square" rtlCol="0" anchor="ctr">
              <a:noAutofit/>
            </a:bodyPr>
            <a:lstStyle/>
            <a:p>
              <a:pPr>
                <a:lnSpc>
                  <a:spcPct val="120000"/>
                </a:lnSpc>
              </a:pPr>
              <a:r>
                <a:rPr lang="zh-CN" altLang="en-US" sz="1400" b="1">
                  <a:solidFill>
                    <a:schemeClr val="accent2"/>
                  </a:solidFill>
                  <a:latin typeface="Arial" panose="020B0604020202020204" pitchFamily="34" charset="0"/>
                </a:rPr>
                <a:t>国产网络游戏市场规模</a:t>
              </a:r>
            </a:p>
          </p:txBody>
        </p:sp>
        <p:sp>
          <p:nvSpPr>
            <p:cNvPr id="214" name="Rectangle 213">
              <a:extLst>
                <a:ext uri="{FF2B5EF4-FFF2-40B4-BE49-F238E27FC236}">
                  <a16:creationId xmlns:a16="http://schemas.microsoft.com/office/drawing/2014/main" id="{884A427A-962C-81CC-A8AC-1B94F8BA6AAE}"/>
                </a:ext>
              </a:extLst>
            </p:cNvPr>
            <p:cNvSpPr/>
            <p:nvPr/>
          </p:nvSpPr>
          <p:spPr>
            <a:xfrm>
              <a:off x="6424507" y="2657947"/>
              <a:ext cx="158475" cy="158475"/>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sp>
        <p:nvSpPr>
          <p:cNvPr id="2" name="Title 1">
            <a:extLst>
              <a:ext uri="{FF2B5EF4-FFF2-40B4-BE49-F238E27FC236}">
                <a16:creationId xmlns:a16="http://schemas.microsoft.com/office/drawing/2014/main" id="{8C25D17C-0400-C852-6658-486BA175209F}"/>
              </a:ext>
            </a:extLst>
          </p:cNvPr>
          <p:cNvSpPr>
            <a:spLocks noGrp="1"/>
          </p:cNvSpPr>
          <p:nvPr>
            <p:ph type="title"/>
          </p:nvPr>
        </p:nvSpPr>
        <p:spPr/>
        <p:txBody>
          <a:bodyPr/>
          <a:lstStyle/>
          <a:p>
            <a:r>
              <a:rPr lang="zh-CN" altLang="en-US"/>
              <a:t>从市场规模来看，</a:t>
            </a:r>
            <a:r>
              <a:rPr lang="en-US" altLang="zh-CN"/>
              <a:t>20xx</a:t>
            </a:r>
            <a:r>
              <a:rPr lang="zh-CN" altLang="en-US"/>
              <a:t>年中国网络游戏市场规模巨大</a:t>
            </a:r>
          </a:p>
        </p:txBody>
      </p:sp>
      <p:grpSp>
        <p:nvGrpSpPr>
          <p:cNvPr id="3" name="Group 2">
            <a:extLst>
              <a:ext uri="{FF2B5EF4-FFF2-40B4-BE49-F238E27FC236}">
                <a16:creationId xmlns:a16="http://schemas.microsoft.com/office/drawing/2014/main" id="{FF2820EA-2AAD-0FBF-D4EF-86707E582432}"/>
              </a:ext>
            </a:extLst>
          </p:cNvPr>
          <p:cNvGrpSpPr/>
          <p:nvPr/>
        </p:nvGrpSpPr>
        <p:grpSpPr>
          <a:xfrm>
            <a:off x="2027413" y="2465658"/>
            <a:ext cx="2756351" cy="1418997"/>
            <a:chOff x="2027413" y="2465658"/>
            <a:chExt cx="2756351" cy="1418997"/>
          </a:xfrm>
        </p:grpSpPr>
        <p:sp>
          <p:nvSpPr>
            <p:cNvPr id="13" name="Freeform: Shape 12">
              <a:extLst>
                <a:ext uri="{FF2B5EF4-FFF2-40B4-BE49-F238E27FC236}">
                  <a16:creationId xmlns:a16="http://schemas.microsoft.com/office/drawing/2014/main" id="{AE75C98B-8466-07D8-370D-567EAADDC94C}"/>
                </a:ext>
              </a:extLst>
            </p:cNvPr>
            <p:cNvSpPr/>
            <p:nvPr/>
          </p:nvSpPr>
          <p:spPr>
            <a:xfrm>
              <a:off x="2638684" y="2465658"/>
              <a:ext cx="1482398" cy="868717"/>
            </a:xfrm>
            <a:custGeom>
              <a:avLst/>
              <a:gdLst>
                <a:gd name="connsiteX0" fmla="*/ 72008 w 1482398"/>
                <a:gd name="connsiteY0" fmla="*/ 0 h 868717"/>
                <a:gd name="connsiteX1" fmla="*/ 1410351 w 1482398"/>
                <a:gd name="connsiteY1" fmla="*/ 0 h 868717"/>
                <a:gd name="connsiteX2" fmla="*/ 1482399 w 1482398"/>
                <a:gd name="connsiteY2" fmla="*/ 72008 h 868717"/>
                <a:gd name="connsiteX3" fmla="*/ 1482399 w 1482398"/>
                <a:gd name="connsiteY3" fmla="*/ 72008 h 868717"/>
                <a:gd name="connsiteX4" fmla="*/ 1482399 w 1482398"/>
                <a:gd name="connsiteY4" fmla="*/ 868717 h 868717"/>
                <a:gd name="connsiteX5" fmla="*/ 1482399 w 1482398"/>
                <a:gd name="connsiteY5" fmla="*/ 868717 h 868717"/>
                <a:gd name="connsiteX6" fmla="*/ 0 w 1482398"/>
                <a:gd name="connsiteY6" fmla="*/ 868717 h 868717"/>
                <a:gd name="connsiteX7" fmla="*/ 0 w 1482398"/>
                <a:gd name="connsiteY7" fmla="*/ 868717 h 868717"/>
                <a:gd name="connsiteX8" fmla="*/ 0 w 1482398"/>
                <a:gd name="connsiteY8" fmla="*/ 72048 h 868717"/>
                <a:gd name="connsiteX9" fmla="*/ 72008 w 1482398"/>
                <a:gd name="connsiteY9" fmla="*/ 0 h 868717"/>
                <a:gd name="connsiteX10" fmla="*/ 72008 w 1482398"/>
                <a:gd name="connsiteY10" fmla="*/ 0 h 8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2398" h="868717">
                  <a:moveTo>
                    <a:pt x="72008" y="0"/>
                  </a:moveTo>
                  <a:lnTo>
                    <a:pt x="1410351" y="0"/>
                  </a:lnTo>
                  <a:cubicBezTo>
                    <a:pt x="1450121" y="0"/>
                    <a:pt x="1482399" y="32238"/>
                    <a:pt x="1482399" y="72008"/>
                  </a:cubicBezTo>
                  <a:cubicBezTo>
                    <a:pt x="1482399" y="72008"/>
                    <a:pt x="1482399" y="72008"/>
                    <a:pt x="1482399" y="72008"/>
                  </a:cubicBezTo>
                  <a:lnTo>
                    <a:pt x="1482399" y="868717"/>
                  </a:lnTo>
                  <a:lnTo>
                    <a:pt x="1482399" y="868717"/>
                  </a:lnTo>
                  <a:lnTo>
                    <a:pt x="0" y="868717"/>
                  </a:lnTo>
                  <a:lnTo>
                    <a:pt x="0" y="868717"/>
                  </a:lnTo>
                  <a:lnTo>
                    <a:pt x="0" y="72048"/>
                  </a:lnTo>
                  <a:cubicBezTo>
                    <a:pt x="0" y="32238"/>
                    <a:pt x="32238" y="0"/>
                    <a:pt x="72008" y="0"/>
                  </a:cubicBezTo>
                  <a:cubicBezTo>
                    <a:pt x="72008" y="0"/>
                    <a:pt x="72008" y="0"/>
                    <a:pt x="72008" y="0"/>
                  </a:cubicBezTo>
                  <a:close/>
                </a:path>
              </a:pathLst>
            </a:custGeom>
            <a:solidFill>
              <a:schemeClr val="accent1"/>
            </a:solidFill>
            <a:ln w="3983" cap="flat">
              <a:noFill/>
              <a:prstDash val="solid"/>
              <a:miter/>
            </a:ln>
          </p:spPr>
          <p:txBody>
            <a:bodyPr rtlCol="0" anchor="ctr"/>
            <a:lstStyle/>
            <a:p>
              <a:endParaRPr lang="zh-CN" altLang="en-US"/>
            </a:p>
          </p:txBody>
        </p:sp>
        <p:sp>
          <p:nvSpPr>
            <p:cNvPr id="14" name="Freeform: Shape 13">
              <a:extLst>
                <a:ext uri="{FF2B5EF4-FFF2-40B4-BE49-F238E27FC236}">
                  <a16:creationId xmlns:a16="http://schemas.microsoft.com/office/drawing/2014/main" id="{1E6617AC-A0A1-2953-7BEA-08A2E1F571CF}"/>
                </a:ext>
              </a:extLst>
            </p:cNvPr>
            <p:cNvSpPr/>
            <p:nvPr/>
          </p:nvSpPr>
          <p:spPr>
            <a:xfrm>
              <a:off x="2965928" y="2637848"/>
              <a:ext cx="924506" cy="653530"/>
            </a:xfrm>
            <a:custGeom>
              <a:avLst/>
              <a:gdLst>
                <a:gd name="connsiteX0" fmla="*/ 31880 w 924506"/>
                <a:gd name="connsiteY0" fmla="*/ 0 h 653530"/>
                <a:gd name="connsiteX1" fmla="*/ 892627 w 924506"/>
                <a:gd name="connsiteY1" fmla="*/ 0 h 653530"/>
                <a:gd name="connsiteX2" fmla="*/ 924507 w 924506"/>
                <a:gd name="connsiteY2" fmla="*/ 31880 h 653530"/>
                <a:gd name="connsiteX3" fmla="*/ 924507 w 924506"/>
                <a:gd name="connsiteY3" fmla="*/ 621651 h 653530"/>
                <a:gd name="connsiteX4" fmla="*/ 892627 w 924506"/>
                <a:gd name="connsiteY4" fmla="*/ 653531 h 653530"/>
                <a:gd name="connsiteX5" fmla="*/ 31880 w 924506"/>
                <a:gd name="connsiteY5" fmla="*/ 653531 h 653530"/>
                <a:gd name="connsiteX6" fmla="*/ 0 w 924506"/>
                <a:gd name="connsiteY6" fmla="*/ 621651 h 653530"/>
                <a:gd name="connsiteX7" fmla="*/ 0 w 924506"/>
                <a:gd name="connsiteY7" fmla="*/ 31880 h 653530"/>
                <a:gd name="connsiteX8" fmla="*/ 31880 w 924506"/>
                <a:gd name="connsiteY8" fmla="*/ 0 h 6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506" h="653530">
                  <a:moveTo>
                    <a:pt x="31880" y="0"/>
                  </a:moveTo>
                  <a:lnTo>
                    <a:pt x="892627" y="0"/>
                  </a:lnTo>
                  <a:cubicBezTo>
                    <a:pt x="910241" y="0"/>
                    <a:pt x="924507" y="14266"/>
                    <a:pt x="924507" y="31880"/>
                  </a:cubicBezTo>
                  <a:lnTo>
                    <a:pt x="924507" y="621651"/>
                  </a:lnTo>
                  <a:cubicBezTo>
                    <a:pt x="924507" y="639264"/>
                    <a:pt x="910241" y="653531"/>
                    <a:pt x="892627" y="653531"/>
                  </a:cubicBezTo>
                  <a:lnTo>
                    <a:pt x="31880" y="653531"/>
                  </a:lnTo>
                  <a:cubicBezTo>
                    <a:pt x="14266" y="653531"/>
                    <a:pt x="0" y="639264"/>
                    <a:pt x="0" y="621651"/>
                  </a:cubicBezTo>
                  <a:lnTo>
                    <a:pt x="0" y="31880"/>
                  </a:lnTo>
                  <a:cubicBezTo>
                    <a:pt x="0" y="14266"/>
                    <a:pt x="14266" y="0"/>
                    <a:pt x="31880" y="0"/>
                  </a:cubicBezTo>
                  <a:close/>
                </a:path>
              </a:pathLst>
            </a:custGeom>
            <a:solidFill>
              <a:srgbClr val="000000">
                <a:alpha val="13000"/>
              </a:srgbClr>
            </a:solidFill>
            <a:ln w="3983" cap="flat">
              <a:noFill/>
              <a:prstDash val="solid"/>
              <a:miter/>
            </a:ln>
          </p:spPr>
          <p:txBody>
            <a:bodyPr rtlCol="0" anchor="ctr"/>
            <a:lstStyle/>
            <a:p>
              <a:endParaRPr lang="zh-CN" altLang="en-US"/>
            </a:p>
          </p:txBody>
        </p:sp>
        <p:sp>
          <p:nvSpPr>
            <p:cNvPr id="15" name="Freeform: Shape 14">
              <a:extLst>
                <a:ext uri="{FF2B5EF4-FFF2-40B4-BE49-F238E27FC236}">
                  <a16:creationId xmlns:a16="http://schemas.microsoft.com/office/drawing/2014/main" id="{88091A87-802A-7867-B0A2-ADD32CFEF379}"/>
                </a:ext>
              </a:extLst>
            </p:cNvPr>
            <p:cNvSpPr/>
            <p:nvPr/>
          </p:nvSpPr>
          <p:spPr>
            <a:xfrm>
              <a:off x="2930900" y="2607801"/>
              <a:ext cx="924506" cy="653530"/>
            </a:xfrm>
            <a:custGeom>
              <a:avLst/>
              <a:gdLst>
                <a:gd name="connsiteX0" fmla="*/ 31880 w 924506"/>
                <a:gd name="connsiteY0" fmla="*/ 0 h 653530"/>
                <a:gd name="connsiteX1" fmla="*/ 892627 w 924506"/>
                <a:gd name="connsiteY1" fmla="*/ 0 h 653530"/>
                <a:gd name="connsiteX2" fmla="*/ 924507 w 924506"/>
                <a:gd name="connsiteY2" fmla="*/ 31880 h 653530"/>
                <a:gd name="connsiteX3" fmla="*/ 924507 w 924506"/>
                <a:gd name="connsiteY3" fmla="*/ 621651 h 653530"/>
                <a:gd name="connsiteX4" fmla="*/ 892627 w 924506"/>
                <a:gd name="connsiteY4" fmla="*/ 653531 h 653530"/>
                <a:gd name="connsiteX5" fmla="*/ 31880 w 924506"/>
                <a:gd name="connsiteY5" fmla="*/ 653531 h 653530"/>
                <a:gd name="connsiteX6" fmla="*/ 0 w 924506"/>
                <a:gd name="connsiteY6" fmla="*/ 621651 h 653530"/>
                <a:gd name="connsiteX7" fmla="*/ 0 w 924506"/>
                <a:gd name="connsiteY7" fmla="*/ 31880 h 653530"/>
                <a:gd name="connsiteX8" fmla="*/ 31880 w 924506"/>
                <a:gd name="connsiteY8" fmla="*/ 0 h 6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506" h="653530">
                  <a:moveTo>
                    <a:pt x="31880" y="0"/>
                  </a:moveTo>
                  <a:lnTo>
                    <a:pt x="892627" y="0"/>
                  </a:lnTo>
                  <a:cubicBezTo>
                    <a:pt x="910241" y="0"/>
                    <a:pt x="924507" y="14266"/>
                    <a:pt x="924507" y="31880"/>
                  </a:cubicBezTo>
                  <a:lnTo>
                    <a:pt x="924507" y="621651"/>
                  </a:lnTo>
                  <a:cubicBezTo>
                    <a:pt x="924507" y="639264"/>
                    <a:pt x="910241" y="653531"/>
                    <a:pt x="892627" y="653531"/>
                  </a:cubicBezTo>
                  <a:lnTo>
                    <a:pt x="31880" y="653531"/>
                  </a:lnTo>
                  <a:cubicBezTo>
                    <a:pt x="14266" y="653531"/>
                    <a:pt x="0" y="639264"/>
                    <a:pt x="0" y="621651"/>
                  </a:cubicBezTo>
                  <a:lnTo>
                    <a:pt x="0" y="31880"/>
                  </a:lnTo>
                  <a:cubicBezTo>
                    <a:pt x="0" y="14266"/>
                    <a:pt x="14266" y="0"/>
                    <a:pt x="31880" y="0"/>
                  </a:cubicBezTo>
                  <a:close/>
                </a:path>
              </a:pathLst>
            </a:custGeom>
            <a:solidFill>
              <a:schemeClr val="bg1"/>
            </a:solidFill>
            <a:ln w="3983" cap="flat">
              <a:solidFill>
                <a:schemeClr val="accent4"/>
              </a:solidFill>
              <a:prstDash val="solid"/>
              <a:miter/>
            </a:ln>
          </p:spPr>
          <p:txBody>
            <a:bodyPr rtlCol="0" anchor="ctr"/>
            <a:lstStyle/>
            <a:p>
              <a:endParaRPr lang="zh-CN" altLang="en-US"/>
            </a:p>
          </p:txBody>
        </p:sp>
        <p:sp>
          <p:nvSpPr>
            <p:cNvPr id="16" name="Freeform: Shape 15">
              <a:extLst>
                <a:ext uri="{FF2B5EF4-FFF2-40B4-BE49-F238E27FC236}">
                  <a16:creationId xmlns:a16="http://schemas.microsoft.com/office/drawing/2014/main" id="{9FE7972B-F15B-239C-BA8E-28302B1A11AC}"/>
                </a:ext>
              </a:extLst>
            </p:cNvPr>
            <p:cNvSpPr/>
            <p:nvPr/>
          </p:nvSpPr>
          <p:spPr>
            <a:xfrm>
              <a:off x="2930900" y="2607801"/>
              <a:ext cx="924506" cy="653530"/>
            </a:xfrm>
            <a:custGeom>
              <a:avLst/>
              <a:gdLst>
                <a:gd name="connsiteX0" fmla="*/ 31880 w 924506"/>
                <a:gd name="connsiteY0" fmla="*/ 0 h 653530"/>
                <a:gd name="connsiteX1" fmla="*/ 892627 w 924506"/>
                <a:gd name="connsiteY1" fmla="*/ 0 h 653530"/>
                <a:gd name="connsiteX2" fmla="*/ 924507 w 924506"/>
                <a:gd name="connsiteY2" fmla="*/ 31880 h 653530"/>
                <a:gd name="connsiteX3" fmla="*/ 924507 w 924506"/>
                <a:gd name="connsiteY3" fmla="*/ 621651 h 653530"/>
                <a:gd name="connsiteX4" fmla="*/ 892627 w 924506"/>
                <a:gd name="connsiteY4" fmla="*/ 653531 h 653530"/>
                <a:gd name="connsiteX5" fmla="*/ 31880 w 924506"/>
                <a:gd name="connsiteY5" fmla="*/ 653531 h 653530"/>
                <a:gd name="connsiteX6" fmla="*/ 0 w 924506"/>
                <a:gd name="connsiteY6" fmla="*/ 621651 h 653530"/>
                <a:gd name="connsiteX7" fmla="*/ 0 w 924506"/>
                <a:gd name="connsiteY7" fmla="*/ 31880 h 653530"/>
                <a:gd name="connsiteX8" fmla="*/ 31880 w 924506"/>
                <a:gd name="connsiteY8" fmla="*/ 0 h 6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506" h="653530">
                  <a:moveTo>
                    <a:pt x="31880" y="0"/>
                  </a:moveTo>
                  <a:lnTo>
                    <a:pt x="892627" y="0"/>
                  </a:lnTo>
                  <a:cubicBezTo>
                    <a:pt x="910241" y="0"/>
                    <a:pt x="924507" y="14266"/>
                    <a:pt x="924507" y="31880"/>
                  </a:cubicBezTo>
                  <a:lnTo>
                    <a:pt x="924507" y="621651"/>
                  </a:lnTo>
                  <a:cubicBezTo>
                    <a:pt x="924507" y="639264"/>
                    <a:pt x="910241" y="653531"/>
                    <a:pt x="892627" y="653531"/>
                  </a:cubicBezTo>
                  <a:lnTo>
                    <a:pt x="31880" y="653531"/>
                  </a:lnTo>
                  <a:cubicBezTo>
                    <a:pt x="14266" y="653531"/>
                    <a:pt x="0" y="639264"/>
                    <a:pt x="0" y="621651"/>
                  </a:cubicBezTo>
                  <a:lnTo>
                    <a:pt x="0" y="31880"/>
                  </a:lnTo>
                  <a:cubicBezTo>
                    <a:pt x="0" y="14266"/>
                    <a:pt x="14266" y="0"/>
                    <a:pt x="31880" y="0"/>
                  </a:cubicBezTo>
                  <a:close/>
                </a:path>
              </a:pathLst>
            </a:custGeom>
            <a:noFill/>
            <a:ln w="15934" cap="rnd">
              <a:solidFill>
                <a:srgbClr val="2B2F38"/>
              </a:solidFill>
              <a:prstDash val="solid"/>
              <a:round/>
            </a:ln>
          </p:spPr>
          <p:txBody>
            <a:bodyPr rtlCol="0" anchor="ctr"/>
            <a:lstStyle/>
            <a:p>
              <a:endParaRPr lang="zh-CN" altLang="en-US"/>
            </a:p>
          </p:txBody>
        </p:sp>
        <p:sp>
          <p:nvSpPr>
            <p:cNvPr id="17" name="Freeform: Shape 16">
              <a:extLst>
                <a:ext uri="{FF2B5EF4-FFF2-40B4-BE49-F238E27FC236}">
                  <a16:creationId xmlns:a16="http://schemas.microsoft.com/office/drawing/2014/main" id="{80D55031-E2F9-58C9-E25A-A046634C2675}"/>
                </a:ext>
              </a:extLst>
            </p:cNvPr>
            <p:cNvSpPr/>
            <p:nvPr/>
          </p:nvSpPr>
          <p:spPr>
            <a:xfrm>
              <a:off x="2930900" y="2607801"/>
              <a:ext cx="924506" cy="93167"/>
            </a:xfrm>
            <a:custGeom>
              <a:avLst/>
              <a:gdLst>
                <a:gd name="connsiteX0" fmla="*/ 31880 w 924506"/>
                <a:gd name="connsiteY0" fmla="*/ 0 h 93167"/>
                <a:gd name="connsiteX1" fmla="*/ 892627 w 924506"/>
                <a:gd name="connsiteY1" fmla="*/ 0 h 93167"/>
                <a:gd name="connsiteX2" fmla="*/ 924507 w 924506"/>
                <a:gd name="connsiteY2" fmla="*/ 31880 h 93167"/>
                <a:gd name="connsiteX3" fmla="*/ 924507 w 924506"/>
                <a:gd name="connsiteY3" fmla="*/ 93168 h 93167"/>
                <a:gd name="connsiteX4" fmla="*/ 924507 w 924506"/>
                <a:gd name="connsiteY4" fmla="*/ 93168 h 93167"/>
                <a:gd name="connsiteX5" fmla="*/ 0 w 924506"/>
                <a:gd name="connsiteY5" fmla="*/ 93168 h 93167"/>
                <a:gd name="connsiteX6" fmla="*/ 0 w 924506"/>
                <a:gd name="connsiteY6" fmla="*/ 93168 h 93167"/>
                <a:gd name="connsiteX7" fmla="*/ 0 w 924506"/>
                <a:gd name="connsiteY7" fmla="*/ 31880 h 93167"/>
                <a:gd name="connsiteX8" fmla="*/ 31880 w 924506"/>
                <a:gd name="connsiteY8" fmla="*/ 0 h 9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506" h="93167">
                  <a:moveTo>
                    <a:pt x="31880" y="0"/>
                  </a:moveTo>
                  <a:lnTo>
                    <a:pt x="892627" y="0"/>
                  </a:lnTo>
                  <a:cubicBezTo>
                    <a:pt x="910241" y="0"/>
                    <a:pt x="924507" y="14266"/>
                    <a:pt x="924507" y="31880"/>
                  </a:cubicBezTo>
                  <a:lnTo>
                    <a:pt x="924507" y="93168"/>
                  </a:lnTo>
                  <a:lnTo>
                    <a:pt x="924507" y="93168"/>
                  </a:lnTo>
                  <a:lnTo>
                    <a:pt x="0" y="93168"/>
                  </a:lnTo>
                  <a:lnTo>
                    <a:pt x="0" y="93168"/>
                  </a:lnTo>
                  <a:lnTo>
                    <a:pt x="0" y="31880"/>
                  </a:lnTo>
                  <a:cubicBezTo>
                    <a:pt x="0" y="14266"/>
                    <a:pt x="14266" y="0"/>
                    <a:pt x="31880" y="0"/>
                  </a:cubicBezTo>
                  <a:close/>
                </a:path>
              </a:pathLst>
            </a:custGeom>
            <a:solidFill>
              <a:srgbClr val="DEE2E2"/>
            </a:solidFill>
            <a:ln w="3983" cap="flat">
              <a:solidFill>
                <a:schemeClr val="accent4"/>
              </a:solidFill>
              <a:prstDash val="solid"/>
              <a:miter/>
            </a:ln>
          </p:spPr>
          <p:txBody>
            <a:bodyPr rtlCol="0" anchor="ctr"/>
            <a:lstStyle/>
            <a:p>
              <a:endParaRPr lang="zh-CN" altLang="en-US"/>
            </a:p>
          </p:txBody>
        </p:sp>
        <p:sp>
          <p:nvSpPr>
            <p:cNvPr id="18" name="Freeform: Shape 17">
              <a:extLst>
                <a:ext uri="{FF2B5EF4-FFF2-40B4-BE49-F238E27FC236}">
                  <a16:creationId xmlns:a16="http://schemas.microsoft.com/office/drawing/2014/main" id="{0C179816-7BE0-8CD7-0522-D97A2883FB50}"/>
                </a:ext>
              </a:extLst>
            </p:cNvPr>
            <p:cNvSpPr/>
            <p:nvPr/>
          </p:nvSpPr>
          <p:spPr>
            <a:xfrm>
              <a:off x="2930900" y="2607801"/>
              <a:ext cx="924506" cy="93167"/>
            </a:xfrm>
            <a:custGeom>
              <a:avLst/>
              <a:gdLst>
                <a:gd name="connsiteX0" fmla="*/ 31880 w 924506"/>
                <a:gd name="connsiteY0" fmla="*/ 0 h 93167"/>
                <a:gd name="connsiteX1" fmla="*/ 892627 w 924506"/>
                <a:gd name="connsiteY1" fmla="*/ 0 h 93167"/>
                <a:gd name="connsiteX2" fmla="*/ 924507 w 924506"/>
                <a:gd name="connsiteY2" fmla="*/ 31880 h 93167"/>
                <a:gd name="connsiteX3" fmla="*/ 924507 w 924506"/>
                <a:gd name="connsiteY3" fmla="*/ 93168 h 93167"/>
                <a:gd name="connsiteX4" fmla="*/ 924507 w 924506"/>
                <a:gd name="connsiteY4" fmla="*/ 93168 h 93167"/>
                <a:gd name="connsiteX5" fmla="*/ 0 w 924506"/>
                <a:gd name="connsiteY5" fmla="*/ 93168 h 93167"/>
                <a:gd name="connsiteX6" fmla="*/ 0 w 924506"/>
                <a:gd name="connsiteY6" fmla="*/ 93168 h 93167"/>
                <a:gd name="connsiteX7" fmla="*/ 0 w 924506"/>
                <a:gd name="connsiteY7" fmla="*/ 31880 h 93167"/>
                <a:gd name="connsiteX8" fmla="*/ 31880 w 924506"/>
                <a:gd name="connsiteY8" fmla="*/ 0 h 9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506" h="93167">
                  <a:moveTo>
                    <a:pt x="31880" y="0"/>
                  </a:moveTo>
                  <a:lnTo>
                    <a:pt x="892627" y="0"/>
                  </a:lnTo>
                  <a:cubicBezTo>
                    <a:pt x="910241" y="0"/>
                    <a:pt x="924507" y="14266"/>
                    <a:pt x="924507" y="31880"/>
                  </a:cubicBezTo>
                  <a:lnTo>
                    <a:pt x="924507" y="93168"/>
                  </a:lnTo>
                  <a:lnTo>
                    <a:pt x="924507" y="93168"/>
                  </a:lnTo>
                  <a:lnTo>
                    <a:pt x="0" y="93168"/>
                  </a:lnTo>
                  <a:lnTo>
                    <a:pt x="0" y="93168"/>
                  </a:lnTo>
                  <a:lnTo>
                    <a:pt x="0" y="31880"/>
                  </a:lnTo>
                  <a:cubicBezTo>
                    <a:pt x="0" y="14266"/>
                    <a:pt x="14266" y="0"/>
                    <a:pt x="31880" y="0"/>
                  </a:cubicBezTo>
                  <a:close/>
                </a:path>
              </a:pathLst>
            </a:custGeom>
            <a:noFill/>
            <a:ln w="15934" cap="rnd">
              <a:solidFill>
                <a:schemeClr val="accent4"/>
              </a:solidFill>
              <a:prstDash val="solid"/>
              <a:round/>
            </a:ln>
          </p:spPr>
          <p:txBody>
            <a:bodyPr rtlCol="0" anchor="ctr"/>
            <a:lstStyle/>
            <a:p>
              <a:endParaRPr lang="zh-CN" altLang="en-US"/>
            </a:p>
          </p:txBody>
        </p:sp>
        <p:sp>
          <p:nvSpPr>
            <p:cNvPr id="19" name="Freeform: Shape 18">
              <a:extLst>
                <a:ext uri="{FF2B5EF4-FFF2-40B4-BE49-F238E27FC236}">
                  <a16:creationId xmlns:a16="http://schemas.microsoft.com/office/drawing/2014/main" id="{7BAA74BF-5684-CDA4-C6DF-35E4C1C2A39F}"/>
                </a:ext>
              </a:extLst>
            </p:cNvPr>
            <p:cNvSpPr/>
            <p:nvPr/>
          </p:nvSpPr>
          <p:spPr>
            <a:xfrm>
              <a:off x="2638645" y="2465658"/>
              <a:ext cx="139791" cy="868717"/>
            </a:xfrm>
            <a:custGeom>
              <a:avLst/>
              <a:gdLst>
                <a:gd name="connsiteX0" fmla="*/ 139792 w 139791"/>
                <a:gd name="connsiteY0" fmla="*/ 0 h 868717"/>
                <a:gd name="connsiteX1" fmla="*/ 72048 w 139791"/>
                <a:gd name="connsiteY1" fmla="*/ 0 h 868717"/>
                <a:gd name="connsiteX2" fmla="*/ 0 w 139791"/>
                <a:gd name="connsiteY2" fmla="*/ 72008 h 868717"/>
                <a:gd name="connsiteX3" fmla="*/ 0 w 139791"/>
                <a:gd name="connsiteY3" fmla="*/ 72008 h 868717"/>
                <a:gd name="connsiteX4" fmla="*/ 0 w 139791"/>
                <a:gd name="connsiteY4" fmla="*/ 868717 h 868717"/>
                <a:gd name="connsiteX5" fmla="*/ 67744 w 139791"/>
                <a:gd name="connsiteY5" fmla="*/ 868717 h 868717"/>
                <a:gd name="connsiteX6" fmla="*/ 67744 w 139791"/>
                <a:gd name="connsiteY6" fmla="*/ 72048 h 868717"/>
                <a:gd name="connsiteX7" fmla="*/ 139792 w 139791"/>
                <a:gd name="connsiteY7" fmla="*/ 0 h 868717"/>
                <a:gd name="connsiteX8" fmla="*/ 139792 w 139791"/>
                <a:gd name="connsiteY8" fmla="*/ 0 h 8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91" h="868717">
                  <a:moveTo>
                    <a:pt x="139792" y="0"/>
                  </a:moveTo>
                  <a:lnTo>
                    <a:pt x="72048" y="0"/>
                  </a:lnTo>
                  <a:cubicBezTo>
                    <a:pt x="32278" y="0"/>
                    <a:pt x="0" y="32238"/>
                    <a:pt x="0" y="72008"/>
                  </a:cubicBezTo>
                  <a:cubicBezTo>
                    <a:pt x="0" y="72008"/>
                    <a:pt x="0" y="72008"/>
                    <a:pt x="0" y="72008"/>
                  </a:cubicBezTo>
                  <a:lnTo>
                    <a:pt x="0" y="868717"/>
                  </a:lnTo>
                  <a:lnTo>
                    <a:pt x="67744" y="868717"/>
                  </a:lnTo>
                  <a:lnTo>
                    <a:pt x="67744" y="72048"/>
                  </a:lnTo>
                  <a:cubicBezTo>
                    <a:pt x="67784" y="32238"/>
                    <a:pt x="100022" y="0"/>
                    <a:pt x="139792" y="0"/>
                  </a:cubicBezTo>
                  <a:cubicBezTo>
                    <a:pt x="139792" y="0"/>
                    <a:pt x="139792" y="0"/>
                    <a:pt x="139792" y="0"/>
                  </a:cubicBezTo>
                  <a:close/>
                </a:path>
              </a:pathLst>
            </a:custGeom>
            <a:solidFill>
              <a:schemeClr val="accent1">
                <a:lumMod val="60000"/>
                <a:lumOff val="40000"/>
                <a:alpha val="75000"/>
              </a:schemeClr>
            </a:solidFill>
            <a:ln w="3983" cap="flat">
              <a:noFill/>
              <a:prstDash val="solid"/>
              <a:miter/>
            </a:ln>
          </p:spPr>
          <p:txBody>
            <a:bodyPr rtlCol="0" anchor="ctr"/>
            <a:lstStyle/>
            <a:p>
              <a:endParaRPr lang="zh-CN" altLang="en-US"/>
            </a:p>
          </p:txBody>
        </p:sp>
        <p:sp>
          <p:nvSpPr>
            <p:cNvPr id="20" name="Freeform: Shape 19">
              <a:extLst>
                <a:ext uri="{FF2B5EF4-FFF2-40B4-BE49-F238E27FC236}">
                  <a16:creationId xmlns:a16="http://schemas.microsoft.com/office/drawing/2014/main" id="{B7B15E80-130E-A874-4451-F3DFB7D8424E}"/>
                </a:ext>
              </a:extLst>
            </p:cNvPr>
            <p:cNvSpPr/>
            <p:nvPr/>
          </p:nvSpPr>
          <p:spPr>
            <a:xfrm>
              <a:off x="3902270" y="2465658"/>
              <a:ext cx="218813" cy="868717"/>
            </a:xfrm>
            <a:custGeom>
              <a:avLst/>
              <a:gdLst>
                <a:gd name="connsiteX0" fmla="*/ 146766 w 218813"/>
                <a:gd name="connsiteY0" fmla="*/ 0 h 868717"/>
                <a:gd name="connsiteX1" fmla="*/ 0 w 218813"/>
                <a:gd name="connsiteY1" fmla="*/ 0 h 868717"/>
                <a:gd name="connsiteX2" fmla="*/ 72048 w 218813"/>
                <a:gd name="connsiteY2" fmla="*/ 72008 h 868717"/>
                <a:gd name="connsiteX3" fmla="*/ 72048 w 218813"/>
                <a:gd name="connsiteY3" fmla="*/ 72048 h 868717"/>
                <a:gd name="connsiteX4" fmla="*/ 72048 w 218813"/>
                <a:gd name="connsiteY4" fmla="*/ 868717 h 868717"/>
                <a:gd name="connsiteX5" fmla="*/ 218813 w 218813"/>
                <a:gd name="connsiteY5" fmla="*/ 868717 h 868717"/>
                <a:gd name="connsiteX6" fmla="*/ 218813 w 218813"/>
                <a:gd name="connsiteY6" fmla="*/ 72048 h 868717"/>
                <a:gd name="connsiteX7" fmla="*/ 146766 w 218813"/>
                <a:gd name="connsiteY7" fmla="*/ 0 h 868717"/>
                <a:gd name="connsiteX8" fmla="*/ 146766 w 218813"/>
                <a:gd name="connsiteY8" fmla="*/ 0 h 8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813" h="868717">
                  <a:moveTo>
                    <a:pt x="146766" y="0"/>
                  </a:moveTo>
                  <a:lnTo>
                    <a:pt x="0" y="0"/>
                  </a:lnTo>
                  <a:cubicBezTo>
                    <a:pt x="39770" y="0"/>
                    <a:pt x="72048" y="32238"/>
                    <a:pt x="72048" y="72008"/>
                  </a:cubicBezTo>
                  <a:cubicBezTo>
                    <a:pt x="72048" y="72008"/>
                    <a:pt x="72048" y="72008"/>
                    <a:pt x="72048" y="72048"/>
                  </a:cubicBezTo>
                  <a:lnTo>
                    <a:pt x="72048" y="868717"/>
                  </a:lnTo>
                  <a:lnTo>
                    <a:pt x="218813" y="868717"/>
                  </a:lnTo>
                  <a:lnTo>
                    <a:pt x="218813" y="72048"/>
                  </a:lnTo>
                  <a:cubicBezTo>
                    <a:pt x="218813" y="32238"/>
                    <a:pt x="186575" y="0"/>
                    <a:pt x="146766" y="0"/>
                  </a:cubicBezTo>
                  <a:cubicBezTo>
                    <a:pt x="146805" y="0"/>
                    <a:pt x="146766" y="0"/>
                    <a:pt x="146766" y="0"/>
                  </a:cubicBezTo>
                  <a:close/>
                </a:path>
              </a:pathLst>
            </a:custGeom>
            <a:solidFill>
              <a:srgbClr val="000000">
                <a:alpha val="13000"/>
              </a:srgbClr>
            </a:solidFill>
            <a:ln w="3983" cap="flat">
              <a:noFill/>
              <a:prstDash val="solid"/>
              <a:miter/>
            </a:ln>
          </p:spPr>
          <p:txBody>
            <a:bodyPr rtlCol="0" anchor="ctr"/>
            <a:lstStyle/>
            <a:p>
              <a:endParaRPr lang="zh-CN" altLang="en-US"/>
            </a:p>
          </p:txBody>
        </p:sp>
        <p:sp>
          <p:nvSpPr>
            <p:cNvPr id="21" name="Freeform: Shape 20">
              <a:extLst>
                <a:ext uri="{FF2B5EF4-FFF2-40B4-BE49-F238E27FC236}">
                  <a16:creationId xmlns:a16="http://schemas.microsoft.com/office/drawing/2014/main" id="{61E3B965-0E7B-4000-7D6A-AD682FE6A721}"/>
                </a:ext>
              </a:extLst>
            </p:cNvPr>
            <p:cNvSpPr/>
            <p:nvPr/>
          </p:nvSpPr>
          <p:spPr>
            <a:xfrm>
              <a:off x="2638684" y="2465658"/>
              <a:ext cx="1482398" cy="868717"/>
            </a:xfrm>
            <a:custGeom>
              <a:avLst/>
              <a:gdLst>
                <a:gd name="connsiteX0" fmla="*/ 72008 w 1482398"/>
                <a:gd name="connsiteY0" fmla="*/ 0 h 868717"/>
                <a:gd name="connsiteX1" fmla="*/ 1410351 w 1482398"/>
                <a:gd name="connsiteY1" fmla="*/ 0 h 868717"/>
                <a:gd name="connsiteX2" fmla="*/ 1482399 w 1482398"/>
                <a:gd name="connsiteY2" fmla="*/ 72008 h 868717"/>
                <a:gd name="connsiteX3" fmla="*/ 1482399 w 1482398"/>
                <a:gd name="connsiteY3" fmla="*/ 72008 h 868717"/>
                <a:gd name="connsiteX4" fmla="*/ 1482399 w 1482398"/>
                <a:gd name="connsiteY4" fmla="*/ 868717 h 868717"/>
                <a:gd name="connsiteX5" fmla="*/ 1482399 w 1482398"/>
                <a:gd name="connsiteY5" fmla="*/ 868717 h 868717"/>
                <a:gd name="connsiteX6" fmla="*/ 0 w 1482398"/>
                <a:gd name="connsiteY6" fmla="*/ 868717 h 868717"/>
                <a:gd name="connsiteX7" fmla="*/ 0 w 1482398"/>
                <a:gd name="connsiteY7" fmla="*/ 868717 h 868717"/>
                <a:gd name="connsiteX8" fmla="*/ 0 w 1482398"/>
                <a:gd name="connsiteY8" fmla="*/ 72048 h 868717"/>
                <a:gd name="connsiteX9" fmla="*/ 72008 w 1482398"/>
                <a:gd name="connsiteY9" fmla="*/ 0 h 868717"/>
                <a:gd name="connsiteX10" fmla="*/ 72008 w 1482398"/>
                <a:gd name="connsiteY10" fmla="*/ 0 h 8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2398" h="868717">
                  <a:moveTo>
                    <a:pt x="72008" y="0"/>
                  </a:moveTo>
                  <a:lnTo>
                    <a:pt x="1410351" y="0"/>
                  </a:lnTo>
                  <a:cubicBezTo>
                    <a:pt x="1450121" y="0"/>
                    <a:pt x="1482399" y="32238"/>
                    <a:pt x="1482399" y="72008"/>
                  </a:cubicBezTo>
                  <a:cubicBezTo>
                    <a:pt x="1482399" y="72008"/>
                    <a:pt x="1482399" y="72008"/>
                    <a:pt x="1482399" y="72008"/>
                  </a:cubicBezTo>
                  <a:lnTo>
                    <a:pt x="1482399" y="868717"/>
                  </a:lnTo>
                  <a:lnTo>
                    <a:pt x="1482399" y="868717"/>
                  </a:lnTo>
                  <a:lnTo>
                    <a:pt x="0" y="868717"/>
                  </a:lnTo>
                  <a:lnTo>
                    <a:pt x="0" y="868717"/>
                  </a:lnTo>
                  <a:lnTo>
                    <a:pt x="0" y="72048"/>
                  </a:lnTo>
                  <a:cubicBezTo>
                    <a:pt x="0" y="32238"/>
                    <a:pt x="32238" y="0"/>
                    <a:pt x="72008" y="0"/>
                  </a:cubicBezTo>
                  <a:cubicBezTo>
                    <a:pt x="72008" y="0"/>
                    <a:pt x="72008" y="0"/>
                    <a:pt x="72008" y="0"/>
                  </a:cubicBezTo>
                  <a:close/>
                </a:path>
              </a:pathLst>
            </a:custGeom>
            <a:noFill/>
            <a:ln w="23900" cap="rnd">
              <a:solidFill>
                <a:schemeClr val="accent4"/>
              </a:solidFill>
              <a:prstDash val="solid"/>
              <a:round/>
            </a:ln>
          </p:spPr>
          <p:txBody>
            <a:bodyPr rtlCol="0" anchor="ctr"/>
            <a:lstStyle/>
            <a:p>
              <a:endParaRPr lang="zh-CN" altLang="en-US"/>
            </a:p>
          </p:txBody>
        </p:sp>
        <p:sp>
          <p:nvSpPr>
            <p:cNvPr id="22" name="Freeform: Shape 21">
              <a:extLst>
                <a:ext uri="{FF2B5EF4-FFF2-40B4-BE49-F238E27FC236}">
                  <a16:creationId xmlns:a16="http://schemas.microsoft.com/office/drawing/2014/main" id="{391FF717-583B-FB04-70EB-73355E30D7E6}"/>
                </a:ext>
              </a:extLst>
            </p:cNvPr>
            <p:cNvSpPr/>
            <p:nvPr/>
          </p:nvSpPr>
          <p:spPr>
            <a:xfrm>
              <a:off x="2638684" y="3334734"/>
              <a:ext cx="1482398" cy="255036"/>
            </a:xfrm>
            <a:custGeom>
              <a:avLst/>
              <a:gdLst>
                <a:gd name="connsiteX0" fmla="*/ 0 w 1482398"/>
                <a:gd name="connsiteY0" fmla="*/ 0 h 255036"/>
                <a:gd name="connsiteX1" fmla="*/ 1482399 w 1482398"/>
                <a:gd name="connsiteY1" fmla="*/ 0 h 255036"/>
                <a:gd name="connsiteX2" fmla="*/ 1482399 w 1482398"/>
                <a:gd name="connsiteY2" fmla="*/ 0 h 255036"/>
                <a:gd name="connsiteX3" fmla="*/ 1482399 w 1482398"/>
                <a:gd name="connsiteY3" fmla="*/ 168284 h 255036"/>
                <a:gd name="connsiteX4" fmla="*/ 1395646 w 1482398"/>
                <a:gd name="connsiteY4" fmla="*/ 255036 h 255036"/>
                <a:gd name="connsiteX5" fmla="*/ 1395646 w 1482398"/>
                <a:gd name="connsiteY5" fmla="*/ 255036 h 255036"/>
                <a:gd name="connsiteX6" fmla="*/ 86752 w 1482398"/>
                <a:gd name="connsiteY6" fmla="*/ 255036 h 255036"/>
                <a:gd name="connsiteX7" fmla="*/ 0 w 1482398"/>
                <a:gd name="connsiteY7" fmla="*/ 168284 h 255036"/>
                <a:gd name="connsiteX8" fmla="*/ 0 w 1482398"/>
                <a:gd name="connsiteY8" fmla="*/ 168284 h 255036"/>
                <a:gd name="connsiteX9" fmla="*/ 0 w 1482398"/>
                <a:gd name="connsiteY9" fmla="*/ 0 h 255036"/>
                <a:gd name="connsiteX10" fmla="*/ 0 w 1482398"/>
                <a:gd name="connsiteY10" fmla="*/ 0 h 25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2398" h="255036">
                  <a:moveTo>
                    <a:pt x="0" y="0"/>
                  </a:moveTo>
                  <a:lnTo>
                    <a:pt x="1482399" y="0"/>
                  </a:lnTo>
                  <a:lnTo>
                    <a:pt x="1482399" y="0"/>
                  </a:lnTo>
                  <a:lnTo>
                    <a:pt x="1482399" y="168284"/>
                  </a:lnTo>
                  <a:cubicBezTo>
                    <a:pt x="1482399" y="216183"/>
                    <a:pt x="1443546" y="255036"/>
                    <a:pt x="1395646" y="255036"/>
                  </a:cubicBezTo>
                  <a:lnTo>
                    <a:pt x="1395646" y="255036"/>
                  </a:lnTo>
                  <a:lnTo>
                    <a:pt x="86752" y="255036"/>
                  </a:lnTo>
                  <a:cubicBezTo>
                    <a:pt x="38853" y="255036"/>
                    <a:pt x="0" y="216183"/>
                    <a:pt x="0" y="168284"/>
                  </a:cubicBezTo>
                  <a:lnTo>
                    <a:pt x="0" y="168284"/>
                  </a:lnTo>
                  <a:lnTo>
                    <a:pt x="0" y="0"/>
                  </a:lnTo>
                  <a:lnTo>
                    <a:pt x="0" y="0"/>
                  </a:lnTo>
                  <a:close/>
                </a:path>
              </a:pathLst>
            </a:custGeom>
            <a:solidFill>
              <a:schemeClr val="bg2"/>
            </a:solidFill>
            <a:ln w="3983" cap="flat">
              <a:noFill/>
              <a:prstDash val="solid"/>
              <a:miter/>
            </a:ln>
          </p:spPr>
          <p:txBody>
            <a:bodyPr rtlCol="0" anchor="ctr"/>
            <a:lstStyle/>
            <a:p>
              <a:endParaRPr lang="zh-CN" altLang="en-US"/>
            </a:p>
          </p:txBody>
        </p:sp>
        <p:sp>
          <p:nvSpPr>
            <p:cNvPr id="23" name="Freeform: Shape 22">
              <a:extLst>
                <a:ext uri="{FF2B5EF4-FFF2-40B4-BE49-F238E27FC236}">
                  <a16:creationId xmlns:a16="http://schemas.microsoft.com/office/drawing/2014/main" id="{ADD33FA9-92C0-BAD2-9869-B6BB1FF8F552}"/>
                </a:ext>
              </a:extLst>
            </p:cNvPr>
            <p:cNvSpPr/>
            <p:nvPr/>
          </p:nvSpPr>
          <p:spPr>
            <a:xfrm>
              <a:off x="3898843" y="3334734"/>
              <a:ext cx="222240" cy="255036"/>
            </a:xfrm>
            <a:custGeom>
              <a:avLst/>
              <a:gdLst>
                <a:gd name="connsiteX0" fmla="*/ 86752 w 222240"/>
                <a:gd name="connsiteY0" fmla="*/ 0 h 255036"/>
                <a:gd name="connsiteX1" fmla="*/ 86752 w 222240"/>
                <a:gd name="connsiteY1" fmla="*/ 168284 h 255036"/>
                <a:gd name="connsiteX2" fmla="*/ 0 w 222240"/>
                <a:gd name="connsiteY2" fmla="*/ 255036 h 255036"/>
                <a:gd name="connsiteX3" fmla="*/ 0 w 222240"/>
                <a:gd name="connsiteY3" fmla="*/ 255036 h 255036"/>
                <a:gd name="connsiteX4" fmla="*/ 135488 w 222240"/>
                <a:gd name="connsiteY4" fmla="*/ 255036 h 255036"/>
                <a:gd name="connsiteX5" fmla="*/ 222240 w 222240"/>
                <a:gd name="connsiteY5" fmla="*/ 168284 h 255036"/>
                <a:gd name="connsiteX6" fmla="*/ 222240 w 222240"/>
                <a:gd name="connsiteY6" fmla="*/ 168284 h 255036"/>
                <a:gd name="connsiteX7" fmla="*/ 222240 w 222240"/>
                <a:gd name="connsiteY7" fmla="*/ 0 h 255036"/>
                <a:gd name="connsiteX8" fmla="*/ 86752 w 222240"/>
                <a:gd name="connsiteY8" fmla="*/ 0 h 25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40" h="255036">
                  <a:moveTo>
                    <a:pt x="86752" y="0"/>
                  </a:moveTo>
                  <a:lnTo>
                    <a:pt x="86752" y="168284"/>
                  </a:lnTo>
                  <a:cubicBezTo>
                    <a:pt x="86752" y="216183"/>
                    <a:pt x="47899" y="255036"/>
                    <a:pt x="0" y="255036"/>
                  </a:cubicBezTo>
                  <a:lnTo>
                    <a:pt x="0" y="255036"/>
                  </a:lnTo>
                  <a:lnTo>
                    <a:pt x="135488" y="255036"/>
                  </a:lnTo>
                  <a:cubicBezTo>
                    <a:pt x="183387" y="255036"/>
                    <a:pt x="222240" y="216183"/>
                    <a:pt x="222240" y="168284"/>
                  </a:cubicBezTo>
                  <a:lnTo>
                    <a:pt x="222240" y="168284"/>
                  </a:lnTo>
                  <a:lnTo>
                    <a:pt x="222240" y="0"/>
                  </a:lnTo>
                  <a:lnTo>
                    <a:pt x="86752" y="0"/>
                  </a:lnTo>
                  <a:close/>
                </a:path>
              </a:pathLst>
            </a:custGeom>
            <a:solidFill>
              <a:schemeClr val="accent5">
                <a:alpha val="13000"/>
              </a:schemeClr>
            </a:solidFill>
            <a:ln w="3983" cap="flat">
              <a:noFill/>
              <a:prstDash val="solid"/>
              <a:miter/>
            </a:ln>
          </p:spPr>
          <p:txBody>
            <a:bodyPr rtlCol="0" anchor="ctr"/>
            <a:lstStyle/>
            <a:p>
              <a:endParaRPr lang="zh-CN" altLang="en-US"/>
            </a:p>
          </p:txBody>
        </p:sp>
        <p:sp>
          <p:nvSpPr>
            <p:cNvPr id="24" name="Freeform: Shape 23">
              <a:extLst>
                <a:ext uri="{FF2B5EF4-FFF2-40B4-BE49-F238E27FC236}">
                  <a16:creationId xmlns:a16="http://schemas.microsoft.com/office/drawing/2014/main" id="{34E6E4EF-DEE1-C396-7B7F-26DC1550515B}"/>
                </a:ext>
              </a:extLst>
            </p:cNvPr>
            <p:cNvSpPr/>
            <p:nvPr/>
          </p:nvSpPr>
          <p:spPr>
            <a:xfrm>
              <a:off x="2638684" y="3475124"/>
              <a:ext cx="1482358" cy="114646"/>
            </a:xfrm>
            <a:custGeom>
              <a:avLst/>
              <a:gdLst>
                <a:gd name="connsiteX0" fmla="*/ 1395607 w 1482358"/>
                <a:gd name="connsiteY0" fmla="*/ 86752 h 114646"/>
                <a:gd name="connsiteX1" fmla="*/ 86752 w 1482358"/>
                <a:gd name="connsiteY1" fmla="*/ 86752 h 114646"/>
                <a:gd name="connsiteX2" fmla="*/ 0 w 1482358"/>
                <a:gd name="connsiteY2" fmla="*/ 0 h 114646"/>
                <a:gd name="connsiteX3" fmla="*/ 0 w 1482358"/>
                <a:gd name="connsiteY3" fmla="*/ 0 h 114646"/>
                <a:gd name="connsiteX4" fmla="*/ 0 w 1482358"/>
                <a:gd name="connsiteY4" fmla="*/ 27895 h 114646"/>
                <a:gd name="connsiteX5" fmla="*/ 86752 w 1482358"/>
                <a:gd name="connsiteY5" fmla="*/ 114647 h 114646"/>
                <a:gd name="connsiteX6" fmla="*/ 86752 w 1482358"/>
                <a:gd name="connsiteY6" fmla="*/ 114647 h 114646"/>
                <a:gd name="connsiteX7" fmla="*/ 1395607 w 1482358"/>
                <a:gd name="connsiteY7" fmla="*/ 114647 h 114646"/>
                <a:gd name="connsiteX8" fmla="*/ 1482359 w 1482358"/>
                <a:gd name="connsiteY8" fmla="*/ 27895 h 114646"/>
                <a:gd name="connsiteX9" fmla="*/ 1482359 w 1482358"/>
                <a:gd name="connsiteY9" fmla="*/ 27895 h 114646"/>
                <a:gd name="connsiteX10" fmla="*/ 1482359 w 1482358"/>
                <a:gd name="connsiteY10" fmla="*/ 0 h 114646"/>
                <a:gd name="connsiteX11" fmla="*/ 1395607 w 1482358"/>
                <a:gd name="connsiteY11" fmla="*/ 86752 h 114646"/>
                <a:gd name="connsiteX12" fmla="*/ 1395607 w 1482358"/>
                <a:gd name="connsiteY12" fmla="*/ 86752 h 11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2358" h="114646">
                  <a:moveTo>
                    <a:pt x="1395607" y="86752"/>
                  </a:moveTo>
                  <a:lnTo>
                    <a:pt x="86752" y="86752"/>
                  </a:lnTo>
                  <a:cubicBezTo>
                    <a:pt x="38853" y="86752"/>
                    <a:pt x="0" y="47899"/>
                    <a:pt x="0" y="0"/>
                  </a:cubicBezTo>
                  <a:lnTo>
                    <a:pt x="0" y="0"/>
                  </a:lnTo>
                  <a:lnTo>
                    <a:pt x="0" y="27895"/>
                  </a:lnTo>
                  <a:cubicBezTo>
                    <a:pt x="0" y="75794"/>
                    <a:pt x="38853" y="114647"/>
                    <a:pt x="86752" y="114647"/>
                  </a:cubicBezTo>
                  <a:cubicBezTo>
                    <a:pt x="86752" y="114647"/>
                    <a:pt x="86752" y="114647"/>
                    <a:pt x="86752" y="114647"/>
                  </a:cubicBezTo>
                  <a:lnTo>
                    <a:pt x="1395607" y="114647"/>
                  </a:lnTo>
                  <a:cubicBezTo>
                    <a:pt x="1443506" y="114647"/>
                    <a:pt x="1482359" y="75794"/>
                    <a:pt x="1482359" y="27895"/>
                  </a:cubicBezTo>
                  <a:lnTo>
                    <a:pt x="1482359" y="27895"/>
                  </a:lnTo>
                  <a:lnTo>
                    <a:pt x="1482359" y="0"/>
                  </a:lnTo>
                  <a:cubicBezTo>
                    <a:pt x="1482399" y="47899"/>
                    <a:pt x="1443546" y="86752"/>
                    <a:pt x="1395607" y="86752"/>
                  </a:cubicBezTo>
                  <a:lnTo>
                    <a:pt x="1395607" y="86752"/>
                  </a:lnTo>
                  <a:close/>
                </a:path>
              </a:pathLst>
            </a:custGeom>
            <a:solidFill>
              <a:schemeClr val="accent5"/>
            </a:solidFill>
            <a:ln w="3983" cap="flat">
              <a:noFill/>
              <a:prstDash val="solid"/>
              <a:miter/>
            </a:ln>
          </p:spPr>
          <p:txBody>
            <a:bodyPr rtlCol="0" anchor="ctr"/>
            <a:lstStyle/>
            <a:p>
              <a:endParaRPr lang="zh-CN" altLang="en-US"/>
            </a:p>
          </p:txBody>
        </p:sp>
        <p:sp>
          <p:nvSpPr>
            <p:cNvPr id="25" name="Freeform: Shape 24">
              <a:extLst>
                <a:ext uri="{FF2B5EF4-FFF2-40B4-BE49-F238E27FC236}">
                  <a16:creationId xmlns:a16="http://schemas.microsoft.com/office/drawing/2014/main" id="{87525AC5-2B0F-0EF8-0BB2-3B167639C42A}"/>
                </a:ext>
              </a:extLst>
            </p:cNvPr>
            <p:cNvSpPr/>
            <p:nvPr/>
          </p:nvSpPr>
          <p:spPr>
            <a:xfrm>
              <a:off x="2638684" y="3334734"/>
              <a:ext cx="1482398" cy="255036"/>
            </a:xfrm>
            <a:custGeom>
              <a:avLst/>
              <a:gdLst>
                <a:gd name="connsiteX0" fmla="*/ 0 w 1482398"/>
                <a:gd name="connsiteY0" fmla="*/ 0 h 255036"/>
                <a:gd name="connsiteX1" fmla="*/ 1482399 w 1482398"/>
                <a:gd name="connsiteY1" fmla="*/ 0 h 255036"/>
                <a:gd name="connsiteX2" fmla="*/ 1482399 w 1482398"/>
                <a:gd name="connsiteY2" fmla="*/ 0 h 255036"/>
                <a:gd name="connsiteX3" fmla="*/ 1482399 w 1482398"/>
                <a:gd name="connsiteY3" fmla="*/ 168284 h 255036"/>
                <a:gd name="connsiteX4" fmla="*/ 1395646 w 1482398"/>
                <a:gd name="connsiteY4" fmla="*/ 255036 h 255036"/>
                <a:gd name="connsiteX5" fmla="*/ 1395646 w 1482398"/>
                <a:gd name="connsiteY5" fmla="*/ 255036 h 255036"/>
                <a:gd name="connsiteX6" fmla="*/ 86752 w 1482398"/>
                <a:gd name="connsiteY6" fmla="*/ 255036 h 255036"/>
                <a:gd name="connsiteX7" fmla="*/ 0 w 1482398"/>
                <a:gd name="connsiteY7" fmla="*/ 168284 h 255036"/>
                <a:gd name="connsiteX8" fmla="*/ 0 w 1482398"/>
                <a:gd name="connsiteY8" fmla="*/ 168284 h 255036"/>
                <a:gd name="connsiteX9" fmla="*/ 0 w 1482398"/>
                <a:gd name="connsiteY9" fmla="*/ 0 h 255036"/>
                <a:gd name="connsiteX10" fmla="*/ 0 w 1482398"/>
                <a:gd name="connsiteY10" fmla="*/ 0 h 25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2398" h="255036">
                  <a:moveTo>
                    <a:pt x="0" y="0"/>
                  </a:moveTo>
                  <a:lnTo>
                    <a:pt x="1482399" y="0"/>
                  </a:lnTo>
                  <a:lnTo>
                    <a:pt x="1482399" y="0"/>
                  </a:lnTo>
                  <a:lnTo>
                    <a:pt x="1482399" y="168284"/>
                  </a:lnTo>
                  <a:cubicBezTo>
                    <a:pt x="1482399" y="216183"/>
                    <a:pt x="1443546" y="255036"/>
                    <a:pt x="1395646" y="255036"/>
                  </a:cubicBezTo>
                  <a:lnTo>
                    <a:pt x="1395646" y="255036"/>
                  </a:lnTo>
                  <a:lnTo>
                    <a:pt x="86752" y="255036"/>
                  </a:lnTo>
                  <a:cubicBezTo>
                    <a:pt x="38853" y="255036"/>
                    <a:pt x="0" y="216183"/>
                    <a:pt x="0" y="168284"/>
                  </a:cubicBezTo>
                  <a:lnTo>
                    <a:pt x="0" y="168284"/>
                  </a:lnTo>
                  <a:lnTo>
                    <a:pt x="0" y="0"/>
                  </a:lnTo>
                  <a:lnTo>
                    <a:pt x="0" y="0"/>
                  </a:lnTo>
                  <a:close/>
                </a:path>
              </a:pathLst>
            </a:custGeom>
            <a:noFill/>
            <a:ln w="23900" cap="rnd">
              <a:solidFill>
                <a:schemeClr val="accent4"/>
              </a:solidFill>
              <a:prstDash val="solid"/>
              <a:round/>
            </a:ln>
          </p:spPr>
          <p:txBody>
            <a:bodyPr rtlCol="0" anchor="ctr"/>
            <a:lstStyle/>
            <a:p>
              <a:endParaRPr lang="zh-CN" altLang="en-US"/>
            </a:p>
          </p:txBody>
        </p:sp>
        <p:sp>
          <p:nvSpPr>
            <p:cNvPr id="26" name="Freeform: Shape 25">
              <a:extLst>
                <a:ext uri="{FF2B5EF4-FFF2-40B4-BE49-F238E27FC236}">
                  <a16:creationId xmlns:a16="http://schemas.microsoft.com/office/drawing/2014/main" id="{2AF89B9C-7469-8F7A-51B6-938E32B46553}"/>
                </a:ext>
              </a:extLst>
            </p:cNvPr>
            <p:cNvSpPr/>
            <p:nvPr/>
          </p:nvSpPr>
          <p:spPr>
            <a:xfrm>
              <a:off x="3057103" y="3804957"/>
              <a:ext cx="645560" cy="79698"/>
            </a:xfrm>
            <a:custGeom>
              <a:avLst/>
              <a:gdLst>
                <a:gd name="connsiteX0" fmla="*/ 39849 w 645560"/>
                <a:gd name="connsiteY0" fmla="*/ 0 h 79698"/>
                <a:gd name="connsiteX1" fmla="*/ 605711 w 645560"/>
                <a:gd name="connsiteY1" fmla="*/ 0 h 79698"/>
                <a:gd name="connsiteX2" fmla="*/ 645561 w 645560"/>
                <a:gd name="connsiteY2" fmla="*/ 39849 h 79698"/>
                <a:gd name="connsiteX3" fmla="*/ 645561 w 645560"/>
                <a:gd name="connsiteY3" fmla="*/ 39849 h 79698"/>
                <a:gd name="connsiteX4" fmla="*/ 605711 w 645560"/>
                <a:gd name="connsiteY4" fmla="*/ 79699 h 79698"/>
                <a:gd name="connsiteX5" fmla="*/ 39849 w 645560"/>
                <a:gd name="connsiteY5" fmla="*/ 79699 h 79698"/>
                <a:gd name="connsiteX6" fmla="*/ 0 w 645560"/>
                <a:gd name="connsiteY6" fmla="*/ 39849 h 79698"/>
                <a:gd name="connsiteX7" fmla="*/ 0 w 645560"/>
                <a:gd name="connsiteY7" fmla="*/ 39849 h 79698"/>
                <a:gd name="connsiteX8" fmla="*/ 39849 w 645560"/>
                <a:gd name="connsiteY8" fmla="*/ 0 h 7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560" h="79698">
                  <a:moveTo>
                    <a:pt x="39849" y="0"/>
                  </a:moveTo>
                  <a:lnTo>
                    <a:pt x="605711" y="0"/>
                  </a:lnTo>
                  <a:cubicBezTo>
                    <a:pt x="627708" y="0"/>
                    <a:pt x="645561" y="17853"/>
                    <a:pt x="645561" y="39849"/>
                  </a:cubicBezTo>
                  <a:lnTo>
                    <a:pt x="645561" y="39849"/>
                  </a:lnTo>
                  <a:cubicBezTo>
                    <a:pt x="645561" y="61846"/>
                    <a:pt x="627708" y="79699"/>
                    <a:pt x="605711" y="79699"/>
                  </a:cubicBezTo>
                  <a:lnTo>
                    <a:pt x="39849" y="79699"/>
                  </a:lnTo>
                  <a:cubicBezTo>
                    <a:pt x="17853" y="79699"/>
                    <a:pt x="0" y="61846"/>
                    <a:pt x="0" y="39849"/>
                  </a:cubicBezTo>
                  <a:lnTo>
                    <a:pt x="0" y="39849"/>
                  </a:lnTo>
                  <a:cubicBezTo>
                    <a:pt x="0" y="17853"/>
                    <a:pt x="17853" y="0"/>
                    <a:pt x="39849" y="0"/>
                  </a:cubicBezTo>
                  <a:close/>
                </a:path>
              </a:pathLst>
            </a:custGeom>
            <a:solidFill>
              <a:schemeClr val="bg2"/>
            </a:solidFill>
            <a:ln w="3983" cap="flat">
              <a:noFill/>
              <a:prstDash val="solid"/>
              <a:miter/>
            </a:ln>
          </p:spPr>
          <p:txBody>
            <a:bodyPr rtlCol="0" anchor="ctr"/>
            <a:lstStyle/>
            <a:p>
              <a:endParaRPr lang="zh-CN" altLang="en-US"/>
            </a:p>
          </p:txBody>
        </p:sp>
        <p:sp>
          <p:nvSpPr>
            <p:cNvPr id="27" name="Freeform: Shape 26">
              <a:extLst>
                <a:ext uri="{FF2B5EF4-FFF2-40B4-BE49-F238E27FC236}">
                  <a16:creationId xmlns:a16="http://schemas.microsoft.com/office/drawing/2014/main" id="{A7DE03B3-FD95-4F15-2236-7BB95557A496}"/>
                </a:ext>
              </a:extLst>
            </p:cNvPr>
            <p:cNvSpPr/>
            <p:nvPr/>
          </p:nvSpPr>
          <p:spPr>
            <a:xfrm>
              <a:off x="3057103" y="3854450"/>
              <a:ext cx="645560" cy="30205"/>
            </a:xfrm>
            <a:custGeom>
              <a:avLst/>
              <a:gdLst>
                <a:gd name="connsiteX0" fmla="*/ 15103 w 645560"/>
                <a:gd name="connsiteY0" fmla="*/ 0 h 30205"/>
                <a:gd name="connsiteX1" fmla="*/ 630458 w 645560"/>
                <a:gd name="connsiteY1" fmla="*/ 0 h 30205"/>
                <a:gd name="connsiteX2" fmla="*/ 645561 w 645560"/>
                <a:gd name="connsiteY2" fmla="*/ 15103 h 30205"/>
                <a:gd name="connsiteX3" fmla="*/ 645561 w 645560"/>
                <a:gd name="connsiteY3" fmla="*/ 15103 h 30205"/>
                <a:gd name="connsiteX4" fmla="*/ 630458 w 645560"/>
                <a:gd name="connsiteY4" fmla="*/ 30206 h 30205"/>
                <a:gd name="connsiteX5" fmla="*/ 15103 w 645560"/>
                <a:gd name="connsiteY5" fmla="*/ 30206 h 30205"/>
                <a:gd name="connsiteX6" fmla="*/ 0 w 645560"/>
                <a:gd name="connsiteY6" fmla="*/ 15103 h 30205"/>
                <a:gd name="connsiteX7" fmla="*/ 0 w 645560"/>
                <a:gd name="connsiteY7" fmla="*/ 15103 h 30205"/>
                <a:gd name="connsiteX8" fmla="*/ 15103 w 645560"/>
                <a:gd name="connsiteY8" fmla="*/ 0 h 3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560" h="30205">
                  <a:moveTo>
                    <a:pt x="15103" y="0"/>
                  </a:moveTo>
                  <a:lnTo>
                    <a:pt x="630458" y="0"/>
                  </a:lnTo>
                  <a:cubicBezTo>
                    <a:pt x="638786" y="0"/>
                    <a:pt x="645561" y="6774"/>
                    <a:pt x="645561" y="15103"/>
                  </a:cubicBezTo>
                  <a:lnTo>
                    <a:pt x="645561" y="15103"/>
                  </a:lnTo>
                  <a:cubicBezTo>
                    <a:pt x="645561" y="23431"/>
                    <a:pt x="638786" y="30206"/>
                    <a:pt x="630458" y="30206"/>
                  </a:cubicBezTo>
                  <a:lnTo>
                    <a:pt x="15103" y="30206"/>
                  </a:lnTo>
                  <a:cubicBezTo>
                    <a:pt x="6774" y="30206"/>
                    <a:pt x="0" y="23431"/>
                    <a:pt x="0" y="15103"/>
                  </a:cubicBezTo>
                  <a:lnTo>
                    <a:pt x="0" y="15103"/>
                  </a:lnTo>
                  <a:cubicBezTo>
                    <a:pt x="0" y="6774"/>
                    <a:pt x="6735" y="0"/>
                    <a:pt x="15103" y="0"/>
                  </a:cubicBezTo>
                  <a:close/>
                </a:path>
              </a:pathLst>
            </a:custGeom>
            <a:solidFill>
              <a:srgbClr val="CECEC8"/>
            </a:solidFill>
            <a:ln w="3983" cap="flat">
              <a:noFill/>
              <a:prstDash val="solid"/>
              <a:miter/>
            </a:ln>
          </p:spPr>
          <p:txBody>
            <a:bodyPr rtlCol="0" anchor="ctr"/>
            <a:lstStyle/>
            <a:p>
              <a:endParaRPr lang="zh-CN" altLang="en-US"/>
            </a:p>
          </p:txBody>
        </p:sp>
        <p:sp>
          <p:nvSpPr>
            <p:cNvPr id="28" name="Freeform: Shape 27">
              <a:extLst>
                <a:ext uri="{FF2B5EF4-FFF2-40B4-BE49-F238E27FC236}">
                  <a16:creationId xmlns:a16="http://schemas.microsoft.com/office/drawing/2014/main" id="{056EC0EF-C86D-6B0D-2DD0-C761E6CA8377}"/>
                </a:ext>
              </a:extLst>
            </p:cNvPr>
            <p:cNvSpPr/>
            <p:nvPr/>
          </p:nvSpPr>
          <p:spPr>
            <a:xfrm>
              <a:off x="3057103" y="3804957"/>
              <a:ext cx="645560" cy="79698"/>
            </a:xfrm>
            <a:custGeom>
              <a:avLst/>
              <a:gdLst>
                <a:gd name="connsiteX0" fmla="*/ 39849 w 645560"/>
                <a:gd name="connsiteY0" fmla="*/ 0 h 79698"/>
                <a:gd name="connsiteX1" fmla="*/ 605711 w 645560"/>
                <a:gd name="connsiteY1" fmla="*/ 0 h 79698"/>
                <a:gd name="connsiteX2" fmla="*/ 645561 w 645560"/>
                <a:gd name="connsiteY2" fmla="*/ 39849 h 79698"/>
                <a:gd name="connsiteX3" fmla="*/ 645561 w 645560"/>
                <a:gd name="connsiteY3" fmla="*/ 39849 h 79698"/>
                <a:gd name="connsiteX4" fmla="*/ 605711 w 645560"/>
                <a:gd name="connsiteY4" fmla="*/ 79699 h 79698"/>
                <a:gd name="connsiteX5" fmla="*/ 39849 w 645560"/>
                <a:gd name="connsiteY5" fmla="*/ 79699 h 79698"/>
                <a:gd name="connsiteX6" fmla="*/ 0 w 645560"/>
                <a:gd name="connsiteY6" fmla="*/ 39849 h 79698"/>
                <a:gd name="connsiteX7" fmla="*/ 0 w 645560"/>
                <a:gd name="connsiteY7" fmla="*/ 39849 h 79698"/>
                <a:gd name="connsiteX8" fmla="*/ 39849 w 645560"/>
                <a:gd name="connsiteY8" fmla="*/ 0 h 7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560" h="79698">
                  <a:moveTo>
                    <a:pt x="39849" y="0"/>
                  </a:moveTo>
                  <a:lnTo>
                    <a:pt x="605711" y="0"/>
                  </a:lnTo>
                  <a:cubicBezTo>
                    <a:pt x="627708" y="0"/>
                    <a:pt x="645561" y="17853"/>
                    <a:pt x="645561" y="39849"/>
                  </a:cubicBezTo>
                  <a:lnTo>
                    <a:pt x="645561" y="39849"/>
                  </a:lnTo>
                  <a:cubicBezTo>
                    <a:pt x="645561" y="61846"/>
                    <a:pt x="627708" y="79699"/>
                    <a:pt x="605711" y="79699"/>
                  </a:cubicBezTo>
                  <a:lnTo>
                    <a:pt x="39849" y="79699"/>
                  </a:lnTo>
                  <a:cubicBezTo>
                    <a:pt x="17853" y="79699"/>
                    <a:pt x="0" y="61846"/>
                    <a:pt x="0" y="39849"/>
                  </a:cubicBezTo>
                  <a:lnTo>
                    <a:pt x="0" y="39849"/>
                  </a:lnTo>
                  <a:cubicBezTo>
                    <a:pt x="0" y="17853"/>
                    <a:pt x="17853" y="0"/>
                    <a:pt x="39849" y="0"/>
                  </a:cubicBezTo>
                  <a:close/>
                </a:path>
              </a:pathLst>
            </a:custGeom>
            <a:noFill/>
            <a:ln w="23900" cap="rnd">
              <a:solidFill>
                <a:schemeClr val="accent4"/>
              </a:solidFill>
              <a:prstDash val="solid"/>
              <a:round/>
            </a:ln>
          </p:spPr>
          <p:txBody>
            <a:bodyPr rtlCol="0" anchor="ctr"/>
            <a:lstStyle/>
            <a:p>
              <a:endParaRPr lang="zh-CN" altLang="en-US"/>
            </a:p>
          </p:txBody>
        </p:sp>
        <p:sp>
          <p:nvSpPr>
            <p:cNvPr id="29" name="Freeform: Shape 28">
              <a:extLst>
                <a:ext uri="{FF2B5EF4-FFF2-40B4-BE49-F238E27FC236}">
                  <a16:creationId xmlns:a16="http://schemas.microsoft.com/office/drawing/2014/main" id="{037736C6-54F6-0165-AB84-AB5FF471258E}"/>
                </a:ext>
              </a:extLst>
            </p:cNvPr>
            <p:cNvSpPr/>
            <p:nvPr/>
          </p:nvSpPr>
          <p:spPr>
            <a:xfrm>
              <a:off x="3164697" y="3589771"/>
              <a:ext cx="430373" cy="215186"/>
            </a:xfrm>
            <a:custGeom>
              <a:avLst/>
              <a:gdLst>
                <a:gd name="connsiteX0" fmla="*/ 322780 w 430373"/>
                <a:gd name="connsiteY0" fmla="*/ 107593 h 215186"/>
                <a:gd name="connsiteX1" fmla="*/ 430374 w 430373"/>
                <a:gd name="connsiteY1" fmla="*/ 0 h 215186"/>
                <a:gd name="connsiteX2" fmla="*/ 0 w 430373"/>
                <a:gd name="connsiteY2" fmla="*/ 0 h 215186"/>
                <a:gd name="connsiteX3" fmla="*/ 107593 w 430373"/>
                <a:gd name="connsiteY3" fmla="*/ 107593 h 215186"/>
                <a:gd name="connsiteX4" fmla="*/ 0 w 430373"/>
                <a:gd name="connsiteY4" fmla="*/ 215187 h 215186"/>
                <a:gd name="connsiteX5" fmla="*/ 430374 w 430373"/>
                <a:gd name="connsiteY5" fmla="*/ 215187 h 215186"/>
                <a:gd name="connsiteX6" fmla="*/ 322780 w 430373"/>
                <a:gd name="connsiteY6" fmla="*/ 107593 h 21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373" h="215186">
                  <a:moveTo>
                    <a:pt x="322780" y="107593"/>
                  </a:moveTo>
                  <a:cubicBezTo>
                    <a:pt x="322780" y="48178"/>
                    <a:pt x="370958" y="0"/>
                    <a:pt x="430374" y="0"/>
                  </a:cubicBezTo>
                  <a:lnTo>
                    <a:pt x="0" y="0"/>
                  </a:lnTo>
                  <a:cubicBezTo>
                    <a:pt x="59416" y="0"/>
                    <a:pt x="107593" y="48178"/>
                    <a:pt x="107593" y="107593"/>
                  </a:cubicBezTo>
                  <a:cubicBezTo>
                    <a:pt x="107593" y="167009"/>
                    <a:pt x="59416" y="215187"/>
                    <a:pt x="0" y="215187"/>
                  </a:cubicBezTo>
                  <a:lnTo>
                    <a:pt x="430374" y="215187"/>
                  </a:lnTo>
                  <a:cubicBezTo>
                    <a:pt x="370958" y="215187"/>
                    <a:pt x="322780" y="167009"/>
                    <a:pt x="322780" y="107593"/>
                  </a:cubicBezTo>
                  <a:close/>
                </a:path>
              </a:pathLst>
            </a:custGeom>
            <a:solidFill>
              <a:schemeClr val="bg2"/>
            </a:solidFill>
            <a:ln w="3983" cap="flat">
              <a:noFill/>
              <a:prstDash val="solid"/>
              <a:miter/>
            </a:ln>
          </p:spPr>
          <p:txBody>
            <a:bodyPr rtlCol="0" anchor="ctr"/>
            <a:lstStyle/>
            <a:p>
              <a:endParaRPr lang="zh-CN" altLang="en-US"/>
            </a:p>
          </p:txBody>
        </p:sp>
        <p:sp>
          <p:nvSpPr>
            <p:cNvPr id="30" name="Freeform: Shape 29">
              <a:extLst>
                <a:ext uri="{FF2B5EF4-FFF2-40B4-BE49-F238E27FC236}">
                  <a16:creationId xmlns:a16="http://schemas.microsoft.com/office/drawing/2014/main" id="{E099AA10-525D-3710-F6EB-4AC5609FA80B}"/>
                </a:ext>
              </a:extLst>
            </p:cNvPr>
            <p:cNvSpPr/>
            <p:nvPr/>
          </p:nvSpPr>
          <p:spPr>
            <a:xfrm>
              <a:off x="3164737" y="3589771"/>
              <a:ext cx="430373" cy="41562"/>
            </a:xfrm>
            <a:custGeom>
              <a:avLst/>
              <a:gdLst>
                <a:gd name="connsiteX0" fmla="*/ 84879 w 430373"/>
                <a:gd name="connsiteY0" fmla="*/ 41563 h 41562"/>
                <a:gd name="connsiteX1" fmla="*/ 345455 w 430373"/>
                <a:gd name="connsiteY1" fmla="*/ 41563 h 41562"/>
                <a:gd name="connsiteX2" fmla="*/ 430374 w 430373"/>
                <a:gd name="connsiteY2" fmla="*/ 0 h 41562"/>
                <a:gd name="connsiteX3" fmla="*/ 0 w 430373"/>
                <a:gd name="connsiteY3" fmla="*/ 0 h 41562"/>
                <a:gd name="connsiteX4" fmla="*/ 84879 w 430373"/>
                <a:gd name="connsiteY4" fmla="*/ 41563 h 4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373" h="41562">
                  <a:moveTo>
                    <a:pt x="84879" y="41563"/>
                  </a:moveTo>
                  <a:lnTo>
                    <a:pt x="345455" y="41563"/>
                  </a:lnTo>
                  <a:cubicBezTo>
                    <a:pt x="365818" y="15342"/>
                    <a:pt x="397139" y="0"/>
                    <a:pt x="430374" y="0"/>
                  </a:cubicBezTo>
                  <a:lnTo>
                    <a:pt x="0" y="0"/>
                  </a:lnTo>
                  <a:cubicBezTo>
                    <a:pt x="33155" y="0"/>
                    <a:pt x="64516" y="15342"/>
                    <a:pt x="84879" y="41563"/>
                  </a:cubicBezTo>
                  <a:close/>
                </a:path>
              </a:pathLst>
            </a:custGeom>
            <a:solidFill>
              <a:schemeClr val="bg1">
                <a:lumMod val="75000"/>
              </a:schemeClr>
            </a:solidFill>
            <a:ln w="3983" cap="flat">
              <a:noFill/>
              <a:prstDash val="solid"/>
              <a:miter/>
            </a:ln>
          </p:spPr>
          <p:txBody>
            <a:bodyPr rtlCol="0" anchor="ctr"/>
            <a:lstStyle/>
            <a:p>
              <a:endParaRPr lang="zh-CN" altLang="en-US"/>
            </a:p>
          </p:txBody>
        </p:sp>
        <p:sp>
          <p:nvSpPr>
            <p:cNvPr id="33" name="Freeform: Shape 32">
              <a:extLst>
                <a:ext uri="{FF2B5EF4-FFF2-40B4-BE49-F238E27FC236}">
                  <a16:creationId xmlns:a16="http://schemas.microsoft.com/office/drawing/2014/main" id="{7512E5ED-7637-C2EA-E7E2-7B80241AE300}"/>
                </a:ext>
              </a:extLst>
            </p:cNvPr>
            <p:cNvSpPr/>
            <p:nvPr/>
          </p:nvSpPr>
          <p:spPr>
            <a:xfrm>
              <a:off x="3487483" y="3718126"/>
              <a:ext cx="107587" cy="86831"/>
            </a:xfrm>
            <a:custGeom>
              <a:avLst/>
              <a:gdLst>
                <a:gd name="connsiteX0" fmla="*/ 2026 w 107587"/>
                <a:gd name="connsiteY0" fmla="*/ 0 h 86831"/>
                <a:gd name="connsiteX1" fmla="*/ 22668 w 107587"/>
                <a:gd name="connsiteY1" fmla="*/ 86832 h 86831"/>
                <a:gd name="connsiteX2" fmla="*/ 107587 w 107587"/>
                <a:gd name="connsiteY2" fmla="*/ 86832 h 86831"/>
                <a:gd name="connsiteX3" fmla="*/ 2026 w 107587"/>
                <a:gd name="connsiteY3" fmla="*/ 0 h 86831"/>
              </a:gdLst>
              <a:ahLst/>
              <a:cxnLst>
                <a:cxn ang="0">
                  <a:pos x="connsiteX0" y="connsiteY0"/>
                </a:cxn>
                <a:cxn ang="0">
                  <a:pos x="connsiteX1" y="connsiteY1"/>
                </a:cxn>
                <a:cxn ang="0">
                  <a:pos x="connsiteX2" y="connsiteY2"/>
                </a:cxn>
                <a:cxn ang="0">
                  <a:pos x="connsiteX3" y="connsiteY3"/>
                </a:cxn>
              </a:cxnLst>
              <a:rect l="l" t="t" r="r" b="b"/>
              <a:pathLst>
                <a:path w="107587" h="86831">
                  <a:moveTo>
                    <a:pt x="2026" y="0"/>
                  </a:moveTo>
                  <a:cubicBezTo>
                    <a:pt x="-3991" y="30565"/>
                    <a:pt x="3541" y="62245"/>
                    <a:pt x="22668" y="86832"/>
                  </a:cubicBezTo>
                  <a:lnTo>
                    <a:pt x="107587" y="86832"/>
                  </a:lnTo>
                  <a:cubicBezTo>
                    <a:pt x="56182" y="86832"/>
                    <a:pt x="11949" y="50449"/>
                    <a:pt x="2026" y="0"/>
                  </a:cubicBezTo>
                  <a:close/>
                </a:path>
              </a:pathLst>
            </a:custGeom>
            <a:solidFill>
              <a:srgbClr val="CECEC8"/>
            </a:solidFill>
            <a:ln w="3983" cap="flat">
              <a:noFill/>
              <a:prstDash val="solid"/>
              <a:miter/>
            </a:ln>
          </p:spPr>
          <p:txBody>
            <a:bodyPr rtlCol="0" anchor="ctr"/>
            <a:lstStyle/>
            <a:p>
              <a:endParaRPr lang="zh-CN" altLang="en-US"/>
            </a:p>
          </p:txBody>
        </p:sp>
        <p:sp>
          <p:nvSpPr>
            <p:cNvPr id="34" name="Freeform: Shape 33">
              <a:extLst>
                <a:ext uri="{FF2B5EF4-FFF2-40B4-BE49-F238E27FC236}">
                  <a16:creationId xmlns:a16="http://schemas.microsoft.com/office/drawing/2014/main" id="{7FB5F4F3-9805-EE69-D9B9-E2FAF547105C}"/>
                </a:ext>
              </a:extLst>
            </p:cNvPr>
            <p:cNvSpPr/>
            <p:nvPr/>
          </p:nvSpPr>
          <p:spPr>
            <a:xfrm>
              <a:off x="3164697" y="3589771"/>
              <a:ext cx="145649" cy="215186"/>
            </a:xfrm>
            <a:custGeom>
              <a:avLst/>
              <a:gdLst>
                <a:gd name="connsiteX0" fmla="*/ 145650 w 145649"/>
                <a:gd name="connsiteY0" fmla="*/ 107593 h 215186"/>
                <a:gd name="connsiteX1" fmla="*/ 38056 w 145649"/>
                <a:gd name="connsiteY1" fmla="*/ 0 h 215186"/>
                <a:gd name="connsiteX2" fmla="*/ 0 w 145649"/>
                <a:gd name="connsiteY2" fmla="*/ 0 h 215186"/>
                <a:gd name="connsiteX3" fmla="*/ 107593 w 145649"/>
                <a:gd name="connsiteY3" fmla="*/ 107593 h 215186"/>
                <a:gd name="connsiteX4" fmla="*/ 0 w 145649"/>
                <a:gd name="connsiteY4" fmla="*/ 215187 h 215186"/>
                <a:gd name="connsiteX5" fmla="*/ 38056 w 145649"/>
                <a:gd name="connsiteY5" fmla="*/ 215187 h 215186"/>
                <a:gd name="connsiteX6" fmla="*/ 145650 w 145649"/>
                <a:gd name="connsiteY6" fmla="*/ 107593 h 21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649" h="215186">
                  <a:moveTo>
                    <a:pt x="145650" y="107593"/>
                  </a:moveTo>
                  <a:cubicBezTo>
                    <a:pt x="145650" y="48178"/>
                    <a:pt x="97472" y="0"/>
                    <a:pt x="38056" y="0"/>
                  </a:cubicBezTo>
                  <a:lnTo>
                    <a:pt x="0" y="0"/>
                  </a:lnTo>
                  <a:cubicBezTo>
                    <a:pt x="59416" y="0"/>
                    <a:pt x="107593" y="48178"/>
                    <a:pt x="107593" y="107593"/>
                  </a:cubicBezTo>
                  <a:cubicBezTo>
                    <a:pt x="107593" y="167009"/>
                    <a:pt x="59416" y="215187"/>
                    <a:pt x="0" y="215187"/>
                  </a:cubicBezTo>
                  <a:lnTo>
                    <a:pt x="38056" y="215187"/>
                  </a:lnTo>
                  <a:cubicBezTo>
                    <a:pt x="97472" y="215187"/>
                    <a:pt x="145650" y="167009"/>
                    <a:pt x="145650" y="107593"/>
                  </a:cubicBezTo>
                  <a:close/>
                </a:path>
              </a:pathLst>
            </a:custGeom>
            <a:solidFill>
              <a:srgbClr val="DDDDDB"/>
            </a:solidFill>
            <a:ln w="3983" cap="flat">
              <a:noFill/>
              <a:prstDash val="solid"/>
              <a:miter/>
            </a:ln>
          </p:spPr>
          <p:txBody>
            <a:bodyPr rtlCol="0" anchor="ctr"/>
            <a:lstStyle/>
            <a:p>
              <a:endParaRPr lang="zh-CN" altLang="en-US"/>
            </a:p>
          </p:txBody>
        </p:sp>
        <p:sp>
          <p:nvSpPr>
            <p:cNvPr id="36" name="Freeform: Shape 35">
              <a:extLst>
                <a:ext uri="{FF2B5EF4-FFF2-40B4-BE49-F238E27FC236}">
                  <a16:creationId xmlns:a16="http://schemas.microsoft.com/office/drawing/2014/main" id="{02B8100A-CC90-BA08-006D-C3C9B7063C61}"/>
                </a:ext>
              </a:extLst>
            </p:cNvPr>
            <p:cNvSpPr/>
            <p:nvPr/>
          </p:nvSpPr>
          <p:spPr>
            <a:xfrm>
              <a:off x="3428181" y="3589771"/>
              <a:ext cx="166889" cy="215186"/>
            </a:xfrm>
            <a:custGeom>
              <a:avLst/>
              <a:gdLst>
                <a:gd name="connsiteX0" fmla="*/ 59296 w 166889"/>
                <a:gd name="connsiteY0" fmla="*/ 107593 h 215186"/>
                <a:gd name="connsiteX1" fmla="*/ 166890 w 166889"/>
                <a:gd name="connsiteY1" fmla="*/ 0 h 215186"/>
                <a:gd name="connsiteX2" fmla="*/ 107593 w 166889"/>
                <a:gd name="connsiteY2" fmla="*/ 0 h 215186"/>
                <a:gd name="connsiteX3" fmla="*/ 0 w 166889"/>
                <a:gd name="connsiteY3" fmla="*/ 107593 h 215186"/>
                <a:gd name="connsiteX4" fmla="*/ 107593 w 166889"/>
                <a:gd name="connsiteY4" fmla="*/ 215187 h 215186"/>
                <a:gd name="connsiteX5" fmla="*/ 166890 w 166889"/>
                <a:gd name="connsiteY5" fmla="*/ 215187 h 215186"/>
                <a:gd name="connsiteX6" fmla="*/ 59296 w 166889"/>
                <a:gd name="connsiteY6" fmla="*/ 107593 h 21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89" h="215186">
                  <a:moveTo>
                    <a:pt x="59296" y="107593"/>
                  </a:moveTo>
                  <a:cubicBezTo>
                    <a:pt x="59296" y="48178"/>
                    <a:pt x="107474" y="0"/>
                    <a:pt x="166890" y="0"/>
                  </a:cubicBezTo>
                  <a:lnTo>
                    <a:pt x="107593" y="0"/>
                  </a:lnTo>
                  <a:cubicBezTo>
                    <a:pt x="48178" y="0"/>
                    <a:pt x="0" y="48178"/>
                    <a:pt x="0" y="107593"/>
                  </a:cubicBezTo>
                  <a:cubicBezTo>
                    <a:pt x="0" y="167009"/>
                    <a:pt x="48178" y="215187"/>
                    <a:pt x="107593" y="215187"/>
                  </a:cubicBezTo>
                  <a:lnTo>
                    <a:pt x="166890" y="215187"/>
                  </a:lnTo>
                  <a:cubicBezTo>
                    <a:pt x="107474" y="215187"/>
                    <a:pt x="59296" y="167009"/>
                    <a:pt x="59296" y="107593"/>
                  </a:cubicBezTo>
                  <a:close/>
                </a:path>
              </a:pathLst>
            </a:custGeom>
            <a:solidFill>
              <a:schemeClr val="bg1">
                <a:lumMod val="75000"/>
              </a:schemeClr>
            </a:solidFill>
            <a:ln w="3983" cap="flat">
              <a:noFill/>
              <a:prstDash val="solid"/>
              <a:miter/>
            </a:ln>
          </p:spPr>
          <p:txBody>
            <a:bodyPr rtlCol="0" anchor="ctr"/>
            <a:lstStyle/>
            <a:p>
              <a:endParaRPr lang="zh-CN" altLang="en-US"/>
            </a:p>
          </p:txBody>
        </p:sp>
        <p:sp>
          <p:nvSpPr>
            <p:cNvPr id="37" name="Freeform: Shape 36">
              <a:extLst>
                <a:ext uri="{FF2B5EF4-FFF2-40B4-BE49-F238E27FC236}">
                  <a16:creationId xmlns:a16="http://schemas.microsoft.com/office/drawing/2014/main" id="{4E35F291-666B-A763-CA85-729E9E73BF52}"/>
                </a:ext>
              </a:extLst>
            </p:cNvPr>
            <p:cNvSpPr/>
            <p:nvPr/>
          </p:nvSpPr>
          <p:spPr>
            <a:xfrm>
              <a:off x="3164697" y="3589771"/>
              <a:ext cx="430373" cy="215186"/>
            </a:xfrm>
            <a:custGeom>
              <a:avLst/>
              <a:gdLst>
                <a:gd name="connsiteX0" fmla="*/ 322780 w 430373"/>
                <a:gd name="connsiteY0" fmla="*/ 107593 h 215186"/>
                <a:gd name="connsiteX1" fmla="*/ 430374 w 430373"/>
                <a:gd name="connsiteY1" fmla="*/ 0 h 215186"/>
                <a:gd name="connsiteX2" fmla="*/ 0 w 430373"/>
                <a:gd name="connsiteY2" fmla="*/ 0 h 215186"/>
                <a:gd name="connsiteX3" fmla="*/ 107593 w 430373"/>
                <a:gd name="connsiteY3" fmla="*/ 107593 h 215186"/>
                <a:gd name="connsiteX4" fmla="*/ 0 w 430373"/>
                <a:gd name="connsiteY4" fmla="*/ 215187 h 215186"/>
                <a:gd name="connsiteX5" fmla="*/ 430374 w 430373"/>
                <a:gd name="connsiteY5" fmla="*/ 215187 h 215186"/>
                <a:gd name="connsiteX6" fmla="*/ 322780 w 430373"/>
                <a:gd name="connsiteY6" fmla="*/ 107593 h 21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373" h="215186">
                  <a:moveTo>
                    <a:pt x="322780" y="107593"/>
                  </a:moveTo>
                  <a:cubicBezTo>
                    <a:pt x="322780" y="48178"/>
                    <a:pt x="370958" y="0"/>
                    <a:pt x="430374" y="0"/>
                  </a:cubicBezTo>
                  <a:lnTo>
                    <a:pt x="0" y="0"/>
                  </a:lnTo>
                  <a:cubicBezTo>
                    <a:pt x="59416" y="0"/>
                    <a:pt x="107593" y="48178"/>
                    <a:pt x="107593" y="107593"/>
                  </a:cubicBezTo>
                  <a:cubicBezTo>
                    <a:pt x="107593" y="167009"/>
                    <a:pt x="59416" y="215187"/>
                    <a:pt x="0" y="215187"/>
                  </a:cubicBezTo>
                  <a:lnTo>
                    <a:pt x="430374" y="215187"/>
                  </a:lnTo>
                  <a:cubicBezTo>
                    <a:pt x="370958" y="215187"/>
                    <a:pt x="322780" y="167009"/>
                    <a:pt x="322780" y="107593"/>
                  </a:cubicBezTo>
                  <a:close/>
                </a:path>
              </a:pathLst>
            </a:custGeom>
            <a:noFill/>
            <a:ln w="23900" cap="rnd">
              <a:solidFill>
                <a:schemeClr val="accent4"/>
              </a:solidFill>
              <a:prstDash val="solid"/>
              <a:round/>
            </a:ln>
          </p:spPr>
          <p:txBody>
            <a:bodyPr rtlCol="0" anchor="ctr"/>
            <a:lstStyle/>
            <a:p>
              <a:endParaRPr lang="zh-CN" altLang="en-US"/>
            </a:p>
          </p:txBody>
        </p:sp>
        <p:sp>
          <p:nvSpPr>
            <p:cNvPr id="38" name="Freeform: Shape 37">
              <a:extLst>
                <a:ext uri="{FF2B5EF4-FFF2-40B4-BE49-F238E27FC236}">
                  <a16:creationId xmlns:a16="http://schemas.microsoft.com/office/drawing/2014/main" id="{B935BE53-9622-5995-901F-565ADB9F7ECA}"/>
                </a:ext>
              </a:extLst>
            </p:cNvPr>
            <p:cNvSpPr/>
            <p:nvPr/>
          </p:nvSpPr>
          <p:spPr>
            <a:xfrm>
              <a:off x="3436032" y="2808602"/>
              <a:ext cx="308195" cy="3984"/>
            </a:xfrm>
            <a:custGeom>
              <a:avLst/>
              <a:gdLst>
                <a:gd name="connsiteX0" fmla="*/ 0 w 308195"/>
                <a:gd name="connsiteY0" fmla="*/ 0 h 3984"/>
                <a:gd name="connsiteX1" fmla="*/ 308196 w 308195"/>
                <a:gd name="connsiteY1" fmla="*/ 0 h 3984"/>
              </a:gdLst>
              <a:ahLst/>
              <a:cxnLst>
                <a:cxn ang="0">
                  <a:pos x="connsiteX0" y="connsiteY0"/>
                </a:cxn>
                <a:cxn ang="0">
                  <a:pos x="connsiteX1" y="connsiteY1"/>
                </a:cxn>
              </a:cxnLst>
              <a:rect l="l" t="t" r="r" b="b"/>
              <a:pathLst>
                <a:path w="308195" h="3984">
                  <a:moveTo>
                    <a:pt x="0" y="0"/>
                  </a:moveTo>
                  <a:lnTo>
                    <a:pt x="308196" y="0"/>
                  </a:lnTo>
                </a:path>
              </a:pathLst>
            </a:custGeom>
            <a:ln w="23900" cap="rnd">
              <a:solidFill>
                <a:srgbClr val="FFFFFF"/>
              </a:solidFill>
              <a:prstDash val="solid"/>
              <a:round/>
            </a:ln>
          </p:spPr>
          <p:txBody>
            <a:bodyPr rtlCol="0" anchor="ctr"/>
            <a:lstStyle/>
            <a:p>
              <a:endParaRPr lang="zh-CN" altLang="en-US"/>
            </a:p>
          </p:txBody>
        </p:sp>
        <p:sp>
          <p:nvSpPr>
            <p:cNvPr id="39" name="Freeform: Shape 38">
              <a:extLst>
                <a:ext uri="{FF2B5EF4-FFF2-40B4-BE49-F238E27FC236}">
                  <a16:creationId xmlns:a16="http://schemas.microsoft.com/office/drawing/2014/main" id="{412B6438-996D-3730-D120-E6D92633F0F2}"/>
                </a:ext>
              </a:extLst>
            </p:cNvPr>
            <p:cNvSpPr/>
            <p:nvPr/>
          </p:nvSpPr>
          <p:spPr>
            <a:xfrm>
              <a:off x="3436032" y="2884077"/>
              <a:ext cx="209886" cy="3984"/>
            </a:xfrm>
            <a:custGeom>
              <a:avLst/>
              <a:gdLst>
                <a:gd name="connsiteX0" fmla="*/ 0 w 209886"/>
                <a:gd name="connsiteY0" fmla="*/ 0 h 3984"/>
                <a:gd name="connsiteX1" fmla="*/ 209887 w 209886"/>
                <a:gd name="connsiteY1" fmla="*/ 0 h 3984"/>
              </a:gdLst>
              <a:ahLst/>
              <a:cxnLst>
                <a:cxn ang="0">
                  <a:pos x="connsiteX0" y="connsiteY0"/>
                </a:cxn>
                <a:cxn ang="0">
                  <a:pos x="connsiteX1" y="connsiteY1"/>
                </a:cxn>
              </a:cxnLst>
              <a:rect l="l" t="t" r="r" b="b"/>
              <a:pathLst>
                <a:path w="209886" h="3984">
                  <a:moveTo>
                    <a:pt x="0" y="0"/>
                  </a:moveTo>
                  <a:lnTo>
                    <a:pt x="209887" y="0"/>
                  </a:lnTo>
                </a:path>
              </a:pathLst>
            </a:custGeom>
            <a:ln w="23900" cap="rnd">
              <a:solidFill>
                <a:srgbClr val="FFFFFF">
                  <a:alpha val="69000"/>
                </a:srgbClr>
              </a:solidFill>
              <a:prstDash val="solid"/>
              <a:round/>
            </a:ln>
          </p:spPr>
          <p:txBody>
            <a:bodyPr rtlCol="0" anchor="ctr"/>
            <a:lstStyle/>
            <a:p>
              <a:endParaRPr lang="zh-CN" altLang="en-US"/>
            </a:p>
          </p:txBody>
        </p:sp>
        <p:sp>
          <p:nvSpPr>
            <p:cNvPr id="40" name="Freeform: Shape 39">
              <a:extLst>
                <a:ext uri="{FF2B5EF4-FFF2-40B4-BE49-F238E27FC236}">
                  <a16:creationId xmlns:a16="http://schemas.microsoft.com/office/drawing/2014/main" id="{A58F8656-A8BB-E798-FCD2-F36F4BAC571E}"/>
                </a:ext>
              </a:extLst>
            </p:cNvPr>
            <p:cNvSpPr/>
            <p:nvPr/>
          </p:nvSpPr>
          <p:spPr>
            <a:xfrm>
              <a:off x="3436032" y="2959552"/>
              <a:ext cx="308195" cy="3984"/>
            </a:xfrm>
            <a:custGeom>
              <a:avLst/>
              <a:gdLst>
                <a:gd name="connsiteX0" fmla="*/ 0 w 308195"/>
                <a:gd name="connsiteY0" fmla="*/ 0 h 3984"/>
                <a:gd name="connsiteX1" fmla="*/ 308196 w 308195"/>
                <a:gd name="connsiteY1" fmla="*/ 0 h 3984"/>
              </a:gdLst>
              <a:ahLst/>
              <a:cxnLst>
                <a:cxn ang="0">
                  <a:pos x="connsiteX0" y="connsiteY0"/>
                </a:cxn>
                <a:cxn ang="0">
                  <a:pos x="connsiteX1" y="connsiteY1"/>
                </a:cxn>
              </a:cxnLst>
              <a:rect l="l" t="t" r="r" b="b"/>
              <a:pathLst>
                <a:path w="308195" h="3984">
                  <a:moveTo>
                    <a:pt x="0" y="0"/>
                  </a:moveTo>
                  <a:lnTo>
                    <a:pt x="308196" y="0"/>
                  </a:lnTo>
                </a:path>
              </a:pathLst>
            </a:custGeom>
            <a:ln w="23900" cap="rnd">
              <a:solidFill>
                <a:srgbClr val="FFFFFF">
                  <a:alpha val="35000"/>
                </a:srgbClr>
              </a:solidFill>
              <a:prstDash val="solid"/>
              <a:round/>
            </a:ln>
          </p:spPr>
          <p:txBody>
            <a:bodyPr rtlCol="0" anchor="ctr"/>
            <a:lstStyle/>
            <a:p>
              <a:endParaRPr lang="zh-CN" altLang="en-US"/>
            </a:p>
          </p:txBody>
        </p:sp>
        <p:sp>
          <p:nvSpPr>
            <p:cNvPr id="41" name="Freeform: Shape 40">
              <a:extLst>
                <a:ext uri="{FF2B5EF4-FFF2-40B4-BE49-F238E27FC236}">
                  <a16:creationId xmlns:a16="http://schemas.microsoft.com/office/drawing/2014/main" id="{E0C3959E-2F78-8262-AEA2-2D5ED16C3035}"/>
                </a:ext>
              </a:extLst>
            </p:cNvPr>
            <p:cNvSpPr/>
            <p:nvPr/>
          </p:nvSpPr>
          <p:spPr>
            <a:xfrm>
              <a:off x="3293530" y="3025941"/>
              <a:ext cx="215186" cy="215186"/>
            </a:xfrm>
            <a:custGeom>
              <a:avLst/>
              <a:gdLst>
                <a:gd name="connsiteX0" fmla="*/ 215187 w 215186"/>
                <a:gd name="connsiteY0" fmla="*/ 107593 h 215186"/>
                <a:gd name="connsiteX1" fmla="*/ 107593 w 215186"/>
                <a:gd name="connsiteY1" fmla="*/ 215187 h 215186"/>
                <a:gd name="connsiteX2" fmla="*/ 0 w 215186"/>
                <a:gd name="connsiteY2" fmla="*/ 107593 h 215186"/>
                <a:gd name="connsiteX3" fmla="*/ 107593 w 215186"/>
                <a:gd name="connsiteY3" fmla="*/ 0 h 215186"/>
                <a:gd name="connsiteX4" fmla="*/ 215187 w 215186"/>
                <a:gd name="connsiteY4" fmla="*/ 107593 h 21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86" h="215186">
                  <a:moveTo>
                    <a:pt x="215187" y="107593"/>
                  </a:moveTo>
                  <a:cubicBezTo>
                    <a:pt x="215187" y="167016"/>
                    <a:pt x="167016" y="215187"/>
                    <a:pt x="107593" y="215187"/>
                  </a:cubicBezTo>
                  <a:cubicBezTo>
                    <a:pt x="48171" y="215187"/>
                    <a:pt x="0" y="167016"/>
                    <a:pt x="0" y="107593"/>
                  </a:cubicBezTo>
                  <a:cubicBezTo>
                    <a:pt x="0" y="48171"/>
                    <a:pt x="48171" y="0"/>
                    <a:pt x="107593" y="0"/>
                  </a:cubicBezTo>
                  <a:cubicBezTo>
                    <a:pt x="167016" y="0"/>
                    <a:pt x="215187" y="48171"/>
                    <a:pt x="215187" y="107593"/>
                  </a:cubicBezTo>
                  <a:close/>
                </a:path>
              </a:pathLst>
            </a:custGeom>
            <a:solidFill>
              <a:schemeClr val="accent4">
                <a:alpha val="30000"/>
              </a:schemeClr>
            </a:solidFill>
            <a:ln w="3983" cap="flat">
              <a:noFill/>
              <a:prstDash val="solid"/>
              <a:miter/>
            </a:ln>
          </p:spPr>
          <p:txBody>
            <a:bodyPr rtlCol="0" anchor="ctr"/>
            <a:lstStyle/>
            <a:p>
              <a:endParaRPr lang="zh-CN" altLang="en-US"/>
            </a:p>
          </p:txBody>
        </p:sp>
        <p:sp>
          <p:nvSpPr>
            <p:cNvPr id="42" name="Freeform: Shape 41">
              <a:extLst>
                <a:ext uri="{FF2B5EF4-FFF2-40B4-BE49-F238E27FC236}">
                  <a16:creationId xmlns:a16="http://schemas.microsoft.com/office/drawing/2014/main" id="{900C9EB0-A9DF-59AD-8B08-E9F22F32F48C}"/>
                </a:ext>
              </a:extLst>
            </p:cNvPr>
            <p:cNvSpPr/>
            <p:nvPr/>
          </p:nvSpPr>
          <p:spPr>
            <a:xfrm>
              <a:off x="3285560" y="3017971"/>
              <a:ext cx="215186" cy="215186"/>
            </a:xfrm>
            <a:custGeom>
              <a:avLst/>
              <a:gdLst>
                <a:gd name="connsiteX0" fmla="*/ 215187 w 215186"/>
                <a:gd name="connsiteY0" fmla="*/ 107593 h 215186"/>
                <a:gd name="connsiteX1" fmla="*/ 107593 w 215186"/>
                <a:gd name="connsiteY1" fmla="*/ 215187 h 215186"/>
                <a:gd name="connsiteX2" fmla="*/ 0 w 215186"/>
                <a:gd name="connsiteY2" fmla="*/ 107593 h 215186"/>
                <a:gd name="connsiteX3" fmla="*/ 107593 w 215186"/>
                <a:gd name="connsiteY3" fmla="*/ 0 h 215186"/>
                <a:gd name="connsiteX4" fmla="*/ 215187 w 215186"/>
                <a:gd name="connsiteY4" fmla="*/ 107593 h 21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86" h="215186">
                  <a:moveTo>
                    <a:pt x="215187" y="107593"/>
                  </a:moveTo>
                  <a:cubicBezTo>
                    <a:pt x="215187" y="167016"/>
                    <a:pt x="167016" y="215187"/>
                    <a:pt x="107593" y="215187"/>
                  </a:cubicBezTo>
                  <a:cubicBezTo>
                    <a:pt x="48171" y="215187"/>
                    <a:pt x="0" y="167016"/>
                    <a:pt x="0" y="107593"/>
                  </a:cubicBezTo>
                  <a:cubicBezTo>
                    <a:pt x="0" y="48171"/>
                    <a:pt x="48171" y="0"/>
                    <a:pt x="107593" y="0"/>
                  </a:cubicBezTo>
                  <a:cubicBezTo>
                    <a:pt x="167016" y="0"/>
                    <a:pt x="215187" y="48171"/>
                    <a:pt x="215187" y="107593"/>
                  </a:cubicBezTo>
                  <a:close/>
                </a:path>
              </a:pathLst>
            </a:custGeom>
            <a:solidFill>
              <a:schemeClr val="accent3"/>
            </a:solidFill>
            <a:ln w="3983" cap="flat">
              <a:noFill/>
              <a:prstDash val="solid"/>
              <a:miter/>
            </a:ln>
          </p:spPr>
          <p:txBody>
            <a:bodyPr rtlCol="0" anchor="ctr"/>
            <a:lstStyle/>
            <a:p>
              <a:endParaRPr lang="zh-CN" altLang="en-US"/>
            </a:p>
          </p:txBody>
        </p:sp>
        <p:sp>
          <p:nvSpPr>
            <p:cNvPr id="43" name="Freeform: Shape 42">
              <a:extLst>
                <a:ext uri="{FF2B5EF4-FFF2-40B4-BE49-F238E27FC236}">
                  <a16:creationId xmlns:a16="http://schemas.microsoft.com/office/drawing/2014/main" id="{C85D47DE-12B5-30B7-A137-D1EF755E6B27}"/>
                </a:ext>
              </a:extLst>
            </p:cNvPr>
            <p:cNvSpPr/>
            <p:nvPr/>
          </p:nvSpPr>
          <p:spPr>
            <a:xfrm>
              <a:off x="3364143" y="3074438"/>
              <a:ext cx="89907" cy="102252"/>
            </a:xfrm>
            <a:custGeom>
              <a:avLst/>
              <a:gdLst>
                <a:gd name="connsiteX0" fmla="*/ 7611 w 89907"/>
                <a:gd name="connsiteY0" fmla="*/ 677 h 102252"/>
                <a:gd name="connsiteX1" fmla="*/ 87390 w 89907"/>
                <a:gd name="connsiteY1" fmla="*/ 46743 h 102252"/>
                <a:gd name="connsiteX2" fmla="*/ 89223 w 89907"/>
                <a:gd name="connsiteY2" fmla="*/ 53677 h 102252"/>
                <a:gd name="connsiteX3" fmla="*/ 87390 w 89907"/>
                <a:gd name="connsiteY3" fmla="*/ 55510 h 102252"/>
                <a:gd name="connsiteX4" fmla="*/ 7611 w 89907"/>
                <a:gd name="connsiteY4" fmla="*/ 101576 h 102252"/>
                <a:gd name="connsiteX5" fmla="*/ 677 w 89907"/>
                <a:gd name="connsiteY5" fmla="*/ 99743 h 102252"/>
                <a:gd name="connsiteX6" fmla="*/ 0 w 89907"/>
                <a:gd name="connsiteY6" fmla="*/ 97193 h 102252"/>
                <a:gd name="connsiteX7" fmla="*/ 0 w 89907"/>
                <a:gd name="connsiteY7" fmla="*/ 5061 h 102252"/>
                <a:gd name="connsiteX8" fmla="*/ 5061 w 89907"/>
                <a:gd name="connsiteY8" fmla="*/ 0 h 102252"/>
                <a:gd name="connsiteX9" fmla="*/ 7611 w 89907"/>
                <a:gd name="connsiteY9" fmla="*/ 677 h 10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907" h="102252">
                  <a:moveTo>
                    <a:pt x="7611" y="677"/>
                  </a:moveTo>
                  <a:lnTo>
                    <a:pt x="87390" y="46743"/>
                  </a:lnTo>
                  <a:cubicBezTo>
                    <a:pt x="89821" y="48138"/>
                    <a:pt x="90618" y="51246"/>
                    <a:pt x="89223" y="53677"/>
                  </a:cubicBezTo>
                  <a:cubicBezTo>
                    <a:pt x="88785" y="54434"/>
                    <a:pt x="88147" y="55072"/>
                    <a:pt x="87390" y="55510"/>
                  </a:cubicBezTo>
                  <a:lnTo>
                    <a:pt x="7611" y="101576"/>
                  </a:lnTo>
                  <a:cubicBezTo>
                    <a:pt x="5180" y="102971"/>
                    <a:pt x="2072" y="102134"/>
                    <a:pt x="677" y="99743"/>
                  </a:cubicBezTo>
                  <a:cubicBezTo>
                    <a:pt x="239" y="98986"/>
                    <a:pt x="0" y="98109"/>
                    <a:pt x="0" y="97193"/>
                  </a:cubicBezTo>
                  <a:lnTo>
                    <a:pt x="0" y="5061"/>
                  </a:lnTo>
                  <a:cubicBezTo>
                    <a:pt x="0" y="2271"/>
                    <a:pt x="2271" y="0"/>
                    <a:pt x="5061" y="0"/>
                  </a:cubicBezTo>
                  <a:cubicBezTo>
                    <a:pt x="5977" y="0"/>
                    <a:pt x="6814" y="239"/>
                    <a:pt x="7611" y="677"/>
                  </a:cubicBezTo>
                  <a:close/>
                </a:path>
              </a:pathLst>
            </a:custGeom>
            <a:solidFill>
              <a:srgbClr val="FFFFFF"/>
            </a:solidFill>
            <a:ln w="3983" cap="flat">
              <a:noFill/>
              <a:prstDash val="solid"/>
              <a:miter/>
            </a:ln>
          </p:spPr>
          <p:txBody>
            <a:bodyPr rtlCol="0" anchor="ctr"/>
            <a:lstStyle/>
            <a:p>
              <a:endParaRPr lang="zh-CN" altLang="en-US"/>
            </a:p>
          </p:txBody>
        </p:sp>
        <p:sp>
          <p:nvSpPr>
            <p:cNvPr id="44" name="Freeform: Shape 43">
              <a:extLst>
                <a:ext uri="{FF2B5EF4-FFF2-40B4-BE49-F238E27FC236}">
                  <a16:creationId xmlns:a16="http://schemas.microsoft.com/office/drawing/2014/main" id="{A8169B39-6BB6-BD10-31ED-4E4E5BBCD1A5}"/>
                </a:ext>
              </a:extLst>
            </p:cNvPr>
            <p:cNvSpPr/>
            <p:nvPr/>
          </p:nvSpPr>
          <p:spPr>
            <a:xfrm>
              <a:off x="3590169" y="3098336"/>
              <a:ext cx="86020" cy="54485"/>
            </a:xfrm>
            <a:custGeom>
              <a:avLst/>
              <a:gdLst>
                <a:gd name="connsiteX0" fmla="*/ 84600 w 86020"/>
                <a:gd name="connsiteY0" fmla="*/ 24878 h 54485"/>
                <a:gd name="connsiteX1" fmla="*/ 42121 w 86020"/>
                <a:gd name="connsiteY1" fmla="*/ 370 h 54485"/>
                <a:gd name="connsiteX2" fmla="*/ 38455 w 86020"/>
                <a:gd name="connsiteY2" fmla="*/ 1367 h 54485"/>
                <a:gd name="connsiteX3" fmla="*/ 38096 w 86020"/>
                <a:gd name="connsiteY3" fmla="*/ 2722 h 54485"/>
                <a:gd name="connsiteX4" fmla="*/ 38096 w 86020"/>
                <a:gd name="connsiteY4" fmla="*/ 20056 h 54485"/>
                <a:gd name="connsiteX5" fmla="*/ 4025 w 86020"/>
                <a:gd name="connsiteY5" fmla="*/ 370 h 54485"/>
                <a:gd name="connsiteX6" fmla="*/ 359 w 86020"/>
                <a:gd name="connsiteY6" fmla="*/ 1367 h 54485"/>
                <a:gd name="connsiteX7" fmla="*/ 0 w 86020"/>
                <a:gd name="connsiteY7" fmla="*/ 2722 h 54485"/>
                <a:gd name="connsiteX8" fmla="*/ 0 w 86020"/>
                <a:gd name="connsiteY8" fmla="*/ 51776 h 54485"/>
                <a:gd name="connsiteX9" fmla="*/ 2710 w 86020"/>
                <a:gd name="connsiteY9" fmla="*/ 54486 h 54485"/>
                <a:gd name="connsiteX10" fmla="*/ 4065 w 86020"/>
                <a:gd name="connsiteY10" fmla="*/ 54127 h 54485"/>
                <a:gd name="connsiteX11" fmla="*/ 38136 w 86020"/>
                <a:gd name="connsiteY11" fmla="*/ 34442 h 54485"/>
                <a:gd name="connsiteX12" fmla="*/ 38136 w 86020"/>
                <a:gd name="connsiteY12" fmla="*/ 51776 h 54485"/>
                <a:gd name="connsiteX13" fmla="*/ 40846 w 86020"/>
                <a:gd name="connsiteY13" fmla="*/ 54486 h 54485"/>
                <a:gd name="connsiteX14" fmla="*/ 42201 w 86020"/>
                <a:gd name="connsiteY14" fmla="*/ 54127 h 54485"/>
                <a:gd name="connsiteX15" fmla="*/ 84680 w 86020"/>
                <a:gd name="connsiteY15" fmla="*/ 29620 h 54485"/>
                <a:gd name="connsiteX16" fmla="*/ 85676 w 86020"/>
                <a:gd name="connsiteY16" fmla="*/ 25914 h 54485"/>
                <a:gd name="connsiteX17" fmla="*/ 84600 w 86020"/>
                <a:gd name="connsiteY17" fmla="*/ 24878 h 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020" h="54485">
                  <a:moveTo>
                    <a:pt x="84600" y="24878"/>
                  </a:moveTo>
                  <a:lnTo>
                    <a:pt x="42121" y="370"/>
                  </a:lnTo>
                  <a:cubicBezTo>
                    <a:pt x="40846" y="-387"/>
                    <a:pt x="39172" y="52"/>
                    <a:pt x="38455" y="1367"/>
                  </a:cubicBezTo>
                  <a:cubicBezTo>
                    <a:pt x="38216" y="1765"/>
                    <a:pt x="38096" y="2243"/>
                    <a:pt x="38096" y="2722"/>
                  </a:cubicBezTo>
                  <a:lnTo>
                    <a:pt x="38096" y="20056"/>
                  </a:lnTo>
                  <a:lnTo>
                    <a:pt x="4025" y="370"/>
                  </a:lnTo>
                  <a:cubicBezTo>
                    <a:pt x="2750" y="-387"/>
                    <a:pt x="1076" y="52"/>
                    <a:pt x="359" y="1367"/>
                  </a:cubicBezTo>
                  <a:cubicBezTo>
                    <a:pt x="120" y="1765"/>
                    <a:pt x="0" y="2243"/>
                    <a:pt x="0" y="2722"/>
                  </a:cubicBezTo>
                  <a:lnTo>
                    <a:pt x="0" y="51776"/>
                  </a:lnTo>
                  <a:cubicBezTo>
                    <a:pt x="0" y="53251"/>
                    <a:pt x="1235" y="54486"/>
                    <a:pt x="2710" y="54486"/>
                  </a:cubicBezTo>
                  <a:cubicBezTo>
                    <a:pt x="3188" y="54486"/>
                    <a:pt x="3626" y="54366"/>
                    <a:pt x="4065" y="54127"/>
                  </a:cubicBezTo>
                  <a:lnTo>
                    <a:pt x="38136" y="34442"/>
                  </a:lnTo>
                  <a:lnTo>
                    <a:pt x="38136" y="51776"/>
                  </a:lnTo>
                  <a:cubicBezTo>
                    <a:pt x="38136" y="53251"/>
                    <a:pt x="39331" y="54486"/>
                    <a:pt x="40846" y="54486"/>
                  </a:cubicBezTo>
                  <a:cubicBezTo>
                    <a:pt x="41324" y="54486"/>
                    <a:pt x="41762" y="54366"/>
                    <a:pt x="42201" y="54127"/>
                  </a:cubicBezTo>
                  <a:lnTo>
                    <a:pt x="84680" y="29620"/>
                  </a:lnTo>
                  <a:cubicBezTo>
                    <a:pt x="85955" y="28863"/>
                    <a:pt x="86394" y="27229"/>
                    <a:pt x="85676" y="25914"/>
                  </a:cubicBezTo>
                  <a:cubicBezTo>
                    <a:pt x="85358" y="25476"/>
                    <a:pt x="85039" y="25117"/>
                    <a:pt x="84600" y="24878"/>
                  </a:cubicBezTo>
                  <a:close/>
                </a:path>
              </a:pathLst>
            </a:custGeom>
            <a:solidFill>
              <a:schemeClr val="accent5">
                <a:alpha val="30000"/>
              </a:schemeClr>
            </a:solidFill>
            <a:ln w="3983" cap="flat">
              <a:noFill/>
              <a:prstDash val="solid"/>
              <a:miter/>
            </a:ln>
          </p:spPr>
          <p:txBody>
            <a:bodyPr rtlCol="0" anchor="ctr"/>
            <a:lstStyle/>
            <a:p>
              <a:endParaRPr lang="zh-CN" altLang="en-US"/>
            </a:p>
          </p:txBody>
        </p:sp>
        <p:sp>
          <p:nvSpPr>
            <p:cNvPr id="45" name="Freeform: Shape 44">
              <a:extLst>
                <a:ext uri="{FF2B5EF4-FFF2-40B4-BE49-F238E27FC236}">
                  <a16:creationId xmlns:a16="http://schemas.microsoft.com/office/drawing/2014/main" id="{897A47E8-4E16-2A8A-CDB7-8636CA5FA958}"/>
                </a:ext>
              </a:extLst>
            </p:cNvPr>
            <p:cNvSpPr/>
            <p:nvPr/>
          </p:nvSpPr>
          <p:spPr>
            <a:xfrm>
              <a:off x="3106792" y="3098336"/>
              <a:ext cx="86038" cy="54485"/>
            </a:xfrm>
            <a:custGeom>
              <a:avLst/>
              <a:gdLst>
                <a:gd name="connsiteX0" fmla="*/ 1438 w 86038"/>
                <a:gd name="connsiteY0" fmla="*/ 24878 h 54485"/>
                <a:gd name="connsiteX1" fmla="*/ 43917 w 86038"/>
                <a:gd name="connsiteY1" fmla="*/ 370 h 54485"/>
                <a:gd name="connsiteX2" fmla="*/ 47583 w 86038"/>
                <a:gd name="connsiteY2" fmla="*/ 1367 h 54485"/>
                <a:gd name="connsiteX3" fmla="*/ 47942 w 86038"/>
                <a:gd name="connsiteY3" fmla="*/ 2722 h 54485"/>
                <a:gd name="connsiteX4" fmla="*/ 47942 w 86038"/>
                <a:gd name="connsiteY4" fmla="*/ 20056 h 54485"/>
                <a:gd name="connsiteX5" fmla="*/ 82013 w 86038"/>
                <a:gd name="connsiteY5" fmla="*/ 370 h 54485"/>
                <a:gd name="connsiteX6" fmla="*/ 85679 w 86038"/>
                <a:gd name="connsiteY6" fmla="*/ 1367 h 54485"/>
                <a:gd name="connsiteX7" fmla="*/ 86038 w 86038"/>
                <a:gd name="connsiteY7" fmla="*/ 2722 h 54485"/>
                <a:gd name="connsiteX8" fmla="*/ 86038 w 86038"/>
                <a:gd name="connsiteY8" fmla="*/ 51776 h 54485"/>
                <a:gd name="connsiteX9" fmla="*/ 83328 w 86038"/>
                <a:gd name="connsiteY9" fmla="*/ 54486 h 54485"/>
                <a:gd name="connsiteX10" fmla="*/ 81973 w 86038"/>
                <a:gd name="connsiteY10" fmla="*/ 54127 h 54485"/>
                <a:gd name="connsiteX11" fmla="*/ 47902 w 86038"/>
                <a:gd name="connsiteY11" fmla="*/ 34442 h 54485"/>
                <a:gd name="connsiteX12" fmla="*/ 47902 w 86038"/>
                <a:gd name="connsiteY12" fmla="*/ 51776 h 54485"/>
                <a:gd name="connsiteX13" fmla="*/ 45192 w 86038"/>
                <a:gd name="connsiteY13" fmla="*/ 54486 h 54485"/>
                <a:gd name="connsiteX14" fmla="*/ 43838 w 86038"/>
                <a:gd name="connsiteY14" fmla="*/ 54127 h 54485"/>
                <a:gd name="connsiteX15" fmla="*/ 1358 w 86038"/>
                <a:gd name="connsiteY15" fmla="*/ 29620 h 54485"/>
                <a:gd name="connsiteX16" fmla="*/ 362 w 86038"/>
                <a:gd name="connsiteY16" fmla="*/ 25954 h 54485"/>
                <a:gd name="connsiteX17" fmla="*/ 1438 w 86038"/>
                <a:gd name="connsiteY17" fmla="*/ 24878 h 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038" h="54485">
                  <a:moveTo>
                    <a:pt x="1438" y="24878"/>
                  </a:moveTo>
                  <a:lnTo>
                    <a:pt x="43917" y="370"/>
                  </a:lnTo>
                  <a:cubicBezTo>
                    <a:pt x="45192" y="-387"/>
                    <a:pt x="46866" y="52"/>
                    <a:pt x="47583" y="1367"/>
                  </a:cubicBezTo>
                  <a:cubicBezTo>
                    <a:pt x="47822" y="1765"/>
                    <a:pt x="47942" y="2243"/>
                    <a:pt x="47942" y="2722"/>
                  </a:cubicBezTo>
                  <a:lnTo>
                    <a:pt x="47942" y="20056"/>
                  </a:lnTo>
                  <a:lnTo>
                    <a:pt x="82013" y="370"/>
                  </a:lnTo>
                  <a:cubicBezTo>
                    <a:pt x="83288" y="-387"/>
                    <a:pt x="84962" y="52"/>
                    <a:pt x="85679" y="1367"/>
                  </a:cubicBezTo>
                  <a:cubicBezTo>
                    <a:pt x="85919" y="1765"/>
                    <a:pt x="86038" y="2243"/>
                    <a:pt x="86038" y="2722"/>
                  </a:cubicBezTo>
                  <a:lnTo>
                    <a:pt x="86038" y="51776"/>
                  </a:lnTo>
                  <a:cubicBezTo>
                    <a:pt x="86038" y="53251"/>
                    <a:pt x="84843" y="54486"/>
                    <a:pt x="83328" y="54486"/>
                  </a:cubicBezTo>
                  <a:cubicBezTo>
                    <a:pt x="82850" y="54486"/>
                    <a:pt x="82412" y="54366"/>
                    <a:pt x="81973" y="54127"/>
                  </a:cubicBezTo>
                  <a:lnTo>
                    <a:pt x="47902" y="34442"/>
                  </a:lnTo>
                  <a:lnTo>
                    <a:pt x="47902" y="51776"/>
                  </a:lnTo>
                  <a:cubicBezTo>
                    <a:pt x="47902" y="53251"/>
                    <a:pt x="46707" y="54486"/>
                    <a:pt x="45192" y="54486"/>
                  </a:cubicBezTo>
                  <a:cubicBezTo>
                    <a:pt x="44714" y="54486"/>
                    <a:pt x="44276" y="54366"/>
                    <a:pt x="43838" y="54127"/>
                  </a:cubicBezTo>
                  <a:lnTo>
                    <a:pt x="1358" y="29620"/>
                  </a:lnTo>
                  <a:cubicBezTo>
                    <a:pt x="83" y="28863"/>
                    <a:pt x="-395" y="27229"/>
                    <a:pt x="362" y="25954"/>
                  </a:cubicBezTo>
                  <a:cubicBezTo>
                    <a:pt x="681" y="25476"/>
                    <a:pt x="1039" y="25117"/>
                    <a:pt x="1438" y="24878"/>
                  </a:cubicBezTo>
                  <a:close/>
                </a:path>
              </a:pathLst>
            </a:custGeom>
            <a:solidFill>
              <a:schemeClr val="accent5">
                <a:alpha val="30000"/>
              </a:schemeClr>
            </a:solidFill>
            <a:ln w="3983" cap="flat">
              <a:noFill/>
              <a:prstDash val="solid"/>
              <a:miter/>
            </a:ln>
          </p:spPr>
          <p:txBody>
            <a:bodyPr rtlCol="0" anchor="ctr"/>
            <a:lstStyle/>
            <a:p>
              <a:endParaRPr lang="zh-CN" altLang="en-US"/>
            </a:p>
          </p:txBody>
        </p:sp>
        <p:sp>
          <p:nvSpPr>
            <p:cNvPr id="65" name="Freeform: Shape 64">
              <a:extLst>
                <a:ext uri="{FF2B5EF4-FFF2-40B4-BE49-F238E27FC236}">
                  <a16:creationId xmlns:a16="http://schemas.microsoft.com/office/drawing/2014/main" id="{9B674A40-4011-C425-717E-5E67F5DA651C}"/>
                </a:ext>
              </a:extLst>
            </p:cNvPr>
            <p:cNvSpPr/>
            <p:nvPr/>
          </p:nvSpPr>
          <p:spPr>
            <a:xfrm>
              <a:off x="3320588" y="3395505"/>
              <a:ext cx="111578" cy="111578"/>
            </a:xfrm>
            <a:custGeom>
              <a:avLst/>
              <a:gdLst>
                <a:gd name="connsiteX0" fmla="*/ 111578 w 111578"/>
                <a:gd name="connsiteY0" fmla="*/ 55789 h 111578"/>
                <a:gd name="connsiteX1" fmla="*/ 55789 w 111578"/>
                <a:gd name="connsiteY1" fmla="*/ 111578 h 111578"/>
                <a:gd name="connsiteX2" fmla="*/ 0 w 111578"/>
                <a:gd name="connsiteY2" fmla="*/ 55789 h 111578"/>
                <a:gd name="connsiteX3" fmla="*/ 55789 w 111578"/>
                <a:gd name="connsiteY3" fmla="*/ 0 h 111578"/>
                <a:gd name="connsiteX4" fmla="*/ 111578 w 111578"/>
                <a:gd name="connsiteY4" fmla="*/ 55789 h 111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78" h="111578">
                  <a:moveTo>
                    <a:pt x="111578" y="55789"/>
                  </a:moveTo>
                  <a:cubicBezTo>
                    <a:pt x="111578" y="86601"/>
                    <a:pt x="86601" y="111578"/>
                    <a:pt x="55789" y="111578"/>
                  </a:cubicBezTo>
                  <a:cubicBezTo>
                    <a:pt x="24978" y="111578"/>
                    <a:pt x="0" y="86601"/>
                    <a:pt x="0" y="55789"/>
                  </a:cubicBezTo>
                  <a:cubicBezTo>
                    <a:pt x="0" y="24978"/>
                    <a:pt x="24978" y="0"/>
                    <a:pt x="55789" y="0"/>
                  </a:cubicBezTo>
                  <a:cubicBezTo>
                    <a:pt x="86601" y="0"/>
                    <a:pt x="111578" y="24978"/>
                    <a:pt x="111578" y="55789"/>
                  </a:cubicBezTo>
                  <a:close/>
                </a:path>
              </a:pathLst>
            </a:custGeom>
            <a:solidFill>
              <a:srgbClr val="C4C4BF"/>
            </a:solidFill>
            <a:ln w="3983" cap="flat">
              <a:solidFill>
                <a:schemeClr val="accent4"/>
              </a:solidFill>
              <a:prstDash val="solid"/>
              <a:miter/>
            </a:ln>
          </p:spPr>
          <p:txBody>
            <a:bodyPr rtlCol="0" anchor="ctr"/>
            <a:lstStyle/>
            <a:p>
              <a:endParaRPr lang="zh-CN" altLang="en-US"/>
            </a:p>
          </p:txBody>
        </p:sp>
        <p:sp>
          <p:nvSpPr>
            <p:cNvPr id="66" name="Freeform: Shape 65">
              <a:extLst>
                <a:ext uri="{FF2B5EF4-FFF2-40B4-BE49-F238E27FC236}">
                  <a16:creationId xmlns:a16="http://schemas.microsoft.com/office/drawing/2014/main" id="{A5EA8579-199F-51F4-F3F6-88783F42B2DA}"/>
                </a:ext>
              </a:extLst>
            </p:cNvPr>
            <p:cNvSpPr/>
            <p:nvPr/>
          </p:nvSpPr>
          <p:spPr>
            <a:xfrm>
              <a:off x="3320588" y="3395505"/>
              <a:ext cx="111578" cy="111578"/>
            </a:xfrm>
            <a:custGeom>
              <a:avLst/>
              <a:gdLst>
                <a:gd name="connsiteX0" fmla="*/ 111578 w 111578"/>
                <a:gd name="connsiteY0" fmla="*/ 55789 h 111578"/>
                <a:gd name="connsiteX1" fmla="*/ 55789 w 111578"/>
                <a:gd name="connsiteY1" fmla="*/ 111578 h 111578"/>
                <a:gd name="connsiteX2" fmla="*/ 0 w 111578"/>
                <a:gd name="connsiteY2" fmla="*/ 55789 h 111578"/>
                <a:gd name="connsiteX3" fmla="*/ 55789 w 111578"/>
                <a:gd name="connsiteY3" fmla="*/ 0 h 111578"/>
                <a:gd name="connsiteX4" fmla="*/ 111578 w 111578"/>
                <a:gd name="connsiteY4" fmla="*/ 55789 h 111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78" h="111578">
                  <a:moveTo>
                    <a:pt x="111578" y="55789"/>
                  </a:moveTo>
                  <a:cubicBezTo>
                    <a:pt x="111578" y="86601"/>
                    <a:pt x="86601" y="111578"/>
                    <a:pt x="55789" y="111578"/>
                  </a:cubicBezTo>
                  <a:cubicBezTo>
                    <a:pt x="24978" y="111578"/>
                    <a:pt x="0" y="86601"/>
                    <a:pt x="0" y="55789"/>
                  </a:cubicBezTo>
                  <a:cubicBezTo>
                    <a:pt x="0" y="24978"/>
                    <a:pt x="24978" y="0"/>
                    <a:pt x="55789" y="0"/>
                  </a:cubicBezTo>
                  <a:cubicBezTo>
                    <a:pt x="86601" y="0"/>
                    <a:pt x="111578" y="24978"/>
                    <a:pt x="111578" y="55789"/>
                  </a:cubicBezTo>
                  <a:close/>
                </a:path>
              </a:pathLst>
            </a:custGeom>
            <a:noFill/>
            <a:ln w="15934" cap="rnd">
              <a:solidFill>
                <a:srgbClr val="2B2F38"/>
              </a:solidFill>
              <a:prstDash val="solid"/>
              <a:round/>
            </a:ln>
          </p:spPr>
          <p:txBody>
            <a:bodyPr rtlCol="0" anchor="ctr"/>
            <a:lstStyle/>
            <a:p>
              <a:endParaRPr lang="zh-CN" altLang="en-US"/>
            </a:p>
          </p:txBody>
        </p:sp>
        <p:grpSp>
          <p:nvGrpSpPr>
            <p:cNvPr id="139" name="Group 138">
              <a:extLst>
                <a:ext uri="{FF2B5EF4-FFF2-40B4-BE49-F238E27FC236}">
                  <a16:creationId xmlns:a16="http://schemas.microsoft.com/office/drawing/2014/main" id="{39B87855-F700-4FA8-2E74-F72D3AB9A652}"/>
                </a:ext>
              </a:extLst>
            </p:cNvPr>
            <p:cNvGrpSpPr/>
            <p:nvPr/>
          </p:nvGrpSpPr>
          <p:grpSpPr>
            <a:xfrm>
              <a:off x="2027413" y="3098427"/>
              <a:ext cx="455200" cy="786030"/>
              <a:chOff x="2201011" y="2961409"/>
              <a:chExt cx="455200" cy="786030"/>
            </a:xfrm>
          </p:grpSpPr>
          <p:sp>
            <p:nvSpPr>
              <p:cNvPr id="46" name="Freeform: Shape 45">
                <a:extLst>
                  <a:ext uri="{FF2B5EF4-FFF2-40B4-BE49-F238E27FC236}">
                    <a16:creationId xmlns:a16="http://schemas.microsoft.com/office/drawing/2014/main" id="{31A6FC12-9AC7-E72A-7C5D-15F0A5D424C5}"/>
                  </a:ext>
                </a:extLst>
              </p:cNvPr>
              <p:cNvSpPr/>
              <p:nvPr/>
            </p:nvSpPr>
            <p:spPr>
              <a:xfrm>
                <a:off x="2201011"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solidFill>
                <a:schemeClr val="bg2"/>
              </a:solidFill>
              <a:ln w="3983" cap="flat">
                <a:noFill/>
                <a:prstDash val="solid"/>
                <a:miter/>
              </a:ln>
            </p:spPr>
            <p:txBody>
              <a:bodyPr rtlCol="0" anchor="ctr"/>
              <a:lstStyle/>
              <a:p>
                <a:endParaRPr lang="zh-CN" altLang="en-US"/>
              </a:p>
            </p:txBody>
          </p:sp>
          <p:sp>
            <p:nvSpPr>
              <p:cNvPr id="47" name="Freeform: Shape 46">
                <a:extLst>
                  <a:ext uri="{FF2B5EF4-FFF2-40B4-BE49-F238E27FC236}">
                    <a16:creationId xmlns:a16="http://schemas.microsoft.com/office/drawing/2014/main" id="{97326FF9-9E20-07A5-7844-0827242609AB}"/>
                  </a:ext>
                </a:extLst>
              </p:cNvPr>
              <p:cNvSpPr/>
              <p:nvPr/>
            </p:nvSpPr>
            <p:spPr>
              <a:xfrm>
                <a:off x="2217868"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solidFill>
                <a:schemeClr val="accent4"/>
              </a:solidFill>
              <a:ln w="3983" cap="flat">
                <a:noFill/>
                <a:prstDash val="solid"/>
                <a:miter/>
              </a:ln>
            </p:spPr>
            <p:txBody>
              <a:bodyPr rtlCol="0" anchor="ctr"/>
              <a:lstStyle/>
              <a:p>
                <a:endParaRPr lang="zh-CN" altLang="en-US"/>
              </a:p>
            </p:txBody>
          </p:sp>
          <p:sp>
            <p:nvSpPr>
              <p:cNvPr id="48" name="Freeform: Shape 47">
                <a:extLst>
                  <a:ext uri="{FF2B5EF4-FFF2-40B4-BE49-F238E27FC236}">
                    <a16:creationId xmlns:a16="http://schemas.microsoft.com/office/drawing/2014/main" id="{BC6552AE-A4E7-2A1E-63BC-4D076A500EC8}"/>
                  </a:ext>
                </a:extLst>
              </p:cNvPr>
              <p:cNvSpPr/>
              <p:nvPr/>
            </p:nvSpPr>
            <p:spPr>
              <a:xfrm>
                <a:off x="2201011" y="2961409"/>
                <a:ext cx="115563" cy="749169"/>
              </a:xfrm>
              <a:custGeom>
                <a:avLst/>
                <a:gdLst>
                  <a:gd name="connsiteX0" fmla="*/ 43834 w 115563"/>
                  <a:gd name="connsiteY0" fmla="*/ 677440 h 749169"/>
                  <a:gd name="connsiteX1" fmla="*/ 43834 w 115563"/>
                  <a:gd name="connsiteY1" fmla="*/ 71729 h 749169"/>
                  <a:gd name="connsiteX2" fmla="*/ 115563 w 115563"/>
                  <a:gd name="connsiteY2" fmla="*/ 0 h 749169"/>
                  <a:gd name="connsiteX3" fmla="*/ 71729 w 115563"/>
                  <a:gd name="connsiteY3" fmla="*/ 0 h 749169"/>
                  <a:gd name="connsiteX4" fmla="*/ 0 w 115563"/>
                  <a:gd name="connsiteY4" fmla="*/ 71729 h 749169"/>
                  <a:gd name="connsiteX5" fmla="*/ 0 w 115563"/>
                  <a:gd name="connsiteY5" fmla="*/ 677440 h 749169"/>
                  <a:gd name="connsiteX6" fmla="*/ 71729 w 115563"/>
                  <a:gd name="connsiteY6" fmla="*/ 749169 h 749169"/>
                  <a:gd name="connsiteX7" fmla="*/ 115563 w 115563"/>
                  <a:gd name="connsiteY7" fmla="*/ 749169 h 749169"/>
                  <a:gd name="connsiteX8" fmla="*/ 43834 w 115563"/>
                  <a:gd name="connsiteY8" fmla="*/ 67744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63" h="749169">
                    <a:moveTo>
                      <a:pt x="43834" y="677440"/>
                    </a:moveTo>
                    <a:lnTo>
                      <a:pt x="43834" y="71729"/>
                    </a:lnTo>
                    <a:cubicBezTo>
                      <a:pt x="43834" y="32119"/>
                      <a:pt x="75953" y="0"/>
                      <a:pt x="115563" y="0"/>
                    </a:cubicBezTo>
                    <a:lnTo>
                      <a:pt x="71729" y="0"/>
                    </a:lnTo>
                    <a:cubicBezTo>
                      <a:pt x="32119" y="0"/>
                      <a:pt x="0" y="32119"/>
                      <a:pt x="0" y="71729"/>
                    </a:cubicBezTo>
                    <a:lnTo>
                      <a:pt x="0" y="677440"/>
                    </a:lnTo>
                    <a:cubicBezTo>
                      <a:pt x="0" y="717051"/>
                      <a:pt x="32119" y="749169"/>
                      <a:pt x="71729" y="749169"/>
                    </a:cubicBezTo>
                    <a:lnTo>
                      <a:pt x="115563" y="749169"/>
                    </a:lnTo>
                    <a:cubicBezTo>
                      <a:pt x="75953" y="749169"/>
                      <a:pt x="43834" y="717051"/>
                      <a:pt x="43834" y="677440"/>
                    </a:cubicBezTo>
                    <a:close/>
                  </a:path>
                </a:pathLst>
              </a:custGeom>
              <a:solidFill>
                <a:schemeClr val="accent3"/>
              </a:solidFill>
              <a:ln w="3983" cap="flat">
                <a:noFill/>
                <a:prstDash val="solid"/>
                <a:miter/>
              </a:ln>
            </p:spPr>
            <p:txBody>
              <a:bodyPr rtlCol="0" anchor="ctr"/>
              <a:lstStyle/>
              <a:p>
                <a:endParaRPr lang="zh-CN" altLang="en-US"/>
              </a:p>
            </p:txBody>
          </p:sp>
          <p:sp>
            <p:nvSpPr>
              <p:cNvPr id="49" name="Freeform: Shape 48">
                <a:extLst>
                  <a:ext uri="{FF2B5EF4-FFF2-40B4-BE49-F238E27FC236}">
                    <a16:creationId xmlns:a16="http://schemas.microsoft.com/office/drawing/2014/main" id="{3713047B-865B-FDE8-25A3-707835F769E0}"/>
                  </a:ext>
                </a:extLst>
              </p:cNvPr>
              <p:cNvSpPr/>
              <p:nvPr/>
            </p:nvSpPr>
            <p:spPr>
              <a:xfrm>
                <a:off x="2519806" y="2961409"/>
                <a:ext cx="119548" cy="749169"/>
              </a:xfrm>
              <a:custGeom>
                <a:avLst/>
                <a:gdLst>
                  <a:gd name="connsiteX0" fmla="*/ 47819 w 119548"/>
                  <a:gd name="connsiteY0" fmla="*/ 0 h 749169"/>
                  <a:gd name="connsiteX1" fmla="*/ 0 w 119548"/>
                  <a:gd name="connsiteY1" fmla="*/ 0 h 749169"/>
                  <a:gd name="connsiteX2" fmla="*/ 71729 w 119548"/>
                  <a:gd name="connsiteY2" fmla="*/ 71729 h 749169"/>
                  <a:gd name="connsiteX3" fmla="*/ 71729 w 119548"/>
                  <a:gd name="connsiteY3" fmla="*/ 677440 h 749169"/>
                  <a:gd name="connsiteX4" fmla="*/ 0 w 119548"/>
                  <a:gd name="connsiteY4" fmla="*/ 749169 h 749169"/>
                  <a:gd name="connsiteX5" fmla="*/ 47819 w 119548"/>
                  <a:gd name="connsiteY5" fmla="*/ 749169 h 749169"/>
                  <a:gd name="connsiteX6" fmla="*/ 119548 w 119548"/>
                  <a:gd name="connsiteY6" fmla="*/ 677440 h 749169"/>
                  <a:gd name="connsiteX7" fmla="*/ 119548 w 119548"/>
                  <a:gd name="connsiteY7" fmla="*/ 71729 h 749169"/>
                  <a:gd name="connsiteX8" fmla="*/ 47819 w 119548"/>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48" h="749169">
                    <a:moveTo>
                      <a:pt x="47819" y="0"/>
                    </a:moveTo>
                    <a:lnTo>
                      <a:pt x="0" y="0"/>
                    </a:lnTo>
                    <a:cubicBezTo>
                      <a:pt x="39610" y="0"/>
                      <a:pt x="71729" y="32119"/>
                      <a:pt x="71729" y="71729"/>
                    </a:cubicBezTo>
                    <a:lnTo>
                      <a:pt x="71729" y="677440"/>
                    </a:lnTo>
                    <a:cubicBezTo>
                      <a:pt x="71729" y="717051"/>
                      <a:pt x="39610" y="749169"/>
                      <a:pt x="0" y="749169"/>
                    </a:cubicBezTo>
                    <a:lnTo>
                      <a:pt x="47819" y="749169"/>
                    </a:lnTo>
                    <a:cubicBezTo>
                      <a:pt x="87430" y="749169"/>
                      <a:pt x="119548" y="717051"/>
                      <a:pt x="119548" y="677440"/>
                    </a:cubicBezTo>
                    <a:lnTo>
                      <a:pt x="119548" y="71729"/>
                    </a:lnTo>
                    <a:cubicBezTo>
                      <a:pt x="119548" y="32119"/>
                      <a:pt x="87469" y="0"/>
                      <a:pt x="47819" y="0"/>
                    </a:cubicBezTo>
                    <a:close/>
                  </a:path>
                </a:pathLst>
              </a:custGeom>
              <a:solidFill>
                <a:schemeClr val="accent3"/>
              </a:solidFill>
              <a:ln w="3983" cap="flat">
                <a:noFill/>
                <a:prstDash val="solid"/>
                <a:miter/>
              </a:ln>
            </p:spPr>
            <p:txBody>
              <a:bodyPr rtlCol="0" anchor="ctr"/>
              <a:lstStyle/>
              <a:p>
                <a:endParaRPr lang="zh-CN" altLang="en-US"/>
              </a:p>
            </p:txBody>
          </p:sp>
          <p:sp>
            <p:nvSpPr>
              <p:cNvPr id="50" name="Freeform: Shape 49">
                <a:extLst>
                  <a:ext uri="{FF2B5EF4-FFF2-40B4-BE49-F238E27FC236}">
                    <a16:creationId xmlns:a16="http://schemas.microsoft.com/office/drawing/2014/main" id="{1E993DD3-D93A-0A71-A309-89C8715BB6D7}"/>
                  </a:ext>
                </a:extLst>
              </p:cNvPr>
              <p:cNvSpPr/>
              <p:nvPr/>
            </p:nvSpPr>
            <p:spPr>
              <a:xfrm>
                <a:off x="2201011" y="3614940"/>
                <a:ext cx="438343" cy="95638"/>
              </a:xfrm>
              <a:custGeom>
                <a:avLst/>
                <a:gdLst>
                  <a:gd name="connsiteX0" fmla="*/ 366615 w 438343"/>
                  <a:gd name="connsiteY0" fmla="*/ 71729 h 95638"/>
                  <a:gd name="connsiteX1" fmla="*/ 71729 w 438343"/>
                  <a:gd name="connsiteY1" fmla="*/ 71729 h 95638"/>
                  <a:gd name="connsiteX2" fmla="*/ 0 w 438343"/>
                  <a:gd name="connsiteY2" fmla="*/ 0 h 95638"/>
                  <a:gd name="connsiteX3" fmla="*/ 0 w 438343"/>
                  <a:gd name="connsiteY3" fmla="*/ 23910 h 95638"/>
                  <a:gd name="connsiteX4" fmla="*/ 71729 w 438343"/>
                  <a:gd name="connsiteY4" fmla="*/ 95639 h 95638"/>
                  <a:gd name="connsiteX5" fmla="*/ 366615 w 438343"/>
                  <a:gd name="connsiteY5" fmla="*/ 95639 h 95638"/>
                  <a:gd name="connsiteX6" fmla="*/ 438344 w 438343"/>
                  <a:gd name="connsiteY6" fmla="*/ 23910 h 95638"/>
                  <a:gd name="connsiteX7" fmla="*/ 438344 w 438343"/>
                  <a:gd name="connsiteY7" fmla="*/ 0 h 95638"/>
                  <a:gd name="connsiteX8" fmla="*/ 366615 w 438343"/>
                  <a:gd name="connsiteY8" fmla="*/ 71729 h 9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95638">
                    <a:moveTo>
                      <a:pt x="366615" y="71729"/>
                    </a:moveTo>
                    <a:lnTo>
                      <a:pt x="71729" y="71729"/>
                    </a:lnTo>
                    <a:cubicBezTo>
                      <a:pt x="32119" y="71729"/>
                      <a:pt x="0" y="39610"/>
                      <a:pt x="0" y="0"/>
                    </a:cubicBezTo>
                    <a:lnTo>
                      <a:pt x="0" y="23910"/>
                    </a:lnTo>
                    <a:cubicBezTo>
                      <a:pt x="0" y="63520"/>
                      <a:pt x="32119" y="95639"/>
                      <a:pt x="71729" y="95639"/>
                    </a:cubicBezTo>
                    <a:lnTo>
                      <a:pt x="366615" y="95639"/>
                    </a:lnTo>
                    <a:cubicBezTo>
                      <a:pt x="406225" y="95639"/>
                      <a:pt x="438344" y="63520"/>
                      <a:pt x="438344" y="23910"/>
                    </a:cubicBezTo>
                    <a:lnTo>
                      <a:pt x="438344" y="0"/>
                    </a:lnTo>
                    <a:cubicBezTo>
                      <a:pt x="438344" y="39610"/>
                      <a:pt x="406265" y="71729"/>
                      <a:pt x="366615" y="71729"/>
                    </a:cubicBezTo>
                    <a:close/>
                  </a:path>
                </a:pathLst>
              </a:custGeom>
              <a:solidFill>
                <a:schemeClr val="tx2"/>
              </a:solidFill>
              <a:ln w="3983" cap="flat">
                <a:noFill/>
                <a:prstDash val="solid"/>
                <a:miter/>
              </a:ln>
            </p:spPr>
            <p:txBody>
              <a:bodyPr rtlCol="0" anchor="ctr"/>
              <a:lstStyle/>
              <a:p>
                <a:endParaRPr lang="zh-CN" altLang="en-US"/>
              </a:p>
            </p:txBody>
          </p:sp>
          <p:sp>
            <p:nvSpPr>
              <p:cNvPr id="51" name="Freeform: Shape 50">
                <a:extLst>
                  <a:ext uri="{FF2B5EF4-FFF2-40B4-BE49-F238E27FC236}">
                    <a16:creationId xmlns:a16="http://schemas.microsoft.com/office/drawing/2014/main" id="{DA971499-6FB7-E791-F7E1-AA4597A0FD0C}"/>
                  </a:ext>
                </a:extLst>
              </p:cNvPr>
              <p:cNvSpPr/>
              <p:nvPr/>
            </p:nvSpPr>
            <p:spPr>
              <a:xfrm>
                <a:off x="2201011" y="2961409"/>
                <a:ext cx="438343" cy="94841"/>
              </a:xfrm>
              <a:custGeom>
                <a:avLst/>
                <a:gdLst>
                  <a:gd name="connsiteX0" fmla="*/ 366615 w 438343"/>
                  <a:gd name="connsiteY0" fmla="*/ 0 h 94841"/>
                  <a:gd name="connsiteX1" fmla="*/ 71729 w 438343"/>
                  <a:gd name="connsiteY1" fmla="*/ 0 h 94841"/>
                  <a:gd name="connsiteX2" fmla="*/ 0 w 438343"/>
                  <a:gd name="connsiteY2" fmla="*/ 71729 h 94841"/>
                  <a:gd name="connsiteX3" fmla="*/ 0 w 438343"/>
                  <a:gd name="connsiteY3" fmla="*/ 94842 h 94841"/>
                  <a:gd name="connsiteX4" fmla="*/ 71729 w 438343"/>
                  <a:gd name="connsiteY4" fmla="*/ 23113 h 94841"/>
                  <a:gd name="connsiteX5" fmla="*/ 366615 w 438343"/>
                  <a:gd name="connsiteY5" fmla="*/ 23113 h 94841"/>
                  <a:gd name="connsiteX6" fmla="*/ 438344 w 438343"/>
                  <a:gd name="connsiteY6" fmla="*/ 94842 h 94841"/>
                  <a:gd name="connsiteX7" fmla="*/ 438344 w 438343"/>
                  <a:gd name="connsiteY7" fmla="*/ 71729 h 94841"/>
                  <a:gd name="connsiteX8" fmla="*/ 366615 w 438343"/>
                  <a:gd name="connsiteY8" fmla="*/ 0 h 9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94841">
                    <a:moveTo>
                      <a:pt x="366615" y="0"/>
                    </a:moveTo>
                    <a:lnTo>
                      <a:pt x="71729" y="0"/>
                    </a:lnTo>
                    <a:cubicBezTo>
                      <a:pt x="32119" y="0"/>
                      <a:pt x="0" y="32119"/>
                      <a:pt x="0" y="71729"/>
                    </a:cubicBezTo>
                    <a:lnTo>
                      <a:pt x="0" y="94842"/>
                    </a:lnTo>
                    <a:cubicBezTo>
                      <a:pt x="0" y="55231"/>
                      <a:pt x="32119" y="23113"/>
                      <a:pt x="71729" y="23113"/>
                    </a:cubicBezTo>
                    <a:lnTo>
                      <a:pt x="366615" y="23113"/>
                    </a:lnTo>
                    <a:cubicBezTo>
                      <a:pt x="406225" y="23113"/>
                      <a:pt x="438344" y="55231"/>
                      <a:pt x="438344" y="94842"/>
                    </a:cubicBezTo>
                    <a:lnTo>
                      <a:pt x="438344" y="71729"/>
                    </a:lnTo>
                    <a:cubicBezTo>
                      <a:pt x="438344" y="32119"/>
                      <a:pt x="406265" y="0"/>
                      <a:pt x="366615" y="0"/>
                    </a:cubicBezTo>
                    <a:close/>
                  </a:path>
                </a:pathLst>
              </a:custGeom>
              <a:solidFill>
                <a:schemeClr val="tx2"/>
              </a:solidFill>
              <a:ln w="3983" cap="flat">
                <a:noFill/>
                <a:prstDash val="solid"/>
                <a:miter/>
              </a:ln>
            </p:spPr>
            <p:txBody>
              <a:bodyPr rtlCol="0" anchor="ctr"/>
              <a:lstStyle/>
              <a:p>
                <a:endParaRPr lang="zh-CN" altLang="en-US"/>
              </a:p>
            </p:txBody>
          </p:sp>
          <p:sp>
            <p:nvSpPr>
              <p:cNvPr id="52" name="Freeform: Shape 51">
                <a:extLst>
                  <a:ext uri="{FF2B5EF4-FFF2-40B4-BE49-F238E27FC236}">
                    <a16:creationId xmlns:a16="http://schemas.microsoft.com/office/drawing/2014/main" id="{7D6FB382-5946-439C-D6EE-895DC21111B8}"/>
                  </a:ext>
                </a:extLst>
              </p:cNvPr>
              <p:cNvSpPr/>
              <p:nvPr/>
            </p:nvSpPr>
            <p:spPr>
              <a:xfrm>
                <a:off x="2201011"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noFill/>
              <a:ln w="23900" cap="rnd">
                <a:solidFill>
                  <a:schemeClr val="accent4"/>
                </a:solidFill>
                <a:prstDash val="solid"/>
                <a:round/>
              </a:ln>
            </p:spPr>
            <p:txBody>
              <a:bodyPr rtlCol="0" anchor="ctr"/>
              <a:lstStyle/>
              <a:p>
                <a:endParaRPr lang="zh-CN" altLang="en-US"/>
              </a:p>
            </p:txBody>
          </p:sp>
          <p:sp>
            <p:nvSpPr>
              <p:cNvPr id="53" name="Freeform: Shape 52">
                <a:extLst>
                  <a:ext uri="{FF2B5EF4-FFF2-40B4-BE49-F238E27FC236}">
                    <a16:creationId xmlns:a16="http://schemas.microsoft.com/office/drawing/2014/main" id="{51A4508F-A5F7-40B6-276E-AD09D05E15AC}"/>
                  </a:ext>
                </a:extLst>
              </p:cNvPr>
              <p:cNvSpPr/>
              <p:nvPr/>
            </p:nvSpPr>
            <p:spPr>
              <a:xfrm>
                <a:off x="2252456" y="3013692"/>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4" y="48935"/>
                      <a:pt x="0" y="37981"/>
                      <a:pt x="0" y="24468"/>
                    </a:cubicBezTo>
                    <a:cubicBezTo>
                      <a:pt x="0" y="10955"/>
                      <a:pt x="10954" y="0"/>
                      <a:pt x="24468" y="0"/>
                    </a:cubicBezTo>
                    <a:cubicBezTo>
                      <a:pt x="37981" y="0"/>
                      <a:pt x="48935" y="10955"/>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54" name="Freeform: Shape 53">
                <a:extLst>
                  <a:ext uri="{FF2B5EF4-FFF2-40B4-BE49-F238E27FC236}">
                    <a16:creationId xmlns:a16="http://schemas.microsoft.com/office/drawing/2014/main" id="{D646BE59-4EB1-E389-7A58-5EE89F7BC0FD}"/>
                  </a:ext>
                </a:extLst>
              </p:cNvPr>
              <p:cNvSpPr/>
              <p:nvPr/>
            </p:nvSpPr>
            <p:spPr>
              <a:xfrm>
                <a:off x="2538974" y="3013692"/>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5"/>
                      <a:pt x="10955" y="0"/>
                      <a:pt x="24468" y="0"/>
                    </a:cubicBezTo>
                    <a:cubicBezTo>
                      <a:pt x="37981" y="0"/>
                      <a:pt x="48935" y="10955"/>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55" name="Freeform: Shape 54">
                <a:extLst>
                  <a:ext uri="{FF2B5EF4-FFF2-40B4-BE49-F238E27FC236}">
                    <a16:creationId xmlns:a16="http://schemas.microsoft.com/office/drawing/2014/main" id="{6F7A2D8C-ADD8-25B1-D787-E5E40229EEF2}"/>
                  </a:ext>
                </a:extLst>
              </p:cNvPr>
              <p:cNvSpPr/>
              <p:nvPr/>
            </p:nvSpPr>
            <p:spPr>
              <a:xfrm>
                <a:off x="2255525" y="3617291"/>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4"/>
                      <a:pt x="10955" y="0"/>
                      <a:pt x="24468" y="0"/>
                    </a:cubicBezTo>
                    <a:cubicBezTo>
                      <a:pt x="37981" y="0"/>
                      <a:pt x="48935" y="10954"/>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56" name="Freeform: Shape 55">
                <a:extLst>
                  <a:ext uri="{FF2B5EF4-FFF2-40B4-BE49-F238E27FC236}">
                    <a16:creationId xmlns:a16="http://schemas.microsoft.com/office/drawing/2014/main" id="{3E95B828-BAFA-959F-8E2B-BD4559829753}"/>
                  </a:ext>
                </a:extLst>
              </p:cNvPr>
              <p:cNvSpPr/>
              <p:nvPr/>
            </p:nvSpPr>
            <p:spPr>
              <a:xfrm>
                <a:off x="2542042" y="3617291"/>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4"/>
                      <a:pt x="10955" y="0"/>
                      <a:pt x="24468" y="0"/>
                    </a:cubicBezTo>
                    <a:cubicBezTo>
                      <a:pt x="37981" y="0"/>
                      <a:pt x="48935" y="10954"/>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57" name="Freeform: Shape 56">
                <a:extLst>
                  <a:ext uri="{FF2B5EF4-FFF2-40B4-BE49-F238E27FC236}">
                    <a16:creationId xmlns:a16="http://schemas.microsoft.com/office/drawing/2014/main" id="{C0C9FA36-3106-D13B-D5DE-74F55CF46DE5}"/>
                  </a:ext>
                </a:extLst>
              </p:cNvPr>
              <p:cNvSpPr/>
              <p:nvPr/>
            </p:nvSpPr>
            <p:spPr>
              <a:xfrm>
                <a:off x="2315657" y="3082233"/>
                <a:ext cx="215186" cy="215186"/>
              </a:xfrm>
              <a:custGeom>
                <a:avLst/>
                <a:gdLst>
                  <a:gd name="connsiteX0" fmla="*/ 215187 w 215186"/>
                  <a:gd name="connsiteY0" fmla="*/ 107593 h 215186"/>
                  <a:gd name="connsiteX1" fmla="*/ 107593 w 215186"/>
                  <a:gd name="connsiteY1" fmla="*/ 215187 h 215186"/>
                  <a:gd name="connsiteX2" fmla="*/ 0 w 215186"/>
                  <a:gd name="connsiteY2" fmla="*/ 107593 h 215186"/>
                  <a:gd name="connsiteX3" fmla="*/ 107593 w 215186"/>
                  <a:gd name="connsiteY3" fmla="*/ 0 h 215186"/>
                  <a:gd name="connsiteX4" fmla="*/ 215187 w 215186"/>
                  <a:gd name="connsiteY4" fmla="*/ 107593 h 21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86" h="215186">
                    <a:moveTo>
                      <a:pt x="215187" y="107593"/>
                    </a:moveTo>
                    <a:cubicBezTo>
                      <a:pt x="215187" y="167016"/>
                      <a:pt x="167016" y="215187"/>
                      <a:pt x="107593" y="215187"/>
                    </a:cubicBezTo>
                    <a:cubicBezTo>
                      <a:pt x="48171" y="215187"/>
                      <a:pt x="0" y="167016"/>
                      <a:pt x="0" y="107593"/>
                    </a:cubicBezTo>
                    <a:cubicBezTo>
                      <a:pt x="0" y="48171"/>
                      <a:pt x="48171" y="0"/>
                      <a:pt x="107593" y="0"/>
                    </a:cubicBezTo>
                    <a:cubicBezTo>
                      <a:pt x="167016" y="0"/>
                      <a:pt x="215187" y="48171"/>
                      <a:pt x="215187" y="107593"/>
                    </a:cubicBezTo>
                    <a:close/>
                  </a:path>
                </a:pathLst>
              </a:custGeom>
              <a:solidFill>
                <a:schemeClr val="accent3"/>
              </a:solidFill>
              <a:ln w="3983" cap="flat">
                <a:noFill/>
                <a:prstDash val="solid"/>
                <a:miter/>
              </a:ln>
            </p:spPr>
            <p:txBody>
              <a:bodyPr rtlCol="0" anchor="ctr"/>
              <a:lstStyle/>
              <a:p>
                <a:endParaRPr lang="zh-CN" altLang="en-US"/>
              </a:p>
            </p:txBody>
          </p:sp>
          <p:sp>
            <p:nvSpPr>
              <p:cNvPr id="58" name="Freeform: Shape 57">
                <a:extLst>
                  <a:ext uri="{FF2B5EF4-FFF2-40B4-BE49-F238E27FC236}">
                    <a16:creationId xmlns:a16="http://schemas.microsoft.com/office/drawing/2014/main" id="{8A041EC3-A542-B9B5-BBE3-65998FBACCAA}"/>
                  </a:ext>
                </a:extLst>
              </p:cNvPr>
              <p:cNvSpPr/>
              <p:nvPr/>
            </p:nvSpPr>
            <p:spPr>
              <a:xfrm>
                <a:off x="2307688" y="3074263"/>
                <a:ext cx="231126" cy="231126"/>
              </a:xfrm>
              <a:custGeom>
                <a:avLst/>
                <a:gdLst>
                  <a:gd name="connsiteX0" fmla="*/ 231127 w 231126"/>
                  <a:gd name="connsiteY0" fmla="*/ 115563 h 231126"/>
                  <a:gd name="connsiteX1" fmla="*/ 115563 w 231126"/>
                  <a:gd name="connsiteY1" fmla="*/ 231127 h 231126"/>
                  <a:gd name="connsiteX2" fmla="*/ 0 w 231126"/>
                  <a:gd name="connsiteY2" fmla="*/ 115563 h 231126"/>
                  <a:gd name="connsiteX3" fmla="*/ 115563 w 231126"/>
                  <a:gd name="connsiteY3" fmla="*/ 0 h 231126"/>
                  <a:gd name="connsiteX4" fmla="*/ 231127 w 231126"/>
                  <a:gd name="connsiteY4" fmla="*/ 115563 h 23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126" h="231126">
                    <a:moveTo>
                      <a:pt x="231127" y="115563"/>
                    </a:moveTo>
                    <a:cubicBezTo>
                      <a:pt x="231127" y="179387"/>
                      <a:pt x="179387" y="231127"/>
                      <a:pt x="115563" y="231127"/>
                    </a:cubicBezTo>
                    <a:cubicBezTo>
                      <a:pt x="51739" y="231127"/>
                      <a:pt x="0" y="179387"/>
                      <a:pt x="0" y="115563"/>
                    </a:cubicBezTo>
                    <a:cubicBezTo>
                      <a:pt x="0" y="51739"/>
                      <a:pt x="51739" y="0"/>
                      <a:pt x="115563" y="0"/>
                    </a:cubicBezTo>
                    <a:cubicBezTo>
                      <a:pt x="179387" y="0"/>
                      <a:pt x="231127" y="51739"/>
                      <a:pt x="231127" y="115563"/>
                    </a:cubicBezTo>
                    <a:close/>
                  </a:path>
                </a:pathLst>
              </a:custGeom>
              <a:noFill/>
              <a:ln w="3983" cap="flat">
                <a:solidFill>
                  <a:schemeClr val="accent4">
                    <a:alpha val="28000"/>
                  </a:schemeClr>
                </a:solidFill>
                <a:prstDash val="solid"/>
                <a:miter/>
              </a:ln>
            </p:spPr>
            <p:txBody>
              <a:bodyPr rtlCol="0" anchor="ctr"/>
              <a:lstStyle/>
              <a:p>
                <a:endParaRPr lang="zh-CN" altLang="en-US"/>
              </a:p>
            </p:txBody>
          </p:sp>
          <p:sp>
            <p:nvSpPr>
              <p:cNvPr id="59" name="Freeform: Shape 58">
                <a:extLst>
                  <a:ext uri="{FF2B5EF4-FFF2-40B4-BE49-F238E27FC236}">
                    <a16:creationId xmlns:a16="http://schemas.microsoft.com/office/drawing/2014/main" id="{949A7B51-EE72-A467-E216-C0F3CC785826}"/>
                  </a:ext>
                </a:extLst>
              </p:cNvPr>
              <p:cNvSpPr/>
              <p:nvPr/>
            </p:nvSpPr>
            <p:spPr>
              <a:xfrm>
                <a:off x="2343552" y="3110127"/>
                <a:ext cx="159397" cy="159397"/>
              </a:xfrm>
              <a:custGeom>
                <a:avLst/>
                <a:gdLst>
                  <a:gd name="connsiteX0" fmla="*/ 159398 w 159397"/>
                  <a:gd name="connsiteY0" fmla="*/ 79699 h 159397"/>
                  <a:gd name="connsiteX1" fmla="*/ 79699 w 159397"/>
                  <a:gd name="connsiteY1" fmla="*/ 159398 h 159397"/>
                  <a:gd name="connsiteX2" fmla="*/ 0 w 159397"/>
                  <a:gd name="connsiteY2" fmla="*/ 79699 h 159397"/>
                  <a:gd name="connsiteX3" fmla="*/ 79699 w 159397"/>
                  <a:gd name="connsiteY3" fmla="*/ 0 h 159397"/>
                  <a:gd name="connsiteX4" fmla="*/ 159398 w 159397"/>
                  <a:gd name="connsiteY4" fmla="*/ 79699 h 15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97" h="159397">
                    <a:moveTo>
                      <a:pt x="159398" y="79699"/>
                    </a:moveTo>
                    <a:cubicBezTo>
                      <a:pt x="159398" y="123715"/>
                      <a:pt x="123715" y="159398"/>
                      <a:pt x="79699" y="159398"/>
                    </a:cubicBezTo>
                    <a:cubicBezTo>
                      <a:pt x="35682" y="159398"/>
                      <a:pt x="0" y="123715"/>
                      <a:pt x="0" y="79699"/>
                    </a:cubicBezTo>
                    <a:cubicBezTo>
                      <a:pt x="0" y="35682"/>
                      <a:pt x="35682" y="0"/>
                      <a:pt x="79699" y="0"/>
                    </a:cubicBezTo>
                    <a:cubicBezTo>
                      <a:pt x="123715" y="0"/>
                      <a:pt x="159398" y="35682"/>
                      <a:pt x="159398" y="79699"/>
                    </a:cubicBezTo>
                    <a:close/>
                  </a:path>
                </a:pathLst>
              </a:custGeom>
              <a:solidFill>
                <a:schemeClr val="bg1"/>
              </a:solidFill>
              <a:ln w="3983" cap="flat">
                <a:noFill/>
                <a:prstDash val="solid"/>
                <a:miter/>
              </a:ln>
            </p:spPr>
            <p:txBody>
              <a:bodyPr rtlCol="0" anchor="ctr"/>
              <a:lstStyle/>
              <a:p>
                <a:endParaRPr lang="zh-CN" altLang="en-US"/>
              </a:p>
            </p:txBody>
          </p:sp>
          <p:sp>
            <p:nvSpPr>
              <p:cNvPr id="60" name="Freeform: Shape 59">
                <a:extLst>
                  <a:ext uri="{FF2B5EF4-FFF2-40B4-BE49-F238E27FC236}">
                    <a16:creationId xmlns:a16="http://schemas.microsoft.com/office/drawing/2014/main" id="{D1EC6270-B1AE-955A-1FA2-360F2FF0D9E8}"/>
                  </a:ext>
                </a:extLst>
              </p:cNvPr>
              <p:cNvSpPr/>
              <p:nvPr/>
            </p:nvSpPr>
            <p:spPr>
              <a:xfrm>
                <a:off x="2288679" y="3339939"/>
                <a:ext cx="263006" cy="263006"/>
              </a:xfrm>
              <a:custGeom>
                <a:avLst/>
                <a:gdLst>
                  <a:gd name="connsiteX0" fmla="*/ 263006 w 263006"/>
                  <a:gd name="connsiteY0" fmla="*/ 131503 h 263006"/>
                  <a:gd name="connsiteX1" fmla="*/ 131503 w 263006"/>
                  <a:gd name="connsiteY1" fmla="*/ 263006 h 263006"/>
                  <a:gd name="connsiteX2" fmla="*/ 0 w 263006"/>
                  <a:gd name="connsiteY2" fmla="*/ 131503 h 263006"/>
                  <a:gd name="connsiteX3" fmla="*/ 131503 w 263006"/>
                  <a:gd name="connsiteY3" fmla="*/ 0 h 263006"/>
                  <a:gd name="connsiteX4" fmla="*/ 263006 w 263006"/>
                  <a:gd name="connsiteY4" fmla="*/ 131503 h 26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06" h="263006">
                    <a:moveTo>
                      <a:pt x="263006" y="131503"/>
                    </a:moveTo>
                    <a:cubicBezTo>
                      <a:pt x="263006" y="204130"/>
                      <a:pt x="204130" y="263006"/>
                      <a:pt x="131503" y="263006"/>
                    </a:cubicBezTo>
                    <a:cubicBezTo>
                      <a:pt x="58876" y="263006"/>
                      <a:pt x="0" y="204130"/>
                      <a:pt x="0" y="131503"/>
                    </a:cubicBezTo>
                    <a:cubicBezTo>
                      <a:pt x="0" y="58876"/>
                      <a:pt x="58876" y="0"/>
                      <a:pt x="131503" y="0"/>
                    </a:cubicBezTo>
                    <a:cubicBezTo>
                      <a:pt x="204130" y="0"/>
                      <a:pt x="263006" y="58876"/>
                      <a:pt x="263006" y="131503"/>
                    </a:cubicBezTo>
                    <a:close/>
                  </a:path>
                </a:pathLst>
              </a:custGeom>
              <a:noFill/>
              <a:ln w="3983" cap="flat">
                <a:solidFill>
                  <a:schemeClr val="accent4">
                    <a:alpha val="28000"/>
                  </a:schemeClr>
                </a:solidFill>
                <a:prstDash val="solid"/>
                <a:miter/>
              </a:ln>
            </p:spPr>
            <p:txBody>
              <a:bodyPr rtlCol="0" anchor="ctr"/>
              <a:lstStyle/>
              <a:p>
                <a:endParaRPr lang="zh-CN" altLang="en-US"/>
              </a:p>
            </p:txBody>
          </p:sp>
          <p:sp>
            <p:nvSpPr>
              <p:cNvPr id="61" name="Freeform: Shape 60">
                <a:extLst>
                  <a:ext uri="{FF2B5EF4-FFF2-40B4-BE49-F238E27FC236}">
                    <a16:creationId xmlns:a16="http://schemas.microsoft.com/office/drawing/2014/main" id="{A35A8D35-9ECA-8A9A-4259-460E2AD4A742}"/>
                  </a:ext>
                </a:extLst>
              </p:cNvPr>
              <p:cNvSpPr/>
              <p:nvPr/>
            </p:nvSpPr>
            <p:spPr>
              <a:xfrm>
                <a:off x="2296649" y="3347909"/>
                <a:ext cx="247066" cy="247066"/>
              </a:xfrm>
              <a:custGeom>
                <a:avLst/>
                <a:gdLst>
                  <a:gd name="connsiteX0" fmla="*/ 247066 w 247066"/>
                  <a:gd name="connsiteY0" fmla="*/ 123533 h 247066"/>
                  <a:gd name="connsiteX1" fmla="*/ 123533 w 247066"/>
                  <a:gd name="connsiteY1" fmla="*/ 247066 h 247066"/>
                  <a:gd name="connsiteX2" fmla="*/ 0 w 247066"/>
                  <a:gd name="connsiteY2" fmla="*/ 123533 h 247066"/>
                  <a:gd name="connsiteX3" fmla="*/ 123533 w 247066"/>
                  <a:gd name="connsiteY3" fmla="*/ 0 h 247066"/>
                  <a:gd name="connsiteX4" fmla="*/ 247066 w 247066"/>
                  <a:gd name="connsiteY4" fmla="*/ 123533 h 247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066" h="247066">
                    <a:moveTo>
                      <a:pt x="247066" y="123533"/>
                    </a:moveTo>
                    <a:cubicBezTo>
                      <a:pt x="247066" y="191759"/>
                      <a:pt x="191759" y="247066"/>
                      <a:pt x="123533" y="247066"/>
                    </a:cubicBezTo>
                    <a:cubicBezTo>
                      <a:pt x="55308" y="247066"/>
                      <a:pt x="0" y="191759"/>
                      <a:pt x="0" y="123533"/>
                    </a:cubicBezTo>
                    <a:cubicBezTo>
                      <a:pt x="0" y="55308"/>
                      <a:pt x="55308" y="0"/>
                      <a:pt x="123533" y="0"/>
                    </a:cubicBezTo>
                    <a:cubicBezTo>
                      <a:pt x="191759" y="0"/>
                      <a:pt x="247066" y="55308"/>
                      <a:pt x="247066" y="123533"/>
                    </a:cubicBezTo>
                    <a:close/>
                  </a:path>
                </a:pathLst>
              </a:custGeom>
              <a:solidFill>
                <a:schemeClr val="accent3"/>
              </a:solidFill>
              <a:ln w="3983" cap="flat">
                <a:noFill/>
                <a:prstDash val="solid"/>
                <a:miter/>
              </a:ln>
            </p:spPr>
            <p:txBody>
              <a:bodyPr rtlCol="0" anchor="ctr"/>
              <a:lstStyle/>
              <a:p>
                <a:endParaRPr lang="zh-CN" altLang="en-US"/>
              </a:p>
            </p:txBody>
          </p:sp>
          <p:sp>
            <p:nvSpPr>
              <p:cNvPr id="62" name="Freeform: Shape 61">
                <a:extLst>
                  <a:ext uri="{FF2B5EF4-FFF2-40B4-BE49-F238E27FC236}">
                    <a16:creationId xmlns:a16="http://schemas.microsoft.com/office/drawing/2014/main" id="{7849AEC4-7727-EC38-EDB2-EE09044AFA07}"/>
                  </a:ext>
                </a:extLst>
              </p:cNvPr>
              <p:cNvSpPr/>
              <p:nvPr/>
            </p:nvSpPr>
            <p:spPr>
              <a:xfrm>
                <a:off x="2316574" y="3367833"/>
                <a:ext cx="207217" cy="207216"/>
              </a:xfrm>
              <a:custGeom>
                <a:avLst/>
                <a:gdLst>
                  <a:gd name="connsiteX0" fmla="*/ 207217 w 207217"/>
                  <a:gd name="connsiteY0" fmla="*/ 103608 h 207216"/>
                  <a:gd name="connsiteX1" fmla="*/ 103609 w 207217"/>
                  <a:gd name="connsiteY1" fmla="*/ 207217 h 207216"/>
                  <a:gd name="connsiteX2" fmla="*/ 0 w 207217"/>
                  <a:gd name="connsiteY2" fmla="*/ 103608 h 207216"/>
                  <a:gd name="connsiteX3" fmla="*/ 103609 w 207217"/>
                  <a:gd name="connsiteY3" fmla="*/ 0 h 207216"/>
                  <a:gd name="connsiteX4" fmla="*/ 207217 w 207217"/>
                  <a:gd name="connsiteY4" fmla="*/ 103608 h 207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17" h="207216">
                    <a:moveTo>
                      <a:pt x="207217" y="103608"/>
                    </a:moveTo>
                    <a:cubicBezTo>
                      <a:pt x="207217" y="160830"/>
                      <a:pt x="160830" y="207217"/>
                      <a:pt x="103609" y="207217"/>
                    </a:cubicBezTo>
                    <a:cubicBezTo>
                      <a:pt x="46387" y="207217"/>
                      <a:pt x="0" y="160830"/>
                      <a:pt x="0" y="103608"/>
                    </a:cubicBezTo>
                    <a:cubicBezTo>
                      <a:pt x="0" y="46387"/>
                      <a:pt x="46387" y="0"/>
                      <a:pt x="103609" y="0"/>
                    </a:cubicBezTo>
                    <a:cubicBezTo>
                      <a:pt x="160830" y="0"/>
                      <a:pt x="207217" y="46387"/>
                      <a:pt x="207217" y="103608"/>
                    </a:cubicBezTo>
                    <a:close/>
                  </a:path>
                </a:pathLst>
              </a:custGeom>
              <a:solidFill>
                <a:schemeClr val="bg1"/>
              </a:solidFill>
              <a:ln w="3983" cap="flat">
                <a:noFill/>
                <a:prstDash val="solid"/>
                <a:miter/>
              </a:ln>
            </p:spPr>
            <p:txBody>
              <a:bodyPr rtlCol="0" anchor="ctr"/>
              <a:lstStyle/>
              <a:p>
                <a:endParaRPr lang="zh-CN" altLang="en-US"/>
              </a:p>
            </p:txBody>
          </p:sp>
          <p:sp>
            <p:nvSpPr>
              <p:cNvPr id="63" name="Freeform: Shape 62">
                <a:extLst>
                  <a:ext uri="{FF2B5EF4-FFF2-40B4-BE49-F238E27FC236}">
                    <a16:creationId xmlns:a16="http://schemas.microsoft.com/office/drawing/2014/main" id="{FEBBE9E0-3990-F0DF-E453-71539EE28C34}"/>
                  </a:ext>
                </a:extLst>
              </p:cNvPr>
              <p:cNvSpPr/>
              <p:nvPr/>
            </p:nvSpPr>
            <p:spPr>
              <a:xfrm>
                <a:off x="2372363" y="3423623"/>
                <a:ext cx="95638" cy="95638"/>
              </a:xfrm>
              <a:custGeom>
                <a:avLst/>
                <a:gdLst>
                  <a:gd name="connsiteX0" fmla="*/ 95639 w 95638"/>
                  <a:gd name="connsiteY0" fmla="*/ 47819 h 95638"/>
                  <a:gd name="connsiteX1" fmla="*/ 47819 w 95638"/>
                  <a:gd name="connsiteY1" fmla="*/ 95639 h 95638"/>
                  <a:gd name="connsiteX2" fmla="*/ 0 w 95638"/>
                  <a:gd name="connsiteY2" fmla="*/ 47819 h 95638"/>
                  <a:gd name="connsiteX3" fmla="*/ 47819 w 95638"/>
                  <a:gd name="connsiteY3" fmla="*/ 0 h 95638"/>
                  <a:gd name="connsiteX4" fmla="*/ 95639 w 95638"/>
                  <a:gd name="connsiteY4" fmla="*/ 47819 h 9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38" h="95638">
                    <a:moveTo>
                      <a:pt x="95639" y="47819"/>
                    </a:moveTo>
                    <a:cubicBezTo>
                      <a:pt x="95639" y="74229"/>
                      <a:pt x="74229" y="95639"/>
                      <a:pt x="47819" y="95639"/>
                    </a:cubicBezTo>
                    <a:cubicBezTo>
                      <a:pt x="21409" y="95639"/>
                      <a:pt x="0" y="74229"/>
                      <a:pt x="0" y="47819"/>
                    </a:cubicBezTo>
                    <a:cubicBezTo>
                      <a:pt x="0" y="21409"/>
                      <a:pt x="21409" y="0"/>
                      <a:pt x="47819" y="0"/>
                    </a:cubicBezTo>
                    <a:cubicBezTo>
                      <a:pt x="74229" y="0"/>
                      <a:pt x="95639" y="21409"/>
                      <a:pt x="95639" y="47819"/>
                    </a:cubicBezTo>
                    <a:close/>
                  </a:path>
                </a:pathLst>
              </a:custGeom>
              <a:solidFill>
                <a:schemeClr val="accent4"/>
              </a:solidFill>
              <a:ln w="3983" cap="flat">
                <a:noFill/>
                <a:prstDash val="solid"/>
                <a:miter/>
              </a:ln>
            </p:spPr>
            <p:txBody>
              <a:bodyPr rtlCol="0" anchor="ctr"/>
              <a:lstStyle/>
              <a:p>
                <a:endParaRPr lang="zh-CN" altLang="en-US"/>
              </a:p>
            </p:txBody>
          </p:sp>
          <p:sp>
            <p:nvSpPr>
              <p:cNvPr id="64" name="Freeform: Shape 63">
                <a:extLst>
                  <a:ext uri="{FF2B5EF4-FFF2-40B4-BE49-F238E27FC236}">
                    <a16:creationId xmlns:a16="http://schemas.microsoft.com/office/drawing/2014/main" id="{85091288-8068-783D-8C94-DE139325A35A}"/>
                  </a:ext>
                </a:extLst>
              </p:cNvPr>
              <p:cNvSpPr/>
              <p:nvPr/>
            </p:nvSpPr>
            <p:spPr>
              <a:xfrm>
                <a:off x="2391371" y="3157947"/>
                <a:ext cx="63759" cy="63759"/>
              </a:xfrm>
              <a:custGeom>
                <a:avLst/>
                <a:gdLst>
                  <a:gd name="connsiteX0" fmla="*/ 63759 w 63759"/>
                  <a:gd name="connsiteY0" fmla="*/ 31880 h 63759"/>
                  <a:gd name="connsiteX1" fmla="*/ 31880 w 63759"/>
                  <a:gd name="connsiteY1" fmla="*/ 63759 h 63759"/>
                  <a:gd name="connsiteX2" fmla="*/ 0 w 63759"/>
                  <a:gd name="connsiteY2" fmla="*/ 31880 h 63759"/>
                  <a:gd name="connsiteX3" fmla="*/ 31880 w 63759"/>
                  <a:gd name="connsiteY3" fmla="*/ 0 h 63759"/>
                  <a:gd name="connsiteX4" fmla="*/ 63759 w 63759"/>
                  <a:gd name="connsiteY4" fmla="*/ 31880 h 6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59" h="63759">
                    <a:moveTo>
                      <a:pt x="63759" y="31880"/>
                    </a:moveTo>
                    <a:cubicBezTo>
                      <a:pt x="63759" y="49486"/>
                      <a:pt x="49486" y="63759"/>
                      <a:pt x="31880" y="63759"/>
                    </a:cubicBezTo>
                    <a:cubicBezTo>
                      <a:pt x="14273" y="63759"/>
                      <a:pt x="0" y="49486"/>
                      <a:pt x="0" y="31880"/>
                    </a:cubicBezTo>
                    <a:cubicBezTo>
                      <a:pt x="0" y="14273"/>
                      <a:pt x="14273" y="0"/>
                      <a:pt x="31880" y="0"/>
                    </a:cubicBezTo>
                    <a:cubicBezTo>
                      <a:pt x="49486" y="0"/>
                      <a:pt x="63759" y="14273"/>
                      <a:pt x="63759" y="31880"/>
                    </a:cubicBezTo>
                    <a:close/>
                  </a:path>
                </a:pathLst>
              </a:custGeom>
              <a:solidFill>
                <a:schemeClr val="accent4"/>
              </a:solidFill>
              <a:ln w="3983" cap="flat">
                <a:noFill/>
                <a:prstDash val="solid"/>
                <a:miter/>
              </a:ln>
            </p:spPr>
            <p:txBody>
              <a:bodyPr rtlCol="0" anchor="ctr"/>
              <a:lstStyle/>
              <a:p>
                <a:endParaRPr lang="zh-CN" altLang="en-US"/>
              </a:p>
            </p:txBody>
          </p:sp>
          <p:sp>
            <p:nvSpPr>
              <p:cNvPr id="67" name="Freeform: Shape 66">
                <a:extLst>
                  <a:ext uri="{FF2B5EF4-FFF2-40B4-BE49-F238E27FC236}">
                    <a16:creationId xmlns:a16="http://schemas.microsoft.com/office/drawing/2014/main" id="{959FA47E-E3F9-BB6D-8EA6-26A6BDFBC3BB}"/>
                  </a:ext>
                </a:extLst>
              </p:cNvPr>
              <p:cNvSpPr/>
              <p:nvPr/>
            </p:nvSpPr>
            <p:spPr>
              <a:xfrm>
                <a:off x="2275928" y="3715560"/>
                <a:ext cx="86154" cy="31879"/>
              </a:xfrm>
              <a:custGeom>
                <a:avLst/>
                <a:gdLst>
                  <a:gd name="connsiteX0" fmla="*/ 0 w 86154"/>
                  <a:gd name="connsiteY0" fmla="*/ 0 h 31879"/>
                  <a:gd name="connsiteX1" fmla="*/ 86154 w 86154"/>
                  <a:gd name="connsiteY1" fmla="*/ 0 h 31879"/>
                  <a:gd name="connsiteX2" fmla="*/ 86154 w 86154"/>
                  <a:gd name="connsiteY2" fmla="*/ 31880 h 31879"/>
                  <a:gd name="connsiteX3" fmla="*/ 0 w 86154"/>
                  <a:gd name="connsiteY3" fmla="*/ 31880 h 31879"/>
                </a:gdLst>
                <a:ahLst/>
                <a:cxnLst>
                  <a:cxn ang="0">
                    <a:pos x="connsiteX0" y="connsiteY0"/>
                  </a:cxn>
                  <a:cxn ang="0">
                    <a:pos x="connsiteX1" y="connsiteY1"/>
                  </a:cxn>
                  <a:cxn ang="0">
                    <a:pos x="connsiteX2" y="connsiteY2"/>
                  </a:cxn>
                  <a:cxn ang="0">
                    <a:pos x="connsiteX3" y="connsiteY3"/>
                  </a:cxn>
                </a:cxnLst>
                <a:rect l="l" t="t" r="r" b="b"/>
                <a:pathLst>
                  <a:path w="86154" h="31879">
                    <a:moveTo>
                      <a:pt x="0" y="0"/>
                    </a:moveTo>
                    <a:lnTo>
                      <a:pt x="86154" y="0"/>
                    </a:lnTo>
                    <a:lnTo>
                      <a:pt x="86154" y="31880"/>
                    </a:lnTo>
                    <a:lnTo>
                      <a:pt x="0" y="31880"/>
                    </a:lnTo>
                    <a:close/>
                  </a:path>
                </a:pathLst>
              </a:custGeom>
              <a:solidFill>
                <a:schemeClr val="accent4"/>
              </a:solidFill>
              <a:ln w="3983" cap="flat">
                <a:noFill/>
                <a:prstDash val="solid"/>
                <a:miter/>
              </a:ln>
            </p:spPr>
            <p:txBody>
              <a:bodyPr rtlCol="0" anchor="ctr"/>
              <a:lstStyle/>
              <a:p>
                <a:endParaRPr lang="zh-CN" altLang="en-US"/>
              </a:p>
            </p:txBody>
          </p:sp>
          <p:sp>
            <p:nvSpPr>
              <p:cNvPr id="68" name="Freeform: Shape 67">
                <a:extLst>
                  <a:ext uri="{FF2B5EF4-FFF2-40B4-BE49-F238E27FC236}">
                    <a16:creationId xmlns:a16="http://schemas.microsoft.com/office/drawing/2014/main" id="{F5C8F9CB-6DAF-86B8-2A9F-480C2B8CA9E0}"/>
                  </a:ext>
                </a:extLst>
              </p:cNvPr>
              <p:cNvSpPr/>
              <p:nvPr/>
            </p:nvSpPr>
            <p:spPr>
              <a:xfrm>
                <a:off x="2484420" y="3715560"/>
                <a:ext cx="86154" cy="31879"/>
              </a:xfrm>
              <a:custGeom>
                <a:avLst/>
                <a:gdLst>
                  <a:gd name="connsiteX0" fmla="*/ 0 w 86154"/>
                  <a:gd name="connsiteY0" fmla="*/ 0 h 31879"/>
                  <a:gd name="connsiteX1" fmla="*/ 86154 w 86154"/>
                  <a:gd name="connsiteY1" fmla="*/ 0 h 31879"/>
                  <a:gd name="connsiteX2" fmla="*/ 86154 w 86154"/>
                  <a:gd name="connsiteY2" fmla="*/ 31880 h 31879"/>
                  <a:gd name="connsiteX3" fmla="*/ 0 w 86154"/>
                  <a:gd name="connsiteY3" fmla="*/ 31880 h 31879"/>
                </a:gdLst>
                <a:ahLst/>
                <a:cxnLst>
                  <a:cxn ang="0">
                    <a:pos x="connsiteX0" y="connsiteY0"/>
                  </a:cxn>
                  <a:cxn ang="0">
                    <a:pos x="connsiteX1" y="connsiteY1"/>
                  </a:cxn>
                  <a:cxn ang="0">
                    <a:pos x="connsiteX2" y="connsiteY2"/>
                  </a:cxn>
                  <a:cxn ang="0">
                    <a:pos x="connsiteX3" y="connsiteY3"/>
                  </a:cxn>
                </a:cxnLst>
                <a:rect l="l" t="t" r="r" b="b"/>
                <a:pathLst>
                  <a:path w="86154" h="31879">
                    <a:moveTo>
                      <a:pt x="0" y="0"/>
                    </a:moveTo>
                    <a:lnTo>
                      <a:pt x="86154" y="0"/>
                    </a:lnTo>
                    <a:lnTo>
                      <a:pt x="86154" y="31880"/>
                    </a:lnTo>
                    <a:lnTo>
                      <a:pt x="0" y="31880"/>
                    </a:lnTo>
                    <a:close/>
                  </a:path>
                </a:pathLst>
              </a:custGeom>
              <a:solidFill>
                <a:schemeClr val="accent4"/>
              </a:solidFill>
              <a:ln w="3983" cap="flat">
                <a:noFill/>
                <a:prstDash val="solid"/>
                <a:miter/>
              </a:ln>
            </p:spPr>
            <p:txBody>
              <a:bodyPr rtlCol="0" anchor="ctr"/>
              <a:lstStyle/>
              <a:p>
                <a:endParaRPr lang="zh-CN" altLang="en-US"/>
              </a:p>
            </p:txBody>
          </p:sp>
        </p:grpSp>
        <p:sp>
          <p:nvSpPr>
            <p:cNvPr id="90" name="Freeform: Shape 89">
              <a:extLst>
                <a:ext uri="{FF2B5EF4-FFF2-40B4-BE49-F238E27FC236}">
                  <a16:creationId xmlns:a16="http://schemas.microsoft.com/office/drawing/2014/main" id="{1F66C995-FB5B-25BE-5CED-1E05F4F4BDA1}"/>
                </a:ext>
              </a:extLst>
            </p:cNvPr>
            <p:cNvSpPr/>
            <p:nvPr/>
          </p:nvSpPr>
          <p:spPr>
            <a:xfrm>
              <a:off x="3096966" y="2778556"/>
              <a:ext cx="191822" cy="211106"/>
            </a:xfrm>
            <a:custGeom>
              <a:avLst/>
              <a:gdLst>
                <a:gd name="connsiteX0" fmla="*/ 70162 w 191822"/>
                <a:gd name="connsiteY0" fmla="*/ 17853 h 211106"/>
                <a:gd name="connsiteX1" fmla="*/ 58765 w 191822"/>
                <a:gd name="connsiteY1" fmla="*/ 31322 h 211106"/>
                <a:gd name="connsiteX2" fmla="*/ 58765 w 191822"/>
                <a:gd name="connsiteY2" fmla="*/ 130188 h 211106"/>
                <a:gd name="connsiteX3" fmla="*/ 41829 w 191822"/>
                <a:gd name="connsiteY3" fmla="*/ 148877 h 211106"/>
                <a:gd name="connsiteX4" fmla="*/ 31867 w 191822"/>
                <a:gd name="connsiteY4" fmla="*/ 150910 h 211106"/>
                <a:gd name="connsiteX5" fmla="*/ 943 w 191822"/>
                <a:gd name="connsiteY5" fmla="*/ 191676 h 211106"/>
                <a:gd name="connsiteX6" fmla="*/ 49161 w 191822"/>
                <a:gd name="connsiteY6" fmla="*/ 208771 h 211106"/>
                <a:gd name="connsiteX7" fmla="*/ 81001 w 191822"/>
                <a:gd name="connsiteY7" fmla="*/ 174700 h 211106"/>
                <a:gd name="connsiteX8" fmla="*/ 81001 w 191822"/>
                <a:gd name="connsiteY8" fmla="*/ 174700 h 211106"/>
                <a:gd name="connsiteX9" fmla="*/ 81001 w 191822"/>
                <a:gd name="connsiteY9" fmla="*/ 70852 h 211106"/>
                <a:gd name="connsiteX10" fmla="*/ 84348 w 191822"/>
                <a:gd name="connsiteY10" fmla="*/ 66549 h 211106"/>
                <a:gd name="connsiteX11" fmla="*/ 164087 w 191822"/>
                <a:gd name="connsiteY11" fmla="*/ 46544 h 211106"/>
                <a:gd name="connsiteX12" fmla="*/ 169467 w 191822"/>
                <a:gd name="connsiteY12" fmla="*/ 49772 h 211106"/>
                <a:gd name="connsiteX13" fmla="*/ 169586 w 191822"/>
                <a:gd name="connsiteY13" fmla="*/ 50848 h 211106"/>
                <a:gd name="connsiteX14" fmla="*/ 169586 w 191822"/>
                <a:gd name="connsiteY14" fmla="*/ 107952 h 211106"/>
                <a:gd name="connsiteX15" fmla="*/ 152650 w 191822"/>
                <a:gd name="connsiteY15" fmla="*/ 126641 h 211106"/>
                <a:gd name="connsiteX16" fmla="*/ 142688 w 191822"/>
                <a:gd name="connsiteY16" fmla="*/ 128674 h 211106"/>
                <a:gd name="connsiteX17" fmla="*/ 111765 w 191822"/>
                <a:gd name="connsiteY17" fmla="*/ 169440 h 211106"/>
                <a:gd name="connsiteX18" fmla="*/ 159982 w 191822"/>
                <a:gd name="connsiteY18" fmla="*/ 186535 h 211106"/>
                <a:gd name="connsiteX19" fmla="*/ 191822 w 191822"/>
                <a:gd name="connsiteY19" fmla="*/ 152464 h 211106"/>
                <a:gd name="connsiteX20" fmla="*/ 191822 w 191822"/>
                <a:gd name="connsiteY20" fmla="*/ 152464 h 211106"/>
                <a:gd name="connsiteX21" fmla="*/ 191822 w 191822"/>
                <a:gd name="connsiteY21" fmla="*/ 13629 h 211106"/>
                <a:gd name="connsiteX22" fmla="*/ 178194 w 191822"/>
                <a:gd name="connsiteY22" fmla="*/ 0 h 211106"/>
                <a:gd name="connsiteX23" fmla="*/ 175962 w 191822"/>
                <a:gd name="connsiteY23" fmla="*/ 199 h 211106"/>
                <a:gd name="connsiteX24" fmla="*/ 70162 w 191822"/>
                <a:gd name="connsiteY24" fmla="*/ 17853 h 21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822" h="211106">
                  <a:moveTo>
                    <a:pt x="70162" y="17853"/>
                  </a:moveTo>
                  <a:cubicBezTo>
                    <a:pt x="63587" y="18968"/>
                    <a:pt x="58765" y="24627"/>
                    <a:pt x="58765" y="31322"/>
                  </a:cubicBezTo>
                  <a:lnTo>
                    <a:pt x="58765" y="130188"/>
                  </a:lnTo>
                  <a:cubicBezTo>
                    <a:pt x="58725" y="139832"/>
                    <a:pt x="51393" y="147881"/>
                    <a:pt x="41829" y="148877"/>
                  </a:cubicBezTo>
                  <a:cubicBezTo>
                    <a:pt x="38442" y="149236"/>
                    <a:pt x="35134" y="149914"/>
                    <a:pt x="31867" y="150910"/>
                  </a:cubicBezTo>
                  <a:cubicBezTo>
                    <a:pt x="10029" y="157445"/>
                    <a:pt x="-3839" y="175696"/>
                    <a:pt x="943" y="191676"/>
                  </a:cubicBezTo>
                  <a:cubicBezTo>
                    <a:pt x="5725" y="207655"/>
                    <a:pt x="27324" y="215306"/>
                    <a:pt x="49161" y="208771"/>
                  </a:cubicBezTo>
                  <a:cubicBezTo>
                    <a:pt x="68010" y="203113"/>
                    <a:pt x="80881" y="188767"/>
                    <a:pt x="81001" y="174700"/>
                  </a:cubicBezTo>
                  <a:lnTo>
                    <a:pt x="81001" y="174700"/>
                  </a:lnTo>
                  <a:lnTo>
                    <a:pt x="81001" y="70852"/>
                  </a:lnTo>
                  <a:cubicBezTo>
                    <a:pt x="81001" y="68820"/>
                    <a:pt x="82396" y="67067"/>
                    <a:pt x="84348" y="66549"/>
                  </a:cubicBezTo>
                  <a:lnTo>
                    <a:pt x="164087" y="46544"/>
                  </a:lnTo>
                  <a:cubicBezTo>
                    <a:pt x="166438" y="45946"/>
                    <a:pt x="168869" y="47381"/>
                    <a:pt x="169467" y="49772"/>
                  </a:cubicBezTo>
                  <a:cubicBezTo>
                    <a:pt x="169546" y="50131"/>
                    <a:pt x="169586" y="50489"/>
                    <a:pt x="169586" y="50848"/>
                  </a:cubicBezTo>
                  <a:lnTo>
                    <a:pt x="169586" y="107952"/>
                  </a:lnTo>
                  <a:cubicBezTo>
                    <a:pt x="169546" y="117596"/>
                    <a:pt x="162214" y="125645"/>
                    <a:pt x="152650" y="126641"/>
                  </a:cubicBezTo>
                  <a:cubicBezTo>
                    <a:pt x="149263" y="127000"/>
                    <a:pt x="145955" y="127678"/>
                    <a:pt x="142688" y="128674"/>
                  </a:cubicBezTo>
                  <a:cubicBezTo>
                    <a:pt x="120850" y="135209"/>
                    <a:pt x="106983" y="153460"/>
                    <a:pt x="111765" y="169440"/>
                  </a:cubicBezTo>
                  <a:cubicBezTo>
                    <a:pt x="116547" y="185419"/>
                    <a:pt x="138145" y="193070"/>
                    <a:pt x="159982" y="186535"/>
                  </a:cubicBezTo>
                  <a:cubicBezTo>
                    <a:pt x="178831" y="180877"/>
                    <a:pt x="191703" y="166531"/>
                    <a:pt x="191822" y="152464"/>
                  </a:cubicBezTo>
                  <a:lnTo>
                    <a:pt x="191822" y="152464"/>
                  </a:lnTo>
                  <a:lnTo>
                    <a:pt x="191822" y="13629"/>
                  </a:lnTo>
                  <a:cubicBezTo>
                    <a:pt x="191822" y="6097"/>
                    <a:pt x="185725" y="0"/>
                    <a:pt x="178194" y="0"/>
                  </a:cubicBezTo>
                  <a:cubicBezTo>
                    <a:pt x="177436" y="0"/>
                    <a:pt x="176679" y="80"/>
                    <a:pt x="175962" y="199"/>
                  </a:cubicBezTo>
                  <a:lnTo>
                    <a:pt x="70162" y="17853"/>
                  </a:lnTo>
                  <a:close/>
                </a:path>
              </a:pathLst>
            </a:custGeom>
            <a:solidFill>
              <a:srgbClr val="FFFFFF"/>
            </a:solidFill>
            <a:ln w="3983" cap="flat">
              <a:noFill/>
              <a:prstDash val="solid"/>
              <a:miter/>
            </a:ln>
          </p:spPr>
          <p:txBody>
            <a:bodyPr rtlCol="0" anchor="ctr"/>
            <a:lstStyle/>
            <a:p>
              <a:endParaRPr lang="zh-CN" altLang="en-US"/>
            </a:p>
          </p:txBody>
        </p:sp>
        <p:sp>
          <p:nvSpPr>
            <p:cNvPr id="91" name="Freeform: Shape 90">
              <a:extLst>
                <a:ext uri="{FF2B5EF4-FFF2-40B4-BE49-F238E27FC236}">
                  <a16:creationId xmlns:a16="http://schemas.microsoft.com/office/drawing/2014/main" id="{C4F4483B-A0C4-5357-5080-219449EEE702}"/>
                </a:ext>
              </a:extLst>
            </p:cNvPr>
            <p:cNvSpPr/>
            <p:nvPr/>
          </p:nvSpPr>
          <p:spPr>
            <a:xfrm>
              <a:off x="2968438" y="2638445"/>
              <a:ext cx="31879" cy="31879"/>
            </a:xfrm>
            <a:custGeom>
              <a:avLst/>
              <a:gdLst>
                <a:gd name="connsiteX0" fmla="*/ 31880 w 31879"/>
                <a:gd name="connsiteY0" fmla="*/ 15940 h 31879"/>
                <a:gd name="connsiteX1" fmla="*/ 15940 w 31879"/>
                <a:gd name="connsiteY1" fmla="*/ 31880 h 31879"/>
                <a:gd name="connsiteX2" fmla="*/ 0 w 31879"/>
                <a:gd name="connsiteY2" fmla="*/ 15940 h 31879"/>
                <a:gd name="connsiteX3" fmla="*/ 15940 w 31879"/>
                <a:gd name="connsiteY3" fmla="*/ 0 h 31879"/>
                <a:gd name="connsiteX4" fmla="*/ 31880 w 31879"/>
                <a:gd name="connsiteY4" fmla="*/ 15940 h 3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9" h="31879">
                  <a:moveTo>
                    <a:pt x="31880" y="15940"/>
                  </a:moveTo>
                  <a:cubicBezTo>
                    <a:pt x="31880" y="24743"/>
                    <a:pt x="24743" y="31880"/>
                    <a:pt x="15940" y="31880"/>
                  </a:cubicBezTo>
                  <a:cubicBezTo>
                    <a:pt x="7136" y="31880"/>
                    <a:pt x="0" y="24743"/>
                    <a:pt x="0" y="15940"/>
                  </a:cubicBezTo>
                  <a:cubicBezTo>
                    <a:pt x="0" y="7136"/>
                    <a:pt x="7136" y="0"/>
                    <a:pt x="15940" y="0"/>
                  </a:cubicBezTo>
                  <a:cubicBezTo>
                    <a:pt x="24743" y="0"/>
                    <a:pt x="31880" y="7136"/>
                    <a:pt x="31880" y="15940"/>
                  </a:cubicBezTo>
                  <a:close/>
                </a:path>
              </a:pathLst>
            </a:custGeom>
            <a:solidFill>
              <a:schemeClr val="accent5">
                <a:alpha val="21000"/>
              </a:schemeClr>
            </a:solidFill>
            <a:ln w="3983" cap="flat">
              <a:noFill/>
              <a:prstDash val="solid"/>
              <a:miter/>
            </a:ln>
          </p:spPr>
          <p:txBody>
            <a:bodyPr rtlCol="0" anchor="ctr"/>
            <a:lstStyle/>
            <a:p>
              <a:endParaRPr lang="zh-CN" altLang="en-US"/>
            </a:p>
          </p:txBody>
        </p:sp>
        <p:sp>
          <p:nvSpPr>
            <p:cNvPr id="92" name="Freeform: Shape 91">
              <a:extLst>
                <a:ext uri="{FF2B5EF4-FFF2-40B4-BE49-F238E27FC236}">
                  <a16:creationId xmlns:a16="http://schemas.microsoft.com/office/drawing/2014/main" id="{C829ABD0-070A-8901-143E-FBA860FB4AFF}"/>
                </a:ext>
              </a:extLst>
            </p:cNvPr>
            <p:cNvSpPr/>
            <p:nvPr/>
          </p:nvSpPr>
          <p:spPr>
            <a:xfrm>
              <a:off x="3022235" y="2638445"/>
              <a:ext cx="31879" cy="31879"/>
            </a:xfrm>
            <a:custGeom>
              <a:avLst/>
              <a:gdLst>
                <a:gd name="connsiteX0" fmla="*/ 31880 w 31879"/>
                <a:gd name="connsiteY0" fmla="*/ 15940 h 31879"/>
                <a:gd name="connsiteX1" fmla="*/ 15940 w 31879"/>
                <a:gd name="connsiteY1" fmla="*/ 31880 h 31879"/>
                <a:gd name="connsiteX2" fmla="*/ 0 w 31879"/>
                <a:gd name="connsiteY2" fmla="*/ 15940 h 31879"/>
                <a:gd name="connsiteX3" fmla="*/ 15940 w 31879"/>
                <a:gd name="connsiteY3" fmla="*/ 0 h 31879"/>
                <a:gd name="connsiteX4" fmla="*/ 31880 w 31879"/>
                <a:gd name="connsiteY4" fmla="*/ 15940 h 3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9" h="31879">
                  <a:moveTo>
                    <a:pt x="31880" y="15940"/>
                  </a:moveTo>
                  <a:cubicBezTo>
                    <a:pt x="31880" y="24743"/>
                    <a:pt x="24743" y="31880"/>
                    <a:pt x="15940" y="31880"/>
                  </a:cubicBezTo>
                  <a:cubicBezTo>
                    <a:pt x="7136" y="31880"/>
                    <a:pt x="0" y="24743"/>
                    <a:pt x="0" y="15940"/>
                  </a:cubicBezTo>
                  <a:cubicBezTo>
                    <a:pt x="0" y="7136"/>
                    <a:pt x="7136" y="0"/>
                    <a:pt x="15940" y="0"/>
                  </a:cubicBezTo>
                  <a:cubicBezTo>
                    <a:pt x="24743" y="0"/>
                    <a:pt x="31880" y="7136"/>
                    <a:pt x="31880" y="15940"/>
                  </a:cubicBezTo>
                  <a:close/>
                </a:path>
              </a:pathLst>
            </a:custGeom>
            <a:solidFill>
              <a:schemeClr val="accent5">
                <a:alpha val="21000"/>
              </a:schemeClr>
            </a:solidFill>
            <a:ln w="3983" cap="flat">
              <a:noFill/>
              <a:prstDash val="solid"/>
              <a:miter/>
            </a:ln>
          </p:spPr>
          <p:txBody>
            <a:bodyPr rtlCol="0" anchor="ctr"/>
            <a:lstStyle/>
            <a:p>
              <a:endParaRPr lang="zh-CN" altLang="en-US"/>
            </a:p>
          </p:txBody>
        </p:sp>
        <p:sp>
          <p:nvSpPr>
            <p:cNvPr id="93" name="Freeform: Shape 92">
              <a:extLst>
                <a:ext uri="{FF2B5EF4-FFF2-40B4-BE49-F238E27FC236}">
                  <a16:creationId xmlns:a16="http://schemas.microsoft.com/office/drawing/2014/main" id="{DA20F831-82BB-15CA-DF00-9A04BEA95AB6}"/>
                </a:ext>
              </a:extLst>
            </p:cNvPr>
            <p:cNvSpPr/>
            <p:nvPr/>
          </p:nvSpPr>
          <p:spPr>
            <a:xfrm>
              <a:off x="3076032" y="2638445"/>
              <a:ext cx="31879" cy="31879"/>
            </a:xfrm>
            <a:custGeom>
              <a:avLst/>
              <a:gdLst>
                <a:gd name="connsiteX0" fmla="*/ 31880 w 31879"/>
                <a:gd name="connsiteY0" fmla="*/ 15940 h 31879"/>
                <a:gd name="connsiteX1" fmla="*/ 15940 w 31879"/>
                <a:gd name="connsiteY1" fmla="*/ 31880 h 31879"/>
                <a:gd name="connsiteX2" fmla="*/ 0 w 31879"/>
                <a:gd name="connsiteY2" fmla="*/ 15940 h 31879"/>
                <a:gd name="connsiteX3" fmla="*/ 15940 w 31879"/>
                <a:gd name="connsiteY3" fmla="*/ 0 h 31879"/>
                <a:gd name="connsiteX4" fmla="*/ 31880 w 31879"/>
                <a:gd name="connsiteY4" fmla="*/ 15940 h 3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9" h="31879">
                  <a:moveTo>
                    <a:pt x="31880" y="15940"/>
                  </a:moveTo>
                  <a:cubicBezTo>
                    <a:pt x="31880" y="24743"/>
                    <a:pt x="24743" y="31880"/>
                    <a:pt x="15940" y="31880"/>
                  </a:cubicBezTo>
                  <a:cubicBezTo>
                    <a:pt x="7136" y="31880"/>
                    <a:pt x="0" y="24743"/>
                    <a:pt x="0" y="15940"/>
                  </a:cubicBezTo>
                  <a:cubicBezTo>
                    <a:pt x="0" y="7136"/>
                    <a:pt x="7136" y="0"/>
                    <a:pt x="15940" y="0"/>
                  </a:cubicBezTo>
                  <a:cubicBezTo>
                    <a:pt x="24743" y="0"/>
                    <a:pt x="31880" y="7136"/>
                    <a:pt x="31880" y="15940"/>
                  </a:cubicBezTo>
                  <a:close/>
                </a:path>
              </a:pathLst>
            </a:custGeom>
            <a:solidFill>
              <a:schemeClr val="accent5">
                <a:alpha val="21000"/>
              </a:schemeClr>
            </a:solidFill>
            <a:ln w="3983" cap="flat">
              <a:noFill/>
              <a:prstDash val="solid"/>
              <a:miter/>
            </a:ln>
          </p:spPr>
          <p:txBody>
            <a:bodyPr rtlCol="0" anchor="ctr"/>
            <a:lstStyle/>
            <a:p>
              <a:endParaRPr lang="zh-CN" altLang="en-US"/>
            </a:p>
          </p:txBody>
        </p:sp>
        <p:grpSp>
          <p:nvGrpSpPr>
            <p:cNvPr id="103" name="Group 102">
              <a:extLst>
                <a:ext uri="{FF2B5EF4-FFF2-40B4-BE49-F238E27FC236}">
                  <a16:creationId xmlns:a16="http://schemas.microsoft.com/office/drawing/2014/main" id="{00309ACD-CE34-B41E-7D9B-E6041E3B5E3B}"/>
                </a:ext>
              </a:extLst>
            </p:cNvPr>
            <p:cNvGrpSpPr/>
            <p:nvPr/>
          </p:nvGrpSpPr>
          <p:grpSpPr>
            <a:xfrm>
              <a:off x="4328564" y="3098427"/>
              <a:ext cx="455200" cy="786030"/>
              <a:chOff x="2201011" y="2961409"/>
              <a:chExt cx="455200" cy="786030"/>
            </a:xfrm>
          </p:grpSpPr>
          <p:sp>
            <p:nvSpPr>
              <p:cNvPr id="104" name="Freeform: Shape 103">
                <a:extLst>
                  <a:ext uri="{FF2B5EF4-FFF2-40B4-BE49-F238E27FC236}">
                    <a16:creationId xmlns:a16="http://schemas.microsoft.com/office/drawing/2014/main" id="{7A58A4B3-B6EB-A045-EAAD-1476B7EDF0AE}"/>
                  </a:ext>
                </a:extLst>
              </p:cNvPr>
              <p:cNvSpPr/>
              <p:nvPr/>
            </p:nvSpPr>
            <p:spPr>
              <a:xfrm>
                <a:off x="2201011"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solidFill>
                <a:schemeClr val="bg2"/>
              </a:solidFill>
              <a:ln w="3983" cap="flat">
                <a:noFill/>
                <a:prstDash val="solid"/>
                <a:miter/>
              </a:ln>
            </p:spPr>
            <p:txBody>
              <a:bodyPr rtlCol="0" anchor="ctr"/>
              <a:lstStyle/>
              <a:p>
                <a:endParaRPr lang="zh-CN" altLang="en-US"/>
              </a:p>
            </p:txBody>
          </p:sp>
          <p:sp>
            <p:nvSpPr>
              <p:cNvPr id="105" name="Freeform: Shape 104">
                <a:extLst>
                  <a:ext uri="{FF2B5EF4-FFF2-40B4-BE49-F238E27FC236}">
                    <a16:creationId xmlns:a16="http://schemas.microsoft.com/office/drawing/2014/main" id="{140F9278-9D84-82E4-768E-5323D81391D3}"/>
                  </a:ext>
                </a:extLst>
              </p:cNvPr>
              <p:cNvSpPr/>
              <p:nvPr/>
            </p:nvSpPr>
            <p:spPr>
              <a:xfrm>
                <a:off x="2217868"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solidFill>
                <a:schemeClr val="accent4"/>
              </a:solidFill>
              <a:ln w="3983" cap="flat">
                <a:noFill/>
                <a:prstDash val="solid"/>
                <a:miter/>
              </a:ln>
            </p:spPr>
            <p:txBody>
              <a:bodyPr rtlCol="0" anchor="ctr"/>
              <a:lstStyle/>
              <a:p>
                <a:endParaRPr lang="zh-CN" altLang="en-US"/>
              </a:p>
            </p:txBody>
          </p:sp>
          <p:sp>
            <p:nvSpPr>
              <p:cNvPr id="106" name="Freeform: Shape 105">
                <a:extLst>
                  <a:ext uri="{FF2B5EF4-FFF2-40B4-BE49-F238E27FC236}">
                    <a16:creationId xmlns:a16="http://schemas.microsoft.com/office/drawing/2014/main" id="{8911FF4E-3108-D543-BDFF-4140552E99A7}"/>
                  </a:ext>
                </a:extLst>
              </p:cNvPr>
              <p:cNvSpPr/>
              <p:nvPr/>
            </p:nvSpPr>
            <p:spPr>
              <a:xfrm>
                <a:off x="2201011" y="2961409"/>
                <a:ext cx="115563" cy="749169"/>
              </a:xfrm>
              <a:custGeom>
                <a:avLst/>
                <a:gdLst>
                  <a:gd name="connsiteX0" fmla="*/ 43834 w 115563"/>
                  <a:gd name="connsiteY0" fmla="*/ 677440 h 749169"/>
                  <a:gd name="connsiteX1" fmla="*/ 43834 w 115563"/>
                  <a:gd name="connsiteY1" fmla="*/ 71729 h 749169"/>
                  <a:gd name="connsiteX2" fmla="*/ 115563 w 115563"/>
                  <a:gd name="connsiteY2" fmla="*/ 0 h 749169"/>
                  <a:gd name="connsiteX3" fmla="*/ 71729 w 115563"/>
                  <a:gd name="connsiteY3" fmla="*/ 0 h 749169"/>
                  <a:gd name="connsiteX4" fmla="*/ 0 w 115563"/>
                  <a:gd name="connsiteY4" fmla="*/ 71729 h 749169"/>
                  <a:gd name="connsiteX5" fmla="*/ 0 w 115563"/>
                  <a:gd name="connsiteY5" fmla="*/ 677440 h 749169"/>
                  <a:gd name="connsiteX6" fmla="*/ 71729 w 115563"/>
                  <a:gd name="connsiteY6" fmla="*/ 749169 h 749169"/>
                  <a:gd name="connsiteX7" fmla="*/ 115563 w 115563"/>
                  <a:gd name="connsiteY7" fmla="*/ 749169 h 749169"/>
                  <a:gd name="connsiteX8" fmla="*/ 43834 w 115563"/>
                  <a:gd name="connsiteY8" fmla="*/ 67744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63" h="749169">
                    <a:moveTo>
                      <a:pt x="43834" y="677440"/>
                    </a:moveTo>
                    <a:lnTo>
                      <a:pt x="43834" y="71729"/>
                    </a:lnTo>
                    <a:cubicBezTo>
                      <a:pt x="43834" y="32119"/>
                      <a:pt x="75953" y="0"/>
                      <a:pt x="115563" y="0"/>
                    </a:cubicBezTo>
                    <a:lnTo>
                      <a:pt x="71729" y="0"/>
                    </a:lnTo>
                    <a:cubicBezTo>
                      <a:pt x="32119" y="0"/>
                      <a:pt x="0" y="32119"/>
                      <a:pt x="0" y="71729"/>
                    </a:cubicBezTo>
                    <a:lnTo>
                      <a:pt x="0" y="677440"/>
                    </a:lnTo>
                    <a:cubicBezTo>
                      <a:pt x="0" y="717051"/>
                      <a:pt x="32119" y="749169"/>
                      <a:pt x="71729" y="749169"/>
                    </a:cubicBezTo>
                    <a:lnTo>
                      <a:pt x="115563" y="749169"/>
                    </a:lnTo>
                    <a:cubicBezTo>
                      <a:pt x="75953" y="749169"/>
                      <a:pt x="43834" y="717051"/>
                      <a:pt x="43834" y="677440"/>
                    </a:cubicBezTo>
                    <a:close/>
                  </a:path>
                </a:pathLst>
              </a:custGeom>
              <a:solidFill>
                <a:schemeClr val="accent3"/>
              </a:solidFill>
              <a:ln w="3983" cap="flat">
                <a:noFill/>
                <a:prstDash val="solid"/>
                <a:miter/>
              </a:ln>
            </p:spPr>
            <p:txBody>
              <a:bodyPr rtlCol="0" anchor="ctr"/>
              <a:lstStyle/>
              <a:p>
                <a:endParaRPr lang="zh-CN" altLang="en-US"/>
              </a:p>
            </p:txBody>
          </p:sp>
          <p:sp>
            <p:nvSpPr>
              <p:cNvPr id="107" name="Freeform: Shape 106">
                <a:extLst>
                  <a:ext uri="{FF2B5EF4-FFF2-40B4-BE49-F238E27FC236}">
                    <a16:creationId xmlns:a16="http://schemas.microsoft.com/office/drawing/2014/main" id="{AA2F38C9-8AEA-83CE-6B49-8BF82412B5DD}"/>
                  </a:ext>
                </a:extLst>
              </p:cNvPr>
              <p:cNvSpPr/>
              <p:nvPr/>
            </p:nvSpPr>
            <p:spPr>
              <a:xfrm>
                <a:off x="2519806" y="2961409"/>
                <a:ext cx="119548" cy="749169"/>
              </a:xfrm>
              <a:custGeom>
                <a:avLst/>
                <a:gdLst>
                  <a:gd name="connsiteX0" fmla="*/ 47819 w 119548"/>
                  <a:gd name="connsiteY0" fmla="*/ 0 h 749169"/>
                  <a:gd name="connsiteX1" fmla="*/ 0 w 119548"/>
                  <a:gd name="connsiteY1" fmla="*/ 0 h 749169"/>
                  <a:gd name="connsiteX2" fmla="*/ 71729 w 119548"/>
                  <a:gd name="connsiteY2" fmla="*/ 71729 h 749169"/>
                  <a:gd name="connsiteX3" fmla="*/ 71729 w 119548"/>
                  <a:gd name="connsiteY3" fmla="*/ 677440 h 749169"/>
                  <a:gd name="connsiteX4" fmla="*/ 0 w 119548"/>
                  <a:gd name="connsiteY4" fmla="*/ 749169 h 749169"/>
                  <a:gd name="connsiteX5" fmla="*/ 47819 w 119548"/>
                  <a:gd name="connsiteY5" fmla="*/ 749169 h 749169"/>
                  <a:gd name="connsiteX6" fmla="*/ 119548 w 119548"/>
                  <a:gd name="connsiteY6" fmla="*/ 677440 h 749169"/>
                  <a:gd name="connsiteX7" fmla="*/ 119548 w 119548"/>
                  <a:gd name="connsiteY7" fmla="*/ 71729 h 749169"/>
                  <a:gd name="connsiteX8" fmla="*/ 47819 w 119548"/>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48" h="749169">
                    <a:moveTo>
                      <a:pt x="47819" y="0"/>
                    </a:moveTo>
                    <a:lnTo>
                      <a:pt x="0" y="0"/>
                    </a:lnTo>
                    <a:cubicBezTo>
                      <a:pt x="39610" y="0"/>
                      <a:pt x="71729" y="32119"/>
                      <a:pt x="71729" y="71729"/>
                    </a:cubicBezTo>
                    <a:lnTo>
                      <a:pt x="71729" y="677440"/>
                    </a:lnTo>
                    <a:cubicBezTo>
                      <a:pt x="71729" y="717051"/>
                      <a:pt x="39610" y="749169"/>
                      <a:pt x="0" y="749169"/>
                    </a:cubicBezTo>
                    <a:lnTo>
                      <a:pt x="47819" y="749169"/>
                    </a:lnTo>
                    <a:cubicBezTo>
                      <a:pt x="87430" y="749169"/>
                      <a:pt x="119548" y="717051"/>
                      <a:pt x="119548" y="677440"/>
                    </a:cubicBezTo>
                    <a:lnTo>
                      <a:pt x="119548" y="71729"/>
                    </a:lnTo>
                    <a:cubicBezTo>
                      <a:pt x="119548" y="32119"/>
                      <a:pt x="87469" y="0"/>
                      <a:pt x="47819" y="0"/>
                    </a:cubicBezTo>
                    <a:close/>
                  </a:path>
                </a:pathLst>
              </a:custGeom>
              <a:solidFill>
                <a:schemeClr val="accent3"/>
              </a:solidFill>
              <a:ln w="3983" cap="flat">
                <a:noFill/>
                <a:prstDash val="solid"/>
                <a:miter/>
              </a:ln>
            </p:spPr>
            <p:txBody>
              <a:bodyPr rtlCol="0" anchor="ctr"/>
              <a:lstStyle/>
              <a:p>
                <a:endParaRPr lang="zh-CN" altLang="en-US"/>
              </a:p>
            </p:txBody>
          </p:sp>
          <p:sp>
            <p:nvSpPr>
              <p:cNvPr id="108" name="Freeform: Shape 107">
                <a:extLst>
                  <a:ext uri="{FF2B5EF4-FFF2-40B4-BE49-F238E27FC236}">
                    <a16:creationId xmlns:a16="http://schemas.microsoft.com/office/drawing/2014/main" id="{B38F0E48-5D2D-8AC3-3022-986820D79ABC}"/>
                  </a:ext>
                </a:extLst>
              </p:cNvPr>
              <p:cNvSpPr/>
              <p:nvPr/>
            </p:nvSpPr>
            <p:spPr>
              <a:xfrm>
                <a:off x="2201011" y="3614940"/>
                <a:ext cx="438343" cy="95638"/>
              </a:xfrm>
              <a:custGeom>
                <a:avLst/>
                <a:gdLst>
                  <a:gd name="connsiteX0" fmla="*/ 366615 w 438343"/>
                  <a:gd name="connsiteY0" fmla="*/ 71729 h 95638"/>
                  <a:gd name="connsiteX1" fmla="*/ 71729 w 438343"/>
                  <a:gd name="connsiteY1" fmla="*/ 71729 h 95638"/>
                  <a:gd name="connsiteX2" fmla="*/ 0 w 438343"/>
                  <a:gd name="connsiteY2" fmla="*/ 0 h 95638"/>
                  <a:gd name="connsiteX3" fmla="*/ 0 w 438343"/>
                  <a:gd name="connsiteY3" fmla="*/ 23910 h 95638"/>
                  <a:gd name="connsiteX4" fmla="*/ 71729 w 438343"/>
                  <a:gd name="connsiteY4" fmla="*/ 95639 h 95638"/>
                  <a:gd name="connsiteX5" fmla="*/ 366615 w 438343"/>
                  <a:gd name="connsiteY5" fmla="*/ 95639 h 95638"/>
                  <a:gd name="connsiteX6" fmla="*/ 438344 w 438343"/>
                  <a:gd name="connsiteY6" fmla="*/ 23910 h 95638"/>
                  <a:gd name="connsiteX7" fmla="*/ 438344 w 438343"/>
                  <a:gd name="connsiteY7" fmla="*/ 0 h 95638"/>
                  <a:gd name="connsiteX8" fmla="*/ 366615 w 438343"/>
                  <a:gd name="connsiteY8" fmla="*/ 71729 h 9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95638">
                    <a:moveTo>
                      <a:pt x="366615" y="71729"/>
                    </a:moveTo>
                    <a:lnTo>
                      <a:pt x="71729" y="71729"/>
                    </a:lnTo>
                    <a:cubicBezTo>
                      <a:pt x="32119" y="71729"/>
                      <a:pt x="0" y="39610"/>
                      <a:pt x="0" y="0"/>
                    </a:cubicBezTo>
                    <a:lnTo>
                      <a:pt x="0" y="23910"/>
                    </a:lnTo>
                    <a:cubicBezTo>
                      <a:pt x="0" y="63520"/>
                      <a:pt x="32119" y="95639"/>
                      <a:pt x="71729" y="95639"/>
                    </a:cubicBezTo>
                    <a:lnTo>
                      <a:pt x="366615" y="95639"/>
                    </a:lnTo>
                    <a:cubicBezTo>
                      <a:pt x="406225" y="95639"/>
                      <a:pt x="438344" y="63520"/>
                      <a:pt x="438344" y="23910"/>
                    </a:cubicBezTo>
                    <a:lnTo>
                      <a:pt x="438344" y="0"/>
                    </a:lnTo>
                    <a:cubicBezTo>
                      <a:pt x="438344" y="39610"/>
                      <a:pt x="406265" y="71729"/>
                      <a:pt x="366615" y="71729"/>
                    </a:cubicBezTo>
                    <a:close/>
                  </a:path>
                </a:pathLst>
              </a:custGeom>
              <a:solidFill>
                <a:schemeClr val="tx2"/>
              </a:solidFill>
              <a:ln w="3983" cap="flat">
                <a:noFill/>
                <a:prstDash val="solid"/>
                <a:miter/>
              </a:ln>
            </p:spPr>
            <p:txBody>
              <a:bodyPr rtlCol="0" anchor="ctr"/>
              <a:lstStyle/>
              <a:p>
                <a:endParaRPr lang="zh-CN" altLang="en-US"/>
              </a:p>
            </p:txBody>
          </p:sp>
          <p:sp>
            <p:nvSpPr>
              <p:cNvPr id="109" name="Freeform: Shape 108">
                <a:extLst>
                  <a:ext uri="{FF2B5EF4-FFF2-40B4-BE49-F238E27FC236}">
                    <a16:creationId xmlns:a16="http://schemas.microsoft.com/office/drawing/2014/main" id="{7462E165-6E8F-33E7-001B-5A583543108E}"/>
                  </a:ext>
                </a:extLst>
              </p:cNvPr>
              <p:cNvSpPr/>
              <p:nvPr/>
            </p:nvSpPr>
            <p:spPr>
              <a:xfrm>
                <a:off x="2201011" y="2961409"/>
                <a:ext cx="438343" cy="94841"/>
              </a:xfrm>
              <a:custGeom>
                <a:avLst/>
                <a:gdLst>
                  <a:gd name="connsiteX0" fmla="*/ 366615 w 438343"/>
                  <a:gd name="connsiteY0" fmla="*/ 0 h 94841"/>
                  <a:gd name="connsiteX1" fmla="*/ 71729 w 438343"/>
                  <a:gd name="connsiteY1" fmla="*/ 0 h 94841"/>
                  <a:gd name="connsiteX2" fmla="*/ 0 w 438343"/>
                  <a:gd name="connsiteY2" fmla="*/ 71729 h 94841"/>
                  <a:gd name="connsiteX3" fmla="*/ 0 w 438343"/>
                  <a:gd name="connsiteY3" fmla="*/ 94842 h 94841"/>
                  <a:gd name="connsiteX4" fmla="*/ 71729 w 438343"/>
                  <a:gd name="connsiteY4" fmla="*/ 23113 h 94841"/>
                  <a:gd name="connsiteX5" fmla="*/ 366615 w 438343"/>
                  <a:gd name="connsiteY5" fmla="*/ 23113 h 94841"/>
                  <a:gd name="connsiteX6" fmla="*/ 438344 w 438343"/>
                  <a:gd name="connsiteY6" fmla="*/ 94842 h 94841"/>
                  <a:gd name="connsiteX7" fmla="*/ 438344 w 438343"/>
                  <a:gd name="connsiteY7" fmla="*/ 71729 h 94841"/>
                  <a:gd name="connsiteX8" fmla="*/ 366615 w 438343"/>
                  <a:gd name="connsiteY8" fmla="*/ 0 h 9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94841">
                    <a:moveTo>
                      <a:pt x="366615" y="0"/>
                    </a:moveTo>
                    <a:lnTo>
                      <a:pt x="71729" y="0"/>
                    </a:lnTo>
                    <a:cubicBezTo>
                      <a:pt x="32119" y="0"/>
                      <a:pt x="0" y="32119"/>
                      <a:pt x="0" y="71729"/>
                    </a:cubicBezTo>
                    <a:lnTo>
                      <a:pt x="0" y="94842"/>
                    </a:lnTo>
                    <a:cubicBezTo>
                      <a:pt x="0" y="55231"/>
                      <a:pt x="32119" y="23113"/>
                      <a:pt x="71729" y="23113"/>
                    </a:cubicBezTo>
                    <a:lnTo>
                      <a:pt x="366615" y="23113"/>
                    </a:lnTo>
                    <a:cubicBezTo>
                      <a:pt x="406225" y="23113"/>
                      <a:pt x="438344" y="55231"/>
                      <a:pt x="438344" y="94842"/>
                    </a:cubicBezTo>
                    <a:lnTo>
                      <a:pt x="438344" y="71729"/>
                    </a:lnTo>
                    <a:cubicBezTo>
                      <a:pt x="438344" y="32119"/>
                      <a:pt x="406265" y="0"/>
                      <a:pt x="366615" y="0"/>
                    </a:cubicBezTo>
                    <a:close/>
                  </a:path>
                </a:pathLst>
              </a:custGeom>
              <a:solidFill>
                <a:schemeClr val="tx2"/>
              </a:solidFill>
              <a:ln w="3983" cap="flat">
                <a:noFill/>
                <a:prstDash val="solid"/>
                <a:miter/>
              </a:ln>
            </p:spPr>
            <p:txBody>
              <a:bodyPr rtlCol="0" anchor="ctr"/>
              <a:lstStyle/>
              <a:p>
                <a:endParaRPr lang="zh-CN" altLang="en-US"/>
              </a:p>
            </p:txBody>
          </p:sp>
          <p:sp>
            <p:nvSpPr>
              <p:cNvPr id="110" name="Freeform: Shape 109">
                <a:extLst>
                  <a:ext uri="{FF2B5EF4-FFF2-40B4-BE49-F238E27FC236}">
                    <a16:creationId xmlns:a16="http://schemas.microsoft.com/office/drawing/2014/main" id="{8DC08C4B-1CF5-3991-4E01-30ABB84E106E}"/>
                  </a:ext>
                </a:extLst>
              </p:cNvPr>
              <p:cNvSpPr/>
              <p:nvPr/>
            </p:nvSpPr>
            <p:spPr>
              <a:xfrm>
                <a:off x="2201011" y="2961409"/>
                <a:ext cx="438343" cy="749169"/>
              </a:xfrm>
              <a:custGeom>
                <a:avLst/>
                <a:gdLst>
                  <a:gd name="connsiteX0" fmla="*/ 71729 w 438343"/>
                  <a:gd name="connsiteY0" fmla="*/ 0 h 749169"/>
                  <a:gd name="connsiteX1" fmla="*/ 366615 w 438343"/>
                  <a:gd name="connsiteY1" fmla="*/ 0 h 749169"/>
                  <a:gd name="connsiteX2" fmla="*/ 438344 w 438343"/>
                  <a:gd name="connsiteY2" fmla="*/ 71729 h 749169"/>
                  <a:gd name="connsiteX3" fmla="*/ 438344 w 438343"/>
                  <a:gd name="connsiteY3" fmla="*/ 677440 h 749169"/>
                  <a:gd name="connsiteX4" fmla="*/ 366615 w 438343"/>
                  <a:gd name="connsiteY4" fmla="*/ 749169 h 749169"/>
                  <a:gd name="connsiteX5" fmla="*/ 71729 w 438343"/>
                  <a:gd name="connsiteY5" fmla="*/ 749169 h 749169"/>
                  <a:gd name="connsiteX6" fmla="*/ 0 w 438343"/>
                  <a:gd name="connsiteY6" fmla="*/ 677440 h 749169"/>
                  <a:gd name="connsiteX7" fmla="*/ 0 w 438343"/>
                  <a:gd name="connsiteY7" fmla="*/ 71729 h 749169"/>
                  <a:gd name="connsiteX8" fmla="*/ 71729 w 438343"/>
                  <a:gd name="connsiteY8" fmla="*/ 0 h 74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43" h="749169">
                    <a:moveTo>
                      <a:pt x="71729" y="0"/>
                    </a:moveTo>
                    <a:lnTo>
                      <a:pt x="366615" y="0"/>
                    </a:lnTo>
                    <a:cubicBezTo>
                      <a:pt x="406225" y="0"/>
                      <a:pt x="438344" y="32119"/>
                      <a:pt x="438344" y="71729"/>
                    </a:cubicBezTo>
                    <a:lnTo>
                      <a:pt x="438344" y="677440"/>
                    </a:lnTo>
                    <a:cubicBezTo>
                      <a:pt x="438344" y="717051"/>
                      <a:pt x="406225" y="749169"/>
                      <a:pt x="366615" y="749169"/>
                    </a:cubicBezTo>
                    <a:lnTo>
                      <a:pt x="71729" y="749169"/>
                    </a:lnTo>
                    <a:cubicBezTo>
                      <a:pt x="32119" y="749169"/>
                      <a:pt x="0" y="717051"/>
                      <a:pt x="0" y="677440"/>
                    </a:cubicBezTo>
                    <a:lnTo>
                      <a:pt x="0" y="71729"/>
                    </a:lnTo>
                    <a:cubicBezTo>
                      <a:pt x="0" y="32119"/>
                      <a:pt x="32119" y="0"/>
                      <a:pt x="71729" y="0"/>
                    </a:cubicBezTo>
                    <a:close/>
                  </a:path>
                </a:pathLst>
              </a:custGeom>
              <a:noFill/>
              <a:ln w="23900" cap="rnd">
                <a:solidFill>
                  <a:schemeClr val="accent4"/>
                </a:solidFill>
                <a:prstDash val="solid"/>
                <a:round/>
              </a:ln>
            </p:spPr>
            <p:txBody>
              <a:bodyPr rtlCol="0" anchor="ctr"/>
              <a:lstStyle/>
              <a:p>
                <a:endParaRPr lang="zh-CN" altLang="en-US"/>
              </a:p>
            </p:txBody>
          </p:sp>
          <p:sp>
            <p:nvSpPr>
              <p:cNvPr id="111" name="Freeform: Shape 110">
                <a:extLst>
                  <a:ext uri="{FF2B5EF4-FFF2-40B4-BE49-F238E27FC236}">
                    <a16:creationId xmlns:a16="http://schemas.microsoft.com/office/drawing/2014/main" id="{E5DB37AB-5B00-07DA-6182-4DC315DE6D2D}"/>
                  </a:ext>
                </a:extLst>
              </p:cNvPr>
              <p:cNvSpPr/>
              <p:nvPr/>
            </p:nvSpPr>
            <p:spPr>
              <a:xfrm>
                <a:off x="2252456" y="3013692"/>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4" y="48935"/>
                      <a:pt x="0" y="37981"/>
                      <a:pt x="0" y="24468"/>
                    </a:cubicBezTo>
                    <a:cubicBezTo>
                      <a:pt x="0" y="10955"/>
                      <a:pt x="10954" y="0"/>
                      <a:pt x="24468" y="0"/>
                    </a:cubicBezTo>
                    <a:cubicBezTo>
                      <a:pt x="37981" y="0"/>
                      <a:pt x="48935" y="10955"/>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112" name="Freeform: Shape 111">
                <a:extLst>
                  <a:ext uri="{FF2B5EF4-FFF2-40B4-BE49-F238E27FC236}">
                    <a16:creationId xmlns:a16="http://schemas.microsoft.com/office/drawing/2014/main" id="{3FD96900-E9AD-AA4C-B4B4-C6E3215FDC31}"/>
                  </a:ext>
                </a:extLst>
              </p:cNvPr>
              <p:cNvSpPr/>
              <p:nvPr/>
            </p:nvSpPr>
            <p:spPr>
              <a:xfrm>
                <a:off x="2538974" y="3013692"/>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5"/>
                      <a:pt x="10955" y="0"/>
                      <a:pt x="24468" y="0"/>
                    </a:cubicBezTo>
                    <a:cubicBezTo>
                      <a:pt x="37981" y="0"/>
                      <a:pt x="48935" y="10955"/>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113" name="Freeform: Shape 112">
                <a:extLst>
                  <a:ext uri="{FF2B5EF4-FFF2-40B4-BE49-F238E27FC236}">
                    <a16:creationId xmlns:a16="http://schemas.microsoft.com/office/drawing/2014/main" id="{97B88B75-8537-E0A7-C706-E9ED1DF1E965}"/>
                  </a:ext>
                </a:extLst>
              </p:cNvPr>
              <p:cNvSpPr/>
              <p:nvPr/>
            </p:nvSpPr>
            <p:spPr>
              <a:xfrm>
                <a:off x="2255525" y="3617291"/>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4"/>
                      <a:pt x="10955" y="0"/>
                      <a:pt x="24468" y="0"/>
                    </a:cubicBezTo>
                    <a:cubicBezTo>
                      <a:pt x="37981" y="0"/>
                      <a:pt x="48935" y="10954"/>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114" name="Freeform: Shape 113">
                <a:extLst>
                  <a:ext uri="{FF2B5EF4-FFF2-40B4-BE49-F238E27FC236}">
                    <a16:creationId xmlns:a16="http://schemas.microsoft.com/office/drawing/2014/main" id="{191CE6C3-C96E-6EB2-45FC-C659F459C512}"/>
                  </a:ext>
                </a:extLst>
              </p:cNvPr>
              <p:cNvSpPr/>
              <p:nvPr/>
            </p:nvSpPr>
            <p:spPr>
              <a:xfrm>
                <a:off x="2542042" y="3617291"/>
                <a:ext cx="48935" cy="48935"/>
              </a:xfrm>
              <a:custGeom>
                <a:avLst/>
                <a:gdLst>
                  <a:gd name="connsiteX0" fmla="*/ 48935 w 48935"/>
                  <a:gd name="connsiteY0" fmla="*/ 24468 h 48935"/>
                  <a:gd name="connsiteX1" fmla="*/ 24468 w 48935"/>
                  <a:gd name="connsiteY1" fmla="*/ 48935 h 48935"/>
                  <a:gd name="connsiteX2" fmla="*/ 0 w 48935"/>
                  <a:gd name="connsiteY2" fmla="*/ 24468 h 48935"/>
                  <a:gd name="connsiteX3" fmla="*/ 24468 w 48935"/>
                  <a:gd name="connsiteY3" fmla="*/ 0 h 48935"/>
                  <a:gd name="connsiteX4" fmla="*/ 48935 w 48935"/>
                  <a:gd name="connsiteY4" fmla="*/ 24468 h 4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5" h="48935">
                    <a:moveTo>
                      <a:pt x="48935" y="24468"/>
                    </a:moveTo>
                    <a:cubicBezTo>
                      <a:pt x="48935" y="37981"/>
                      <a:pt x="37981" y="48935"/>
                      <a:pt x="24468" y="48935"/>
                    </a:cubicBezTo>
                    <a:cubicBezTo>
                      <a:pt x="10955" y="48935"/>
                      <a:pt x="0" y="37981"/>
                      <a:pt x="0" y="24468"/>
                    </a:cubicBezTo>
                    <a:cubicBezTo>
                      <a:pt x="0" y="10954"/>
                      <a:pt x="10955" y="0"/>
                      <a:pt x="24468" y="0"/>
                    </a:cubicBezTo>
                    <a:cubicBezTo>
                      <a:pt x="37981" y="0"/>
                      <a:pt x="48935" y="10954"/>
                      <a:pt x="48935" y="24468"/>
                    </a:cubicBezTo>
                    <a:close/>
                  </a:path>
                </a:pathLst>
              </a:custGeom>
              <a:solidFill>
                <a:schemeClr val="accent3"/>
              </a:solidFill>
              <a:ln w="3983" cap="flat">
                <a:noFill/>
                <a:prstDash val="solid"/>
                <a:miter/>
              </a:ln>
            </p:spPr>
            <p:txBody>
              <a:bodyPr rtlCol="0" anchor="ctr"/>
              <a:lstStyle/>
              <a:p>
                <a:endParaRPr lang="zh-CN" altLang="en-US"/>
              </a:p>
            </p:txBody>
          </p:sp>
          <p:sp>
            <p:nvSpPr>
              <p:cNvPr id="117" name="Freeform: Shape 116">
                <a:extLst>
                  <a:ext uri="{FF2B5EF4-FFF2-40B4-BE49-F238E27FC236}">
                    <a16:creationId xmlns:a16="http://schemas.microsoft.com/office/drawing/2014/main" id="{57B77160-D9E9-1E01-B1B5-28FED54C8920}"/>
                  </a:ext>
                </a:extLst>
              </p:cNvPr>
              <p:cNvSpPr/>
              <p:nvPr/>
            </p:nvSpPr>
            <p:spPr>
              <a:xfrm>
                <a:off x="2315657" y="3082233"/>
                <a:ext cx="215186" cy="215186"/>
              </a:xfrm>
              <a:custGeom>
                <a:avLst/>
                <a:gdLst>
                  <a:gd name="connsiteX0" fmla="*/ 215187 w 215186"/>
                  <a:gd name="connsiteY0" fmla="*/ 107593 h 215186"/>
                  <a:gd name="connsiteX1" fmla="*/ 107593 w 215186"/>
                  <a:gd name="connsiteY1" fmla="*/ 215187 h 215186"/>
                  <a:gd name="connsiteX2" fmla="*/ 0 w 215186"/>
                  <a:gd name="connsiteY2" fmla="*/ 107593 h 215186"/>
                  <a:gd name="connsiteX3" fmla="*/ 107593 w 215186"/>
                  <a:gd name="connsiteY3" fmla="*/ 0 h 215186"/>
                  <a:gd name="connsiteX4" fmla="*/ 215187 w 215186"/>
                  <a:gd name="connsiteY4" fmla="*/ 107593 h 21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86" h="215186">
                    <a:moveTo>
                      <a:pt x="215187" y="107593"/>
                    </a:moveTo>
                    <a:cubicBezTo>
                      <a:pt x="215187" y="167016"/>
                      <a:pt x="167016" y="215187"/>
                      <a:pt x="107593" y="215187"/>
                    </a:cubicBezTo>
                    <a:cubicBezTo>
                      <a:pt x="48171" y="215187"/>
                      <a:pt x="0" y="167016"/>
                      <a:pt x="0" y="107593"/>
                    </a:cubicBezTo>
                    <a:cubicBezTo>
                      <a:pt x="0" y="48171"/>
                      <a:pt x="48171" y="0"/>
                      <a:pt x="107593" y="0"/>
                    </a:cubicBezTo>
                    <a:cubicBezTo>
                      <a:pt x="167016" y="0"/>
                      <a:pt x="215187" y="48171"/>
                      <a:pt x="215187" y="107593"/>
                    </a:cubicBezTo>
                    <a:close/>
                  </a:path>
                </a:pathLst>
              </a:custGeom>
              <a:solidFill>
                <a:schemeClr val="accent3"/>
              </a:solidFill>
              <a:ln w="3983" cap="flat">
                <a:noFill/>
                <a:prstDash val="solid"/>
                <a:miter/>
              </a:ln>
            </p:spPr>
            <p:txBody>
              <a:bodyPr rtlCol="0" anchor="ctr"/>
              <a:lstStyle/>
              <a:p>
                <a:endParaRPr lang="zh-CN" altLang="en-US"/>
              </a:p>
            </p:txBody>
          </p:sp>
          <p:sp>
            <p:nvSpPr>
              <p:cNvPr id="118" name="Freeform: Shape 117">
                <a:extLst>
                  <a:ext uri="{FF2B5EF4-FFF2-40B4-BE49-F238E27FC236}">
                    <a16:creationId xmlns:a16="http://schemas.microsoft.com/office/drawing/2014/main" id="{792AEABD-8547-62BA-6B5C-E6461EE416B5}"/>
                  </a:ext>
                </a:extLst>
              </p:cNvPr>
              <p:cNvSpPr/>
              <p:nvPr/>
            </p:nvSpPr>
            <p:spPr>
              <a:xfrm>
                <a:off x="2307688" y="3074263"/>
                <a:ext cx="231126" cy="231126"/>
              </a:xfrm>
              <a:custGeom>
                <a:avLst/>
                <a:gdLst>
                  <a:gd name="connsiteX0" fmla="*/ 231127 w 231126"/>
                  <a:gd name="connsiteY0" fmla="*/ 115563 h 231126"/>
                  <a:gd name="connsiteX1" fmla="*/ 115563 w 231126"/>
                  <a:gd name="connsiteY1" fmla="*/ 231127 h 231126"/>
                  <a:gd name="connsiteX2" fmla="*/ 0 w 231126"/>
                  <a:gd name="connsiteY2" fmla="*/ 115563 h 231126"/>
                  <a:gd name="connsiteX3" fmla="*/ 115563 w 231126"/>
                  <a:gd name="connsiteY3" fmla="*/ 0 h 231126"/>
                  <a:gd name="connsiteX4" fmla="*/ 231127 w 231126"/>
                  <a:gd name="connsiteY4" fmla="*/ 115563 h 23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126" h="231126">
                    <a:moveTo>
                      <a:pt x="231127" y="115563"/>
                    </a:moveTo>
                    <a:cubicBezTo>
                      <a:pt x="231127" y="179387"/>
                      <a:pt x="179387" y="231127"/>
                      <a:pt x="115563" y="231127"/>
                    </a:cubicBezTo>
                    <a:cubicBezTo>
                      <a:pt x="51739" y="231127"/>
                      <a:pt x="0" y="179387"/>
                      <a:pt x="0" y="115563"/>
                    </a:cubicBezTo>
                    <a:cubicBezTo>
                      <a:pt x="0" y="51739"/>
                      <a:pt x="51739" y="0"/>
                      <a:pt x="115563" y="0"/>
                    </a:cubicBezTo>
                    <a:cubicBezTo>
                      <a:pt x="179387" y="0"/>
                      <a:pt x="231127" y="51739"/>
                      <a:pt x="231127" y="115563"/>
                    </a:cubicBezTo>
                    <a:close/>
                  </a:path>
                </a:pathLst>
              </a:custGeom>
              <a:noFill/>
              <a:ln w="3983" cap="flat">
                <a:solidFill>
                  <a:schemeClr val="accent4">
                    <a:alpha val="28000"/>
                  </a:schemeClr>
                </a:solidFill>
                <a:prstDash val="solid"/>
                <a:miter/>
              </a:ln>
            </p:spPr>
            <p:txBody>
              <a:bodyPr rtlCol="0" anchor="ctr"/>
              <a:lstStyle/>
              <a:p>
                <a:endParaRPr lang="zh-CN" altLang="en-US"/>
              </a:p>
            </p:txBody>
          </p:sp>
          <p:sp>
            <p:nvSpPr>
              <p:cNvPr id="119" name="Freeform: Shape 118">
                <a:extLst>
                  <a:ext uri="{FF2B5EF4-FFF2-40B4-BE49-F238E27FC236}">
                    <a16:creationId xmlns:a16="http://schemas.microsoft.com/office/drawing/2014/main" id="{427617C6-DDA7-3F69-4AA1-8DFB0E6EFD38}"/>
                  </a:ext>
                </a:extLst>
              </p:cNvPr>
              <p:cNvSpPr/>
              <p:nvPr/>
            </p:nvSpPr>
            <p:spPr>
              <a:xfrm>
                <a:off x="2343552" y="3110127"/>
                <a:ext cx="159397" cy="159397"/>
              </a:xfrm>
              <a:custGeom>
                <a:avLst/>
                <a:gdLst>
                  <a:gd name="connsiteX0" fmla="*/ 159398 w 159397"/>
                  <a:gd name="connsiteY0" fmla="*/ 79699 h 159397"/>
                  <a:gd name="connsiteX1" fmla="*/ 79699 w 159397"/>
                  <a:gd name="connsiteY1" fmla="*/ 159398 h 159397"/>
                  <a:gd name="connsiteX2" fmla="*/ 0 w 159397"/>
                  <a:gd name="connsiteY2" fmla="*/ 79699 h 159397"/>
                  <a:gd name="connsiteX3" fmla="*/ 79699 w 159397"/>
                  <a:gd name="connsiteY3" fmla="*/ 0 h 159397"/>
                  <a:gd name="connsiteX4" fmla="*/ 159398 w 159397"/>
                  <a:gd name="connsiteY4" fmla="*/ 79699 h 15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97" h="159397">
                    <a:moveTo>
                      <a:pt x="159398" y="79699"/>
                    </a:moveTo>
                    <a:cubicBezTo>
                      <a:pt x="159398" y="123715"/>
                      <a:pt x="123715" y="159398"/>
                      <a:pt x="79699" y="159398"/>
                    </a:cubicBezTo>
                    <a:cubicBezTo>
                      <a:pt x="35682" y="159398"/>
                      <a:pt x="0" y="123715"/>
                      <a:pt x="0" y="79699"/>
                    </a:cubicBezTo>
                    <a:cubicBezTo>
                      <a:pt x="0" y="35682"/>
                      <a:pt x="35682" y="0"/>
                      <a:pt x="79699" y="0"/>
                    </a:cubicBezTo>
                    <a:cubicBezTo>
                      <a:pt x="123715" y="0"/>
                      <a:pt x="159398" y="35682"/>
                      <a:pt x="159398" y="79699"/>
                    </a:cubicBezTo>
                    <a:close/>
                  </a:path>
                </a:pathLst>
              </a:custGeom>
              <a:solidFill>
                <a:schemeClr val="bg1"/>
              </a:solidFill>
              <a:ln w="3983" cap="flat">
                <a:noFill/>
                <a:prstDash val="solid"/>
                <a:miter/>
              </a:ln>
            </p:spPr>
            <p:txBody>
              <a:bodyPr rtlCol="0" anchor="ctr"/>
              <a:lstStyle/>
              <a:p>
                <a:endParaRPr lang="zh-CN" altLang="en-US"/>
              </a:p>
            </p:txBody>
          </p:sp>
          <p:sp>
            <p:nvSpPr>
              <p:cNvPr id="120" name="Freeform: Shape 119">
                <a:extLst>
                  <a:ext uri="{FF2B5EF4-FFF2-40B4-BE49-F238E27FC236}">
                    <a16:creationId xmlns:a16="http://schemas.microsoft.com/office/drawing/2014/main" id="{3A0A9000-50C7-E9C9-F6F4-5ED85078E7B7}"/>
                  </a:ext>
                </a:extLst>
              </p:cNvPr>
              <p:cNvSpPr/>
              <p:nvPr/>
            </p:nvSpPr>
            <p:spPr>
              <a:xfrm>
                <a:off x="2288679" y="3339939"/>
                <a:ext cx="263006" cy="263006"/>
              </a:xfrm>
              <a:custGeom>
                <a:avLst/>
                <a:gdLst>
                  <a:gd name="connsiteX0" fmla="*/ 263006 w 263006"/>
                  <a:gd name="connsiteY0" fmla="*/ 131503 h 263006"/>
                  <a:gd name="connsiteX1" fmla="*/ 131503 w 263006"/>
                  <a:gd name="connsiteY1" fmla="*/ 263006 h 263006"/>
                  <a:gd name="connsiteX2" fmla="*/ 0 w 263006"/>
                  <a:gd name="connsiteY2" fmla="*/ 131503 h 263006"/>
                  <a:gd name="connsiteX3" fmla="*/ 131503 w 263006"/>
                  <a:gd name="connsiteY3" fmla="*/ 0 h 263006"/>
                  <a:gd name="connsiteX4" fmla="*/ 263006 w 263006"/>
                  <a:gd name="connsiteY4" fmla="*/ 131503 h 26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06" h="263006">
                    <a:moveTo>
                      <a:pt x="263006" y="131503"/>
                    </a:moveTo>
                    <a:cubicBezTo>
                      <a:pt x="263006" y="204130"/>
                      <a:pt x="204130" y="263006"/>
                      <a:pt x="131503" y="263006"/>
                    </a:cubicBezTo>
                    <a:cubicBezTo>
                      <a:pt x="58876" y="263006"/>
                      <a:pt x="0" y="204130"/>
                      <a:pt x="0" y="131503"/>
                    </a:cubicBezTo>
                    <a:cubicBezTo>
                      <a:pt x="0" y="58876"/>
                      <a:pt x="58876" y="0"/>
                      <a:pt x="131503" y="0"/>
                    </a:cubicBezTo>
                    <a:cubicBezTo>
                      <a:pt x="204130" y="0"/>
                      <a:pt x="263006" y="58876"/>
                      <a:pt x="263006" y="131503"/>
                    </a:cubicBezTo>
                    <a:close/>
                  </a:path>
                </a:pathLst>
              </a:custGeom>
              <a:noFill/>
              <a:ln w="3983" cap="flat">
                <a:solidFill>
                  <a:schemeClr val="accent4">
                    <a:alpha val="28000"/>
                  </a:schemeClr>
                </a:solidFill>
                <a:prstDash val="solid"/>
                <a:miter/>
              </a:ln>
            </p:spPr>
            <p:txBody>
              <a:bodyPr rtlCol="0" anchor="ctr"/>
              <a:lstStyle/>
              <a:p>
                <a:endParaRPr lang="zh-CN" altLang="en-US"/>
              </a:p>
            </p:txBody>
          </p:sp>
          <p:sp>
            <p:nvSpPr>
              <p:cNvPr id="121" name="Freeform: Shape 120">
                <a:extLst>
                  <a:ext uri="{FF2B5EF4-FFF2-40B4-BE49-F238E27FC236}">
                    <a16:creationId xmlns:a16="http://schemas.microsoft.com/office/drawing/2014/main" id="{0C579F3B-4E59-657E-DD25-CE6A8A2AA9B2}"/>
                  </a:ext>
                </a:extLst>
              </p:cNvPr>
              <p:cNvSpPr/>
              <p:nvPr/>
            </p:nvSpPr>
            <p:spPr>
              <a:xfrm>
                <a:off x="2296649" y="3347909"/>
                <a:ext cx="247066" cy="247066"/>
              </a:xfrm>
              <a:custGeom>
                <a:avLst/>
                <a:gdLst>
                  <a:gd name="connsiteX0" fmla="*/ 247066 w 247066"/>
                  <a:gd name="connsiteY0" fmla="*/ 123533 h 247066"/>
                  <a:gd name="connsiteX1" fmla="*/ 123533 w 247066"/>
                  <a:gd name="connsiteY1" fmla="*/ 247066 h 247066"/>
                  <a:gd name="connsiteX2" fmla="*/ 0 w 247066"/>
                  <a:gd name="connsiteY2" fmla="*/ 123533 h 247066"/>
                  <a:gd name="connsiteX3" fmla="*/ 123533 w 247066"/>
                  <a:gd name="connsiteY3" fmla="*/ 0 h 247066"/>
                  <a:gd name="connsiteX4" fmla="*/ 247066 w 247066"/>
                  <a:gd name="connsiteY4" fmla="*/ 123533 h 247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066" h="247066">
                    <a:moveTo>
                      <a:pt x="247066" y="123533"/>
                    </a:moveTo>
                    <a:cubicBezTo>
                      <a:pt x="247066" y="191759"/>
                      <a:pt x="191759" y="247066"/>
                      <a:pt x="123533" y="247066"/>
                    </a:cubicBezTo>
                    <a:cubicBezTo>
                      <a:pt x="55308" y="247066"/>
                      <a:pt x="0" y="191759"/>
                      <a:pt x="0" y="123533"/>
                    </a:cubicBezTo>
                    <a:cubicBezTo>
                      <a:pt x="0" y="55308"/>
                      <a:pt x="55308" y="0"/>
                      <a:pt x="123533" y="0"/>
                    </a:cubicBezTo>
                    <a:cubicBezTo>
                      <a:pt x="191759" y="0"/>
                      <a:pt x="247066" y="55308"/>
                      <a:pt x="247066" y="123533"/>
                    </a:cubicBezTo>
                    <a:close/>
                  </a:path>
                </a:pathLst>
              </a:custGeom>
              <a:solidFill>
                <a:schemeClr val="accent3"/>
              </a:solidFill>
              <a:ln w="3983" cap="flat">
                <a:noFill/>
                <a:prstDash val="solid"/>
                <a:miter/>
              </a:ln>
            </p:spPr>
            <p:txBody>
              <a:bodyPr rtlCol="0" anchor="ctr"/>
              <a:lstStyle/>
              <a:p>
                <a:endParaRPr lang="zh-CN" altLang="en-US"/>
              </a:p>
            </p:txBody>
          </p:sp>
          <p:sp>
            <p:nvSpPr>
              <p:cNvPr id="122" name="Freeform: Shape 121">
                <a:extLst>
                  <a:ext uri="{FF2B5EF4-FFF2-40B4-BE49-F238E27FC236}">
                    <a16:creationId xmlns:a16="http://schemas.microsoft.com/office/drawing/2014/main" id="{AC03AA55-A4BF-7718-9F51-638F8FCA1E84}"/>
                  </a:ext>
                </a:extLst>
              </p:cNvPr>
              <p:cNvSpPr/>
              <p:nvPr/>
            </p:nvSpPr>
            <p:spPr>
              <a:xfrm>
                <a:off x="2316574" y="3367833"/>
                <a:ext cx="207217" cy="207216"/>
              </a:xfrm>
              <a:custGeom>
                <a:avLst/>
                <a:gdLst>
                  <a:gd name="connsiteX0" fmla="*/ 207217 w 207217"/>
                  <a:gd name="connsiteY0" fmla="*/ 103608 h 207216"/>
                  <a:gd name="connsiteX1" fmla="*/ 103609 w 207217"/>
                  <a:gd name="connsiteY1" fmla="*/ 207217 h 207216"/>
                  <a:gd name="connsiteX2" fmla="*/ 0 w 207217"/>
                  <a:gd name="connsiteY2" fmla="*/ 103608 h 207216"/>
                  <a:gd name="connsiteX3" fmla="*/ 103609 w 207217"/>
                  <a:gd name="connsiteY3" fmla="*/ 0 h 207216"/>
                  <a:gd name="connsiteX4" fmla="*/ 207217 w 207217"/>
                  <a:gd name="connsiteY4" fmla="*/ 103608 h 207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17" h="207216">
                    <a:moveTo>
                      <a:pt x="207217" y="103608"/>
                    </a:moveTo>
                    <a:cubicBezTo>
                      <a:pt x="207217" y="160830"/>
                      <a:pt x="160830" y="207217"/>
                      <a:pt x="103609" y="207217"/>
                    </a:cubicBezTo>
                    <a:cubicBezTo>
                      <a:pt x="46387" y="207217"/>
                      <a:pt x="0" y="160830"/>
                      <a:pt x="0" y="103608"/>
                    </a:cubicBezTo>
                    <a:cubicBezTo>
                      <a:pt x="0" y="46387"/>
                      <a:pt x="46387" y="0"/>
                      <a:pt x="103609" y="0"/>
                    </a:cubicBezTo>
                    <a:cubicBezTo>
                      <a:pt x="160830" y="0"/>
                      <a:pt x="207217" y="46387"/>
                      <a:pt x="207217" y="103608"/>
                    </a:cubicBezTo>
                    <a:close/>
                  </a:path>
                </a:pathLst>
              </a:custGeom>
              <a:solidFill>
                <a:schemeClr val="bg1"/>
              </a:solidFill>
              <a:ln w="3983" cap="flat">
                <a:noFill/>
                <a:prstDash val="solid"/>
                <a:miter/>
              </a:ln>
            </p:spPr>
            <p:txBody>
              <a:bodyPr rtlCol="0" anchor="ctr"/>
              <a:lstStyle/>
              <a:p>
                <a:endParaRPr lang="zh-CN" altLang="en-US"/>
              </a:p>
            </p:txBody>
          </p:sp>
          <p:sp>
            <p:nvSpPr>
              <p:cNvPr id="123" name="Freeform: Shape 122">
                <a:extLst>
                  <a:ext uri="{FF2B5EF4-FFF2-40B4-BE49-F238E27FC236}">
                    <a16:creationId xmlns:a16="http://schemas.microsoft.com/office/drawing/2014/main" id="{ABE98767-4795-719D-EF79-03EB8ED4CE7E}"/>
                  </a:ext>
                </a:extLst>
              </p:cNvPr>
              <p:cNvSpPr/>
              <p:nvPr/>
            </p:nvSpPr>
            <p:spPr>
              <a:xfrm>
                <a:off x="2372363" y="3423623"/>
                <a:ext cx="95638" cy="95638"/>
              </a:xfrm>
              <a:custGeom>
                <a:avLst/>
                <a:gdLst>
                  <a:gd name="connsiteX0" fmla="*/ 95639 w 95638"/>
                  <a:gd name="connsiteY0" fmla="*/ 47819 h 95638"/>
                  <a:gd name="connsiteX1" fmla="*/ 47819 w 95638"/>
                  <a:gd name="connsiteY1" fmla="*/ 95639 h 95638"/>
                  <a:gd name="connsiteX2" fmla="*/ 0 w 95638"/>
                  <a:gd name="connsiteY2" fmla="*/ 47819 h 95638"/>
                  <a:gd name="connsiteX3" fmla="*/ 47819 w 95638"/>
                  <a:gd name="connsiteY3" fmla="*/ 0 h 95638"/>
                  <a:gd name="connsiteX4" fmla="*/ 95639 w 95638"/>
                  <a:gd name="connsiteY4" fmla="*/ 47819 h 9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38" h="95638">
                    <a:moveTo>
                      <a:pt x="95639" y="47819"/>
                    </a:moveTo>
                    <a:cubicBezTo>
                      <a:pt x="95639" y="74229"/>
                      <a:pt x="74229" y="95639"/>
                      <a:pt x="47819" y="95639"/>
                    </a:cubicBezTo>
                    <a:cubicBezTo>
                      <a:pt x="21409" y="95639"/>
                      <a:pt x="0" y="74229"/>
                      <a:pt x="0" y="47819"/>
                    </a:cubicBezTo>
                    <a:cubicBezTo>
                      <a:pt x="0" y="21409"/>
                      <a:pt x="21409" y="0"/>
                      <a:pt x="47819" y="0"/>
                    </a:cubicBezTo>
                    <a:cubicBezTo>
                      <a:pt x="74229" y="0"/>
                      <a:pt x="95639" y="21409"/>
                      <a:pt x="95639" y="47819"/>
                    </a:cubicBezTo>
                    <a:close/>
                  </a:path>
                </a:pathLst>
              </a:custGeom>
              <a:solidFill>
                <a:schemeClr val="accent4"/>
              </a:solidFill>
              <a:ln w="3983" cap="flat">
                <a:noFill/>
                <a:prstDash val="solid"/>
                <a:miter/>
              </a:ln>
            </p:spPr>
            <p:txBody>
              <a:bodyPr rtlCol="0" anchor="ctr"/>
              <a:lstStyle/>
              <a:p>
                <a:endParaRPr lang="zh-CN" altLang="en-US"/>
              </a:p>
            </p:txBody>
          </p:sp>
          <p:sp>
            <p:nvSpPr>
              <p:cNvPr id="124" name="Freeform: Shape 123">
                <a:extLst>
                  <a:ext uri="{FF2B5EF4-FFF2-40B4-BE49-F238E27FC236}">
                    <a16:creationId xmlns:a16="http://schemas.microsoft.com/office/drawing/2014/main" id="{A7CFCF6B-C367-519A-FA1E-03BADC0A58BD}"/>
                  </a:ext>
                </a:extLst>
              </p:cNvPr>
              <p:cNvSpPr/>
              <p:nvPr/>
            </p:nvSpPr>
            <p:spPr>
              <a:xfrm>
                <a:off x="2391371" y="3157947"/>
                <a:ext cx="63759" cy="63759"/>
              </a:xfrm>
              <a:custGeom>
                <a:avLst/>
                <a:gdLst>
                  <a:gd name="connsiteX0" fmla="*/ 63759 w 63759"/>
                  <a:gd name="connsiteY0" fmla="*/ 31880 h 63759"/>
                  <a:gd name="connsiteX1" fmla="*/ 31880 w 63759"/>
                  <a:gd name="connsiteY1" fmla="*/ 63759 h 63759"/>
                  <a:gd name="connsiteX2" fmla="*/ 0 w 63759"/>
                  <a:gd name="connsiteY2" fmla="*/ 31880 h 63759"/>
                  <a:gd name="connsiteX3" fmla="*/ 31880 w 63759"/>
                  <a:gd name="connsiteY3" fmla="*/ 0 h 63759"/>
                  <a:gd name="connsiteX4" fmla="*/ 63759 w 63759"/>
                  <a:gd name="connsiteY4" fmla="*/ 31880 h 6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59" h="63759">
                    <a:moveTo>
                      <a:pt x="63759" y="31880"/>
                    </a:moveTo>
                    <a:cubicBezTo>
                      <a:pt x="63759" y="49486"/>
                      <a:pt x="49486" y="63759"/>
                      <a:pt x="31880" y="63759"/>
                    </a:cubicBezTo>
                    <a:cubicBezTo>
                      <a:pt x="14273" y="63759"/>
                      <a:pt x="0" y="49486"/>
                      <a:pt x="0" y="31880"/>
                    </a:cubicBezTo>
                    <a:cubicBezTo>
                      <a:pt x="0" y="14273"/>
                      <a:pt x="14273" y="0"/>
                      <a:pt x="31880" y="0"/>
                    </a:cubicBezTo>
                    <a:cubicBezTo>
                      <a:pt x="49486" y="0"/>
                      <a:pt x="63759" y="14273"/>
                      <a:pt x="63759" y="31880"/>
                    </a:cubicBezTo>
                    <a:close/>
                  </a:path>
                </a:pathLst>
              </a:custGeom>
              <a:solidFill>
                <a:schemeClr val="accent4"/>
              </a:solidFill>
              <a:ln w="3983" cap="flat">
                <a:noFill/>
                <a:prstDash val="solid"/>
                <a:miter/>
              </a:ln>
            </p:spPr>
            <p:txBody>
              <a:bodyPr rtlCol="0" anchor="ctr"/>
              <a:lstStyle/>
              <a:p>
                <a:endParaRPr lang="zh-CN" altLang="en-US"/>
              </a:p>
            </p:txBody>
          </p:sp>
          <p:sp>
            <p:nvSpPr>
              <p:cNvPr id="125" name="Freeform: Shape 124">
                <a:extLst>
                  <a:ext uri="{FF2B5EF4-FFF2-40B4-BE49-F238E27FC236}">
                    <a16:creationId xmlns:a16="http://schemas.microsoft.com/office/drawing/2014/main" id="{547911C5-0967-4724-9E99-CDF90EA01049}"/>
                  </a:ext>
                </a:extLst>
              </p:cNvPr>
              <p:cNvSpPr/>
              <p:nvPr/>
            </p:nvSpPr>
            <p:spPr>
              <a:xfrm>
                <a:off x="2275928" y="3715560"/>
                <a:ext cx="86154" cy="31879"/>
              </a:xfrm>
              <a:custGeom>
                <a:avLst/>
                <a:gdLst>
                  <a:gd name="connsiteX0" fmla="*/ 0 w 86154"/>
                  <a:gd name="connsiteY0" fmla="*/ 0 h 31879"/>
                  <a:gd name="connsiteX1" fmla="*/ 86154 w 86154"/>
                  <a:gd name="connsiteY1" fmla="*/ 0 h 31879"/>
                  <a:gd name="connsiteX2" fmla="*/ 86154 w 86154"/>
                  <a:gd name="connsiteY2" fmla="*/ 31880 h 31879"/>
                  <a:gd name="connsiteX3" fmla="*/ 0 w 86154"/>
                  <a:gd name="connsiteY3" fmla="*/ 31880 h 31879"/>
                </a:gdLst>
                <a:ahLst/>
                <a:cxnLst>
                  <a:cxn ang="0">
                    <a:pos x="connsiteX0" y="connsiteY0"/>
                  </a:cxn>
                  <a:cxn ang="0">
                    <a:pos x="connsiteX1" y="connsiteY1"/>
                  </a:cxn>
                  <a:cxn ang="0">
                    <a:pos x="connsiteX2" y="connsiteY2"/>
                  </a:cxn>
                  <a:cxn ang="0">
                    <a:pos x="connsiteX3" y="connsiteY3"/>
                  </a:cxn>
                </a:cxnLst>
                <a:rect l="l" t="t" r="r" b="b"/>
                <a:pathLst>
                  <a:path w="86154" h="31879">
                    <a:moveTo>
                      <a:pt x="0" y="0"/>
                    </a:moveTo>
                    <a:lnTo>
                      <a:pt x="86154" y="0"/>
                    </a:lnTo>
                    <a:lnTo>
                      <a:pt x="86154" y="31880"/>
                    </a:lnTo>
                    <a:lnTo>
                      <a:pt x="0" y="31880"/>
                    </a:lnTo>
                    <a:close/>
                  </a:path>
                </a:pathLst>
              </a:custGeom>
              <a:solidFill>
                <a:schemeClr val="accent4"/>
              </a:solidFill>
              <a:ln w="3983" cap="flat">
                <a:noFill/>
                <a:prstDash val="solid"/>
                <a:miter/>
              </a:ln>
            </p:spPr>
            <p:txBody>
              <a:bodyPr rtlCol="0" anchor="ctr"/>
              <a:lstStyle/>
              <a:p>
                <a:endParaRPr lang="zh-CN" altLang="en-US"/>
              </a:p>
            </p:txBody>
          </p:sp>
          <p:sp>
            <p:nvSpPr>
              <p:cNvPr id="127" name="Freeform: Shape 126">
                <a:extLst>
                  <a:ext uri="{FF2B5EF4-FFF2-40B4-BE49-F238E27FC236}">
                    <a16:creationId xmlns:a16="http://schemas.microsoft.com/office/drawing/2014/main" id="{BAA2C4BC-3C63-774A-9415-1395E065CC5D}"/>
                  </a:ext>
                </a:extLst>
              </p:cNvPr>
              <p:cNvSpPr/>
              <p:nvPr/>
            </p:nvSpPr>
            <p:spPr>
              <a:xfrm>
                <a:off x="2484420" y="3715560"/>
                <a:ext cx="86154" cy="31879"/>
              </a:xfrm>
              <a:custGeom>
                <a:avLst/>
                <a:gdLst>
                  <a:gd name="connsiteX0" fmla="*/ 0 w 86154"/>
                  <a:gd name="connsiteY0" fmla="*/ 0 h 31879"/>
                  <a:gd name="connsiteX1" fmla="*/ 86154 w 86154"/>
                  <a:gd name="connsiteY1" fmla="*/ 0 h 31879"/>
                  <a:gd name="connsiteX2" fmla="*/ 86154 w 86154"/>
                  <a:gd name="connsiteY2" fmla="*/ 31880 h 31879"/>
                  <a:gd name="connsiteX3" fmla="*/ 0 w 86154"/>
                  <a:gd name="connsiteY3" fmla="*/ 31880 h 31879"/>
                </a:gdLst>
                <a:ahLst/>
                <a:cxnLst>
                  <a:cxn ang="0">
                    <a:pos x="connsiteX0" y="connsiteY0"/>
                  </a:cxn>
                  <a:cxn ang="0">
                    <a:pos x="connsiteX1" y="connsiteY1"/>
                  </a:cxn>
                  <a:cxn ang="0">
                    <a:pos x="connsiteX2" y="connsiteY2"/>
                  </a:cxn>
                  <a:cxn ang="0">
                    <a:pos x="connsiteX3" y="connsiteY3"/>
                  </a:cxn>
                </a:cxnLst>
                <a:rect l="l" t="t" r="r" b="b"/>
                <a:pathLst>
                  <a:path w="86154" h="31879">
                    <a:moveTo>
                      <a:pt x="0" y="0"/>
                    </a:moveTo>
                    <a:lnTo>
                      <a:pt x="86154" y="0"/>
                    </a:lnTo>
                    <a:lnTo>
                      <a:pt x="86154" y="31880"/>
                    </a:lnTo>
                    <a:lnTo>
                      <a:pt x="0" y="31880"/>
                    </a:lnTo>
                    <a:close/>
                  </a:path>
                </a:pathLst>
              </a:custGeom>
              <a:solidFill>
                <a:schemeClr val="accent4"/>
              </a:solidFill>
              <a:ln w="3983"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28835051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348A87A6-B314-5DD2-24C8-96954A2EBD8E}"/>
              </a:ext>
            </a:extLst>
          </p:cNvPr>
          <p:cNvGrpSpPr/>
          <p:nvPr/>
        </p:nvGrpSpPr>
        <p:grpSpPr>
          <a:xfrm>
            <a:off x="6513813" y="1653540"/>
            <a:ext cx="4335162" cy="4569422"/>
            <a:chOff x="6513813" y="1653540"/>
            <a:chExt cx="4335162" cy="4569422"/>
          </a:xfrm>
        </p:grpSpPr>
        <p:grpSp>
          <p:nvGrpSpPr>
            <p:cNvPr id="7" name="Group 6">
              <a:extLst>
                <a:ext uri="{FF2B5EF4-FFF2-40B4-BE49-F238E27FC236}">
                  <a16:creationId xmlns:a16="http://schemas.microsoft.com/office/drawing/2014/main" id="{3B218AB7-6E73-F924-CEF3-B19E1CCE83B2}"/>
                </a:ext>
              </a:extLst>
            </p:cNvPr>
            <p:cNvGrpSpPr/>
            <p:nvPr/>
          </p:nvGrpSpPr>
          <p:grpSpPr>
            <a:xfrm>
              <a:off x="6513813" y="1653540"/>
              <a:ext cx="4335162" cy="4569422"/>
              <a:chOff x="6513813" y="1653540"/>
              <a:chExt cx="4335162" cy="4569422"/>
            </a:xfrm>
          </p:grpSpPr>
          <p:sp>
            <p:nvSpPr>
              <p:cNvPr id="33" name="Freeform: Shape 32">
                <a:extLst>
                  <a:ext uri="{FF2B5EF4-FFF2-40B4-BE49-F238E27FC236}">
                    <a16:creationId xmlns:a16="http://schemas.microsoft.com/office/drawing/2014/main" id="{CB4A3BE0-E3C1-1F2D-B15F-88D172F4F97C}"/>
                  </a:ext>
                </a:extLst>
              </p:cNvPr>
              <p:cNvSpPr/>
              <p:nvPr/>
            </p:nvSpPr>
            <p:spPr>
              <a:xfrm>
                <a:off x="6513813" y="4445815"/>
                <a:ext cx="4335162" cy="1777147"/>
              </a:xfrm>
              <a:custGeom>
                <a:avLst/>
                <a:gdLst>
                  <a:gd name="connsiteX0" fmla="*/ 3838697 w 4828361"/>
                  <a:gd name="connsiteY0" fmla="*/ 0 h 1979328"/>
                  <a:gd name="connsiteX1" fmla="*/ 989664 w 4828361"/>
                  <a:gd name="connsiteY1" fmla="*/ 0 h 1979328"/>
                  <a:gd name="connsiteX2" fmla="*/ 0 w 4828361"/>
                  <a:gd name="connsiteY2" fmla="*/ 989664 h 1979328"/>
                  <a:gd name="connsiteX3" fmla="*/ 989664 w 4828361"/>
                  <a:gd name="connsiteY3" fmla="*/ 1979328 h 1979328"/>
                  <a:gd name="connsiteX4" fmla="*/ 1871365 w 4828361"/>
                  <a:gd name="connsiteY4" fmla="*/ 1439512 h 1979328"/>
                  <a:gd name="connsiteX5" fmla="*/ 2956997 w 4828361"/>
                  <a:gd name="connsiteY5" fmla="*/ 1439512 h 1979328"/>
                  <a:gd name="connsiteX6" fmla="*/ 3838697 w 4828361"/>
                  <a:gd name="connsiteY6" fmla="*/ 1979328 h 1979328"/>
                  <a:gd name="connsiteX7" fmla="*/ 4828362 w 4828361"/>
                  <a:gd name="connsiteY7" fmla="*/ 989664 h 1979328"/>
                  <a:gd name="connsiteX8" fmla="*/ 3838697 w 4828361"/>
                  <a:gd name="connsiteY8" fmla="*/ 0 h 197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8361" h="1979328">
                    <a:moveTo>
                      <a:pt x="3838697" y="0"/>
                    </a:moveTo>
                    <a:lnTo>
                      <a:pt x="989664" y="0"/>
                    </a:lnTo>
                    <a:cubicBezTo>
                      <a:pt x="443100" y="0"/>
                      <a:pt x="0" y="443100"/>
                      <a:pt x="0" y="989664"/>
                    </a:cubicBezTo>
                    <a:cubicBezTo>
                      <a:pt x="0" y="1536229"/>
                      <a:pt x="443100" y="1979328"/>
                      <a:pt x="989664" y="1979328"/>
                    </a:cubicBezTo>
                    <a:cubicBezTo>
                      <a:pt x="1374284" y="1979328"/>
                      <a:pt x="1707920" y="1759653"/>
                      <a:pt x="1871365" y="1439512"/>
                    </a:cubicBezTo>
                    <a:lnTo>
                      <a:pt x="2956997" y="1439512"/>
                    </a:lnTo>
                    <a:cubicBezTo>
                      <a:pt x="3120441" y="1759653"/>
                      <a:pt x="3454078" y="1979328"/>
                      <a:pt x="3838697" y="1979328"/>
                    </a:cubicBezTo>
                    <a:cubicBezTo>
                      <a:pt x="4385262" y="1979328"/>
                      <a:pt x="4828362" y="1536229"/>
                      <a:pt x="4828362" y="989664"/>
                    </a:cubicBezTo>
                    <a:cubicBezTo>
                      <a:pt x="4828362" y="443100"/>
                      <a:pt x="4385262" y="0"/>
                      <a:pt x="3838697" y="0"/>
                    </a:cubicBezTo>
                    <a:close/>
                  </a:path>
                </a:pathLst>
              </a:custGeom>
              <a:solidFill>
                <a:srgbClr val="000000">
                  <a:alpha val="41000"/>
                </a:srgbClr>
              </a:solidFill>
              <a:ln w="74860" cap="rnd">
                <a:solidFill>
                  <a:srgbClr val="000000">
                    <a:alpha val="41000"/>
                  </a:srgbClr>
                </a:solidFill>
                <a:prstDash val="solid"/>
                <a:round/>
              </a:ln>
            </p:spPr>
            <p:txBody>
              <a:bodyPr rtlCol="0" anchor="ctr"/>
              <a:lstStyle/>
              <a:p>
                <a:endParaRPr lang="zh-CN" altLang="en-US">
                  <a:latin typeface="Arial" panose="020B0604020202020204" pitchFamily="34" charset="0"/>
                </a:endParaRPr>
              </a:p>
            </p:txBody>
          </p:sp>
          <p:sp>
            <p:nvSpPr>
              <p:cNvPr id="34" name="Freeform: Shape 33">
                <a:extLst>
                  <a:ext uri="{FF2B5EF4-FFF2-40B4-BE49-F238E27FC236}">
                    <a16:creationId xmlns:a16="http://schemas.microsoft.com/office/drawing/2014/main" id="{F5530375-1F58-D771-3233-59CBE3F54FC8}"/>
                  </a:ext>
                </a:extLst>
              </p:cNvPr>
              <p:cNvSpPr/>
              <p:nvPr/>
            </p:nvSpPr>
            <p:spPr>
              <a:xfrm>
                <a:off x="7085327" y="1714124"/>
                <a:ext cx="3009706" cy="2514259"/>
              </a:xfrm>
              <a:custGeom>
                <a:avLst/>
                <a:gdLst>
                  <a:gd name="connsiteX0" fmla="*/ 1777647 w 3352112"/>
                  <a:gd name="connsiteY0" fmla="*/ 2800300 h 2800299"/>
                  <a:gd name="connsiteX1" fmla="*/ 1777647 w 3352112"/>
                  <a:gd name="connsiteY1" fmla="*/ 1905104 h 2800299"/>
                  <a:gd name="connsiteX2" fmla="*/ 1591710 w 3352112"/>
                  <a:gd name="connsiteY2" fmla="*/ 1719167 h 2800299"/>
                  <a:gd name="connsiteX3" fmla="*/ 185937 w 3352112"/>
                  <a:gd name="connsiteY3" fmla="*/ 1719167 h 2800299"/>
                  <a:gd name="connsiteX4" fmla="*/ 0 w 3352112"/>
                  <a:gd name="connsiteY4" fmla="*/ 1533230 h 2800299"/>
                  <a:gd name="connsiteX5" fmla="*/ 0 w 3352112"/>
                  <a:gd name="connsiteY5" fmla="*/ 1533230 h 2800299"/>
                  <a:gd name="connsiteX6" fmla="*/ 185937 w 3352112"/>
                  <a:gd name="connsiteY6" fmla="*/ 1347293 h 2800299"/>
                  <a:gd name="connsiteX7" fmla="*/ 3166176 w 3352112"/>
                  <a:gd name="connsiteY7" fmla="*/ 1347293 h 2800299"/>
                  <a:gd name="connsiteX8" fmla="*/ 3352113 w 3352112"/>
                  <a:gd name="connsiteY8" fmla="*/ 1161356 h 2800299"/>
                  <a:gd name="connsiteX9" fmla="*/ 3352113 w 3352112"/>
                  <a:gd name="connsiteY9" fmla="*/ 1161356 h 2800299"/>
                  <a:gd name="connsiteX10" fmla="*/ 3166176 w 3352112"/>
                  <a:gd name="connsiteY10" fmla="*/ 975419 h 2800299"/>
                  <a:gd name="connsiteX11" fmla="*/ 1962834 w 3352112"/>
                  <a:gd name="connsiteY11" fmla="*/ 975419 h 2800299"/>
                  <a:gd name="connsiteX12" fmla="*/ 1776897 w 3352112"/>
                  <a:gd name="connsiteY12" fmla="*/ 789482 h 2800299"/>
                  <a:gd name="connsiteX13" fmla="*/ 1776897 w 3352112"/>
                  <a:gd name="connsiteY13" fmla="*/ 0 h 280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52112" h="2800299">
                    <a:moveTo>
                      <a:pt x="1777647" y="2800300"/>
                    </a:moveTo>
                    <a:lnTo>
                      <a:pt x="1777647" y="1905104"/>
                    </a:lnTo>
                    <a:cubicBezTo>
                      <a:pt x="1777647" y="1802388"/>
                      <a:pt x="1694425" y="1719167"/>
                      <a:pt x="1591710" y="1719167"/>
                    </a:cubicBezTo>
                    <a:lnTo>
                      <a:pt x="185937" y="1719167"/>
                    </a:lnTo>
                    <a:cubicBezTo>
                      <a:pt x="83222" y="1719167"/>
                      <a:pt x="0" y="1635945"/>
                      <a:pt x="0" y="1533230"/>
                    </a:cubicBezTo>
                    <a:lnTo>
                      <a:pt x="0" y="1533230"/>
                    </a:lnTo>
                    <a:cubicBezTo>
                      <a:pt x="0" y="1430515"/>
                      <a:pt x="83222" y="1347293"/>
                      <a:pt x="185937" y="1347293"/>
                    </a:cubicBezTo>
                    <a:lnTo>
                      <a:pt x="3166176" y="1347293"/>
                    </a:lnTo>
                    <a:cubicBezTo>
                      <a:pt x="3268891" y="1347293"/>
                      <a:pt x="3352113" y="1264071"/>
                      <a:pt x="3352113" y="1161356"/>
                    </a:cubicBezTo>
                    <a:lnTo>
                      <a:pt x="3352113" y="1161356"/>
                    </a:lnTo>
                    <a:cubicBezTo>
                      <a:pt x="3352113" y="1058641"/>
                      <a:pt x="3268891" y="975419"/>
                      <a:pt x="3166176" y="975419"/>
                    </a:cubicBezTo>
                    <a:lnTo>
                      <a:pt x="1962834" y="975419"/>
                    </a:lnTo>
                    <a:cubicBezTo>
                      <a:pt x="1860119" y="975419"/>
                      <a:pt x="1776897" y="892197"/>
                      <a:pt x="1776897" y="789482"/>
                    </a:cubicBezTo>
                    <a:lnTo>
                      <a:pt x="1776897" y="0"/>
                    </a:lnTo>
                  </a:path>
                </a:pathLst>
              </a:custGeom>
              <a:noFill/>
              <a:ln w="74860" cap="rnd">
                <a:solidFill>
                  <a:srgbClr val="000000">
                    <a:alpha val="41000"/>
                  </a:srgbClr>
                </a:solidFill>
                <a:prstDash val="solid"/>
                <a:round/>
              </a:ln>
            </p:spPr>
            <p:txBody>
              <a:bodyPr rtlCol="0" anchor="ctr"/>
              <a:lstStyle/>
              <a:p>
                <a:endParaRPr lang="zh-CN" altLang="en-US">
                  <a:latin typeface="Arial" panose="020B0604020202020204" pitchFamily="34" charset="0"/>
                </a:endParaRPr>
              </a:p>
            </p:txBody>
          </p:sp>
          <p:sp>
            <p:nvSpPr>
              <p:cNvPr id="35" name="Freeform: Shape 34">
                <a:extLst>
                  <a:ext uri="{FF2B5EF4-FFF2-40B4-BE49-F238E27FC236}">
                    <a16:creationId xmlns:a16="http://schemas.microsoft.com/office/drawing/2014/main" id="{709B2B5C-E431-0CF5-26A4-A0415583A77D}"/>
                  </a:ext>
                </a:extLst>
              </p:cNvPr>
              <p:cNvSpPr/>
              <p:nvPr/>
            </p:nvSpPr>
            <p:spPr>
              <a:xfrm>
                <a:off x="7085327" y="1653540"/>
                <a:ext cx="3009706" cy="2485313"/>
              </a:xfrm>
              <a:custGeom>
                <a:avLst/>
                <a:gdLst>
                  <a:gd name="connsiteX0" fmla="*/ 1777647 w 3352112"/>
                  <a:gd name="connsiteY0" fmla="*/ 2768061 h 2768060"/>
                  <a:gd name="connsiteX1" fmla="*/ 1777647 w 3352112"/>
                  <a:gd name="connsiteY1" fmla="*/ 1872865 h 2768060"/>
                  <a:gd name="connsiteX2" fmla="*/ 1591710 w 3352112"/>
                  <a:gd name="connsiteY2" fmla="*/ 1686928 h 2768060"/>
                  <a:gd name="connsiteX3" fmla="*/ 185937 w 3352112"/>
                  <a:gd name="connsiteY3" fmla="*/ 1686928 h 2768060"/>
                  <a:gd name="connsiteX4" fmla="*/ 0 w 3352112"/>
                  <a:gd name="connsiteY4" fmla="*/ 1500991 h 2768060"/>
                  <a:gd name="connsiteX5" fmla="*/ 0 w 3352112"/>
                  <a:gd name="connsiteY5" fmla="*/ 1500991 h 2768060"/>
                  <a:gd name="connsiteX6" fmla="*/ 185937 w 3352112"/>
                  <a:gd name="connsiteY6" fmla="*/ 1315054 h 2768060"/>
                  <a:gd name="connsiteX7" fmla="*/ 3166176 w 3352112"/>
                  <a:gd name="connsiteY7" fmla="*/ 1315054 h 2768060"/>
                  <a:gd name="connsiteX8" fmla="*/ 3352113 w 3352112"/>
                  <a:gd name="connsiteY8" fmla="*/ 1129117 h 2768060"/>
                  <a:gd name="connsiteX9" fmla="*/ 3352113 w 3352112"/>
                  <a:gd name="connsiteY9" fmla="*/ 1129117 h 2768060"/>
                  <a:gd name="connsiteX10" fmla="*/ 3166176 w 3352112"/>
                  <a:gd name="connsiteY10" fmla="*/ 943180 h 2768060"/>
                  <a:gd name="connsiteX11" fmla="*/ 1962834 w 3352112"/>
                  <a:gd name="connsiteY11" fmla="*/ 943180 h 2768060"/>
                  <a:gd name="connsiteX12" fmla="*/ 1776897 w 3352112"/>
                  <a:gd name="connsiteY12" fmla="*/ 757243 h 2768060"/>
                  <a:gd name="connsiteX13" fmla="*/ 1776897 w 3352112"/>
                  <a:gd name="connsiteY13" fmla="*/ 0 h 276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52112" h="2768060">
                    <a:moveTo>
                      <a:pt x="1777647" y="2768061"/>
                    </a:moveTo>
                    <a:lnTo>
                      <a:pt x="1777647" y="1872865"/>
                    </a:lnTo>
                    <a:cubicBezTo>
                      <a:pt x="1777647" y="1770150"/>
                      <a:pt x="1694425" y="1686928"/>
                      <a:pt x="1591710" y="1686928"/>
                    </a:cubicBezTo>
                    <a:lnTo>
                      <a:pt x="185937" y="1686928"/>
                    </a:lnTo>
                    <a:cubicBezTo>
                      <a:pt x="83222" y="1686928"/>
                      <a:pt x="0" y="1603706"/>
                      <a:pt x="0" y="1500991"/>
                    </a:cubicBezTo>
                    <a:lnTo>
                      <a:pt x="0" y="1500991"/>
                    </a:lnTo>
                    <a:cubicBezTo>
                      <a:pt x="0" y="1398276"/>
                      <a:pt x="83222" y="1315054"/>
                      <a:pt x="185937" y="1315054"/>
                    </a:cubicBezTo>
                    <a:lnTo>
                      <a:pt x="3166176" y="1315054"/>
                    </a:lnTo>
                    <a:cubicBezTo>
                      <a:pt x="3268891" y="1315054"/>
                      <a:pt x="3352113" y="1231832"/>
                      <a:pt x="3352113" y="1129117"/>
                    </a:cubicBezTo>
                    <a:lnTo>
                      <a:pt x="3352113" y="1129117"/>
                    </a:lnTo>
                    <a:cubicBezTo>
                      <a:pt x="3352113" y="1026402"/>
                      <a:pt x="3268891" y="943180"/>
                      <a:pt x="3166176" y="943180"/>
                    </a:cubicBezTo>
                    <a:lnTo>
                      <a:pt x="1962834" y="943180"/>
                    </a:lnTo>
                    <a:cubicBezTo>
                      <a:pt x="1860119" y="943180"/>
                      <a:pt x="1776897" y="859958"/>
                      <a:pt x="1776897" y="757243"/>
                    </a:cubicBezTo>
                    <a:lnTo>
                      <a:pt x="1776897" y="0"/>
                    </a:lnTo>
                  </a:path>
                </a:pathLst>
              </a:custGeom>
              <a:noFill/>
              <a:ln w="74860" cap="flat">
                <a:solidFill>
                  <a:schemeClr val="accent1"/>
                </a:solidFill>
                <a:prstDash val="solid"/>
                <a:round/>
              </a:ln>
            </p:spPr>
            <p:txBody>
              <a:bodyPr rtlCol="0" anchor="ctr"/>
              <a:lstStyle/>
              <a:p>
                <a:endParaRPr lang="zh-CN" altLang="en-US">
                  <a:latin typeface="Arial" panose="020B0604020202020204" pitchFamily="34" charset="0"/>
                </a:endParaRPr>
              </a:p>
            </p:txBody>
          </p:sp>
          <p:sp>
            <p:nvSpPr>
              <p:cNvPr id="36" name="Freeform: Shape 35">
                <a:extLst>
                  <a:ext uri="{FF2B5EF4-FFF2-40B4-BE49-F238E27FC236}">
                    <a16:creationId xmlns:a16="http://schemas.microsoft.com/office/drawing/2014/main" id="{CF7BD865-A61A-85DC-9498-042FAE2EDEE4}"/>
                  </a:ext>
                </a:extLst>
              </p:cNvPr>
              <p:cNvSpPr/>
              <p:nvPr/>
            </p:nvSpPr>
            <p:spPr>
              <a:xfrm>
                <a:off x="8486177" y="4204823"/>
                <a:ext cx="390433" cy="84145"/>
              </a:xfrm>
              <a:custGeom>
                <a:avLst/>
                <a:gdLst>
                  <a:gd name="connsiteX0" fmla="*/ 0 w 434852"/>
                  <a:gd name="connsiteY0" fmla="*/ 0 h 93718"/>
                  <a:gd name="connsiteX1" fmla="*/ 434852 w 434852"/>
                  <a:gd name="connsiteY1" fmla="*/ 0 h 93718"/>
                  <a:gd name="connsiteX2" fmla="*/ 434852 w 434852"/>
                  <a:gd name="connsiteY2" fmla="*/ 93718 h 93718"/>
                  <a:gd name="connsiteX3" fmla="*/ 0 w 434852"/>
                  <a:gd name="connsiteY3" fmla="*/ 93718 h 93718"/>
                </a:gdLst>
                <a:ahLst/>
                <a:cxnLst>
                  <a:cxn ang="0">
                    <a:pos x="connsiteX0" y="connsiteY0"/>
                  </a:cxn>
                  <a:cxn ang="0">
                    <a:pos x="connsiteX1" y="connsiteY1"/>
                  </a:cxn>
                  <a:cxn ang="0">
                    <a:pos x="connsiteX2" y="connsiteY2"/>
                  </a:cxn>
                  <a:cxn ang="0">
                    <a:pos x="connsiteX3" y="connsiteY3"/>
                  </a:cxn>
                </a:cxnLst>
                <a:rect l="l" t="t" r="r" b="b"/>
                <a:pathLst>
                  <a:path w="434852" h="93718">
                    <a:moveTo>
                      <a:pt x="0" y="0"/>
                    </a:moveTo>
                    <a:lnTo>
                      <a:pt x="434852" y="0"/>
                    </a:lnTo>
                    <a:lnTo>
                      <a:pt x="434852" y="93718"/>
                    </a:lnTo>
                    <a:lnTo>
                      <a:pt x="0" y="93718"/>
                    </a:lnTo>
                    <a:close/>
                  </a:path>
                </a:pathLst>
              </a:custGeom>
              <a:solidFill>
                <a:schemeClr val="accent1"/>
              </a:solidFill>
              <a:ln w="7486" cap="flat">
                <a:noFill/>
                <a:prstDash val="solid"/>
                <a:miter/>
              </a:ln>
            </p:spPr>
            <p:txBody>
              <a:bodyPr rtlCol="0" anchor="ctr"/>
              <a:lstStyle/>
              <a:p>
                <a:endParaRPr lang="zh-CN" altLang="en-US">
                  <a:latin typeface="Arial" panose="020B0604020202020204" pitchFamily="34" charset="0"/>
                </a:endParaRPr>
              </a:p>
            </p:txBody>
          </p:sp>
          <p:sp>
            <p:nvSpPr>
              <p:cNvPr id="37" name="Freeform: Shape 36">
                <a:extLst>
                  <a:ext uri="{FF2B5EF4-FFF2-40B4-BE49-F238E27FC236}">
                    <a16:creationId xmlns:a16="http://schemas.microsoft.com/office/drawing/2014/main" id="{83D7CF84-E786-721B-212D-F36D5E72DE04}"/>
                  </a:ext>
                </a:extLst>
              </p:cNvPr>
              <p:cNvSpPr/>
              <p:nvPr/>
            </p:nvSpPr>
            <p:spPr>
              <a:xfrm>
                <a:off x="8541376" y="4163087"/>
                <a:ext cx="279362" cy="65970"/>
              </a:xfrm>
              <a:custGeom>
                <a:avLst/>
                <a:gdLst>
                  <a:gd name="connsiteX0" fmla="*/ 0 w 311144"/>
                  <a:gd name="connsiteY0" fmla="*/ 0 h 73475"/>
                  <a:gd name="connsiteX1" fmla="*/ 311145 w 311144"/>
                  <a:gd name="connsiteY1" fmla="*/ 0 h 73475"/>
                  <a:gd name="connsiteX2" fmla="*/ 311145 w 311144"/>
                  <a:gd name="connsiteY2" fmla="*/ 73475 h 73475"/>
                  <a:gd name="connsiteX3" fmla="*/ 0 w 311144"/>
                  <a:gd name="connsiteY3" fmla="*/ 73475 h 73475"/>
                </a:gdLst>
                <a:ahLst/>
                <a:cxnLst>
                  <a:cxn ang="0">
                    <a:pos x="connsiteX0" y="connsiteY0"/>
                  </a:cxn>
                  <a:cxn ang="0">
                    <a:pos x="connsiteX1" y="connsiteY1"/>
                  </a:cxn>
                  <a:cxn ang="0">
                    <a:pos x="connsiteX2" y="connsiteY2"/>
                  </a:cxn>
                  <a:cxn ang="0">
                    <a:pos x="connsiteX3" y="connsiteY3"/>
                  </a:cxn>
                </a:cxnLst>
                <a:rect l="l" t="t" r="r" b="b"/>
                <a:pathLst>
                  <a:path w="311144" h="73475">
                    <a:moveTo>
                      <a:pt x="0" y="0"/>
                    </a:moveTo>
                    <a:lnTo>
                      <a:pt x="311145" y="0"/>
                    </a:lnTo>
                    <a:lnTo>
                      <a:pt x="311145" y="73475"/>
                    </a:lnTo>
                    <a:lnTo>
                      <a:pt x="0" y="73475"/>
                    </a:lnTo>
                    <a:close/>
                  </a:path>
                </a:pathLst>
              </a:custGeom>
              <a:solidFill>
                <a:schemeClr val="accent1"/>
              </a:solidFill>
              <a:ln w="7486" cap="flat">
                <a:noFill/>
                <a:prstDash val="solid"/>
                <a:miter/>
              </a:ln>
            </p:spPr>
            <p:txBody>
              <a:bodyPr rtlCol="0" anchor="ctr"/>
              <a:lstStyle/>
              <a:p>
                <a:endParaRPr lang="zh-CN" altLang="en-US">
                  <a:latin typeface="Arial" panose="020B0604020202020204" pitchFamily="34" charset="0"/>
                </a:endParaRPr>
              </a:p>
            </p:txBody>
          </p:sp>
          <p:sp>
            <p:nvSpPr>
              <p:cNvPr id="38" name="Freeform: Shape 37">
                <a:extLst>
                  <a:ext uri="{FF2B5EF4-FFF2-40B4-BE49-F238E27FC236}">
                    <a16:creationId xmlns:a16="http://schemas.microsoft.com/office/drawing/2014/main" id="{77648E26-D358-F4AA-F7F3-C034BE65403C}"/>
                  </a:ext>
                </a:extLst>
              </p:cNvPr>
              <p:cNvSpPr/>
              <p:nvPr/>
            </p:nvSpPr>
            <p:spPr>
              <a:xfrm>
                <a:off x="8578400" y="4120678"/>
                <a:ext cx="205314" cy="63277"/>
              </a:xfrm>
              <a:custGeom>
                <a:avLst/>
                <a:gdLst>
                  <a:gd name="connsiteX0" fmla="*/ 0 w 228672"/>
                  <a:gd name="connsiteY0" fmla="*/ 0 h 70476"/>
                  <a:gd name="connsiteX1" fmla="*/ 228672 w 228672"/>
                  <a:gd name="connsiteY1" fmla="*/ 0 h 70476"/>
                  <a:gd name="connsiteX2" fmla="*/ 228672 w 228672"/>
                  <a:gd name="connsiteY2" fmla="*/ 70476 h 70476"/>
                  <a:gd name="connsiteX3" fmla="*/ 0 w 228672"/>
                  <a:gd name="connsiteY3" fmla="*/ 70476 h 70476"/>
                </a:gdLst>
                <a:ahLst/>
                <a:cxnLst>
                  <a:cxn ang="0">
                    <a:pos x="connsiteX0" y="connsiteY0"/>
                  </a:cxn>
                  <a:cxn ang="0">
                    <a:pos x="connsiteX1" y="connsiteY1"/>
                  </a:cxn>
                  <a:cxn ang="0">
                    <a:pos x="connsiteX2" y="connsiteY2"/>
                  </a:cxn>
                  <a:cxn ang="0">
                    <a:pos x="connsiteX3" y="connsiteY3"/>
                  </a:cxn>
                </a:cxnLst>
                <a:rect l="l" t="t" r="r" b="b"/>
                <a:pathLst>
                  <a:path w="228672" h="70476">
                    <a:moveTo>
                      <a:pt x="0" y="0"/>
                    </a:moveTo>
                    <a:lnTo>
                      <a:pt x="228672" y="0"/>
                    </a:lnTo>
                    <a:lnTo>
                      <a:pt x="228672" y="70476"/>
                    </a:lnTo>
                    <a:lnTo>
                      <a:pt x="0" y="70476"/>
                    </a:lnTo>
                    <a:close/>
                  </a:path>
                </a:pathLst>
              </a:custGeom>
              <a:solidFill>
                <a:schemeClr val="accent1"/>
              </a:solidFill>
              <a:ln w="7486" cap="flat">
                <a:noFill/>
                <a:prstDash val="solid"/>
                <a:miter/>
              </a:ln>
            </p:spPr>
            <p:txBody>
              <a:bodyPr rtlCol="0" anchor="ctr"/>
              <a:lstStyle/>
              <a:p>
                <a:endParaRPr lang="zh-CN" altLang="en-US">
                  <a:latin typeface="Arial" panose="020B0604020202020204" pitchFamily="34" charset="0"/>
                </a:endParaRPr>
              </a:p>
            </p:txBody>
          </p:sp>
          <p:sp>
            <p:nvSpPr>
              <p:cNvPr id="39" name="Freeform: Shape 38">
                <a:extLst>
                  <a:ext uri="{FF2B5EF4-FFF2-40B4-BE49-F238E27FC236}">
                    <a16:creationId xmlns:a16="http://schemas.microsoft.com/office/drawing/2014/main" id="{1CAC404A-64E2-D46E-A152-F71FEC430394}"/>
                  </a:ext>
                </a:extLst>
              </p:cNvPr>
              <p:cNvSpPr/>
              <p:nvPr/>
            </p:nvSpPr>
            <p:spPr>
              <a:xfrm>
                <a:off x="6513813" y="4290988"/>
                <a:ext cx="4335162" cy="1777147"/>
              </a:xfrm>
              <a:custGeom>
                <a:avLst/>
                <a:gdLst>
                  <a:gd name="connsiteX0" fmla="*/ 3838697 w 4828361"/>
                  <a:gd name="connsiteY0" fmla="*/ 0 h 1979328"/>
                  <a:gd name="connsiteX1" fmla="*/ 989664 w 4828361"/>
                  <a:gd name="connsiteY1" fmla="*/ 0 h 1979328"/>
                  <a:gd name="connsiteX2" fmla="*/ 0 w 4828361"/>
                  <a:gd name="connsiteY2" fmla="*/ 989664 h 1979328"/>
                  <a:gd name="connsiteX3" fmla="*/ 989664 w 4828361"/>
                  <a:gd name="connsiteY3" fmla="*/ 1979328 h 1979328"/>
                  <a:gd name="connsiteX4" fmla="*/ 1871365 w 4828361"/>
                  <a:gd name="connsiteY4" fmla="*/ 1439512 h 1979328"/>
                  <a:gd name="connsiteX5" fmla="*/ 2956997 w 4828361"/>
                  <a:gd name="connsiteY5" fmla="*/ 1439512 h 1979328"/>
                  <a:gd name="connsiteX6" fmla="*/ 3838697 w 4828361"/>
                  <a:gd name="connsiteY6" fmla="*/ 1979328 h 1979328"/>
                  <a:gd name="connsiteX7" fmla="*/ 4828362 w 4828361"/>
                  <a:gd name="connsiteY7" fmla="*/ 989664 h 1979328"/>
                  <a:gd name="connsiteX8" fmla="*/ 3838697 w 4828361"/>
                  <a:gd name="connsiteY8" fmla="*/ 0 h 197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8361" h="1979328">
                    <a:moveTo>
                      <a:pt x="3838697" y="0"/>
                    </a:moveTo>
                    <a:lnTo>
                      <a:pt x="989664" y="0"/>
                    </a:lnTo>
                    <a:cubicBezTo>
                      <a:pt x="443100" y="0"/>
                      <a:pt x="0" y="443100"/>
                      <a:pt x="0" y="989664"/>
                    </a:cubicBezTo>
                    <a:cubicBezTo>
                      <a:pt x="0" y="1536229"/>
                      <a:pt x="443100" y="1979328"/>
                      <a:pt x="989664" y="1979328"/>
                    </a:cubicBezTo>
                    <a:cubicBezTo>
                      <a:pt x="1374284" y="1979328"/>
                      <a:pt x="1707920" y="1759653"/>
                      <a:pt x="1871365" y="1439512"/>
                    </a:cubicBezTo>
                    <a:lnTo>
                      <a:pt x="2956997" y="1439512"/>
                    </a:lnTo>
                    <a:cubicBezTo>
                      <a:pt x="3120441" y="1759653"/>
                      <a:pt x="3454078" y="1979328"/>
                      <a:pt x="3838697" y="1979328"/>
                    </a:cubicBezTo>
                    <a:cubicBezTo>
                      <a:pt x="4385262" y="1979328"/>
                      <a:pt x="4828362" y="1536229"/>
                      <a:pt x="4828362" y="989664"/>
                    </a:cubicBezTo>
                    <a:cubicBezTo>
                      <a:pt x="4828362" y="443100"/>
                      <a:pt x="4385262" y="0"/>
                      <a:pt x="3838697" y="0"/>
                    </a:cubicBezTo>
                    <a:close/>
                  </a:path>
                </a:pathLst>
              </a:custGeom>
              <a:solidFill>
                <a:schemeClr val="accent1"/>
              </a:solidFill>
              <a:ln w="7486" cap="flat">
                <a:noFill/>
                <a:prstDash val="solid"/>
                <a:miter/>
              </a:ln>
            </p:spPr>
            <p:txBody>
              <a:bodyPr rtlCol="0" anchor="ctr"/>
              <a:lstStyle/>
              <a:p>
                <a:endParaRPr lang="zh-CN" altLang="en-US">
                  <a:latin typeface="Arial" panose="020B0604020202020204" pitchFamily="34" charset="0"/>
                </a:endParaRPr>
              </a:p>
            </p:txBody>
          </p:sp>
          <p:sp>
            <p:nvSpPr>
              <p:cNvPr id="40" name="Freeform: Shape 39">
                <a:extLst>
                  <a:ext uri="{FF2B5EF4-FFF2-40B4-BE49-F238E27FC236}">
                    <a16:creationId xmlns:a16="http://schemas.microsoft.com/office/drawing/2014/main" id="{71C36398-F46C-15AC-B83E-AC5AF1E1907E}"/>
                  </a:ext>
                </a:extLst>
              </p:cNvPr>
              <p:cNvSpPr/>
              <p:nvPr/>
            </p:nvSpPr>
            <p:spPr>
              <a:xfrm>
                <a:off x="8327311" y="4585833"/>
                <a:ext cx="242338" cy="53852"/>
              </a:xfrm>
              <a:custGeom>
                <a:avLst/>
                <a:gdLst>
                  <a:gd name="connsiteX0" fmla="*/ 239919 w 269908"/>
                  <a:gd name="connsiteY0" fmla="*/ 59980 h 59979"/>
                  <a:gd name="connsiteX1" fmla="*/ 29990 w 269908"/>
                  <a:gd name="connsiteY1" fmla="*/ 59980 h 59979"/>
                  <a:gd name="connsiteX2" fmla="*/ 0 w 269908"/>
                  <a:gd name="connsiteY2" fmla="*/ 29990 h 59979"/>
                  <a:gd name="connsiteX3" fmla="*/ 0 w 269908"/>
                  <a:gd name="connsiteY3" fmla="*/ 29990 h 59979"/>
                  <a:gd name="connsiteX4" fmla="*/ 29990 w 269908"/>
                  <a:gd name="connsiteY4" fmla="*/ 0 h 59979"/>
                  <a:gd name="connsiteX5" fmla="*/ 239919 w 269908"/>
                  <a:gd name="connsiteY5" fmla="*/ 0 h 59979"/>
                  <a:gd name="connsiteX6" fmla="*/ 269908 w 269908"/>
                  <a:gd name="connsiteY6" fmla="*/ 29990 h 59979"/>
                  <a:gd name="connsiteX7" fmla="*/ 269908 w 269908"/>
                  <a:gd name="connsiteY7" fmla="*/ 29990 h 59979"/>
                  <a:gd name="connsiteX8" fmla="*/ 239919 w 269908"/>
                  <a:gd name="connsiteY8" fmla="*/ 59980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908" h="59979">
                    <a:moveTo>
                      <a:pt x="239919" y="59980"/>
                    </a:moveTo>
                    <a:lnTo>
                      <a:pt x="29990" y="59980"/>
                    </a:lnTo>
                    <a:cubicBezTo>
                      <a:pt x="13496" y="59980"/>
                      <a:pt x="0" y="46484"/>
                      <a:pt x="0" y="29990"/>
                    </a:cubicBezTo>
                    <a:lnTo>
                      <a:pt x="0" y="29990"/>
                    </a:lnTo>
                    <a:cubicBezTo>
                      <a:pt x="0" y="13495"/>
                      <a:pt x="13496" y="0"/>
                      <a:pt x="29990" y="0"/>
                    </a:cubicBezTo>
                    <a:lnTo>
                      <a:pt x="239919" y="0"/>
                    </a:lnTo>
                    <a:cubicBezTo>
                      <a:pt x="256413" y="0"/>
                      <a:pt x="269908" y="13495"/>
                      <a:pt x="269908" y="29990"/>
                    </a:cubicBezTo>
                    <a:lnTo>
                      <a:pt x="269908" y="29990"/>
                    </a:lnTo>
                    <a:cubicBezTo>
                      <a:pt x="269908" y="46484"/>
                      <a:pt x="257163" y="59980"/>
                      <a:pt x="239919" y="59980"/>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41" name="Freeform: Shape 40">
                <a:extLst>
                  <a:ext uri="{FF2B5EF4-FFF2-40B4-BE49-F238E27FC236}">
                    <a16:creationId xmlns:a16="http://schemas.microsoft.com/office/drawing/2014/main" id="{5EE4407E-22F7-2E61-3C42-5542C3DE1CE0}"/>
                  </a:ext>
                </a:extLst>
              </p:cNvPr>
              <p:cNvSpPr/>
              <p:nvPr/>
            </p:nvSpPr>
            <p:spPr>
              <a:xfrm>
                <a:off x="8662546" y="4587853"/>
                <a:ext cx="436881" cy="53852"/>
              </a:xfrm>
              <a:custGeom>
                <a:avLst/>
                <a:gdLst>
                  <a:gd name="connsiteX0" fmla="*/ 456595 w 486584"/>
                  <a:gd name="connsiteY0" fmla="*/ 59980 h 59979"/>
                  <a:gd name="connsiteX1" fmla="*/ 29990 w 486584"/>
                  <a:gd name="connsiteY1" fmla="*/ 59980 h 59979"/>
                  <a:gd name="connsiteX2" fmla="*/ 0 w 486584"/>
                  <a:gd name="connsiteY2" fmla="*/ 29990 h 59979"/>
                  <a:gd name="connsiteX3" fmla="*/ 0 w 486584"/>
                  <a:gd name="connsiteY3" fmla="*/ 29990 h 59979"/>
                  <a:gd name="connsiteX4" fmla="*/ 29990 w 486584"/>
                  <a:gd name="connsiteY4" fmla="*/ 0 h 59979"/>
                  <a:gd name="connsiteX5" fmla="*/ 456595 w 486584"/>
                  <a:gd name="connsiteY5" fmla="*/ 0 h 59979"/>
                  <a:gd name="connsiteX6" fmla="*/ 486585 w 486584"/>
                  <a:gd name="connsiteY6" fmla="*/ 29990 h 59979"/>
                  <a:gd name="connsiteX7" fmla="*/ 486585 w 486584"/>
                  <a:gd name="connsiteY7" fmla="*/ 29990 h 59979"/>
                  <a:gd name="connsiteX8" fmla="*/ 456595 w 486584"/>
                  <a:gd name="connsiteY8" fmla="*/ 59980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584" h="59979">
                    <a:moveTo>
                      <a:pt x="456595" y="59980"/>
                    </a:moveTo>
                    <a:lnTo>
                      <a:pt x="29990" y="59980"/>
                    </a:lnTo>
                    <a:cubicBezTo>
                      <a:pt x="13495" y="59980"/>
                      <a:pt x="0" y="46484"/>
                      <a:pt x="0" y="29990"/>
                    </a:cubicBezTo>
                    <a:lnTo>
                      <a:pt x="0" y="29990"/>
                    </a:lnTo>
                    <a:cubicBezTo>
                      <a:pt x="0" y="13496"/>
                      <a:pt x="13495" y="0"/>
                      <a:pt x="29990" y="0"/>
                    </a:cubicBezTo>
                    <a:lnTo>
                      <a:pt x="456595" y="0"/>
                    </a:lnTo>
                    <a:cubicBezTo>
                      <a:pt x="473089" y="0"/>
                      <a:pt x="486585" y="13496"/>
                      <a:pt x="486585" y="29990"/>
                    </a:cubicBezTo>
                    <a:lnTo>
                      <a:pt x="486585" y="29990"/>
                    </a:lnTo>
                    <a:cubicBezTo>
                      <a:pt x="486585" y="46484"/>
                      <a:pt x="473839" y="59980"/>
                      <a:pt x="456595" y="59980"/>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42" name="Freeform: Shape 41">
                <a:extLst>
                  <a:ext uri="{FF2B5EF4-FFF2-40B4-BE49-F238E27FC236}">
                    <a16:creationId xmlns:a16="http://schemas.microsoft.com/office/drawing/2014/main" id="{12EA78BD-5597-AB00-F7F4-F7B28C758500}"/>
                  </a:ext>
                </a:extLst>
              </p:cNvPr>
              <p:cNvSpPr/>
              <p:nvPr/>
            </p:nvSpPr>
            <p:spPr>
              <a:xfrm>
                <a:off x="8326637" y="4698924"/>
                <a:ext cx="772790" cy="53852"/>
              </a:xfrm>
              <a:custGeom>
                <a:avLst/>
                <a:gdLst>
                  <a:gd name="connsiteX0" fmla="*/ 830718 w 860708"/>
                  <a:gd name="connsiteY0" fmla="*/ 59980 h 59979"/>
                  <a:gd name="connsiteX1" fmla="*/ 29990 w 860708"/>
                  <a:gd name="connsiteY1" fmla="*/ 59980 h 59979"/>
                  <a:gd name="connsiteX2" fmla="*/ 0 w 860708"/>
                  <a:gd name="connsiteY2" fmla="*/ 29990 h 59979"/>
                  <a:gd name="connsiteX3" fmla="*/ 0 w 860708"/>
                  <a:gd name="connsiteY3" fmla="*/ 29990 h 59979"/>
                  <a:gd name="connsiteX4" fmla="*/ 29990 w 860708"/>
                  <a:gd name="connsiteY4" fmla="*/ 0 h 59979"/>
                  <a:gd name="connsiteX5" fmla="*/ 830718 w 860708"/>
                  <a:gd name="connsiteY5" fmla="*/ 0 h 59979"/>
                  <a:gd name="connsiteX6" fmla="*/ 860708 w 860708"/>
                  <a:gd name="connsiteY6" fmla="*/ 29990 h 59979"/>
                  <a:gd name="connsiteX7" fmla="*/ 860708 w 860708"/>
                  <a:gd name="connsiteY7" fmla="*/ 29990 h 59979"/>
                  <a:gd name="connsiteX8" fmla="*/ 830718 w 860708"/>
                  <a:gd name="connsiteY8" fmla="*/ 59980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0708" h="59979">
                    <a:moveTo>
                      <a:pt x="830718" y="59980"/>
                    </a:moveTo>
                    <a:lnTo>
                      <a:pt x="29990" y="59980"/>
                    </a:lnTo>
                    <a:cubicBezTo>
                      <a:pt x="13496" y="59980"/>
                      <a:pt x="0" y="46484"/>
                      <a:pt x="0" y="29990"/>
                    </a:cubicBezTo>
                    <a:lnTo>
                      <a:pt x="0" y="29990"/>
                    </a:lnTo>
                    <a:cubicBezTo>
                      <a:pt x="0" y="13496"/>
                      <a:pt x="13496" y="0"/>
                      <a:pt x="29990" y="0"/>
                    </a:cubicBezTo>
                    <a:lnTo>
                      <a:pt x="830718" y="0"/>
                    </a:lnTo>
                    <a:cubicBezTo>
                      <a:pt x="847213" y="0"/>
                      <a:pt x="860708" y="13496"/>
                      <a:pt x="860708" y="29990"/>
                    </a:cubicBezTo>
                    <a:lnTo>
                      <a:pt x="860708" y="29990"/>
                    </a:lnTo>
                    <a:cubicBezTo>
                      <a:pt x="860708" y="46484"/>
                      <a:pt x="847213" y="59980"/>
                      <a:pt x="830718" y="59980"/>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43" name="Freeform: Shape 42">
                <a:extLst>
                  <a:ext uri="{FF2B5EF4-FFF2-40B4-BE49-F238E27FC236}">
                    <a16:creationId xmlns:a16="http://schemas.microsoft.com/office/drawing/2014/main" id="{1835EB75-0A2C-42A3-BA29-C8F99D1E098D}"/>
                  </a:ext>
                </a:extLst>
              </p:cNvPr>
              <p:cNvSpPr/>
              <p:nvPr/>
            </p:nvSpPr>
            <p:spPr>
              <a:xfrm>
                <a:off x="8327816" y="5003698"/>
                <a:ext cx="320761" cy="320761"/>
              </a:xfrm>
              <a:custGeom>
                <a:avLst/>
                <a:gdLst>
                  <a:gd name="connsiteX0" fmla="*/ 19681 w 357253"/>
                  <a:gd name="connsiteY0" fmla="*/ 337573 h 357253"/>
                  <a:gd name="connsiteX1" fmla="*/ 19681 w 357253"/>
                  <a:gd name="connsiteY1" fmla="*/ 337573 h 357253"/>
                  <a:gd name="connsiteX2" fmla="*/ 19681 w 357253"/>
                  <a:gd name="connsiteY2" fmla="*/ 242355 h 357253"/>
                  <a:gd name="connsiteX3" fmla="*/ 242355 w 357253"/>
                  <a:gd name="connsiteY3" fmla="*/ 19681 h 357253"/>
                  <a:gd name="connsiteX4" fmla="*/ 337573 w 357253"/>
                  <a:gd name="connsiteY4" fmla="*/ 19681 h 357253"/>
                  <a:gd name="connsiteX5" fmla="*/ 337573 w 357253"/>
                  <a:gd name="connsiteY5" fmla="*/ 19681 h 357253"/>
                  <a:gd name="connsiteX6" fmla="*/ 337573 w 357253"/>
                  <a:gd name="connsiteY6" fmla="*/ 114899 h 357253"/>
                  <a:gd name="connsiteX7" fmla="*/ 114898 w 357253"/>
                  <a:gd name="connsiteY7" fmla="*/ 337573 h 357253"/>
                  <a:gd name="connsiteX8" fmla="*/ 19681 w 357253"/>
                  <a:gd name="connsiteY8" fmla="*/ 337573 h 35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53" h="357253">
                    <a:moveTo>
                      <a:pt x="19681" y="337573"/>
                    </a:moveTo>
                    <a:lnTo>
                      <a:pt x="19681" y="337573"/>
                    </a:lnTo>
                    <a:cubicBezTo>
                      <a:pt x="-6560" y="311332"/>
                      <a:pt x="-6560" y="268596"/>
                      <a:pt x="19681" y="242355"/>
                    </a:cubicBezTo>
                    <a:lnTo>
                      <a:pt x="242355" y="19681"/>
                    </a:lnTo>
                    <a:cubicBezTo>
                      <a:pt x="268596" y="-6560"/>
                      <a:pt x="311332" y="-6560"/>
                      <a:pt x="337573" y="19681"/>
                    </a:cubicBezTo>
                    <a:lnTo>
                      <a:pt x="337573" y="19681"/>
                    </a:lnTo>
                    <a:cubicBezTo>
                      <a:pt x="363814" y="45922"/>
                      <a:pt x="363814" y="88658"/>
                      <a:pt x="337573" y="114899"/>
                    </a:cubicBezTo>
                    <a:lnTo>
                      <a:pt x="114898" y="337573"/>
                    </a:lnTo>
                    <a:cubicBezTo>
                      <a:pt x="88657" y="363814"/>
                      <a:pt x="45922" y="363814"/>
                      <a:pt x="19681" y="337573"/>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44" name="Freeform: Shape 43">
                <a:extLst>
                  <a:ext uri="{FF2B5EF4-FFF2-40B4-BE49-F238E27FC236}">
                    <a16:creationId xmlns:a16="http://schemas.microsoft.com/office/drawing/2014/main" id="{06EA7B3F-85B2-9F2A-0F6C-6C9589135257}"/>
                  </a:ext>
                </a:extLst>
              </p:cNvPr>
              <p:cNvSpPr/>
              <p:nvPr/>
            </p:nvSpPr>
            <p:spPr>
              <a:xfrm>
                <a:off x="8778834" y="5003698"/>
                <a:ext cx="320761" cy="320761"/>
              </a:xfrm>
              <a:custGeom>
                <a:avLst/>
                <a:gdLst>
                  <a:gd name="connsiteX0" fmla="*/ 19681 w 357253"/>
                  <a:gd name="connsiteY0" fmla="*/ 337573 h 357253"/>
                  <a:gd name="connsiteX1" fmla="*/ 19681 w 357253"/>
                  <a:gd name="connsiteY1" fmla="*/ 337573 h 357253"/>
                  <a:gd name="connsiteX2" fmla="*/ 19681 w 357253"/>
                  <a:gd name="connsiteY2" fmla="*/ 242355 h 357253"/>
                  <a:gd name="connsiteX3" fmla="*/ 242355 w 357253"/>
                  <a:gd name="connsiteY3" fmla="*/ 19681 h 357253"/>
                  <a:gd name="connsiteX4" fmla="*/ 337573 w 357253"/>
                  <a:gd name="connsiteY4" fmla="*/ 19681 h 357253"/>
                  <a:gd name="connsiteX5" fmla="*/ 337573 w 357253"/>
                  <a:gd name="connsiteY5" fmla="*/ 19681 h 357253"/>
                  <a:gd name="connsiteX6" fmla="*/ 337573 w 357253"/>
                  <a:gd name="connsiteY6" fmla="*/ 114899 h 357253"/>
                  <a:gd name="connsiteX7" fmla="*/ 114898 w 357253"/>
                  <a:gd name="connsiteY7" fmla="*/ 337573 h 357253"/>
                  <a:gd name="connsiteX8" fmla="*/ 19681 w 357253"/>
                  <a:gd name="connsiteY8" fmla="*/ 337573 h 35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53" h="357253">
                    <a:moveTo>
                      <a:pt x="19681" y="337573"/>
                    </a:moveTo>
                    <a:lnTo>
                      <a:pt x="19681" y="337573"/>
                    </a:lnTo>
                    <a:cubicBezTo>
                      <a:pt x="-6560" y="311332"/>
                      <a:pt x="-6560" y="268596"/>
                      <a:pt x="19681" y="242355"/>
                    </a:cubicBezTo>
                    <a:lnTo>
                      <a:pt x="242355" y="19681"/>
                    </a:lnTo>
                    <a:cubicBezTo>
                      <a:pt x="268596" y="-6560"/>
                      <a:pt x="311332" y="-6560"/>
                      <a:pt x="337573" y="19681"/>
                    </a:cubicBezTo>
                    <a:lnTo>
                      <a:pt x="337573" y="19681"/>
                    </a:lnTo>
                    <a:cubicBezTo>
                      <a:pt x="363814" y="45922"/>
                      <a:pt x="363814" y="88658"/>
                      <a:pt x="337573" y="114899"/>
                    </a:cubicBezTo>
                    <a:lnTo>
                      <a:pt x="114898" y="337573"/>
                    </a:lnTo>
                    <a:cubicBezTo>
                      <a:pt x="88657" y="363814"/>
                      <a:pt x="45922" y="363814"/>
                      <a:pt x="19681" y="337573"/>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45" name="Freeform: Shape 44">
                <a:extLst>
                  <a:ext uri="{FF2B5EF4-FFF2-40B4-BE49-F238E27FC236}">
                    <a16:creationId xmlns:a16="http://schemas.microsoft.com/office/drawing/2014/main" id="{D5924703-9EFC-EAE1-9980-98E7C91F6FC7}"/>
                  </a:ext>
                </a:extLst>
              </p:cNvPr>
              <p:cNvSpPr/>
              <p:nvPr/>
            </p:nvSpPr>
            <p:spPr>
              <a:xfrm>
                <a:off x="6513813" y="4290315"/>
                <a:ext cx="4335162" cy="920212"/>
              </a:xfrm>
              <a:custGeom>
                <a:avLst/>
                <a:gdLst>
                  <a:gd name="connsiteX0" fmla="*/ 989664 w 4828361"/>
                  <a:gd name="connsiteY0" fmla="*/ 86970 h 1024902"/>
                  <a:gd name="connsiteX1" fmla="*/ 3838697 w 4828361"/>
                  <a:gd name="connsiteY1" fmla="*/ 86970 h 1024902"/>
                  <a:gd name="connsiteX2" fmla="*/ 4827612 w 4828361"/>
                  <a:gd name="connsiteY2" fmla="*/ 1024902 h 1024902"/>
                  <a:gd name="connsiteX3" fmla="*/ 4828362 w 4828361"/>
                  <a:gd name="connsiteY3" fmla="*/ 989664 h 1024902"/>
                  <a:gd name="connsiteX4" fmla="*/ 3838697 w 4828361"/>
                  <a:gd name="connsiteY4" fmla="*/ 0 h 1024902"/>
                  <a:gd name="connsiteX5" fmla="*/ 989664 w 4828361"/>
                  <a:gd name="connsiteY5" fmla="*/ 0 h 1024902"/>
                  <a:gd name="connsiteX6" fmla="*/ 0 w 4828361"/>
                  <a:gd name="connsiteY6" fmla="*/ 989664 h 1024902"/>
                  <a:gd name="connsiteX7" fmla="*/ 750 w 4828361"/>
                  <a:gd name="connsiteY7" fmla="*/ 1024902 h 1024902"/>
                  <a:gd name="connsiteX8" fmla="*/ 989664 w 4828361"/>
                  <a:gd name="connsiteY8" fmla="*/ 86970 h 102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8361" h="1024902">
                    <a:moveTo>
                      <a:pt x="989664" y="86970"/>
                    </a:moveTo>
                    <a:lnTo>
                      <a:pt x="3838697" y="86970"/>
                    </a:lnTo>
                    <a:cubicBezTo>
                      <a:pt x="4373266" y="86970"/>
                      <a:pt x="4808868" y="503829"/>
                      <a:pt x="4827612" y="1024902"/>
                    </a:cubicBezTo>
                    <a:cubicBezTo>
                      <a:pt x="4828362" y="1012906"/>
                      <a:pt x="4828362" y="1001660"/>
                      <a:pt x="4828362" y="989664"/>
                    </a:cubicBezTo>
                    <a:cubicBezTo>
                      <a:pt x="4828362" y="443099"/>
                      <a:pt x="4385262" y="0"/>
                      <a:pt x="3838697" y="0"/>
                    </a:cubicBezTo>
                    <a:lnTo>
                      <a:pt x="989664" y="0"/>
                    </a:lnTo>
                    <a:cubicBezTo>
                      <a:pt x="443100" y="0"/>
                      <a:pt x="0" y="443099"/>
                      <a:pt x="0" y="989664"/>
                    </a:cubicBezTo>
                    <a:cubicBezTo>
                      <a:pt x="0" y="1001660"/>
                      <a:pt x="0" y="1012906"/>
                      <a:pt x="750" y="1024902"/>
                    </a:cubicBezTo>
                    <a:cubicBezTo>
                      <a:pt x="18744" y="503829"/>
                      <a:pt x="454346" y="86970"/>
                      <a:pt x="989664" y="86970"/>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46" name="Freeform: Shape 45">
                <a:extLst>
                  <a:ext uri="{FF2B5EF4-FFF2-40B4-BE49-F238E27FC236}">
                    <a16:creationId xmlns:a16="http://schemas.microsoft.com/office/drawing/2014/main" id="{3AE3595A-0FAF-DBAE-4A76-C9E10456C39D}"/>
                  </a:ext>
                </a:extLst>
              </p:cNvPr>
              <p:cNvSpPr/>
              <p:nvPr/>
            </p:nvSpPr>
            <p:spPr>
              <a:xfrm>
                <a:off x="6513813" y="5122343"/>
                <a:ext cx="4335162" cy="945792"/>
              </a:xfrm>
              <a:custGeom>
                <a:avLst/>
                <a:gdLst>
                  <a:gd name="connsiteX0" fmla="*/ 3838697 w 4828361"/>
                  <a:gd name="connsiteY0" fmla="*/ 925936 h 1053392"/>
                  <a:gd name="connsiteX1" fmla="*/ 2979489 w 4828361"/>
                  <a:gd name="connsiteY1" fmla="*/ 446099 h 1053392"/>
                  <a:gd name="connsiteX2" fmla="*/ 1848873 w 4828361"/>
                  <a:gd name="connsiteY2" fmla="*/ 446099 h 1053392"/>
                  <a:gd name="connsiteX3" fmla="*/ 989664 w 4828361"/>
                  <a:gd name="connsiteY3" fmla="*/ 925936 h 1053392"/>
                  <a:gd name="connsiteX4" fmla="*/ 2249 w 4828361"/>
                  <a:gd name="connsiteY4" fmla="*/ 0 h 1053392"/>
                  <a:gd name="connsiteX5" fmla="*/ 0 w 4828361"/>
                  <a:gd name="connsiteY5" fmla="*/ 63728 h 1053392"/>
                  <a:gd name="connsiteX6" fmla="*/ 989664 w 4828361"/>
                  <a:gd name="connsiteY6" fmla="*/ 1053393 h 1053392"/>
                  <a:gd name="connsiteX7" fmla="*/ 1871365 w 4828361"/>
                  <a:gd name="connsiteY7" fmla="*/ 513576 h 1053392"/>
                  <a:gd name="connsiteX8" fmla="*/ 2956997 w 4828361"/>
                  <a:gd name="connsiteY8" fmla="*/ 513576 h 1053392"/>
                  <a:gd name="connsiteX9" fmla="*/ 3838697 w 4828361"/>
                  <a:gd name="connsiteY9" fmla="*/ 1053393 h 1053392"/>
                  <a:gd name="connsiteX10" fmla="*/ 4828362 w 4828361"/>
                  <a:gd name="connsiteY10" fmla="*/ 63728 h 1053392"/>
                  <a:gd name="connsiteX11" fmla="*/ 4826113 w 4828361"/>
                  <a:gd name="connsiteY11" fmla="*/ 0 h 1053392"/>
                  <a:gd name="connsiteX12" fmla="*/ 3838697 w 4828361"/>
                  <a:gd name="connsiteY12" fmla="*/ 925936 h 105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28361" h="1053392">
                    <a:moveTo>
                      <a:pt x="3838697" y="925936"/>
                    </a:moveTo>
                    <a:cubicBezTo>
                      <a:pt x="3454078" y="925936"/>
                      <a:pt x="3142934" y="766240"/>
                      <a:pt x="2979489" y="446099"/>
                    </a:cubicBezTo>
                    <a:lnTo>
                      <a:pt x="1848873" y="446099"/>
                    </a:lnTo>
                    <a:cubicBezTo>
                      <a:pt x="1685428" y="766240"/>
                      <a:pt x="1374284" y="925936"/>
                      <a:pt x="989664" y="925936"/>
                    </a:cubicBezTo>
                    <a:cubicBezTo>
                      <a:pt x="464842" y="925936"/>
                      <a:pt x="35238" y="516575"/>
                      <a:pt x="2249" y="0"/>
                    </a:cubicBezTo>
                    <a:cubicBezTo>
                      <a:pt x="750" y="20993"/>
                      <a:pt x="0" y="41986"/>
                      <a:pt x="0" y="63728"/>
                    </a:cubicBezTo>
                    <a:cubicBezTo>
                      <a:pt x="0" y="610293"/>
                      <a:pt x="443100" y="1053393"/>
                      <a:pt x="989664" y="1053393"/>
                    </a:cubicBezTo>
                    <a:cubicBezTo>
                      <a:pt x="1374284" y="1053393"/>
                      <a:pt x="1707920" y="833717"/>
                      <a:pt x="1871365" y="513576"/>
                    </a:cubicBezTo>
                    <a:lnTo>
                      <a:pt x="2956997" y="513576"/>
                    </a:lnTo>
                    <a:cubicBezTo>
                      <a:pt x="3120441" y="833717"/>
                      <a:pt x="3454078" y="1053393"/>
                      <a:pt x="3838697" y="1053393"/>
                    </a:cubicBezTo>
                    <a:cubicBezTo>
                      <a:pt x="4385262" y="1053393"/>
                      <a:pt x="4828362" y="610293"/>
                      <a:pt x="4828362" y="63728"/>
                    </a:cubicBezTo>
                    <a:cubicBezTo>
                      <a:pt x="4828362" y="41986"/>
                      <a:pt x="4827612" y="20993"/>
                      <a:pt x="4826113" y="0"/>
                    </a:cubicBezTo>
                    <a:cubicBezTo>
                      <a:pt x="4793124" y="516575"/>
                      <a:pt x="4363519" y="925936"/>
                      <a:pt x="3838697" y="925936"/>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61" name="Freeform: Shape 60">
                <a:extLst>
                  <a:ext uri="{FF2B5EF4-FFF2-40B4-BE49-F238E27FC236}">
                    <a16:creationId xmlns:a16="http://schemas.microsoft.com/office/drawing/2014/main" id="{17DB55CE-751B-2E2B-E0F3-443CF9B58021}"/>
                  </a:ext>
                </a:extLst>
              </p:cNvPr>
              <p:cNvSpPr/>
              <p:nvPr/>
            </p:nvSpPr>
            <p:spPr>
              <a:xfrm>
                <a:off x="9352537" y="4250598"/>
                <a:ext cx="981469" cy="76740"/>
              </a:xfrm>
              <a:custGeom>
                <a:avLst/>
                <a:gdLst>
                  <a:gd name="connsiteX0" fmla="*/ 0 w 1093128"/>
                  <a:gd name="connsiteY0" fmla="*/ 0 h 85471"/>
                  <a:gd name="connsiteX1" fmla="*/ 680769 w 1093128"/>
                  <a:gd name="connsiteY1" fmla="*/ 0 h 85471"/>
                  <a:gd name="connsiteX2" fmla="*/ 1093129 w 1093128"/>
                  <a:gd name="connsiteY2" fmla="*/ 85471 h 85471"/>
                </a:gdLst>
                <a:ahLst/>
                <a:cxnLst>
                  <a:cxn ang="0">
                    <a:pos x="connsiteX0" y="connsiteY0"/>
                  </a:cxn>
                  <a:cxn ang="0">
                    <a:pos x="connsiteX1" y="connsiteY1"/>
                  </a:cxn>
                  <a:cxn ang="0">
                    <a:pos x="connsiteX2" y="connsiteY2"/>
                  </a:cxn>
                </a:cxnLst>
                <a:rect l="l" t="t" r="r" b="b"/>
                <a:pathLst>
                  <a:path w="1093128" h="85471">
                    <a:moveTo>
                      <a:pt x="0" y="0"/>
                    </a:moveTo>
                    <a:lnTo>
                      <a:pt x="680769" y="0"/>
                    </a:lnTo>
                    <a:cubicBezTo>
                      <a:pt x="826969" y="0"/>
                      <a:pt x="966422" y="30740"/>
                      <a:pt x="1093129" y="85471"/>
                    </a:cubicBezTo>
                  </a:path>
                </a:pathLst>
              </a:custGeom>
              <a:solidFill>
                <a:schemeClr val="accent1"/>
              </a:solidFill>
              <a:ln w="59888" cap="rnd">
                <a:solidFill>
                  <a:schemeClr val="accent1"/>
                </a:solidFill>
                <a:prstDash val="solid"/>
                <a:round/>
              </a:ln>
            </p:spPr>
            <p:txBody>
              <a:bodyPr rtlCol="0" anchor="ctr"/>
              <a:lstStyle/>
              <a:p>
                <a:endParaRPr lang="zh-CN" altLang="en-US">
                  <a:latin typeface="Arial" panose="020B0604020202020204" pitchFamily="34" charset="0"/>
                </a:endParaRPr>
              </a:p>
            </p:txBody>
          </p:sp>
          <p:sp>
            <p:nvSpPr>
              <p:cNvPr id="62" name="Freeform: Shape 61">
                <a:extLst>
                  <a:ext uri="{FF2B5EF4-FFF2-40B4-BE49-F238E27FC236}">
                    <a16:creationId xmlns:a16="http://schemas.microsoft.com/office/drawing/2014/main" id="{9AF4C99E-4CAC-AA7F-FC32-38D3ACAAEF42}"/>
                  </a:ext>
                </a:extLst>
              </p:cNvPr>
              <p:cNvSpPr/>
              <p:nvPr/>
            </p:nvSpPr>
            <p:spPr>
              <a:xfrm>
                <a:off x="7035514" y="4250598"/>
                <a:ext cx="970699" cy="76740"/>
              </a:xfrm>
              <a:custGeom>
                <a:avLst/>
                <a:gdLst>
                  <a:gd name="connsiteX0" fmla="*/ 0 w 1081133"/>
                  <a:gd name="connsiteY0" fmla="*/ 85471 h 85471"/>
                  <a:gd name="connsiteX1" fmla="*/ 412360 w 1081133"/>
                  <a:gd name="connsiteY1" fmla="*/ 0 h 85471"/>
                  <a:gd name="connsiteX2" fmla="*/ 1081133 w 1081133"/>
                  <a:gd name="connsiteY2" fmla="*/ 0 h 85471"/>
                </a:gdLst>
                <a:ahLst/>
                <a:cxnLst>
                  <a:cxn ang="0">
                    <a:pos x="connsiteX0" y="connsiteY0"/>
                  </a:cxn>
                  <a:cxn ang="0">
                    <a:pos x="connsiteX1" y="connsiteY1"/>
                  </a:cxn>
                  <a:cxn ang="0">
                    <a:pos x="connsiteX2" y="connsiteY2"/>
                  </a:cxn>
                </a:cxnLst>
                <a:rect l="l" t="t" r="r" b="b"/>
                <a:pathLst>
                  <a:path w="1081133" h="85471">
                    <a:moveTo>
                      <a:pt x="0" y="85471"/>
                    </a:moveTo>
                    <a:cubicBezTo>
                      <a:pt x="126707" y="29990"/>
                      <a:pt x="266160" y="0"/>
                      <a:pt x="412360" y="0"/>
                    </a:cubicBezTo>
                    <a:lnTo>
                      <a:pt x="1081133" y="0"/>
                    </a:lnTo>
                  </a:path>
                </a:pathLst>
              </a:custGeom>
              <a:solidFill>
                <a:schemeClr val="accent1"/>
              </a:solidFill>
              <a:ln w="59888" cap="rnd">
                <a:solidFill>
                  <a:schemeClr val="accent1"/>
                </a:solidFill>
                <a:prstDash val="solid"/>
                <a:round/>
              </a:ln>
            </p:spPr>
            <p:txBody>
              <a:bodyPr rtlCol="0" anchor="ctr"/>
              <a:lstStyle/>
              <a:p>
                <a:endParaRPr lang="zh-CN" altLang="en-US">
                  <a:latin typeface="Arial" panose="020B0604020202020204" pitchFamily="34" charset="0"/>
                </a:endParaRPr>
              </a:p>
            </p:txBody>
          </p:sp>
          <p:sp>
            <p:nvSpPr>
              <p:cNvPr id="63" name="Freeform: Shape 62">
                <a:extLst>
                  <a:ext uri="{FF2B5EF4-FFF2-40B4-BE49-F238E27FC236}">
                    <a16:creationId xmlns:a16="http://schemas.microsoft.com/office/drawing/2014/main" id="{B449E85A-17B8-5296-DC52-1AA8392D4463}"/>
                  </a:ext>
                </a:extLst>
              </p:cNvPr>
              <p:cNvSpPr/>
              <p:nvPr/>
            </p:nvSpPr>
            <p:spPr>
              <a:xfrm>
                <a:off x="6513813" y="4290988"/>
                <a:ext cx="4335162" cy="1777147"/>
              </a:xfrm>
              <a:custGeom>
                <a:avLst/>
                <a:gdLst>
                  <a:gd name="connsiteX0" fmla="*/ 3838697 w 4828361"/>
                  <a:gd name="connsiteY0" fmla="*/ 0 h 1979328"/>
                  <a:gd name="connsiteX1" fmla="*/ 989664 w 4828361"/>
                  <a:gd name="connsiteY1" fmla="*/ 0 h 1979328"/>
                  <a:gd name="connsiteX2" fmla="*/ 0 w 4828361"/>
                  <a:gd name="connsiteY2" fmla="*/ 989664 h 1979328"/>
                  <a:gd name="connsiteX3" fmla="*/ 989664 w 4828361"/>
                  <a:gd name="connsiteY3" fmla="*/ 1979328 h 1979328"/>
                  <a:gd name="connsiteX4" fmla="*/ 1871365 w 4828361"/>
                  <a:gd name="connsiteY4" fmla="*/ 1439512 h 1979328"/>
                  <a:gd name="connsiteX5" fmla="*/ 2956997 w 4828361"/>
                  <a:gd name="connsiteY5" fmla="*/ 1439512 h 1979328"/>
                  <a:gd name="connsiteX6" fmla="*/ 3838697 w 4828361"/>
                  <a:gd name="connsiteY6" fmla="*/ 1979328 h 1979328"/>
                  <a:gd name="connsiteX7" fmla="*/ 4828362 w 4828361"/>
                  <a:gd name="connsiteY7" fmla="*/ 989664 h 1979328"/>
                  <a:gd name="connsiteX8" fmla="*/ 3838697 w 4828361"/>
                  <a:gd name="connsiteY8" fmla="*/ 0 h 197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8361" h="1979328">
                    <a:moveTo>
                      <a:pt x="3838697" y="0"/>
                    </a:moveTo>
                    <a:lnTo>
                      <a:pt x="989664" y="0"/>
                    </a:lnTo>
                    <a:cubicBezTo>
                      <a:pt x="443100" y="0"/>
                      <a:pt x="0" y="443100"/>
                      <a:pt x="0" y="989664"/>
                    </a:cubicBezTo>
                    <a:cubicBezTo>
                      <a:pt x="0" y="1536229"/>
                      <a:pt x="443100" y="1979328"/>
                      <a:pt x="989664" y="1979328"/>
                    </a:cubicBezTo>
                    <a:cubicBezTo>
                      <a:pt x="1374284" y="1979328"/>
                      <a:pt x="1707920" y="1759653"/>
                      <a:pt x="1871365" y="1439512"/>
                    </a:cubicBezTo>
                    <a:lnTo>
                      <a:pt x="2956997" y="1439512"/>
                    </a:lnTo>
                    <a:cubicBezTo>
                      <a:pt x="3120441" y="1759653"/>
                      <a:pt x="3454078" y="1979328"/>
                      <a:pt x="3838697" y="1979328"/>
                    </a:cubicBezTo>
                    <a:cubicBezTo>
                      <a:pt x="4385262" y="1979328"/>
                      <a:pt x="4828362" y="1536229"/>
                      <a:pt x="4828362" y="989664"/>
                    </a:cubicBezTo>
                    <a:cubicBezTo>
                      <a:pt x="4828362" y="443100"/>
                      <a:pt x="4385262" y="0"/>
                      <a:pt x="3838697" y="0"/>
                    </a:cubicBezTo>
                    <a:close/>
                  </a:path>
                </a:pathLst>
              </a:custGeom>
              <a:noFill/>
              <a:ln w="44916" cap="rnd">
                <a:solidFill>
                  <a:schemeClr val="accent1"/>
                </a:solidFill>
                <a:prstDash val="solid"/>
                <a:round/>
              </a:ln>
            </p:spPr>
            <p:txBody>
              <a:bodyPr rtlCol="0" anchor="ctr"/>
              <a:lstStyle/>
              <a:p>
                <a:endParaRPr lang="zh-CN" altLang="en-US">
                  <a:latin typeface="Arial" panose="020B0604020202020204" pitchFamily="34" charset="0"/>
                </a:endParaRPr>
              </a:p>
            </p:txBody>
          </p:sp>
          <p:sp>
            <p:nvSpPr>
              <p:cNvPr id="82" name="Freeform: Shape 81">
                <a:extLst>
                  <a:ext uri="{FF2B5EF4-FFF2-40B4-BE49-F238E27FC236}">
                    <a16:creationId xmlns:a16="http://schemas.microsoft.com/office/drawing/2014/main" id="{4D8045D4-C7C8-8A59-C1E2-0F0117DE55B8}"/>
                  </a:ext>
                </a:extLst>
              </p:cNvPr>
              <p:cNvSpPr/>
              <p:nvPr/>
            </p:nvSpPr>
            <p:spPr>
              <a:xfrm>
                <a:off x="8327816" y="4976772"/>
                <a:ext cx="320761" cy="320761"/>
              </a:xfrm>
              <a:custGeom>
                <a:avLst/>
                <a:gdLst>
                  <a:gd name="connsiteX0" fmla="*/ 19681 w 357253"/>
                  <a:gd name="connsiteY0" fmla="*/ 337573 h 357253"/>
                  <a:gd name="connsiteX1" fmla="*/ 19681 w 357253"/>
                  <a:gd name="connsiteY1" fmla="*/ 337573 h 357253"/>
                  <a:gd name="connsiteX2" fmla="*/ 19681 w 357253"/>
                  <a:gd name="connsiteY2" fmla="*/ 242355 h 357253"/>
                  <a:gd name="connsiteX3" fmla="*/ 242355 w 357253"/>
                  <a:gd name="connsiteY3" fmla="*/ 19681 h 357253"/>
                  <a:gd name="connsiteX4" fmla="*/ 337573 w 357253"/>
                  <a:gd name="connsiteY4" fmla="*/ 19681 h 357253"/>
                  <a:gd name="connsiteX5" fmla="*/ 337573 w 357253"/>
                  <a:gd name="connsiteY5" fmla="*/ 19681 h 357253"/>
                  <a:gd name="connsiteX6" fmla="*/ 337573 w 357253"/>
                  <a:gd name="connsiteY6" fmla="*/ 114899 h 357253"/>
                  <a:gd name="connsiteX7" fmla="*/ 114898 w 357253"/>
                  <a:gd name="connsiteY7" fmla="*/ 337573 h 357253"/>
                  <a:gd name="connsiteX8" fmla="*/ 19681 w 357253"/>
                  <a:gd name="connsiteY8" fmla="*/ 337573 h 35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53" h="357253">
                    <a:moveTo>
                      <a:pt x="19681" y="337573"/>
                    </a:moveTo>
                    <a:lnTo>
                      <a:pt x="19681" y="337573"/>
                    </a:lnTo>
                    <a:cubicBezTo>
                      <a:pt x="-6560" y="311332"/>
                      <a:pt x="-6560" y="268596"/>
                      <a:pt x="19681" y="242355"/>
                    </a:cubicBezTo>
                    <a:lnTo>
                      <a:pt x="242355" y="19681"/>
                    </a:lnTo>
                    <a:cubicBezTo>
                      <a:pt x="268596" y="-6560"/>
                      <a:pt x="311332" y="-6560"/>
                      <a:pt x="337573" y="19681"/>
                    </a:cubicBezTo>
                    <a:lnTo>
                      <a:pt x="337573" y="19681"/>
                    </a:lnTo>
                    <a:cubicBezTo>
                      <a:pt x="363814" y="45922"/>
                      <a:pt x="363814" y="88658"/>
                      <a:pt x="337573" y="114899"/>
                    </a:cubicBezTo>
                    <a:lnTo>
                      <a:pt x="114898" y="337573"/>
                    </a:lnTo>
                    <a:cubicBezTo>
                      <a:pt x="88657" y="363814"/>
                      <a:pt x="45922" y="363814"/>
                      <a:pt x="19681" y="337573"/>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83" name="Freeform: Shape 82">
                <a:extLst>
                  <a:ext uri="{FF2B5EF4-FFF2-40B4-BE49-F238E27FC236}">
                    <a16:creationId xmlns:a16="http://schemas.microsoft.com/office/drawing/2014/main" id="{0026AC38-4F67-B648-AD71-9454B11D6959}"/>
                  </a:ext>
                </a:extLst>
              </p:cNvPr>
              <p:cNvSpPr/>
              <p:nvPr/>
            </p:nvSpPr>
            <p:spPr>
              <a:xfrm>
                <a:off x="8778834" y="4976772"/>
                <a:ext cx="320761" cy="320761"/>
              </a:xfrm>
              <a:custGeom>
                <a:avLst/>
                <a:gdLst>
                  <a:gd name="connsiteX0" fmla="*/ 19681 w 357253"/>
                  <a:gd name="connsiteY0" fmla="*/ 337573 h 357253"/>
                  <a:gd name="connsiteX1" fmla="*/ 19681 w 357253"/>
                  <a:gd name="connsiteY1" fmla="*/ 337573 h 357253"/>
                  <a:gd name="connsiteX2" fmla="*/ 19681 w 357253"/>
                  <a:gd name="connsiteY2" fmla="*/ 242355 h 357253"/>
                  <a:gd name="connsiteX3" fmla="*/ 242355 w 357253"/>
                  <a:gd name="connsiteY3" fmla="*/ 19681 h 357253"/>
                  <a:gd name="connsiteX4" fmla="*/ 337573 w 357253"/>
                  <a:gd name="connsiteY4" fmla="*/ 19681 h 357253"/>
                  <a:gd name="connsiteX5" fmla="*/ 337573 w 357253"/>
                  <a:gd name="connsiteY5" fmla="*/ 19681 h 357253"/>
                  <a:gd name="connsiteX6" fmla="*/ 337573 w 357253"/>
                  <a:gd name="connsiteY6" fmla="*/ 114899 h 357253"/>
                  <a:gd name="connsiteX7" fmla="*/ 114898 w 357253"/>
                  <a:gd name="connsiteY7" fmla="*/ 337573 h 357253"/>
                  <a:gd name="connsiteX8" fmla="*/ 19681 w 357253"/>
                  <a:gd name="connsiteY8" fmla="*/ 337573 h 35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53" h="357253">
                    <a:moveTo>
                      <a:pt x="19681" y="337573"/>
                    </a:moveTo>
                    <a:lnTo>
                      <a:pt x="19681" y="337573"/>
                    </a:lnTo>
                    <a:cubicBezTo>
                      <a:pt x="-6560" y="311332"/>
                      <a:pt x="-6560" y="268596"/>
                      <a:pt x="19681" y="242355"/>
                    </a:cubicBezTo>
                    <a:lnTo>
                      <a:pt x="242355" y="19681"/>
                    </a:lnTo>
                    <a:cubicBezTo>
                      <a:pt x="268596" y="-6560"/>
                      <a:pt x="311332" y="-6560"/>
                      <a:pt x="337573" y="19681"/>
                    </a:cubicBezTo>
                    <a:lnTo>
                      <a:pt x="337573" y="19681"/>
                    </a:lnTo>
                    <a:cubicBezTo>
                      <a:pt x="363814" y="45922"/>
                      <a:pt x="363814" y="88658"/>
                      <a:pt x="337573" y="114899"/>
                    </a:cubicBezTo>
                    <a:lnTo>
                      <a:pt x="114898" y="337573"/>
                    </a:lnTo>
                    <a:cubicBezTo>
                      <a:pt x="88657" y="363814"/>
                      <a:pt x="45922" y="363814"/>
                      <a:pt x="19681" y="337573"/>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grpSp>
        <p:sp>
          <p:nvSpPr>
            <p:cNvPr id="47" name="Freeform: Shape 46">
              <a:extLst>
                <a:ext uri="{FF2B5EF4-FFF2-40B4-BE49-F238E27FC236}">
                  <a16:creationId xmlns:a16="http://schemas.microsoft.com/office/drawing/2014/main" id="{1761C98A-1B5C-1CD4-FE6C-EB36230502A9}"/>
                </a:ext>
              </a:extLst>
            </p:cNvPr>
            <p:cNvSpPr/>
            <p:nvPr/>
          </p:nvSpPr>
          <p:spPr>
            <a:xfrm>
              <a:off x="6833565" y="4655842"/>
              <a:ext cx="1144375" cy="1144375"/>
            </a:xfrm>
            <a:custGeom>
              <a:avLst/>
              <a:gdLst>
                <a:gd name="connsiteX0" fmla="*/ 1274568 w 1274567"/>
                <a:gd name="connsiteY0" fmla="*/ 637284 h 1274567"/>
                <a:gd name="connsiteX1" fmla="*/ 637284 w 1274567"/>
                <a:gd name="connsiteY1" fmla="*/ 1274568 h 1274567"/>
                <a:gd name="connsiteX2" fmla="*/ 0 w 1274567"/>
                <a:gd name="connsiteY2" fmla="*/ 637284 h 1274567"/>
                <a:gd name="connsiteX3" fmla="*/ 637284 w 1274567"/>
                <a:gd name="connsiteY3" fmla="*/ 0 h 1274567"/>
                <a:gd name="connsiteX4" fmla="*/ 1274568 w 1274567"/>
                <a:gd name="connsiteY4" fmla="*/ 637284 h 127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67" h="1274567">
                  <a:moveTo>
                    <a:pt x="1274568" y="637284"/>
                  </a:moveTo>
                  <a:cubicBezTo>
                    <a:pt x="1274568" y="989246"/>
                    <a:pt x="989246" y="1274568"/>
                    <a:pt x="637284" y="1274568"/>
                  </a:cubicBezTo>
                  <a:cubicBezTo>
                    <a:pt x="285322" y="1274568"/>
                    <a:pt x="0" y="989246"/>
                    <a:pt x="0" y="637284"/>
                  </a:cubicBezTo>
                  <a:cubicBezTo>
                    <a:pt x="0" y="285322"/>
                    <a:pt x="285322" y="0"/>
                    <a:pt x="637284" y="0"/>
                  </a:cubicBezTo>
                  <a:cubicBezTo>
                    <a:pt x="989246" y="0"/>
                    <a:pt x="1274568" y="285322"/>
                    <a:pt x="1274568" y="637284"/>
                  </a:cubicBezTo>
                  <a:close/>
                </a:path>
              </a:pathLst>
            </a:custGeom>
            <a:solidFill>
              <a:schemeClr val="accent1">
                <a:lumMod val="60000"/>
                <a:lumOff val="40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48" name="Freeform: Shape 47">
              <a:extLst>
                <a:ext uri="{FF2B5EF4-FFF2-40B4-BE49-F238E27FC236}">
                  <a16:creationId xmlns:a16="http://schemas.microsoft.com/office/drawing/2014/main" id="{4D97AAE6-3E35-3ACB-C1C4-DA64911BCA4B}"/>
                </a:ext>
              </a:extLst>
            </p:cNvPr>
            <p:cNvSpPr/>
            <p:nvPr/>
          </p:nvSpPr>
          <p:spPr>
            <a:xfrm>
              <a:off x="6840296" y="4614106"/>
              <a:ext cx="1130912" cy="1130912"/>
            </a:xfrm>
            <a:custGeom>
              <a:avLst/>
              <a:gdLst>
                <a:gd name="connsiteX0" fmla="*/ 1259573 w 1259572"/>
                <a:gd name="connsiteY0" fmla="*/ 629786 h 1259572"/>
                <a:gd name="connsiteX1" fmla="*/ 629786 w 1259572"/>
                <a:gd name="connsiteY1" fmla="*/ 1259573 h 1259572"/>
                <a:gd name="connsiteX2" fmla="*/ 0 w 1259572"/>
                <a:gd name="connsiteY2" fmla="*/ 629786 h 1259572"/>
                <a:gd name="connsiteX3" fmla="*/ 629786 w 1259572"/>
                <a:gd name="connsiteY3" fmla="*/ 0 h 1259572"/>
                <a:gd name="connsiteX4" fmla="*/ 1259573 w 1259572"/>
                <a:gd name="connsiteY4" fmla="*/ 629786 h 125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572" h="1259572">
                  <a:moveTo>
                    <a:pt x="1259573" y="629786"/>
                  </a:moveTo>
                  <a:cubicBezTo>
                    <a:pt x="1259573" y="977608"/>
                    <a:pt x="977608" y="1259573"/>
                    <a:pt x="629786" y="1259573"/>
                  </a:cubicBezTo>
                  <a:cubicBezTo>
                    <a:pt x="281965" y="1259573"/>
                    <a:pt x="0" y="977608"/>
                    <a:pt x="0" y="629786"/>
                  </a:cubicBezTo>
                  <a:cubicBezTo>
                    <a:pt x="0" y="281965"/>
                    <a:pt x="281965" y="0"/>
                    <a:pt x="629786" y="0"/>
                  </a:cubicBezTo>
                  <a:cubicBezTo>
                    <a:pt x="977608" y="0"/>
                    <a:pt x="1259573" y="281965"/>
                    <a:pt x="1259573" y="629786"/>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49" name="Freeform: Shape 48">
              <a:extLst>
                <a:ext uri="{FF2B5EF4-FFF2-40B4-BE49-F238E27FC236}">
                  <a16:creationId xmlns:a16="http://schemas.microsoft.com/office/drawing/2014/main" id="{0BBB2A60-2C76-B8E5-D6BF-ED85EB75C978}"/>
                </a:ext>
              </a:extLst>
            </p:cNvPr>
            <p:cNvSpPr/>
            <p:nvPr/>
          </p:nvSpPr>
          <p:spPr>
            <a:xfrm>
              <a:off x="6927807" y="4701617"/>
              <a:ext cx="955890" cy="955890"/>
            </a:xfrm>
            <a:custGeom>
              <a:avLst/>
              <a:gdLst>
                <a:gd name="connsiteX0" fmla="*/ 1064639 w 1064638"/>
                <a:gd name="connsiteY0" fmla="*/ 532319 h 1064638"/>
                <a:gd name="connsiteX1" fmla="*/ 532319 w 1064638"/>
                <a:gd name="connsiteY1" fmla="*/ 1064639 h 1064638"/>
                <a:gd name="connsiteX2" fmla="*/ 0 w 1064638"/>
                <a:gd name="connsiteY2" fmla="*/ 532319 h 1064638"/>
                <a:gd name="connsiteX3" fmla="*/ 532319 w 1064638"/>
                <a:gd name="connsiteY3" fmla="*/ 0 h 1064638"/>
                <a:gd name="connsiteX4" fmla="*/ 1064639 w 1064638"/>
                <a:gd name="connsiteY4" fmla="*/ 532319 h 10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638" h="1064638">
                  <a:moveTo>
                    <a:pt x="1064639" y="532319"/>
                  </a:moveTo>
                  <a:cubicBezTo>
                    <a:pt x="1064639" y="826311"/>
                    <a:pt x="826311" y="1064639"/>
                    <a:pt x="532319" y="1064639"/>
                  </a:cubicBezTo>
                  <a:cubicBezTo>
                    <a:pt x="238327" y="1064639"/>
                    <a:pt x="0" y="826311"/>
                    <a:pt x="0" y="532319"/>
                  </a:cubicBezTo>
                  <a:cubicBezTo>
                    <a:pt x="0" y="238327"/>
                    <a:pt x="238327" y="0"/>
                    <a:pt x="532319" y="0"/>
                  </a:cubicBezTo>
                  <a:cubicBezTo>
                    <a:pt x="826311" y="0"/>
                    <a:pt x="1064639" y="238327"/>
                    <a:pt x="1064639" y="532319"/>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51" name="Freeform: Shape 50">
              <a:extLst>
                <a:ext uri="{FF2B5EF4-FFF2-40B4-BE49-F238E27FC236}">
                  <a16:creationId xmlns:a16="http://schemas.microsoft.com/office/drawing/2014/main" id="{7FFB372C-0125-508C-3E44-B7592DD04D64}"/>
                </a:ext>
              </a:extLst>
            </p:cNvPr>
            <p:cNvSpPr/>
            <p:nvPr/>
          </p:nvSpPr>
          <p:spPr>
            <a:xfrm>
              <a:off x="6840296" y="4614106"/>
              <a:ext cx="1130912" cy="1130912"/>
            </a:xfrm>
            <a:custGeom>
              <a:avLst/>
              <a:gdLst>
                <a:gd name="connsiteX0" fmla="*/ 1259573 w 1259572"/>
                <a:gd name="connsiteY0" fmla="*/ 629786 h 1259572"/>
                <a:gd name="connsiteX1" fmla="*/ 629786 w 1259572"/>
                <a:gd name="connsiteY1" fmla="*/ 1259573 h 1259572"/>
                <a:gd name="connsiteX2" fmla="*/ 0 w 1259572"/>
                <a:gd name="connsiteY2" fmla="*/ 629786 h 1259572"/>
                <a:gd name="connsiteX3" fmla="*/ 629786 w 1259572"/>
                <a:gd name="connsiteY3" fmla="*/ 0 h 1259572"/>
                <a:gd name="connsiteX4" fmla="*/ 1259573 w 1259572"/>
                <a:gd name="connsiteY4" fmla="*/ 629786 h 125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572" h="1259572">
                  <a:moveTo>
                    <a:pt x="1259573" y="629786"/>
                  </a:moveTo>
                  <a:cubicBezTo>
                    <a:pt x="1259573" y="977608"/>
                    <a:pt x="977608" y="1259573"/>
                    <a:pt x="629786" y="1259573"/>
                  </a:cubicBezTo>
                  <a:cubicBezTo>
                    <a:pt x="281965" y="1259573"/>
                    <a:pt x="0" y="977608"/>
                    <a:pt x="0" y="629786"/>
                  </a:cubicBezTo>
                  <a:cubicBezTo>
                    <a:pt x="0" y="281965"/>
                    <a:pt x="281965" y="0"/>
                    <a:pt x="629786" y="0"/>
                  </a:cubicBezTo>
                  <a:cubicBezTo>
                    <a:pt x="977608" y="0"/>
                    <a:pt x="1259573" y="281965"/>
                    <a:pt x="1259573" y="629786"/>
                  </a:cubicBezTo>
                  <a:close/>
                </a:path>
              </a:pathLst>
            </a:custGeom>
            <a:noFill/>
            <a:ln w="44916" cap="rnd">
              <a:solidFill>
                <a:schemeClr val="accent1">
                  <a:lumMod val="50000"/>
                </a:schemeClr>
              </a:solidFill>
              <a:prstDash val="solid"/>
              <a:round/>
            </a:ln>
          </p:spPr>
          <p:txBody>
            <a:bodyPr rtlCol="0" anchor="ctr"/>
            <a:lstStyle/>
            <a:p>
              <a:endParaRPr lang="zh-CN" altLang="en-US">
                <a:latin typeface="Arial" panose="020B0604020202020204" pitchFamily="34" charset="0"/>
              </a:endParaRPr>
            </a:p>
          </p:txBody>
        </p:sp>
        <p:sp>
          <p:nvSpPr>
            <p:cNvPr id="91" name="Freeform: Shape 90">
              <a:extLst>
                <a:ext uri="{FF2B5EF4-FFF2-40B4-BE49-F238E27FC236}">
                  <a16:creationId xmlns:a16="http://schemas.microsoft.com/office/drawing/2014/main" id="{37D75E3A-DDDB-9191-3A3B-1F137EAE6565}"/>
                </a:ext>
              </a:extLst>
            </p:cNvPr>
            <p:cNvSpPr/>
            <p:nvPr/>
          </p:nvSpPr>
          <p:spPr>
            <a:xfrm>
              <a:off x="9451635" y="4655842"/>
              <a:ext cx="1144375" cy="1144375"/>
            </a:xfrm>
            <a:custGeom>
              <a:avLst/>
              <a:gdLst>
                <a:gd name="connsiteX0" fmla="*/ 1274568 w 1274567"/>
                <a:gd name="connsiteY0" fmla="*/ 637284 h 1274567"/>
                <a:gd name="connsiteX1" fmla="*/ 637284 w 1274567"/>
                <a:gd name="connsiteY1" fmla="*/ 1274568 h 1274567"/>
                <a:gd name="connsiteX2" fmla="*/ 0 w 1274567"/>
                <a:gd name="connsiteY2" fmla="*/ 637284 h 1274567"/>
                <a:gd name="connsiteX3" fmla="*/ 637284 w 1274567"/>
                <a:gd name="connsiteY3" fmla="*/ 0 h 1274567"/>
                <a:gd name="connsiteX4" fmla="*/ 1274568 w 1274567"/>
                <a:gd name="connsiteY4" fmla="*/ 637284 h 127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67" h="1274567">
                  <a:moveTo>
                    <a:pt x="1274568" y="637284"/>
                  </a:moveTo>
                  <a:cubicBezTo>
                    <a:pt x="1274568" y="989246"/>
                    <a:pt x="989246" y="1274568"/>
                    <a:pt x="637284" y="1274568"/>
                  </a:cubicBezTo>
                  <a:cubicBezTo>
                    <a:pt x="285322" y="1274568"/>
                    <a:pt x="0" y="989246"/>
                    <a:pt x="0" y="637284"/>
                  </a:cubicBezTo>
                  <a:cubicBezTo>
                    <a:pt x="0" y="285322"/>
                    <a:pt x="285322" y="0"/>
                    <a:pt x="637284" y="0"/>
                  </a:cubicBezTo>
                  <a:cubicBezTo>
                    <a:pt x="989246" y="0"/>
                    <a:pt x="1274568" y="285322"/>
                    <a:pt x="1274568" y="637284"/>
                  </a:cubicBezTo>
                  <a:close/>
                </a:path>
              </a:pathLst>
            </a:custGeom>
            <a:solidFill>
              <a:schemeClr val="accent1">
                <a:lumMod val="60000"/>
                <a:lumOff val="40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92" name="Freeform: Shape 91">
              <a:extLst>
                <a:ext uri="{FF2B5EF4-FFF2-40B4-BE49-F238E27FC236}">
                  <a16:creationId xmlns:a16="http://schemas.microsoft.com/office/drawing/2014/main" id="{20D9D4DA-6626-4C6A-6CED-18C34079B58D}"/>
                </a:ext>
              </a:extLst>
            </p:cNvPr>
            <p:cNvSpPr/>
            <p:nvPr/>
          </p:nvSpPr>
          <p:spPr>
            <a:xfrm>
              <a:off x="9458366" y="4614106"/>
              <a:ext cx="1130912" cy="1130912"/>
            </a:xfrm>
            <a:custGeom>
              <a:avLst/>
              <a:gdLst>
                <a:gd name="connsiteX0" fmla="*/ 1259573 w 1259572"/>
                <a:gd name="connsiteY0" fmla="*/ 629786 h 1259572"/>
                <a:gd name="connsiteX1" fmla="*/ 629786 w 1259572"/>
                <a:gd name="connsiteY1" fmla="*/ 1259573 h 1259572"/>
                <a:gd name="connsiteX2" fmla="*/ 0 w 1259572"/>
                <a:gd name="connsiteY2" fmla="*/ 629786 h 1259572"/>
                <a:gd name="connsiteX3" fmla="*/ 629786 w 1259572"/>
                <a:gd name="connsiteY3" fmla="*/ 0 h 1259572"/>
                <a:gd name="connsiteX4" fmla="*/ 1259573 w 1259572"/>
                <a:gd name="connsiteY4" fmla="*/ 629786 h 125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572" h="1259572">
                  <a:moveTo>
                    <a:pt x="1259573" y="629786"/>
                  </a:moveTo>
                  <a:cubicBezTo>
                    <a:pt x="1259573" y="977608"/>
                    <a:pt x="977608" y="1259573"/>
                    <a:pt x="629786" y="1259573"/>
                  </a:cubicBezTo>
                  <a:cubicBezTo>
                    <a:pt x="281965" y="1259573"/>
                    <a:pt x="0" y="977608"/>
                    <a:pt x="0" y="629786"/>
                  </a:cubicBezTo>
                  <a:cubicBezTo>
                    <a:pt x="0" y="281965"/>
                    <a:pt x="281965" y="0"/>
                    <a:pt x="629786" y="0"/>
                  </a:cubicBezTo>
                  <a:cubicBezTo>
                    <a:pt x="977608" y="0"/>
                    <a:pt x="1259573" y="281965"/>
                    <a:pt x="1259573" y="629786"/>
                  </a:cubicBezTo>
                  <a:close/>
                </a:path>
              </a:pathLst>
            </a:custGeom>
            <a:solidFill>
              <a:schemeClr val="accent1">
                <a:lumMod val="75000"/>
              </a:schemeClr>
            </a:solidFill>
            <a:ln w="7486" cap="flat">
              <a:noFill/>
              <a:prstDash val="solid"/>
              <a:miter/>
            </a:ln>
          </p:spPr>
          <p:txBody>
            <a:bodyPr rtlCol="0" anchor="ctr"/>
            <a:lstStyle/>
            <a:p>
              <a:endParaRPr lang="zh-CN" altLang="en-US">
                <a:latin typeface="Arial" panose="020B0604020202020204" pitchFamily="34" charset="0"/>
              </a:endParaRPr>
            </a:p>
          </p:txBody>
        </p:sp>
        <p:sp>
          <p:nvSpPr>
            <p:cNvPr id="93" name="Freeform: Shape 92">
              <a:extLst>
                <a:ext uri="{FF2B5EF4-FFF2-40B4-BE49-F238E27FC236}">
                  <a16:creationId xmlns:a16="http://schemas.microsoft.com/office/drawing/2014/main" id="{D06C96A1-4C03-989D-A454-6FDD655E3D8A}"/>
                </a:ext>
              </a:extLst>
            </p:cNvPr>
            <p:cNvSpPr/>
            <p:nvPr/>
          </p:nvSpPr>
          <p:spPr>
            <a:xfrm>
              <a:off x="9545877" y="4701617"/>
              <a:ext cx="955890" cy="955890"/>
            </a:xfrm>
            <a:custGeom>
              <a:avLst/>
              <a:gdLst>
                <a:gd name="connsiteX0" fmla="*/ 1064639 w 1064638"/>
                <a:gd name="connsiteY0" fmla="*/ 532319 h 1064638"/>
                <a:gd name="connsiteX1" fmla="*/ 532319 w 1064638"/>
                <a:gd name="connsiteY1" fmla="*/ 1064639 h 1064638"/>
                <a:gd name="connsiteX2" fmla="*/ 0 w 1064638"/>
                <a:gd name="connsiteY2" fmla="*/ 532319 h 1064638"/>
                <a:gd name="connsiteX3" fmla="*/ 532319 w 1064638"/>
                <a:gd name="connsiteY3" fmla="*/ 0 h 1064638"/>
                <a:gd name="connsiteX4" fmla="*/ 1064639 w 1064638"/>
                <a:gd name="connsiteY4" fmla="*/ 532319 h 10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638" h="1064638">
                  <a:moveTo>
                    <a:pt x="1064639" y="532319"/>
                  </a:moveTo>
                  <a:cubicBezTo>
                    <a:pt x="1064639" y="826311"/>
                    <a:pt x="826311" y="1064639"/>
                    <a:pt x="532319" y="1064639"/>
                  </a:cubicBezTo>
                  <a:cubicBezTo>
                    <a:pt x="238327" y="1064639"/>
                    <a:pt x="0" y="826311"/>
                    <a:pt x="0" y="532319"/>
                  </a:cubicBezTo>
                  <a:cubicBezTo>
                    <a:pt x="0" y="238327"/>
                    <a:pt x="238327" y="0"/>
                    <a:pt x="532319" y="0"/>
                  </a:cubicBezTo>
                  <a:cubicBezTo>
                    <a:pt x="826311" y="0"/>
                    <a:pt x="1064639" y="238327"/>
                    <a:pt x="1064639" y="532319"/>
                  </a:cubicBezTo>
                  <a:close/>
                </a:path>
              </a:pathLst>
            </a:custGeom>
            <a:solidFill>
              <a:schemeClr val="bg1"/>
            </a:solidFill>
            <a:ln w="7486" cap="flat">
              <a:noFill/>
              <a:prstDash val="solid"/>
              <a:miter/>
            </a:ln>
          </p:spPr>
          <p:txBody>
            <a:bodyPr rtlCol="0" anchor="ctr"/>
            <a:lstStyle/>
            <a:p>
              <a:endParaRPr lang="zh-CN" altLang="en-US">
                <a:latin typeface="Arial" panose="020B0604020202020204" pitchFamily="34" charset="0"/>
              </a:endParaRPr>
            </a:p>
          </p:txBody>
        </p:sp>
        <p:sp>
          <p:nvSpPr>
            <p:cNvPr id="94" name="Freeform: Shape 93">
              <a:extLst>
                <a:ext uri="{FF2B5EF4-FFF2-40B4-BE49-F238E27FC236}">
                  <a16:creationId xmlns:a16="http://schemas.microsoft.com/office/drawing/2014/main" id="{AF3EC2EF-1FE5-24AB-DC39-93674F38494C}"/>
                </a:ext>
              </a:extLst>
            </p:cNvPr>
            <p:cNvSpPr/>
            <p:nvPr/>
          </p:nvSpPr>
          <p:spPr>
            <a:xfrm>
              <a:off x="9458366" y="4614106"/>
              <a:ext cx="1130912" cy="1130912"/>
            </a:xfrm>
            <a:custGeom>
              <a:avLst/>
              <a:gdLst>
                <a:gd name="connsiteX0" fmla="*/ 1259573 w 1259572"/>
                <a:gd name="connsiteY0" fmla="*/ 629786 h 1259572"/>
                <a:gd name="connsiteX1" fmla="*/ 629786 w 1259572"/>
                <a:gd name="connsiteY1" fmla="*/ 1259573 h 1259572"/>
                <a:gd name="connsiteX2" fmla="*/ 0 w 1259572"/>
                <a:gd name="connsiteY2" fmla="*/ 629786 h 1259572"/>
                <a:gd name="connsiteX3" fmla="*/ 629786 w 1259572"/>
                <a:gd name="connsiteY3" fmla="*/ 0 h 1259572"/>
                <a:gd name="connsiteX4" fmla="*/ 1259573 w 1259572"/>
                <a:gd name="connsiteY4" fmla="*/ 629786 h 125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572" h="1259572">
                  <a:moveTo>
                    <a:pt x="1259573" y="629786"/>
                  </a:moveTo>
                  <a:cubicBezTo>
                    <a:pt x="1259573" y="977608"/>
                    <a:pt x="977608" y="1259573"/>
                    <a:pt x="629786" y="1259573"/>
                  </a:cubicBezTo>
                  <a:cubicBezTo>
                    <a:pt x="281965" y="1259573"/>
                    <a:pt x="0" y="977608"/>
                    <a:pt x="0" y="629786"/>
                  </a:cubicBezTo>
                  <a:cubicBezTo>
                    <a:pt x="0" y="281965"/>
                    <a:pt x="281965" y="0"/>
                    <a:pt x="629786" y="0"/>
                  </a:cubicBezTo>
                  <a:cubicBezTo>
                    <a:pt x="977608" y="0"/>
                    <a:pt x="1259573" y="281965"/>
                    <a:pt x="1259573" y="629786"/>
                  </a:cubicBezTo>
                  <a:close/>
                </a:path>
              </a:pathLst>
            </a:custGeom>
            <a:noFill/>
            <a:ln w="44916" cap="rnd">
              <a:solidFill>
                <a:schemeClr val="accent1">
                  <a:lumMod val="50000"/>
                </a:schemeClr>
              </a:solidFill>
              <a:prstDash val="solid"/>
              <a:round/>
            </a:ln>
          </p:spPr>
          <p:txBody>
            <a:bodyPr rtlCol="0" anchor="ctr"/>
            <a:lstStyle/>
            <a:p>
              <a:endParaRPr lang="zh-CN" altLang="en-US">
                <a:latin typeface="Arial" panose="020B0604020202020204" pitchFamily="34" charset="0"/>
              </a:endParaRPr>
            </a:p>
          </p:txBody>
        </p:sp>
      </p:grpSp>
      <p:sp>
        <p:nvSpPr>
          <p:cNvPr id="87" name="TextBox 86">
            <a:extLst>
              <a:ext uri="{FF2B5EF4-FFF2-40B4-BE49-F238E27FC236}">
                <a16:creationId xmlns:a16="http://schemas.microsoft.com/office/drawing/2014/main" id="{F92F3AFC-6C49-FAB1-7A4A-BA38F20006D1}"/>
              </a:ext>
            </a:extLst>
          </p:cNvPr>
          <p:cNvSpPr txBox="1"/>
          <p:nvPr/>
        </p:nvSpPr>
        <p:spPr>
          <a:xfrm>
            <a:off x="6818198" y="4992215"/>
            <a:ext cx="1138117" cy="475396"/>
          </a:xfrm>
          <a:prstGeom prst="rect">
            <a:avLst/>
          </a:prstGeom>
          <a:noFill/>
        </p:spPr>
        <p:txBody>
          <a:bodyPr wrap="square" anchor="ctr">
            <a:noAutofit/>
          </a:bodyPr>
          <a:lstStyle/>
          <a:p>
            <a:pPr algn="ctr">
              <a:lnSpc>
                <a:spcPct val="90000"/>
              </a:lnSpc>
            </a:pPr>
            <a:r>
              <a:rPr lang="zh-CN" altLang="en-US" sz="1400" b="1">
                <a:latin typeface="Arial" panose="020B0604020202020204" pitchFamily="34" charset="0"/>
              </a:rPr>
              <a:t>国产游戏</a:t>
            </a:r>
            <a:br>
              <a:rPr lang="en-US" altLang="zh-CN" sz="1200" b="1">
                <a:latin typeface="Arial" panose="020B0604020202020204" pitchFamily="34" charset="0"/>
              </a:rPr>
            </a:br>
            <a:r>
              <a:rPr lang="en-US" altLang="zh-CN" sz="3200" b="1">
                <a:solidFill>
                  <a:schemeClr val="accent1"/>
                </a:solidFill>
                <a:latin typeface="Arial" panose="020B0604020202020204" pitchFamily="34" charset="0"/>
              </a:rPr>
              <a:t>80</a:t>
            </a:r>
            <a:r>
              <a:rPr lang="zh-CN" altLang="en-US" sz="1400" b="1">
                <a:solidFill>
                  <a:schemeClr val="accent1"/>
                </a:solidFill>
                <a:latin typeface="Arial" panose="020B0604020202020204" pitchFamily="34" charset="0"/>
              </a:rPr>
              <a:t>款</a:t>
            </a:r>
            <a:endParaRPr lang="zh-CN" altLang="en-US" sz="1200" b="1">
              <a:solidFill>
                <a:schemeClr val="accent1"/>
              </a:solidFill>
              <a:latin typeface="Arial" panose="020B0604020202020204" pitchFamily="34" charset="0"/>
            </a:endParaRPr>
          </a:p>
        </p:txBody>
      </p:sp>
      <p:sp>
        <p:nvSpPr>
          <p:cNvPr id="95" name="TextBox 94">
            <a:extLst>
              <a:ext uri="{FF2B5EF4-FFF2-40B4-BE49-F238E27FC236}">
                <a16:creationId xmlns:a16="http://schemas.microsoft.com/office/drawing/2014/main" id="{D840FC19-43DD-981D-F0DC-0D4251047860}"/>
              </a:ext>
            </a:extLst>
          </p:cNvPr>
          <p:cNvSpPr txBox="1"/>
          <p:nvPr/>
        </p:nvSpPr>
        <p:spPr>
          <a:xfrm>
            <a:off x="9436268" y="4992215"/>
            <a:ext cx="1138117" cy="475396"/>
          </a:xfrm>
          <a:prstGeom prst="rect">
            <a:avLst/>
          </a:prstGeom>
          <a:noFill/>
        </p:spPr>
        <p:txBody>
          <a:bodyPr wrap="square" anchor="ctr">
            <a:noAutofit/>
          </a:bodyPr>
          <a:lstStyle/>
          <a:p>
            <a:pPr algn="ctr">
              <a:lnSpc>
                <a:spcPct val="90000"/>
              </a:lnSpc>
            </a:pPr>
            <a:r>
              <a:rPr lang="zh-CN" altLang="en-US" sz="1400" b="1">
                <a:latin typeface="Arial" panose="020B0604020202020204" pitchFamily="34" charset="0"/>
              </a:rPr>
              <a:t>进口游戏</a:t>
            </a:r>
            <a:br>
              <a:rPr lang="en-US" altLang="zh-CN" sz="1200" b="1">
                <a:latin typeface="Arial" panose="020B0604020202020204" pitchFamily="34" charset="0"/>
              </a:rPr>
            </a:br>
            <a:r>
              <a:rPr lang="en-US" altLang="zh-CN" sz="3200" b="1">
                <a:solidFill>
                  <a:schemeClr val="accent2"/>
                </a:solidFill>
                <a:latin typeface="Arial" panose="020B0604020202020204" pitchFamily="34" charset="0"/>
              </a:rPr>
              <a:t>35</a:t>
            </a:r>
            <a:r>
              <a:rPr lang="zh-CN" altLang="en-US" sz="1400" b="1">
                <a:solidFill>
                  <a:schemeClr val="accent2"/>
                </a:solidFill>
                <a:latin typeface="Arial" panose="020B0604020202020204" pitchFamily="34" charset="0"/>
              </a:rPr>
              <a:t>款</a:t>
            </a:r>
            <a:endParaRPr lang="zh-CN" altLang="en-US" sz="1200" b="1">
              <a:solidFill>
                <a:schemeClr val="accent2"/>
              </a:solidFill>
              <a:latin typeface="Arial" panose="020B0604020202020204" pitchFamily="34" charset="0"/>
            </a:endParaRPr>
          </a:p>
        </p:txBody>
      </p:sp>
      <p:sp>
        <p:nvSpPr>
          <p:cNvPr id="101" name="TextBox 100">
            <a:extLst>
              <a:ext uri="{FF2B5EF4-FFF2-40B4-BE49-F238E27FC236}">
                <a16:creationId xmlns:a16="http://schemas.microsoft.com/office/drawing/2014/main" id="{7BD6B324-1645-7BF1-79AC-9130B671C130}"/>
              </a:ext>
            </a:extLst>
          </p:cNvPr>
          <p:cNvSpPr txBox="1"/>
          <p:nvPr/>
        </p:nvSpPr>
        <p:spPr>
          <a:xfrm>
            <a:off x="4749854" y="4278469"/>
            <a:ext cx="1263238" cy="584775"/>
          </a:xfrm>
          <a:prstGeom prst="rect">
            <a:avLst/>
          </a:prstGeom>
          <a:noFill/>
        </p:spPr>
        <p:txBody>
          <a:bodyPr wrap="square">
            <a:noAutofit/>
          </a:bodyPr>
          <a:lstStyle/>
          <a:p>
            <a:r>
              <a:rPr lang="en-US" altLang="zh-CN" sz="3200" b="1">
                <a:solidFill>
                  <a:schemeClr val="bg1"/>
                </a:solidFill>
                <a:latin typeface="Arial" panose="020B0604020202020204" pitchFamily="34" charset="0"/>
              </a:rPr>
              <a:t>361</a:t>
            </a:r>
            <a:r>
              <a:rPr kumimoji="0" lang="zh-CN" altLang="en-US" sz="1400" b="0" i="0" u="none" strike="noStrike" kern="1200" cap="none" spc="0" normalizeH="0" baseline="0" noProof="0">
                <a:ln>
                  <a:noFill/>
                </a:ln>
                <a:solidFill>
                  <a:prstClr val="white"/>
                </a:solidFill>
                <a:effectLst/>
                <a:uLnTx/>
                <a:uFillTx/>
                <a:latin typeface="Arial" panose="020B0604020202020204" pitchFamily="34" charset="0"/>
                <a:ea typeface="微软雅黑"/>
                <a:cs typeface="+mn-cs"/>
              </a:rPr>
              <a:t>款</a:t>
            </a:r>
            <a:endParaRPr lang="zh-CN" altLang="en-US" sz="1400">
              <a:solidFill>
                <a:schemeClr val="bg1"/>
              </a:solidFill>
              <a:latin typeface="Arial" panose="020B0604020202020204" pitchFamily="34" charset="0"/>
            </a:endParaRPr>
          </a:p>
        </p:txBody>
      </p:sp>
      <p:sp>
        <p:nvSpPr>
          <p:cNvPr id="100" name="TextBox 99">
            <a:extLst>
              <a:ext uri="{FF2B5EF4-FFF2-40B4-BE49-F238E27FC236}">
                <a16:creationId xmlns:a16="http://schemas.microsoft.com/office/drawing/2014/main" id="{3C5658A1-C797-C2AF-E7CC-F0A23946525B}"/>
              </a:ext>
            </a:extLst>
          </p:cNvPr>
          <p:cNvSpPr txBox="1"/>
          <p:nvPr/>
        </p:nvSpPr>
        <p:spPr>
          <a:xfrm>
            <a:off x="4771488" y="4991231"/>
            <a:ext cx="1399808" cy="800219"/>
          </a:xfrm>
          <a:prstGeom prst="rect">
            <a:avLst/>
          </a:prstGeom>
          <a:noFill/>
        </p:spPr>
        <p:txBody>
          <a:bodyPr wrap="square">
            <a:noAutofit/>
          </a:bodyPr>
          <a:lstStyle/>
          <a:p>
            <a:r>
              <a:rPr lang="zh-CN" altLang="en-US" sz="1400">
                <a:solidFill>
                  <a:schemeClr val="bg1"/>
                </a:solidFill>
                <a:latin typeface="Arial" panose="020B0604020202020204" pitchFamily="34" charset="0"/>
              </a:rPr>
              <a:t>同期相比增加</a:t>
            </a:r>
            <a:r>
              <a:rPr lang="en-US" altLang="zh-CN" sz="3200" b="1">
                <a:solidFill>
                  <a:schemeClr val="bg1"/>
                </a:solidFill>
                <a:latin typeface="Arial" panose="020B0604020202020204" pitchFamily="34" charset="0"/>
              </a:rPr>
              <a:t>68</a:t>
            </a:r>
            <a:r>
              <a:rPr lang="zh-CN" altLang="en-US" sz="1400">
                <a:solidFill>
                  <a:schemeClr val="bg1"/>
                </a:solidFill>
                <a:latin typeface="Arial" panose="020B0604020202020204" pitchFamily="34" charset="0"/>
              </a:rPr>
              <a:t>款</a:t>
            </a:r>
          </a:p>
        </p:txBody>
      </p:sp>
      <p:grpSp>
        <p:nvGrpSpPr>
          <p:cNvPr id="103" name="Group 102">
            <a:extLst>
              <a:ext uri="{FF2B5EF4-FFF2-40B4-BE49-F238E27FC236}">
                <a16:creationId xmlns:a16="http://schemas.microsoft.com/office/drawing/2014/main" id="{E061800C-31E4-4FF1-1362-99501768EE1A}"/>
              </a:ext>
            </a:extLst>
          </p:cNvPr>
          <p:cNvGrpSpPr/>
          <p:nvPr/>
        </p:nvGrpSpPr>
        <p:grpSpPr>
          <a:xfrm>
            <a:off x="2168911" y="4175919"/>
            <a:ext cx="3747702" cy="95428"/>
            <a:chOff x="2518232" y="5225259"/>
            <a:chExt cx="3747702" cy="95428"/>
          </a:xfrm>
        </p:grpSpPr>
        <p:sp>
          <p:nvSpPr>
            <p:cNvPr id="107" name="Oval 106">
              <a:extLst>
                <a:ext uri="{FF2B5EF4-FFF2-40B4-BE49-F238E27FC236}">
                  <a16:creationId xmlns:a16="http://schemas.microsoft.com/office/drawing/2014/main" id="{3688DFB6-9DC3-5E6E-280B-BC321EDD1839}"/>
                </a:ext>
              </a:extLst>
            </p:cNvPr>
            <p:cNvSpPr/>
            <p:nvPr/>
          </p:nvSpPr>
          <p:spPr>
            <a:xfrm>
              <a:off x="2518232" y="5225259"/>
              <a:ext cx="95428" cy="95428"/>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cxnSp>
          <p:nvCxnSpPr>
            <p:cNvPr id="108" name="Straight Arrow Connector 107">
              <a:extLst>
                <a:ext uri="{FF2B5EF4-FFF2-40B4-BE49-F238E27FC236}">
                  <a16:creationId xmlns:a16="http://schemas.microsoft.com/office/drawing/2014/main" id="{A3FD8FA9-2DEF-CD6C-5D2E-34374C75E85D}"/>
                </a:ext>
              </a:extLst>
            </p:cNvPr>
            <p:cNvCxnSpPr>
              <a:cxnSpLocks/>
            </p:cNvCxnSpPr>
            <p:nvPr/>
          </p:nvCxnSpPr>
          <p:spPr>
            <a:xfrm>
              <a:off x="2595198" y="5272973"/>
              <a:ext cx="367073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BC4DABFD-7637-25B9-9138-58077B34A150}"/>
              </a:ext>
            </a:extLst>
          </p:cNvPr>
          <p:cNvGrpSpPr/>
          <p:nvPr/>
        </p:nvGrpSpPr>
        <p:grpSpPr>
          <a:xfrm>
            <a:off x="1328261" y="4064668"/>
            <a:ext cx="1508889" cy="1693305"/>
            <a:chOff x="5075191" y="1803553"/>
            <a:chExt cx="1508889" cy="1693305"/>
          </a:xfrm>
        </p:grpSpPr>
        <p:sp>
          <p:nvSpPr>
            <p:cNvPr id="105" name="Freeform: Shape 104">
              <a:extLst>
                <a:ext uri="{FF2B5EF4-FFF2-40B4-BE49-F238E27FC236}">
                  <a16:creationId xmlns:a16="http://schemas.microsoft.com/office/drawing/2014/main" id="{DB6A022E-60CC-C22B-289E-461DDF0CA068}"/>
                </a:ext>
              </a:extLst>
            </p:cNvPr>
            <p:cNvSpPr/>
            <p:nvPr/>
          </p:nvSpPr>
          <p:spPr>
            <a:xfrm>
              <a:off x="5075191" y="1803553"/>
              <a:ext cx="1349316" cy="1693305"/>
            </a:xfrm>
            <a:custGeom>
              <a:avLst/>
              <a:gdLst>
                <a:gd name="connsiteX0" fmla="*/ 0 w 1349316"/>
                <a:gd name="connsiteY0" fmla="*/ 0 h 584651"/>
                <a:gd name="connsiteX1" fmla="*/ 1349316 w 1349316"/>
                <a:gd name="connsiteY1" fmla="*/ 0 h 584651"/>
                <a:gd name="connsiteX2" fmla="*/ 1349316 w 1349316"/>
                <a:gd name="connsiteY2" fmla="*/ 365099 h 584651"/>
                <a:gd name="connsiteX3" fmla="*/ 917940 w 1349316"/>
                <a:gd name="connsiteY3" fmla="*/ 365099 h 584651"/>
                <a:gd name="connsiteX4" fmla="*/ 917940 w 1349316"/>
                <a:gd name="connsiteY4" fmla="*/ 584651 h 584651"/>
                <a:gd name="connsiteX5" fmla="*/ 0 w 1349316"/>
                <a:gd name="connsiteY5" fmla="*/ 584651 h 584651"/>
                <a:gd name="connsiteX6" fmla="*/ 0 w 1349316"/>
                <a:gd name="connsiteY6" fmla="*/ 0 h 58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9316" h="584651">
                  <a:moveTo>
                    <a:pt x="0" y="0"/>
                  </a:moveTo>
                  <a:lnTo>
                    <a:pt x="1349316" y="0"/>
                  </a:lnTo>
                  <a:lnTo>
                    <a:pt x="1349316" y="365099"/>
                  </a:lnTo>
                  <a:lnTo>
                    <a:pt x="917940" y="365099"/>
                  </a:lnTo>
                  <a:lnTo>
                    <a:pt x="917940" y="584651"/>
                  </a:lnTo>
                  <a:lnTo>
                    <a:pt x="0" y="584651"/>
                  </a:lnTo>
                  <a:lnTo>
                    <a:pt x="0" y="0"/>
                  </a:lnTo>
                  <a:close/>
                </a:path>
              </a:pathLst>
            </a:custGeom>
            <a:solidFill>
              <a:schemeClr val="bg1">
                <a:alpha val="10000"/>
              </a:schemeClr>
            </a:solidFill>
            <a:ln w="23321" cap="flat">
              <a:noFill/>
              <a:prstDash val="solid"/>
              <a:miter/>
            </a:ln>
          </p:spPr>
          <p:txBody>
            <a:bodyPr wrap="square" bIns="288000" rtlCol="0" anchor="ctr">
              <a:noAutofit/>
            </a:bodyPr>
            <a:lstStyle/>
            <a:p>
              <a:pPr>
                <a:lnSpc>
                  <a:spcPct val="120000"/>
                </a:lnSpc>
              </a:pPr>
              <a:r>
                <a:rPr lang="zh-CN" altLang="en-US" sz="1400" b="1">
                  <a:solidFill>
                    <a:schemeClr val="accent2"/>
                  </a:solidFill>
                  <a:latin typeface="Arial" panose="020B0604020202020204" pitchFamily="34" charset="0"/>
                </a:rPr>
                <a:t>处于开放测试或者商业化运营阶段的大型网络游戏</a:t>
              </a:r>
            </a:p>
          </p:txBody>
        </p:sp>
        <p:sp>
          <p:nvSpPr>
            <p:cNvPr id="122" name="Rectangle 121">
              <a:extLst>
                <a:ext uri="{FF2B5EF4-FFF2-40B4-BE49-F238E27FC236}">
                  <a16:creationId xmlns:a16="http://schemas.microsoft.com/office/drawing/2014/main" id="{68107713-B091-7B1F-F450-46201BF01454}"/>
                </a:ext>
              </a:extLst>
            </p:cNvPr>
            <p:cNvSpPr/>
            <p:nvPr/>
          </p:nvSpPr>
          <p:spPr>
            <a:xfrm>
              <a:off x="6425605" y="2859809"/>
              <a:ext cx="158475" cy="158475"/>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grpSp>
        <p:nvGrpSpPr>
          <p:cNvPr id="119" name="Group 118">
            <a:extLst>
              <a:ext uri="{FF2B5EF4-FFF2-40B4-BE49-F238E27FC236}">
                <a16:creationId xmlns:a16="http://schemas.microsoft.com/office/drawing/2014/main" id="{23BC6035-752F-DA9E-F414-F9E00261195A}"/>
              </a:ext>
            </a:extLst>
          </p:cNvPr>
          <p:cNvGrpSpPr/>
          <p:nvPr/>
        </p:nvGrpSpPr>
        <p:grpSpPr>
          <a:xfrm>
            <a:off x="2168911" y="5696022"/>
            <a:ext cx="3747702" cy="95428"/>
            <a:chOff x="2518232" y="5225259"/>
            <a:chExt cx="3747702" cy="95428"/>
          </a:xfrm>
        </p:grpSpPr>
        <p:sp>
          <p:nvSpPr>
            <p:cNvPr id="120" name="Oval 119">
              <a:extLst>
                <a:ext uri="{FF2B5EF4-FFF2-40B4-BE49-F238E27FC236}">
                  <a16:creationId xmlns:a16="http://schemas.microsoft.com/office/drawing/2014/main" id="{E0E7170B-A4D6-0BC3-89FB-DB51B38EC54B}"/>
                </a:ext>
              </a:extLst>
            </p:cNvPr>
            <p:cNvSpPr/>
            <p:nvPr/>
          </p:nvSpPr>
          <p:spPr>
            <a:xfrm>
              <a:off x="2518232" y="5225259"/>
              <a:ext cx="95428" cy="95428"/>
            </a:xfrm>
            <a:prstGeom prst="ellipse">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cxnSp>
          <p:nvCxnSpPr>
            <p:cNvPr id="121" name="Straight Arrow Connector 120">
              <a:extLst>
                <a:ext uri="{FF2B5EF4-FFF2-40B4-BE49-F238E27FC236}">
                  <a16:creationId xmlns:a16="http://schemas.microsoft.com/office/drawing/2014/main" id="{CA69E180-0717-22B4-68E5-4F5A5E7F9F1E}"/>
                </a:ext>
              </a:extLst>
            </p:cNvPr>
            <p:cNvCxnSpPr>
              <a:cxnSpLocks/>
            </p:cNvCxnSpPr>
            <p:nvPr/>
          </p:nvCxnSpPr>
          <p:spPr>
            <a:xfrm>
              <a:off x="2595198" y="5272973"/>
              <a:ext cx="367073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E4BAE2D-C200-916B-71B5-8DB0AD9A1860}"/>
              </a:ext>
            </a:extLst>
          </p:cNvPr>
          <p:cNvSpPr>
            <a:spLocks noGrp="1"/>
          </p:cNvSpPr>
          <p:nvPr>
            <p:ph type="title"/>
          </p:nvPr>
        </p:nvSpPr>
        <p:spPr>
          <a:xfrm>
            <a:off x="1354720" y="919633"/>
            <a:ext cx="9719112" cy="540000"/>
          </a:xfrm>
        </p:spPr>
        <p:txBody>
          <a:bodyPr>
            <a:noAutofit/>
          </a:bodyPr>
          <a:lstStyle/>
          <a:p>
            <a:r>
              <a:rPr lang="zh-CN" altLang="en-US"/>
              <a:t>从产品数量来看，中国市场上共有</a:t>
            </a:r>
            <a:r>
              <a:rPr lang="en-US" altLang="zh-CN"/>
              <a:t>361</a:t>
            </a:r>
            <a:r>
              <a:rPr lang="zh-CN" altLang="en-US"/>
              <a:t>款大型网络游戏处于开放测试阶段</a:t>
            </a:r>
          </a:p>
        </p:txBody>
      </p:sp>
      <p:sp>
        <p:nvSpPr>
          <p:cNvPr id="50" name="TextBox 49">
            <a:extLst>
              <a:ext uri="{FF2B5EF4-FFF2-40B4-BE49-F238E27FC236}">
                <a16:creationId xmlns:a16="http://schemas.microsoft.com/office/drawing/2014/main" id="{7AC724D5-C251-0720-F4AB-226526AFC0D2}"/>
              </a:ext>
            </a:extLst>
          </p:cNvPr>
          <p:cNvSpPr txBox="1"/>
          <p:nvPr/>
        </p:nvSpPr>
        <p:spPr>
          <a:xfrm>
            <a:off x="1343025" y="2364593"/>
            <a:ext cx="4573588" cy="1270348"/>
          </a:xfrm>
          <a:prstGeom prst="rect">
            <a:avLst/>
          </a:prstGeom>
          <a:noFill/>
        </p:spPr>
        <p:txBody>
          <a:bodyPr wrap="square" lIns="0" tIns="0" rIns="0" bIns="0">
            <a:noAutofit/>
          </a:bodyPr>
          <a:lstStyle/>
          <a:p>
            <a:pPr algn="just">
              <a:lnSpc>
                <a:spcPct val="120000"/>
              </a:lnSpc>
              <a:spcAft>
                <a:spcPts val="600"/>
              </a:spcAft>
            </a:pPr>
            <a:r>
              <a:rPr lang="zh-CN" altLang="en-US" sz="1400">
                <a:solidFill>
                  <a:schemeClr val="bg1"/>
                </a:solidFill>
                <a:latin typeface="Arial" panose="020B0604020202020204" pitchFamily="34" charset="0"/>
              </a:rPr>
              <a:t>从产品数量来看，截止到</a:t>
            </a:r>
            <a:r>
              <a:rPr lang="en-US" altLang="zh-CN" sz="1400">
                <a:solidFill>
                  <a:schemeClr val="bg1"/>
                </a:solidFill>
                <a:latin typeface="Arial" panose="020B0604020202020204" pitchFamily="34" charset="0"/>
              </a:rPr>
              <a:t>20xx</a:t>
            </a:r>
            <a:r>
              <a:rPr lang="zh-CN" altLang="en-US" sz="1400">
                <a:solidFill>
                  <a:schemeClr val="bg1"/>
                </a:solidFill>
                <a:latin typeface="Arial" panose="020B0604020202020204" pitchFamily="34" charset="0"/>
              </a:rPr>
              <a:t>年年底，中国市场上共有</a:t>
            </a:r>
            <a:r>
              <a:rPr lang="en-US" altLang="zh-CN" sz="1400">
                <a:solidFill>
                  <a:schemeClr val="bg1"/>
                </a:solidFill>
                <a:latin typeface="Arial" panose="020B0604020202020204" pitchFamily="34" charset="0"/>
              </a:rPr>
              <a:t>361</a:t>
            </a:r>
            <a:r>
              <a:rPr lang="zh-CN" altLang="en-US" sz="1400">
                <a:solidFill>
                  <a:schemeClr val="bg1"/>
                </a:solidFill>
                <a:latin typeface="Arial" panose="020B0604020202020204" pitchFamily="34" charset="0"/>
              </a:rPr>
              <a:t>款大型网络游戏处于开放测试或者商业化运营阶段，与</a:t>
            </a:r>
            <a:r>
              <a:rPr lang="en-US" altLang="zh-CN" sz="1400">
                <a:solidFill>
                  <a:schemeClr val="bg1"/>
                </a:solidFill>
                <a:latin typeface="Arial" panose="020B0604020202020204" pitchFamily="34" charset="0"/>
              </a:rPr>
              <a:t>20xx</a:t>
            </a:r>
            <a:r>
              <a:rPr lang="zh-CN" altLang="en-US" sz="1400">
                <a:solidFill>
                  <a:schemeClr val="bg1"/>
                </a:solidFill>
                <a:latin typeface="Arial" panose="020B0604020202020204" pitchFamily="34" charset="0"/>
              </a:rPr>
              <a:t>年同期相比增加</a:t>
            </a:r>
            <a:r>
              <a:rPr lang="en-US" altLang="zh-CN" sz="1400">
                <a:solidFill>
                  <a:schemeClr val="bg1"/>
                </a:solidFill>
                <a:latin typeface="Arial" panose="020B0604020202020204" pitchFamily="34" charset="0"/>
              </a:rPr>
              <a:t>68</a:t>
            </a:r>
            <a:r>
              <a:rPr lang="zh-CN" altLang="en-US" sz="1400">
                <a:solidFill>
                  <a:schemeClr val="bg1"/>
                </a:solidFill>
                <a:latin typeface="Arial" panose="020B0604020202020204" pitchFamily="34" charset="0"/>
              </a:rPr>
              <a:t>款。</a:t>
            </a:r>
            <a:r>
              <a:rPr lang="en-US" altLang="zh-CN" sz="1400">
                <a:solidFill>
                  <a:schemeClr val="bg1"/>
                </a:solidFill>
                <a:latin typeface="Arial" panose="020B0604020202020204" pitchFamily="34" charset="0"/>
              </a:rPr>
              <a:t>20xx</a:t>
            </a:r>
            <a:r>
              <a:rPr lang="zh-CN" altLang="en-US" sz="1400">
                <a:solidFill>
                  <a:schemeClr val="bg1"/>
                </a:solidFill>
                <a:latin typeface="Arial" panose="020B0604020202020204" pitchFamily="34" charset="0"/>
              </a:rPr>
              <a:t>全年共有</a:t>
            </a:r>
            <a:r>
              <a:rPr lang="en-US" altLang="zh-CN" sz="1400">
                <a:solidFill>
                  <a:schemeClr val="bg1"/>
                </a:solidFill>
                <a:latin typeface="Arial" panose="020B0604020202020204" pitchFamily="34" charset="0"/>
              </a:rPr>
              <a:t>115</a:t>
            </a:r>
            <a:r>
              <a:rPr lang="zh-CN" altLang="en-US" sz="1400">
                <a:solidFill>
                  <a:schemeClr val="bg1"/>
                </a:solidFill>
                <a:latin typeface="Arial" panose="020B0604020202020204" pitchFamily="34" charset="0"/>
              </a:rPr>
              <a:t>款大型网络游戏产品通过文化部的审查或备案，其中国产游戏</a:t>
            </a:r>
            <a:r>
              <a:rPr lang="en-US" altLang="zh-CN" sz="1400">
                <a:solidFill>
                  <a:schemeClr val="bg1"/>
                </a:solidFill>
                <a:latin typeface="Arial" panose="020B0604020202020204" pitchFamily="34" charset="0"/>
              </a:rPr>
              <a:t>80</a:t>
            </a:r>
            <a:r>
              <a:rPr lang="zh-CN" altLang="en-US" sz="1400">
                <a:solidFill>
                  <a:schemeClr val="bg1"/>
                </a:solidFill>
                <a:latin typeface="Arial" panose="020B0604020202020204" pitchFamily="34" charset="0"/>
              </a:rPr>
              <a:t>款，进口游戏</a:t>
            </a:r>
            <a:r>
              <a:rPr lang="en-US" altLang="zh-CN" sz="1400">
                <a:solidFill>
                  <a:schemeClr val="bg1"/>
                </a:solidFill>
                <a:latin typeface="Arial" panose="020B0604020202020204" pitchFamily="34" charset="0"/>
              </a:rPr>
              <a:t>35</a:t>
            </a:r>
            <a:r>
              <a:rPr lang="zh-CN" altLang="en-US" sz="1400">
                <a:solidFill>
                  <a:schemeClr val="bg1"/>
                </a:solidFill>
                <a:latin typeface="Arial" panose="020B0604020202020204" pitchFamily="34" charset="0"/>
              </a:rPr>
              <a:t>款。</a:t>
            </a:r>
          </a:p>
        </p:txBody>
      </p:sp>
    </p:spTree>
    <p:extLst>
      <p:ext uri="{BB962C8B-B14F-4D97-AF65-F5344CB8AC3E}">
        <p14:creationId xmlns:p14="http://schemas.microsoft.com/office/powerpoint/2010/main" val="24581744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B8C570F-94B4-9F2D-6A2D-361CCC70CA9B}"/>
              </a:ext>
            </a:extLst>
          </p:cNvPr>
          <p:cNvGrpSpPr/>
          <p:nvPr/>
        </p:nvGrpSpPr>
        <p:grpSpPr>
          <a:xfrm>
            <a:off x="1899748" y="4805372"/>
            <a:ext cx="4392448" cy="901948"/>
            <a:chOff x="1277524" y="5195833"/>
            <a:chExt cx="4392448" cy="901948"/>
          </a:xfrm>
        </p:grpSpPr>
        <p:sp>
          <p:nvSpPr>
            <p:cNvPr id="291" name="TextBox 290">
              <a:extLst>
                <a:ext uri="{FF2B5EF4-FFF2-40B4-BE49-F238E27FC236}">
                  <a16:creationId xmlns:a16="http://schemas.microsoft.com/office/drawing/2014/main" id="{D1BC60C3-3BC9-7D99-6CE9-E13F13D7BAED}"/>
                </a:ext>
              </a:extLst>
            </p:cNvPr>
            <p:cNvSpPr txBox="1"/>
            <p:nvPr/>
          </p:nvSpPr>
          <p:spPr>
            <a:xfrm>
              <a:off x="1400162" y="5327626"/>
              <a:ext cx="4131958" cy="712860"/>
            </a:xfrm>
            <a:prstGeom prst="rect">
              <a:avLst/>
            </a:prstGeom>
            <a:solidFill>
              <a:schemeClr val="accent1">
                <a:alpha val="20000"/>
              </a:schemeClr>
            </a:solidFill>
          </p:spPr>
          <p:txBody>
            <a:bodyPr wrap="square" lIns="108000" tIns="108000" rIns="108000" bIns="108000">
              <a:noAutofit/>
            </a:bodyPr>
            <a:lstStyle/>
            <a:p>
              <a:pPr algn="ctr">
                <a:lnSpc>
                  <a:spcPct val="120000"/>
                </a:lnSpc>
              </a:pPr>
              <a:r>
                <a:rPr lang="zh-CN" altLang="en-US" sz="1400">
                  <a:solidFill>
                    <a:schemeClr val="bg1"/>
                  </a:solidFill>
                  <a:latin typeface="Arial" panose="020B0604020202020204" pitchFamily="34" charset="0"/>
                </a:rPr>
                <a:t>大型多人同时在线角色扮演游戏 </a:t>
              </a:r>
              <a:r>
                <a:rPr lang="en-US" altLang="zh-CN" sz="1400">
                  <a:solidFill>
                    <a:schemeClr val="bg1"/>
                  </a:solidFill>
                  <a:latin typeface="Arial" panose="020B0604020202020204" pitchFamily="34" charset="0"/>
                </a:rPr>
                <a:t>(MMORPG)</a:t>
              </a:r>
              <a:br>
                <a:rPr lang="en-US" altLang="zh-CN" sz="1400">
                  <a:solidFill>
                    <a:schemeClr val="bg1"/>
                  </a:solidFill>
                  <a:latin typeface="Arial" panose="020B0604020202020204" pitchFamily="34" charset="0"/>
                </a:rPr>
              </a:br>
              <a:r>
                <a:rPr lang="zh-CN" altLang="en-US" sz="1400">
                  <a:solidFill>
                    <a:schemeClr val="bg1"/>
                  </a:solidFill>
                  <a:latin typeface="Arial" panose="020B0604020202020204" pitchFamily="34" charset="0"/>
                </a:rPr>
                <a:t>是市场的主导力量</a:t>
              </a:r>
              <a:endParaRPr lang="en-US" altLang="zh-CN" sz="1400">
                <a:solidFill>
                  <a:schemeClr val="bg1"/>
                </a:solidFill>
                <a:latin typeface="Arial" panose="020B0604020202020204" pitchFamily="34" charset="0"/>
              </a:endParaRPr>
            </a:p>
          </p:txBody>
        </p:sp>
        <p:grpSp>
          <p:nvGrpSpPr>
            <p:cNvPr id="294" name="Group 293">
              <a:extLst>
                <a:ext uri="{FF2B5EF4-FFF2-40B4-BE49-F238E27FC236}">
                  <a16:creationId xmlns:a16="http://schemas.microsoft.com/office/drawing/2014/main" id="{D8D4A00F-1660-A33A-86A5-04FCC17C01BE}"/>
                </a:ext>
              </a:extLst>
            </p:cNvPr>
            <p:cNvGrpSpPr/>
            <p:nvPr/>
          </p:nvGrpSpPr>
          <p:grpSpPr>
            <a:xfrm>
              <a:off x="5427656" y="5195833"/>
              <a:ext cx="242316" cy="242317"/>
              <a:chOff x="10959465" y="5314189"/>
              <a:chExt cx="242316" cy="242317"/>
            </a:xfrm>
          </p:grpSpPr>
          <p:sp>
            <p:nvSpPr>
              <p:cNvPr id="298" name="Rectangle 297">
                <a:extLst>
                  <a:ext uri="{FF2B5EF4-FFF2-40B4-BE49-F238E27FC236}">
                    <a16:creationId xmlns:a16="http://schemas.microsoft.com/office/drawing/2014/main" id="{6D16DE80-D694-D1A3-0005-7CF12EE073C9}"/>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299" name="Rectangle 298">
                <a:extLst>
                  <a:ext uri="{FF2B5EF4-FFF2-40B4-BE49-F238E27FC236}">
                    <a16:creationId xmlns:a16="http://schemas.microsoft.com/office/drawing/2014/main" id="{E4316788-2C99-3D10-5999-5DEBCC69DBF9}"/>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07" name="Group 306">
              <a:extLst>
                <a:ext uri="{FF2B5EF4-FFF2-40B4-BE49-F238E27FC236}">
                  <a16:creationId xmlns:a16="http://schemas.microsoft.com/office/drawing/2014/main" id="{0AC7748E-4042-D388-DE62-61DA5A49BD37}"/>
                </a:ext>
              </a:extLst>
            </p:cNvPr>
            <p:cNvGrpSpPr/>
            <p:nvPr/>
          </p:nvGrpSpPr>
          <p:grpSpPr>
            <a:xfrm>
              <a:off x="5289804" y="5855463"/>
              <a:ext cx="242316" cy="242317"/>
              <a:chOff x="10959465" y="5314189"/>
              <a:chExt cx="242316" cy="242317"/>
            </a:xfrm>
          </p:grpSpPr>
          <p:sp>
            <p:nvSpPr>
              <p:cNvPr id="308" name="Rectangle 307">
                <a:extLst>
                  <a:ext uri="{FF2B5EF4-FFF2-40B4-BE49-F238E27FC236}">
                    <a16:creationId xmlns:a16="http://schemas.microsoft.com/office/drawing/2014/main" id="{6747763B-C413-9104-205C-4CA4CE0F9843}"/>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09" name="Rectangle 308">
                <a:extLst>
                  <a:ext uri="{FF2B5EF4-FFF2-40B4-BE49-F238E27FC236}">
                    <a16:creationId xmlns:a16="http://schemas.microsoft.com/office/drawing/2014/main" id="{86AEE121-6908-724C-D771-6FC7C0F06BFA}"/>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10" name="Group 309">
              <a:extLst>
                <a:ext uri="{FF2B5EF4-FFF2-40B4-BE49-F238E27FC236}">
                  <a16:creationId xmlns:a16="http://schemas.microsoft.com/office/drawing/2014/main" id="{2D6A7B31-B35E-F6A7-4F2A-FE5E6FEACE37}"/>
                </a:ext>
              </a:extLst>
            </p:cNvPr>
            <p:cNvGrpSpPr/>
            <p:nvPr/>
          </p:nvGrpSpPr>
          <p:grpSpPr>
            <a:xfrm flipH="1">
              <a:off x="1277524" y="5206467"/>
              <a:ext cx="242316" cy="242317"/>
              <a:chOff x="10959465" y="5314189"/>
              <a:chExt cx="242316" cy="242317"/>
            </a:xfrm>
          </p:grpSpPr>
          <p:sp>
            <p:nvSpPr>
              <p:cNvPr id="311" name="Rectangle 310">
                <a:extLst>
                  <a:ext uri="{FF2B5EF4-FFF2-40B4-BE49-F238E27FC236}">
                    <a16:creationId xmlns:a16="http://schemas.microsoft.com/office/drawing/2014/main" id="{A06C498D-7441-11CD-9C5D-D375C569EEB4}"/>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12" name="Rectangle 311">
                <a:extLst>
                  <a:ext uri="{FF2B5EF4-FFF2-40B4-BE49-F238E27FC236}">
                    <a16:creationId xmlns:a16="http://schemas.microsoft.com/office/drawing/2014/main" id="{B6C5C2CE-627B-C40C-5FDA-FD737449F928}"/>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13" name="Group 312">
              <a:extLst>
                <a:ext uri="{FF2B5EF4-FFF2-40B4-BE49-F238E27FC236}">
                  <a16:creationId xmlns:a16="http://schemas.microsoft.com/office/drawing/2014/main" id="{5AD20392-EA87-FAAB-490D-64DFD4B4396F}"/>
                </a:ext>
              </a:extLst>
            </p:cNvPr>
            <p:cNvGrpSpPr/>
            <p:nvPr/>
          </p:nvGrpSpPr>
          <p:grpSpPr>
            <a:xfrm>
              <a:off x="1277524" y="5855464"/>
              <a:ext cx="242316" cy="242317"/>
              <a:chOff x="10959465" y="5314189"/>
              <a:chExt cx="242316" cy="242317"/>
            </a:xfrm>
          </p:grpSpPr>
          <p:sp>
            <p:nvSpPr>
              <p:cNvPr id="314" name="Rectangle 313">
                <a:extLst>
                  <a:ext uri="{FF2B5EF4-FFF2-40B4-BE49-F238E27FC236}">
                    <a16:creationId xmlns:a16="http://schemas.microsoft.com/office/drawing/2014/main" id="{DC8E0E38-1334-22C0-9A89-FF5C451C71F7}"/>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15" name="Rectangle 314">
                <a:extLst>
                  <a:ext uri="{FF2B5EF4-FFF2-40B4-BE49-F238E27FC236}">
                    <a16:creationId xmlns:a16="http://schemas.microsoft.com/office/drawing/2014/main" id="{33BC875D-0145-4BF3-60D3-B4A52049FD8C}"/>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graphicFrame>
        <p:nvGraphicFramePr>
          <p:cNvPr id="19" name="Chart 18">
            <a:extLst>
              <a:ext uri="{FF2B5EF4-FFF2-40B4-BE49-F238E27FC236}">
                <a16:creationId xmlns:a16="http://schemas.microsoft.com/office/drawing/2014/main" id="{FA3BB9E5-F627-82A3-4A0B-A5EC2A53E5A3}"/>
              </a:ext>
            </a:extLst>
          </p:cNvPr>
          <p:cNvGraphicFramePr/>
          <p:nvPr>
            <p:extLst>
              <p:ext uri="{D42A27DB-BD31-4B8C-83A1-F6EECF244321}">
                <p14:modId xmlns:p14="http://schemas.microsoft.com/office/powerpoint/2010/main" val="2937559307"/>
              </p:ext>
            </p:extLst>
          </p:nvPr>
        </p:nvGraphicFramePr>
        <p:xfrm>
          <a:off x="2204224" y="1786473"/>
          <a:ext cx="3383564" cy="2848080"/>
        </p:xfrm>
        <a:graphic>
          <a:graphicData uri="http://schemas.openxmlformats.org/drawingml/2006/chart">
            <c:chart xmlns:c="http://schemas.openxmlformats.org/drawingml/2006/chart" xmlns:r="http://schemas.openxmlformats.org/officeDocument/2006/relationships" r:id="rId3"/>
          </a:graphicData>
        </a:graphic>
      </p:graphicFrame>
      <p:grpSp>
        <p:nvGrpSpPr>
          <p:cNvPr id="20" name="Group 19">
            <a:extLst>
              <a:ext uri="{FF2B5EF4-FFF2-40B4-BE49-F238E27FC236}">
                <a16:creationId xmlns:a16="http://schemas.microsoft.com/office/drawing/2014/main" id="{39A31A01-943B-58E1-5865-39D824C8E7AC}"/>
              </a:ext>
            </a:extLst>
          </p:cNvPr>
          <p:cNvGrpSpPr/>
          <p:nvPr/>
        </p:nvGrpSpPr>
        <p:grpSpPr>
          <a:xfrm>
            <a:off x="4412166" y="2905844"/>
            <a:ext cx="1413812" cy="375824"/>
            <a:chOff x="4864641" y="3783731"/>
            <a:chExt cx="1567661" cy="416721"/>
          </a:xfrm>
        </p:grpSpPr>
        <p:sp>
          <p:nvSpPr>
            <p:cNvPr id="23" name="TextBox 22">
              <a:extLst>
                <a:ext uri="{FF2B5EF4-FFF2-40B4-BE49-F238E27FC236}">
                  <a16:creationId xmlns:a16="http://schemas.microsoft.com/office/drawing/2014/main" id="{FA9FA9BF-D50F-D450-4C12-C91075A56517}"/>
                </a:ext>
              </a:extLst>
            </p:cNvPr>
            <p:cNvSpPr txBox="1"/>
            <p:nvPr/>
          </p:nvSpPr>
          <p:spPr>
            <a:xfrm>
              <a:off x="4864641" y="3783731"/>
              <a:ext cx="1567661" cy="341457"/>
            </a:xfrm>
            <a:prstGeom prst="roundRect">
              <a:avLst>
                <a:gd name="adj" fmla="val 50000"/>
              </a:avLst>
            </a:prstGeom>
            <a:solidFill>
              <a:schemeClr val="accent2"/>
            </a:solidFill>
          </p:spPr>
          <p:txBody>
            <a:bodyPr wrap="square" anchor="ctr">
              <a:noAutofit/>
            </a:bodyPr>
            <a:lstStyle/>
            <a:p>
              <a:pPr algn="ctr"/>
              <a:r>
                <a:rPr lang="en-US" altLang="zh-CN" sz="1200" b="1">
                  <a:solidFill>
                    <a:schemeClr val="bg1"/>
                  </a:solidFill>
                  <a:latin typeface="Arial" panose="020B0604020202020204" pitchFamily="34" charset="0"/>
                </a:rPr>
                <a:t>MMORPG 79%</a:t>
              </a:r>
              <a:endParaRPr lang="zh-CN" altLang="en-US" sz="1200" b="1">
                <a:solidFill>
                  <a:schemeClr val="bg1"/>
                </a:solidFill>
                <a:latin typeface="Arial" panose="020B0604020202020204" pitchFamily="34" charset="0"/>
              </a:endParaRPr>
            </a:p>
          </p:txBody>
        </p:sp>
        <p:sp>
          <p:nvSpPr>
            <p:cNvPr id="24" name="Isosceles Triangle 384">
              <a:extLst>
                <a:ext uri="{FF2B5EF4-FFF2-40B4-BE49-F238E27FC236}">
                  <a16:creationId xmlns:a16="http://schemas.microsoft.com/office/drawing/2014/main" id="{799DF808-56D6-AA2A-E081-3C4C816BC918}"/>
                </a:ext>
              </a:extLst>
            </p:cNvPr>
            <p:cNvSpPr/>
            <p:nvPr/>
          </p:nvSpPr>
          <p:spPr>
            <a:xfrm rot="12902198">
              <a:off x="5428495" y="4051608"/>
              <a:ext cx="103171" cy="148844"/>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200">
                <a:latin typeface="Arial" panose="020B0604020202020204" pitchFamily="34" charset="0"/>
              </a:endParaRPr>
            </a:p>
          </p:txBody>
        </p:sp>
      </p:grpSp>
      <p:sp>
        <p:nvSpPr>
          <p:cNvPr id="289" name="TextBox 288">
            <a:extLst>
              <a:ext uri="{FF2B5EF4-FFF2-40B4-BE49-F238E27FC236}">
                <a16:creationId xmlns:a16="http://schemas.microsoft.com/office/drawing/2014/main" id="{825D05FF-F9AC-5F97-53A4-D98E722F7E0A}"/>
              </a:ext>
            </a:extLst>
          </p:cNvPr>
          <p:cNvSpPr txBox="1"/>
          <p:nvPr/>
        </p:nvSpPr>
        <p:spPr>
          <a:xfrm>
            <a:off x="3157059" y="2912184"/>
            <a:ext cx="1666385" cy="800219"/>
          </a:xfrm>
          <a:prstGeom prst="rect">
            <a:avLst/>
          </a:prstGeom>
          <a:noFill/>
        </p:spPr>
        <p:txBody>
          <a:bodyPr wrap="square">
            <a:noAutofit/>
          </a:bodyPr>
          <a:lstStyle/>
          <a:p>
            <a:r>
              <a:rPr lang="zh-CN" altLang="en-US" sz="1400">
                <a:solidFill>
                  <a:schemeClr val="bg1"/>
                </a:solidFill>
                <a:latin typeface="Arial" panose="020B0604020202020204" pitchFamily="34" charset="0"/>
              </a:rPr>
              <a:t>市场规模达到</a:t>
            </a:r>
            <a:endParaRPr lang="en-US" altLang="zh-CN" sz="1400">
              <a:solidFill>
                <a:schemeClr val="bg1"/>
              </a:solidFill>
              <a:latin typeface="Arial" panose="020B0604020202020204" pitchFamily="34" charset="0"/>
            </a:endParaRPr>
          </a:p>
          <a:p>
            <a:r>
              <a:rPr lang="en-US" altLang="zh-CN" sz="3200" b="1">
                <a:solidFill>
                  <a:schemeClr val="bg1"/>
                </a:solidFill>
                <a:latin typeface="Arial" panose="020B0604020202020204" pitchFamily="34" charset="0"/>
              </a:rPr>
              <a:t>203.8</a:t>
            </a:r>
            <a:r>
              <a:rPr lang="en-US" altLang="zh-CN" sz="1400">
                <a:solidFill>
                  <a:schemeClr val="bg1"/>
                </a:solidFill>
                <a:latin typeface="Arial" panose="020B0604020202020204" pitchFamily="34" charset="0"/>
              </a:rPr>
              <a:t> </a:t>
            </a:r>
            <a:r>
              <a:rPr lang="zh-CN" altLang="en-US" sz="1400">
                <a:solidFill>
                  <a:schemeClr val="bg1"/>
                </a:solidFill>
                <a:latin typeface="Arial" panose="020B0604020202020204" pitchFamily="34" charset="0"/>
              </a:rPr>
              <a:t>亿元</a:t>
            </a:r>
          </a:p>
        </p:txBody>
      </p:sp>
      <p:graphicFrame>
        <p:nvGraphicFramePr>
          <p:cNvPr id="316" name="Chart 315">
            <a:extLst>
              <a:ext uri="{FF2B5EF4-FFF2-40B4-BE49-F238E27FC236}">
                <a16:creationId xmlns:a16="http://schemas.microsoft.com/office/drawing/2014/main" id="{C1AA1268-BFD2-8AD9-B1FC-3C6C616E8C8C}"/>
              </a:ext>
            </a:extLst>
          </p:cNvPr>
          <p:cNvGraphicFramePr/>
          <p:nvPr>
            <p:extLst>
              <p:ext uri="{D42A27DB-BD31-4B8C-83A1-F6EECF244321}">
                <p14:modId xmlns:p14="http://schemas.microsoft.com/office/powerpoint/2010/main" val="1277722626"/>
              </p:ext>
            </p:extLst>
          </p:nvPr>
        </p:nvGraphicFramePr>
        <p:xfrm>
          <a:off x="7148636" y="1786473"/>
          <a:ext cx="3383564" cy="2848080"/>
        </p:xfrm>
        <a:graphic>
          <a:graphicData uri="http://schemas.openxmlformats.org/drawingml/2006/chart">
            <c:chart xmlns:c="http://schemas.openxmlformats.org/drawingml/2006/chart" xmlns:r="http://schemas.openxmlformats.org/officeDocument/2006/relationships" r:id="rId4"/>
          </a:graphicData>
        </a:graphic>
      </p:graphicFrame>
      <p:sp>
        <p:nvSpPr>
          <p:cNvPr id="318" name="TextBox 317">
            <a:extLst>
              <a:ext uri="{FF2B5EF4-FFF2-40B4-BE49-F238E27FC236}">
                <a16:creationId xmlns:a16="http://schemas.microsoft.com/office/drawing/2014/main" id="{51DD5832-D287-93EA-23A9-409874766412}"/>
              </a:ext>
            </a:extLst>
          </p:cNvPr>
          <p:cNvSpPr txBox="1"/>
          <p:nvPr/>
        </p:nvSpPr>
        <p:spPr>
          <a:xfrm>
            <a:off x="9362586" y="2999454"/>
            <a:ext cx="1190653" cy="307946"/>
          </a:xfrm>
          <a:prstGeom prst="roundRect">
            <a:avLst>
              <a:gd name="adj" fmla="val 50000"/>
            </a:avLst>
          </a:prstGeom>
          <a:solidFill>
            <a:schemeClr val="accent2"/>
          </a:solidFill>
        </p:spPr>
        <p:txBody>
          <a:bodyPr wrap="square" anchor="ctr">
            <a:noAutofit/>
          </a:bodyPr>
          <a:lstStyle/>
          <a:p>
            <a:pPr algn="ctr"/>
            <a:r>
              <a:rPr lang="en-US" altLang="zh-CN" sz="1200" b="1">
                <a:solidFill>
                  <a:schemeClr val="bg1"/>
                </a:solidFill>
                <a:latin typeface="Arial" panose="020B0604020202020204" pitchFamily="34" charset="0"/>
              </a:rPr>
              <a:t>ACG 13.8%</a:t>
            </a:r>
            <a:endParaRPr lang="zh-CN" altLang="en-US" sz="1200" b="1">
              <a:solidFill>
                <a:schemeClr val="bg1"/>
              </a:solidFill>
              <a:latin typeface="Arial" panose="020B0604020202020204" pitchFamily="34" charset="0"/>
            </a:endParaRPr>
          </a:p>
        </p:txBody>
      </p:sp>
      <p:sp>
        <p:nvSpPr>
          <p:cNvPr id="319" name="Isosceles Triangle 384">
            <a:extLst>
              <a:ext uri="{FF2B5EF4-FFF2-40B4-BE49-F238E27FC236}">
                <a16:creationId xmlns:a16="http://schemas.microsoft.com/office/drawing/2014/main" id="{158520A9-4A26-1274-8AB9-14E3381847E7}"/>
              </a:ext>
            </a:extLst>
          </p:cNvPr>
          <p:cNvSpPr/>
          <p:nvPr/>
        </p:nvSpPr>
        <p:spPr>
          <a:xfrm rot="12902198">
            <a:off x="9873727" y="3241042"/>
            <a:ext cx="93046" cy="134236"/>
          </a:xfrm>
          <a:custGeom>
            <a:avLst/>
            <a:gdLst>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100847"/>
              <a:gd name="connsiteY0" fmla="*/ 86937 h 86937"/>
              <a:gd name="connsiteX1" fmla="*/ 50424 w 100847"/>
              <a:gd name="connsiteY1" fmla="*/ 0 h 86937"/>
              <a:gd name="connsiteX2" fmla="*/ 100847 w 100847"/>
              <a:gd name="connsiteY2" fmla="*/ 86937 h 86937"/>
              <a:gd name="connsiteX3" fmla="*/ 0 w 100847"/>
              <a:gd name="connsiteY3" fmla="*/ 86937 h 86937"/>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2746"/>
              <a:gd name="connsiteX1" fmla="*/ 43263 w 93686"/>
              <a:gd name="connsiteY1" fmla="*/ 0 h 92746"/>
              <a:gd name="connsiteX2" fmla="*/ 93686 w 93686"/>
              <a:gd name="connsiteY2" fmla="*/ 86937 h 92746"/>
              <a:gd name="connsiteX3" fmla="*/ 0 w 93686"/>
              <a:gd name="connsiteY3" fmla="*/ 92746 h 92746"/>
              <a:gd name="connsiteX0" fmla="*/ 0 w 93686"/>
              <a:gd name="connsiteY0" fmla="*/ 92746 h 95480"/>
              <a:gd name="connsiteX1" fmla="*/ 43263 w 93686"/>
              <a:gd name="connsiteY1" fmla="*/ 0 h 95480"/>
              <a:gd name="connsiteX2" fmla="*/ 93686 w 93686"/>
              <a:gd name="connsiteY2" fmla="*/ 86937 h 95480"/>
              <a:gd name="connsiteX3" fmla="*/ 0 w 93686"/>
              <a:gd name="connsiteY3" fmla="*/ 92746 h 95480"/>
              <a:gd name="connsiteX0" fmla="*/ 0 w 93686"/>
              <a:gd name="connsiteY0" fmla="*/ 92746 h 98491"/>
              <a:gd name="connsiteX1" fmla="*/ 43263 w 93686"/>
              <a:gd name="connsiteY1" fmla="*/ 0 h 98491"/>
              <a:gd name="connsiteX2" fmla="*/ 93686 w 93686"/>
              <a:gd name="connsiteY2" fmla="*/ 86937 h 98491"/>
              <a:gd name="connsiteX3" fmla="*/ 0 w 93686"/>
              <a:gd name="connsiteY3" fmla="*/ 92746 h 98491"/>
            </a:gdLst>
            <a:ahLst/>
            <a:cxnLst>
              <a:cxn ang="0">
                <a:pos x="connsiteX0" y="connsiteY0"/>
              </a:cxn>
              <a:cxn ang="0">
                <a:pos x="connsiteX1" y="connsiteY1"/>
              </a:cxn>
              <a:cxn ang="0">
                <a:pos x="connsiteX2" y="connsiteY2"/>
              </a:cxn>
              <a:cxn ang="0">
                <a:pos x="connsiteX3" y="connsiteY3"/>
              </a:cxn>
            </a:cxnLst>
            <a:rect l="l" t="t" r="r" b="b"/>
            <a:pathLst>
              <a:path w="93686" h="98491">
                <a:moveTo>
                  <a:pt x="0" y="92746"/>
                </a:moveTo>
                <a:cubicBezTo>
                  <a:pt x="7960" y="52971"/>
                  <a:pt x="20115" y="28018"/>
                  <a:pt x="43263" y="0"/>
                </a:cubicBezTo>
                <a:cubicBezTo>
                  <a:pt x="42860" y="23642"/>
                  <a:pt x="52233" y="55521"/>
                  <a:pt x="93686" y="86937"/>
                </a:cubicBezTo>
                <a:cubicBezTo>
                  <a:pt x="54547" y="101761"/>
                  <a:pt x="46952" y="100734"/>
                  <a:pt x="0" y="92746"/>
                </a:cubicBezTo>
                <a:close/>
              </a:path>
            </a:pathLst>
          </a:custGeom>
          <a:solidFill>
            <a:schemeClr val="accent2"/>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200">
              <a:latin typeface="Arial" panose="020B0604020202020204" pitchFamily="34" charset="0"/>
            </a:endParaRPr>
          </a:p>
        </p:txBody>
      </p:sp>
      <p:sp>
        <p:nvSpPr>
          <p:cNvPr id="320" name="TextBox 319">
            <a:extLst>
              <a:ext uri="{FF2B5EF4-FFF2-40B4-BE49-F238E27FC236}">
                <a16:creationId xmlns:a16="http://schemas.microsoft.com/office/drawing/2014/main" id="{4B05F9E9-C131-1FBA-BF1B-EE891A1C3160}"/>
              </a:ext>
            </a:extLst>
          </p:cNvPr>
          <p:cNvSpPr txBox="1"/>
          <p:nvPr/>
        </p:nvSpPr>
        <p:spPr>
          <a:xfrm>
            <a:off x="8101471" y="2912184"/>
            <a:ext cx="1426742" cy="800219"/>
          </a:xfrm>
          <a:prstGeom prst="rect">
            <a:avLst/>
          </a:prstGeom>
          <a:noFill/>
        </p:spPr>
        <p:txBody>
          <a:bodyPr wrap="square">
            <a:noAutofit/>
          </a:bodyPr>
          <a:lstStyle/>
          <a:p>
            <a:r>
              <a:rPr lang="zh-CN" altLang="en-US" sz="1400">
                <a:solidFill>
                  <a:schemeClr val="bg1"/>
                </a:solidFill>
                <a:latin typeface="Arial" panose="020B0604020202020204" pitchFamily="34" charset="0"/>
              </a:rPr>
              <a:t>市场规模达到</a:t>
            </a:r>
            <a:endParaRPr lang="en-US" altLang="zh-CN" sz="1400">
              <a:solidFill>
                <a:schemeClr val="bg1"/>
              </a:solidFill>
              <a:latin typeface="Arial" panose="020B0604020202020204" pitchFamily="34" charset="0"/>
            </a:endParaRPr>
          </a:p>
          <a:p>
            <a:r>
              <a:rPr lang="en-US" altLang="zh-CN" sz="3200" b="1">
                <a:solidFill>
                  <a:schemeClr val="bg1"/>
                </a:solidFill>
                <a:latin typeface="Arial" panose="020B0604020202020204" pitchFamily="34" charset="0"/>
              </a:rPr>
              <a:t>35.5</a:t>
            </a:r>
            <a:r>
              <a:rPr lang="zh-CN" altLang="en-US" sz="1400">
                <a:solidFill>
                  <a:schemeClr val="bg1"/>
                </a:solidFill>
                <a:latin typeface="Arial" panose="020B0604020202020204" pitchFamily="34" charset="0"/>
              </a:rPr>
              <a:t>亿元</a:t>
            </a:r>
          </a:p>
        </p:txBody>
      </p:sp>
      <p:grpSp>
        <p:nvGrpSpPr>
          <p:cNvPr id="321" name="Group 320">
            <a:extLst>
              <a:ext uri="{FF2B5EF4-FFF2-40B4-BE49-F238E27FC236}">
                <a16:creationId xmlns:a16="http://schemas.microsoft.com/office/drawing/2014/main" id="{093E2A5C-8D88-9DE3-904F-9FC3EEFCE4C9}"/>
              </a:ext>
            </a:extLst>
          </p:cNvPr>
          <p:cNvGrpSpPr/>
          <p:nvPr/>
        </p:nvGrpSpPr>
        <p:grpSpPr>
          <a:xfrm>
            <a:off x="6654713" y="4805372"/>
            <a:ext cx="4392448" cy="901948"/>
            <a:chOff x="1277524" y="5195833"/>
            <a:chExt cx="4392448" cy="901948"/>
          </a:xfrm>
        </p:grpSpPr>
        <p:sp>
          <p:nvSpPr>
            <p:cNvPr id="322" name="TextBox 321">
              <a:extLst>
                <a:ext uri="{FF2B5EF4-FFF2-40B4-BE49-F238E27FC236}">
                  <a16:creationId xmlns:a16="http://schemas.microsoft.com/office/drawing/2014/main" id="{4D2848EC-3DEE-6786-040A-94EF19D3C8CE}"/>
                </a:ext>
              </a:extLst>
            </p:cNvPr>
            <p:cNvSpPr txBox="1"/>
            <p:nvPr/>
          </p:nvSpPr>
          <p:spPr>
            <a:xfrm>
              <a:off x="1400162" y="5327626"/>
              <a:ext cx="4131958" cy="648995"/>
            </a:xfrm>
            <a:prstGeom prst="rect">
              <a:avLst/>
            </a:prstGeom>
            <a:solidFill>
              <a:schemeClr val="accent1">
                <a:alpha val="20000"/>
              </a:schemeClr>
            </a:solidFill>
          </p:spPr>
          <p:txBody>
            <a:bodyPr wrap="square" lIns="108000" tIns="108000" rIns="108000" bIns="108000" anchor="ctr">
              <a:noAutofit/>
            </a:bodyPr>
            <a:lstStyle/>
            <a:p>
              <a:pPr algn="ctr">
                <a:lnSpc>
                  <a:spcPct val="120000"/>
                </a:lnSpc>
              </a:pPr>
              <a:r>
                <a:rPr lang="zh-CN" altLang="en-US" sz="1400">
                  <a:solidFill>
                    <a:schemeClr val="bg1"/>
                  </a:solidFill>
                  <a:latin typeface="Arial" panose="020B0604020202020204" pitchFamily="34" charset="0"/>
                </a:rPr>
                <a:t>高级休闲游戏（</a:t>
              </a:r>
              <a:r>
                <a:rPr lang="en-US" altLang="zh-CN" sz="1400">
                  <a:solidFill>
                    <a:schemeClr val="bg1"/>
                  </a:solidFill>
                  <a:latin typeface="Arial" panose="020B0604020202020204" pitchFamily="34" charset="0"/>
                </a:rPr>
                <a:t>ACG</a:t>
              </a:r>
              <a:r>
                <a:rPr lang="zh-CN" altLang="en-US" sz="1400">
                  <a:solidFill>
                    <a:schemeClr val="bg1"/>
                  </a:solidFill>
                  <a:latin typeface="Arial" panose="020B0604020202020204" pitchFamily="34" charset="0"/>
                </a:rPr>
                <a:t>）的增长速度在加快</a:t>
              </a:r>
              <a:endParaRPr lang="en-US" altLang="zh-CN" sz="1400">
                <a:solidFill>
                  <a:schemeClr val="bg1"/>
                </a:solidFill>
                <a:latin typeface="Arial" panose="020B0604020202020204" pitchFamily="34" charset="0"/>
              </a:endParaRPr>
            </a:p>
          </p:txBody>
        </p:sp>
        <p:grpSp>
          <p:nvGrpSpPr>
            <p:cNvPr id="323" name="Group 322">
              <a:extLst>
                <a:ext uri="{FF2B5EF4-FFF2-40B4-BE49-F238E27FC236}">
                  <a16:creationId xmlns:a16="http://schemas.microsoft.com/office/drawing/2014/main" id="{DA238700-E675-347C-C8BF-AE372EF01606}"/>
                </a:ext>
              </a:extLst>
            </p:cNvPr>
            <p:cNvGrpSpPr/>
            <p:nvPr/>
          </p:nvGrpSpPr>
          <p:grpSpPr>
            <a:xfrm>
              <a:off x="5427656" y="5195833"/>
              <a:ext cx="242316" cy="242317"/>
              <a:chOff x="10959465" y="5314189"/>
              <a:chExt cx="242316" cy="242317"/>
            </a:xfrm>
          </p:grpSpPr>
          <p:sp>
            <p:nvSpPr>
              <p:cNvPr id="333" name="Rectangle 332">
                <a:extLst>
                  <a:ext uri="{FF2B5EF4-FFF2-40B4-BE49-F238E27FC236}">
                    <a16:creationId xmlns:a16="http://schemas.microsoft.com/office/drawing/2014/main" id="{91AE8AEC-D47B-C074-0DE8-5550105B08DE}"/>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34" name="Rectangle 333">
                <a:extLst>
                  <a:ext uri="{FF2B5EF4-FFF2-40B4-BE49-F238E27FC236}">
                    <a16:creationId xmlns:a16="http://schemas.microsoft.com/office/drawing/2014/main" id="{3402FA9F-D76E-435C-6EF6-0B4A04A43615}"/>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24" name="Group 323">
              <a:extLst>
                <a:ext uri="{FF2B5EF4-FFF2-40B4-BE49-F238E27FC236}">
                  <a16:creationId xmlns:a16="http://schemas.microsoft.com/office/drawing/2014/main" id="{7F72DF0F-843A-2F47-F348-262EF6750448}"/>
                </a:ext>
              </a:extLst>
            </p:cNvPr>
            <p:cNvGrpSpPr/>
            <p:nvPr/>
          </p:nvGrpSpPr>
          <p:grpSpPr>
            <a:xfrm>
              <a:off x="5289804" y="5855463"/>
              <a:ext cx="242316" cy="242317"/>
              <a:chOff x="10959465" y="5314189"/>
              <a:chExt cx="242316" cy="242317"/>
            </a:xfrm>
          </p:grpSpPr>
          <p:sp>
            <p:nvSpPr>
              <p:cNvPr id="331" name="Rectangle 330">
                <a:extLst>
                  <a:ext uri="{FF2B5EF4-FFF2-40B4-BE49-F238E27FC236}">
                    <a16:creationId xmlns:a16="http://schemas.microsoft.com/office/drawing/2014/main" id="{4F0124C4-D30A-FB25-CBCF-3A4711FFF90D}"/>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32" name="Rectangle 331">
                <a:extLst>
                  <a:ext uri="{FF2B5EF4-FFF2-40B4-BE49-F238E27FC236}">
                    <a16:creationId xmlns:a16="http://schemas.microsoft.com/office/drawing/2014/main" id="{742A69D3-0134-0587-7624-BCA696215ABF}"/>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25" name="Group 324">
              <a:extLst>
                <a:ext uri="{FF2B5EF4-FFF2-40B4-BE49-F238E27FC236}">
                  <a16:creationId xmlns:a16="http://schemas.microsoft.com/office/drawing/2014/main" id="{C577CCB9-D3AA-B0E4-C2EE-45A42472B458}"/>
                </a:ext>
              </a:extLst>
            </p:cNvPr>
            <p:cNvGrpSpPr/>
            <p:nvPr/>
          </p:nvGrpSpPr>
          <p:grpSpPr>
            <a:xfrm flipH="1">
              <a:off x="1277524" y="5206467"/>
              <a:ext cx="242316" cy="242317"/>
              <a:chOff x="10959465" y="5314189"/>
              <a:chExt cx="242316" cy="242317"/>
            </a:xfrm>
          </p:grpSpPr>
          <p:sp>
            <p:nvSpPr>
              <p:cNvPr id="329" name="Rectangle 328">
                <a:extLst>
                  <a:ext uri="{FF2B5EF4-FFF2-40B4-BE49-F238E27FC236}">
                    <a16:creationId xmlns:a16="http://schemas.microsoft.com/office/drawing/2014/main" id="{B6EBE175-C7D3-07D6-966B-F0DE2FDF6422}"/>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30" name="Rectangle 329">
                <a:extLst>
                  <a:ext uri="{FF2B5EF4-FFF2-40B4-BE49-F238E27FC236}">
                    <a16:creationId xmlns:a16="http://schemas.microsoft.com/office/drawing/2014/main" id="{681F6506-DA34-0957-40C8-F5CB89A2F0E3}"/>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nvGrpSpPr>
            <p:cNvPr id="326" name="Group 325">
              <a:extLst>
                <a:ext uri="{FF2B5EF4-FFF2-40B4-BE49-F238E27FC236}">
                  <a16:creationId xmlns:a16="http://schemas.microsoft.com/office/drawing/2014/main" id="{E597B8F2-361E-D76C-B54D-9E084686C054}"/>
                </a:ext>
              </a:extLst>
            </p:cNvPr>
            <p:cNvGrpSpPr/>
            <p:nvPr/>
          </p:nvGrpSpPr>
          <p:grpSpPr>
            <a:xfrm>
              <a:off x="1277524" y="5855464"/>
              <a:ext cx="242316" cy="242317"/>
              <a:chOff x="10959465" y="5314189"/>
              <a:chExt cx="242316" cy="242317"/>
            </a:xfrm>
          </p:grpSpPr>
          <p:sp>
            <p:nvSpPr>
              <p:cNvPr id="327" name="Rectangle 326">
                <a:extLst>
                  <a:ext uri="{FF2B5EF4-FFF2-40B4-BE49-F238E27FC236}">
                    <a16:creationId xmlns:a16="http://schemas.microsoft.com/office/drawing/2014/main" id="{E5B48732-4053-B7F2-381A-B2ED97484B25}"/>
                  </a:ext>
                </a:extLst>
              </p:cNvPr>
              <p:cNvSpPr/>
              <p:nvPr/>
            </p:nvSpPr>
            <p:spPr>
              <a:xfrm>
                <a:off x="10959465" y="5435348"/>
                <a:ext cx="121158" cy="121158"/>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sp>
            <p:nvSpPr>
              <p:cNvPr id="328" name="Rectangle 327">
                <a:extLst>
                  <a:ext uri="{FF2B5EF4-FFF2-40B4-BE49-F238E27FC236}">
                    <a16:creationId xmlns:a16="http://schemas.microsoft.com/office/drawing/2014/main" id="{1FBCA3FC-19B1-0723-B8B6-240DCB0F9AB0}"/>
                  </a:ext>
                </a:extLst>
              </p:cNvPr>
              <p:cNvSpPr/>
              <p:nvPr/>
            </p:nvSpPr>
            <p:spPr>
              <a:xfrm>
                <a:off x="11080623" y="5314189"/>
                <a:ext cx="121158" cy="121158"/>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lnSpc>
                    <a:spcPct val="120000"/>
                  </a:lnSpc>
                </a:pPr>
                <a:endParaRPr lang="zh-CN" altLang="en-US">
                  <a:latin typeface="Arial" panose="020B0604020202020204" pitchFamily="34" charset="0"/>
                </a:endParaRPr>
              </a:p>
            </p:txBody>
          </p:sp>
        </p:grpSp>
      </p:grpSp>
      <p:sp>
        <p:nvSpPr>
          <p:cNvPr id="342" name="Title 341">
            <a:extLst>
              <a:ext uri="{FF2B5EF4-FFF2-40B4-BE49-F238E27FC236}">
                <a16:creationId xmlns:a16="http://schemas.microsoft.com/office/drawing/2014/main" id="{DDA62DBD-B8AB-1469-210D-6FA5432C54DB}"/>
              </a:ext>
            </a:extLst>
          </p:cNvPr>
          <p:cNvSpPr>
            <a:spLocks noGrp="1"/>
          </p:cNvSpPr>
          <p:nvPr>
            <p:ph type="title"/>
          </p:nvPr>
        </p:nvSpPr>
        <p:spPr/>
        <p:txBody>
          <a:bodyPr/>
          <a:lstStyle/>
          <a:p>
            <a:r>
              <a:rPr lang="zh-CN" altLang="en-US"/>
              <a:t>从市场结构来看，大型多人同时在线角色扮演游戏是市场的主导力量</a:t>
            </a:r>
          </a:p>
        </p:txBody>
      </p:sp>
    </p:spTree>
    <p:extLst>
      <p:ext uri="{BB962C8B-B14F-4D97-AF65-F5344CB8AC3E}">
        <p14:creationId xmlns:p14="http://schemas.microsoft.com/office/powerpoint/2010/main" val="34259656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D4109AC-7D86-1872-638E-EF6F0BA5FA29}"/>
              </a:ext>
            </a:extLst>
          </p:cNvPr>
          <p:cNvSpPr txBox="1"/>
          <p:nvPr/>
        </p:nvSpPr>
        <p:spPr>
          <a:xfrm>
            <a:off x="1343024" y="2397760"/>
            <a:ext cx="4573589" cy="2388632"/>
          </a:xfrm>
          <a:prstGeom prst="rect">
            <a:avLst/>
          </a:prstGeom>
          <a:no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just">
              <a:lnSpc>
                <a:spcPct val="120000"/>
              </a:lnSpc>
              <a:spcAft>
                <a:spcPts val="600"/>
              </a:spcAft>
            </a:pPr>
            <a:r>
              <a:rPr lang="zh-CN" altLang="en-US" sz="1400">
                <a:latin typeface="Arial" panose="020B0604020202020204" pitchFamily="34" charset="0"/>
              </a:rPr>
              <a:t>从</a:t>
            </a:r>
            <a:r>
              <a:rPr lang="zh-CN" altLang="en-US" sz="1400" b="1">
                <a:latin typeface="Arial" panose="020B0604020202020204" pitchFamily="34" charset="0"/>
              </a:rPr>
              <a:t>海外出口</a:t>
            </a:r>
            <a:r>
              <a:rPr lang="zh-CN" altLang="en-US" sz="1400">
                <a:latin typeface="Arial" panose="020B0604020202020204" pitchFamily="34" charset="0"/>
              </a:rPr>
              <a:t>来看，</a:t>
            </a:r>
            <a:r>
              <a:rPr lang="en-US" altLang="zh-CN" sz="1400">
                <a:latin typeface="Arial" panose="020B0604020202020204" pitchFamily="34" charset="0"/>
              </a:rPr>
              <a:t>20xx</a:t>
            </a:r>
            <a:r>
              <a:rPr lang="zh-CN" altLang="en-US" sz="1400">
                <a:latin typeface="Arial" panose="020B0604020202020204" pitchFamily="34" charset="0"/>
              </a:rPr>
              <a:t>年中国网络游戏海外出口收入达到</a:t>
            </a:r>
            <a:r>
              <a:rPr lang="en-US" altLang="zh-CN" sz="1400">
                <a:latin typeface="Arial" panose="020B0604020202020204" pitchFamily="34" charset="0"/>
              </a:rPr>
              <a:t>1.06</a:t>
            </a:r>
            <a:r>
              <a:rPr lang="zh-CN" altLang="en-US" sz="1400">
                <a:latin typeface="Arial" panose="020B0604020202020204" pitchFamily="34" charset="0"/>
              </a:rPr>
              <a:t>亿美元，较</a:t>
            </a:r>
            <a:r>
              <a:rPr lang="en-US" altLang="zh-CN" sz="1400">
                <a:latin typeface="Arial" panose="020B0604020202020204" pitchFamily="34" charset="0"/>
              </a:rPr>
              <a:t>20xx</a:t>
            </a:r>
            <a:r>
              <a:rPr lang="zh-CN" altLang="en-US" sz="1400">
                <a:latin typeface="Arial" panose="020B0604020202020204" pitchFamily="34" charset="0"/>
              </a:rPr>
              <a:t>年增长</a:t>
            </a:r>
            <a:r>
              <a:rPr lang="en-US" altLang="zh-CN" sz="1400">
                <a:latin typeface="Arial" panose="020B0604020202020204" pitchFamily="34" charset="0"/>
              </a:rPr>
              <a:t>47.2%</a:t>
            </a:r>
            <a:r>
              <a:rPr lang="zh-CN" altLang="en-US" sz="1400">
                <a:latin typeface="Arial" panose="020B0604020202020204" pitchFamily="34" charset="0"/>
              </a:rPr>
              <a:t>，而</a:t>
            </a:r>
            <a:r>
              <a:rPr lang="en-US" altLang="zh-CN" sz="1400">
                <a:latin typeface="Arial" panose="020B0604020202020204" pitchFamily="34" charset="0"/>
              </a:rPr>
              <a:t>20xx</a:t>
            </a:r>
            <a:r>
              <a:rPr lang="zh-CN" altLang="en-US" sz="1400">
                <a:latin typeface="Arial" panose="020B0604020202020204" pitchFamily="34" charset="0"/>
              </a:rPr>
              <a:t>年海外出口收入同比增速仅为</a:t>
            </a:r>
            <a:r>
              <a:rPr lang="en-US" altLang="zh-CN" sz="1400">
                <a:latin typeface="Arial" panose="020B0604020202020204" pitchFamily="34" charset="0"/>
              </a:rPr>
              <a:t>30.9%</a:t>
            </a:r>
            <a:r>
              <a:rPr lang="zh-CN" altLang="en-US" sz="1400">
                <a:latin typeface="Arial" panose="020B0604020202020204" pitchFamily="34" charset="0"/>
              </a:rPr>
              <a:t>。当前我国自主研发网络游戏出口以</a:t>
            </a:r>
            <a:r>
              <a:rPr lang="en-US" altLang="zh-CN" sz="1400">
                <a:latin typeface="Arial" panose="020B0604020202020204" pitchFamily="34" charset="0"/>
              </a:rPr>
              <a:t>MMORPG</a:t>
            </a:r>
            <a:r>
              <a:rPr lang="zh-CN" altLang="en-US" sz="1400">
                <a:latin typeface="Arial" panose="020B0604020202020204" pitchFamily="34" charset="0"/>
              </a:rPr>
              <a:t>为主，高级休闲游戏较少。截止到</a:t>
            </a:r>
            <a:r>
              <a:rPr lang="en-US" altLang="zh-CN" sz="1400">
                <a:latin typeface="Arial" panose="020B0604020202020204" pitchFamily="34" charset="0"/>
              </a:rPr>
              <a:t>20xx</a:t>
            </a:r>
            <a:r>
              <a:rPr lang="zh-CN" altLang="en-US" sz="1400">
                <a:latin typeface="Arial" panose="020B0604020202020204" pitchFamily="34" charset="0"/>
              </a:rPr>
              <a:t>年年底，已经有</a:t>
            </a:r>
            <a:r>
              <a:rPr lang="en-US" altLang="zh-CN" sz="1400">
                <a:latin typeface="Arial" panose="020B0604020202020204" pitchFamily="34" charset="0"/>
              </a:rPr>
              <a:t>51</a:t>
            </a:r>
            <a:r>
              <a:rPr lang="zh-CN" altLang="en-US" sz="1400">
                <a:latin typeface="Arial" panose="020B0604020202020204" pitchFamily="34" charset="0"/>
              </a:rPr>
              <a:t>款国产大型网络游戏产品已经输出到亚洲、欧洲、非洲、北美洲、南美洲五个大洲，遍及美、英、法、德、意大利、沙特阿拉伯、巴西、韩国、日本、泰国、新加坡、越南、菲律宾、俄罗斯、中国台湾、中国香港等近</a:t>
            </a:r>
            <a:r>
              <a:rPr lang="en-US" altLang="zh-CN" sz="1400">
                <a:latin typeface="Arial" panose="020B0604020202020204" pitchFamily="34" charset="0"/>
              </a:rPr>
              <a:t>50</a:t>
            </a:r>
            <a:r>
              <a:rPr lang="zh-CN" altLang="en-US" sz="1400">
                <a:latin typeface="Arial" panose="020B0604020202020204" pitchFamily="34" charset="0"/>
              </a:rPr>
              <a:t>个国家和地区。</a:t>
            </a:r>
          </a:p>
        </p:txBody>
      </p:sp>
      <p:sp>
        <p:nvSpPr>
          <p:cNvPr id="16" name="Title 15">
            <a:extLst>
              <a:ext uri="{FF2B5EF4-FFF2-40B4-BE49-F238E27FC236}">
                <a16:creationId xmlns:a16="http://schemas.microsoft.com/office/drawing/2014/main" id="{904742FE-6E29-2D64-B16F-ABBD30B92D7B}"/>
              </a:ext>
            </a:extLst>
          </p:cNvPr>
          <p:cNvSpPr>
            <a:spLocks noGrp="1"/>
          </p:cNvSpPr>
          <p:nvPr>
            <p:ph type="title"/>
          </p:nvPr>
        </p:nvSpPr>
        <p:spPr/>
        <p:txBody>
          <a:bodyPr/>
          <a:lstStyle/>
          <a:p>
            <a:r>
              <a:rPr lang="zh-CN" altLang="en-US" sz="2400"/>
              <a:t>从海外出口来看，</a:t>
            </a:r>
            <a:r>
              <a:rPr lang="en-US" altLang="zh-CN" sz="2400"/>
              <a:t>20xx</a:t>
            </a:r>
            <a:r>
              <a:rPr lang="zh-CN" altLang="en-US" sz="2400"/>
              <a:t>年中国网络游戏海外出口收入达到</a:t>
            </a:r>
            <a:r>
              <a:rPr lang="en-US" altLang="zh-CN" sz="2400"/>
              <a:t>1.06</a:t>
            </a:r>
            <a:r>
              <a:rPr lang="zh-CN" altLang="en-US" sz="2400"/>
              <a:t>亿美元</a:t>
            </a:r>
            <a:endParaRPr lang="zh-CN" altLang="en-US"/>
          </a:p>
        </p:txBody>
      </p:sp>
      <p:pic>
        <p:nvPicPr>
          <p:cNvPr id="23" name="Picture 22">
            <a:extLst>
              <a:ext uri="{FF2B5EF4-FFF2-40B4-BE49-F238E27FC236}">
                <a16:creationId xmlns:a16="http://schemas.microsoft.com/office/drawing/2014/main" id="{317FDBE2-73C0-EF43-766B-1D6327F13FE5}"/>
              </a:ext>
            </a:extLst>
          </p:cNvPr>
          <p:cNvPicPr>
            <a:picLocks noChangeAspect="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flipH="1">
            <a:off x="6567159" y="2397760"/>
            <a:ext cx="4269071" cy="2834929"/>
          </a:xfrm>
          <a:prstGeom prst="rect">
            <a:avLst/>
          </a:prstGeom>
        </p:spPr>
      </p:pic>
      <p:sp>
        <p:nvSpPr>
          <p:cNvPr id="25" name="Rectangle 24">
            <a:extLst>
              <a:ext uri="{FF2B5EF4-FFF2-40B4-BE49-F238E27FC236}">
                <a16:creationId xmlns:a16="http://schemas.microsoft.com/office/drawing/2014/main" id="{A95A4ABC-1D94-7841-EE25-CE026ED9D23D}"/>
              </a:ext>
            </a:extLst>
          </p:cNvPr>
          <p:cNvSpPr/>
          <p:nvPr/>
        </p:nvSpPr>
        <p:spPr>
          <a:xfrm>
            <a:off x="1444752" y="5585346"/>
            <a:ext cx="3868360" cy="212782"/>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ndParaRPr>
          </a:p>
        </p:txBody>
      </p:sp>
      <p:grpSp>
        <p:nvGrpSpPr>
          <p:cNvPr id="2" name="Group 1">
            <a:extLst>
              <a:ext uri="{FF2B5EF4-FFF2-40B4-BE49-F238E27FC236}">
                <a16:creationId xmlns:a16="http://schemas.microsoft.com/office/drawing/2014/main" id="{B3CCF828-5650-6352-988E-212E2C1BFDE0}"/>
              </a:ext>
            </a:extLst>
          </p:cNvPr>
          <p:cNvGrpSpPr/>
          <p:nvPr/>
        </p:nvGrpSpPr>
        <p:grpSpPr>
          <a:xfrm>
            <a:off x="7996850" y="4716159"/>
            <a:ext cx="3362272" cy="1563375"/>
            <a:chOff x="7996850" y="4716159"/>
            <a:chExt cx="3362272" cy="1563375"/>
          </a:xfrm>
        </p:grpSpPr>
        <p:grpSp>
          <p:nvGrpSpPr>
            <p:cNvPr id="8" name="Graphic 4">
              <a:extLst>
                <a:ext uri="{FF2B5EF4-FFF2-40B4-BE49-F238E27FC236}">
                  <a16:creationId xmlns:a16="http://schemas.microsoft.com/office/drawing/2014/main" id="{29267DAE-00D0-72BD-3EC3-269F5E7358F4}"/>
                </a:ext>
              </a:extLst>
            </p:cNvPr>
            <p:cNvGrpSpPr/>
            <p:nvPr/>
          </p:nvGrpSpPr>
          <p:grpSpPr>
            <a:xfrm flipH="1">
              <a:off x="9434516" y="5368817"/>
              <a:ext cx="368368" cy="308112"/>
              <a:chOff x="10095231" y="5368817"/>
              <a:chExt cx="368368" cy="308112"/>
            </a:xfrm>
            <a:solidFill>
              <a:schemeClr val="accent1"/>
            </a:solidFill>
          </p:grpSpPr>
          <p:sp>
            <p:nvSpPr>
              <p:cNvPr id="78" name="Freeform: Shape 77">
                <a:extLst>
                  <a:ext uri="{FF2B5EF4-FFF2-40B4-BE49-F238E27FC236}">
                    <a16:creationId xmlns:a16="http://schemas.microsoft.com/office/drawing/2014/main" id="{41EE9FB4-0243-3D24-88DA-FD2A60FC1E5E}"/>
                  </a:ext>
                </a:extLst>
              </p:cNvPr>
              <p:cNvSpPr/>
              <p:nvPr/>
            </p:nvSpPr>
            <p:spPr>
              <a:xfrm>
                <a:off x="10095231" y="5368817"/>
                <a:ext cx="368368" cy="308112"/>
              </a:xfrm>
              <a:custGeom>
                <a:avLst/>
                <a:gdLst>
                  <a:gd name="connsiteX0" fmla="*/ 368368 w 368368"/>
                  <a:gd name="connsiteY0" fmla="*/ 308112 h 308112"/>
                  <a:gd name="connsiteX1" fmla="*/ 0 w 368368"/>
                  <a:gd name="connsiteY1" fmla="*/ 308112 h 308112"/>
                  <a:gd name="connsiteX2" fmla="*/ 0 w 368368"/>
                  <a:gd name="connsiteY2" fmla="*/ 0 h 308112"/>
                  <a:gd name="connsiteX3" fmla="*/ 0 w 368368"/>
                  <a:gd name="connsiteY3" fmla="*/ 0 h 308112"/>
                </a:gdLst>
                <a:ahLst/>
                <a:cxnLst>
                  <a:cxn ang="0">
                    <a:pos x="connsiteX0" y="connsiteY0"/>
                  </a:cxn>
                  <a:cxn ang="0">
                    <a:pos x="connsiteX1" y="connsiteY1"/>
                  </a:cxn>
                  <a:cxn ang="0">
                    <a:pos x="connsiteX2" y="connsiteY2"/>
                  </a:cxn>
                  <a:cxn ang="0">
                    <a:pos x="connsiteX3" y="connsiteY3"/>
                  </a:cxn>
                </a:cxnLst>
                <a:rect l="l" t="t" r="r" b="b"/>
                <a:pathLst>
                  <a:path w="368368" h="308112">
                    <a:moveTo>
                      <a:pt x="368368" y="308112"/>
                    </a:moveTo>
                    <a:lnTo>
                      <a:pt x="0" y="308112"/>
                    </a:lnTo>
                    <a:lnTo>
                      <a:pt x="0" y="0"/>
                    </a:lnTo>
                    <a:lnTo>
                      <a:pt x="0" y="0"/>
                    </a:lnTo>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9" name="Freeform: Shape 78">
                <a:extLst>
                  <a:ext uri="{FF2B5EF4-FFF2-40B4-BE49-F238E27FC236}">
                    <a16:creationId xmlns:a16="http://schemas.microsoft.com/office/drawing/2014/main" id="{E6FDCA63-2251-0797-662F-F7E2E9AAE2C2}"/>
                  </a:ext>
                </a:extLst>
              </p:cNvPr>
              <p:cNvSpPr/>
              <p:nvPr/>
            </p:nvSpPr>
            <p:spPr>
              <a:xfrm>
                <a:off x="10095231" y="5368817"/>
                <a:ext cx="368368" cy="308112"/>
              </a:xfrm>
              <a:custGeom>
                <a:avLst/>
                <a:gdLst>
                  <a:gd name="connsiteX0" fmla="*/ 368368 w 368368"/>
                  <a:gd name="connsiteY0" fmla="*/ 308112 h 308112"/>
                  <a:gd name="connsiteX1" fmla="*/ 0 w 368368"/>
                  <a:gd name="connsiteY1" fmla="*/ 308112 h 308112"/>
                  <a:gd name="connsiteX2" fmla="*/ 0 w 368368"/>
                  <a:gd name="connsiteY2" fmla="*/ 0 h 308112"/>
                  <a:gd name="connsiteX3" fmla="*/ 0 w 368368"/>
                  <a:gd name="connsiteY3" fmla="*/ 0 h 308112"/>
                  <a:gd name="connsiteX4" fmla="*/ 0 w 368368"/>
                  <a:gd name="connsiteY4" fmla="*/ 0 h 308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368" h="308112">
                    <a:moveTo>
                      <a:pt x="368368" y="308112"/>
                    </a:moveTo>
                    <a:lnTo>
                      <a:pt x="0" y="308112"/>
                    </a:lnTo>
                    <a:lnTo>
                      <a:pt x="0" y="0"/>
                    </a:lnTo>
                    <a:lnTo>
                      <a:pt x="0" y="0"/>
                    </a:lnTo>
                    <a:lnTo>
                      <a:pt x="0" y="0"/>
                    </a:lnTo>
                  </a:path>
                </a:pathLst>
              </a:custGeom>
              <a:grpFill/>
              <a:ln w="4378" cap="flat">
                <a:noFill/>
                <a:prstDash val="solid"/>
                <a:miter/>
              </a:ln>
            </p:spPr>
            <p:txBody>
              <a:bodyPr rtlCol="0" anchor="ctr"/>
              <a:lstStyle/>
              <a:p>
                <a:endParaRPr lang="zh-CN" altLang="en-US">
                  <a:latin typeface="Arial" panose="020B0604020202020204" pitchFamily="34" charset="0"/>
                </a:endParaRPr>
              </a:p>
            </p:txBody>
          </p:sp>
        </p:grpSp>
        <p:sp>
          <p:nvSpPr>
            <p:cNvPr id="9" name="Freeform: Shape 8">
              <a:extLst>
                <a:ext uri="{FF2B5EF4-FFF2-40B4-BE49-F238E27FC236}">
                  <a16:creationId xmlns:a16="http://schemas.microsoft.com/office/drawing/2014/main" id="{4B31AE43-3869-73BE-BE44-42EDB584CDF0}"/>
                </a:ext>
              </a:extLst>
            </p:cNvPr>
            <p:cNvSpPr/>
            <p:nvPr/>
          </p:nvSpPr>
          <p:spPr>
            <a:xfrm flipH="1">
              <a:off x="9955933" y="5466909"/>
              <a:ext cx="367186" cy="736036"/>
            </a:xfrm>
            <a:custGeom>
              <a:avLst/>
              <a:gdLst>
                <a:gd name="connsiteX0" fmla="*/ 0 w 367186"/>
                <a:gd name="connsiteY0" fmla="*/ 736036 h 736036"/>
                <a:gd name="connsiteX1" fmla="*/ 367186 w 367186"/>
                <a:gd name="connsiteY1" fmla="*/ 368018 h 736036"/>
                <a:gd name="connsiteX2" fmla="*/ 0 w 367186"/>
                <a:gd name="connsiteY2" fmla="*/ 0 h 736036"/>
                <a:gd name="connsiteX3" fmla="*/ 0 w 367186"/>
                <a:gd name="connsiteY3" fmla="*/ 736036 h 736036"/>
              </a:gdLst>
              <a:ahLst/>
              <a:cxnLst>
                <a:cxn ang="0">
                  <a:pos x="connsiteX0" y="connsiteY0"/>
                </a:cxn>
                <a:cxn ang="0">
                  <a:pos x="connsiteX1" y="connsiteY1"/>
                </a:cxn>
                <a:cxn ang="0">
                  <a:pos x="connsiteX2" y="connsiteY2"/>
                </a:cxn>
                <a:cxn ang="0">
                  <a:pos x="connsiteX3" y="connsiteY3"/>
                </a:cxn>
              </a:cxnLst>
              <a:rect l="l" t="t" r="r" b="b"/>
              <a:pathLst>
                <a:path w="367186" h="736036">
                  <a:moveTo>
                    <a:pt x="0" y="736036"/>
                  </a:moveTo>
                  <a:cubicBezTo>
                    <a:pt x="203058" y="734503"/>
                    <a:pt x="367186" y="570376"/>
                    <a:pt x="367186" y="368018"/>
                  </a:cubicBezTo>
                  <a:cubicBezTo>
                    <a:pt x="367186" y="165704"/>
                    <a:pt x="203058" y="1533"/>
                    <a:pt x="0" y="0"/>
                  </a:cubicBezTo>
                  <a:lnTo>
                    <a:pt x="0" y="736036"/>
                  </a:lnTo>
                  <a:close/>
                </a:path>
              </a:pathLst>
            </a:custGeom>
            <a:solidFill>
              <a:schemeClr val="accent1"/>
            </a:solidFill>
            <a:ln w="4378" cap="flat">
              <a:noFill/>
              <a:prstDash val="solid"/>
              <a:miter/>
            </a:ln>
          </p:spPr>
          <p:txBody>
            <a:bodyPr rtlCol="0" anchor="ctr"/>
            <a:lstStyle/>
            <a:p>
              <a:endParaRPr lang="zh-CN" altLang="en-US">
                <a:latin typeface="Arial" panose="020B0604020202020204" pitchFamily="34" charset="0"/>
              </a:endParaRPr>
            </a:p>
          </p:txBody>
        </p:sp>
        <p:grpSp>
          <p:nvGrpSpPr>
            <p:cNvPr id="10" name="Graphic 4">
              <a:extLst>
                <a:ext uri="{FF2B5EF4-FFF2-40B4-BE49-F238E27FC236}">
                  <a16:creationId xmlns:a16="http://schemas.microsoft.com/office/drawing/2014/main" id="{06860DA0-CA14-5C7C-A4BA-D935E5F98FBE}"/>
                </a:ext>
              </a:extLst>
            </p:cNvPr>
            <p:cNvGrpSpPr/>
            <p:nvPr/>
          </p:nvGrpSpPr>
          <p:grpSpPr>
            <a:xfrm flipH="1">
              <a:off x="10488123" y="5693395"/>
              <a:ext cx="870999" cy="453935"/>
              <a:chOff x="8538993" y="5693395"/>
              <a:chExt cx="870999" cy="453935"/>
            </a:xfrm>
            <a:solidFill>
              <a:schemeClr val="bg1"/>
            </a:solidFill>
          </p:grpSpPr>
          <p:sp>
            <p:nvSpPr>
              <p:cNvPr id="33" name="Freeform: Shape 32">
                <a:extLst>
                  <a:ext uri="{FF2B5EF4-FFF2-40B4-BE49-F238E27FC236}">
                    <a16:creationId xmlns:a16="http://schemas.microsoft.com/office/drawing/2014/main" id="{2C34A9F8-0A53-5D72-1A59-36FCA8D6F4E7}"/>
                  </a:ext>
                </a:extLst>
              </p:cNvPr>
              <p:cNvSpPr/>
              <p:nvPr/>
            </p:nvSpPr>
            <p:spPr>
              <a:xfrm>
                <a:off x="9066935"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4" name="Freeform: Shape 33">
                <a:extLst>
                  <a:ext uri="{FF2B5EF4-FFF2-40B4-BE49-F238E27FC236}">
                    <a16:creationId xmlns:a16="http://schemas.microsoft.com/office/drawing/2014/main" id="{844BBC66-07FF-385F-A23E-13D3B7D28FDC}"/>
                  </a:ext>
                </a:extLst>
              </p:cNvPr>
              <p:cNvSpPr/>
              <p:nvPr/>
            </p:nvSpPr>
            <p:spPr>
              <a:xfrm>
                <a:off x="9066935"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5" name="Freeform: Shape 34">
                <a:extLst>
                  <a:ext uri="{FF2B5EF4-FFF2-40B4-BE49-F238E27FC236}">
                    <a16:creationId xmlns:a16="http://schemas.microsoft.com/office/drawing/2014/main" id="{C03404DD-7522-2093-D1DD-C93DD7D83979}"/>
                  </a:ext>
                </a:extLst>
              </p:cNvPr>
              <p:cNvSpPr/>
              <p:nvPr/>
            </p:nvSpPr>
            <p:spPr>
              <a:xfrm>
                <a:off x="9066935"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6" name="Freeform: Shape 35">
                <a:extLst>
                  <a:ext uri="{FF2B5EF4-FFF2-40B4-BE49-F238E27FC236}">
                    <a16:creationId xmlns:a16="http://schemas.microsoft.com/office/drawing/2014/main" id="{3D0C3BBA-75A7-8C5B-023B-5B5EBECE4A82}"/>
                  </a:ext>
                </a:extLst>
              </p:cNvPr>
              <p:cNvSpPr/>
              <p:nvPr/>
            </p:nvSpPr>
            <p:spPr>
              <a:xfrm>
                <a:off x="9066935"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7" name="Freeform: Shape 36">
                <a:extLst>
                  <a:ext uri="{FF2B5EF4-FFF2-40B4-BE49-F238E27FC236}">
                    <a16:creationId xmlns:a16="http://schemas.microsoft.com/office/drawing/2014/main" id="{32E315F7-21E0-93B0-35A7-63CB7BD02488}"/>
                  </a:ext>
                </a:extLst>
              </p:cNvPr>
              <p:cNvSpPr/>
              <p:nvPr/>
            </p:nvSpPr>
            <p:spPr>
              <a:xfrm>
                <a:off x="9066935"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8" name="Freeform: Shape 37">
                <a:extLst>
                  <a:ext uri="{FF2B5EF4-FFF2-40B4-BE49-F238E27FC236}">
                    <a16:creationId xmlns:a16="http://schemas.microsoft.com/office/drawing/2014/main" id="{76B9AB06-5EFC-F7E9-672E-6A9174710D94}"/>
                  </a:ext>
                </a:extLst>
              </p:cNvPr>
              <p:cNvSpPr/>
              <p:nvPr/>
            </p:nvSpPr>
            <p:spPr>
              <a:xfrm>
                <a:off x="9175361"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9" name="Freeform: Shape 38">
                <a:extLst>
                  <a:ext uri="{FF2B5EF4-FFF2-40B4-BE49-F238E27FC236}">
                    <a16:creationId xmlns:a16="http://schemas.microsoft.com/office/drawing/2014/main" id="{CCE42A7F-B226-BE7B-3FB9-729721B59918}"/>
                  </a:ext>
                </a:extLst>
              </p:cNvPr>
              <p:cNvSpPr/>
              <p:nvPr/>
            </p:nvSpPr>
            <p:spPr>
              <a:xfrm>
                <a:off x="9175361"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0" name="Freeform: Shape 39">
                <a:extLst>
                  <a:ext uri="{FF2B5EF4-FFF2-40B4-BE49-F238E27FC236}">
                    <a16:creationId xmlns:a16="http://schemas.microsoft.com/office/drawing/2014/main" id="{533EF25B-D081-3C18-37AB-FF12A090B978}"/>
                  </a:ext>
                </a:extLst>
              </p:cNvPr>
              <p:cNvSpPr/>
              <p:nvPr/>
            </p:nvSpPr>
            <p:spPr>
              <a:xfrm>
                <a:off x="9175361"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1" name="Freeform: Shape 40">
                <a:extLst>
                  <a:ext uri="{FF2B5EF4-FFF2-40B4-BE49-F238E27FC236}">
                    <a16:creationId xmlns:a16="http://schemas.microsoft.com/office/drawing/2014/main" id="{66A8537A-0FD1-0C6C-CD5C-5F56D6B597B7}"/>
                  </a:ext>
                </a:extLst>
              </p:cNvPr>
              <p:cNvSpPr/>
              <p:nvPr/>
            </p:nvSpPr>
            <p:spPr>
              <a:xfrm>
                <a:off x="9175361"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2" name="Freeform: Shape 41">
                <a:extLst>
                  <a:ext uri="{FF2B5EF4-FFF2-40B4-BE49-F238E27FC236}">
                    <a16:creationId xmlns:a16="http://schemas.microsoft.com/office/drawing/2014/main" id="{320D9AE2-2F48-15DB-1617-CEC1B15702F7}"/>
                  </a:ext>
                </a:extLst>
              </p:cNvPr>
              <p:cNvSpPr/>
              <p:nvPr/>
            </p:nvSpPr>
            <p:spPr>
              <a:xfrm>
                <a:off x="9175361"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3" name="Freeform: Shape 42">
                <a:extLst>
                  <a:ext uri="{FF2B5EF4-FFF2-40B4-BE49-F238E27FC236}">
                    <a16:creationId xmlns:a16="http://schemas.microsoft.com/office/drawing/2014/main" id="{841DDA06-235E-113B-E4AC-D53C6268488E}"/>
                  </a:ext>
                </a:extLst>
              </p:cNvPr>
              <p:cNvSpPr/>
              <p:nvPr/>
            </p:nvSpPr>
            <p:spPr>
              <a:xfrm>
                <a:off x="9283787"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4" name="Freeform: Shape 43">
                <a:extLst>
                  <a:ext uri="{FF2B5EF4-FFF2-40B4-BE49-F238E27FC236}">
                    <a16:creationId xmlns:a16="http://schemas.microsoft.com/office/drawing/2014/main" id="{C1B6B41C-EF65-55E1-4DAA-559DF1CF88F2}"/>
                  </a:ext>
                </a:extLst>
              </p:cNvPr>
              <p:cNvSpPr/>
              <p:nvPr/>
            </p:nvSpPr>
            <p:spPr>
              <a:xfrm>
                <a:off x="9283787"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5" name="Freeform: Shape 44">
                <a:extLst>
                  <a:ext uri="{FF2B5EF4-FFF2-40B4-BE49-F238E27FC236}">
                    <a16:creationId xmlns:a16="http://schemas.microsoft.com/office/drawing/2014/main" id="{2A8C098E-41D9-0AF6-DE00-F1A6732A9F1A}"/>
                  </a:ext>
                </a:extLst>
              </p:cNvPr>
              <p:cNvSpPr/>
              <p:nvPr/>
            </p:nvSpPr>
            <p:spPr>
              <a:xfrm>
                <a:off x="9283787"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6" name="Freeform: Shape 45">
                <a:extLst>
                  <a:ext uri="{FF2B5EF4-FFF2-40B4-BE49-F238E27FC236}">
                    <a16:creationId xmlns:a16="http://schemas.microsoft.com/office/drawing/2014/main" id="{2922661E-8286-B758-2775-7FD593367FFB}"/>
                  </a:ext>
                </a:extLst>
              </p:cNvPr>
              <p:cNvSpPr/>
              <p:nvPr/>
            </p:nvSpPr>
            <p:spPr>
              <a:xfrm>
                <a:off x="9283787"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7" name="Freeform: Shape 46">
                <a:extLst>
                  <a:ext uri="{FF2B5EF4-FFF2-40B4-BE49-F238E27FC236}">
                    <a16:creationId xmlns:a16="http://schemas.microsoft.com/office/drawing/2014/main" id="{10F0D715-C3BD-6FC7-FBCF-18CDD5D6406E}"/>
                  </a:ext>
                </a:extLst>
              </p:cNvPr>
              <p:cNvSpPr/>
              <p:nvPr/>
            </p:nvSpPr>
            <p:spPr>
              <a:xfrm>
                <a:off x="9283787"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8" name="Freeform: Shape 47">
                <a:extLst>
                  <a:ext uri="{FF2B5EF4-FFF2-40B4-BE49-F238E27FC236}">
                    <a16:creationId xmlns:a16="http://schemas.microsoft.com/office/drawing/2014/main" id="{88F91B29-709E-89C7-3345-02C6B4B65780}"/>
                  </a:ext>
                </a:extLst>
              </p:cNvPr>
              <p:cNvSpPr/>
              <p:nvPr/>
            </p:nvSpPr>
            <p:spPr>
              <a:xfrm>
                <a:off x="9392213"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49" name="Freeform: Shape 48">
                <a:extLst>
                  <a:ext uri="{FF2B5EF4-FFF2-40B4-BE49-F238E27FC236}">
                    <a16:creationId xmlns:a16="http://schemas.microsoft.com/office/drawing/2014/main" id="{A73E11BE-2F72-98AB-04EB-64B586D4DB3E}"/>
                  </a:ext>
                </a:extLst>
              </p:cNvPr>
              <p:cNvSpPr/>
              <p:nvPr/>
            </p:nvSpPr>
            <p:spPr>
              <a:xfrm>
                <a:off x="9392213"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0" name="Freeform: Shape 49">
                <a:extLst>
                  <a:ext uri="{FF2B5EF4-FFF2-40B4-BE49-F238E27FC236}">
                    <a16:creationId xmlns:a16="http://schemas.microsoft.com/office/drawing/2014/main" id="{64A5B54F-2420-A43F-92F2-8E81F524D542}"/>
                  </a:ext>
                </a:extLst>
              </p:cNvPr>
              <p:cNvSpPr/>
              <p:nvPr/>
            </p:nvSpPr>
            <p:spPr>
              <a:xfrm>
                <a:off x="9392213"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1" name="Freeform: Shape 50">
                <a:extLst>
                  <a:ext uri="{FF2B5EF4-FFF2-40B4-BE49-F238E27FC236}">
                    <a16:creationId xmlns:a16="http://schemas.microsoft.com/office/drawing/2014/main" id="{7CA9795D-926E-622C-3700-66BB7FB92582}"/>
                  </a:ext>
                </a:extLst>
              </p:cNvPr>
              <p:cNvSpPr/>
              <p:nvPr/>
            </p:nvSpPr>
            <p:spPr>
              <a:xfrm>
                <a:off x="9392213"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2" name="Freeform: Shape 51">
                <a:extLst>
                  <a:ext uri="{FF2B5EF4-FFF2-40B4-BE49-F238E27FC236}">
                    <a16:creationId xmlns:a16="http://schemas.microsoft.com/office/drawing/2014/main" id="{484F1CCF-5874-E969-824A-50CE1457E606}"/>
                  </a:ext>
                </a:extLst>
              </p:cNvPr>
              <p:cNvSpPr/>
              <p:nvPr/>
            </p:nvSpPr>
            <p:spPr>
              <a:xfrm>
                <a:off x="9392213"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3" name="Freeform: Shape 52">
                <a:extLst>
                  <a:ext uri="{FF2B5EF4-FFF2-40B4-BE49-F238E27FC236}">
                    <a16:creationId xmlns:a16="http://schemas.microsoft.com/office/drawing/2014/main" id="{4BB85142-3D04-5AEB-8EC7-40673E26216F}"/>
                  </a:ext>
                </a:extLst>
              </p:cNvPr>
              <p:cNvSpPr/>
              <p:nvPr/>
            </p:nvSpPr>
            <p:spPr>
              <a:xfrm>
                <a:off x="8538993"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4" name="Freeform: Shape 53">
                <a:extLst>
                  <a:ext uri="{FF2B5EF4-FFF2-40B4-BE49-F238E27FC236}">
                    <a16:creationId xmlns:a16="http://schemas.microsoft.com/office/drawing/2014/main" id="{54D7E940-296C-3EFD-FA3F-A7AC6D592B7E}"/>
                  </a:ext>
                </a:extLst>
              </p:cNvPr>
              <p:cNvSpPr/>
              <p:nvPr/>
            </p:nvSpPr>
            <p:spPr>
              <a:xfrm>
                <a:off x="8538993"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5" name="Freeform: Shape 54">
                <a:extLst>
                  <a:ext uri="{FF2B5EF4-FFF2-40B4-BE49-F238E27FC236}">
                    <a16:creationId xmlns:a16="http://schemas.microsoft.com/office/drawing/2014/main" id="{4A0E5202-8EC4-BFA4-C355-9BF6CF6F1236}"/>
                  </a:ext>
                </a:extLst>
              </p:cNvPr>
              <p:cNvSpPr/>
              <p:nvPr/>
            </p:nvSpPr>
            <p:spPr>
              <a:xfrm>
                <a:off x="8538993"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6" name="Freeform: Shape 55">
                <a:extLst>
                  <a:ext uri="{FF2B5EF4-FFF2-40B4-BE49-F238E27FC236}">
                    <a16:creationId xmlns:a16="http://schemas.microsoft.com/office/drawing/2014/main" id="{5DBD2DB2-EA8A-0103-5ACB-6F53945A7C97}"/>
                  </a:ext>
                </a:extLst>
              </p:cNvPr>
              <p:cNvSpPr/>
              <p:nvPr/>
            </p:nvSpPr>
            <p:spPr>
              <a:xfrm>
                <a:off x="8538993"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7" name="Freeform: Shape 56">
                <a:extLst>
                  <a:ext uri="{FF2B5EF4-FFF2-40B4-BE49-F238E27FC236}">
                    <a16:creationId xmlns:a16="http://schemas.microsoft.com/office/drawing/2014/main" id="{DF21CD90-BB48-76FA-553B-C51D86F90001}"/>
                  </a:ext>
                </a:extLst>
              </p:cNvPr>
              <p:cNvSpPr/>
              <p:nvPr/>
            </p:nvSpPr>
            <p:spPr>
              <a:xfrm>
                <a:off x="8538993"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8" name="Freeform: Shape 57">
                <a:extLst>
                  <a:ext uri="{FF2B5EF4-FFF2-40B4-BE49-F238E27FC236}">
                    <a16:creationId xmlns:a16="http://schemas.microsoft.com/office/drawing/2014/main" id="{8400AF3F-4075-977C-4EB6-9CEBAD6AF4AF}"/>
                  </a:ext>
                </a:extLst>
              </p:cNvPr>
              <p:cNvSpPr/>
              <p:nvPr/>
            </p:nvSpPr>
            <p:spPr>
              <a:xfrm>
                <a:off x="8647419"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59" name="Freeform: Shape 58">
                <a:extLst>
                  <a:ext uri="{FF2B5EF4-FFF2-40B4-BE49-F238E27FC236}">
                    <a16:creationId xmlns:a16="http://schemas.microsoft.com/office/drawing/2014/main" id="{570F3D66-4FA1-D33A-0F48-E1FC62742D20}"/>
                  </a:ext>
                </a:extLst>
              </p:cNvPr>
              <p:cNvSpPr/>
              <p:nvPr/>
            </p:nvSpPr>
            <p:spPr>
              <a:xfrm>
                <a:off x="8647419"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0" name="Freeform: Shape 59">
                <a:extLst>
                  <a:ext uri="{FF2B5EF4-FFF2-40B4-BE49-F238E27FC236}">
                    <a16:creationId xmlns:a16="http://schemas.microsoft.com/office/drawing/2014/main" id="{4AF247F4-514A-6B32-AAA4-CB146E492839}"/>
                  </a:ext>
                </a:extLst>
              </p:cNvPr>
              <p:cNvSpPr/>
              <p:nvPr/>
            </p:nvSpPr>
            <p:spPr>
              <a:xfrm>
                <a:off x="8647419"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1" name="Freeform: Shape 60">
                <a:extLst>
                  <a:ext uri="{FF2B5EF4-FFF2-40B4-BE49-F238E27FC236}">
                    <a16:creationId xmlns:a16="http://schemas.microsoft.com/office/drawing/2014/main" id="{A29BA95C-1451-07E6-85A1-6EAB7F43B399}"/>
                  </a:ext>
                </a:extLst>
              </p:cNvPr>
              <p:cNvSpPr/>
              <p:nvPr/>
            </p:nvSpPr>
            <p:spPr>
              <a:xfrm>
                <a:off x="8647419"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2" name="Freeform: Shape 61">
                <a:extLst>
                  <a:ext uri="{FF2B5EF4-FFF2-40B4-BE49-F238E27FC236}">
                    <a16:creationId xmlns:a16="http://schemas.microsoft.com/office/drawing/2014/main" id="{3475BB7B-8D70-62A9-3086-C7F1833FD0B4}"/>
                  </a:ext>
                </a:extLst>
              </p:cNvPr>
              <p:cNvSpPr/>
              <p:nvPr/>
            </p:nvSpPr>
            <p:spPr>
              <a:xfrm>
                <a:off x="8647419"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3" name="Freeform: Shape 62">
                <a:extLst>
                  <a:ext uri="{FF2B5EF4-FFF2-40B4-BE49-F238E27FC236}">
                    <a16:creationId xmlns:a16="http://schemas.microsoft.com/office/drawing/2014/main" id="{DA8022F3-029A-53E4-71A9-24B2B3E63040}"/>
                  </a:ext>
                </a:extLst>
              </p:cNvPr>
              <p:cNvSpPr/>
              <p:nvPr/>
            </p:nvSpPr>
            <p:spPr>
              <a:xfrm>
                <a:off x="8755888"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4" name="Freeform: Shape 63">
                <a:extLst>
                  <a:ext uri="{FF2B5EF4-FFF2-40B4-BE49-F238E27FC236}">
                    <a16:creationId xmlns:a16="http://schemas.microsoft.com/office/drawing/2014/main" id="{32C35985-43EC-E511-8191-5D3B585C1D19}"/>
                  </a:ext>
                </a:extLst>
              </p:cNvPr>
              <p:cNvSpPr/>
              <p:nvPr/>
            </p:nvSpPr>
            <p:spPr>
              <a:xfrm>
                <a:off x="8755888"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5" name="Freeform: Shape 64">
                <a:extLst>
                  <a:ext uri="{FF2B5EF4-FFF2-40B4-BE49-F238E27FC236}">
                    <a16:creationId xmlns:a16="http://schemas.microsoft.com/office/drawing/2014/main" id="{675B368F-482E-99EA-1CFA-67423E2A56C8}"/>
                  </a:ext>
                </a:extLst>
              </p:cNvPr>
              <p:cNvSpPr/>
              <p:nvPr/>
            </p:nvSpPr>
            <p:spPr>
              <a:xfrm>
                <a:off x="8755888"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6" name="Freeform: Shape 65">
                <a:extLst>
                  <a:ext uri="{FF2B5EF4-FFF2-40B4-BE49-F238E27FC236}">
                    <a16:creationId xmlns:a16="http://schemas.microsoft.com/office/drawing/2014/main" id="{CF38DF06-393C-055F-9CB8-2EB52D307148}"/>
                  </a:ext>
                </a:extLst>
              </p:cNvPr>
              <p:cNvSpPr/>
              <p:nvPr/>
            </p:nvSpPr>
            <p:spPr>
              <a:xfrm>
                <a:off x="8755888"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7" name="Freeform: Shape 66">
                <a:extLst>
                  <a:ext uri="{FF2B5EF4-FFF2-40B4-BE49-F238E27FC236}">
                    <a16:creationId xmlns:a16="http://schemas.microsoft.com/office/drawing/2014/main" id="{6AF24F2C-9644-ED1D-2D29-D5203279757F}"/>
                  </a:ext>
                </a:extLst>
              </p:cNvPr>
              <p:cNvSpPr/>
              <p:nvPr/>
            </p:nvSpPr>
            <p:spPr>
              <a:xfrm>
                <a:off x="8755888"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8" name="Freeform: Shape 67">
                <a:extLst>
                  <a:ext uri="{FF2B5EF4-FFF2-40B4-BE49-F238E27FC236}">
                    <a16:creationId xmlns:a16="http://schemas.microsoft.com/office/drawing/2014/main" id="{9793AF41-8F43-4C3F-25BF-B1A03B07E820}"/>
                  </a:ext>
                </a:extLst>
              </p:cNvPr>
              <p:cNvSpPr/>
              <p:nvPr/>
            </p:nvSpPr>
            <p:spPr>
              <a:xfrm>
                <a:off x="8864315"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69" name="Freeform: Shape 68">
                <a:extLst>
                  <a:ext uri="{FF2B5EF4-FFF2-40B4-BE49-F238E27FC236}">
                    <a16:creationId xmlns:a16="http://schemas.microsoft.com/office/drawing/2014/main" id="{9F62C02A-F8F3-04FB-2997-75FDA0ECAAC9}"/>
                  </a:ext>
                </a:extLst>
              </p:cNvPr>
              <p:cNvSpPr/>
              <p:nvPr/>
            </p:nvSpPr>
            <p:spPr>
              <a:xfrm>
                <a:off x="8864315"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0" name="Freeform: Shape 69">
                <a:extLst>
                  <a:ext uri="{FF2B5EF4-FFF2-40B4-BE49-F238E27FC236}">
                    <a16:creationId xmlns:a16="http://schemas.microsoft.com/office/drawing/2014/main" id="{5082E287-CEBA-930C-95E3-9C971736DC21}"/>
                  </a:ext>
                </a:extLst>
              </p:cNvPr>
              <p:cNvSpPr/>
              <p:nvPr/>
            </p:nvSpPr>
            <p:spPr>
              <a:xfrm>
                <a:off x="8864315"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1" name="Freeform: Shape 70">
                <a:extLst>
                  <a:ext uri="{FF2B5EF4-FFF2-40B4-BE49-F238E27FC236}">
                    <a16:creationId xmlns:a16="http://schemas.microsoft.com/office/drawing/2014/main" id="{D6E2BF4E-C0BF-36F1-E132-750CD6DE403A}"/>
                  </a:ext>
                </a:extLst>
              </p:cNvPr>
              <p:cNvSpPr/>
              <p:nvPr/>
            </p:nvSpPr>
            <p:spPr>
              <a:xfrm>
                <a:off x="8864315"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2" name="Freeform: Shape 71">
                <a:extLst>
                  <a:ext uri="{FF2B5EF4-FFF2-40B4-BE49-F238E27FC236}">
                    <a16:creationId xmlns:a16="http://schemas.microsoft.com/office/drawing/2014/main" id="{917941D4-758E-DA92-FCE5-0A63277B8477}"/>
                  </a:ext>
                </a:extLst>
              </p:cNvPr>
              <p:cNvSpPr/>
              <p:nvPr/>
            </p:nvSpPr>
            <p:spPr>
              <a:xfrm>
                <a:off x="8864315"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3" name="Freeform: Shape 72">
                <a:extLst>
                  <a:ext uri="{FF2B5EF4-FFF2-40B4-BE49-F238E27FC236}">
                    <a16:creationId xmlns:a16="http://schemas.microsoft.com/office/drawing/2014/main" id="{71BA40C8-1CE7-1AA2-52FB-FACA74A0E696}"/>
                  </a:ext>
                </a:extLst>
              </p:cNvPr>
              <p:cNvSpPr/>
              <p:nvPr/>
            </p:nvSpPr>
            <p:spPr>
              <a:xfrm>
                <a:off x="8972741" y="6129464"/>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4" name="Freeform: Shape 73">
                <a:extLst>
                  <a:ext uri="{FF2B5EF4-FFF2-40B4-BE49-F238E27FC236}">
                    <a16:creationId xmlns:a16="http://schemas.microsoft.com/office/drawing/2014/main" id="{9163D0FA-F959-05B2-3F01-D34D8185EE56}"/>
                  </a:ext>
                </a:extLst>
              </p:cNvPr>
              <p:cNvSpPr/>
              <p:nvPr/>
            </p:nvSpPr>
            <p:spPr>
              <a:xfrm>
                <a:off x="8972741" y="602042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5" name="Freeform: Shape 74">
                <a:extLst>
                  <a:ext uri="{FF2B5EF4-FFF2-40B4-BE49-F238E27FC236}">
                    <a16:creationId xmlns:a16="http://schemas.microsoft.com/office/drawing/2014/main" id="{DB638B85-C86E-6E4E-8EEF-E6C95AB10E6F}"/>
                  </a:ext>
                </a:extLst>
              </p:cNvPr>
              <p:cNvSpPr/>
              <p:nvPr/>
            </p:nvSpPr>
            <p:spPr>
              <a:xfrm>
                <a:off x="8972741" y="5911429"/>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6" name="Freeform: Shape 75">
                <a:extLst>
                  <a:ext uri="{FF2B5EF4-FFF2-40B4-BE49-F238E27FC236}">
                    <a16:creationId xmlns:a16="http://schemas.microsoft.com/office/drawing/2014/main" id="{F5EB45A1-BDC9-A9BE-ECDA-C59D5616FC33}"/>
                  </a:ext>
                </a:extLst>
              </p:cNvPr>
              <p:cNvSpPr/>
              <p:nvPr/>
            </p:nvSpPr>
            <p:spPr>
              <a:xfrm>
                <a:off x="8972741" y="5802390"/>
                <a:ext cx="17779" cy="17866"/>
              </a:xfrm>
              <a:custGeom>
                <a:avLst/>
                <a:gdLst>
                  <a:gd name="connsiteX0" fmla="*/ 17779 w 17779"/>
                  <a:gd name="connsiteY0" fmla="*/ 8933 h 17866"/>
                  <a:gd name="connsiteX1" fmla="*/ 8890 w 17779"/>
                  <a:gd name="connsiteY1" fmla="*/ 17866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6"/>
                      <a:pt x="8890" y="17866"/>
                    </a:cubicBezTo>
                    <a:cubicBezTo>
                      <a:pt x="3980" y="17866"/>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77" name="Freeform: Shape 76">
                <a:extLst>
                  <a:ext uri="{FF2B5EF4-FFF2-40B4-BE49-F238E27FC236}">
                    <a16:creationId xmlns:a16="http://schemas.microsoft.com/office/drawing/2014/main" id="{CDF44C13-E12B-8AA4-427C-8495460A0490}"/>
                  </a:ext>
                </a:extLst>
              </p:cNvPr>
              <p:cNvSpPr/>
              <p:nvPr/>
            </p:nvSpPr>
            <p:spPr>
              <a:xfrm>
                <a:off x="8972741" y="5693395"/>
                <a:ext cx="17779" cy="17866"/>
              </a:xfrm>
              <a:custGeom>
                <a:avLst/>
                <a:gdLst>
                  <a:gd name="connsiteX0" fmla="*/ 17779 w 17779"/>
                  <a:gd name="connsiteY0" fmla="*/ 8933 h 17866"/>
                  <a:gd name="connsiteX1" fmla="*/ 8890 w 17779"/>
                  <a:gd name="connsiteY1" fmla="*/ 17867 h 17866"/>
                  <a:gd name="connsiteX2" fmla="*/ 0 w 17779"/>
                  <a:gd name="connsiteY2" fmla="*/ 8933 h 17866"/>
                  <a:gd name="connsiteX3" fmla="*/ 8890 w 17779"/>
                  <a:gd name="connsiteY3" fmla="*/ 0 h 17866"/>
                  <a:gd name="connsiteX4" fmla="*/ 17779 w 17779"/>
                  <a:gd name="connsiteY4" fmla="*/ 8933 h 1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9" h="17866">
                    <a:moveTo>
                      <a:pt x="17779" y="8933"/>
                    </a:moveTo>
                    <a:cubicBezTo>
                      <a:pt x="17779" y="13867"/>
                      <a:pt x="13799" y="17867"/>
                      <a:pt x="8890" y="17867"/>
                    </a:cubicBezTo>
                    <a:cubicBezTo>
                      <a:pt x="3980" y="17867"/>
                      <a:pt x="0" y="13867"/>
                      <a:pt x="0" y="8933"/>
                    </a:cubicBezTo>
                    <a:cubicBezTo>
                      <a:pt x="0" y="4000"/>
                      <a:pt x="3980" y="0"/>
                      <a:pt x="8890" y="0"/>
                    </a:cubicBezTo>
                    <a:cubicBezTo>
                      <a:pt x="13799" y="0"/>
                      <a:pt x="17779" y="4000"/>
                      <a:pt x="17779" y="8933"/>
                    </a:cubicBez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grpSp>
        <p:grpSp>
          <p:nvGrpSpPr>
            <p:cNvPr id="11" name="Graphic 4">
              <a:extLst>
                <a:ext uri="{FF2B5EF4-FFF2-40B4-BE49-F238E27FC236}">
                  <a16:creationId xmlns:a16="http://schemas.microsoft.com/office/drawing/2014/main" id="{5CE794B9-A3EC-C0BB-47CF-8352A81D938B}"/>
                </a:ext>
              </a:extLst>
            </p:cNvPr>
            <p:cNvGrpSpPr/>
            <p:nvPr/>
          </p:nvGrpSpPr>
          <p:grpSpPr>
            <a:xfrm flipH="1">
              <a:off x="10070285" y="5731108"/>
              <a:ext cx="138474" cy="207695"/>
              <a:chOff x="9689356" y="5731108"/>
              <a:chExt cx="138474" cy="207695"/>
            </a:xfrm>
            <a:solidFill>
              <a:schemeClr val="accent3"/>
            </a:solidFill>
          </p:grpSpPr>
          <p:sp>
            <p:nvSpPr>
              <p:cNvPr id="28" name="Freeform: Shape 27">
                <a:extLst>
                  <a:ext uri="{FF2B5EF4-FFF2-40B4-BE49-F238E27FC236}">
                    <a16:creationId xmlns:a16="http://schemas.microsoft.com/office/drawing/2014/main" id="{B2A5FA6A-A97F-3216-0E45-CC02C7D20A2A}"/>
                  </a:ext>
                </a:extLst>
              </p:cNvPr>
              <p:cNvSpPr/>
              <p:nvPr/>
            </p:nvSpPr>
            <p:spPr>
              <a:xfrm rot="-10800000">
                <a:off x="9758598" y="5800376"/>
                <a:ext cx="69233" cy="69233"/>
              </a:xfrm>
              <a:custGeom>
                <a:avLst/>
                <a:gdLst>
                  <a:gd name="connsiteX0" fmla="*/ 0 w 69233"/>
                  <a:gd name="connsiteY0" fmla="*/ 0 h 69233"/>
                  <a:gd name="connsiteX1" fmla="*/ 69233 w 69233"/>
                  <a:gd name="connsiteY1" fmla="*/ 0 h 69233"/>
                  <a:gd name="connsiteX2" fmla="*/ 69233 w 69233"/>
                  <a:gd name="connsiteY2" fmla="*/ 69233 h 69233"/>
                  <a:gd name="connsiteX3" fmla="*/ 0 w 69233"/>
                  <a:gd name="connsiteY3" fmla="*/ 69233 h 69233"/>
                </a:gdLst>
                <a:ahLst/>
                <a:cxnLst>
                  <a:cxn ang="0">
                    <a:pos x="connsiteX0" y="connsiteY0"/>
                  </a:cxn>
                  <a:cxn ang="0">
                    <a:pos x="connsiteX1" y="connsiteY1"/>
                  </a:cxn>
                  <a:cxn ang="0">
                    <a:pos x="connsiteX2" y="connsiteY2"/>
                  </a:cxn>
                  <a:cxn ang="0">
                    <a:pos x="connsiteX3" y="connsiteY3"/>
                  </a:cxn>
                </a:cxnLst>
                <a:rect l="l" t="t" r="r" b="b"/>
                <a:pathLst>
                  <a:path w="69233" h="69233">
                    <a:moveTo>
                      <a:pt x="0" y="0"/>
                    </a:moveTo>
                    <a:lnTo>
                      <a:pt x="69233" y="0"/>
                    </a:lnTo>
                    <a:lnTo>
                      <a:pt x="69233" y="69233"/>
                    </a:lnTo>
                    <a:lnTo>
                      <a:pt x="0" y="69233"/>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29" name="Freeform: Shape 28">
                <a:extLst>
                  <a:ext uri="{FF2B5EF4-FFF2-40B4-BE49-F238E27FC236}">
                    <a16:creationId xmlns:a16="http://schemas.microsoft.com/office/drawing/2014/main" id="{CCA2AC1C-8BDA-A65F-31E0-19E40E7D7C55}"/>
                  </a:ext>
                </a:extLst>
              </p:cNvPr>
              <p:cNvSpPr/>
              <p:nvPr/>
            </p:nvSpPr>
            <p:spPr>
              <a:xfrm rot="-10800000">
                <a:off x="9689369" y="5800376"/>
                <a:ext cx="69233" cy="69233"/>
              </a:xfrm>
              <a:custGeom>
                <a:avLst/>
                <a:gdLst>
                  <a:gd name="connsiteX0" fmla="*/ 0 w 69233"/>
                  <a:gd name="connsiteY0" fmla="*/ 0 h 69233"/>
                  <a:gd name="connsiteX1" fmla="*/ 69233 w 69233"/>
                  <a:gd name="connsiteY1" fmla="*/ 0 h 69233"/>
                  <a:gd name="connsiteX2" fmla="*/ 69233 w 69233"/>
                  <a:gd name="connsiteY2" fmla="*/ 69233 h 69233"/>
                  <a:gd name="connsiteX3" fmla="*/ 0 w 69233"/>
                  <a:gd name="connsiteY3" fmla="*/ 69233 h 69233"/>
                </a:gdLst>
                <a:ahLst/>
                <a:cxnLst>
                  <a:cxn ang="0">
                    <a:pos x="connsiteX0" y="connsiteY0"/>
                  </a:cxn>
                  <a:cxn ang="0">
                    <a:pos x="connsiteX1" y="connsiteY1"/>
                  </a:cxn>
                  <a:cxn ang="0">
                    <a:pos x="connsiteX2" y="connsiteY2"/>
                  </a:cxn>
                  <a:cxn ang="0">
                    <a:pos x="connsiteX3" y="connsiteY3"/>
                  </a:cxn>
                </a:cxnLst>
                <a:rect l="l" t="t" r="r" b="b"/>
                <a:pathLst>
                  <a:path w="69233" h="69233">
                    <a:moveTo>
                      <a:pt x="0" y="0"/>
                    </a:moveTo>
                    <a:lnTo>
                      <a:pt x="69233" y="0"/>
                    </a:lnTo>
                    <a:lnTo>
                      <a:pt x="69233" y="69233"/>
                    </a:lnTo>
                    <a:lnTo>
                      <a:pt x="0" y="69233"/>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0" name="Freeform: Shape 29">
                <a:extLst>
                  <a:ext uri="{FF2B5EF4-FFF2-40B4-BE49-F238E27FC236}">
                    <a16:creationId xmlns:a16="http://schemas.microsoft.com/office/drawing/2014/main" id="{2AF738E4-B128-A671-7906-217CE8F7EC7D}"/>
                  </a:ext>
                </a:extLst>
              </p:cNvPr>
              <p:cNvSpPr/>
              <p:nvPr/>
            </p:nvSpPr>
            <p:spPr>
              <a:xfrm rot="-5399999">
                <a:off x="9689360" y="5869571"/>
                <a:ext cx="69233" cy="69233"/>
              </a:xfrm>
              <a:custGeom>
                <a:avLst/>
                <a:gdLst>
                  <a:gd name="connsiteX0" fmla="*/ 0 w 69233"/>
                  <a:gd name="connsiteY0" fmla="*/ 0 h 69233"/>
                  <a:gd name="connsiteX1" fmla="*/ 69233 w 69233"/>
                  <a:gd name="connsiteY1" fmla="*/ 0 h 69233"/>
                  <a:gd name="connsiteX2" fmla="*/ 69233 w 69233"/>
                  <a:gd name="connsiteY2" fmla="*/ 69233 h 69233"/>
                  <a:gd name="connsiteX3" fmla="*/ 0 w 69233"/>
                  <a:gd name="connsiteY3" fmla="*/ 69233 h 69233"/>
                </a:gdLst>
                <a:ahLst/>
                <a:cxnLst>
                  <a:cxn ang="0">
                    <a:pos x="connsiteX0" y="connsiteY0"/>
                  </a:cxn>
                  <a:cxn ang="0">
                    <a:pos x="connsiteX1" y="connsiteY1"/>
                  </a:cxn>
                  <a:cxn ang="0">
                    <a:pos x="connsiteX2" y="connsiteY2"/>
                  </a:cxn>
                  <a:cxn ang="0">
                    <a:pos x="connsiteX3" y="connsiteY3"/>
                  </a:cxn>
                </a:cxnLst>
                <a:rect l="l" t="t" r="r" b="b"/>
                <a:pathLst>
                  <a:path w="69233" h="69233">
                    <a:moveTo>
                      <a:pt x="0" y="0"/>
                    </a:moveTo>
                    <a:lnTo>
                      <a:pt x="69233" y="0"/>
                    </a:lnTo>
                    <a:lnTo>
                      <a:pt x="69233" y="69233"/>
                    </a:lnTo>
                    <a:lnTo>
                      <a:pt x="0" y="69233"/>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1" name="Freeform: Shape 30">
                <a:extLst>
                  <a:ext uri="{FF2B5EF4-FFF2-40B4-BE49-F238E27FC236}">
                    <a16:creationId xmlns:a16="http://schemas.microsoft.com/office/drawing/2014/main" id="{5E021696-4040-D400-2D69-2A36913B14F2}"/>
                  </a:ext>
                </a:extLst>
              </p:cNvPr>
              <p:cNvSpPr/>
              <p:nvPr/>
            </p:nvSpPr>
            <p:spPr>
              <a:xfrm rot="-5399999">
                <a:off x="9689360" y="5800342"/>
                <a:ext cx="69233" cy="69233"/>
              </a:xfrm>
              <a:custGeom>
                <a:avLst/>
                <a:gdLst>
                  <a:gd name="connsiteX0" fmla="*/ 0 w 69233"/>
                  <a:gd name="connsiteY0" fmla="*/ 0 h 69233"/>
                  <a:gd name="connsiteX1" fmla="*/ 69233 w 69233"/>
                  <a:gd name="connsiteY1" fmla="*/ 0 h 69233"/>
                  <a:gd name="connsiteX2" fmla="*/ 69233 w 69233"/>
                  <a:gd name="connsiteY2" fmla="*/ 69233 h 69233"/>
                  <a:gd name="connsiteX3" fmla="*/ 0 w 69233"/>
                  <a:gd name="connsiteY3" fmla="*/ 69233 h 69233"/>
                </a:gdLst>
                <a:ahLst/>
                <a:cxnLst>
                  <a:cxn ang="0">
                    <a:pos x="connsiteX0" y="connsiteY0"/>
                  </a:cxn>
                  <a:cxn ang="0">
                    <a:pos x="connsiteX1" y="connsiteY1"/>
                  </a:cxn>
                  <a:cxn ang="0">
                    <a:pos x="connsiteX2" y="connsiteY2"/>
                  </a:cxn>
                  <a:cxn ang="0">
                    <a:pos x="connsiteX3" y="connsiteY3"/>
                  </a:cxn>
                </a:cxnLst>
                <a:rect l="l" t="t" r="r" b="b"/>
                <a:pathLst>
                  <a:path w="69233" h="69233">
                    <a:moveTo>
                      <a:pt x="0" y="0"/>
                    </a:moveTo>
                    <a:lnTo>
                      <a:pt x="69233" y="0"/>
                    </a:lnTo>
                    <a:lnTo>
                      <a:pt x="69233" y="69233"/>
                    </a:lnTo>
                    <a:lnTo>
                      <a:pt x="0" y="69233"/>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32" name="Freeform: Shape 31">
                <a:extLst>
                  <a:ext uri="{FF2B5EF4-FFF2-40B4-BE49-F238E27FC236}">
                    <a16:creationId xmlns:a16="http://schemas.microsoft.com/office/drawing/2014/main" id="{281679A2-8AD7-9157-B52C-25C383EBC957}"/>
                  </a:ext>
                </a:extLst>
              </p:cNvPr>
              <p:cNvSpPr/>
              <p:nvPr/>
            </p:nvSpPr>
            <p:spPr>
              <a:xfrm rot="-5399999">
                <a:off x="9689356" y="5731108"/>
                <a:ext cx="69233" cy="69233"/>
              </a:xfrm>
              <a:custGeom>
                <a:avLst/>
                <a:gdLst>
                  <a:gd name="connsiteX0" fmla="*/ 0 w 69233"/>
                  <a:gd name="connsiteY0" fmla="*/ 0 h 69233"/>
                  <a:gd name="connsiteX1" fmla="*/ 69233 w 69233"/>
                  <a:gd name="connsiteY1" fmla="*/ 0 h 69233"/>
                  <a:gd name="connsiteX2" fmla="*/ 69233 w 69233"/>
                  <a:gd name="connsiteY2" fmla="*/ 69233 h 69233"/>
                  <a:gd name="connsiteX3" fmla="*/ 0 w 69233"/>
                  <a:gd name="connsiteY3" fmla="*/ 69233 h 69233"/>
                </a:gdLst>
                <a:ahLst/>
                <a:cxnLst>
                  <a:cxn ang="0">
                    <a:pos x="connsiteX0" y="connsiteY0"/>
                  </a:cxn>
                  <a:cxn ang="0">
                    <a:pos x="connsiteX1" y="connsiteY1"/>
                  </a:cxn>
                  <a:cxn ang="0">
                    <a:pos x="connsiteX2" y="connsiteY2"/>
                  </a:cxn>
                  <a:cxn ang="0">
                    <a:pos x="connsiteX3" y="connsiteY3"/>
                  </a:cxn>
                </a:cxnLst>
                <a:rect l="l" t="t" r="r" b="b"/>
                <a:pathLst>
                  <a:path w="69233" h="69233">
                    <a:moveTo>
                      <a:pt x="0" y="0"/>
                    </a:moveTo>
                    <a:lnTo>
                      <a:pt x="69233" y="0"/>
                    </a:lnTo>
                    <a:lnTo>
                      <a:pt x="69233" y="69233"/>
                    </a:lnTo>
                    <a:lnTo>
                      <a:pt x="0" y="69233"/>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grpSp>
        <p:grpSp>
          <p:nvGrpSpPr>
            <p:cNvPr id="13" name="Graphic 4">
              <a:extLst>
                <a:ext uri="{FF2B5EF4-FFF2-40B4-BE49-F238E27FC236}">
                  <a16:creationId xmlns:a16="http://schemas.microsoft.com/office/drawing/2014/main" id="{54E3D8C8-043B-3D22-0193-67CD03F0C75E}"/>
                </a:ext>
              </a:extLst>
            </p:cNvPr>
            <p:cNvGrpSpPr/>
            <p:nvPr/>
          </p:nvGrpSpPr>
          <p:grpSpPr>
            <a:xfrm flipH="1">
              <a:off x="7996850" y="5749009"/>
              <a:ext cx="1808399" cy="389957"/>
              <a:chOff x="10092866" y="5749009"/>
              <a:chExt cx="907608" cy="389957"/>
            </a:xfrm>
            <a:solidFill>
              <a:schemeClr val="accent1"/>
            </a:solidFill>
          </p:grpSpPr>
          <p:sp>
            <p:nvSpPr>
              <p:cNvPr id="17" name="Freeform: Shape 16">
                <a:extLst>
                  <a:ext uri="{FF2B5EF4-FFF2-40B4-BE49-F238E27FC236}">
                    <a16:creationId xmlns:a16="http://schemas.microsoft.com/office/drawing/2014/main" id="{8170DFF2-ECC6-9048-E02B-48475D6A3E0F}"/>
                  </a:ext>
                </a:extLst>
              </p:cNvPr>
              <p:cNvSpPr/>
              <p:nvPr/>
            </p:nvSpPr>
            <p:spPr>
              <a:xfrm>
                <a:off x="10092866" y="5749009"/>
                <a:ext cx="907608" cy="54344"/>
              </a:xfrm>
              <a:custGeom>
                <a:avLst/>
                <a:gdLst>
                  <a:gd name="connsiteX0" fmla="*/ 0 w 907608"/>
                  <a:gd name="connsiteY0" fmla="*/ 0 h 54344"/>
                  <a:gd name="connsiteX1" fmla="*/ 907609 w 907608"/>
                  <a:gd name="connsiteY1" fmla="*/ 0 h 54344"/>
                  <a:gd name="connsiteX2" fmla="*/ 907609 w 907608"/>
                  <a:gd name="connsiteY2" fmla="*/ 54344 h 54344"/>
                  <a:gd name="connsiteX3" fmla="*/ 0 w 907608"/>
                  <a:gd name="connsiteY3" fmla="*/ 54344 h 54344"/>
                </a:gdLst>
                <a:ahLst/>
                <a:cxnLst>
                  <a:cxn ang="0">
                    <a:pos x="connsiteX0" y="connsiteY0"/>
                  </a:cxn>
                  <a:cxn ang="0">
                    <a:pos x="connsiteX1" y="connsiteY1"/>
                  </a:cxn>
                  <a:cxn ang="0">
                    <a:pos x="connsiteX2" y="connsiteY2"/>
                  </a:cxn>
                  <a:cxn ang="0">
                    <a:pos x="connsiteX3" y="connsiteY3"/>
                  </a:cxn>
                </a:cxnLst>
                <a:rect l="l" t="t" r="r" b="b"/>
                <a:pathLst>
                  <a:path w="907608" h="54344">
                    <a:moveTo>
                      <a:pt x="0" y="0"/>
                    </a:moveTo>
                    <a:lnTo>
                      <a:pt x="907609" y="0"/>
                    </a:lnTo>
                    <a:lnTo>
                      <a:pt x="907609" y="54344"/>
                    </a:lnTo>
                    <a:lnTo>
                      <a:pt x="0" y="54344"/>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18" name="Freeform: Shape 17">
                <a:extLst>
                  <a:ext uri="{FF2B5EF4-FFF2-40B4-BE49-F238E27FC236}">
                    <a16:creationId xmlns:a16="http://schemas.microsoft.com/office/drawing/2014/main" id="{D72ADCDF-52FA-D7DC-B9B1-EBF3A533C462}"/>
                  </a:ext>
                </a:extLst>
              </p:cNvPr>
              <p:cNvSpPr/>
              <p:nvPr/>
            </p:nvSpPr>
            <p:spPr>
              <a:xfrm>
                <a:off x="10092866" y="5860895"/>
                <a:ext cx="907608" cy="54344"/>
              </a:xfrm>
              <a:custGeom>
                <a:avLst/>
                <a:gdLst>
                  <a:gd name="connsiteX0" fmla="*/ 0 w 907608"/>
                  <a:gd name="connsiteY0" fmla="*/ 0 h 54344"/>
                  <a:gd name="connsiteX1" fmla="*/ 907609 w 907608"/>
                  <a:gd name="connsiteY1" fmla="*/ 0 h 54344"/>
                  <a:gd name="connsiteX2" fmla="*/ 907609 w 907608"/>
                  <a:gd name="connsiteY2" fmla="*/ 54344 h 54344"/>
                  <a:gd name="connsiteX3" fmla="*/ 0 w 907608"/>
                  <a:gd name="connsiteY3" fmla="*/ 54344 h 54344"/>
                </a:gdLst>
                <a:ahLst/>
                <a:cxnLst>
                  <a:cxn ang="0">
                    <a:pos x="connsiteX0" y="connsiteY0"/>
                  </a:cxn>
                  <a:cxn ang="0">
                    <a:pos x="connsiteX1" y="connsiteY1"/>
                  </a:cxn>
                  <a:cxn ang="0">
                    <a:pos x="connsiteX2" y="connsiteY2"/>
                  </a:cxn>
                  <a:cxn ang="0">
                    <a:pos x="connsiteX3" y="connsiteY3"/>
                  </a:cxn>
                </a:cxnLst>
                <a:rect l="l" t="t" r="r" b="b"/>
                <a:pathLst>
                  <a:path w="907608" h="54344">
                    <a:moveTo>
                      <a:pt x="0" y="0"/>
                    </a:moveTo>
                    <a:lnTo>
                      <a:pt x="907609" y="0"/>
                    </a:lnTo>
                    <a:lnTo>
                      <a:pt x="907609" y="54344"/>
                    </a:lnTo>
                    <a:lnTo>
                      <a:pt x="0" y="54344"/>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19" name="Freeform: Shape 18">
                <a:extLst>
                  <a:ext uri="{FF2B5EF4-FFF2-40B4-BE49-F238E27FC236}">
                    <a16:creationId xmlns:a16="http://schemas.microsoft.com/office/drawing/2014/main" id="{EF396D6B-4C9F-7DF2-B635-832F9145D13B}"/>
                  </a:ext>
                </a:extLst>
              </p:cNvPr>
              <p:cNvSpPr/>
              <p:nvPr/>
            </p:nvSpPr>
            <p:spPr>
              <a:xfrm>
                <a:off x="10092866" y="5972737"/>
                <a:ext cx="907608" cy="54344"/>
              </a:xfrm>
              <a:custGeom>
                <a:avLst/>
                <a:gdLst>
                  <a:gd name="connsiteX0" fmla="*/ 0 w 907608"/>
                  <a:gd name="connsiteY0" fmla="*/ 0 h 54344"/>
                  <a:gd name="connsiteX1" fmla="*/ 907609 w 907608"/>
                  <a:gd name="connsiteY1" fmla="*/ 0 h 54344"/>
                  <a:gd name="connsiteX2" fmla="*/ 907609 w 907608"/>
                  <a:gd name="connsiteY2" fmla="*/ 54344 h 54344"/>
                  <a:gd name="connsiteX3" fmla="*/ 0 w 907608"/>
                  <a:gd name="connsiteY3" fmla="*/ 54344 h 54344"/>
                </a:gdLst>
                <a:ahLst/>
                <a:cxnLst>
                  <a:cxn ang="0">
                    <a:pos x="connsiteX0" y="connsiteY0"/>
                  </a:cxn>
                  <a:cxn ang="0">
                    <a:pos x="connsiteX1" y="connsiteY1"/>
                  </a:cxn>
                  <a:cxn ang="0">
                    <a:pos x="connsiteX2" y="connsiteY2"/>
                  </a:cxn>
                  <a:cxn ang="0">
                    <a:pos x="connsiteX3" y="connsiteY3"/>
                  </a:cxn>
                </a:cxnLst>
                <a:rect l="l" t="t" r="r" b="b"/>
                <a:pathLst>
                  <a:path w="907608" h="54344">
                    <a:moveTo>
                      <a:pt x="0" y="0"/>
                    </a:moveTo>
                    <a:lnTo>
                      <a:pt x="907609" y="0"/>
                    </a:lnTo>
                    <a:lnTo>
                      <a:pt x="907609" y="54344"/>
                    </a:lnTo>
                    <a:lnTo>
                      <a:pt x="0" y="54344"/>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sp>
            <p:nvSpPr>
              <p:cNvPr id="20" name="Freeform: Shape 19">
                <a:extLst>
                  <a:ext uri="{FF2B5EF4-FFF2-40B4-BE49-F238E27FC236}">
                    <a16:creationId xmlns:a16="http://schemas.microsoft.com/office/drawing/2014/main" id="{0BD6C410-3090-78A5-7197-8D295FBEABFC}"/>
                  </a:ext>
                </a:extLst>
              </p:cNvPr>
              <p:cNvSpPr/>
              <p:nvPr/>
            </p:nvSpPr>
            <p:spPr>
              <a:xfrm>
                <a:off x="10092866" y="6084622"/>
                <a:ext cx="907608" cy="54344"/>
              </a:xfrm>
              <a:custGeom>
                <a:avLst/>
                <a:gdLst>
                  <a:gd name="connsiteX0" fmla="*/ 0 w 907608"/>
                  <a:gd name="connsiteY0" fmla="*/ 0 h 54344"/>
                  <a:gd name="connsiteX1" fmla="*/ 907609 w 907608"/>
                  <a:gd name="connsiteY1" fmla="*/ 0 h 54344"/>
                  <a:gd name="connsiteX2" fmla="*/ 907609 w 907608"/>
                  <a:gd name="connsiteY2" fmla="*/ 54344 h 54344"/>
                  <a:gd name="connsiteX3" fmla="*/ 0 w 907608"/>
                  <a:gd name="connsiteY3" fmla="*/ 54344 h 54344"/>
                </a:gdLst>
                <a:ahLst/>
                <a:cxnLst>
                  <a:cxn ang="0">
                    <a:pos x="connsiteX0" y="connsiteY0"/>
                  </a:cxn>
                  <a:cxn ang="0">
                    <a:pos x="connsiteX1" y="connsiteY1"/>
                  </a:cxn>
                  <a:cxn ang="0">
                    <a:pos x="connsiteX2" y="connsiteY2"/>
                  </a:cxn>
                  <a:cxn ang="0">
                    <a:pos x="connsiteX3" y="connsiteY3"/>
                  </a:cxn>
                </a:cxnLst>
                <a:rect l="l" t="t" r="r" b="b"/>
                <a:pathLst>
                  <a:path w="907608" h="54344">
                    <a:moveTo>
                      <a:pt x="0" y="0"/>
                    </a:moveTo>
                    <a:lnTo>
                      <a:pt x="907609" y="0"/>
                    </a:lnTo>
                    <a:lnTo>
                      <a:pt x="907609" y="54344"/>
                    </a:lnTo>
                    <a:lnTo>
                      <a:pt x="0" y="54344"/>
                    </a:lnTo>
                    <a:close/>
                  </a:path>
                </a:pathLst>
              </a:custGeom>
              <a:grpFill/>
              <a:ln w="4378" cap="flat">
                <a:noFill/>
                <a:prstDash val="solid"/>
                <a:miter/>
              </a:ln>
            </p:spPr>
            <p:txBody>
              <a:bodyPr rtlCol="0" anchor="ctr"/>
              <a:lstStyle/>
              <a:p>
                <a:endParaRPr lang="zh-CN" altLang="en-US">
                  <a:latin typeface="Arial" panose="020B0604020202020204" pitchFamily="34" charset="0"/>
                </a:endParaRPr>
              </a:p>
            </p:txBody>
          </p:sp>
        </p:grpSp>
        <p:sp>
          <p:nvSpPr>
            <p:cNvPr id="15" name="Freeform: Shape 14">
              <a:extLst>
                <a:ext uri="{FF2B5EF4-FFF2-40B4-BE49-F238E27FC236}">
                  <a16:creationId xmlns:a16="http://schemas.microsoft.com/office/drawing/2014/main" id="{16BBB14B-9C1F-5FC9-862E-0526F74FC898}"/>
                </a:ext>
              </a:extLst>
            </p:cNvPr>
            <p:cNvSpPr/>
            <p:nvPr/>
          </p:nvSpPr>
          <p:spPr>
            <a:xfrm flipH="1">
              <a:off x="10408731" y="4716159"/>
              <a:ext cx="663036" cy="1563375"/>
            </a:xfrm>
            <a:custGeom>
              <a:avLst/>
              <a:gdLst>
                <a:gd name="connsiteX0" fmla="*/ 0 w 663036"/>
                <a:gd name="connsiteY0" fmla="*/ 0 h 1087238"/>
                <a:gd name="connsiteX1" fmla="*/ 663037 w 663036"/>
                <a:gd name="connsiteY1" fmla="*/ 0 h 1087238"/>
                <a:gd name="connsiteX2" fmla="*/ 663037 w 663036"/>
                <a:gd name="connsiteY2" fmla="*/ 1087239 h 1087238"/>
                <a:gd name="connsiteX3" fmla="*/ 0 w 663036"/>
                <a:gd name="connsiteY3" fmla="*/ 1087239 h 1087238"/>
              </a:gdLst>
              <a:ahLst/>
              <a:cxnLst>
                <a:cxn ang="0">
                  <a:pos x="connsiteX0" y="connsiteY0"/>
                </a:cxn>
                <a:cxn ang="0">
                  <a:pos x="connsiteX1" y="connsiteY1"/>
                </a:cxn>
                <a:cxn ang="0">
                  <a:pos x="connsiteX2" y="connsiteY2"/>
                </a:cxn>
                <a:cxn ang="0">
                  <a:pos x="connsiteX3" y="connsiteY3"/>
                </a:cxn>
              </a:cxnLst>
              <a:rect l="l" t="t" r="r" b="b"/>
              <a:pathLst>
                <a:path w="663036" h="1087238">
                  <a:moveTo>
                    <a:pt x="0" y="0"/>
                  </a:moveTo>
                  <a:lnTo>
                    <a:pt x="663037" y="0"/>
                  </a:lnTo>
                  <a:lnTo>
                    <a:pt x="663037" y="1087239"/>
                  </a:lnTo>
                  <a:lnTo>
                    <a:pt x="0" y="1087239"/>
                  </a:lnTo>
                  <a:close/>
                </a:path>
              </a:pathLst>
            </a:custGeom>
            <a:solidFill>
              <a:schemeClr val="accent1"/>
            </a:solidFill>
            <a:ln w="4378" cap="flat">
              <a:noFill/>
              <a:prstDash val="solid"/>
              <a:miter/>
            </a:ln>
          </p:spPr>
          <p:txBody>
            <a:bodyPr rtlCol="0" anchor="ctr"/>
            <a:lstStyle/>
            <a:p>
              <a:endParaRPr lang="zh-CN" altLang="en-US">
                <a:latin typeface="Arial" panose="020B0604020202020204" pitchFamily="34" charset="0"/>
              </a:endParaRPr>
            </a:p>
          </p:txBody>
        </p:sp>
      </p:grpSp>
    </p:spTree>
    <p:extLst>
      <p:ext uri="{BB962C8B-B14F-4D97-AF65-F5344CB8AC3E}">
        <p14:creationId xmlns:p14="http://schemas.microsoft.com/office/powerpoint/2010/main" val="101781258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1A965761-078C-35B5-E608-96F8DDCF4C27}"/>
              </a:ext>
            </a:extLst>
          </p:cNvPr>
          <p:cNvSpPr>
            <a:spLocks noGrp="1"/>
          </p:cNvSpPr>
          <p:nvPr>
            <p:ph type="body" sz="quarter" idx="10"/>
          </p:nvPr>
        </p:nvSpPr>
        <p:spPr/>
        <p:txBody>
          <a:bodyPr>
            <a:noAutofit/>
          </a:bodyPr>
          <a:lstStyle/>
          <a:p>
            <a:r>
              <a:rPr lang="en-US" altLang="zh-CN" dirty="0"/>
              <a:t>02</a:t>
            </a:r>
            <a:endParaRPr lang="zh-CN" altLang="en-US" dirty="0"/>
          </a:p>
        </p:txBody>
      </p:sp>
      <p:sp>
        <p:nvSpPr>
          <p:cNvPr id="9" name="文本占位符 8">
            <a:extLst>
              <a:ext uri="{FF2B5EF4-FFF2-40B4-BE49-F238E27FC236}">
                <a16:creationId xmlns:a16="http://schemas.microsoft.com/office/drawing/2014/main" id="{DDF458BD-73D6-5A2D-3063-4BFBDC6AC271}"/>
              </a:ext>
            </a:extLst>
          </p:cNvPr>
          <p:cNvSpPr>
            <a:spLocks noGrp="1"/>
          </p:cNvSpPr>
          <p:nvPr>
            <p:ph type="body" sz="quarter" idx="11"/>
          </p:nvPr>
        </p:nvSpPr>
        <p:spPr>
          <a:xfrm>
            <a:off x="6865774" y="2753628"/>
            <a:ext cx="3881990" cy="1188502"/>
          </a:xfrm>
        </p:spPr>
        <p:txBody>
          <a:bodyPr>
            <a:noAutofit/>
          </a:bodyPr>
          <a:lstStyle/>
          <a:p>
            <a:r>
              <a:rPr lang="zh-CN" altLang="en-US"/>
              <a:t>网络游戏发展的突出问题</a:t>
            </a:r>
          </a:p>
        </p:txBody>
      </p:sp>
      <p:sp>
        <p:nvSpPr>
          <p:cNvPr id="39" name="矩形 1">
            <a:extLst>
              <a:ext uri="{FF2B5EF4-FFF2-40B4-BE49-F238E27FC236}">
                <a16:creationId xmlns:a16="http://schemas.microsoft.com/office/drawing/2014/main" id="{BC4957C1-1FFD-A8C2-E3B4-CE54FC00F11F}"/>
              </a:ext>
            </a:extLst>
          </p:cNvPr>
          <p:cNvSpPr/>
          <p:nvPr/>
        </p:nvSpPr>
        <p:spPr>
          <a:xfrm>
            <a:off x="4302779" y="2502168"/>
            <a:ext cx="754159" cy="25146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ndParaRPr>
          </a:p>
        </p:txBody>
      </p:sp>
      <p:grpSp>
        <p:nvGrpSpPr>
          <p:cNvPr id="40" name="图形 2">
            <a:extLst>
              <a:ext uri="{FF2B5EF4-FFF2-40B4-BE49-F238E27FC236}">
                <a16:creationId xmlns:a16="http://schemas.microsoft.com/office/drawing/2014/main" id="{11599A43-3D64-2256-9E4B-9FFA80B8B22E}"/>
              </a:ext>
            </a:extLst>
          </p:cNvPr>
          <p:cNvGrpSpPr/>
          <p:nvPr/>
        </p:nvGrpSpPr>
        <p:grpSpPr>
          <a:xfrm>
            <a:off x="3903036" y="5073697"/>
            <a:ext cx="5988383" cy="279860"/>
            <a:chOff x="3903036" y="5073697"/>
            <a:chExt cx="5988383" cy="279860"/>
          </a:xfrm>
        </p:grpSpPr>
        <p:grpSp>
          <p:nvGrpSpPr>
            <p:cNvPr id="41" name="图形 2">
              <a:extLst>
                <a:ext uri="{FF2B5EF4-FFF2-40B4-BE49-F238E27FC236}">
                  <a16:creationId xmlns:a16="http://schemas.microsoft.com/office/drawing/2014/main" id="{89A2A077-9641-2915-C396-50B31A293321}"/>
                </a:ext>
              </a:extLst>
            </p:cNvPr>
            <p:cNvGrpSpPr/>
            <p:nvPr/>
          </p:nvGrpSpPr>
          <p:grpSpPr>
            <a:xfrm>
              <a:off x="3903036" y="5073697"/>
              <a:ext cx="279814" cy="279814"/>
              <a:chOff x="3903036" y="5073697"/>
              <a:chExt cx="279814" cy="279814"/>
            </a:xfrm>
          </p:grpSpPr>
          <p:sp>
            <p:nvSpPr>
              <p:cNvPr id="68" name="任意多边形: 形状 35">
                <a:extLst>
                  <a:ext uri="{FF2B5EF4-FFF2-40B4-BE49-F238E27FC236}">
                    <a16:creationId xmlns:a16="http://schemas.microsoft.com/office/drawing/2014/main" id="{A523416B-14E1-7469-55D3-82FA89A366D4}"/>
                  </a:ext>
                </a:extLst>
              </p:cNvPr>
              <p:cNvSpPr/>
              <p:nvPr/>
            </p:nvSpPr>
            <p:spPr>
              <a:xfrm rot="-792561">
                <a:off x="3926553" y="5097214"/>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69" name="任意多边形: 形状 36">
                <a:extLst>
                  <a:ext uri="{FF2B5EF4-FFF2-40B4-BE49-F238E27FC236}">
                    <a16:creationId xmlns:a16="http://schemas.microsoft.com/office/drawing/2014/main" id="{90DF49AC-08AA-6675-4E6E-8F63E626219A}"/>
                  </a:ext>
                </a:extLst>
              </p:cNvPr>
              <p:cNvSpPr/>
              <p:nvPr/>
            </p:nvSpPr>
            <p:spPr>
              <a:xfrm>
                <a:off x="3959508"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2" name="图形 2">
              <a:extLst>
                <a:ext uri="{FF2B5EF4-FFF2-40B4-BE49-F238E27FC236}">
                  <a16:creationId xmlns:a16="http://schemas.microsoft.com/office/drawing/2014/main" id="{7CC7406C-D874-C0F3-445D-9FD56F280E09}"/>
                </a:ext>
              </a:extLst>
            </p:cNvPr>
            <p:cNvGrpSpPr/>
            <p:nvPr/>
          </p:nvGrpSpPr>
          <p:grpSpPr>
            <a:xfrm>
              <a:off x="4539952" y="5073699"/>
              <a:ext cx="279814" cy="279814"/>
              <a:chOff x="4539952" y="5073699"/>
              <a:chExt cx="279814" cy="279814"/>
            </a:xfrm>
          </p:grpSpPr>
          <p:sp>
            <p:nvSpPr>
              <p:cNvPr id="66" name="任意多边形: 形状 33">
                <a:extLst>
                  <a:ext uri="{FF2B5EF4-FFF2-40B4-BE49-F238E27FC236}">
                    <a16:creationId xmlns:a16="http://schemas.microsoft.com/office/drawing/2014/main" id="{BD9F55F0-58AC-20AD-64A3-107EE74818A6}"/>
                  </a:ext>
                </a:extLst>
              </p:cNvPr>
              <p:cNvSpPr/>
              <p:nvPr/>
            </p:nvSpPr>
            <p:spPr>
              <a:xfrm rot="-792561">
                <a:off x="4563469" y="5097215"/>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67" name="任意多边形: 形状 34">
                <a:extLst>
                  <a:ext uri="{FF2B5EF4-FFF2-40B4-BE49-F238E27FC236}">
                    <a16:creationId xmlns:a16="http://schemas.microsoft.com/office/drawing/2014/main" id="{B2D90DF4-5EA1-0250-1AA8-3EB2D043C63D}"/>
                  </a:ext>
                </a:extLst>
              </p:cNvPr>
              <p:cNvSpPr/>
              <p:nvPr/>
            </p:nvSpPr>
            <p:spPr>
              <a:xfrm>
                <a:off x="459644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3" name="图形 2">
              <a:extLst>
                <a:ext uri="{FF2B5EF4-FFF2-40B4-BE49-F238E27FC236}">
                  <a16:creationId xmlns:a16="http://schemas.microsoft.com/office/drawing/2014/main" id="{160B1941-C6A6-E88E-5C0D-F1DEA32AF726}"/>
                </a:ext>
              </a:extLst>
            </p:cNvPr>
            <p:cNvGrpSpPr/>
            <p:nvPr/>
          </p:nvGrpSpPr>
          <p:grpSpPr>
            <a:xfrm>
              <a:off x="5176862" y="5073707"/>
              <a:ext cx="279814" cy="279814"/>
              <a:chOff x="5176862" y="5073707"/>
              <a:chExt cx="279814" cy="279814"/>
            </a:xfrm>
          </p:grpSpPr>
          <p:sp>
            <p:nvSpPr>
              <p:cNvPr id="64" name="任意多边形: 形状 31">
                <a:extLst>
                  <a:ext uri="{FF2B5EF4-FFF2-40B4-BE49-F238E27FC236}">
                    <a16:creationId xmlns:a16="http://schemas.microsoft.com/office/drawing/2014/main" id="{F10CAB87-F49E-4FFB-B9E2-E715F9041977}"/>
                  </a:ext>
                </a:extLst>
              </p:cNvPr>
              <p:cNvSpPr/>
              <p:nvPr/>
            </p:nvSpPr>
            <p:spPr>
              <a:xfrm rot="-792561">
                <a:off x="5200379" y="5097224"/>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65" name="任意多边形: 形状 32">
                <a:extLst>
                  <a:ext uri="{FF2B5EF4-FFF2-40B4-BE49-F238E27FC236}">
                    <a16:creationId xmlns:a16="http://schemas.microsoft.com/office/drawing/2014/main" id="{DC764C70-1E33-FFFA-ADB2-67C0482816E6}"/>
                  </a:ext>
                </a:extLst>
              </p:cNvPr>
              <p:cNvSpPr/>
              <p:nvPr/>
            </p:nvSpPr>
            <p:spPr>
              <a:xfrm>
                <a:off x="5233322"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accent2"/>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4" name="图形 2">
              <a:extLst>
                <a:ext uri="{FF2B5EF4-FFF2-40B4-BE49-F238E27FC236}">
                  <a16:creationId xmlns:a16="http://schemas.microsoft.com/office/drawing/2014/main" id="{D0490191-828A-27CB-0045-42AB2CD71AF1}"/>
                </a:ext>
              </a:extLst>
            </p:cNvPr>
            <p:cNvGrpSpPr/>
            <p:nvPr/>
          </p:nvGrpSpPr>
          <p:grpSpPr>
            <a:xfrm>
              <a:off x="5813711" y="5073724"/>
              <a:ext cx="279814" cy="279814"/>
              <a:chOff x="5813711" y="5073724"/>
              <a:chExt cx="279814" cy="279814"/>
            </a:xfrm>
          </p:grpSpPr>
          <p:sp>
            <p:nvSpPr>
              <p:cNvPr id="62" name="任意多边形: 形状 29">
                <a:extLst>
                  <a:ext uri="{FF2B5EF4-FFF2-40B4-BE49-F238E27FC236}">
                    <a16:creationId xmlns:a16="http://schemas.microsoft.com/office/drawing/2014/main" id="{CD90961B-A106-8CDB-08AF-60D94381280A}"/>
                  </a:ext>
                </a:extLst>
              </p:cNvPr>
              <p:cNvSpPr/>
              <p:nvPr/>
            </p:nvSpPr>
            <p:spPr>
              <a:xfrm rot="-792561">
                <a:off x="5837228" y="5097241"/>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63" name="任意多边形: 形状 30">
                <a:extLst>
                  <a:ext uri="{FF2B5EF4-FFF2-40B4-BE49-F238E27FC236}">
                    <a16:creationId xmlns:a16="http://schemas.microsoft.com/office/drawing/2014/main" id="{8BABAFA8-89D8-BC13-0FA6-4A7BB5CD3669}"/>
                  </a:ext>
                </a:extLst>
              </p:cNvPr>
              <p:cNvSpPr/>
              <p:nvPr/>
            </p:nvSpPr>
            <p:spPr>
              <a:xfrm>
                <a:off x="5870263"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810"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5" name="图形 2">
              <a:extLst>
                <a:ext uri="{FF2B5EF4-FFF2-40B4-BE49-F238E27FC236}">
                  <a16:creationId xmlns:a16="http://schemas.microsoft.com/office/drawing/2014/main" id="{B2AF493E-A8E3-9382-6F1D-6664A75B0E4C}"/>
                </a:ext>
              </a:extLst>
            </p:cNvPr>
            <p:cNvGrpSpPr/>
            <p:nvPr/>
          </p:nvGrpSpPr>
          <p:grpSpPr>
            <a:xfrm>
              <a:off x="6450628" y="5073732"/>
              <a:ext cx="279814" cy="279814"/>
              <a:chOff x="6450628" y="5073732"/>
              <a:chExt cx="279814" cy="279814"/>
            </a:xfrm>
          </p:grpSpPr>
          <p:sp>
            <p:nvSpPr>
              <p:cNvPr id="60" name="任意多边形: 形状 27">
                <a:extLst>
                  <a:ext uri="{FF2B5EF4-FFF2-40B4-BE49-F238E27FC236}">
                    <a16:creationId xmlns:a16="http://schemas.microsoft.com/office/drawing/2014/main" id="{73E98797-3051-5E37-FA82-F607639FCFC0}"/>
                  </a:ext>
                </a:extLst>
              </p:cNvPr>
              <p:cNvSpPr/>
              <p:nvPr/>
            </p:nvSpPr>
            <p:spPr>
              <a:xfrm rot="-792561">
                <a:off x="6474144" y="5097249"/>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61" name="任意多边形: 形状 28">
                <a:extLst>
                  <a:ext uri="{FF2B5EF4-FFF2-40B4-BE49-F238E27FC236}">
                    <a16:creationId xmlns:a16="http://schemas.microsoft.com/office/drawing/2014/main" id="{4A8DA9B3-CCE8-563C-C95E-3595C5754AAD}"/>
                  </a:ext>
                </a:extLst>
              </p:cNvPr>
              <p:cNvSpPr/>
              <p:nvPr/>
            </p:nvSpPr>
            <p:spPr>
              <a:xfrm>
                <a:off x="6507205"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6" name="图形 2">
              <a:extLst>
                <a:ext uri="{FF2B5EF4-FFF2-40B4-BE49-F238E27FC236}">
                  <a16:creationId xmlns:a16="http://schemas.microsoft.com/office/drawing/2014/main" id="{3F925C33-FE64-6ACB-FD2C-4CFFD2B52546}"/>
                </a:ext>
              </a:extLst>
            </p:cNvPr>
            <p:cNvGrpSpPr/>
            <p:nvPr/>
          </p:nvGrpSpPr>
          <p:grpSpPr>
            <a:xfrm>
              <a:off x="7087537" y="5073733"/>
              <a:ext cx="279814" cy="279814"/>
              <a:chOff x="7087537" y="5073733"/>
              <a:chExt cx="279814" cy="279814"/>
            </a:xfrm>
          </p:grpSpPr>
          <p:sp>
            <p:nvSpPr>
              <p:cNvPr id="58" name="任意多边形: 形状 25">
                <a:extLst>
                  <a:ext uri="{FF2B5EF4-FFF2-40B4-BE49-F238E27FC236}">
                    <a16:creationId xmlns:a16="http://schemas.microsoft.com/office/drawing/2014/main" id="{B13F8C10-A997-84C8-96C2-D76C647C7B51}"/>
                  </a:ext>
                </a:extLst>
              </p:cNvPr>
              <p:cNvSpPr/>
              <p:nvPr/>
            </p:nvSpPr>
            <p:spPr>
              <a:xfrm rot="-792561">
                <a:off x="7111054" y="5097250"/>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10"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59" name="任意多边形: 形状 26">
                <a:extLst>
                  <a:ext uri="{FF2B5EF4-FFF2-40B4-BE49-F238E27FC236}">
                    <a16:creationId xmlns:a16="http://schemas.microsoft.com/office/drawing/2014/main" id="{690EAA2E-23FE-4EAC-E1E5-C3D2B3DF70CC}"/>
                  </a:ext>
                </a:extLst>
              </p:cNvPr>
              <p:cNvSpPr/>
              <p:nvPr/>
            </p:nvSpPr>
            <p:spPr>
              <a:xfrm>
                <a:off x="7144146"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2" y="0"/>
                      <a:pt x="0" y="37423"/>
                      <a:pt x="0" y="83582"/>
                    </a:cubicBezTo>
                    <a:cubicBezTo>
                      <a:pt x="0" y="129741"/>
                      <a:pt x="37422"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7" name="图形 2">
              <a:extLst>
                <a:ext uri="{FF2B5EF4-FFF2-40B4-BE49-F238E27FC236}">
                  <a16:creationId xmlns:a16="http://schemas.microsoft.com/office/drawing/2014/main" id="{A6051D25-AEA5-BE11-1D73-19420770A626}"/>
                </a:ext>
              </a:extLst>
            </p:cNvPr>
            <p:cNvGrpSpPr/>
            <p:nvPr/>
          </p:nvGrpSpPr>
          <p:grpSpPr>
            <a:xfrm>
              <a:off x="7724453" y="5073741"/>
              <a:ext cx="279814" cy="279814"/>
              <a:chOff x="7724453" y="5073741"/>
              <a:chExt cx="279814" cy="279814"/>
            </a:xfrm>
          </p:grpSpPr>
          <p:sp>
            <p:nvSpPr>
              <p:cNvPr id="56" name="任意多边形: 形状 23">
                <a:extLst>
                  <a:ext uri="{FF2B5EF4-FFF2-40B4-BE49-F238E27FC236}">
                    <a16:creationId xmlns:a16="http://schemas.microsoft.com/office/drawing/2014/main" id="{3F94D0BC-7A98-15DC-E7C0-9A1282C6E64D}"/>
                  </a:ext>
                </a:extLst>
              </p:cNvPr>
              <p:cNvSpPr/>
              <p:nvPr/>
            </p:nvSpPr>
            <p:spPr>
              <a:xfrm rot="-792561">
                <a:off x="7747970" y="5097258"/>
                <a:ext cx="232780" cy="232780"/>
              </a:xfrm>
              <a:custGeom>
                <a:avLst/>
                <a:gdLst>
                  <a:gd name="connsiteX0" fmla="*/ 232781 w 232780"/>
                  <a:gd name="connsiteY0" fmla="*/ 116390 h 232780"/>
                  <a:gd name="connsiteX1" fmla="*/ 116391 w 232780"/>
                  <a:gd name="connsiteY1" fmla="*/ 232781 h 232780"/>
                  <a:gd name="connsiteX2" fmla="*/ 0 w 232780"/>
                  <a:gd name="connsiteY2" fmla="*/ 116390 h 232780"/>
                  <a:gd name="connsiteX3" fmla="*/ 116391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1" y="232781"/>
                    </a:cubicBezTo>
                    <a:cubicBezTo>
                      <a:pt x="52110" y="232781"/>
                      <a:pt x="0" y="180671"/>
                      <a:pt x="0" y="116390"/>
                    </a:cubicBezTo>
                    <a:cubicBezTo>
                      <a:pt x="0" y="52110"/>
                      <a:pt x="52110" y="0"/>
                      <a:pt x="116391"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57" name="任意多边形: 形状 24">
                <a:extLst>
                  <a:ext uri="{FF2B5EF4-FFF2-40B4-BE49-F238E27FC236}">
                    <a16:creationId xmlns:a16="http://schemas.microsoft.com/office/drawing/2014/main" id="{E8F33304-E269-CD6E-A952-699D59C2E50C}"/>
                  </a:ext>
                </a:extLst>
              </p:cNvPr>
              <p:cNvSpPr/>
              <p:nvPr/>
            </p:nvSpPr>
            <p:spPr>
              <a:xfrm>
                <a:off x="7781087"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8" name="图形 2">
              <a:extLst>
                <a:ext uri="{FF2B5EF4-FFF2-40B4-BE49-F238E27FC236}">
                  <a16:creationId xmlns:a16="http://schemas.microsoft.com/office/drawing/2014/main" id="{A4E6DD33-DE3E-153A-BE41-22E508634799}"/>
                </a:ext>
              </a:extLst>
            </p:cNvPr>
            <p:cNvGrpSpPr/>
            <p:nvPr/>
          </p:nvGrpSpPr>
          <p:grpSpPr>
            <a:xfrm>
              <a:off x="8361370" y="5073743"/>
              <a:ext cx="279814" cy="279814"/>
              <a:chOff x="8361370" y="5073743"/>
              <a:chExt cx="279814" cy="279814"/>
            </a:xfrm>
          </p:grpSpPr>
          <p:sp>
            <p:nvSpPr>
              <p:cNvPr id="54" name="任意多边形: 形状 21">
                <a:extLst>
                  <a:ext uri="{FF2B5EF4-FFF2-40B4-BE49-F238E27FC236}">
                    <a16:creationId xmlns:a16="http://schemas.microsoft.com/office/drawing/2014/main" id="{9C9EFB16-278C-47E0-4FF2-3DEB0F363D45}"/>
                  </a:ext>
                </a:extLst>
              </p:cNvPr>
              <p:cNvSpPr/>
              <p:nvPr/>
            </p:nvSpPr>
            <p:spPr>
              <a:xfrm rot="-792561">
                <a:off x="8384887" y="5097259"/>
                <a:ext cx="232780" cy="232780"/>
              </a:xfrm>
              <a:custGeom>
                <a:avLst/>
                <a:gdLst>
                  <a:gd name="connsiteX0" fmla="*/ 232781 w 232780"/>
                  <a:gd name="connsiteY0" fmla="*/ 116390 h 232780"/>
                  <a:gd name="connsiteX1" fmla="*/ 116390 w 232780"/>
                  <a:gd name="connsiteY1" fmla="*/ 232781 h 232780"/>
                  <a:gd name="connsiteX2" fmla="*/ 0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0" y="180671"/>
                      <a:pt x="0" y="116390"/>
                    </a:cubicBezTo>
                    <a:cubicBezTo>
                      <a:pt x="0" y="52110"/>
                      <a:pt x="52109" y="0"/>
                      <a:pt x="116390" y="0"/>
                    </a:cubicBezTo>
                    <a:cubicBezTo>
                      <a:pt x="180671"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55" name="任意多边形: 形状 22">
                <a:extLst>
                  <a:ext uri="{FF2B5EF4-FFF2-40B4-BE49-F238E27FC236}">
                    <a16:creationId xmlns:a16="http://schemas.microsoft.com/office/drawing/2014/main" id="{A92C4E09-01F9-B9DE-E34E-8B5CD41E5528}"/>
                  </a:ext>
                </a:extLst>
              </p:cNvPr>
              <p:cNvSpPr/>
              <p:nvPr/>
            </p:nvSpPr>
            <p:spPr>
              <a:xfrm>
                <a:off x="8418029" y="5126997"/>
                <a:ext cx="167163" cy="167163"/>
              </a:xfrm>
              <a:custGeom>
                <a:avLst/>
                <a:gdLst>
                  <a:gd name="connsiteX0" fmla="*/ 167164 w 167163"/>
                  <a:gd name="connsiteY0" fmla="*/ 83582 h 167163"/>
                  <a:gd name="connsiteX1" fmla="*/ 83582 w 167163"/>
                  <a:gd name="connsiteY1" fmla="*/ 0 h 167163"/>
                  <a:gd name="connsiteX2" fmla="*/ 0 w 167163"/>
                  <a:gd name="connsiteY2" fmla="*/ 83582 h 167163"/>
                  <a:gd name="connsiteX3" fmla="*/ 83582 w 167163"/>
                  <a:gd name="connsiteY3" fmla="*/ 167164 h 167163"/>
                  <a:gd name="connsiteX4" fmla="*/ 167164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4" y="83582"/>
                    </a:moveTo>
                    <a:cubicBezTo>
                      <a:pt x="167164" y="37423"/>
                      <a:pt x="129741" y="0"/>
                      <a:pt x="83582" y="0"/>
                    </a:cubicBezTo>
                    <a:cubicBezTo>
                      <a:pt x="37423" y="0"/>
                      <a:pt x="0" y="37423"/>
                      <a:pt x="0" y="83582"/>
                    </a:cubicBezTo>
                    <a:cubicBezTo>
                      <a:pt x="0" y="129741"/>
                      <a:pt x="37423" y="167164"/>
                      <a:pt x="83582" y="167164"/>
                    </a:cubicBezTo>
                    <a:cubicBezTo>
                      <a:pt x="129741" y="167164"/>
                      <a:pt x="167164" y="129741"/>
                      <a:pt x="167164"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nvGrpSpPr>
            <p:cNvPr id="49" name="图形 2">
              <a:extLst>
                <a:ext uri="{FF2B5EF4-FFF2-40B4-BE49-F238E27FC236}">
                  <a16:creationId xmlns:a16="http://schemas.microsoft.com/office/drawing/2014/main" id="{C9F5B57C-EB43-5B1A-33FC-42F775DBCE92}"/>
                </a:ext>
              </a:extLst>
            </p:cNvPr>
            <p:cNvGrpSpPr/>
            <p:nvPr/>
          </p:nvGrpSpPr>
          <p:grpSpPr>
            <a:xfrm>
              <a:off x="9021801" y="5097268"/>
              <a:ext cx="869618" cy="232780"/>
              <a:chOff x="9021801" y="5097268"/>
              <a:chExt cx="869618" cy="232780"/>
            </a:xfrm>
          </p:grpSpPr>
          <p:sp>
            <p:nvSpPr>
              <p:cNvPr id="50" name="任意多边形: 形状 19">
                <a:extLst>
                  <a:ext uri="{FF2B5EF4-FFF2-40B4-BE49-F238E27FC236}">
                    <a16:creationId xmlns:a16="http://schemas.microsoft.com/office/drawing/2014/main" id="{C1838648-3272-52F7-2D10-69E34DC07335}"/>
                  </a:ext>
                </a:extLst>
              </p:cNvPr>
              <p:cNvSpPr/>
              <p:nvPr/>
            </p:nvSpPr>
            <p:spPr>
              <a:xfrm rot="-792561">
                <a:off x="9021801"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51" name="任意多边形: 形状 20">
                <a:extLst>
                  <a:ext uri="{FF2B5EF4-FFF2-40B4-BE49-F238E27FC236}">
                    <a16:creationId xmlns:a16="http://schemas.microsoft.com/office/drawing/2014/main" id="{C3F27652-EF2C-B533-97FE-F64C509CD367}"/>
                  </a:ext>
                </a:extLst>
              </p:cNvPr>
              <p:cNvSpPr/>
              <p:nvPr/>
            </p:nvSpPr>
            <p:spPr>
              <a:xfrm>
                <a:off x="9054971"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sp>
            <p:nvSpPr>
              <p:cNvPr id="52" name="任意多边形: 形状 19">
                <a:extLst>
                  <a:ext uri="{FF2B5EF4-FFF2-40B4-BE49-F238E27FC236}">
                    <a16:creationId xmlns:a16="http://schemas.microsoft.com/office/drawing/2014/main" id="{9A16DA96-AEEC-CEA9-A2C2-8377698D0D3D}"/>
                  </a:ext>
                </a:extLst>
              </p:cNvPr>
              <p:cNvSpPr/>
              <p:nvPr/>
            </p:nvSpPr>
            <p:spPr>
              <a:xfrm rot="20807439">
                <a:off x="9658639" y="5097268"/>
                <a:ext cx="232780" cy="232780"/>
              </a:xfrm>
              <a:custGeom>
                <a:avLst/>
                <a:gdLst>
                  <a:gd name="connsiteX0" fmla="*/ 232781 w 232780"/>
                  <a:gd name="connsiteY0" fmla="*/ 116390 h 232780"/>
                  <a:gd name="connsiteX1" fmla="*/ 116390 w 232780"/>
                  <a:gd name="connsiteY1" fmla="*/ 232781 h 232780"/>
                  <a:gd name="connsiteX2" fmla="*/ -1 w 232780"/>
                  <a:gd name="connsiteY2" fmla="*/ 116390 h 232780"/>
                  <a:gd name="connsiteX3" fmla="*/ 116390 w 232780"/>
                  <a:gd name="connsiteY3" fmla="*/ 0 h 232780"/>
                  <a:gd name="connsiteX4" fmla="*/ 232781 w 232780"/>
                  <a:gd name="connsiteY4" fmla="*/ 116390 h 23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80" h="232780">
                    <a:moveTo>
                      <a:pt x="232781" y="116390"/>
                    </a:moveTo>
                    <a:cubicBezTo>
                      <a:pt x="232781" y="180671"/>
                      <a:pt x="180671" y="232781"/>
                      <a:pt x="116390" y="232781"/>
                    </a:cubicBezTo>
                    <a:cubicBezTo>
                      <a:pt x="52110" y="232781"/>
                      <a:pt x="-1" y="180671"/>
                      <a:pt x="-1" y="116390"/>
                    </a:cubicBezTo>
                    <a:cubicBezTo>
                      <a:pt x="-1" y="52110"/>
                      <a:pt x="52109" y="0"/>
                      <a:pt x="116390" y="0"/>
                    </a:cubicBezTo>
                    <a:cubicBezTo>
                      <a:pt x="180670" y="0"/>
                      <a:pt x="232781" y="52110"/>
                      <a:pt x="232781" y="116390"/>
                    </a:cubicBezTo>
                    <a:close/>
                  </a:path>
                </a:pathLst>
              </a:custGeom>
              <a:solidFill>
                <a:schemeClr val="accent3"/>
              </a:solidFill>
              <a:ln w="6874" cap="flat">
                <a:noFill/>
                <a:prstDash val="solid"/>
                <a:miter/>
              </a:ln>
            </p:spPr>
            <p:txBody>
              <a:bodyPr rtlCol="0" anchor="ctr"/>
              <a:lstStyle/>
              <a:p>
                <a:endParaRPr lang="zh-CN" altLang="en-US">
                  <a:latin typeface="Arial" panose="020B0604020202020204" pitchFamily="34" charset="0"/>
                </a:endParaRPr>
              </a:p>
            </p:txBody>
          </p:sp>
          <p:sp>
            <p:nvSpPr>
              <p:cNvPr id="53" name="任意多边形: 形状 20">
                <a:extLst>
                  <a:ext uri="{FF2B5EF4-FFF2-40B4-BE49-F238E27FC236}">
                    <a16:creationId xmlns:a16="http://schemas.microsoft.com/office/drawing/2014/main" id="{C34A8E79-E549-6D73-BA65-518772DE45D7}"/>
                  </a:ext>
                </a:extLst>
              </p:cNvPr>
              <p:cNvSpPr/>
              <p:nvPr/>
            </p:nvSpPr>
            <p:spPr>
              <a:xfrm>
                <a:off x="9691809" y="5126997"/>
                <a:ext cx="167163" cy="167163"/>
              </a:xfrm>
              <a:custGeom>
                <a:avLst/>
                <a:gdLst>
                  <a:gd name="connsiteX0" fmla="*/ 167163 w 167163"/>
                  <a:gd name="connsiteY0" fmla="*/ 83582 h 167163"/>
                  <a:gd name="connsiteX1" fmla="*/ 83581 w 167163"/>
                  <a:gd name="connsiteY1" fmla="*/ 0 h 167163"/>
                  <a:gd name="connsiteX2" fmla="*/ 0 w 167163"/>
                  <a:gd name="connsiteY2" fmla="*/ 83582 h 167163"/>
                  <a:gd name="connsiteX3" fmla="*/ 83581 w 167163"/>
                  <a:gd name="connsiteY3" fmla="*/ 167164 h 167163"/>
                  <a:gd name="connsiteX4" fmla="*/ 167163 w 167163"/>
                  <a:gd name="connsiteY4" fmla="*/ 83582 h 16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 h="167163">
                    <a:moveTo>
                      <a:pt x="167163" y="83582"/>
                    </a:moveTo>
                    <a:cubicBezTo>
                      <a:pt x="167163" y="37423"/>
                      <a:pt x="129741" y="0"/>
                      <a:pt x="83581" y="0"/>
                    </a:cubicBezTo>
                    <a:cubicBezTo>
                      <a:pt x="37422" y="0"/>
                      <a:pt x="0" y="37423"/>
                      <a:pt x="0" y="83582"/>
                    </a:cubicBezTo>
                    <a:cubicBezTo>
                      <a:pt x="0" y="129741"/>
                      <a:pt x="37422" y="167164"/>
                      <a:pt x="83581" y="167164"/>
                    </a:cubicBezTo>
                    <a:cubicBezTo>
                      <a:pt x="129741" y="167164"/>
                      <a:pt x="167163" y="129741"/>
                      <a:pt x="167163" y="83582"/>
                    </a:cubicBezTo>
                    <a:close/>
                  </a:path>
                </a:pathLst>
              </a:custGeom>
              <a:solidFill>
                <a:schemeClr val="bg1"/>
              </a:solidFill>
              <a:ln w="6874" cap="flat">
                <a:noFill/>
                <a:prstDash val="solid"/>
                <a:miter/>
              </a:ln>
            </p:spPr>
            <p:txBody>
              <a:bodyPr rtlCol="0" anchor="ctr"/>
              <a:lstStyle/>
              <a:p>
                <a:endParaRPr lang="zh-CN" altLang="en-US">
                  <a:latin typeface="Arial" panose="020B0604020202020204" pitchFamily="34" charset="0"/>
                </a:endParaRPr>
              </a:p>
            </p:txBody>
          </p:sp>
        </p:grpSp>
      </p:grpSp>
    </p:spTree>
    <p:extLst>
      <p:ext uri="{BB962C8B-B14F-4D97-AF65-F5344CB8AC3E}">
        <p14:creationId xmlns:p14="http://schemas.microsoft.com/office/powerpoint/2010/main" val="214049167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Moderate&quot;,&quot;Name&quot;:&quot;适中&quot;,&quot;Kind&quot;:&quot;System&quot;,&quot;OldGuidesSetting&quot;:{&quot;HeaderHeight&quot;:13.0,&quot;FooterHeight&quot;:6.0,&quot;SideMargin&quot;:4.0,&quot;TopMargin&quot;:0.0,&quot;BottomMargin&quot;:0.0,&quot;IntervalMargin&quot;:1.5}}"/>
</p:tagLst>
</file>

<file path=ppt/theme/theme1.xml><?xml version="1.0" encoding="utf-8"?>
<a:theme xmlns:a="http://schemas.openxmlformats.org/drawingml/2006/main" name="OfficePLUS​​">
  <a:themeElements>
    <a:clrScheme name="自定义 58">
      <a:dk1>
        <a:srgbClr val="000B21"/>
      </a:dk1>
      <a:lt1>
        <a:sysClr val="window" lastClr="FFFFFF"/>
      </a:lt1>
      <a:dk2>
        <a:srgbClr val="000B21"/>
      </a:dk2>
      <a:lt2>
        <a:srgbClr val="E2E2E2"/>
      </a:lt2>
      <a:accent1>
        <a:srgbClr val="1737BF"/>
      </a:accent1>
      <a:accent2>
        <a:srgbClr val="ED7D31"/>
      </a:accent2>
      <a:accent3>
        <a:srgbClr val="000B21"/>
      </a:accent3>
      <a:accent4>
        <a:srgbClr val="404040"/>
      </a:accent4>
      <a:accent5>
        <a:srgbClr val="6E6E6E"/>
      </a:accent5>
      <a:accent6>
        <a:srgbClr val="6E6E6E"/>
      </a:accent6>
      <a:hlink>
        <a:srgbClr val="000B21"/>
      </a:hlink>
      <a:folHlink>
        <a:srgbClr val="1737BF"/>
      </a:folHlink>
    </a:clrScheme>
    <a:fontScheme name="oonclvnf">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0" tIns="0" rIns="0" bIns="0" rtlCol="0">
        <a:spAutoFit/>
      </a:bodyPr>
      <a:lstStyle>
        <a:defPPr marL="0" marR="0" indent="0" algn="just" defTabSz="914400" rtl="0" eaLnBrk="1" fontAlgn="auto" latinLnBrk="0" hangingPunct="1">
          <a:lnSpc>
            <a:spcPct val="100000"/>
          </a:lnSpc>
          <a:spcBef>
            <a:spcPts val="0"/>
          </a:spcBef>
          <a:spcAft>
            <a:spcPts val="0"/>
          </a:spcAft>
          <a:buClrTx/>
          <a:buSzTx/>
          <a:buFontTx/>
          <a:buNone/>
          <a:tabLst/>
          <a:defRPr kumimoji="0" sz="1600" b="1" i="0" u="none" strike="noStrike" kern="1200" cap="none" spc="0" normalizeH="0" baseline="0" noProof="0" dirty="0" smtClean="0">
            <a:ln>
              <a:noFill/>
            </a:ln>
            <a:solidFill>
              <a:schemeClr val="bg1"/>
            </a:solidFill>
            <a:effectLst/>
            <a:uLnTx/>
            <a:uFillTx/>
            <a:latin typeface="Arial"/>
            <a:ea typeface="黑体"/>
            <a:cs typeface="+mn-cs"/>
          </a:defRPr>
        </a:defPPr>
      </a:lstStyle>
    </a:txDef>
  </a:objectDefaults>
  <a:extraClrSchemeLst/>
  <a:extLst>
    <a:ext uri="{05A4C25C-085E-4340-85A3-A5531E510DB2}">
      <thm15:themeFamily xmlns:thm15="http://schemas.microsoft.com/office/thememl/2012/main" name="演示文稿1" id="{8A4E8D10-E3D4-41EA-98B3-6B9B49A7AFD5}" vid="{0AA59C89-9CFA-49E2-83F7-6895CAD4A08E}"/>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真·空白模板</Template>
  <TotalTime>14418</TotalTime>
  <Words>2017</Words>
  <Application>Microsoft Office PowerPoint</Application>
  <PresentationFormat>Widescreen</PresentationFormat>
  <Paragraphs>314</Paragraphs>
  <Slides>26</Slides>
  <Notes>11</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26</vt:i4>
      </vt:variant>
    </vt:vector>
  </HeadingPairs>
  <TitlesOfParts>
    <vt:vector size="29" baseType="lpstr">
      <vt:lpstr>微软雅黑</vt:lpstr>
      <vt:lpstr>Arial</vt:lpstr>
      <vt:lpstr>OfficePLUS​​</vt:lpstr>
      <vt:lpstr>中国网络游戏市场研究报告</vt:lpstr>
      <vt:lpstr>PowerPoint Presentation</vt:lpstr>
      <vt:lpstr>PowerPoint Presentation</vt:lpstr>
      <vt:lpstr>PowerPoint Presentation</vt:lpstr>
      <vt:lpstr>从市场规模来看，20xx年中国网络游戏市场规模巨大</vt:lpstr>
      <vt:lpstr>从产品数量来看，中国市场上共有361款大型网络游戏处于开放测试阶段</vt:lpstr>
      <vt:lpstr>从市场结构来看，大型多人同时在线角色扮演游戏是市场的主导力量</vt:lpstr>
      <vt:lpstr>从海外出口来看，20xx年中国网络游戏海外出口收入达到1.06亿美元</vt:lpstr>
      <vt:lpstr>PowerPoint Presentation</vt:lpstr>
      <vt:lpstr>网络游戏存在的主要问题</vt:lpstr>
      <vt:lpstr>网络游戏存在的低俗内容影响未成年人健康成长，破坏行业形象</vt:lpstr>
      <vt:lpstr>网络游戏存在的低俗内容影响未成年人健康成长，破坏行业形象（续）</vt:lpstr>
      <vt:lpstr>网络游戏的易成瘾因素不利于未成年人玩家的学业和健康</vt:lpstr>
      <vt:lpstr>部分网络游戏企业忽视用户权益保障易引发纠纷</vt:lpstr>
      <vt:lpstr>网络游戏同质化依然严重，产品结构不合理</vt:lpstr>
      <vt:lpstr>PowerPoint Presentation</vt:lpstr>
      <vt:lpstr>中国主要出口游戏市场份额占比</vt:lpstr>
      <vt:lpstr>中国主要出口游戏市场份额占比</vt:lpstr>
      <vt:lpstr>中国游戏行业发展阶段</vt:lpstr>
      <vt:lpstr>中国游戏行业发展的积极作用</vt:lpstr>
      <vt:lpstr>发展趋势</vt:lpstr>
      <vt:lpstr>PowerPoint Presentation</vt:lpstr>
      <vt:lpstr>游戏行业市场监管措施</vt:lpstr>
      <vt:lpstr>PowerPoint Presentation</vt:lpstr>
      <vt:lpstr>素材页</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鳴北 澄音</dc:creator>
  <cp:lastModifiedBy>jason</cp:lastModifiedBy>
  <cp:revision>2497</cp:revision>
  <dcterms:created xsi:type="dcterms:W3CDTF">2021-05-18T02:00:02Z</dcterms:created>
  <dcterms:modified xsi:type="dcterms:W3CDTF">2022-08-02T00:50:22Z</dcterms:modified>
</cp:coreProperties>
</file>