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24"/>
  </p:notesMasterIdLst>
  <p:sldIdLst>
    <p:sldId id="282" r:id="rId5"/>
    <p:sldId id="274" r:id="rId6"/>
    <p:sldId id="279" r:id="rId7"/>
    <p:sldId id="278" r:id="rId8"/>
    <p:sldId id="264" r:id="rId9"/>
    <p:sldId id="283" r:id="rId10"/>
    <p:sldId id="277" r:id="rId11"/>
    <p:sldId id="280" r:id="rId12"/>
    <p:sldId id="285" r:id="rId13"/>
    <p:sldId id="294" r:id="rId14"/>
    <p:sldId id="262" r:id="rId15"/>
    <p:sldId id="288" r:id="rId16"/>
    <p:sldId id="284" r:id="rId17"/>
    <p:sldId id="289" r:id="rId18"/>
    <p:sldId id="263" r:id="rId19"/>
    <p:sldId id="291" r:id="rId20"/>
    <p:sldId id="292" r:id="rId21"/>
    <p:sldId id="276" r:id="rId22"/>
    <p:sldId id="295" r:id="rId23"/>
  </p:sldIdLst>
  <p:sldSz cx="24384000" cy="13716000"/>
  <p:notesSz cx="6858000" cy="9144000"/>
  <p:embeddedFontLst>
    <p:embeddedFont>
      <p:font typeface="微软雅黑 Light" panose="020B0502040204020203" pitchFamily="34" charset="-122"/>
      <p:regular r:id="rId25"/>
    </p:embeddedFont>
  </p:embeddedFontLst>
  <p:defaultTextStyle>
    <a:defPPr>
      <a:defRPr lang="zh-CN"/>
    </a:defPPr>
    <a:lvl1pPr algn="l" defTabSz="825500" rtl="0" eaLnBrk="0" fontAlgn="base" hangingPunct="0">
      <a:spcBef>
        <a:spcPct val="0"/>
      </a:spcBef>
      <a:spcAft>
        <a:spcPct val="0"/>
      </a:spcAft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5200" kern="1200">
        <a:solidFill>
          <a:srgbClr val="FFFFFF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4122" autoAdjust="0"/>
  </p:normalViewPr>
  <p:slideViewPr>
    <p:cSldViewPr snapToGrid="0" showGuides="1">
      <p:cViewPr varScale="1">
        <p:scale>
          <a:sx n="41" d="100"/>
          <a:sy n="41" d="100"/>
        </p:scale>
        <p:origin x="768" y="8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4189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E0C-4AD3-81EE-0B9E4DBB63DE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4189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0C-4AD3-81EE-0B9E4DBB63DE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4189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E0C-4AD3-81EE-0B9E4DBB63DE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4189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0C-4AD3-81EE-0B9E4DBB63DE}"/>
              </c:ext>
            </c:extLst>
          </c:dPt>
          <c:dLbls>
            <c:spPr>
              <a:noFill/>
              <a:ln w="582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94" b="0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0C-4AD3-81EE-0B9E4DBB6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5" b="0" i="0" u="none" strike="noStrike" baseline="0">
          <a:solidFill>
            <a:srgbClr val="FFFFFF"/>
          </a:solidFill>
          <a:latin typeface="Helvetica Light"/>
          <a:ea typeface="Helvetica Light"/>
          <a:cs typeface="Helvetica Ligh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tx1"/>
              </a:solidFill>
              <a:ln w="4196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9DD-4830-A553-C34FC5DC342B}"/>
              </c:ext>
            </c:extLst>
          </c:dPt>
          <c:dPt>
            <c:idx val="1"/>
            <c:bubble3D val="0"/>
            <c:spPr>
              <a:noFill/>
              <a:ln w="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DD-4830-A553-C34FC5DC342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DD-4830-A553-C34FC5DC3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0" b="0" i="0" u="none" strike="noStrike" baseline="0">
          <a:solidFill>
            <a:srgbClr val="FFFFFF"/>
          </a:solidFill>
          <a:latin typeface="Helvetica Light"/>
          <a:ea typeface="Helvetica Light"/>
          <a:cs typeface="Helvetica Light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0.45194</cdr:x>
      <cdr:y>0.38442</cdr:y>
    </cdr:from>
    <cdr:to>
      <cdr:x>0.53371</cdr:x>
      <cdr:y>0.58977</cdr:y>
    </cdr:to>
    <cdr:sp macro="" textlink="">
      <cdr:nvSpPr>
        <cdr:cNvPr id="2" name="Freeform 754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4396569" y="2639691"/>
          <a:ext cx="1316021" cy="1408698"/>
        </a:xfrm>
        <a:custGeom xmlns:a="http://schemas.openxmlformats.org/drawingml/2006/main">
          <a:avLst/>
          <a:gdLst>
            <a:gd name="T0" fmla="*/ 19 w 60"/>
            <a:gd name="T1" fmla="*/ 7 h 64"/>
            <a:gd name="T2" fmla="*/ 30 w 60"/>
            <a:gd name="T3" fmla="*/ 28 h 64"/>
            <a:gd name="T4" fmla="*/ 39 w 60"/>
            <a:gd name="T5" fmla="*/ 20 h 64"/>
            <a:gd name="T6" fmla="*/ 30 w 60"/>
            <a:gd name="T7" fmla="*/ 7 h 64"/>
            <a:gd name="T8" fmla="*/ 49 w 60"/>
            <a:gd name="T9" fmla="*/ 7 h 64"/>
            <a:gd name="T10" fmla="*/ 51 w 60"/>
            <a:gd name="T11" fmla="*/ 19 h 64"/>
            <a:gd name="T12" fmla="*/ 43 w 60"/>
            <a:gd name="T13" fmla="*/ 21 h 64"/>
            <a:gd name="T14" fmla="*/ 47 w 60"/>
            <a:gd name="T15" fmla="*/ 10 h 64"/>
            <a:gd name="T16" fmla="*/ 36 w 60"/>
            <a:gd name="T17" fmla="*/ 32 h 64"/>
            <a:gd name="T18" fmla="*/ 35 w 60"/>
            <a:gd name="T19" fmla="*/ 36 h 64"/>
            <a:gd name="T20" fmla="*/ 44 w 60"/>
            <a:gd name="T21" fmla="*/ 44 h 64"/>
            <a:gd name="T22" fmla="*/ 47 w 60"/>
            <a:gd name="T23" fmla="*/ 48 h 64"/>
            <a:gd name="T24" fmla="*/ 14 w 60"/>
            <a:gd name="T25" fmla="*/ 64 h 64"/>
            <a:gd name="T26" fmla="*/ 16 w 60"/>
            <a:gd name="T27" fmla="*/ 48 h 64"/>
            <a:gd name="T28" fmla="*/ 23 w 60"/>
            <a:gd name="T29" fmla="*/ 44 h 64"/>
            <a:gd name="T30" fmla="*/ 25 w 60"/>
            <a:gd name="T31" fmla="*/ 36 h 64"/>
            <a:gd name="T32" fmla="*/ 21 w 60"/>
            <a:gd name="T33" fmla="*/ 29 h 64"/>
            <a:gd name="T34" fmla="*/ 17 w 60"/>
            <a:gd name="T35" fmla="*/ 30 h 64"/>
            <a:gd name="T36" fmla="*/ 7 w 60"/>
            <a:gd name="T37" fmla="*/ 21 h 64"/>
            <a:gd name="T38" fmla="*/ 2 w 60"/>
            <a:gd name="T39" fmla="*/ 3 h 64"/>
            <a:gd name="T40" fmla="*/ 13 w 60"/>
            <a:gd name="T41" fmla="*/ 3 h 64"/>
            <a:gd name="T42" fmla="*/ 48 w 60"/>
            <a:gd name="T43" fmla="*/ 0 h 64"/>
            <a:gd name="T44" fmla="*/ 59 w 60"/>
            <a:gd name="T45" fmla="*/ 3 h 64"/>
            <a:gd name="T46" fmla="*/ 54 w 60"/>
            <a:gd name="T47" fmla="*/ 21 h 64"/>
            <a:gd name="T48" fmla="*/ 44 w 60"/>
            <a:gd name="T49" fmla="*/ 30 h 64"/>
            <a:gd name="T50" fmla="*/ 39 w 60"/>
            <a:gd name="T51" fmla="*/ 29 h 64"/>
            <a:gd name="T52" fmla="*/ 12 w 60"/>
            <a:gd name="T53" fmla="*/ 7 h 64"/>
            <a:gd name="T54" fmla="*/ 9 w 60"/>
            <a:gd name="T55" fmla="*/ 19 h 64"/>
            <a:gd name="T56" fmla="*/ 17 w 60"/>
            <a:gd name="T57" fmla="*/ 21 h 64"/>
            <a:gd name="T58" fmla="*/ 14 w 60"/>
            <a:gd name="T59" fmla="*/ 10 h 64"/>
            <a:gd name="T60" fmla="*/ 19 w 60"/>
            <a:gd name="T61" fmla="*/ 60 h 64"/>
            <a:gd name="T62" fmla="*/ 42 w 60"/>
            <a:gd name="T63" fmla="*/ 51 h 64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</a:cxnLst>
          <a:rect l="0" t="0" r="r" b="b"/>
          <a:pathLst>
            <a:path w="60" h="64">
              <a:moveTo>
                <a:pt x="30" y="7"/>
              </a:moveTo>
              <a:cubicBezTo>
                <a:pt x="19" y="7"/>
                <a:pt x="19" y="7"/>
                <a:pt x="19" y="7"/>
              </a:cubicBezTo>
              <a:cubicBezTo>
                <a:pt x="20" y="11"/>
                <a:pt x="20" y="16"/>
                <a:pt x="22" y="20"/>
              </a:cubicBezTo>
              <a:cubicBezTo>
                <a:pt x="23" y="25"/>
                <a:pt x="26" y="28"/>
                <a:pt x="30" y="28"/>
              </a:cubicBezTo>
              <a:cubicBezTo>
                <a:pt x="30" y="28"/>
                <a:pt x="30" y="28"/>
                <a:pt x="30" y="28"/>
              </a:cubicBezTo>
              <a:cubicBezTo>
                <a:pt x="35" y="28"/>
                <a:pt x="37" y="25"/>
                <a:pt x="39" y="20"/>
              </a:cubicBezTo>
              <a:cubicBezTo>
                <a:pt x="40" y="16"/>
                <a:pt x="41" y="11"/>
                <a:pt x="41" y="7"/>
              </a:cubicBezTo>
              <a:cubicBezTo>
                <a:pt x="30" y="7"/>
                <a:pt x="30" y="7"/>
                <a:pt x="30" y="7"/>
              </a:cubicBezTo>
              <a:close/>
              <a:moveTo>
                <a:pt x="47" y="10"/>
              </a:moveTo>
              <a:cubicBezTo>
                <a:pt x="49" y="7"/>
                <a:pt x="49" y="7"/>
                <a:pt x="49" y="7"/>
              </a:cubicBezTo>
              <a:cubicBezTo>
                <a:pt x="56" y="7"/>
                <a:pt x="56" y="7"/>
                <a:pt x="56" y="7"/>
              </a:cubicBezTo>
              <a:cubicBezTo>
                <a:pt x="56" y="12"/>
                <a:pt x="54" y="16"/>
                <a:pt x="51" y="19"/>
              </a:cubicBezTo>
              <a:cubicBezTo>
                <a:pt x="49" y="21"/>
                <a:pt x="46" y="23"/>
                <a:pt x="42" y="24"/>
              </a:cubicBezTo>
              <a:cubicBezTo>
                <a:pt x="43" y="23"/>
                <a:pt x="43" y="22"/>
                <a:pt x="43" y="21"/>
              </a:cubicBezTo>
              <a:cubicBezTo>
                <a:pt x="45" y="17"/>
                <a:pt x="45" y="13"/>
                <a:pt x="45" y="9"/>
              </a:cubicBezTo>
              <a:cubicBezTo>
                <a:pt x="47" y="10"/>
                <a:pt x="47" y="10"/>
                <a:pt x="47" y="10"/>
              </a:cubicBezTo>
              <a:close/>
              <a:moveTo>
                <a:pt x="39" y="29"/>
              </a:moveTo>
              <a:cubicBezTo>
                <a:pt x="38" y="30"/>
                <a:pt x="37" y="31"/>
                <a:pt x="36" y="32"/>
              </a:cubicBezTo>
              <a:cubicBezTo>
                <a:pt x="36" y="36"/>
                <a:pt x="36" y="36"/>
                <a:pt x="36" y="36"/>
              </a:cubicBezTo>
              <a:cubicBezTo>
                <a:pt x="35" y="36"/>
                <a:pt x="35" y="36"/>
                <a:pt x="35" y="36"/>
              </a:cubicBezTo>
              <a:cubicBezTo>
                <a:pt x="35" y="39"/>
                <a:pt x="36" y="41"/>
                <a:pt x="37" y="44"/>
              </a:cubicBezTo>
              <a:cubicBezTo>
                <a:pt x="44" y="44"/>
                <a:pt x="44" y="44"/>
                <a:pt x="44" y="44"/>
              </a:cubicBezTo>
              <a:cubicBezTo>
                <a:pt x="44" y="48"/>
                <a:pt x="44" y="48"/>
                <a:pt x="44" y="48"/>
              </a:cubicBezTo>
              <a:cubicBezTo>
                <a:pt x="47" y="48"/>
                <a:pt x="47" y="48"/>
                <a:pt x="47" y="48"/>
              </a:cubicBezTo>
              <a:cubicBezTo>
                <a:pt x="47" y="64"/>
                <a:pt x="47" y="64"/>
                <a:pt x="47" y="64"/>
              </a:cubicBezTo>
              <a:cubicBezTo>
                <a:pt x="14" y="64"/>
                <a:pt x="14" y="64"/>
                <a:pt x="14" y="64"/>
              </a:cubicBezTo>
              <a:cubicBezTo>
                <a:pt x="14" y="48"/>
                <a:pt x="14" y="48"/>
                <a:pt x="14" y="48"/>
              </a:cubicBezTo>
              <a:cubicBezTo>
                <a:pt x="16" y="48"/>
                <a:pt x="16" y="48"/>
                <a:pt x="16" y="48"/>
              </a:cubicBezTo>
              <a:cubicBezTo>
                <a:pt x="16" y="44"/>
                <a:pt x="16" y="44"/>
                <a:pt x="16" y="44"/>
              </a:cubicBezTo>
              <a:cubicBezTo>
                <a:pt x="23" y="44"/>
                <a:pt x="23" y="44"/>
                <a:pt x="23" y="44"/>
              </a:cubicBezTo>
              <a:cubicBezTo>
                <a:pt x="25" y="41"/>
                <a:pt x="25" y="39"/>
                <a:pt x="26" y="36"/>
              </a:cubicBezTo>
              <a:cubicBezTo>
                <a:pt x="25" y="36"/>
                <a:pt x="25" y="36"/>
                <a:pt x="25" y="36"/>
              </a:cubicBezTo>
              <a:cubicBezTo>
                <a:pt x="25" y="32"/>
                <a:pt x="25" y="32"/>
                <a:pt x="25" y="32"/>
              </a:cubicBezTo>
              <a:cubicBezTo>
                <a:pt x="23" y="31"/>
                <a:pt x="22" y="30"/>
                <a:pt x="21" y="29"/>
              </a:cubicBezTo>
              <a:cubicBezTo>
                <a:pt x="20" y="31"/>
                <a:pt x="20" y="31"/>
                <a:pt x="20" y="31"/>
              </a:cubicBezTo>
              <a:cubicBezTo>
                <a:pt x="17" y="30"/>
                <a:pt x="17" y="30"/>
                <a:pt x="17" y="30"/>
              </a:cubicBezTo>
              <a:cubicBezTo>
                <a:pt x="17" y="27"/>
                <a:pt x="17" y="27"/>
                <a:pt x="17" y="27"/>
              </a:cubicBezTo>
              <a:cubicBezTo>
                <a:pt x="13" y="26"/>
                <a:pt x="10" y="24"/>
                <a:pt x="7" y="21"/>
              </a:cubicBezTo>
              <a:cubicBezTo>
                <a:pt x="3" y="18"/>
                <a:pt x="1" y="12"/>
                <a:pt x="0" y="5"/>
              </a:cubicBezTo>
              <a:cubicBezTo>
                <a:pt x="2" y="3"/>
                <a:pt x="2" y="3"/>
                <a:pt x="2" y="3"/>
              </a:cubicBezTo>
              <a:cubicBezTo>
                <a:pt x="12" y="3"/>
                <a:pt x="12" y="3"/>
                <a:pt x="12" y="3"/>
              </a:cubicBezTo>
              <a:cubicBezTo>
                <a:pt x="13" y="3"/>
                <a:pt x="13" y="3"/>
                <a:pt x="13" y="3"/>
              </a:cubicBezTo>
              <a:cubicBezTo>
                <a:pt x="13" y="0"/>
                <a:pt x="13" y="0"/>
                <a:pt x="13" y="0"/>
              </a:cubicBezTo>
              <a:cubicBezTo>
                <a:pt x="48" y="0"/>
                <a:pt x="48" y="0"/>
                <a:pt x="48" y="0"/>
              </a:cubicBezTo>
              <a:cubicBezTo>
                <a:pt x="48" y="3"/>
                <a:pt x="48" y="3"/>
                <a:pt x="48" y="3"/>
              </a:cubicBezTo>
              <a:cubicBezTo>
                <a:pt x="59" y="3"/>
                <a:pt x="59" y="3"/>
                <a:pt x="59" y="3"/>
              </a:cubicBezTo>
              <a:cubicBezTo>
                <a:pt x="60" y="5"/>
                <a:pt x="60" y="5"/>
                <a:pt x="60" y="5"/>
              </a:cubicBezTo>
              <a:cubicBezTo>
                <a:pt x="60" y="12"/>
                <a:pt x="57" y="18"/>
                <a:pt x="54" y="21"/>
              </a:cubicBezTo>
              <a:cubicBezTo>
                <a:pt x="51" y="24"/>
                <a:pt x="47" y="26"/>
                <a:pt x="43" y="27"/>
              </a:cubicBezTo>
              <a:cubicBezTo>
                <a:pt x="44" y="30"/>
                <a:pt x="44" y="30"/>
                <a:pt x="44" y="30"/>
              </a:cubicBezTo>
              <a:cubicBezTo>
                <a:pt x="40" y="31"/>
                <a:pt x="40" y="31"/>
                <a:pt x="40" y="31"/>
              </a:cubicBezTo>
              <a:cubicBezTo>
                <a:pt x="39" y="29"/>
                <a:pt x="39" y="29"/>
                <a:pt x="39" y="29"/>
              </a:cubicBezTo>
              <a:close/>
              <a:moveTo>
                <a:pt x="14" y="10"/>
              </a:moveTo>
              <a:cubicBezTo>
                <a:pt x="12" y="7"/>
                <a:pt x="12" y="7"/>
                <a:pt x="12" y="7"/>
              </a:cubicBezTo>
              <a:cubicBezTo>
                <a:pt x="4" y="7"/>
                <a:pt x="4" y="7"/>
                <a:pt x="4" y="7"/>
              </a:cubicBezTo>
              <a:cubicBezTo>
                <a:pt x="5" y="12"/>
                <a:pt x="7" y="16"/>
                <a:pt x="9" y="19"/>
              </a:cubicBezTo>
              <a:cubicBezTo>
                <a:pt x="12" y="21"/>
                <a:pt x="15" y="23"/>
                <a:pt x="18" y="24"/>
              </a:cubicBezTo>
              <a:cubicBezTo>
                <a:pt x="18" y="23"/>
                <a:pt x="17" y="22"/>
                <a:pt x="17" y="21"/>
              </a:cubicBezTo>
              <a:cubicBezTo>
                <a:pt x="16" y="17"/>
                <a:pt x="15" y="13"/>
                <a:pt x="15" y="9"/>
              </a:cubicBezTo>
              <a:cubicBezTo>
                <a:pt x="14" y="10"/>
                <a:pt x="14" y="10"/>
                <a:pt x="14" y="10"/>
              </a:cubicBezTo>
              <a:close/>
              <a:moveTo>
                <a:pt x="19" y="51"/>
              </a:moveTo>
              <a:cubicBezTo>
                <a:pt x="19" y="60"/>
                <a:pt x="19" y="60"/>
                <a:pt x="19" y="60"/>
              </a:cubicBezTo>
              <a:cubicBezTo>
                <a:pt x="42" y="60"/>
                <a:pt x="42" y="60"/>
                <a:pt x="42" y="60"/>
              </a:cubicBezTo>
              <a:cubicBezTo>
                <a:pt x="42" y="51"/>
                <a:pt x="42" y="51"/>
                <a:pt x="42" y="51"/>
              </a:cubicBezTo>
              <a:lnTo>
                <a:pt x="19" y="51"/>
              </a:lnTo>
              <a:close/>
            </a:path>
          </a:pathLst>
        </a:cu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txBody>
        <a:bodyPr xmlns:a="http://schemas.openxmlformats.org/drawingml/2006/main" vert="horz" wrap="square" lIns="68580" tIns="34290" rIns="68580" bIns="3429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zh-CN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29">
            <a:extLst>
              <a:ext uri="{FF2B5EF4-FFF2-40B4-BE49-F238E27FC236}">
                <a16:creationId xmlns:a16="http://schemas.microsoft.com/office/drawing/2014/main" id="{F5D36C00-0AD9-4E67-ABBC-2677925E8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Shape 30">
            <a:extLst>
              <a:ext uri="{FF2B5EF4-FFF2-40B4-BE49-F238E27FC236}">
                <a16:creationId xmlns:a16="http://schemas.microsoft.com/office/drawing/2014/main" id="{2629D89D-DE93-4828-A685-FD33B133A24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6E700D79-68B3-41F5-A296-22305DA28F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11AEC9DA-7915-4CE2-8BC8-F21330B25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895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871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86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543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108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83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557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612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13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71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3C74088B-4C6A-4D58-B251-B07D6C2FEC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3A8257D9-447B-453D-804C-5C54F7FDF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7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28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00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59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50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8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59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9964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71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EE87-E84D-4794-AAE5-5EBFA06D5749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9163-3264-45B9-8805-38B3DB57B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025">
            <a:extLst>
              <a:ext uri="{FF2B5EF4-FFF2-40B4-BE49-F238E27FC236}">
                <a16:creationId xmlns:a16="http://schemas.microsoft.com/office/drawing/2014/main" id="{453A08C3-113A-4752-81E4-9A9A2C5932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90700" y="571500"/>
            <a:ext cx="208153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Helvetica Light"/>
              </a:rPr>
              <a:t>标题文本</a:t>
            </a:r>
          </a:p>
        </p:txBody>
      </p:sp>
      <p:sp>
        <p:nvSpPr>
          <p:cNvPr id="1027" name="文本占位符 1026">
            <a:extLst>
              <a:ext uri="{FF2B5EF4-FFF2-40B4-BE49-F238E27FC236}">
                <a16:creationId xmlns:a16="http://schemas.microsoft.com/office/drawing/2014/main" id="{E8E641B7-7133-4874-9C78-D8D209DACF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90700" y="3644900"/>
            <a:ext cx="20815300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Helvetica Light"/>
              </a:rPr>
              <a:t>正文级别 1</a:t>
            </a:r>
          </a:p>
          <a:p>
            <a:pPr lvl="1"/>
            <a:r>
              <a:rPr lang="zh-CN" altLang="zh-CN">
                <a:sym typeface="Helvetica Light"/>
              </a:rPr>
              <a:t>正文级别 2</a:t>
            </a:r>
          </a:p>
          <a:p>
            <a:pPr lvl="2"/>
            <a:r>
              <a:rPr lang="zh-CN" altLang="zh-CN">
                <a:sym typeface="Helvetica Light"/>
              </a:rPr>
              <a:t>正文级别 3</a:t>
            </a:r>
          </a:p>
          <a:p>
            <a:pPr lvl="3"/>
            <a:r>
              <a:rPr lang="zh-CN" altLang="zh-CN">
                <a:sym typeface="Helvetica Light"/>
              </a:rPr>
              <a:t>正文级别 4</a:t>
            </a:r>
          </a:p>
          <a:p>
            <a:pPr lvl="4"/>
            <a:r>
              <a:rPr lang="zh-CN" altLang="zh-CN">
                <a:sym typeface="Helvetica Light"/>
              </a:rPr>
              <a:t>正文级别 5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687B421-1A3F-5B47-99F2-1C53A1B6CC50}"/>
              </a:ext>
            </a:extLst>
          </p:cNvPr>
          <p:cNvSpPr/>
          <p:nvPr userDrawn="1"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1" r:id="rId3"/>
  </p:sldLayoutIdLst>
  <p:transition spd="med"/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09600" indent="-6096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219200" indent="-6096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828800" indent="-6096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438400" indent="-6096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048000" indent="-6096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657600" indent="-6096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267200" indent="-6096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4876800" indent="-6096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486400" indent="-6096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F6D4118-E297-BA41-AC28-AC81BADDE1B7}"/>
              </a:ext>
            </a:extLst>
          </p:cNvPr>
          <p:cNvSpPr txBox="1"/>
          <p:nvPr/>
        </p:nvSpPr>
        <p:spPr>
          <a:xfrm>
            <a:off x="1716088" y="7673975"/>
            <a:ext cx="3487737" cy="1117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方正兰亭细黑_GBK_M" panose="02010600010101010101" pitchFamily="2" charset="2"/>
              </a:rPr>
              <a:t>演示之美</a:t>
            </a:r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F2DCEC5A-7657-404B-8E2B-CAB28B258AC1}"/>
              </a:ext>
            </a:extLst>
          </p:cNvPr>
          <p:cNvSpPr txBox="1"/>
          <p:nvPr/>
        </p:nvSpPr>
        <p:spPr>
          <a:xfrm>
            <a:off x="1717675" y="8877300"/>
            <a:ext cx="6257925" cy="8413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latinLnBrk="1">
              <a:defRPr/>
            </a:pPr>
            <a:r>
              <a:rPr lang="zh-CN" altLang="en-US" sz="4800">
                <a:solidFill>
                  <a:srgbClr val="10253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方正兰亭细黑_GBK_M" pitchFamily="2" charset="2"/>
              </a:rPr>
              <a:t>线条科技企业介绍案例</a:t>
            </a:r>
          </a:p>
        </p:txBody>
      </p:sp>
      <p:sp>
        <p:nvSpPr>
          <p:cNvPr id="214" name="椭圆 213">
            <a:extLst>
              <a:ext uri="{FF2B5EF4-FFF2-40B4-BE49-F238E27FC236}">
                <a16:creationId xmlns:a16="http://schemas.microsoft.com/office/drawing/2014/main" id="{BE86E9FA-F441-994F-8802-9E7BB58820F9}"/>
              </a:ext>
            </a:extLst>
          </p:cNvPr>
          <p:cNvSpPr/>
          <p:nvPr/>
        </p:nvSpPr>
        <p:spPr>
          <a:xfrm>
            <a:off x="-2854325" y="6492875"/>
            <a:ext cx="4233863" cy="4235450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1" name="任意多边形: 形状 130">
            <a:extLst>
              <a:ext uri="{FF2B5EF4-FFF2-40B4-BE49-F238E27FC236}">
                <a16:creationId xmlns:a16="http://schemas.microsoft.com/office/drawing/2014/main" id="{87A6B73B-A7F4-414C-B1BC-A0CB60916481}"/>
              </a:ext>
            </a:extLst>
          </p:cNvPr>
          <p:cNvSpPr/>
          <p:nvPr/>
        </p:nvSpPr>
        <p:spPr>
          <a:xfrm>
            <a:off x="18081625" y="11164888"/>
            <a:ext cx="165100" cy="166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2" name="任意多边形: 形状 131">
            <a:extLst>
              <a:ext uri="{FF2B5EF4-FFF2-40B4-BE49-F238E27FC236}">
                <a16:creationId xmlns:a16="http://schemas.microsoft.com/office/drawing/2014/main" id="{1D909FEA-63A1-C845-BC78-87F631519E33}"/>
              </a:ext>
            </a:extLst>
          </p:cNvPr>
          <p:cNvSpPr/>
          <p:nvPr/>
        </p:nvSpPr>
        <p:spPr>
          <a:xfrm>
            <a:off x="14289088" y="8932863"/>
            <a:ext cx="65087" cy="65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3" name="任意多边形: 形状 132">
            <a:extLst>
              <a:ext uri="{FF2B5EF4-FFF2-40B4-BE49-F238E27FC236}">
                <a16:creationId xmlns:a16="http://schemas.microsoft.com/office/drawing/2014/main" id="{31DB4D46-492D-0947-BF0F-BF22B19611B8}"/>
              </a:ext>
            </a:extLst>
          </p:cNvPr>
          <p:cNvSpPr/>
          <p:nvPr/>
        </p:nvSpPr>
        <p:spPr>
          <a:xfrm>
            <a:off x="15354300" y="10033000"/>
            <a:ext cx="349250" cy="34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1" name="任意多边形: 形状 180">
            <a:extLst>
              <a:ext uri="{FF2B5EF4-FFF2-40B4-BE49-F238E27FC236}">
                <a16:creationId xmlns:a16="http://schemas.microsoft.com/office/drawing/2014/main" id="{3346858C-845F-F249-A676-140F8B546C47}"/>
              </a:ext>
            </a:extLst>
          </p:cNvPr>
          <p:cNvSpPr/>
          <p:nvPr/>
        </p:nvSpPr>
        <p:spPr>
          <a:xfrm>
            <a:off x="17170400" y="12239625"/>
            <a:ext cx="265113" cy="26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2" name="任意多边形: 形状 181">
            <a:extLst>
              <a:ext uri="{FF2B5EF4-FFF2-40B4-BE49-F238E27FC236}">
                <a16:creationId xmlns:a16="http://schemas.microsoft.com/office/drawing/2014/main" id="{6F249388-D687-6E49-98CD-FDDE639CA73C}"/>
              </a:ext>
            </a:extLst>
          </p:cNvPr>
          <p:cNvSpPr/>
          <p:nvPr/>
        </p:nvSpPr>
        <p:spPr>
          <a:xfrm>
            <a:off x="14087475" y="11017250"/>
            <a:ext cx="149225" cy="147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3" name="任意多边形: 形状 182">
            <a:extLst>
              <a:ext uri="{FF2B5EF4-FFF2-40B4-BE49-F238E27FC236}">
                <a16:creationId xmlns:a16="http://schemas.microsoft.com/office/drawing/2014/main" id="{6D1DA427-6322-BA48-873E-1ED33AAED2D1}"/>
              </a:ext>
            </a:extLst>
          </p:cNvPr>
          <p:cNvSpPr/>
          <p:nvPr/>
        </p:nvSpPr>
        <p:spPr>
          <a:xfrm>
            <a:off x="13001625" y="12968288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4" name="任意多边形: 形状 183">
            <a:extLst>
              <a:ext uri="{FF2B5EF4-FFF2-40B4-BE49-F238E27FC236}">
                <a16:creationId xmlns:a16="http://schemas.microsoft.com/office/drawing/2014/main" id="{5286DB0C-52C3-D94F-A2A7-8A68CB943F5B}"/>
              </a:ext>
            </a:extLst>
          </p:cNvPr>
          <p:cNvSpPr/>
          <p:nvPr/>
        </p:nvSpPr>
        <p:spPr>
          <a:xfrm>
            <a:off x="20523200" y="12738100"/>
            <a:ext cx="349250" cy="34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5" name="任意多边形: 形状 184">
            <a:extLst>
              <a:ext uri="{FF2B5EF4-FFF2-40B4-BE49-F238E27FC236}">
                <a16:creationId xmlns:a16="http://schemas.microsoft.com/office/drawing/2014/main" id="{D869F4A1-8083-DC4C-882A-54F2CFB8EF6B}"/>
              </a:ext>
            </a:extLst>
          </p:cNvPr>
          <p:cNvSpPr/>
          <p:nvPr/>
        </p:nvSpPr>
        <p:spPr>
          <a:xfrm>
            <a:off x="15449550" y="13442950"/>
            <a:ext cx="166688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7" name="任意多边形: 形状 186">
            <a:extLst>
              <a:ext uri="{FF2B5EF4-FFF2-40B4-BE49-F238E27FC236}">
                <a16:creationId xmlns:a16="http://schemas.microsoft.com/office/drawing/2014/main" id="{B7408B99-E1DA-7149-A945-AF23717F2036}"/>
              </a:ext>
            </a:extLst>
          </p:cNvPr>
          <p:cNvSpPr/>
          <p:nvPr/>
        </p:nvSpPr>
        <p:spPr>
          <a:xfrm>
            <a:off x="16071850" y="9444038"/>
            <a:ext cx="147638" cy="14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6" name="直接连接符 195">
            <a:extLst>
              <a:ext uri="{FF2B5EF4-FFF2-40B4-BE49-F238E27FC236}">
                <a16:creationId xmlns:a16="http://schemas.microsoft.com/office/drawing/2014/main" id="{583D1F96-0454-944C-B192-7E54B63AE644}"/>
              </a:ext>
            </a:extLst>
          </p:cNvPr>
          <p:cNvSpPr/>
          <p:nvPr/>
        </p:nvSpPr>
        <p:spPr>
          <a:xfrm flipH="1" flipV="1">
            <a:off x="15628938" y="10321925"/>
            <a:ext cx="1614487" cy="20177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7" name="任意多边形: 形状 196">
            <a:extLst>
              <a:ext uri="{FF2B5EF4-FFF2-40B4-BE49-F238E27FC236}">
                <a16:creationId xmlns:a16="http://schemas.microsoft.com/office/drawing/2014/main" id="{2814DD94-520D-D746-8042-1D965800D5C5}"/>
              </a:ext>
            </a:extLst>
          </p:cNvPr>
          <p:cNvSpPr/>
          <p:nvPr/>
        </p:nvSpPr>
        <p:spPr>
          <a:xfrm>
            <a:off x="18032413" y="11115675"/>
            <a:ext cx="265112" cy="26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2" name="直接连接符 201">
            <a:extLst>
              <a:ext uri="{FF2B5EF4-FFF2-40B4-BE49-F238E27FC236}">
                <a16:creationId xmlns:a16="http://schemas.microsoft.com/office/drawing/2014/main" id="{A8C9E876-CACB-234A-BD57-9DCA3C9F09F7}"/>
              </a:ext>
            </a:extLst>
          </p:cNvPr>
          <p:cNvSpPr/>
          <p:nvPr/>
        </p:nvSpPr>
        <p:spPr>
          <a:xfrm flipV="1">
            <a:off x="15536863" y="10342563"/>
            <a:ext cx="0" cy="30940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8" name="直接连接符 207">
            <a:extLst>
              <a:ext uri="{FF2B5EF4-FFF2-40B4-BE49-F238E27FC236}">
                <a16:creationId xmlns:a16="http://schemas.microsoft.com/office/drawing/2014/main" id="{32E17D4B-0A77-2947-8D3A-CF9E1230B307}"/>
              </a:ext>
            </a:extLst>
          </p:cNvPr>
          <p:cNvSpPr/>
          <p:nvPr/>
        </p:nvSpPr>
        <p:spPr>
          <a:xfrm>
            <a:off x="14322425" y="8951913"/>
            <a:ext cx="1133475" cy="11334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5" name="直接连接符 214">
            <a:extLst>
              <a:ext uri="{FF2B5EF4-FFF2-40B4-BE49-F238E27FC236}">
                <a16:creationId xmlns:a16="http://schemas.microsoft.com/office/drawing/2014/main" id="{45E98416-A92A-7742-8A37-0D0B7B4F38CD}"/>
              </a:ext>
            </a:extLst>
          </p:cNvPr>
          <p:cNvSpPr/>
          <p:nvPr/>
        </p:nvSpPr>
        <p:spPr>
          <a:xfrm flipV="1">
            <a:off x="14176375" y="10158413"/>
            <a:ext cx="1423988" cy="9271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6" name="直接连接符 215">
            <a:extLst>
              <a:ext uri="{FF2B5EF4-FFF2-40B4-BE49-F238E27FC236}">
                <a16:creationId xmlns:a16="http://schemas.microsoft.com/office/drawing/2014/main" id="{3DFF792D-67DB-0A41-BBCC-B83FB4E9D43C}"/>
              </a:ext>
            </a:extLst>
          </p:cNvPr>
          <p:cNvSpPr/>
          <p:nvPr/>
        </p:nvSpPr>
        <p:spPr>
          <a:xfrm flipV="1">
            <a:off x="13115925" y="9567863"/>
            <a:ext cx="2981325" cy="35242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7" name="直接连接符 216">
            <a:extLst>
              <a:ext uri="{FF2B5EF4-FFF2-40B4-BE49-F238E27FC236}">
                <a16:creationId xmlns:a16="http://schemas.microsoft.com/office/drawing/2014/main" id="{194622C2-C452-924D-B3EE-C67D2CC17B5C}"/>
              </a:ext>
            </a:extLst>
          </p:cNvPr>
          <p:cNvSpPr/>
          <p:nvPr/>
        </p:nvSpPr>
        <p:spPr>
          <a:xfrm flipH="1">
            <a:off x="18181638" y="7781925"/>
            <a:ext cx="2395537" cy="34718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8" name="直接连接符 217">
            <a:extLst>
              <a:ext uri="{FF2B5EF4-FFF2-40B4-BE49-F238E27FC236}">
                <a16:creationId xmlns:a16="http://schemas.microsoft.com/office/drawing/2014/main" id="{88C0E0AB-2B80-AA42-936E-00B78B9981E5}"/>
              </a:ext>
            </a:extLst>
          </p:cNvPr>
          <p:cNvSpPr/>
          <p:nvPr/>
        </p:nvSpPr>
        <p:spPr>
          <a:xfrm flipH="1" flipV="1">
            <a:off x="15525750" y="10185400"/>
            <a:ext cx="2630488" cy="10572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9" name="直接连接符 218">
            <a:extLst>
              <a:ext uri="{FF2B5EF4-FFF2-40B4-BE49-F238E27FC236}">
                <a16:creationId xmlns:a16="http://schemas.microsoft.com/office/drawing/2014/main" id="{A4FF9E3A-3349-EE4A-8256-F907B4564FF0}"/>
              </a:ext>
            </a:extLst>
          </p:cNvPr>
          <p:cNvSpPr/>
          <p:nvPr/>
        </p:nvSpPr>
        <p:spPr>
          <a:xfrm flipH="1" flipV="1">
            <a:off x="18181638" y="11249025"/>
            <a:ext cx="2395537" cy="15779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0" name="任意多边形: 形状 219">
            <a:extLst>
              <a:ext uri="{FF2B5EF4-FFF2-40B4-BE49-F238E27FC236}">
                <a16:creationId xmlns:a16="http://schemas.microsoft.com/office/drawing/2014/main" id="{7129D44D-B4E2-0A43-B9B3-5179B3D1E836}"/>
              </a:ext>
            </a:extLst>
          </p:cNvPr>
          <p:cNvSpPr/>
          <p:nvPr/>
        </p:nvSpPr>
        <p:spPr>
          <a:xfrm>
            <a:off x="20539075" y="7639050"/>
            <a:ext cx="265113" cy="26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1" name="任意多边形: 形状 220">
            <a:extLst>
              <a:ext uri="{FF2B5EF4-FFF2-40B4-BE49-F238E27FC236}">
                <a16:creationId xmlns:a16="http://schemas.microsoft.com/office/drawing/2014/main" id="{15BA6C54-A61B-0A45-A146-14BC2F06C07C}"/>
              </a:ext>
            </a:extLst>
          </p:cNvPr>
          <p:cNvSpPr/>
          <p:nvPr/>
        </p:nvSpPr>
        <p:spPr>
          <a:xfrm>
            <a:off x="23368000" y="4922838"/>
            <a:ext cx="147638" cy="147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2" name="任意多边形: 形状 221">
            <a:extLst>
              <a:ext uri="{FF2B5EF4-FFF2-40B4-BE49-F238E27FC236}">
                <a16:creationId xmlns:a16="http://schemas.microsoft.com/office/drawing/2014/main" id="{F437F170-68B5-EA4B-94C6-129440CEA652}"/>
              </a:ext>
            </a:extLst>
          </p:cNvPr>
          <p:cNvSpPr/>
          <p:nvPr/>
        </p:nvSpPr>
        <p:spPr>
          <a:xfrm>
            <a:off x="19692938" y="4624388"/>
            <a:ext cx="166687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3" name="任意多边形: 形状 222">
            <a:extLst>
              <a:ext uri="{FF2B5EF4-FFF2-40B4-BE49-F238E27FC236}">
                <a16:creationId xmlns:a16="http://schemas.microsoft.com/office/drawing/2014/main" id="{4EE242ED-EC37-D244-BA70-17C54ACF3F44}"/>
              </a:ext>
            </a:extLst>
          </p:cNvPr>
          <p:cNvSpPr/>
          <p:nvPr/>
        </p:nvSpPr>
        <p:spPr>
          <a:xfrm>
            <a:off x="19480213" y="5961063"/>
            <a:ext cx="1651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4" name="任意多边形: 形状 223">
            <a:extLst>
              <a:ext uri="{FF2B5EF4-FFF2-40B4-BE49-F238E27FC236}">
                <a16:creationId xmlns:a16="http://schemas.microsoft.com/office/drawing/2014/main" id="{87E0320A-9A3C-9443-8ACD-1FB6CB43CD7C}"/>
              </a:ext>
            </a:extLst>
          </p:cNvPr>
          <p:cNvSpPr/>
          <p:nvPr/>
        </p:nvSpPr>
        <p:spPr>
          <a:xfrm>
            <a:off x="18867438" y="6669088"/>
            <a:ext cx="149225" cy="147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5" name="任意多边形: 形状 224">
            <a:extLst>
              <a:ext uri="{FF2B5EF4-FFF2-40B4-BE49-F238E27FC236}">
                <a16:creationId xmlns:a16="http://schemas.microsoft.com/office/drawing/2014/main" id="{CDFAC938-314D-4D4D-95C8-8FD617F5332C}"/>
              </a:ext>
            </a:extLst>
          </p:cNvPr>
          <p:cNvSpPr/>
          <p:nvPr/>
        </p:nvSpPr>
        <p:spPr>
          <a:xfrm>
            <a:off x="23690263" y="6232525"/>
            <a:ext cx="265112" cy="26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6" name="任意多边形: 形状 225">
            <a:extLst>
              <a:ext uri="{FF2B5EF4-FFF2-40B4-BE49-F238E27FC236}">
                <a16:creationId xmlns:a16="http://schemas.microsoft.com/office/drawing/2014/main" id="{7A4A13E4-B485-0644-BA1E-9462E217896A}"/>
              </a:ext>
            </a:extLst>
          </p:cNvPr>
          <p:cNvSpPr/>
          <p:nvPr/>
        </p:nvSpPr>
        <p:spPr>
          <a:xfrm>
            <a:off x="22896513" y="10579100"/>
            <a:ext cx="147637" cy="14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7" name="任意多边形: 形状 226">
            <a:extLst>
              <a:ext uri="{FF2B5EF4-FFF2-40B4-BE49-F238E27FC236}">
                <a16:creationId xmlns:a16="http://schemas.microsoft.com/office/drawing/2014/main" id="{D0EC3D6E-FFF3-0944-B00C-53A04ACDE1BA}"/>
              </a:ext>
            </a:extLst>
          </p:cNvPr>
          <p:cNvSpPr/>
          <p:nvPr/>
        </p:nvSpPr>
        <p:spPr>
          <a:xfrm>
            <a:off x="21115338" y="11174413"/>
            <a:ext cx="147637" cy="147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8" name="任意多边形: 形状 227">
            <a:extLst>
              <a:ext uri="{FF2B5EF4-FFF2-40B4-BE49-F238E27FC236}">
                <a16:creationId xmlns:a16="http://schemas.microsoft.com/office/drawing/2014/main" id="{018E3B4C-AF2B-4B49-8F35-A0476F51064F}"/>
              </a:ext>
            </a:extLst>
          </p:cNvPr>
          <p:cNvSpPr/>
          <p:nvPr/>
        </p:nvSpPr>
        <p:spPr>
          <a:xfrm>
            <a:off x="19296063" y="13320713"/>
            <a:ext cx="1651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9" name="任意多边形: 形状 228">
            <a:extLst>
              <a:ext uri="{FF2B5EF4-FFF2-40B4-BE49-F238E27FC236}">
                <a16:creationId xmlns:a16="http://schemas.microsoft.com/office/drawing/2014/main" id="{DB1AEA6F-3318-3749-9FCD-FFB2F6D33EBC}"/>
              </a:ext>
            </a:extLst>
          </p:cNvPr>
          <p:cNvSpPr/>
          <p:nvPr/>
        </p:nvSpPr>
        <p:spPr>
          <a:xfrm>
            <a:off x="19043650" y="11798300"/>
            <a:ext cx="147638" cy="14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0" name="任意多边形: 形状 229">
            <a:extLst>
              <a:ext uri="{FF2B5EF4-FFF2-40B4-BE49-F238E27FC236}">
                <a16:creationId xmlns:a16="http://schemas.microsoft.com/office/drawing/2014/main" id="{CDCAD92F-0F78-DE4B-9E55-4BAF7BE02527}"/>
              </a:ext>
            </a:extLst>
          </p:cNvPr>
          <p:cNvSpPr/>
          <p:nvPr/>
        </p:nvSpPr>
        <p:spPr>
          <a:xfrm>
            <a:off x="22656800" y="11955463"/>
            <a:ext cx="166688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1" name="任意多边形: 形状 230">
            <a:extLst>
              <a:ext uri="{FF2B5EF4-FFF2-40B4-BE49-F238E27FC236}">
                <a16:creationId xmlns:a16="http://schemas.microsoft.com/office/drawing/2014/main" id="{EFBC4814-4776-474F-8986-CC5DA38C547B}"/>
              </a:ext>
            </a:extLst>
          </p:cNvPr>
          <p:cNvSpPr/>
          <p:nvPr/>
        </p:nvSpPr>
        <p:spPr>
          <a:xfrm>
            <a:off x="23739475" y="8558213"/>
            <a:ext cx="166688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2" name="任意多边形: 形状 231">
            <a:extLst>
              <a:ext uri="{FF2B5EF4-FFF2-40B4-BE49-F238E27FC236}">
                <a16:creationId xmlns:a16="http://schemas.microsoft.com/office/drawing/2014/main" id="{56BD2C4A-CD61-4044-9050-F132C833F11B}"/>
              </a:ext>
            </a:extLst>
          </p:cNvPr>
          <p:cNvSpPr/>
          <p:nvPr/>
        </p:nvSpPr>
        <p:spPr>
          <a:xfrm>
            <a:off x="24447500" y="10107613"/>
            <a:ext cx="1651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3" name="直接连接符 232">
            <a:extLst>
              <a:ext uri="{FF2B5EF4-FFF2-40B4-BE49-F238E27FC236}">
                <a16:creationId xmlns:a16="http://schemas.microsoft.com/office/drawing/2014/main" id="{43D3A06A-B61A-604C-B34B-CC870834E87C}"/>
              </a:ext>
            </a:extLst>
          </p:cNvPr>
          <p:cNvSpPr/>
          <p:nvPr/>
        </p:nvSpPr>
        <p:spPr>
          <a:xfrm flipH="1">
            <a:off x="20656550" y="12023725"/>
            <a:ext cx="2138363" cy="9001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4" name="直接连接符 233">
            <a:extLst>
              <a:ext uri="{FF2B5EF4-FFF2-40B4-BE49-F238E27FC236}">
                <a16:creationId xmlns:a16="http://schemas.microsoft.com/office/drawing/2014/main" id="{0813C7BB-5D4B-354A-8682-FBAC13D1429F}"/>
              </a:ext>
            </a:extLst>
          </p:cNvPr>
          <p:cNvSpPr/>
          <p:nvPr/>
        </p:nvSpPr>
        <p:spPr>
          <a:xfrm flipH="1">
            <a:off x="20729575" y="11282363"/>
            <a:ext cx="449263" cy="15097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5" name="直接连接符 234">
            <a:extLst>
              <a:ext uri="{FF2B5EF4-FFF2-40B4-BE49-F238E27FC236}">
                <a16:creationId xmlns:a16="http://schemas.microsoft.com/office/drawing/2014/main" id="{00B2C6D0-0A8D-2D45-9918-656693C0FE88}"/>
              </a:ext>
            </a:extLst>
          </p:cNvPr>
          <p:cNvSpPr/>
          <p:nvPr/>
        </p:nvSpPr>
        <p:spPr>
          <a:xfrm flipH="1">
            <a:off x="20667663" y="8715375"/>
            <a:ext cx="3122612" cy="42513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6" name="直接连接符 235">
            <a:extLst>
              <a:ext uri="{FF2B5EF4-FFF2-40B4-BE49-F238E27FC236}">
                <a16:creationId xmlns:a16="http://schemas.microsoft.com/office/drawing/2014/main" id="{611691E8-FB72-6947-9887-905B49A3B24B}"/>
              </a:ext>
            </a:extLst>
          </p:cNvPr>
          <p:cNvSpPr/>
          <p:nvPr/>
        </p:nvSpPr>
        <p:spPr>
          <a:xfrm flipH="1">
            <a:off x="20789900" y="10656888"/>
            <a:ext cx="2185988" cy="21859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7" name="直接连接符 236">
            <a:extLst>
              <a:ext uri="{FF2B5EF4-FFF2-40B4-BE49-F238E27FC236}">
                <a16:creationId xmlns:a16="http://schemas.microsoft.com/office/drawing/2014/main" id="{EA63338D-EF47-F74B-8A3F-7B3BF3F076A6}"/>
              </a:ext>
            </a:extLst>
          </p:cNvPr>
          <p:cNvSpPr/>
          <p:nvPr/>
        </p:nvSpPr>
        <p:spPr>
          <a:xfrm flipH="1">
            <a:off x="20666075" y="10139363"/>
            <a:ext cx="3937000" cy="28162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8" name="直接连接符 237">
            <a:extLst>
              <a:ext uri="{FF2B5EF4-FFF2-40B4-BE49-F238E27FC236}">
                <a16:creationId xmlns:a16="http://schemas.microsoft.com/office/drawing/2014/main" id="{D17B7C82-A5D6-0746-A624-D8F1821F6B2C}"/>
              </a:ext>
            </a:extLst>
          </p:cNvPr>
          <p:cNvSpPr/>
          <p:nvPr/>
        </p:nvSpPr>
        <p:spPr>
          <a:xfrm>
            <a:off x="19483388" y="9297988"/>
            <a:ext cx="1158875" cy="35814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9" name="任意多边形: 形状 238">
            <a:extLst>
              <a:ext uri="{FF2B5EF4-FFF2-40B4-BE49-F238E27FC236}">
                <a16:creationId xmlns:a16="http://schemas.microsoft.com/office/drawing/2014/main" id="{3F90C3C9-FAE8-7548-9BB1-0D0E016F09FE}"/>
              </a:ext>
            </a:extLst>
          </p:cNvPr>
          <p:cNvSpPr/>
          <p:nvPr/>
        </p:nvSpPr>
        <p:spPr>
          <a:xfrm>
            <a:off x="19431000" y="9258300"/>
            <a:ext cx="166688" cy="166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0" name="直接连接符 239">
            <a:extLst>
              <a:ext uri="{FF2B5EF4-FFF2-40B4-BE49-F238E27FC236}">
                <a16:creationId xmlns:a16="http://schemas.microsoft.com/office/drawing/2014/main" id="{C0D40A09-EBD3-774E-B452-9A4280ECBFC3}"/>
              </a:ext>
            </a:extLst>
          </p:cNvPr>
          <p:cNvSpPr/>
          <p:nvPr/>
        </p:nvSpPr>
        <p:spPr>
          <a:xfrm flipV="1">
            <a:off x="19372263" y="12879388"/>
            <a:ext cx="1381125" cy="5461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1" name="直接连接符 240">
            <a:extLst>
              <a:ext uri="{FF2B5EF4-FFF2-40B4-BE49-F238E27FC236}">
                <a16:creationId xmlns:a16="http://schemas.microsoft.com/office/drawing/2014/main" id="{E2CF2FE3-CCFF-774B-9F7A-AF1B440E5A29}"/>
              </a:ext>
            </a:extLst>
          </p:cNvPr>
          <p:cNvSpPr/>
          <p:nvPr/>
        </p:nvSpPr>
        <p:spPr>
          <a:xfrm>
            <a:off x="20729575" y="7816850"/>
            <a:ext cx="0" cy="51498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2" name="任意多边形: 形状 241">
            <a:extLst>
              <a:ext uri="{FF2B5EF4-FFF2-40B4-BE49-F238E27FC236}">
                <a16:creationId xmlns:a16="http://schemas.microsoft.com/office/drawing/2014/main" id="{E8B34576-D6DB-2049-8FE0-1FADA124EB7C}"/>
              </a:ext>
            </a:extLst>
          </p:cNvPr>
          <p:cNvSpPr/>
          <p:nvPr/>
        </p:nvSpPr>
        <p:spPr>
          <a:xfrm>
            <a:off x="19267488" y="11955463"/>
            <a:ext cx="222250" cy="222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3" name="任意多边形: 形状 242">
            <a:extLst>
              <a:ext uri="{FF2B5EF4-FFF2-40B4-BE49-F238E27FC236}">
                <a16:creationId xmlns:a16="http://schemas.microsoft.com/office/drawing/2014/main" id="{2A025149-90B5-1D4E-88E3-8DB319FF3547}"/>
              </a:ext>
            </a:extLst>
          </p:cNvPr>
          <p:cNvSpPr/>
          <p:nvPr/>
        </p:nvSpPr>
        <p:spPr>
          <a:xfrm>
            <a:off x="19504025" y="12095163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4" name="任意多边形: 形状 243">
            <a:extLst>
              <a:ext uri="{FF2B5EF4-FFF2-40B4-BE49-F238E27FC236}">
                <a16:creationId xmlns:a16="http://schemas.microsoft.com/office/drawing/2014/main" id="{8CDACE37-55E2-9F49-8C2C-D4E145262F6F}"/>
              </a:ext>
            </a:extLst>
          </p:cNvPr>
          <p:cNvSpPr/>
          <p:nvPr/>
        </p:nvSpPr>
        <p:spPr>
          <a:xfrm>
            <a:off x="23652163" y="13276263"/>
            <a:ext cx="149225" cy="14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5" name="直接连接符 244">
            <a:extLst>
              <a:ext uri="{FF2B5EF4-FFF2-40B4-BE49-F238E27FC236}">
                <a16:creationId xmlns:a16="http://schemas.microsoft.com/office/drawing/2014/main" id="{D259DD38-9C1A-2C4D-8784-FB77CB01BA39}"/>
              </a:ext>
            </a:extLst>
          </p:cNvPr>
          <p:cNvSpPr/>
          <p:nvPr/>
        </p:nvSpPr>
        <p:spPr>
          <a:xfrm>
            <a:off x="22702838" y="11993563"/>
            <a:ext cx="1016000" cy="13144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6" name="直接连接符 245">
            <a:extLst>
              <a:ext uri="{FF2B5EF4-FFF2-40B4-BE49-F238E27FC236}">
                <a16:creationId xmlns:a16="http://schemas.microsoft.com/office/drawing/2014/main" id="{99053FF1-6D08-1146-B17F-BE94A982CF0D}"/>
              </a:ext>
            </a:extLst>
          </p:cNvPr>
          <p:cNvSpPr/>
          <p:nvPr/>
        </p:nvSpPr>
        <p:spPr>
          <a:xfrm flipV="1">
            <a:off x="23756938" y="10158413"/>
            <a:ext cx="782637" cy="31781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7" name="直接连接符 246">
            <a:extLst>
              <a:ext uri="{FF2B5EF4-FFF2-40B4-BE49-F238E27FC236}">
                <a16:creationId xmlns:a16="http://schemas.microsoft.com/office/drawing/2014/main" id="{47019DF4-4A49-6D43-90B7-B114C797AF7A}"/>
              </a:ext>
            </a:extLst>
          </p:cNvPr>
          <p:cNvSpPr/>
          <p:nvPr/>
        </p:nvSpPr>
        <p:spPr>
          <a:xfrm flipV="1">
            <a:off x="15592425" y="12087225"/>
            <a:ext cx="3810000" cy="13811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8" name="直接连接符 247">
            <a:extLst>
              <a:ext uri="{FF2B5EF4-FFF2-40B4-BE49-F238E27FC236}">
                <a16:creationId xmlns:a16="http://schemas.microsoft.com/office/drawing/2014/main" id="{AAE46199-95FA-6B4A-A244-ADB8003BB7A4}"/>
              </a:ext>
            </a:extLst>
          </p:cNvPr>
          <p:cNvSpPr/>
          <p:nvPr/>
        </p:nvSpPr>
        <p:spPr>
          <a:xfrm flipH="1">
            <a:off x="20675600" y="6380163"/>
            <a:ext cx="3106738" cy="13954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9" name="直接连接符 248">
            <a:extLst>
              <a:ext uri="{FF2B5EF4-FFF2-40B4-BE49-F238E27FC236}">
                <a16:creationId xmlns:a16="http://schemas.microsoft.com/office/drawing/2014/main" id="{95264E92-F62E-FA49-8B91-DFDDBD841A67}"/>
              </a:ext>
            </a:extLst>
          </p:cNvPr>
          <p:cNvSpPr/>
          <p:nvPr/>
        </p:nvSpPr>
        <p:spPr>
          <a:xfrm flipH="1">
            <a:off x="20677188" y="5087938"/>
            <a:ext cx="2687637" cy="26876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0" name="直接连接符 249">
            <a:extLst>
              <a:ext uri="{FF2B5EF4-FFF2-40B4-BE49-F238E27FC236}">
                <a16:creationId xmlns:a16="http://schemas.microsoft.com/office/drawing/2014/main" id="{8EBD5597-6FA2-084B-8647-DE3D1AC53591}"/>
              </a:ext>
            </a:extLst>
          </p:cNvPr>
          <p:cNvSpPr/>
          <p:nvPr/>
        </p:nvSpPr>
        <p:spPr>
          <a:xfrm>
            <a:off x="19604038" y="6100763"/>
            <a:ext cx="1076325" cy="16700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1" name="直接连接符 250">
            <a:extLst>
              <a:ext uri="{FF2B5EF4-FFF2-40B4-BE49-F238E27FC236}">
                <a16:creationId xmlns:a16="http://schemas.microsoft.com/office/drawing/2014/main" id="{08B4A698-8A6E-B547-B0F3-1C0BF006555C}"/>
              </a:ext>
            </a:extLst>
          </p:cNvPr>
          <p:cNvSpPr/>
          <p:nvPr/>
        </p:nvSpPr>
        <p:spPr>
          <a:xfrm>
            <a:off x="19772313" y="4764088"/>
            <a:ext cx="906462" cy="30940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2" name="直接连接符 251">
            <a:extLst>
              <a:ext uri="{FF2B5EF4-FFF2-40B4-BE49-F238E27FC236}">
                <a16:creationId xmlns:a16="http://schemas.microsoft.com/office/drawing/2014/main" id="{00542911-D4B8-0645-97D5-0BB03B2FBA82}"/>
              </a:ext>
            </a:extLst>
          </p:cNvPr>
          <p:cNvSpPr/>
          <p:nvPr/>
        </p:nvSpPr>
        <p:spPr>
          <a:xfrm>
            <a:off x="18253075" y="6389688"/>
            <a:ext cx="2514600" cy="13843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3" name="直接连接符 252">
            <a:extLst>
              <a:ext uri="{FF2B5EF4-FFF2-40B4-BE49-F238E27FC236}">
                <a16:creationId xmlns:a16="http://schemas.microsoft.com/office/drawing/2014/main" id="{8C2C8326-60AB-224A-9D1B-AF7188A74BB5}"/>
              </a:ext>
            </a:extLst>
          </p:cNvPr>
          <p:cNvSpPr/>
          <p:nvPr/>
        </p:nvSpPr>
        <p:spPr>
          <a:xfrm flipH="1">
            <a:off x="18181638" y="6791325"/>
            <a:ext cx="760412" cy="43497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4" name="任意多边形: 形状 253">
            <a:extLst>
              <a:ext uri="{FF2B5EF4-FFF2-40B4-BE49-F238E27FC236}">
                <a16:creationId xmlns:a16="http://schemas.microsoft.com/office/drawing/2014/main" id="{2CC71E60-E3C4-F144-AAF2-46414F121F90}"/>
              </a:ext>
            </a:extLst>
          </p:cNvPr>
          <p:cNvSpPr/>
          <p:nvPr/>
        </p:nvSpPr>
        <p:spPr>
          <a:xfrm>
            <a:off x="18586450" y="6511925"/>
            <a:ext cx="222250" cy="223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5" name="任意多边形: 形状 254">
            <a:extLst>
              <a:ext uri="{FF2B5EF4-FFF2-40B4-BE49-F238E27FC236}">
                <a16:creationId xmlns:a16="http://schemas.microsoft.com/office/drawing/2014/main" id="{6B1384F0-5CF5-164B-B1A7-41CF86F1E46B}"/>
              </a:ext>
            </a:extLst>
          </p:cNvPr>
          <p:cNvSpPr/>
          <p:nvPr/>
        </p:nvSpPr>
        <p:spPr>
          <a:xfrm>
            <a:off x="21048663" y="13615988"/>
            <a:ext cx="66675" cy="65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6" name="任意多边形: 形状 255">
            <a:extLst>
              <a:ext uri="{FF2B5EF4-FFF2-40B4-BE49-F238E27FC236}">
                <a16:creationId xmlns:a16="http://schemas.microsoft.com/office/drawing/2014/main" id="{731DEC36-5698-DD4E-82C1-80B2BCF3EC68}"/>
              </a:ext>
            </a:extLst>
          </p:cNvPr>
          <p:cNvSpPr/>
          <p:nvPr/>
        </p:nvSpPr>
        <p:spPr>
          <a:xfrm>
            <a:off x="21853525" y="13650913"/>
            <a:ext cx="66675" cy="65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7" name="直接连接符 256">
            <a:extLst>
              <a:ext uri="{FF2B5EF4-FFF2-40B4-BE49-F238E27FC236}">
                <a16:creationId xmlns:a16="http://schemas.microsoft.com/office/drawing/2014/main" id="{2D0EBAE9-F2B2-644D-8592-CEB595B6820E}"/>
              </a:ext>
            </a:extLst>
          </p:cNvPr>
          <p:cNvSpPr/>
          <p:nvPr/>
        </p:nvSpPr>
        <p:spPr>
          <a:xfrm>
            <a:off x="20727988" y="13068300"/>
            <a:ext cx="342900" cy="5476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8" name="直接连接符 257">
            <a:extLst>
              <a:ext uri="{FF2B5EF4-FFF2-40B4-BE49-F238E27FC236}">
                <a16:creationId xmlns:a16="http://schemas.microsoft.com/office/drawing/2014/main" id="{4643284A-8D50-1E41-85F7-ADB7E0CC2E7D}"/>
              </a:ext>
            </a:extLst>
          </p:cNvPr>
          <p:cNvSpPr/>
          <p:nvPr/>
        </p:nvSpPr>
        <p:spPr>
          <a:xfrm>
            <a:off x="20789900" y="13001625"/>
            <a:ext cx="1119188" cy="6985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9" name="任意多边形: 形状 258">
            <a:extLst>
              <a:ext uri="{FF2B5EF4-FFF2-40B4-BE49-F238E27FC236}">
                <a16:creationId xmlns:a16="http://schemas.microsoft.com/office/drawing/2014/main" id="{08AE939C-E149-594D-AEF0-7A56ADEE5C39}"/>
              </a:ext>
            </a:extLst>
          </p:cNvPr>
          <p:cNvSpPr/>
          <p:nvPr/>
        </p:nvSpPr>
        <p:spPr>
          <a:xfrm>
            <a:off x="20634325" y="8543925"/>
            <a:ext cx="187325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0" name="任意多边形: 形状 259">
            <a:extLst>
              <a:ext uri="{FF2B5EF4-FFF2-40B4-BE49-F238E27FC236}">
                <a16:creationId xmlns:a16="http://schemas.microsoft.com/office/drawing/2014/main" id="{1A369488-C09E-E043-A737-421CD6A6BF6E}"/>
              </a:ext>
            </a:extLst>
          </p:cNvPr>
          <p:cNvSpPr/>
          <p:nvPr/>
        </p:nvSpPr>
        <p:spPr>
          <a:xfrm>
            <a:off x="20664488" y="8885238"/>
            <a:ext cx="142875" cy="14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1" name="任意多边形: 形状 260">
            <a:extLst>
              <a:ext uri="{FF2B5EF4-FFF2-40B4-BE49-F238E27FC236}">
                <a16:creationId xmlns:a16="http://schemas.microsoft.com/office/drawing/2014/main" id="{5306F401-28E1-1043-870B-F9453082497C}"/>
              </a:ext>
            </a:extLst>
          </p:cNvPr>
          <p:cNvSpPr/>
          <p:nvPr/>
        </p:nvSpPr>
        <p:spPr>
          <a:xfrm>
            <a:off x="20639088" y="9107488"/>
            <a:ext cx="187325" cy="195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2" name="任意多边形: 形状 261">
            <a:extLst>
              <a:ext uri="{FF2B5EF4-FFF2-40B4-BE49-F238E27FC236}">
                <a16:creationId xmlns:a16="http://schemas.microsoft.com/office/drawing/2014/main" id="{FF2E089A-A160-4346-962E-B8B656E6FDC9}"/>
              </a:ext>
            </a:extLst>
          </p:cNvPr>
          <p:cNvSpPr/>
          <p:nvPr/>
        </p:nvSpPr>
        <p:spPr>
          <a:xfrm>
            <a:off x="20659725" y="9450388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3" name="任意多边形: 形状 262">
            <a:extLst>
              <a:ext uri="{FF2B5EF4-FFF2-40B4-BE49-F238E27FC236}">
                <a16:creationId xmlns:a16="http://schemas.microsoft.com/office/drawing/2014/main" id="{C285C61A-CCBB-824F-B331-6627F32D590E}"/>
              </a:ext>
            </a:extLst>
          </p:cNvPr>
          <p:cNvSpPr/>
          <p:nvPr/>
        </p:nvSpPr>
        <p:spPr>
          <a:xfrm>
            <a:off x="17479963" y="2687638"/>
            <a:ext cx="174625" cy="17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4" name="任意多边形: 形状 263">
            <a:extLst>
              <a:ext uri="{FF2B5EF4-FFF2-40B4-BE49-F238E27FC236}">
                <a16:creationId xmlns:a16="http://schemas.microsoft.com/office/drawing/2014/main" id="{1C5D2C18-3434-F14F-A170-4DA85CC46798}"/>
              </a:ext>
            </a:extLst>
          </p:cNvPr>
          <p:cNvSpPr/>
          <p:nvPr/>
        </p:nvSpPr>
        <p:spPr>
          <a:xfrm>
            <a:off x="13473113" y="328613"/>
            <a:ext cx="68262" cy="6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5" name="任意多边形: 形状 264">
            <a:extLst>
              <a:ext uri="{FF2B5EF4-FFF2-40B4-BE49-F238E27FC236}">
                <a16:creationId xmlns:a16="http://schemas.microsoft.com/office/drawing/2014/main" id="{9925C605-69CB-E64A-96CD-FA954FE03C93}"/>
              </a:ext>
            </a:extLst>
          </p:cNvPr>
          <p:cNvSpPr/>
          <p:nvPr/>
        </p:nvSpPr>
        <p:spPr>
          <a:xfrm>
            <a:off x="14597063" y="1490663"/>
            <a:ext cx="369887" cy="369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6" name="任意多边形: 形状 265">
            <a:extLst>
              <a:ext uri="{FF2B5EF4-FFF2-40B4-BE49-F238E27FC236}">
                <a16:creationId xmlns:a16="http://schemas.microsoft.com/office/drawing/2014/main" id="{3CE35B63-B87C-2D44-B6E1-35D8218C7DDB}"/>
              </a:ext>
            </a:extLst>
          </p:cNvPr>
          <p:cNvSpPr/>
          <p:nvPr/>
        </p:nvSpPr>
        <p:spPr>
          <a:xfrm>
            <a:off x="16516350" y="3822700"/>
            <a:ext cx="280988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7" name="任意多边形: 形状 266">
            <a:extLst>
              <a:ext uri="{FF2B5EF4-FFF2-40B4-BE49-F238E27FC236}">
                <a16:creationId xmlns:a16="http://schemas.microsoft.com/office/drawing/2014/main" id="{38ECC2E1-3D42-5642-BA64-DB1A587B8E01}"/>
              </a:ext>
            </a:extLst>
          </p:cNvPr>
          <p:cNvSpPr/>
          <p:nvPr/>
        </p:nvSpPr>
        <p:spPr>
          <a:xfrm>
            <a:off x="13260388" y="2530475"/>
            <a:ext cx="155575" cy="157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8" name="任意多边形: 形状 267">
            <a:extLst>
              <a:ext uri="{FF2B5EF4-FFF2-40B4-BE49-F238E27FC236}">
                <a16:creationId xmlns:a16="http://schemas.microsoft.com/office/drawing/2014/main" id="{1E4CFE94-7151-8749-9C0A-9FCB11438955}"/>
              </a:ext>
            </a:extLst>
          </p:cNvPr>
          <p:cNvSpPr/>
          <p:nvPr/>
        </p:nvSpPr>
        <p:spPr>
          <a:xfrm>
            <a:off x="12112625" y="4592638"/>
            <a:ext cx="280988" cy="280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9" name="任意多边形: 形状 268">
            <a:extLst>
              <a:ext uri="{FF2B5EF4-FFF2-40B4-BE49-F238E27FC236}">
                <a16:creationId xmlns:a16="http://schemas.microsoft.com/office/drawing/2014/main" id="{5ED8ADC8-B7CD-0345-BCD8-C6DCA03E13ED}"/>
              </a:ext>
            </a:extLst>
          </p:cNvPr>
          <p:cNvSpPr/>
          <p:nvPr/>
        </p:nvSpPr>
        <p:spPr>
          <a:xfrm>
            <a:off x="20059650" y="4349750"/>
            <a:ext cx="369888" cy="369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0" name="任意多边形: 形状 269">
            <a:extLst>
              <a:ext uri="{FF2B5EF4-FFF2-40B4-BE49-F238E27FC236}">
                <a16:creationId xmlns:a16="http://schemas.microsoft.com/office/drawing/2014/main" id="{D5C2ADF3-FC92-B84E-B38C-4E060B0E3E0A}"/>
              </a:ext>
            </a:extLst>
          </p:cNvPr>
          <p:cNvSpPr/>
          <p:nvPr/>
        </p:nvSpPr>
        <p:spPr>
          <a:xfrm>
            <a:off x="14698663" y="5094288"/>
            <a:ext cx="176212" cy="1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1" name="任意多边形: 形状 270">
            <a:extLst>
              <a:ext uri="{FF2B5EF4-FFF2-40B4-BE49-F238E27FC236}">
                <a16:creationId xmlns:a16="http://schemas.microsoft.com/office/drawing/2014/main" id="{D56DA490-1714-5541-8B1F-5964171C6864}"/>
              </a:ext>
            </a:extLst>
          </p:cNvPr>
          <p:cNvSpPr/>
          <p:nvPr/>
        </p:nvSpPr>
        <p:spPr>
          <a:xfrm>
            <a:off x="15355888" y="869950"/>
            <a:ext cx="157162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2" name="直接连接符 271">
            <a:extLst>
              <a:ext uri="{FF2B5EF4-FFF2-40B4-BE49-F238E27FC236}">
                <a16:creationId xmlns:a16="http://schemas.microsoft.com/office/drawing/2014/main" id="{E49BD855-43C9-214E-BC7F-0F6CD6072E43}"/>
              </a:ext>
            </a:extLst>
          </p:cNvPr>
          <p:cNvSpPr/>
          <p:nvPr/>
        </p:nvSpPr>
        <p:spPr>
          <a:xfrm flipH="1" flipV="1">
            <a:off x="14889163" y="1797050"/>
            <a:ext cx="1706562" cy="21320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3" name="任意多边形: 形状 272">
            <a:extLst>
              <a:ext uri="{FF2B5EF4-FFF2-40B4-BE49-F238E27FC236}">
                <a16:creationId xmlns:a16="http://schemas.microsoft.com/office/drawing/2014/main" id="{E704A226-692B-6843-AC91-E62C554E35B6}"/>
              </a:ext>
            </a:extLst>
          </p:cNvPr>
          <p:cNvSpPr/>
          <p:nvPr/>
        </p:nvSpPr>
        <p:spPr>
          <a:xfrm>
            <a:off x="17427575" y="2635250"/>
            <a:ext cx="279400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4" name="直接连接符 273">
            <a:extLst>
              <a:ext uri="{FF2B5EF4-FFF2-40B4-BE49-F238E27FC236}">
                <a16:creationId xmlns:a16="http://schemas.microsoft.com/office/drawing/2014/main" id="{BFDAA5BC-B146-964E-930B-B8375F467652}"/>
              </a:ext>
            </a:extLst>
          </p:cNvPr>
          <p:cNvSpPr/>
          <p:nvPr/>
        </p:nvSpPr>
        <p:spPr>
          <a:xfrm flipV="1">
            <a:off x="14790738" y="1819275"/>
            <a:ext cx="0" cy="32686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5" name="直接连接符 274">
            <a:extLst>
              <a:ext uri="{FF2B5EF4-FFF2-40B4-BE49-F238E27FC236}">
                <a16:creationId xmlns:a16="http://schemas.microsoft.com/office/drawing/2014/main" id="{2479F1A6-14CE-B446-93C7-17AA21CA6516}"/>
              </a:ext>
            </a:extLst>
          </p:cNvPr>
          <p:cNvSpPr/>
          <p:nvPr/>
        </p:nvSpPr>
        <p:spPr>
          <a:xfrm>
            <a:off x="13508038" y="349250"/>
            <a:ext cx="1196975" cy="11969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6" name="直接连接符 275">
            <a:extLst>
              <a:ext uri="{FF2B5EF4-FFF2-40B4-BE49-F238E27FC236}">
                <a16:creationId xmlns:a16="http://schemas.microsoft.com/office/drawing/2014/main" id="{D4B946DE-D89F-1842-8581-7B3358656D39}"/>
              </a:ext>
            </a:extLst>
          </p:cNvPr>
          <p:cNvSpPr/>
          <p:nvPr/>
        </p:nvSpPr>
        <p:spPr>
          <a:xfrm flipV="1">
            <a:off x="13354050" y="1624013"/>
            <a:ext cx="1504950" cy="9794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7" name="直接连接符 276">
            <a:extLst>
              <a:ext uri="{FF2B5EF4-FFF2-40B4-BE49-F238E27FC236}">
                <a16:creationId xmlns:a16="http://schemas.microsoft.com/office/drawing/2014/main" id="{B668FB27-C8E5-D844-ABBC-1F8BB3803796}"/>
              </a:ext>
            </a:extLst>
          </p:cNvPr>
          <p:cNvSpPr/>
          <p:nvPr/>
        </p:nvSpPr>
        <p:spPr>
          <a:xfrm flipV="1">
            <a:off x="12233275" y="1000125"/>
            <a:ext cx="3149600" cy="37242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8" name="直接连接符 277">
            <a:extLst>
              <a:ext uri="{FF2B5EF4-FFF2-40B4-BE49-F238E27FC236}">
                <a16:creationId xmlns:a16="http://schemas.microsoft.com/office/drawing/2014/main" id="{2E072E03-5400-7D4E-A73A-186C28AE6017}"/>
              </a:ext>
            </a:extLst>
          </p:cNvPr>
          <p:cNvSpPr/>
          <p:nvPr/>
        </p:nvSpPr>
        <p:spPr>
          <a:xfrm flipH="1">
            <a:off x="17584738" y="-885825"/>
            <a:ext cx="2532062" cy="36687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9" name="直接连接符 278">
            <a:extLst>
              <a:ext uri="{FF2B5EF4-FFF2-40B4-BE49-F238E27FC236}">
                <a16:creationId xmlns:a16="http://schemas.microsoft.com/office/drawing/2014/main" id="{391FD340-EFE4-BF44-A54D-62B86ADB41F4}"/>
              </a:ext>
            </a:extLst>
          </p:cNvPr>
          <p:cNvSpPr/>
          <p:nvPr/>
        </p:nvSpPr>
        <p:spPr>
          <a:xfrm flipH="1" flipV="1">
            <a:off x="14779625" y="1652588"/>
            <a:ext cx="2779713" cy="11176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0" name="直接连接符 279">
            <a:extLst>
              <a:ext uri="{FF2B5EF4-FFF2-40B4-BE49-F238E27FC236}">
                <a16:creationId xmlns:a16="http://schemas.microsoft.com/office/drawing/2014/main" id="{623D1BD8-4B2E-0542-8486-0EEDAB7E134E}"/>
              </a:ext>
            </a:extLst>
          </p:cNvPr>
          <p:cNvSpPr/>
          <p:nvPr/>
        </p:nvSpPr>
        <p:spPr>
          <a:xfrm flipH="1" flipV="1">
            <a:off x="17584738" y="2776538"/>
            <a:ext cx="2532062" cy="16668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1" name="任意多边形: 形状 280">
            <a:extLst>
              <a:ext uri="{FF2B5EF4-FFF2-40B4-BE49-F238E27FC236}">
                <a16:creationId xmlns:a16="http://schemas.microsoft.com/office/drawing/2014/main" id="{3BAD530E-0ED1-7E47-A0CD-1BC244D1A039}"/>
              </a:ext>
            </a:extLst>
          </p:cNvPr>
          <p:cNvSpPr/>
          <p:nvPr/>
        </p:nvSpPr>
        <p:spPr>
          <a:xfrm>
            <a:off x="22567900" y="2068513"/>
            <a:ext cx="155575" cy="15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2" name="任意多边形: 形状 281">
            <a:extLst>
              <a:ext uri="{FF2B5EF4-FFF2-40B4-BE49-F238E27FC236}">
                <a16:creationId xmlns:a16="http://schemas.microsoft.com/office/drawing/2014/main" id="{6537268E-1623-4641-B361-E38A07198BAB}"/>
              </a:ext>
            </a:extLst>
          </p:cNvPr>
          <p:cNvSpPr/>
          <p:nvPr/>
        </p:nvSpPr>
        <p:spPr>
          <a:xfrm>
            <a:off x="20685125" y="2697163"/>
            <a:ext cx="157163" cy="15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3" name="任意多边形: 形状 282">
            <a:extLst>
              <a:ext uri="{FF2B5EF4-FFF2-40B4-BE49-F238E27FC236}">
                <a16:creationId xmlns:a16="http://schemas.microsoft.com/office/drawing/2014/main" id="{59E7BC14-3567-8E4C-AB3B-4D756B985541}"/>
              </a:ext>
            </a:extLst>
          </p:cNvPr>
          <p:cNvSpPr/>
          <p:nvPr/>
        </p:nvSpPr>
        <p:spPr>
          <a:xfrm>
            <a:off x="18762663" y="4965700"/>
            <a:ext cx="176212" cy="1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4" name="任意多边形: 形状 283">
            <a:extLst>
              <a:ext uri="{FF2B5EF4-FFF2-40B4-BE49-F238E27FC236}">
                <a16:creationId xmlns:a16="http://schemas.microsoft.com/office/drawing/2014/main" id="{C081A75E-FADA-FF49-B59A-D442005A6611}"/>
              </a:ext>
            </a:extLst>
          </p:cNvPr>
          <p:cNvSpPr/>
          <p:nvPr/>
        </p:nvSpPr>
        <p:spPr>
          <a:xfrm>
            <a:off x="18495963" y="3357563"/>
            <a:ext cx="155575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5" name="任意多边形: 形状 284">
            <a:extLst>
              <a:ext uri="{FF2B5EF4-FFF2-40B4-BE49-F238E27FC236}">
                <a16:creationId xmlns:a16="http://schemas.microsoft.com/office/drawing/2014/main" id="{5046BDF2-4CB3-974D-BE34-54E4527EA272}"/>
              </a:ext>
            </a:extLst>
          </p:cNvPr>
          <p:cNvSpPr/>
          <p:nvPr/>
        </p:nvSpPr>
        <p:spPr>
          <a:xfrm>
            <a:off x="22315488" y="3522663"/>
            <a:ext cx="174625" cy="1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6" name="任意多边形: 形状 285">
            <a:extLst>
              <a:ext uri="{FF2B5EF4-FFF2-40B4-BE49-F238E27FC236}">
                <a16:creationId xmlns:a16="http://schemas.microsoft.com/office/drawing/2014/main" id="{B092D504-E374-424F-80B6-573A338E6678}"/>
              </a:ext>
            </a:extLst>
          </p:cNvPr>
          <p:cNvSpPr/>
          <p:nvPr/>
        </p:nvSpPr>
        <p:spPr>
          <a:xfrm>
            <a:off x="23458488" y="-66675"/>
            <a:ext cx="174625" cy="1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7" name="任意多边形: 形状 286">
            <a:extLst>
              <a:ext uri="{FF2B5EF4-FFF2-40B4-BE49-F238E27FC236}">
                <a16:creationId xmlns:a16="http://schemas.microsoft.com/office/drawing/2014/main" id="{DB1D5300-EDAB-604E-8E98-DA3C84C273EF}"/>
              </a:ext>
            </a:extLst>
          </p:cNvPr>
          <p:cNvSpPr/>
          <p:nvPr/>
        </p:nvSpPr>
        <p:spPr>
          <a:xfrm>
            <a:off x="24206200" y="1570038"/>
            <a:ext cx="174625" cy="1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8" name="直接连接符 287">
            <a:extLst>
              <a:ext uri="{FF2B5EF4-FFF2-40B4-BE49-F238E27FC236}">
                <a16:creationId xmlns:a16="http://schemas.microsoft.com/office/drawing/2014/main" id="{7C5F7415-425B-E34F-AC5F-72BBD4C4CECC}"/>
              </a:ext>
            </a:extLst>
          </p:cNvPr>
          <p:cNvSpPr/>
          <p:nvPr/>
        </p:nvSpPr>
        <p:spPr>
          <a:xfrm flipH="1">
            <a:off x="20200938" y="3594100"/>
            <a:ext cx="2259012" cy="9509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9" name="直接连接符 288">
            <a:extLst>
              <a:ext uri="{FF2B5EF4-FFF2-40B4-BE49-F238E27FC236}">
                <a16:creationId xmlns:a16="http://schemas.microsoft.com/office/drawing/2014/main" id="{A2D76861-7DB3-5C4C-A5D2-D48F645224EA}"/>
              </a:ext>
            </a:extLst>
          </p:cNvPr>
          <p:cNvSpPr/>
          <p:nvPr/>
        </p:nvSpPr>
        <p:spPr>
          <a:xfrm flipH="1">
            <a:off x="20277138" y="2811463"/>
            <a:ext cx="474662" cy="15954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0" name="直接连接符 289">
            <a:extLst>
              <a:ext uri="{FF2B5EF4-FFF2-40B4-BE49-F238E27FC236}">
                <a16:creationId xmlns:a16="http://schemas.microsoft.com/office/drawing/2014/main" id="{F018DFF6-46E0-B342-AB2C-C3D96C24D514}"/>
              </a:ext>
            </a:extLst>
          </p:cNvPr>
          <p:cNvSpPr/>
          <p:nvPr/>
        </p:nvSpPr>
        <p:spPr>
          <a:xfrm flipH="1">
            <a:off x="20212050" y="98425"/>
            <a:ext cx="3298825" cy="44926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1" name="直接连接符 290">
            <a:extLst>
              <a:ext uri="{FF2B5EF4-FFF2-40B4-BE49-F238E27FC236}">
                <a16:creationId xmlns:a16="http://schemas.microsoft.com/office/drawing/2014/main" id="{A47F647D-EE60-D740-800B-82B72FB50190}"/>
              </a:ext>
            </a:extLst>
          </p:cNvPr>
          <p:cNvSpPr/>
          <p:nvPr/>
        </p:nvSpPr>
        <p:spPr>
          <a:xfrm flipH="1">
            <a:off x="20342225" y="2151063"/>
            <a:ext cx="2308225" cy="23098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2" name="直接连接符 291">
            <a:extLst>
              <a:ext uri="{FF2B5EF4-FFF2-40B4-BE49-F238E27FC236}">
                <a16:creationId xmlns:a16="http://schemas.microsoft.com/office/drawing/2014/main" id="{A931E0B4-4ADE-3A48-B2AA-7542205EEFD7}"/>
              </a:ext>
            </a:extLst>
          </p:cNvPr>
          <p:cNvSpPr/>
          <p:nvPr/>
        </p:nvSpPr>
        <p:spPr>
          <a:xfrm flipH="1">
            <a:off x="20210463" y="1603375"/>
            <a:ext cx="4160837" cy="29765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3" name="直接连接符 292">
            <a:extLst>
              <a:ext uri="{FF2B5EF4-FFF2-40B4-BE49-F238E27FC236}">
                <a16:creationId xmlns:a16="http://schemas.microsoft.com/office/drawing/2014/main" id="{7B88426F-D750-8547-86C8-0094B69F43D9}"/>
              </a:ext>
            </a:extLst>
          </p:cNvPr>
          <p:cNvSpPr/>
          <p:nvPr/>
        </p:nvSpPr>
        <p:spPr>
          <a:xfrm>
            <a:off x="18962688" y="715963"/>
            <a:ext cx="1222375" cy="37830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4" name="任意多边形: 形状 293">
            <a:extLst>
              <a:ext uri="{FF2B5EF4-FFF2-40B4-BE49-F238E27FC236}">
                <a16:creationId xmlns:a16="http://schemas.microsoft.com/office/drawing/2014/main" id="{20073ED7-B21B-D04E-8682-16C44F1FD41A}"/>
              </a:ext>
            </a:extLst>
          </p:cNvPr>
          <p:cNvSpPr/>
          <p:nvPr/>
        </p:nvSpPr>
        <p:spPr>
          <a:xfrm>
            <a:off x="18907125" y="673100"/>
            <a:ext cx="174625" cy="176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5" name="直接连接符 294">
            <a:extLst>
              <a:ext uri="{FF2B5EF4-FFF2-40B4-BE49-F238E27FC236}">
                <a16:creationId xmlns:a16="http://schemas.microsoft.com/office/drawing/2014/main" id="{63F8C7DD-9496-974F-B973-72E6537469CC}"/>
              </a:ext>
            </a:extLst>
          </p:cNvPr>
          <p:cNvSpPr/>
          <p:nvPr/>
        </p:nvSpPr>
        <p:spPr>
          <a:xfrm flipV="1">
            <a:off x="18845213" y="4498975"/>
            <a:ext cx="1457325" cy="5762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6" name="直接连接符 295">
            <a:extLst>
              <a:ext uri="{FF2B5EF4-FFF2-40B4-BE49-F238E27FC236}">
                <a16:creationId xmlns:a16="http://schemas.microsoft.com/office/drawing/2014/main" id="{D860173A-B380-3049-8557-4B78CFEC6293}"/>
              </a:ext>
            </a:extLst>
          </p:cNvPr>
          <p:cNvSpPr/>
          <p:nvPr/>
        </p:nvSpPr>
        <p:spPr>
          <a:xfrm>
            <a:off x="20277138" y="-850900"/>
            <a:ext cx="0" cy="54419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7" name="任意多边形: 形状 296">
            <a:extLst>
              <a:ext uri="{FF2B5EF4-FFF2-40B4-BE49-F238E27FC236}">
                <a16:creationId xmlns:a16="http://schemas.microsoft.com/office/drawing/2014/main" id="{AC0C985B-EBA7-364C-BF1A-399B0CB0B567}"/>
              </a:ext>
            </a:extLst>
          </p:cNvPr>
          <p:cNvSpPr/>
          <p:nvPr/>
        </p:nvSpPr>
        <p:spPr>
          <a:xfrm>
            <a:off x="18732500" y="3522663"/>
            <a:ext cx="236538" cy="234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8" name="任意多边形: 形状 297">
            <a:extLst>
              <a:ext uri="{FF2B5EF4-FFF2-40B4-BE49-F238E27FC236}">
                <a16:creationId xmlns:a16="http://schemas.microsoft.com/office/drawing/2014/main" id="{F1C8B894-C0D9-3843-9298-21762BF6052C}"/>
              </a:ext>
            </a:extLst>
          </p:cNvPr>
          <p:cNvSpPr/>
          <p:nvPr/>
        </p:nvSpPr>
        <p:spPr>
          <a:xfrm>
            <a:off x="18981738" y="3670300"/>
            <a:ext cx="280987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9" name="任意多边形: 形状 298">
            <a:extLst>
              <a:ext uri="{FF2B5EF4-FFF2-40B4-BE49-F238E27FC236}">
                <a16:creationId xmlns:a16="http://schemas.microsoft.com/office/drawing/2014/main" id="{71C3985C-C74C-9842-9EA5-7BCD48E2C80B}"/>
              </a:ext>
            </a:extLst>
          </p:cNvPr>
          <p:cNvSpPr/>
          <p:nvPr/>
        </p:nvSpPr>
        <p:spPr>
          <a:xfrm>
            <a:off x="23366413" y="4919663"/>
            <a:ext cx="157162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0" name="直接连接符 299">
            <a:extLst>
              <a:ext uri="{FF2B5EF4-FFF2-40B4-BE49-F238E27FC236}">
                <a16:creationId xmlns:a16="http://schemas.microsoft.com/office/drawing/2014/main" id="{00D87FEC-8EB0-2142-8793-EE340E4179B2}"/>
              </a:ext>
            </a:extLst>
          </p:cNvPr>
          <p:cNvSpPr/>
          <p:nvPr/>
        </p:nvSpPr>
        <p:spPr>
          <a:xfrm>
            <a:off x="22363113" y="3562350"/>
            <a:ext cx="1073150" cy="13906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1" name="直接连接符 300">
            <a:extLst>
              <a:ext uri="{FF2B5EF4-FFF2-40B4-BE49-F238E27FC236}">
                <a16:creationId xmlns:a16="http://schemas.microsoft.com/office/drawing/2014/main" id="{EC9FD1D9-81C4-394D-8C3B-85E5510D06B4}"/>
              </a:ext>
            </a:extLst>
          </p:cNvPr>
          <p:cNvSpPr/>
          <p:nvPr/>
        </p:nvSpPr>
        <p:spPr>
          <a:xfrm flipV="1">
            <a:off x="23475950" y="1624013"/>
            <a:ext cx="827088" cy="33575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2" name="直接连接符 301">
            <a:extLst>
              <a:ext uri="{FF2B5EF4-FFF2-40B4-BE49-F238E27FC236}">
                <a16:creationId xmlns:a16="http://schemas.microsoft.com/office/drawing/2014/main" id="{A9D51406-1799-AD43-8F5F-9A52C301B64D}"/>
              </a:ext>
            </a:extLst>
          </p:cNvPr>
          <p:cNvSpPr/>
          <p:nvPr/>
        </p:nvSpPr>
        <p:spPr>
          <a:xfrm flipV="1">
            <a:off x="14851063" y="3662363"/>
            <a:ext cx="4024312" cy="14589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3" name="直接连接符 302">
            <a:extLst>
              <a:ext uri="{FF2B5EF4-FFF2-40B4-BE49-F238E27FC236}">
                <a16:creationId xmlns:a16="http://schemas.microsoft.com/office/drawing/2014/main" id="{488DBDA1-D4D0-B048-944E-95FD6E9D6DF1}"/>
              </a:ext>
            </a:extLst>
          </p:cNvPr>
          <p:cNvSpPr/>
          <p:nvPr/>
        </p:nvSpPr>
        <p:spPr>
          <a:xfrm flipH="1">
            <a:off x="17586325" y="-1933575"/>
            <a:ext cx="803275" cy="45958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4" name="任意多边形: 形状 303">
            <a:extLst>
              <a:ext uri="{FF2B5EF4-FFF2-40B4-BE49-F238E27FC236}">
                <a16:creationId xmlns:a16="http://schemas.microsoft.com/office/drawing/2014/main" id="{98E9D2B8-D042-7842-95E0-DA904E518DF6}"/>
              </a:ext>
            </a:extLst>
          </p:cNvPr>
          <p:cNvSpPr/>
          <p:nvPr/>
        </p:nvSpPr>
        <p:spPr>
          <a:xfrm>
            <a:off x="20615275" y="5276850"/>
            <a:ext cx="69850" cy="6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5" name="任意多边形: 形状 304">
            <a:extLst>
              <a:ext uri="{FF2B5EF4-FFF2-40B4-BE49-F238E27FC236}">
                <a16:creationId xmlns:a16="http://schemas.microsoft.com/office/drawing/2014/main" id="{A3BF7919-799E-6346-8678-4C6A76EEB327}"/>
              </a:ext>
            </a:extLst>
          </p:cNvPr>
          <p:cNvSpPr/>
          <p:nvPr/>
        </p:nvSpPr>
        <p:spPr>
          <a:xfrm>
            <a:off x="21466175" y="5313363"/>
            <a:ext cx="69850" cy="6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6" name="直接连接符 305">
            <a:extLst>
              <a:ext uri="{FF2B5EF4-FFF2-40B4-BE49-F238E27FC236}">
                <a16:creationId xmlns:a16="http://schemas.microsoft.com/office/drawing/2014/main" id="{780DC8F0-BA76-AB4E-B173-7C77DBCF84E9}"/>
              </a:ext>
            </a:extLst>
          </p:cNvPr>
          <p:cNvSpPr/>
          <p:nvPr/>
        </p:nvSpPr>
        <p:spPr>
          <a:xfrm>
            <a:off x="20277138" y="4699000"/>
            <a:ext cx="361950" cy="5794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7" name="直接连接符 306">
            <a:extLst>
              <a:ext uri="{FF2B5EF4-FFF2-40B4-BE49-F238E27FC236}">
                <a16:creationId xmlns:a16="http://schemas.microsoft.com/office/drawing/2014/main" id="{E14CAF9A-2C2C-4248-8DC7-300A5312B3CA}"/>
              </a:ext>
            </a:extLst>
          </p:cNvPr>
          <p:cNvSpPr/>
          <p:nvPr/>
        </p:nvSpPr>
        <p:spPr>
          <a:xfrm>
            <a:off x="20340638" y="4627563"/>
            <a:ext cx="1182687" cy="7397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8" name="任意多边形: 形状 307">
            <a:extLst>
              <a:ext uri="{FF2B5EF4-FFF2-40B4-BE49-F238E27FC236}">
                <a16:creationId xmlns:a16="http://schemas.microsoft.com/office/drawing/2014/main" id="{AEFDB063-AF3D-A84E-ABE4-0321403B59B2}"/>
              </a:ext>
            </a:extLst>
          </p:cNvPr>
          <p:cNvSpPr/>
          <p:nvPr/>
        </p:nvSpPr>
        <p:spPr>
          <a:xfrm>
            <a:off x="20177125" y="-82550"/>
            <a:ext cx="198438" cy="206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9" name="任意多边形: 形状 308">
            <a:extLst>
              <a:ext uri="{FF2B5EF4-FFF2-40B4-BE49-F238E27FC236}">
                <a16:creationId xmlns:a16="http://schemas.microsoft.com/office/drawing/2014/main" id="{2209DBE1-C7B4-2845-A168-AC8785F9340F}"/>
              </a:ext>
            </a:extLst>
          </p:cNvPr>
          <p:cNvSpPr/>
          <p:nvPr/>
        </p:nvSpPr>
        <p:spPr>
          <a:xfrm>
            <a:off x="20208875" y="279400"/>
            <a:ext cx="150813" cy="150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0" name="任意多边形: 形状 309">
            <a:extLst>
              <a:ext uri="{FF2B5EF4-FFF2-40B4-BE49-F238E27FC236}">
                <a16:creationId xmlns:a16="http://schemas.microsoft.com/office/drawing/2014/main" id="{32AAF8AF-6DAB-9F4E-A049-49F54DFBD54A}"/>
              </a:ext>
            </a:extLst>
          </p:cNvPr>
          <p:cNvSpPr/>
          <p:nvPr/>
        </p:nvSpPr>
        <p:spPr>
          <a:xfrm>
            <a:off x="20181888" y="514350"/>
            <a:ext cx="198437" cy="204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1" name="任意多边形: 形状 310">
            <a:extLst>
              <a:ext uri="{FF2B5EF4-FFF2-40B4-BE49-F238E27FC236}">
                <a16:creationId xmlns:a16="http://schemas.microsoft.com/office/drawing/2014/main" id="{AC62CE37-30F1-5F44-B052-9A8DEB200018}"/>
              </a:ext>
            </a:extLst>
          </p:cNvPr>
          <p:cNvSpPr/>
          <p:nvPr/>
        </p:nvSpPr>
        <p:spPr>
          <a:xfrm>
            <a:off x="20204113" y="874713"/>
            <a:ext cx="150812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2" name="任意多边形: 形状 311">
            <a:extLst>
              <a:ext uri="{FF2B5EF4-FFF2-40B4-BE49-F238E27FC236}">
                <a16:creationId xmlns:a16="http://schemas.microsoft.com/office/drawing/2014/main" id="{9CA398ED-4232-964F-8FF0-B3ABCB57C1B5}"/>
              </a:ext>
            </a:extLst>
          </p:cNvPr>
          <p:cNvSpPr/>
          <p:nvPr/>
        </p:nvSpPr>
        <p:spPr>
          <a:xfrm rot="13112189">
            <a:off x="17722850" y="596741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313" name="组合 312">
            <a:extLst>
              <a:ext uri="{FF2B5EF4-FFF2-40B4-BE49-F238E27FC236}">
                <a16:creationId xmlns:a16="http://schemas.microsoft.com/office/drawing/2014/main" id="{8295167A-967A-4525-9405-B259497A8E87}"/>
              </a:ext>
            </a:extLst>
          </p:cNvPr>
          <p:cNvGrpSpPr>
            <a:grpSpLocks/>
          </p:cNvGrpSpPr>
          <p:nvPr/>
        </p:nvGrpSpPr>
        <p:grpSpPr bwMode="auto">
          <a:xfrm rot="-8487811">
            <a:off x="19662775" y="10461625"/>
            <a:ext cx="428625" cy="428625"/>
            <a:chOff x="0" y="0"/>
            <a:chExt cx="385664" cy="385664"/>
          </a:xfrm>
        </p:grpSpPr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C5B49DCA-9BAF-A446-BE53-4DA3C65CD7FD}"/>
                </a:ext>
              </a:extLst>
            </p:cNvPr>
            <p:cNvSpPr/>
            <p:nvPr/>
          </p:nvSpPr>
          <p:spPr>
            <a:xfrm>
              <a:off x="72847" y="72848"/>
              <a:ext cx="239969" cy="23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90879C7C-0E30-7849-82C6-BC568B3FE925}"/>
                </a:ext>
              </a:extLst>
            </p:cNvPr>
            <p:cNvSpPr/>
            <p:nvPr/>
          </p:nvSpPr>
          <p:spPr>
            <a:xfrm>
              <a:off x="0" y="0"/>
              <a:ext cx="385664" cy="38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6" name="任意多边形: 形状 315">
            <a:extLst>
              <a:ext uri="{FF2B5EF4-FFF2-40B4-BE49-F238E27FC236}">
                <a16:creationId xmlns:a16="http://schemas.microsoft.com/office/drawing/2014/main" id="{7457C3D8-D74F-A641-B9B4-6AB9B8EF4DE2}"/>
              </a:ext>
            </a:extLst>
          </p:cNvPr>
          <p:cNvSpPr/>
          <p:nvPr/>
        </p:nvSpPr>
        <p:spPr>
          <a:xfrm rot="13112189">
            <a:off x="16097250" y="10945813"/>
            <a:ext cx="268288" cy="2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7" name="任意多边形: 形状 316">
            <a:extLst>
              <a:ext uri="{FF2B5EF4-FFF2-40B4-BE49-F238E27FC236}">
                <a16:creationId xmlns:a16="http://schemas.microsoft.com/office/drawing/2014/main" id="{7116B08F-85D4-D645-8A34-1E5EBA2F603A}"/>
              </a:ext>
            </a:extLst>
          </p:cNvPr>
          <p:cNvSpPr/>
          <p:nvPr/>
        </p:nvSpPr>
        <p:spPr>
          <a:xfrm rot="13112189">
            <a:off x="17714913" y="9469438"/>
            <a:ext cx="268287" cy="268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8" name="任意多边形: 形状 317">
            <a:extLst>
              <a:ext uri="{FF2B5EF4-FFF2-40B4-BE49-F238E27FC236}">
                <a16:creationId xmlns:a16="http://schemas.microsoft.com/office/drawing/2014/main" id="{B7D3C7C8-9155-4E44-AE4F-311DDD1DCA8C}"/>
              </a:ext>
            </a:extLst>
          </p:cNvPr>
          <p:cNvSpPr/>
          <p:nvPr/>
        </p:nvSpPr>
        <p:spPr>
          <a:xfrm rot="13112189">
            <a:off x="19218275" y="9224963"/>
            <a:ext cx="239713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9" name="任意多边形: 形状 318">
            <a:extLst>
              <a:ext uri="{FF2B5EF4-FFF2-40B4-BE49-F238E27FC236}">
                <a16:creationId xmlns:a16="http://schemas.microsoft.com/office/drawing/2014/main" id="{7E347E5C-3168-354D-9F0B-25CF3146393A}"/>
              </a:ext>
            </a:extLst>
          </p:cNvPr>
          <p:cNvSpPr/>
          <p:nvPr/>
        </p:nvSpPr>
        <p:spPr>
          <a:xfrm rot="13112189">
            <a:off x="12541250" y="4724400"/>
            <a:ext cx="428625" cy="42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0" name="直接连接符 319">
            <a:extLst>
              <a:ext uri="{FF2B5EF4-FFF2-40B4-BE49-F238E27FC236}">
                <a16:creationId xmlns:a16="http://schemas.microsoft.com/office/drawing/2014/main" id="{CB7F993F-2D39-DA48-999B-3C39B9070F12}"/>
              </a:ext>
            </a:extLst>
          </p:cNvPr>
          <p:cNvSpPr/>
          <p:nvPr/>
        </p:nvSpPr>
        <p:spPr>
          <a:xfrm rot="13112189" flipH="1">
            <a:off x="13004800" y="4479925"/>
            <a:ext cx="5026025" cy="22574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1" name="直接连接符 320">
            <a:extLst>
              <a:ext uri="{FF2B5EF4-FFF2-40B4-BE49-F238E27FC236}">
                <a16:creationId xmlns:a16="http://schemas.microsoft.com/office/drawing/2014/main" id="{59D50B62-FB23-1940-A2EA-5C08D56A6DB7}"/>
              </a:ext>
            </a:extLst>
          </p:cNvPr>
          <p:cNvSpPr/>
          <p:nvPr/>
        </p:nvSpPr>
        <p:spPr>
          <a:xfrm rot="13112189">
            <a:off x="17145000" y="6540500"/>
            <a:ext cx="1739900" cy="27019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2" name="直接连接符 321">
            <a:extLst>
              <a:ext uri="{FF2B5EF4-FFF2-40B4-BE49-F238E27FC236}">
                <a16:creationId xmlns:a16="http://schemas.microsoft.com/office/drawing/2014/main" id="{2EA030ED-9399-5544-8FC4-C213A1C02FB6}"/>
              </a:ext>
            </a:extLst>
          </p:cNvPr>
          <p:cNvSpPr/>
          <p:nvPr/>
        </p:nvSpPr>
        <p:spPr>
          <a:xfrm rot="13112189">
            <a:off x="16544925" y="6094413"/>
            <a:ext cx="1466850" cy="50053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3" name="直接连接符 322">
            <a:extLst>
              <a:ext uri="{FF2B5EF4-FFF2-40B4-BE49-F238E27FC236}">
                <a16:creationId xmlns:a16="http://schemas.microsoft.com/office/drawing/2014/main" id="{B512AA20-3C2A-3744-BF98-25ADDA167343}"/>
              </a:ext>
            </a:extLst>
          </p:cNvPr>
          <p:cNvSpPr/>
          <p:nvPr/>
        </p:nvSpPr>
        <p:spPr>
          <a:xfrm rot="13112189">
            <a:off x="16929100" y="7223125"/>
            <a:ext cx="4065588" cy="22383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4" name="任意多边形: 形状 323">
            <a:extLst>
              <a:ext uri="{FF2B5EF4-FFF2-40B4-BE49-F238E27FC236}">
                <a16:creationId xmlns:a16="http://schemas.microsoft.com/office/drawing/2014/main" id="{705B00DC-5487-CC4E-99A9-9D3CDBAF5F38}"/>
              </a:ext>
            </a:extLst>
          </p:cNvPr>
          <p:cNvSpPr/>
          <p:nvPr/>
        </p:nvSpPr>
        <p:spPr>
          <a:xfrm rot="13112189">
            <a:off x="19346863" y="9559925"/>
            <a:ext cx="360362" cy="36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2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2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2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2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2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2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2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2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2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2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2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2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2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2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2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2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2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2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2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2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2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2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2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2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2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2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2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2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2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2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2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2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2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2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2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2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2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2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2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2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2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2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2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2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2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2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2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2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2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2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2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2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2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2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2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2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2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2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2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2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2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2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2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2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2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2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2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2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2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2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2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2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2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2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2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2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2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2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2BCB872-4AAA-2440-8EC1-AF5AFEE4FE93}"/>
              </a:ext>
            </a:extLst>
          </p:cNvPr>
          <p:cNvSpPr/>
          <p:nvPr/>
        </p:nvSpPr>
        <p:spPr>
          <a:xfrm>
            <a:off x="3398838" y="11436350"/>
            <a:ext cx="18203862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74CDD2-E8D1-4E49-B180-276A88FB784B}"/>
              </a:ext>
            </a:extLst>
          </p:cNvPr>
          <p:cNvSpPr/>
          <p:nvPr/>
        </p:nvSpPr>
        <p:spPr>
          <a:xfrm>
            <a:off x="3540125" y="10790238"/>
            <a:ext cx="2476500" cy="646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aphicFrame>
        <p:nvGraphicFramePr>
          <p:cNvPr id="16388" name="对象 16387">
            <a:extLst>
              <a:ext uri="{FF2B5EF4-FFF2-40B4-BE49-F238E27FC236}">
                <a16:creationId xmlns:a16="http://schemas.microsoft.com/office/drawing/2014/main" id="{04FA13D0-653A-4132-88D0-6C7EF3E856AB}"/>
              </a:ext>
            </a:extLst>
          </p:cNvPr>
          <p:cNvGraphicFramePr>
            <a:graphicFrameLocks/>
          </p:cNvGraphicFramePr>
          <p:nvPr/>
        </p:nvGraphicFramePr>
        <p:xfrm>
          <a:off x="1524000" y="3200400"/>
          <a:ext cx="20867688" cy="669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表" r:id="rId3" imgW="20870979" imgH="6686759" progId="Excel.Chart.8">
                  <p:embed followColorScheme="full"/>
                </p:oleObj>
              </mc:Choice>
              <mc:Fallback>
                <p:oleObj name="图表" r:id="rId3" imgW="20870979" imgH="6686759" progId="Excel.Chart.8">
                  <p:embed followColorScheme="full"/>
                  <p:pic>
                    <p:nvPicPr>
                      <p:cNvPr id="16388" name="对象 16387">
                        <a:extLst>
                          <a:ext uri="{FF2B5EF4-FFF2-40B4-BE49-F238E27FC236}">
                            <a16:creationId xmlns:a16="http://schemas.microsoft.com/office/drawing/2014/main" id="{04FA13D0-653A-4132-88D0-6C7EF3E856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00400"/>
                        <a:ext cx="20867688" cy="669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9" name="组合 16388">
            <a:extLst>
              <a:ext uri="{FF2B5EF4-FFF2-40B4-BE49-F238E27FC236}">
                <a16:creationId xmlns:a16="http://schemas.microsoft.com/office/drawing/2014/main" id="{712113AA-317C-44FB-9ACA-710210189FF4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-269875"/>
            <a:ext cx="15357475" cy="2670175"/>
            <a:chOff x="681043" y="6023948"/>
            <a:chExt cx="10977557" cy="1908841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EE9329A-6744-EB4E-AD14-097C2210E502}"/>
                </a:ext>
              </a:extLst>
            </p:cNvPr>
            <p:cNvSpPr/>
            <p:nvPr/>
          </p:nvSpPr>
          <p:spPr>
            <a:xfrm rot="10800000" flipV="1">
              <a:off x="5022591" y="7520834"/>
              <a:ext cx="132766" cy="13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0E629BED-D2CC-7947-A86B-DF2B4ABD10F2}"/>
                </a:ext>
              </a:extLst>
            </p:cNvPr>
            <p:cNvSpPr/>
            <p:nvPr/>
          </p:nvSpPr>
          <p:spPr>
            <a:xfrm rot="10800000" flipV="1">
              <a:off x="8290666" y="7254140"/>
              <a:ext cx="147517" cy="14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E6F23B08-5296-B645-9267-093AAA42EAFC}"/>
                </a:ext>
              </a:extLst>
            </p:cNvPr>
            <p:cNvSpPr/>
            <p:nvPr/>
          </p:nvSpPr>
          <p:spPr>
            <a:xfrm rot="10800000" flipV="1">
              <a:off x="11027680" y="6538042"/>
              <a:ext cx="249645" cy="25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8A4234C-60DF-AD4B-B92B-FFD384CC322A}"/>
                </a:ext>
              </a:extLst>
            </p:cNvPr>
            <p:cNvSpPr/>
            <p:nvPr/>
          </p:nvSpPr>
          <p:spPr>
            <a:xfrm rot="10800000" flipV="1">
              <a:off x="7781165" y="7010145"/>
              <a:ext cx="330211" cy="32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直接连接符 28">
              <a:extLst>
                <a:ext uri="{FF2B5EF4-FFF2-40B4-BE49-F238E27FC236}">
                  <a16:creationId xmlns:a16="http://schemas.microsoft.com/office/drawing/2014/main" id="{62BA7945-BF1B-DD41-9E68-8BD677B82C4F}"/>
                </a:ext>
              </a:extLst>
            </p:cNvPr>
            <p:cNvSpPr/>
            <p:nvPr/>
          </p:nvSpPr>
          <p:spPr>
            <a:xfrm rot="10800000" flipH="1">
              <a:off x="11208105" y="6069343"/>
              <a:ext cx="450495" cy="56402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直接连接符 29">
              <a:extLst>
                <a:ext uri="{FF2B5EF4-FFF2-40B4-BE49-F238E27FC236}">
                  <a16:creationId xmlns:a16="http://schemas.microsoft.com/office/drawing/2014/main" id="{2DC17473-A364-8945-B22D-F781E7D50073}"/>
                </a:ext>
              </a:extLst>
            </p:cNvPr>
            <p:cNvSpPr/>
            <p:nvPr/>
          </p:nvSpPr>
          <p:spPr>
            <a:xfrm rot="10800000" flipH="1">
              <a:off x="8060313" y="6023948"/>
              <a:ext cx="1623825" cy="106904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FE7C49D2-A1E9-AB47-B9A8-A5F09D209073}"/>
                </a:ext>
              </a:extLst>
            </p:cNvPr>
            <p:cNvSpPr/>
            <p:nvPr/>
          </p:nvSpPr>
          <p:spPr>
            <a:xfrm rot="10800000" flipV="1">
              <a:off x="9113359" y="7559419"/>
              <a:ext cx="156595" cy="15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1F6908F-FCB0-284F-ACB4-8160FEC1E8D0}"/>
                </a:ext>
              </a:extLst>
            </p:cNvPr>
            <p:cNvSpPr/>
            <p:nvPr/>
          </p:nvSpPr>
          <p:spPr>
            <a:xfrm rot="10800000" flipV="1">
              <a:off x="9369813" y="6122681"/>
              <a:ext cx="139574" cy="13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C9A7EBBA-E856-2641-B673-4CD5AB6B547D}"/>
                </a:ext>
              </a:extLst>
            </p:cNvPr>
            <p:cNvSpPr/>
            <p:nvPr/>
          </p:nvSpPr>
          <p:spPr>
            <a:xfrm rot="10800000" flipV="1">
              <a:off x="5939468" y="6270214"/>
              <a:ext cx="156595" cy="15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直接连接符 33">
              <a:extLst>
                <a:ext uri="{FF2B5EF4-FFF2-40B4-BE49-F238E27FC236}">
                  <a16:creationId xmlns:a16="http://schemas.microsoft.com/office/drawing/2014/main" id="{71184978-6CF6-9648-AA03-0202ABE140D8}"/>
                </a:ext>
              </a:extLst>
            </p:cNvPr>
            <p:cNvSpPr/>
            <p:nvPr/>
          </p:nvSpPr>
          <p:spPr>
            <a:xfrm rot="10800000" flipH="1" flipV="1">
              <a:off x="5965567" y="6334901"/>
              <a:ext cx="2019852" cy="84887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直接连接符 34">
              <a:extLst>
                <a:ext uri="{FF2B5EF4-FFF2-40B4-BE49-F238E27FC236}">
                  <a16:creationId xmlns:a16="http://schemas.microsoft.com/office/drawing/2014/main" id="{260CAC16-9BF3-8E42-88F1-7946B87EC561}"/>
                </a:ext>
              </a:extLst>
            </p:cNvPr>
            <p:cNvSpPr/>
            <p:nvPr/>
          </p:nvSpPr>
          <p:spPr>
            <a:xfrm rot="10800000" flipH="1" flipV="1">
              <a:off x="7105989" y="6042106"/>
              <a:ext cx="869217" cy="118252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直接连接符 35">
              <a:extLst>
                <a:ext uri="{FF2B5EF4-FFF2-40B4-BE49-F238E27FC236}">
                  <a16:creationId xmlns:a16="http://schemas.microsoft.com/office/drawing/2014/main" id="{E395576E-B5BE-D04D-A630-ADF7022CC760}"/>
                </a:ext>
              </a:extLst>
            </p:cNvPr>
            <p:cNvSpPr/>
            <p:nvPr/>
          </p:nvSpPr>
          <p:spPr>
            <a:xfrm rot="10800000" flipH="1" flipV="1">
              <a:off x="6792798" y="6042106"/>
              <a:ext cx="1066664" cy="106677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直接连接符 36">
              <a:extLst>
                <a:ext uri="{FF2B5EF4-FFF2-40B4-BE49-F238E27FC236}">
                  <a16:creationId xmlns:a16="http://schemas.microsoft.com/office/drawing/2014/main" id="{EA1020BF-9B81-FD4C-AE3E-684E3C9E924D}"/>
                </a:ext>
              </a:extLst>
            </p:cNvPr>
            <p:cNvSpPr/>
            <p:nvPr/>
          </p:nvSpPr>
          <p:spPr>
            <a:xfrm rot="10800000" flipH="1" flipV="1">
              <a:off x="6448970" y="6122681"/>
              <a:ext cx="1527371" cy="109174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直接连接符 37">
              <a:extLst>
                <a:ext uri="{FF2B5EF4-FFF2-40B4-BE49-F238E27FC236}">
                  <a16:creationId xmlns:a16="http://schemas.microsoft.com/office/drawing/2014/main" id="{2F1E551D-AC51-1A45-AAA3-69F6D1FC1081}"/>
                </a:ext>
              </a:extLst>
            </p:cNvPr>
            <p:cNvSpPr/>
            <p:nvPr/>
          </p:nvSpPr>
          <p:spPr>
            <a:xfrm rot="10800000">
              <a:off x="7894640" y="7142924"/>
              <a:ext cx="1302691" cy="51522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D88110C1-121D-6A44-867B-CA45CE56A37E}"/>
                </a:ext>
              </a:extLst>
            </p:cNvPr>
            <p:cNvSpPr/>
            <p:nvPr/>
          </p:nvSpPr>
          <p:spPr>
            <a:xfrm rot="10800000" flipV="1">
              <a:off x="9086126" y="6270214"/>
              <a:ext cx="211063" cy="20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50871D7A-3A81-2A42-9574-F847F453F659}"/>
                </a:ext>
              </a:extLst>
            </p:cNvPr>
            <p:cNvSpPr/>
            <p:nvPr/>
          </p:nvSpPr>
          <p:spPr>
            <a:xfrm rot="10800000" flipV="1">
              <a:off x="8823998" y="6402993"/>
              <a:ext cx="249645" cy="24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E368FDE4-8CF1-2741-BA13-A2B69D4845B8}"/>
                </a:ext>
              </a:extLst>
            </p:cNvPr>
            <p:cNvSpPr/>
            <p:nvPr/>
          </p:nvSpPr>
          <p:spPr>
            <a:xfrm rot="10800000" flipV="1">
              <a:off x="5020321" y="7509485"/>
              <a:ext cx="139574" cy="13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直接连接符 41">
              <a:extLst>
                <a:ext uri="{FF2B5EF4-FFF2-40B4-BE49-F238E27FC236}">
                  <a16:creationId xmlns:a16="http://schemas.microsoft.com/office/drawing/2014/main" id="{8FC8E521-8260-7941-94D5-48B815DE6463}"/>
                </a:ext>
              </a:extLst>
            </p:cNvPr>
            <p:cNvSpPr/>
            <p:nvPr/>
          </p:nvSpPr>
          <p:spPr>
            <a:xfrm rot="10800000" flipV="1">
              <a:off x="5090676" y="6306529"/>
              <a:ext cx="962267" cy="120976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直接连接符 42">
              <a:extLst>
                <a:ext uri="{FF2B5EF4-FFF2-40B4-BE49-F238E27FC236}">
                  <a16:creationId xmlns:a16="http://schemas.microsoft.com/office/drawing/2014/main" id="{2F6BFBCE-25A0-CD4C-8F35-AE1FF649E6B3}"/>
                </a:ext>
              </a:extLst>
            </p:cNvPr>
            <p:cNvSpPr/>
            <p:nvPr/>
          </p:nvSpPr>
          <p:spPr>
            <a:xfrm rot="10800000">
              <a:off x="4687840" y="6069343"/>
              <a:ext cx="405105" cy="145149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277E21D-0ADC-A64E-85FD-74C407E95FD5}"/>
                </a:ext>
              </a:extLst>
            </p:cNvPr>
            <p:cNvSpPr/>
            <p:nvPr/>
          </p:nvSpPr>
          <p:spPr>
            <a:xfrm rot="10800000" flipV="1">
              <a:off x="7553080" y="7837460"/>
              <a:ext cx="61276" cy="6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3F834F60-D1BF-A744-8F90-8F079E4C8401}"/>
                </a:ext>
              </a:extLst>
            </p:cNvPr>
            <p:cNvSpPr/>
            <p:nvPr/>
          </p:nvSpPr>
          <p:spPr>
            <a:xfrm rot="10800000" flipV="1">
              <a:off x="6792798" y="7870372"/>
              <a:ext cx="61276" cy="6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直接连接符 45">
              <a:extLst>
                <a:ext uri="{FF2B5EF4-FFF2-40B4-BE49-F238E27FC236}">
                  <a16:creationId xmlns:a16="http://schemas.microsoft.com/office/drawing/2014/main" id="{95D8805C-B89F-884F-8B82-5BEBC412C434}"/>
                </a:ext>
              </a:extLst>
            </p:cNvPr>
            <p:cNvSpPr/>
            <p:nvPr/>
          </p:nvSpPr>
          <p:spPr>
            <a:xfrm rot="10800000" flipV="1">
              <a:off x="7593931" y="7321098"/>
              <a:ext cx="323404" cy="51749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直接连接符 46">
              <a:extLst>
                <a:ext uri="{FF2B5EF4-FFF2-40B4-BE49-F238E27FC236}">
                  <a16:creationId xmlns:a16="http://schemas.microsoft.com/office/drawing/2014/main" id="{7195B833-58EC-AD41-B354-DB56496A43AE}"/>
                </a:ext>
              </a:extLst>
            </p:cNvPr>
            <p:cNvSpPr/>
            <p:nvPr/>
          </p:nvSpPr>
          <p:spPr>
            <a:xfrm rot="10800000" flipV="1">
              <a:off x="6803012" y="7257545"/>
              <a:ext cx="1057586" cy="66049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95618B6-2051-1442-B508-E0B1DB052EAB}"/>
                </a:ext>
              </a:extLst>
            </p:cNvPr>
            <p:cNvSpPr/>
            <p:nvPr/>
          </p:nvSpPr>
          <p:spPr>
            <a:xfrm flipV="1">
              <a:off x="4749117" y="7256410"/>
              <a:ext cx="156595" cy="15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直接连接符 48">
              <a:extLst>
                <a:ext uri="{FF2B5EF4-FFF2-40B4-BE49-F238E27FC236}">
                  <a16:creationId xmlns:a16="http://schemas.microsoft.com/office/drawing/2014/main" id="{C15AAF55-E8EF-2F4E-A4A4-057ABF168E3B}"/>
                </a:ext>
              </a:extLst>
            </p:cNvPr>
            <p:cNvSpPr/>
            <p:nvPr/>
          </p:nvSpPr>
          <p:spPr>
            <a:xfrm flipH="1" flipV="1">
              <a:off x="3884438" y="6023948"/>
              <a:ext cx="912338" cy="124154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直接连接符 49">
              <a:extLst>
                <a:ext uri="{FF2B5EF4-FFF2-40B4-BE49-F238E27FC236}">
                  <a16:creationId xmlns:a16="http://schemas.microsoft.com/office/drawing/2014/main" id="{5793986F-49F7-1F44-A998-8755AB250F61}"/>
                </a:ext>
              </a:extLst>
            </p:cNvPr>
            <p:cNvSpPr/>
            <p:nvPr/>
          </p:nvSpPr>
          <p:spPr>
            <a:xfrm flipV="1">
              <a:off x="730972" y="6099984"/>
              <a:ext cx="198581" cy="61396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54567380-290C-4145-9E28-CC71E31EC2A1}"/>
                </a:ext>
              </a:extLst>
            </p:cNvPr>
            <p:cNvSpPr/>
            <p:nvPr/>
          </p:nvSpPr>
          <p:spPr>
            <a:xfrm flipV="1">
              <a:off x="681043" y="6594785"/>
              <a:ext cx="156595" cy="15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421" name="组合 16420">
              <a:extLst>
                <a:ext uri="{FF2B5EF4-FFF2-40B4-BE49-F238E27FC236}">
                  <a16:creationId xmlns:a16="http://schemas.microsoft.com/office/drawing/2014/main" id="{D209FE1B-4964-46BC-BC15-C89A0DAE9BC8}"/>
                </a:ext>
              </a:extLst>
            </p:cNvPr>
            <p:cNvGrpSpPr>
              <a:grpSpLocks/>
            </p:cNvGrpSpPr>
            <p:nvPr/>
          </p:nvGrpSpPr>
          <p:grpSpPr bwMode="auto">
            <a:xfrm rot="5652183" flipV="1">
              <a:off x="3961115" y="6269652"/>
              <a:ext cx="667766" cy="599503"/>
              <a:chOff x="6166866" y="6681248"/>
              <a:chExt cx="1440327" cy="1293088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369FE276-B91F-EF4E-B824-FC93BC739B3B}"/>
                  </a:ext>
                </a:extLst>
              </p:cNvPr>
              <p:cNvSpPr/>
              <p:nvPr/>
            </p:nvSpPr>
            <p:spPr>
              <a:xfrm>
                <a:off x="6152577" y="6669764"/>
                <a:ext cx="301083" cy="298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3E74162E-FEE0-154F-8B7E-7F83907A4666}"/>
                  </a:ext>
                </a:extLst>
              </p:cNvPr>
              <p:cNvSpPr/>
              <p:nvPr/>
            </p:nvSpPr>
            <p:spPr>
              <a:xfrm>
                <a:off x="6581972" y="6996786"/>
                <a:ext cx="455296" cy="455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C1B7D4DD-7071-FD4E-91FB-6CA6E5A8951A}"/>
                  </a:ext>
                </a:extLst>
              </p:cNvPr>
              <p:cNvSpPr/>
              <p:nvPr/>
            </p:nvSpPr>
            <p:spPr>
              <a:xfrm>
                <a:off x="7056056" y="7418007"/>
                <a:ext cx="548313" cy="540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09F4B29A-FA08-5E4B-830B-ED2B1B0D5736}"/>
                </a:ext>
              </a:extLst>
            </p:cNvPr>
            <p:cNvSpPr/>
            <p:nvPr/>
          </p:nvSpPr>
          <p:spPr>
            <a:xfrm flipV="1">
              <a:off x="1816927" y="7242792"/>
              <a:ext cx="177021" cy="18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01B62FE4-A216-914B-9460-615A78A3D9D8}"/>
                </a:ext>
              </a:extLst>
            </p:cNvPr>
            <p:cNvSpPr/>
            <p:nvPr/>
          </p:nvSpPr>
          <p:spPr>
            <a:xfrm flipV="1">
              <a:off x="1845295" y="6969290"/>
              <a:ext cx="135035" cy="13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B7EA6B75-8EF7-7946-BDBA-85A3F5CE538C}"/>
                </a:ext>
              </a:extLst>
            </p:cNvPr>
            <p:cNvSpPr/>
            <p:nvPr/>
          </p:nvSpPr>
          <p:spPr>
            <a:xfrm flipV="1">
              <a:off x="1820330" y="6710541"/>
              <a:ext cx="178156" cy="18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8E5DE096-17A2-2D4A-AD85-42ED0D573CE1}"/>
                </a:ext>
              </a:extLst>
            </p:cNvPr>
            <p:cNvSpPr/>
            <p:nvPr/>
          </p:nvSpPr>
          <p:spPr>
            <a:xfrm flipV="1">
              <a:off x="1840756" y="6435904"/>
              <a:ext cx="135035" cy="13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直接连接符 56">
              <a:extLst>
                <a:ext uri="{FF2B5EF4-FFF2-40B4-BE49-F238E27FC236}">
                  <a16:creationId xmlns:a16="http://schemas.microsoft.com/office/drawing/2014/main" id="{64BC99D6-5C8C-924F-B268-433FD048439A}"/>
                </a:ext>
              </a:extLst>
            </p:cNvPr>
            <p:cNvSpPr/>
            <p:nvPr/>
          </p:nvSpPr>
          <p:spPr>
            <a:xfrm flipV="1">
              <a:off x="1908841" y="6069343"/>
              <a:ext cx="0" cy="135729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8DEBD00D-D7E2-AF4D-87B5-7A786F15521C}"/>
              </a:ext>
            </a:extLst>
          </p:cNvPr>
          <p:cNvSpPr/>
          <p:nvPr/>
        </p:nvSpPr>
        <p:spPr>
          <a:xfrm>
            <a:off x="10863263" y="10191750"/>
            <a:ext cx="2224087" cy="904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C31E1E43-F072-4248-8069-1CCF1FB6AAF5}"/>
              </a:ext>
            </a:extLst>
          </p:cNvPr>
          <p:cNvCxnSpPr/>
          <p:nvPr/>
        </p:nvCxnSpPr>
        <p:spPr>
          <a:xfrm>
            <a:off x="17760950" y="10191750"/>
            <a:ext cx="204152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ACE067B0-27C8-364D-B846-73AA89C88F1A}"/>
              </a:ext>
            </a:extLst>
          </p:cNvPr>
          <p:cNvSpPr/>
          <p:nvPr/>
        </p:nvSpPr>
        <p:spPr>
          <a:xfrm>
            <a:off x="11388725" y="9618663"/>
            <a:ext cx="11398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2015</a:t>
            </a:r>
            <a:endParaRPr lang="zh-CN" altLang="en-US" sz="3600" kern="0" dirty="0">
              <a:solidFill>
                <a:schemeClr val="bg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DA8DBA1-1FF5-4541-8039-5C039F49C259}"/>
              </a:ext>
            </a:extLst>
          </p:cNvPr>
          <p:cNvSpPr/>
          <p:nvPr/>
        </p:nvSpPr>
        <p:spPr>
          <a:xfrm>
            <a:off x="18211800" y="9618663"/>
            <a:ext cx="11398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2016</a:t>
            </a:r>
            <a:endParaRPr lang="zh-CN" altLang="en-US" sz="3600" kern="0" dirty="0">
              <a:solidFill>
                <a:schemeClr val="bg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1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269C5F82-419F-4550-8908-87E667561494}"/>
              </a:ext>
            </a:extLst>
          </p:cNvPr>
          <p:cNvGrpSpPr>
            <a:grpSpLocks/>
          </p:cNvGrpSpPr>
          <p:nvPr/>
        </p:nvGrpSpPr>
        <p:grpSpPr bwMode="auto">
          <a:xfrm>
            <a:off x="18934113" y="7094538"/>
            <a:ext cx="6948487" cy="7305675"/>
            <a:chOff x="18933582" y="7094856"/>
            <a:chExt cx="6948474" cy="7305341"/>
          </a:xfrm>
        </p:grpSpPr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1C4B8DD5-E65A-BC4B-913E-ED92A9B1E59D}"/>
                </a:ext>
              </a:extLst>
            </p:cNvPr>
            <p:cNvSpPr/>
            <p:nvPr/>
          </p:nvSpPr>
          <p:spPr>
            <a:xfrm rot="17944052">
              <a:off x="25098628" y="7422658"/>
              <a:ext cx="92071" cy="9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D8DF6935-5084-D741-963A-29B71C7560A4}"/>
                </a:ext>
              </a:extLst>
            </p:cNvPr>
            <p:cNvSpPr/>
            <p:nvPr/>
          </p:nvSpPr>
          <p:spPr>
            <a:xfrm rot="17944052">
              <a:off x="22994400" y="8691807"/>
              <a:ext cx="36510" cy="3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50999A7D-7083-BF4E-B4F7-CFDE07210033}"/>
                </a:ext>
              </a:extLst>
            </p:cNvPr>
            <p:cNvSpPr/>
            <p:nvPr/>
          </p:nvSpPr>
          <p:spPr>
            <a:xfrm rot="17944052">
              <a:off x="23838952" y="8363206"/>
              <a:ext cx="193666" cy="19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27AF8C10-088E-AE48-A291-E9F266CAF5DD}"/>
                </a:ext>
              </a:extLst>
            </p:cNvPr>
            <p:cNvSpPr/>
            <p:nvPr/>
          </p:nvSpPr>
          <p:spPr>
            <a:xfrm rot="17944052">
              <a:off x="25382791" y="8111600"/>
              <a:ext cx="14763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CC46602D-8001-E541-A19D-A32164273A60}"/>
                </a:ext>
              </a:extLst>
            </p:cNvPr>
            <p:cNvSpPr/>
            <p:nvPr/>
          </p:nvSpPr>
          <p:spPr>
            <a:xfrm rot="17944052">
              <a:off x="23954043" y="9316458"/>
              <a:ext cx="82546" cy="8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ED3D0B31-E6A3-F146-BF26-DC693C57A1DE}"/>
                </a:ext>
              </a:extLst>
            </p:cNvPr>
            <p:cNvSpPr/>
            <p:nvPr/>
          </p:nvSpPr>
          <p:spPr>
            <a:xfrm rot="17944052">
              <a:off x="24616825" y="10318917"/>
              <a:ext cx="146043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254EE21C-87BB-A046-BD1A-9EB5351B9E01}"/>
                </a:ext>
              </a:extLst>
            </p:cNvPr>
            <p:cNvSpPr/>
            <p:nvPr/>
          </p:nvSpPr>
          <p:spPr>
            <a:xfrm rot="17944052">
              <a:off x="25493122" y="9302965"/>
              <a:ext cx="90484" cy="9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99633043-90AC-7841-8E6E-EE042D3A77C9}"/>
                </a:ext>
              </a:extLst>
            </p:cNvPr>
            <p:cNvSpPr/>
            <p:nvPr/>
          </p:nvSpPr>
          <p:spPr>
            <a:xfrm rot="17944052">
              <a:off x="23727031" y="7936985"/>
              <a:ext cx="82546" cy="8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2" name="直接连接符 311">
              <a:extLst>
                <a:ext uri="{FF2B5EF4-FFF2-40B4-BE49-F238E27FC236}">
                  <a16:creationId xmlns:a16="http://schemas.microsoft.com/office/drawing/2014/main" id="{DF2F1EAC-8010-3048-BBEF-D3D33D0C4B1A}"/>
                </a:ext>
              </a:extLst>
            </p:cNvPr>
            <p:cNvSpPr/>
            <p:nvPr/>
          </p:nvSpPr>
          <p:spPr>
            <a:xfrm flipH="1">
              <a:off x="24018334" y="8204467"/>
              <a:ext cx="1406522" cy="23811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0057F961-45F1-4246-9DB1-0D75301C182C}"/>
                </a:ext>
              </a:extLst>
            </p:cNvPr>
            <p:cNvSpPr/>
            <p:nvPr/>
          </p:nvSpPr>
          <p:spPr>
            <a:xfrm rot="17944052">
              <a:off x="25072436" y="7394876"/>
              <a:ext cx="146043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直接连接符 313">
              <a:extLst>
                <a:ext uri="{FF2B5EF4-FFF2-40B4-BE49-F238E27FC236}">
                  <a16:creationId xmlns:a16="http://schemas.microsoft.com/office/drawing/2014/main" id="{E9860278-662A-1F4C-9968-057C1D983DFC}"/>
                </a:ext>
              </a:extLst>
            </p:cNvPr>
            <p:cNvSpPr/>
            <p:nvPr/>
          </p:nvSpPr>
          <p:spPr>
            <a:xfrm flipH="1" flipV="1">
              <a:off x="24002460" y="8491792"/>
              <a:ext cx="1493835" cy="83022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5" name="直接连接符 314">
              <a:extLst>
                <a:ext uri="{FF2B5EF4-FFF2-40B4-BE49-F238E27FC236}">
                  <a16:creationId xmlns:a16="http://schemas.microsoft.com/office/drawing/2014/main" id="{E94BE132-716A-CC43-950C-DA10F15C1BD8}"/>
                </a:ext>
              </a:extLst>
            </p:cNvPr>
            <p:cNvSpPr/>
            <p:nvPr/>
          </p:nvSpPr>
          <p:spPr>
            <a:xfrm flipV="1">
              <a:off x="23005511" y="8463218"/>
              <a:ext cx="850898" cy="24287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6" name="直接连接符 315">
              <a:extLst>
                <a:ext uri="{FF2B5EF4-FFF2-40B4-BE49-F238E27FC236}">
                  <a16:creationId xmlns:a16="http://schemas.microsoft.com/office/drawing/2014/main" id="{22178C30-2318-FD40-9E30-BA658D584C1F}"/>
                </a:ext>
              </a:extLst>
            </p:cNvPr>
            <p:cNvSpPr/>
            <p:nvPr/>
          </p:nvSpPr>
          <p:spPr>
            <a:xfrm flipH="1" flipV="1">
              <a:off x="23931023" y="8412421"/>
              <a:ext cx="65087" cy="93499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直接连接符 316">
              <a:extLst>
                <a:ext uri="{FF2B5EF4-FFF2-40B4-BE49-F238E27FC236}">
                  <a16:creationId xmlns:a16="http://schemas.microsoft.com/office/drawing/2014/main" id="{803E7ED2-4F01-D446-9B60-DA0CBFA98FA6}"/>
                </a:ext>
              </a:extLst>
            </p:cNvPr>
            <p:cNvSpPr/>
            <p:nvPr/>
          </p:nvSpPr>
          <p:spPr>
            <a:xfrm flipH="1" flipV="1">
              <a:off x="23780210" y="8013976"/>
              <a:ext cx="900111" cy="238431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8" name="直接连接符 317">
              <a:extLst>
                <a:ext uri="{FF2B5EF4-FFF2-40B4-BE49-F238E27FC236}">
                  <a16:creationId xmlns:a16="http://schemas.microsoft.com/office/drawing/2014/main" id="{18A59AC8-8829-D44D-9025-B494DB0D1E3A}"/>
                </a:ext>
              </a:extLst>
            </p:cNvPr>
            <p:cNvSpPr/>
            <p:nvPr/>
          </p:nvSpPr>
          <p:spPr>
            <a:xfrm flipH="1">
              <a:off x="23924673" y="7469489"/>
              <a:ext cx="1216023" cy="98738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9" name="直接连接符 318">
              <a:extLst>
                <a:ext uri="{FF2B5EF4-FFF2-40B4-BE49-F238E27FC236}">
                  <a16:creationId xmlns:a16="http://schemas.microsoft.com/office/drawing/2014/main" id="{030819E3-08A1-9C41-A263-C03347F1E2E6}"/>
                </a:ext>
              </a:extLst>
            </p:cNvPr>
            <p:cNvSpPr/>
            <p:nvPr/>
          </p:nvSpPr>
          <p:spPr>
            <a:xfrm flipV="1">
              <a:off x="25526457" y="7094856"/>
              <a:ext cx="355599" cy="220969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271FCBB9-8F33-E947-A97F-1ECA3C5088C1}"/>
                </a:ext>
              </a:extLst>
            </p:cNvPr>
            <p:cNvSpPr/>
            <p:nvPr/>
          </p:nvSpPr>
          <p:spPr>
            <a:xfrm rot="21342982">
              <a:off x="21591052" y="13025485"/>
              <a:ext cx="92075" cy="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43EDBDEF-DD43-EC40-A895-5B6E487914E4}"/>
                </a:ext>
              </a:extLst>
            </p:cNvPr>
            <p:cNvSpPr/>
            <p:nvPr/>
          </p:nvSpPr>
          <p:spPr>
            <a:xfrm rot="21342982">
              <a:off x="20046417" y="12511158"/>
              <a:ext cx="192088" cy="19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DB1C7B6B-7654-9B46-B156-0A5B3BA8A12E}"/>
                </a:ext>
              </a:extLst>
            </p:cNvPr>
            <p:cNvSpPr/>
            <p:nvPr/>
          </p:nvSpPr>
          <p:spPr>
            <a:xfrm rot="21342982">
              <a:off x="21135440" y="13652518"/>
              <a:ext cx="146050" cy="14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F1447450-58A8-264F-BC1B-1E46A1EE8F08}"/>
                </a:ext>
              </a:extLst>
            </p:cNvPr>
            <p:cNvSpPr/>
            <p:nvPr/>
          </p:nvSpPr>
          <p:spPr>
            <a:xfrm rot="21342982">
              <a:off x="19386018" y="13109618"/>
              <a:ext cx="80963" cy="8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F6A4A5B8-0EDC-CB47-9D1F-8B573DF8583A}"/>
                </a:ext>
              </a:extLst>
            </p:cNvPr>
            <p:cNvSpPr/>
            <p:nvPr/>
          </p:nvSpPr>
          <p:spPr>
            <a:xfrm rot="21342982">
              <a:off x="23003924" y="13787450"/>
              <a:ext cx="193675" cy="19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D6B1125C-2BD7-6643-BF85-651A1AAC1EB5}"/>
                </a:ext>
              </a:extLst>
            </p:cNvPr>
            <p:cNvSpPr/>
            <p:nvPr/>
          </p:nvSpPr>
          <p:spPr>
            <a:xfrm rot="21342982">
              <a:off x="20413129" y="12161924"/>
              <a:ext cx="82550" cy="8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6" name="直接连接符 325">
              <a:extLst>
                <a:ext uri="{FF2B5EF4-FFF2-40B4-BE49-F238E27FC236}">
                  <a16:creationId xmlns:a16="http://schemas.microsoft.com/office/drawing/2014/main" id="{2D300B17-A455-AB44-90C4-8A8BFF5D3086}"/>
                </a:ext>
              </a:extLst>
            </p:cNvPr>
            <p:cNvSpPr/>
            <p:nvPr/>
          </p:nvSpPr>
          <p:spPr>
            <a:xfrm flipH="1" flipV="1">
              <a:off x="20203580" y="12665138"/>
              <a:ext cx="971548" cy="104452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96EF67EB-96EB-3E40-8832-A52786BB6215}"/>
                </a:ext>
              </a:extLst>
            </p:cNvPr>
            <p:cNvSpPr/>
            <p:nvPr/>
          </p:nvSpPr>
          <p:spPr>
            <a:xfrm rot="21342982">
              <a:off x="21564064" y="12998498"/>
              <a:ext cx="146050" cy="14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8" name="直接连接符 327">
              <a:extLst>
                <a:ext uri="{FF2B5EF4-FFF2-40B4-BE49-F238E27FC236}">
                  <a16:creationId xmlns:a16="http://schemas.microsoft.com/office/drawing/2014/main" id="{17277A24-E686-CC49-A59F-D7F0810DE5F7}"/>
                </a:ext>
              </a:extLst>
            </p:cNvPr>
            <p:cNvSpPr/>
            <p:nvPr/>
          </p:nvSpPr>
          <p:spPr>
            <a:xfrm flipH="1" flipV="1">
              <a:off x="20152780" y="12681013"/>
              <a:ext cx="128587" cy="170489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9" name="直接连接符 328">
              <a:extLst>
                <a:ext uri="{FF2B5EF4-FFF2-40B4-BE49-F238E27FC236}">
                  <a16:creationId xmlns:a16="http://schemas.microsoft.com/office/drawing/2014/main" id="{582BEA67-96A9-E846-BDAF-12AB30CE37CF}"/>
                </a:ext>
              </a:extLst>
            </p:cNvPr>
            <p:cNvSpPr/>
            <p:nvPr/>
          </p:nvSpPr>
          <p:spPr>
            <a:xfrm>
              <a:off x="19427293" y="11965083"/>
              <a:ext cx="669924" cy="57782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0" name="直接连接符 329">
              <a:extLst>
                <a:ext uri="{FF2B5EF4-FFF2-40B4-BE49-F238E27FC236}">
                  <a16:creationId xmlns:a16="http://schemas.microsoft.com/office/drawing/2014/main" id="{88D496C8-BD96-DB4F-9CFB-7794DD139442}"/>
                </a:ext>
              </a:extLst>
            </p:cNvPr>
            <p:cNvSpPr/>
            <p:nvPr/>
          </p:nvSpPr>
          <p:spPr>
            <a:xfrm flipV="1">
              <a:off x="19435231" y="12577830"/>
              <a:ext cx="744536" cy="56829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1" name="直接连接符 330">
              <a:extLst>
                <a:ext uri="{FF2B5EF4-FFF2-40B4-BE49-F238E27FC236}">
                  <a16:creationId xmlns:a16="http://schemas.microsoft.com/office/drawing/2014/main" id="{B25A91C6-4139-9545-B6E6-A98F2C269626}"/>
                </a:ext>
              </a:extLst>
            </p:cNvPr>
            <p:cNvSpPr/>
            <p:nvPr/>
          </p:nvSpPr>
          <p:spPr>
            <a:xfrm flipV="1">
              <a:off x="18933582" y="12231771"/>
              <a:ext cx="1495422" cy="206365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2" name="直接连接符 331">
              <a:extLst>
                <a:ext uri="{FF2B5EF4-FFF2-40B4-BE49-F238E27FC236}">
                  <a16:creationId xmlns:a16="http://schemas.microsoft.com/office/drawing/2014/main" id="{9B64BFE2-C989-E249-9E6F-3C13A2827E19}"/>
                </a:ext>
              </a:extLst>
            </p:cNvPr>
            <p:cNvSpPr/>
            <p:nvPr/>
          </p:nvSpPr>
          <p:spPr>
            <a:xfrm flipH="1">
              <a:off x="21646614" y="11063425"/>
              <a:ext cx="1176336" cy="201127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3" name="直接连接符 332">
              <a:extLst>
                <a:ext uri="{FF2B5EF4-FFF2-40B4-BE49-F238E27FC236}">
                  <a16:creationId xmlns:a16="http://schemas.microsoft.com/office/drawing/2014/main" id="{D7899CB5-19B2-A84C-B09D-B21ED044B5E0}"/>
                </a:ext>
              </a:extLst>
            </p:cNvPr>
            <p:cNvSpPr/>
            <p:nvPr/>
          </p:nvSpPr>
          <p:spPr>
            <a:xfrm flipH="1" flipV="1">
              <a:off x="20140080" y="12595292"/>
              <a:ext cx="1492247" cy="47464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4" name="直接连接符 333">
              <a:extLst>
                <a:ext uri="{FF2B5EF4-FFF2-40B4-BE49-F238E27FC236}">
                  <a16:creationId xmlns:a16="http://schemas.microsoft.com/office/drawing/2014/main" id="{E02939B2-744B-F74B-BA45-79CE1E9A7D77}"/>
                </a:ext>
              </a:extLst>
            </p:cNvPr>
            <p:cNvSpPr/>
            <p:nvPr/>
          </p:nvSpPr>
          <p:spPr>
            <a:xfrm flipH="1" flipV="1">
              <a:off x="21646614" y="13071520"/>
              <a:ext cx="1384297" cy="76990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27327092-2AD7-C346-B733-FE5164C95B29}"/>
                </a:ext>
              </a:extLst>
            </p:cNvPr>
            <p:cNvSpPr/>
            <p:nvPr/>
          </p:nvSpPr>
          <p:spPr>
            <a:xfrm rot="21342982">
              <a:off x="22800725" y="10980878"/>
              <a:ext cx="146050" cy="14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7516" name="组合 17515">
              <a:extLst>
                <a:ext uri="{FF2B5EF4-FFF2-40B4-BE49-F238E27FC236}">
                  <a16:creationId xmlns:a16="http://schemas.microsoft.com/office/drawing/2014/main" id="{061D98C6-719D-44E6-99DC-A5B455386DE7}"/>
                </a:ext>
              </a:extLst>
            </p:cNvPr>
            <p:cNvGrpSpPr>
              <a:grpSpLocks/>
            </p:cNvGrpSpPr>
            <p:nvPr/>
          </p:nvGrpSpPr>
          <p:grpSpPr bwMode="auto">
            <a:xfrm rot="-257018">
              <a:off x="21361982" y="10276926"/>
              <a:ext cx="146415" cy="146415"/>
              <a:chOff x="0" y="0"/>
              <a:chExt cx="146413" cy="146413"/>
            </a:xfrm>
          </p:grpSpPr>
          <p:sp>
            <p:nvSpPr>
              <p:cNvPr id="336" name="任意多边形: 形状 335">
                <a:extLst>
                  <a:ext uri="{FF2B5EF4-FFF2-40B4-BE49-F238E27FC236}">
                    <a16:creationId xmlns:a16="http://schemas.microsoft.com/office/drawing/2014/main" id="{778C8F0A-392A-6A4E-B90A-1257D1899785}"/>
                  </a:ext>
                </a:extLst>
              </p:cNvPr>
              <p:cNvSpPr/>
              <p:nvPr/>
            </p:nvSpPr>
            <p:spPr>
              <a:xfrm>
                <a:off x="27416" y="27728"/>
                <a:ext cx="92074" cy="92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7" name="任意多边形: 形状 336">
                <a:extLst>
                  <a:ext uri="{FF2B5EF4-FFF2-40B4-BE49-F238E27FC236}">
                    <a16:creationId xmlns:a16="http://schemas.microsoft.com/office/drawing/2014/main" id="{20F9575A-65D8-BD4B-B0C5-C8A91DB01E25}"/>
                  </a:ext>
                </a:extLst>
              </p:cNvPr>
              <p:cNvSpPr/>
              <p:nvPr/>
            </p:nvSpPr>
            <p:spPr>
              <a:xfrm>
                <a:off x="429" y="742"/>
                <a:ext cx="146048" cy="1460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67FAAD1A-2CD6-C842-BA9C-83511FBB4F5A}"/>
                </a:ext>
              </a:extLst>
            </p:cNvPr>
            <p:cNvSpPr/>
            <p:nvPr/>
          </p:nvSpPr>
          <p:spPr>
            <a:xfrm rot="21342982">
              <a:off x="24243759" y="9369639"/>
              <a:ext cx="82550" cy="8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A7302A42-CF64-B84F-8615-29AD78A801E9}"/>
                </a:ext>
              </a:extLst>
            </p:cNvPr>
            <p:cNvSpPr/>
            <p:nvPr/>
          </p:nvSpPr>
          <p:spPr>
            <a:xfrm rot="21342982">
              <a:off x="22208588" y="9356940"/>
              <a:ext cx="92075" cy="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1" name="任意多边形: 形状 340">
              <a:extLst>
                <a:ext uri="{FF2B5EF4-FFF2-40B4-BE49-F238E27FC236}">
                  <a16:creationId xmlns:a16="http://schemas.microsoft.com/office/drawing/2014/main" id="{7F0B946A-8477-244E-A32E-8C3F71D1D06C}"/>
                </a:ext>
              </a:extLst>
            </p:cNvPr>
            <p:cNvSpPr/>
            <p:nvPr/>
          </p:nvSpPr>
          <p:spPr>
            <a:xfrm rot="21342982">
              <a:off x="22146676" y="10101444"/>
              <a:ext cx="90487" cy="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B80DDC05-0E63-EC4E-BB9B-3962AF0B1DEF}"/>
                </a:ext>
              </a:extLst>
            </p:cNvPr>
            <p:cNvSpPr/>
            <p:nvPr/>
          </p:nvSpPr>
          <p:spPr>
            <a:xfrm rot="21342982">
              <a:off x="21838702" y="10517350"/>
              <a:ext cx="80962" cy="8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2351595B-EAA6-BD4B-AABA-C78B8AC4AF5B}"/>
                </a:ext>
              </a:extLst>
            </p:cNvPr>
            <p:cNvSpPr/>
            <p:nvPr/>
          </p:nvSpPr>
          <p:spPr>
            <a:xfrm rot="21342982">
              <a:off x="24477122" y="10060170"/>
              <a:ext cx="146050" cy="147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E911CB7D-B394-2044-B28B-D6C1576C4BA2}"/>
                </a:ext>
              </a:extLst>
            </p:cNvPr>
            <p:cNvSpPr/>
            <p:nvPr/>
          </p:nvSpPr>
          <p:spPr>
            <a:xfrm rot="21342982">
              <a:off x="24218359" y="12504809"/>
              <a:ext cx="80963" cy="8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CA0B2F45-0745-9C42-A132-2C23D717196B}"/>
                </a:ext>
              </a:extLst>
            </p:cNvPr>
            <p:cNvSpPr/>
            <p:nvPr/>
          </p:nvSpPr>
          <p:spPr>
            <a:xfrm rot="21342982">
              <a:off x="23261099" y="12906427"/>
              <a:ext cx="82550" cy="8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5C752975-9104-7F4E-967A-C88F97202662}"/>
                </a:ext>
              </a:extLst>
            </p:cNvPr>
            <p:cNvSpPr/>
            <p:nvPr/>
          </p:nvSpPr>
          <p:spPr>
            <a:xfrm rot="21342982">
              <a:off x="22348288" y="14162083"/>
              <a:ext cx="92075" cy="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F41234F8-F95A-7346-BF98-6661A54C1E13}"/>
                </a:ext>
              </a:extLst>
            </p:cNvPr>
            <p:cNvSpPr/>
            <p:nvPr/>
          </p:nvSpPr>
          <p:spPr>
            <a:xfrm rot="21342982">
              <a:off x="22146676" y="13335033"/>
              <a:ext cx="80962" cy="8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92A68A18-079A-4541-ADE4-5AC69419E63D}"/>
                </a:ext>
              </a:extLst>
            </p:cNvPr>
            <p:cNvSpPr/>
            <p:nvPr/>
          </p:nvSpPr>
          <p:spPr>
            <a:xfrm rot="21342982">
              <a:off x="24599358" y="11357098"/>
              <a:ext cx="92075" cy="9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9" name="直接连接符 348">
              <a:extLst>
                <a:ext uri="{FF2B5EF4-FFF2-40B4-BE49-F238E27FC236}">
                  <a16:creationId xmlns:a16="http://schemas.microsoft.com/office/drawing/2014/main" id="{97C5AD9A-33FB-4A4D-ABF0-214CC93A18E0}"/>
                </a:ext>
              </a:extLst>
            </p:cNvPr>
            <p:cNvSpPr/>
            <p:nvPr/>
          </p:nvSpPr>
          <p:spPr>
            <a:xfrm flipH="1">
              <a:off x="23113461" y="12966750"/>
              <a:ext cx="184150" cy="84927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0" name="直接连接符 349">
              <a:extLst>
                <a:ext uri="{FF2B5EF4-FFF2-40B4-BE49-F238E27FC236}">
                  <a16:creationId xmlns:a16="http://schemas.microsoft.com/office/drawing/2014/main" id="{500FFBE6-FD64-3544-B4BC-0386C5A3FAD6}"/>
                </a:ext>
              </a:extLst>
            </p:cNvPr>
            <p:cNvSpPr/>
            <p:nvPr/>
          </p:nvSpPr>
          <p:spPr>
            <a:xfrm flipH="1">
              <a:off x="23086474" y="11444407"/>
              <a:ext cx="1543047" cy="247003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1" name="直接连接符 350">
              <a:extLst>
                <a:ext uri="{FF2B5EF4-FFF2-40B4-BE49-F238E27FC236}">
                  <a16:creationId xmlns:a16="http://schemas.microsoft.com/office/drawing/2014/main" id="{36F0493B-E981-F44A-9CA0-781CBC7E12B2}"/>
                </a:ext>
              </a:extLst>
            </p:cNvPr>
            <p:cNvSpPr/>
            <p:nvPr/>
          </p:nvSpPr>
          <p:spPr>
            <a:xfrm flipH="1">
              <a:off x="23148386" y="12547669"/>
              <a:ext cx="1112836" cy="129375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2" name="直接连接符 351">
              <a:extLst>
                <a:ext uri="{FF2B5EF4-FFF2-40B4-BE49-F238E27FC236}">
                  <a16:creationId xmlns:a16="http://schemas.microsoft.com/office/drawing/2014/main" id="{55F16D73-8A93-564F-81CE-1F817069922B}"/>
                </a:ext>
              </a:extLst>
            </p:cNvPr>
            <p:cNvSpPr/>
            <p:nvPr/>
          </p:nvSpPr>
          <p:spPr>
            <a:xfrm>
              <a:off x="22283201" y="11942859"/>
              <a:ext cx="785811" cy="192554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4BB32C45-0FB8-3846-918B-B038544A80F9}"/>
                </a:ext>
              </a:extLst>
            </p:cNvPr>
            <p:cNvSpPr/>
            <p:nvPr/>
          </p:nvSpPr>
          <p:spPr>
            <a:xfrm rot="21342982">
              <a:off x="22256213" y="11920635"/>
              <a:ext cx="90488" cy="9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4" name="直接连接符 353">
              <a:extLst>
                <a:ext uri="{FF2B5EF4-FFF2-40B4-BE49-F238E27FC236}">
                  <a16:creationId xmlns:a16="http://schemas.microsoft.com/office/drawing/2014/main" id="{CA53D6C5-F906-6241-B7B1-819A0EBBA3C9}"/>
                </a:ext>
              </a:extLst>
            </p:cNvPr>
            <p:cNvSpPr/>
            <p:nvPr/>
          </p:nvSpPr>
          <p:spPr>
            <a:xfrm flipV="1">
              <a:off x="22392738" y="13863647"/>
              <a:ext cx="736599" cy="35717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5" name="直接连接符 354">
              <a:extLst>
                <a:ext uri="{FF2B5EF4-FFF2-40B4-BE49-F238E27FC236}">
                  <a16:creationId xmlns:a16="http://schemas.microsoft.com/office/drawing/2014/main" id="{CCBC4C68-8ADF-D24C-B381-BDC7BA8CE529}"/>
                </a:ext>
              </a:extLst>
            </p:cNvPr>
            <p:cNvSpPr/>
            <p:nvPr/>
          </p:nvSpPr>
          <p:spPr>
            <a:xfrm>
              <a:off x="22908675" y="11076124"/>
              <a:ext cx="211137" cy="283673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23F2F10E-70E6-614E-B081-17C1A55A405F}"/>
                </a:ext>
              </a:extLst>
            </p:cNvPr>
            <p:cNvSpPr/>
            <p:nvPr/>
          </p:nvSpPr>
          <p:spPr>
            <a:xfrm rot="21342982">
              <a:off x="22278438" y="13409642"/>
              <a:ext cx="122238" cy="123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BB3FD402-BE20-D243-A163-4E3FA97C6D80}"/>
                </a:ext>
              </a:extLst>
            </p:cNvPr>
            <p:cNvSpPr/>
            <p:nvPr/>
          </p:nvSpPr>
          <p:spPr>
            <a:xfrm rot="21342982">
              <a:off x="22414962" y="13477901"/>
              <a:ext cx="146050" cy="14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" name="直接连接符 357">
              <a:extLst>
                <a:ext uri="{FF2B5EF4-FFF2-40B4-BE49-F238E27FC236}">
                  <a16:creationId xmlns:a16="http://schemas.microsoft.com/office/drawing/2014/main" id="{5A0CAE79-8F1D-3248-9D42-7C8DAAD96411}"/>
                </a:ext>
              </a:extLst>
            </p:cNvPr>
            <p:cNvSpPr/>
            <p:nvPr/>
          </p:nvSpPr>
          <p:spPr>
            <a:xfrm flipV="1">
              <a:off x="20313116" y="13482664"/>
              <a:ext cx="2039934" cy="91753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9" name="直接连接符 358">
              <a:extLst>
                <a:ext uri="{FF2B5EF4-FFF2-40B4-BE49-F238E27FC236}">
                  <a16:creationId xmlns:a16="http://schemas.microsoft.com/office/drawing/2014/main" id="{B1AA7476-31CD-0A42-9B8B-120E2E6F15DE}"/>
                </a:ext>
              </a:extLst>
            </p:cNvPr>
            <p:cNvSpPr/>
            <p:nvPr/>
          </p:nvSpPr>
          <p:spPr>
            <a:xfrm flipH="1">
              <a:off x="22876925" y="10158591"/>
              <a:ext cx="1652584" cy="89689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0" name="直接连接符 359">
              <a:extLst>
                <a:ext uri="{FF2B5EF4-FFF2-40B4-BE49-F238E27FC236}">
                  <a16:creationId xmlns:a16="http://schemas.microsoft.com/office/drawing/2014/main" id="{6BDA0ABC-FE59-D147-B2CD-0C57B05EBC58}"/>
                </a:ext>
              </a:extLst>
            </p:cNvPr>
            <p:cNvSpPr/>
            <p:nvPr/>
          </p:nvSpPr>
          <p:spPr>
            <a:xfrm flipH="1">
              <a:off x="22876925" y="9464885"/>
              <a:ext cx="1370009" cy="159060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1" name="直接连接符 360">
              <a:extLst>
                <a:ext uri="{FF2B5EF4-FFF2-40B4-BE49-F238E27FC236}">
                  <a16:creationId xmlns:a16="http://schemas.microsoft.com/office/drawing/2014/main" id="{6CA221CF-9F33-C640-8956-159BA534AFFC}"/>
                </a:ext>
              </a:extLst>
            </p:cNvPr>
            <p:cNvSpPr/>
            <p:nvPr/>
          </p:nvSpPr>
          <p:spPr>
            <a:xfrm>
              <a:off x="22216526" y="10177640"/>
              <a:ext cx="661986" cy="87784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2" name="直接连接符 361">
              <a:extLst>
                <a:ext uri="{FF2B5EF4-FFF2-40B4-BE49-F238E27FC236}">
                  <a16:creationId xmlns:a16="http://schemas.microsoft.com/office/drawing/2014/main" id="{C7CAC520-93AA-6E4D-AC11-1B3B13047131}"/>
                </a:ext>
              </a:extLst>
            </p:cNvPr>
            <p:cNvSpPr/>
            <p:nvPr/>
          </p:nvSpPr>
          <p:spPr>
            <a:xfrm>
              <a:off x="22254626" y="9434724"/>
              <a:ext cx="627061" cy="166679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3" name="直接连接符 362">
              <a:extLst>
                <a:ext uri="{FF2B5EF4-FFF2-40B4-BE49-F238E27FC236}">
                  <a16:creationId xmlns:a16="http://schemas.microsoft.com/office/drawing/2014/main" id="{3893737F-C22A-5549-8C6C-54078C19B6D2}"/>
                </a:ext>
              </a:extLst>
            </p:cNvPr>
            <p:cNvSpPr/>
            <p:nvPr/>
          </p:nvSpPr>
          <p:spPr>
            <a:xfrm>
              <a:off x="21486277" y="10391942"/>
              <a:ext cx="1439859" cy="65878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4" name="直接连接符 363">
              <a:extLst>
                <a:ext uri="{FF2B5EF4-FFF2-40B4-BE49-F238E27FC236}">
                  <a16:creationId xmlns:a16="http://schemas.microsoft.com/office/drawing/2014/main" id="{F56DBC91-7040-0844-8F3C-312DCC2EF790}"/>
                </a:ext>
              </a:extLst>
            </p:cNvPr>
            <p:cNvSpPr/>
            <p:nvPr/>
          </p:nvSpPr>
          <p:spPr>
            <a:xfrm flipH="1">
              <a:off x="21641852" y="10585608"/>
              <a:ext cx="239712" cy="242558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5" name="任意多边形: 形状 364">
              <a:extLst>
                <a:ext uri="{FF2B5EF4-FFF2-40B4-BE49-F238E27FC236}">
                  <a16:creationId xmlns:a16="http://schemas.microsoft.com/office/drawing/2014/main" id="{4249DB36-426C-6D42-95C0-C8DA00CAD024}"/>
                </a:ext>
              </a:extLst>
            </p:cNvPr>
            <p:cNvSpPr/>
            <p:nvPr/>
          </p:nvSpPr>
          <p:spPr>
            <a:xfrm rot="21342982">
              <a:off x="21678364" y="10441153"/>
              <a:ext cx="123825" cy="123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6" name="任意多边形: 形状 365">
              <a:extLst>
                <a:ext uri="{FF2B5EF4-FFF2-40B4-BE49-F238E27FC236}">
                  <a16:creationId xmlns:a16="http://schemas.microsoft.com/office/drawing/2014/main" id="{445D9AD4-0260-D741-89CA-BBC79EE52D5B}"/>
                </a:ext>
              </a:extLst>
            </p:cNvPr>
            <p:cNvSpPr/>
            <p:nvPr/>
          </p:nvSpPr>
          <p:spPr>
            <a:xfrm rot="21342982">
              <a:off x="23324599" y="14254154"/>
              <a:ext cx="36512" cy="3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7" name="直接连接符 366">
              <a:extLst>
                <a:ext uri="{FF2B5EF4-FFF2-40B4-BE49-F238E27FC236}">
                  <a16:creationId xmlns:a16="http://schemas.microsoft.com/office/drawing/2014/main" id="{AAA7B3C0-8FCA-8441-B5BE-26901258501D}"/>
                </a:ext>
              </a:extLst>
            </p:cNvPr>
            <p:cNvSpPr/>
            <p:nvPr/>
          </p:nvSpPr>
          <p:spPr>
            <a:xfrm>
              <a:off x="23124574" y="13968417"/>
              <a:ext cx="211137" cy="28732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8" name="直接连接符 367">
              <a:extLst>
                <a:ext uri="{FF2B5EF4-FFF2-40B4-BE49-F238E27FC236}">
                  <a16:creationId xmlns:a16="http://schemas.microsoft.com/office/drawing/2014/main" id="{25CC9063-DB94-DE4E-9D6B-C652274DCD2B}"/>
                </a:ext>
              </a:extLst>
            </p:cNvPr>
            <p:cNvSpPr/>
            <p:nvPr/>
          </p:nvSpPr>
          <p:spPr>
            <a:xfrm>
              <a:off x="23154736" y="13928731"/>
              <a:ext cx="644524" cy="33812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9" name="任意多边形: 形状 368">
              <a:extLst>
                <a:ext uri="{FF2B5EF4-FFF2-40B4-BE49-F238E27FC236}">
                  <a16:creationId xmlns:a16="http://schemas.microsoft.com/office/drawing/2014/main" id="{F5782505-AD2C-D14E-A527-72303017E866}"/>
                </a:ext>
              </a:extLst>
            </p:cNvPr>
            <p:cNvSpPr/>
            <p:nvPr/>
          </p:nvSpPr>
          <p:spPr>
            <a:xfrm rot="21342982">
              <a:off x="22889625" y="11476156"/>
              <a:ext cx="103187" cy="10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0" name="任意多边形: 形状 369">
              <a:extLst>
                <a:ext uri="{FF2B5EF4-FFF2-40B4-BE49-F238E27FC236}">
                  <a16:creationId xmlns:a16="http://schemas.microsoft.com/office/drawing/2014/main" id="{9C0768D1-D1A9-454A-AB17-E19B90938FE9}"/>
                </a:ext>
              </a:extLst>
            </p:cNvPr>
            <p:cNvSpPr/>
            <p:nvPr/>
          </p:nvSpPr>
          <p:spPr>
            <a:xfrm rot="21342982">
              <a:off x="22918200" y="11665059"/>
              <a:ext cx="79375" cy="7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B43320AF-126C-1842-B98B-13008D165C45}"/>
                </a:ext>
              </a:extLst>
            </p:cNvPr>
            <p:cNvSpPr/>
            <p:nvPr/>
          </p:nvSpPr>
          <p:spPr>
            <a:xfrm rot="21342982">
              <a:off x="22915025" y="11787291"/>
              <a:ext cx="103187" cy="10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02598A43-C5DF-4047-9C42-C705C93D5512}"/>
                </a:ext>
              </a:extLst>
            </p:cNvPr>
            <p:cNvSpPr/>
            <p:nvPr/>
          </p:nvSpPr>
          <p:spPr>
            <a:xfrm rot="21342982">
              <a:off x="22940425" y="11974608"/>
              <a:ext cx="77787" cy="7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2" name="椭圆 141">
            <a:extLst>
              <a:ext uri="{FF2B5EF4-FFF2-40B4-BE49-F238E27FC236}">
                <a16:creationId xmlns:a16="http://schemas.microsoft.com/office/drawing/2014/main" id="{F16FD012-6E2C-CE4A-BD3C-8532B3136A49}"/>
              </a:ext>
            </a:extLst>
          </p:cNvPr>
          <p:cNvSpPr/>
          <p:nvPr/>
        </p:nvSpPr>
        <p:spPr>
          <a:xfrm>
            <a:off x="9669463" y="4025900"/>
            <a:ext cx="4646612" cy="4646613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785DF2C-A6F4-4862-AB85-EA1981A56E3D}"/>
              </a:ext>
            </a:extLst>
          </p:cNvPr>
          <p:cNvGrpSpPr>
            <a:grpSpLocks/>
          </p:cNvGrpSpPr>
          <p:nvPr/>
        </p:nvGrpSpPr>
        <p:grpSpPr bwMode="auto">
          <a:xfrm rot="9900000">
            <a:off x="-823913" y="-414338"/>
            <a:ext cx="6650038" cy="7005638"/>
            <a:chOff x="3296764" y="8772527"/>
            <a:chExt cx="6650261" cy="7005925"/>
          </a:xfrm>
        </p:grpSpPr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63CAF44C-1D53-9B4B-96AF-204B1EDCF844}"/>
                </a:ext>
              </a:extLst>
            </p:cNvPr>
            <p:cNvSpPr/>
            <p:nvPr/>
          </p:nvSpPr>
          <p:spPr>
            <a:xfrm rot="17944052">
              <a:off x="9466223" y="8816087"/>
              <a:ext cx="92079" cy="9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E33DD7D2-AB8A-324E-A83A-4465306EB8C3}"/>
                </a:ext>
              </a:extLst>
            </p:cNvPr>
            <p:cNvSpPr/>
            <p:nvPr/>
          </p:nvSpPr>
          <p:spPr>
            <a:xfrm rot="17944052">
              <a:off x="7361973" y="10077255"/>
              <a:ext cx="36514" cy="3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9F201888-4125-274A-8236-C51EAD74CFB9}"/>
                </a:ext>
              </a:extLst>
            </p:cNvPr>
            <p:cNvSpPr/>
            <p:nvPr/>
          </p:nvSpPr>
          <p:spPr>
            <a:xfrm rot="17944052">
              <a:off x="8196824" y="9748501"/>
              <a:ext cx="192096" cy="19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46EE0001-D74C-4D42-919F-D9585E2F2B08}"/>
                </a:ext>
              </a:extLst>
            </p:cNvPr>
            <p:cNvSpPr/>
            <p:nvPr/>
          </p:nvSpPr>
          <p:spPr>
            <a:xfrm rot="17944052">
              <a:off x="9753677" y="9484817"/>
              <a:ext cx="146056" cy="14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9DC9B30A-59D5-1447-A3C2-02B25AF782A9}"/>
                </a:ext>
              </a:extLst>
            </p:cNvPr>
            <p:cNvSpPr/>
            <p:nvPr/>
          </p:nvSpPr>
          <p:spPr>
            <a:xfrm rot="17944052">
              <a:off x="8325852" y="10690095"/>
              <a:ext cx="82553" cy="8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90547319-B931-904F-9A2F-BCA4DF648CB8}"/>
                </a:ext>
              </a:extLst>
            </p:cNvPr>
            <p:cNvSpPr/>
            <p:nvPr/>
          </p:nvSpPr>
          <p:spPr>
            <a:xfrm rot="17944052">
              <a:off x="8977978" y="11690520"/>
              <a:ext cx="146056" cy="14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4B1163B2-7B33-2045-A17E-D18B65344D15}"/>
                </a:ext>
              </a:extLst>
            </p:cNvPr>
            <p:cNvSpPr/>
            <p:nvPr/>
          </p:nvSpPr>
          <p:spPr>
            <a:xfrm rot="17944052">
              <a:off x="9848150" y="10674606"/>
              <a:ext cx="92079" cy="9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879B80F4-C260-D541-AF41-00F897A14DB5}"/>
                </a:ext>
              </a:extLst>
            </p:cNvPr>
            <p:cNvSpPr/>
            <p:nvPr/>
          </p:nvSpPr>
          <p:spPr>
            <a:xfrm rot="17944052">
              <a:off x="8092564" y="9324844"/>
              <a:ext cx="80965" cy="8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直接连接符 79">
              <a:extLst>
                <a:ext uri="{FF2B5EF4-FFF2-40B4-BE49-F238E27FC236}">
                  <a16:creationId xmlns:a16="http://schemas.microsoft.com/office/drawing/2014/main" id="{E2CE482E-4035-5741-886D-46D81C615CBB}"/>
                </a:ext>
              </a:extLst>
            </p:cNvPr>
            <p:cNvSpPr/>
            <p:nvPr/>
          </p:nvSpPr>
          <p:spPr>
            <a:xfrm flipH="1">
              <a:off x="8384729" y="9580427"/>
              <a:ext cx="1408159" cy="23813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C09A37A5-37D2-394F-8E80-505C9F4051E2}"/>
                </a:ext>
              </a:extLst>
            </p:cNvPr>
            <p:cNvSpPr/>
            <p:nvPr/>
          </p:nvSpPr>
          <p:spPr>
            <a:xfrm rot="17944052">
              <a:off x="9439233" y="8787512"/>
              <a:ext cx="146056" cy="14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直接连接符 81">
              <a:extLst>
                <a:ext uri="{FF2B5EF4-FFF2-40B4-BE49-F238E27FC236}">
                  <a16:creationId xmlns:a16="http://schemas.microsoft.com/office/drawing/2014/main" id="{D3AF32EE-651E-A64E-9813-C1EA008071FB}"/>
                </a:ext>
              </a:extLst>
            </p:cNvPr>
            <p:cNvSpPr/>
            <p:nvPr/>
          </p:nvSpPr>
          <p:spPr>
            <a:xfrm flipH="1" flipV="1">
              <a:off x="8369786" y="9879403"/>
              <a:ext cx="1493888" cy="83029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直接连接符 82">
              <a:extLst>
                <a:ext uri="{FF2B5EF4-FFF2-40B4-BE49-F238E27FC236}">
                  <a16:creationId xmlns:a16="http://schemas.microsoft.com/office/drawing/2014/main" id="{FBB48778-25F2-0949-A917-C40990AB5700}"/>
                </a:ext>
              </a:extLst>
            </p:cNvPr>
            <p:cNvSpPr/>
            <p:nvPr/>
          </p:nvSpPr>
          <p:spPr>
            <a:xfrm flipV="1">
              <a:off x="7361262" y="9846311"/>
              <a:ext cx="850929" cy="24289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直接连接符 83">
              <a:extLst>
                <a:ext uri="{FF2B5EF4-FFF2-40B4-BE49-F238E27FC236}">
                  <a16:creationId xmlns:a16="http://schemas.microsoft.com/office/drawing/2014/main" id="{F52C0E12-BFF7-2C44-B3A1-07A021B1C68C}"/>
                </a:ext>
              </a:extLst>
            </p:cNvPr>
            <p:cNvSpPr/>
            <p:nvPr/>
          </p:nvSpPr>
          <p:spPr>
            <a:xfrm flipH="1" flipV="1">
              <a:off x="8295165" y="9789841"/>
              <a:ext cx="65090" cy="93666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直接连接符 84">
              <a:extLst>
                <a:ext uri="{FF2B5EF4-FFF2-40B4-BE49-F238E27FC236}">
                  <a16:creationId xmlns:a16="http://schemas.microsoft.com/office/drawing/2014/main" id="{0CA352D6-F8E1-7641-B37B-20ABFD23323B}"/>
                </a:ext>
              </a:extLst>
            </p:cNvPr>
            <p:cNvSpPr/>
            <p:nvPr/>
          </p:nvSpPr>
          <p:spPr>
            <a:xfrm flipH="1" flipV="1">
              <a:off x="8133690" y="9399319"/>
              <a:ext cx="901730" cy="238293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直接连接符 85">
              <a:extLst>
                <a:ext uri="{FF2B5EF4-FFF2-40B4-BE49-F238E27FC236}">
                  <a16:creationId xmlns:a16="http://schemas.microsoft.com/office/drawing/2014/main" id="{9084C72B-403B-5449-B6C5-6012FA9608D2}"/>
                </a:ext>
              </a:extLst>
            </p:cNvPr>
            <p:cNvSpPr/>
            <p:nvPr/>
          </p:nvSpPr>
          <p:spPr>
            <a:xfrm flipH="1">
              <a:off x="8285930" y="8851108"/>
              <a:ext cx="1216066" cy="98587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356D10E8-3F97-2E47-B4B9-1B5FA9200FDD}"/>
                </a:ext>
              </a:extLst>
            </p:cNvPr>
            <p:cNvSpPr/>
            <p:nvPr/>
          </p:nvSpPr>
          <p:spPr>
            <a:xfrm rot="21342982">
              <a:off x="5949607" y="14397977"/>
              <a:ext cx="92078" cy="9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F63F56AE-E56E-DF4C-B617-5F9B7403A07D}"/>
                </a:ext>
              </a:extLst>
            </p:cNvPr>
            <p:cNvSpPr/>
            <p:nvPr/>
          </p:nvSpPr>
          <p:spPr>
            <a:xfrm rot="21342982">
              <a:off x="4411751" y="13892596"/>
              <a:ext cx="192094" cy="19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385F056C-1573-8445-8E91-FA921C1EDC0C}"/>
                </a:ext>
              </a:extLst>
            </p:cNvPr>
            <p:cNvSpPr/>
            <p:nvPr/>
          </p:nvSpPr>
          <p:spPr>
            <a:xfrm rot="21342982">
              <a:off x="5492636" y="15024965"/>
              <a:ext cx="146055" cy="14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18A7398C-79B0-1149-9323-91EC337751D2}"/>
                </a:ext>
              </a:extLst>
            </p:cNvPr>
            <p:cNvSpPr/>
            <p:nvPr/>
          </p:nvSpPr>
          <p:spPr>
            <a:xfrm rot="21342982">
              <a:off x="3753783" y="14494931"/>
              <a:ext cx="80966" cy="8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B4F5EBDD-E294-D940-ADA5-93B27307C61B}"/>
                </a:ext>
              </a:extLst>
            </p:cNvPr>
            <p:cNvSpPr/>
            <p:nvPr/>
          </p:nvSpPr>
          <p:spPr>
            <a:xfrm rot="21342982">
              <a:off x="7360812" y="15159675"/>
              <a:ext cx="193681" cy="19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75CF558B-C3E1-5245-9A2D-A9546A74004B}"/>
                </a:ext>
              </a:extLst>
            </p:cNvPr>
            <p:cNvSpPr/>
            <p:nvPr/>
          </p:nvSpPr>
          <p:spPr>
            <a:xfrm rot="21342982">
              <a:off x="4769038" y="13546011"/>
              <a:ext cx="82553" cy="8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直接连接符 92">
              <a:extLst>
                <a:ext uri="{FF2B5EF4-FFF2-40B4-BE49-F238E27FC236}">
                  <a16:creationId xmlns:a16="http://schemas.microsoft.com/office/drawing/2014/main" id="{28121099-881A-D24E-9914-085BD2D374AF}"/>
                </a:ext>
              </a:extLst>
            </p:cNvPr>
            <p:cNvSpPr/>
            <p:nvPr/>
          </p:nvSpPr>
          <p:spPr>
            <a:xfrm flipH="1" flipV="1">
              <a:off x="4566429" y="14045266"/>
              <a:ext cx="971583" cy="104303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BA8183A5-858C-664C-8307-E7ACC4FF977E}"/>
                </a:ext>
              </a:extLst>
            </p:cNvPr>
            <p:cNvSpPr/>
            <p:nvPr/>
          </p:nvSpPr>
          <p:spPr>
            <a:xfrm rot="21342982">
              <a:off x="5922618" y="14370989"/>
              <a:ext cx="146055" cy="14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直接连接符 94">
              <a:extLst>
                <a:ext uri="{FF2B5EF4-FFF2-40B4-BE49-F238E27FC236}">
                  <a16:creationId xmlns:a16="http://schemas.microsoft.com/office/drawing/2014/main" id="{F0ADF64E-05EF-1749-B648-C64614A29EAD}"/>
                </a:ext>
              </a:extLst>
            </p:cNvPr>
            <p:cNvSpPr/>
            <p:nvPr/>
          </p:nvSpPr>
          <p:spPr>
            <a:xfrm flipH="1" flipV="1">
              <a:off x="4515442" y="14056710"/>
              <a:ext cx="127004" cy="170663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直接连接符 95">
              <a:extLst>
                <a:ext uri="{FF2B5EF4-FFF2-40B4-BE49-F238E27FC236}">
                  <a16:creationId xmlns:a16="http://schemas.microsoft.com/office/drawing/2014/main" id="{121EAE55-771B-6240-95AF-80257B317D73}"/>
                </a:ext>
              </a:extLst>
            </p:cNvPr>
            <p:cNvSpPr/>
            <p:nvPr/>
          </p:nvSpPr>
          <p:spPr>
            <a:xfrm>
              <a:off x="3784402" y="13336767"/>
              <a:ext cx="669947" cy="57787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直接连接符 96">
              <a:extLst>
                <a:ext uri="{FF2B5EF4-FFF2-40B4-BE49-F238E27FC236}">
                  <a16:creationId xmlns:a16="http://schemas.microsoft.com/office/drawing/2014/main" id="{4DD9FFD0-CD48-3A48-964F-AE1AC4D6CBB9}"/>
                </a:ext>
              </a:extLst>
            </p:cNvPr>
            <p:cNvSpPr/>
            <p:nvPr/>
          </p:nvSpPr>
          <p:spPr>
            <a:xfrm flipV="1">
              <a:off x="3798770" y="13955278"/>
              <a:ext cx="744563" cy="56834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直接连接符 97">
              <a:extLst>
                <a:ext uri="{FF2B5EF4-FFF2-40B4-BE49-F238E27FC236}">
                  <a16:creationId xmlns:a16="http://schemas.microsoft.com/office/drawing/2014/main" id="{1BFB0185-95A3-1743-A0FB-FECBE20ED159}"/>
                </a:ext>
              </a:extLst>
            </p:cNvPr>
            <p:cNvSpPr/>
            <p:nvPr/>
          </p:nvSpPr>
          <p:spPr>
            <a:xfrm flipV="1">
              <a:off x="3306816" y="13608578"/>
              <a:ext cx="1495475" cy="206383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直接连接符 98">
              <a:extLst>
                <a:ext uri="{FF2B5EF4-FFF2-40B4-BE49-F238E27FC236}">
                  <a16:creationId xmlns:a16="http://schemas.microsoft.com/office/drawing/2014/main" id="{B49A23D6-A0E7-3844-B4A3-526C9199E064}"/>
                </a:ext>
              </a:extLst>
            </p:cNvPr>
            <p:cNvSpPr/>
            <p:nvPr/>
          </p:nvSpPr>
          <p:spPr>
            <a:xfrm flipH="1">
              <a:off x="6010520" y="12441993"/>
              <a:ext cx="1176377" cy="201144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直接连接符 99">
              <a:extLst>
                <a:ext uri="{FF2B5EF4-FFF2-40B4-BE49-F238E27FC236}">
                  <a16:creationId xmlns:a16="http://schemas.microsoft.com/office/drawing/2014/main" id="{35BED62B-A299-B64D-9907-777A67FD6418}"/>
                </a:ext>
              </a:extLst>
            </p:cNvPr>
            <p:cNvSpPr/>
            <p:nvPr/>
          </p:nvSpPr>
          <p:spPr>
            <a:xfrm flipH="1" flipV="1">
              <a:off x="4501102" y="13975737"/>
              <a:ext cx="1492300" cy="47468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直接连接符 100">
              <a:extLst>
                <a:ext uri="{FF2B5EF4-FFF2-40B4-BE49-F238E27FC236}">
                  <a16:creationId xmlns:a16="http://schemas.microsoft.com/office/drawing/2014/main" id="{FC8E50EC-A463-1840-8747-4280C8CF28E9}"/>
                </a:ext>
              </a:extLst>
            </p:cNvPr>
            <p:cNvSpPr/>
            <p:nvPr/>
          </p:nvSpPr>
          <p:spPr>
            <a:xfrm flipH="1" flipV="1">
              <a:off x="6005956" y="14455176"/>
              <a:ext cx="1384346" cy="76996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E850A772-6C26-7C49-B521-E9343254D247}"/>
                </a:ext>
              </a:extLst>
            </p:cNvPr>
            <p:cNvSpPr/>
            <p:nvPr/>
          </p:nvSpPr>
          <p:spPr>
            <a:xfrm rot="21342982">
              <a:off x="7163744" y="12358178"/>
              <a:ext cx="146055" cy="14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7447" name="组合 17446">
              <a:extLst>
                <a:ext uri="{FF2B5EF4-FFF2-40B4-BE49-F238E27FC236}">
                  <a16:creationId xmlns:a16="http://schemas.microsoft.com/office/drawing/2014/main" id="{4FCCC673-281D-4329-BA0A-CFE95B3920DB}"/>
                </a:ext>
              </a:extLst>
            </p:cNvPr>
            <p:cNvGrpSpPr>
              <a:grpSpLocks/>
            </p:cNvGrpSpPr>
            <p:nvPr/>
          </p:nvGrpSpPr>
          <p:grpSpPr bwMode="auto">
            <a:xfrm rot="-257018">
              <a:off x="5725164" y="11655181"/>
              <a:ext cx="146415" cy="146415"/>
              <a:chOff x="0" y="0"/>
              <a:chExt cx="146413" cy="146413"/>
            </a:xfrm>
          </p:grpSpPr>
          <p:sp>
            <p:nvSpPr>
              <p:cNvPr id="104" name="任意多边形: 形状 103">
                <a:extLst>
                  <a:ext uri="{FF2B5EF4-FFF2-40B4-BE49-F238E27FC236}">
                    <a16:creationId xmlns:a16="http://schemas.microsoft.com/office/drawing/2014/main" id="{6F1FAE58-A15C-884C-91B4-7E6802862996}"/>
                  </a:ext>
                </a:extLst>
              </p:cNvPr>
              <p:cNvSpPr/>
              <p:nvPr/>
            </p:nvSpPr>
            <p:spPr>
              <a:xfrm>
                <a:off x="26740" y="27211"/>
                <a:ext cx="92077" cy="92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任意多边形: 形状 104">
                <a:extLst>
                  <a:ext uri="{FF2B5EF4-FFF2-40B4-BE49-F238E27FC236}">
                    <a16:creationId xmlns:a16="http://schemas.microsoft.com/office/drawing/2014/main" id="{1F86AB97-5BE8-0A4F-A855-18D0F019B8D4}"/>
                  </a:ext>
                </a:extLst>
              </p:cNvPr>
              <p:cNvSpPr/>
              <p:nvPr/>
            </p:nvSpPr>
            <p:spPr>
              <a:xfrm>
                <a:off x="-247" y="223"/>
                <a:ext cx="146053" cy="146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99F0C4CE-F67F-6C46-A8B6-80722EF99D43}"/>
                </a:ext>
              </a:extLst>
            </p:cNvPr>
            <p:cNvSpPr/>
            <p:nvPr/>
          </p:nvSpPr>
          <p:spPr>
            <a:xfrm rot="21342982">
              <a:off x="8606545" y="10749692"/>
              <a:ext cx="82553" cy="8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0CA9C39E-A14E-1948-A6E9-258AA550061E}"/>
                </a:ext>
              </a:extLst>
            </p:cNvPr>
            <p:cNvSpPr/>
            <p:nvPr/>
          </p:nvSpPr>
          <p:spPr>
            <a:xfrm rot="21342982">
              <a:off x="6564701" y="10741469"/>
              <a:ext cx="92078" cy="9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284C3ADD-3BC6-8141-B683-1A37C8EA880D}"/>
                </a:ext>
              </a:extLst>
            </p:cNvPr>
            <p:cNvSpPr/>
            <p:nvPr/>
          </p:nvSpPr>
          <p:spPr>
            <a:xfrm rot="21342982">
              <a:off x="6514442" y="11487118"/>
              <a:ext cx="90491" cy="9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F3C83FAA-79C3-F643-AC1F-54A30CB9E101}"/>
                </a:ext>
              </a:extLst>
            </p:cNvPr>
            <p:cNvSpPr/>
            <p:nvPr/>
          </p:nvSpPr>
          <p:spPr>
            <a:xfrm rot="21342982">
              <a:off x="6202216" y="11895111"/>
              <a:ext cx="80966" cy="8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FFAE58D3-DAB1-A84B-AB87-3D3B9054D335}"/>
                </a:ext>
              </a:extLst>
            </p:cNvPr>
            <p:cNvSpPr/>
            <p:nvPr/>
          </p:nvSpPr>
          <p:spPr>
            <a:xfrm rot="21342982">
              <a:off x="8835222" y="11432030"/>
              <a:ext cx="146055" cy="14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75EA7897-8A2A-D34B-A209-6416EA465484}"/>
                </a:ext>
              </a:extLst>
            </p:cNvPr>
            <p:cNvSpPr/>
            <p:nvPr/>
          </p:nvSpPr>
          <p:spPr>
            <a:xfrm rot="21342982">
              <a:off x="8582165" y="13882190"/>
              <a:ext cx="80966" cy="8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66032A95-FC8C-B941-9CB5-72A8C67906E0}"/>
                </a:ext>
              </a:extLst>
            </p:cNvPr>
            <p:cNvSpPr/>
            <p:nvPr/>
          </p:nvSpPr>
          <p:spPr>
            <a:xfrm rot="21342982">
              <a:off x="7618123" y="14291347"/>
              <a:ext cx="82553" cy="8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B6E098F0-FADE-5748-B894-3984A2E6313F}"/>
                </a:ext>
              </a:extLst>
            </p:cNvPr>
            <p:cNvSpPr/>
            <p:nvPr/>
          </p:nvSpPr>
          <p:spPr>
            <a:xfrm rot="21342982">
              <a:off x="6705713" y="15532481"/>
              <a:ext cx="92078" cy="9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9AA3C3DA-BBCE-434E-8715-2CAAB3283B52}"/>
                </a:ext>
              </a:extLst>
            </p:cNvPr>
            <p:cNvSpPr/>
            <p:nvPr/>
          </p:nvSpPr>
          <p:spPr>
            <a:xfrm rot="21342982">
              <a:off x="6510644" y="14712652"/>
              <a:ext cx="80965" cy="8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061E3D0E-01A2-AD4B-A606-51DA95247C4E}"/>
                </a:ext>
              </a:extLst>
            </p:cNvPr>
            <p:cNvSpPr/>
            <p:nvPr/>
          </p:nvSpPr>
          <p:spPr>
            <a:xfrm rot="21342982">
              <a:off x="8962435" y="12734986"/>
              <a:ext cx="92078" cy="9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直接连接符 115">
              <a:extLst>
                <a:ext uri="{FF2B5EF4-FFF2-40B4-BE49-F238E27FC236}">
                  <a16:creationId xmlns:a16="http://schemas.microsoft.com/office/drawing/2014/main" id="{FE3F430F-5F47-0D40-B077-B28FBA026C8A}"/>
                </a:ext>
              </a:extLst>
            </p:cNvPr>
            <p:cNvSpPr/>
            <p:nvPr/>
          </p:nvSpPr>
          <p:spPr>
            <a:xfrm flipH="1">
              <a:off x="7468209" y="14350660"/>
              <a:ext cx="184156" cy="84934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直接连接符 116">
              <a:extLst>
                <a:ext uri="{FF2B5EF4-FFF2-40B4-BE49-F238E27FC236}">
                  <a16:creationId xmlns:a16="http://schemas.microsoft.com/office/drawing/2014/main" id="{549BA0AF-E0D5-FD4C-92EA-62795FD0EA05}"/>
                </a:ext>
              </a:extLst>
            </p:cNvPr>
            <p:cNvSpPr/>
            <p:nvPr/>
          </p:nvSpPr>
          <p:spPr>
            <a:xfrm flipH="1">
              <a:off x="7449501" y="12822338"/>
              <a:ext cx="1543102" cy="247025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直接连接符 117">
              <a:extLst>
                <a:ext uri="{FF2B5EF4-FFF2-40B4-BE49-F238E27FC236}">
                  <a16:creationId xmlns:a16="http://schemas.microsoft.com/office/drawing/2014/main" id="{D05EB8CF-58E9-F34A-8A54-D3DC0EB28DF2}"/>
                </a:ext>
              </a:extLst>
            </p:cNvPr>
            <p:cNvSpPr/>
            <p:nvPr/>
          </p:nvSpPr>
          <p:spPr>
            <a:xfrm flipH="1">
              <a:off x="7512494" y="13926118"/>
              <a:ext cx="1112875" cy="129386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直接连接符 118">
              <a:extLst>
                <a:ext uri="{FF2B5EF4-FFF2-40B4-BE49-F238E27FC236}">
                  <a16:creationId xmlns:a16="http://schemas.microsoft.com/office/drawing/2014/main" id="{78A63FE6-23A4-B244-A44B-9D2944987927}"/>
                </a:ext>
              </a:extLst>
            </p:cNvPr>
            <p:cNvSpPr/>
            <p:nvPr/>
          </p:nvSpPr>
          <p:spPr>
            <a:xfrm>
              <a:off x="6654854" y="13318464"/>
              <a:ext cx="785839" cy="192412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851249BF-5C53-804E-95C5-37369CFF83A0}"/>
                </a:ext>
              </a:extLst>
            </p:cNvPr>
            <p:cNvSpPr/>
            <p:nvPr/>
          </p:nvSpPr>
          <p:spPr>
            <a:xfrm rot="21342982">
              <a:off x="6625588" y="13291981"/>
              <a:ext cx="90491" cy="9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直接连接符 120">
              <a:extLst>
                <a:ext uri="{FF2B5EF4-FFF2-40B4-BE49-F238E27FC236}">
                  <a16:creationId xmlns:a16="http://schemas.microsoft.com/office/drawing/2014/main" id="{15379A01-3D3D-8549-9A5F-0606D81DFD08}"/>
                </a:ext>
              </a:extLst>
            </p:cNvPr>
            <p:cNvSpPr/>
            <p:nvPr/>
          </p:nvSpPr>
          <p:spPr>
            <a:xfrm flipV="1">
              <a:off x="6749725" y="15247422"/>
              <a:ext cx="736625" cy="35720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直接连接符 121">
              <a:extLst>
                <a:ext uri="{FF2B5EF4-FFF2-40B4-BE49-F238E27FC236}">
                  <a16:creationId xmlns:a16="http://schemas.microsoft.com/office/drawing/2014/main" id="{21D4F2F3-1DBC-8B41-8C19-520FA21750ED}"/>
                </a:ext>
              </a:extLst>
            </p:cNvPr>
            <p:cNvSpPr/>
            <p:nvPr/>
          </p:nvSpPr>
          <p:spPr>
            <a:xfrm>
              <a:off x="7270007" y="12454553"/>
              <a:ext cx="212732" cy="283697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637AA620-B577-A54A-82A0-6610F968D69F}"/>
                </a:ext>
              </a:extLst>
            </p:cNvPr>
            <p:cNvSpPr/>
            <p:nvPr/>
          </p:nvSpPr>
          <p:spPr>
            <a:xfrm rot="21342982">
              <a:off x="6645934" y="14797866"/>
              <a:ext cx="122242" cy="122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242F6EFE-5762-E641-83B7-E62F563AC63A}"/>
                </a:ext>
              </a:extLst>
            </p:cNvPr>
            <p:cNvSpPr/>
            <p:nvPr/>
          </p:nvSpPr>
          <p:spPr>
            <a:xfrm rot="21342982">
              <a:off x="6775938" y="14854390"/>
              <a:ext cx="146055" cy="14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直接连接符 124">
              <a:extLst>
                <a:ext uri="{FF2B5EF4-FFF2-40B4-BE49-F238E27FC236}">
                  <a16:creationId xmlns:a16="http://schemas.microsoft.com/office/drawing/2014/main" id="{6687CF07-3FEA-EA41-B53A-D3F5C0049CA4}"/>
                </a:ext>
              </a:extLst>
            </p:cNvPr>
            <p:cNvSpPr/>
            <p:nvPr/>
          </p:nvSpPr>
          <p:spPr>
            <a:xfrm flipV="1">
              <a:off x="4677878" y="14860338"/>
              <a:ext cx="2040005" cy="91761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直接连接符 125">
              <a:extLst>
                <a:ext uri="{FF2B5EF4-FFF2-40B4-BE49-F238E27FC236}">
                  <a16:creationId xmlns:a16="http://schemas.microsoft.com/office/drawing/2014/main" id="{C0D70E04-740A-9E44-A19C-9E3E76F48AF6}"/>
                </a:ext>
              </a:extLst>
            </p:cNvPr>
            <p:cNvSpPr/>
            <p:nvPr/>
          </p:nvSpPr>
          <p:spPr>
            <a:xfrm flipH="1">
              <a:off x="7246735" y="11533733"/>
              <a:ext cx="1652643" cy="89538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直接连接符 126">
              <a:extLst>
                <a:ext uri="{FF2B5EF4-FFF2-40B4-BE49-F238E27FC236}">
                  <a16:creationId xmlns:a16="http://schemas.microsoft.com/office/drawing/2014/main" id="{6F734EB4-266E-2447-975F-18406C67E02A}"/>
                </a:ext>
              </a:extLst>
            </p:cNvPr>
            <p:cNvSpPr/>
            <p:nvPr/>
          </p:nvSpPr>
          <p:spPr>
            <a:xfrm flipH="1">
              <a:off x="7240157" y="10842374"/>
              <a:ext cx="1370058" cy="159074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直接连接符 127">
              <a:extLst>
                <a:ext uri="{FF2B5EF4-FFF2-40B4-BE49-F238E27FC236}">
                  <a16:creationId xmlns:a16="http://schemas.microsoft.com/office/drawing/2014/main" id="{DF66090F-754E-9C4F-83DB-4C06B76562A2}"/>
                </a:ext>
              </a:extLst>
            </p:cNvPr>
            <p:cNvSpPr/>
            <p:nvPr/>
          </p:nvSpPr>
          <p:spPr>
            <a:xfrm>
              <a:off x="6583606" y="11546830"/>
              <a:ext cx="662010" cy="87951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直接连接符 128">
              <a:extLst>
                <a:ext uri="{FF2B5EF4-FFF2-40B4-BE49-F238E27FC236}">
                  <a16:creationId xmlns:a16="http://schemas.microsoft.com/office/drawing/2014/main" id="{D4007E93-1561-F849-BF5C-6AD947E2148C}"/>
                </a:ext>
              </a:extLst>
            </p:cNvPr>
            <p:cNvSpPr/>
            <p:nvPr/>
          </p:nvSpPr>
          <p:spPr>
            <a:xfrm>
              <a:off x="6618350" y="10812595"/>
              <a:ext cx="627084" cy="166694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直接连接符 129">
              <a:extLst>
                <a:ext uri="{FF2B5EF4-FFF2-40B4-BE49-F238E27FC236}">
                  <a16:creationId xmlns:a16="http://schemas.microsoft.com/office/drawing/2014/main" id="{7959203E-25BD-E146-B5EB-34A93BEE8DB4}"/>
                </a:ext>
              </a:extLst>
            </p:cNvPr>
            <p:cNvSpPr/>
            <p:nvPr/>
          </p:nvSpPr>
          <p:spPr>
            <a:xfrm>
              <a:off x="5840450" y="11776954"/>
              <a:ext cx="1441498" cy="65883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直接连接符 130">
              <a:extLst>
                <a:ext uri="{FF2B5EF4-FFF2-40B4-BE49-F238E27FC236}">
                  <a16:creationId xmlns:a16="http://schemas.microsoft.com/office/drawing/2014/main" id="{BB2A17D3-A1A1-6443-A051-08928639C93E}"/>
                </a:ext>
              </a:extLst>
            </p:cNvPr>
            <p:cNvSpPr/>
            <p:nvPr/>
          </p:nvSpPr>
          <p:spPr>
            <a:xfrm flipH="1">
              <a:off x="6012348" y="11957785"/>
              <a:ext cx="239721" cy="242579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370E2F74-5408-E34B-8AEC-C12BCA33AA39}"/>
                </a:ext>
              </a:extLst>
            </p:cNvPr>
            <p:cNvSpPr/>
            <p:nvPr/>
          </p:nvSpPr>
          <p:spPr>
            <a:xfrm rot="21342982">
              <a:off x="6037024" y="11812942"/>
              <a:ext cx="123829" cy="123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899F3689-9C99-114C-8155-5F597FE616FC}"/>
                </a:ext>
              </a:extLst>
            </p:cNvPr>
            <p:cNvSpPr/>
            <p:nvPr/>
          </p:nvSpPr>
          <p:spPr>
            <a:xfrm rot="21342982">
              <a:off x="7687883" y="15632735"/>
              <a:ext cx="36514" cy="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直接连接符 133">
              <a:extLst>
                <a:ext uri="{FF2B5EF4-FFF2-40B4-BE49-F238E27FC236}">
                  <a16:creationId xmlns:a16="http://schemas.microsoft.com/office/drawing/2014/main" id="{85B42777-23D3-F84F-87E6-DA44DD01E7E7}"/>
                </a:ext>
              </a:extLst>
            </p:cNvPr>
            <p:cNvSpPr/>
            <p:nvPr/>
          </p:nvSpPr>
          <p:spPr>
            <a:xfrm>
              <a:off x="7491840" y="15354916"/>
              <a:ext cx="211145" cy="28734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直接连接符 134">
              <a:extLst>
                <a:ext uri="{FF2B5EF4-FFF2-40B4-BE49-F238E27FC236}">
                  <a16:creationId xmlns:a16="http://schemas.microsoft.com/office/drawing/2014/main" id="{2F6D9459-1038-404E-A471-887F90287EE6}"/>
                </a:ext>
              </a:extLst>
            </p:cNvPr>
            <p:cNvSpPr/>
            <p:nvPr/>
          </p:nvSpPr>
          <p:spPr>
            <a:xfrm>
              <a:off x="7510312" y="15313638"/>
              <a:ext cx="644547" cy="33815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4669BEA5-D1C9-DB4D-B1BE-DBF85CB3B7B3}"/>
                </a:ext>
              </a:extLst>
            </p:cNvPr>
            <p:cNvSpPr/>
            <p:nvPr/>
          </p:nvSpPr>
          <p:spPr>
            <a:xfrm rot="21342982">
              <a:off x="7257674" y="12851924"/>
              <a:ext cx="103191" cy="10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CB62C1F1-9E68-4F4D-B158-36A6830E2676}"/>
                </a:ext>
              </a:extLst>
            </p:cNvPr>
            <p:cNvSpPr/>
            <p:nvPr/>
          </p:nvSpPr>
          <p:spPr>
            <a:xfrm rot="21342982">
              <a:off x="7275974" y="13035569"/>
              <a:ext cx="79378" cy="7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EAD6454E-E687-A440-880F-8430DE872260}"/>
                </a:ext>
              </a:extLst>
            </p:cNvPr>
            <p:cNvSpPr/>
            <p:nvPr/>
          </p:nvSpPr>
          <p:spPr>
            <a:xfrm rot="21342982">
              <a:off x="7278979" y="13164979"/>
              <a:ext cx="103191" cy="10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E49A7525-C284-B943-891B-786C0337F213}"/>
                </a:ext>
              </a:extLst>
            </p:cNvPr>
            <p:cNvSpPr/>
            <p:nvPr/>
          </p:nvSpPr>
          <p:spPr>
            <a:xfrm rot="21342982">
              <a:off x="7294198" y="13360920"/>
              <a:ext cx="79378" cy="7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1" name="任意多边形: 形状 140">
            <a:extLst>
              <a:ext uri="{FF2B5EF4-FFF2-40B4-BE49-F238E27FC236}">
                <a16:creationId xmlns:a16="http://schemas.microsoft.com/office/drawing/2014/main" id="{49DAD1E3-F7CE-E147-92C6-5D342EEB9B06}"/>
              </a:ext>
            </a:extLst>
          </p:cNvPr>
          <p:cNvSpPr>
            <a:spLocks noEditPoints="1"/>
          </p:cNvSpPr>
          <p:nvPr/>
        </p:nvSpPr>
        <p:spPr bwMode="auto">
          <a:xfrm>
            <a:off x="11491913" y="5470525"/>
            <a:ext cx="1000125" cy="1069975"/>
          </a:xfrm>
          <a:custGeom>
            <a:avLst/>
            <a:gdLst>
              <a:gd name="T0" fmla="*/ 19 w 60"/>
              <a:gd name="T1" fmla="*/ 7 h 64"/>
              <a:gd name="T2" fmla="*/ 30 w 60"/>
              <a:gd name="T3" fmla="*/ 28 h 64"/>
              <a:gd name="T4" fmla="*/ 39 w 60"/>
              <a:gd name="T5" fmla="*/ 20 h 64"/>
              <a:gd name="T6" fmla="*/ 30 w 60"/>
              <a:gd name="T7" fmla="*/ 7 h 64"/>
              <a:gd name="T8" fmla="*/ 49 w 60"/>
              <a:gd name="T9" fmla="*/ 7 h 64"/>
              <a:gd name="T10" fmla="*/ 51 w 60"/>
              <a:gd name="T11" fmla="*/ 19 h 64"/>
              <a:gd name="T12" fmla="*/ 43 w 60"/>
              <a:gd name="T13" fmla="*/ 21 h 64"/>
              <a:gd name="T14" fmla="*/ 47 w 60"/>
              <a:gd name="T15" fmla="*/ 10 h 64"/>
              <a:gd name="T16" fmla="*/ 36 w 60"/>
              <a:gd name="T17" fmla="*/ 32 h 64"/>
              <a:gd name="T18" fmla="*/ 35 w 60"/>
              <a:gd name="T19" fmla="*/ 36 h 64"/>
              <a:gd name="T20" fmla="*/ 44 w 60"/>
              <a:gd name="T21" fmla="*/ 44 h 64"/>
              <a:gd name="T22" fmla="*/ 47 w 60"/>
              <a:gd name="T23" fmla="*/ 48 h 64"/>
              <a:gd name="T24" fmla="*/ 14 w 60"/>
              <a:gd name="T25" fmla="*/ 64 h 64"/>
              <a:gd name="T26" fmla="*/ 16 w 60"/>
              <a:gd name="T27" fmla="*/ 48 h 64"/>
              <a:gd name="T28" fmla="*/ 23 w 60"/>
              <a:gd name="T29" fmla="*/ 44 h 64"/>
              <a:gd name="T30" fmla="*/ 25 w 60"/>
              <a:gd name="T31" fmla="*/ 36 h 64"/>
              <a:gd name="T32" fmla="*/ 21 w 60"/>
              <a:gd name="T33" fmla="*/ 29 h 64"/>
              <a:gd name="T34" fmla="*/ 17 w 60"/>
              <a:gd name="T35" fmla="*/ 30 h 64"/>
              <a:gd name="T36" fmla="*/ 7 w 60"/>
              <a:gd name="T37" fmla="*/ 21 h 64"/>
              <a:gd name="T38" fmla="*/ 2 w 60"/>
              <a:gd name="T39" fmla="*/ 3 h 64"/>
              <a:gd name="T40" fmla="*/ 13 w 60"/>
              <a:gd name="T41" fmla="*/ 3 h 64"/>
              <a:gd name="T42" fmla="*/ 48 w 60"/>
              <a:gd name="T43" fmla="*/ 0 h 64"/>
              <a:gd name="T44" fmla="*/ 59 w 60"/>
              <a:gd name="T45" fmla="*/ 3 h 64"/>
              <a:gd name="T46" fmla="*/ 54 w 60"/>
              <a:gd name="T47" fmla="*/ 21 h 64"/>
              <a:gd name="T48" fmla="*/ 44 w 60"/>
              <a:gd name="T49" fmla="*/ 30 h 64"/>
              <a:gd name="T50" fmla="*/ 39 w 60"/>
              <a:gd name="T51" fmla="*/ 29 h 64"/>
              <a:gd name="T52" fmla="*/ 12 w 60"/>
              <a:gd name="T53" fmla="*/ 7 h 64"/>
              <a:gd name="T54" fmla="*/ 9 w 60"/>
              <a:gd name="T55" fmla="*/ 19 h 64"/>
              <a:gd name="T56" fmla="*/ 17 w 60"/>
              <a:gd name="T57" fmla="*/ 21 h 64"/>
              <a:gd name="T58" fmla="*/ 14 w 60"/>
              <a:gd name="T59" fmla="*/ 10 h 64"/>
              <a:gd name="T60" fmla="*/ 19 w 60"/>
              <a:gd name="T61" fmla="*/ 60 h 64"/>
              <a:gd name="T62" fmla="*/ 42 w 60"/>
              <a:gd name="T63" fmla="*/ 5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" h="64">
                <a:moveTo>
                  <a:pt x="30" y="7"/>
                </a:moveTo>
                <a:cubicBezTo>
                  <a:pt x="19" y="7"/>
                  <a:pt x="19" y="7"/>
                  <a:pt x="19" y="7"/>
                </a:cubicBezTo>
                <a:cubicBezTo>
                  <a:pt x="20" y="11"/>
                  <a:pt x="20" y="16"/>
                  <a:pt x="22" y="20"/>
                </a:cubicBezTo>
                <a:cubicBezTo>
                  <a:pt x="23" y="25"/>
                  <a:pt x="26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5" y="28"/>
                  <a:pt x="37" y="25"/>
                  <a:pt x="39" y="20"/>
                </a:cubicBezTo>
                <a:cubicBezTo>
                  <a:pt x="40" y="16"/>
                  <a:pt x="41" y="11"/>
                  <a:pt x="41" y="7"/>
                </a:cubicBezTo>
                <a:cubicBezTo>
                  <a:pt x="30" y="7"/>
                  <a:pt x="30" y="7"/>
                  <a:pt x="30" y="7"/>
                </a:cubicBezTo>
                <a:close/>
                <a:moveTo>
                  <a:pt x="47" y="10"/>
                </a:moveTo>
                <a:cubicBezTo>
                  <a:pt x="49" y="7"/>
                  <a:pt x="49" y="7"/>
                  <a:pt x="49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12"/>
                  <a:pt x="54" y="16"/>
                  <a:pt x="51" y="19"/>
                </a:cubicBezTo>
                <a:cubicBezTo>
                  <a:pt x="49" y="21"/>
                  <a:pt x="46" y="23"/>
                  <a:pt x="42" y="24"/>
                </a:cubicBezTo>
                <a:cubicBezTo>
                  <a:pt x="43" y="23"/>
                  <a:pt x="43" y="22"/>
                  <a:pt x="43" y="21"/>
                </a:cubicBezTo>
                <a:cubicBezTo>
                  <a:pt x="45" y="17"/>
                  <a:pt x="45" y="13"/>
                  <a:pt x="45" y="9"/>
                </a:cubicBezTo>
                <a:cubicBezTo>
                  <a:pt x="47" y="10"/>
                  <a:pt x="47" y="10"/>
                  <a:pt x="47" y="10"/>
                </a:cubicBezTo>
                <a:close/>
                <a:moveTo>
                  <a:pt x="39" y="29"/>
                </a:moveTo>
                <a:cubicBezTo>
                  <a:pt x="38" y="30"/>
                  <a:pt x="37" y="31"/>
                  <a:pt x="36" y="32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9"/>
                  <a:pt x="36" y="41"/>
                  <a:pt x="37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8"/>
                  <a:pt x="44" y="48"/>
                  <a:pt x="44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64"/>
                  <a:pt x="47" y="64"/>
                  <a:pt x="47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48"/>
                  <a:pt x="14" y="48"/>
                  <a:pt x="14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4"/>
                  <a:pt x="16" y="44"/>
                  <a:pt x="16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5" y="41"/>
                  <a:pt x="25" y="39"/>
                  <a:pt x="26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2"/>
                  <a:pt x="25" y="32"/>
                  <a:pt x="25" y="32"/>
                </a:cubicBezTo>
                <a:cubicBezTo>
                  <a:pt x="23" y="31"/>
                  <a:pt x="22" y="30"/>
                  <a:pt x="21" y="29"/>
                </a:cubicBezTo>
                <a:cubicBezTo>
                  <a:pt x="20" y="31"/>
                  <a:pt x="20" y="31"/>
                  <a:pt x="20" y="31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7"/>
                  <a:pt x="17" y="27"/>
                  <a:pt x="17" y="27"/>
                </a:cubicBezTo>
                <a:cubicBezTo>
                  <a:pt x="13" y="26"/>
                  <a:pt x="10" y="24"/>
                  <a:pt x="7" y="21"/>
                </a:cubicBezTo>
                <a:cubicBezTo>
                  <a:pt x="3" y="18"/>
                  <a:pt x="1" y="12"/>
                  <a:pt x="0" y="5"/>
                </a:cubicBezTo>
                <a:cubicBezTo>
                  <a:pt x="2" y="3"/>
                  <a:pt x="2" y="3"/>
                  <a:pt x="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12"/>
                  <a:pt x="57" y="18"/>
                  <a:pt x="54" y="21"/>
                </a:cubicBezTo>
                <a:cubicBezTo>
                  <a:pt x="51" y="24"/>
                  <a:pt x="47" y="26"/>
                  <a:pt x="43" y="27"/>
                </a:cubicBezTo>
                <a:cubicBezTo>
                  <a:pt x="44" y="30"/>
                  <a:pt x="44" y="30"/>
                  <a:pt x="44" y="30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9"/>
                  <a:pt x="39" y="29"/>
                  <a:pt x="39" y="29"/>
                </a:cubicBezTo>
                <a:close/>
                <a:moveTo>
                  <a:pt x="14" y="10"/>
                </a:moveTo>
                <a:cubicBezTo>
                  <a:pt x="12" y="7"/>
                  <a:pt x="12" y="7"/>
                  <a:pt x="12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12"/>
                  <a:pt x="7" y="16"/>
                  <a:pt x="9" y="19"/>
                </a:cubicBezTo>
                <a:cubicBezTo>
                  <a:pt x="12" y="21"/>
                  <a:pt x="15" y="23"/>
                  <a:pt x="18" y="24"/>
                </a:cubicBezTo>
                <a:cubicBezTo>
                  <a:pt x="18" y="23"/>
                  <a:pt x="17" y="22"/>
                  <a:pt x="17" y="21"/>
                </a:cubicBezTo>
                <a:cubicBezTo>
                  <a:pt x="16" y="17"/>
                  <a:pt x="15" y="13"/>
                  <a:pt x="15" y="9"/>
                </a:cubicBezTo>
                <a:cubicBezTo>
                  <a:pt x="14" y="10"/>
                  <a:pt x="14" y="10"/>
                  <a:pt x="14" y="10"/>
                </a:cubicBezTo>
                <a:close/>
                <a:moveTo>
                  <a:pt x="19" y="51"/>
                </a:moveTo>
                <a:cubicBezTo>
                  <a:pt x="19" y="60"/>
                  <a:pt x="19" y="60"/>
                  <a:pt x="19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1"/>
                  <a:pt x="42" y="51"/>
                  <a:pt x="42" y="51"/>
                </a:cubicBezTo>
                <a:lnTo>
                  <a:pt x="19" y="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latin typeface="+mn-lt"/>
              <a:ea typeface="+mn-ea"/>
              <a:cs typeface="+mn-cs"/>
            </a:endParaRPr>
          </a:p>
        </p:txBody>
      </p:sp>
      <p:sp>
        <p:nvSpPr>
          <p:cNvPr id="17414" name="矩形 17413">
            <a:extLst>
              <a:ext uri="{FF2B5EF4-FFF2-40B4-BE49-F238E27FC236}">
                <a16:creationId xmlns:a16="http://schemas.microsoft.com/office/drawing/2014/main" id="{000F0F6E-B017-413D-BF22-339D3D7FD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75" y="6865938"/>
            <a:ext cx="3760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THREE</a:t>
            </a:r>
            <a:endParaRPr lang="zh-CN" altLang="en-US" sz="36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C97E081F-E00A-2749-8F73-B1C516EA217B}"/>
              </a:ext>
            </a:extLst>
          </p:cNvPr>
          <p:cNvSpPr/>
          <p:nvPr/>
        </p:nvSpPr>
        <p:spPr>
          <a:xfrm>
            <a:off x="7112000" y="8775700"/>
            <a:ext cx="991076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about the process to get to something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菱形 13">
            <a:extLst>
              <a:ext uri="{FF2B5EF4-FFF2-40B4-BE49-F238E27FC236}">
                <a16:creationId xmlns:a16="http://schemas.microsoft.com/office/drawing/2014/main" id="{530AB55C-7DF8-2B42-BF5A-A8932EDBE9C8}"/>
              </a:ext>
            </a:extLst>
          </p:cNvPr>
          <p:cNvSpPr/>
          <p:nvPr/>
        </p:nvSpPr>
        <p:spPr>
          <a:xfrm>
            <a:off x="11333163" y="4322763"/>
            <a:ext cx="2541587" cy="2541587"/>
          </a:xfrm>
          <a:prstGeom prst="diamond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333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5333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菱形 14">
            <a:extLst>
              <a:ext uri="{FF2B5EF4-FFF2-40B4-BE49-F238E27FC236}">
                <a16:creationId xmlns:a16="http://schemas.microsoft.com/office/drawing/2014/main" id="{C0E2D49B-DDEB-1B4D-BDE1-0586F88ECDAD}"/>
              </a:ext>
            </a:extLst>
          </p:cNvPr>
          <p:cNvSpPr/>
          <p:nvPr/>
        </p:nvSpPr>
        <p:spPr>
          <a:xfrm>
            <a:off x="14284325" y="5768975"/>
            <a:ext cx="2541588" cy="2541588"/>
          </a:xfrm>
          <a:prstGeom prst="diamond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333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5333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菱形 15">
            <a:extLst>
              <a:ext uri="{FF2B5EF4-FFF2-40B4-BE49-F238E27FC236}">
                <a16:creationId xmlns:a16="http://schemas.microsoft.com/office/drawing/2014/main" id="{EDCC43B4-A210-C24C-BDEB-26C3C1B0E5D7}"/>
              </a:ext>
            </a:extLst>
          </p:cNvPr>
          <p:cNvSpPr/>
          <p:nvPr/>
        </p:nvSpPr>
        <p:spPr>
          <a:xfrm>
            <a:off x="17233900" y="4300538"/>
            <a:ext cx="2541588" cy="2541587"/>
          </a:xfrm>
          <a:prstGeom prst="diamond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333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sz="5333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F403D16-801D-4468-A427-3F492C306399}"/>
              </a:ext>
            </a:extLst>
          </p:cNvPr>
          <p:cNvGrpSpPr>
            <a:grpSpLocks/>
          </p:cNvGrpSpPr>
          <p:nvPr/>
        </p:nvGrpSpPr>
        <p:grpSpPr bwMode="auto">
          <a:xfrm>
            <a:off x="7999413" y="5222875"/>
            <a:ext cx="3167062" cy="692150"/>
            <a:chOff x="5033605" y="1437702"/>
            <a:chExt cx="1187200" cy="25955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A1A9E6F-83A6-C746-88D3-FE39B258CACD}"/>
                </a:ext>
              </a:extLst>
            </p:cNvPr>
            <p:cNvSpPr/>
            <p:nvPr/>
          </p:nvSpPr>
          <p:spPr>
            <a:xfrm>
              <a:off x="5262119" y="1437702"/>
              <a:ext cx="958686" cy="2500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3" kern="0" dirty="0">
                  <a:solidFill>
                    <a:srgbClr val="1E1E1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TEXT HERE</a:t>
              </a:r>
              <a:endParaRPr lang="zh-CN" altLang="en-US" sz="3733" kern="0" dirty="0">
                <a:solidFill>
                  <a:srgbClr val="1E1E1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8515" name="任意多边形: 形状 18514">
              <a:extLst>
                <a:ext uri="{FF2B5EF4-FFF2-40B4-BE49-F238E27FC236}">
                  <a16:creationId xmlns:a16="http://schemas.microsoft.com/office/drawing/2014/main" id="{16FDFC5F-F09E-40A4-BD0C-AF10DF2D8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3605" y="1504951"/>
              <a:ext cx="172836" cy="192310"/>
            </a:xfrm>
            <a:custGeom>
              <a:avLst/>
              <a:gdLst>
                <a:gd name="T0" fmla="*/ 2147483646 w 60"/>
                <a:gd name="T1" fmla="*/ 0 h 67"/>
                <a:gd name="T2" fmla="*/ 2147483646 w 60"/>
                <a:gd name="T3" fmla="*/ 2147483646 h 67"/>
                <a:gd name="T4" fmla="*/ 2147483646 w 60"/>
                <a:gd name="T5" fmla="*/ 2147483646 h 67"/>
                <a:gd name="T6" fmla="*/ 2147483646 w 60"/>
                <a:gd name="T7" fmla="*/ 2147483646 h 67"/>
                <a:gd name="T8" fmla="*/ 2147483646 w 60"/>
                <a:gd name="T9" fmla="*/ 2147483646 h 67"/>
                <a:gd name="T10" fmla="*/ 2147483646 w 60"/>
                <a:gd name="T11" fmla="*/ 2147483646 h 67"/>
                <a:gd name="T12" fmla="*/ 2147483646 w 60"/>
                <a:gd name="T13" fmla="*/ 2147483646 h 67"/>
                <a:gd name="T14" fmla="*/ 2147483646 w 60"/>
                <a:gd name="T15" fmla="*/ 2147483646 h 67"/>
                <a:gd name="T16" fmla="*/ 2147483646 w 60"/>
                <a:gd name="T17" fmla="*/ 2147483646 h 67"/>
                <a:gd name="T18" fmla="*/ 2147483646 w 60"/>
                <a:gd name="T19" fmla="*/ 2147483646 h 67"/>
                <a:gd name="T20" fmla="*/ 0 w 60"/>
                <a:gd name="T21" fmla="*/ 2147483646 h 67"/>
                <a:gd name="T22" fmla="*/ 2147483646 w 60"/>
                <a:gd name="T23" fmla="*/ 2147483646 h 67"/>
                <a:gd name="T24" fmla="*/ 2147483646 w 60"/>
                <a:gd name="T25" fmla="*/ 2147483646 h 67"/>
                <a:gd name="T26" fmla="*/ 2147483646 w 60"/>
                <a:gd name="T27" fmla="*/ 2147483646 h 67"/>
                <a:gd name="T28" fmla="*/ 2147483646 w 60"/>
                <a:gd name="T29" fmla="*/ 2147483646 h 67"/>
                <a:gd name="T30" fmla="*/ 2147483646 w 60"/>
                <a:gd name="T31" fmla="*/ 2147483646 h 67"/>
                <a:gd name="T32" fmla="*/ 2147483646 w 60"/>
                <a:gd name="T33" fmla="*/ 2147483646 h 67"/>
                <a:gd name="T34" fmla="*/ 2147483646 w 60"/>
                <a:gd name="T35" fmla="*/ 2147483646 h 67"/>
                <a:gd name="T36" fmla="*/ 2147483646 w 60"/>
                <a:gd name="T37" fmla="*/ 2147483646 h 67"/>
                <a:gd name="T38" fmla="*/ 2147483646 w 60"/>
                <a:gd name="T39" fmla="*/ 2147483646 h 67"/>
                <a:gd name="T40" fmla="*/ 2147483646 w 60"/>
                <a:gd name="T41" fmla="*/ 2147483646 h 67"/>
                <a:gd name="T42" fmla="*/ 2147483646 w 60"/>
                <a:gd name="T43" fmla="*/ 2147483646 h 67"/>
                <a:gd name="T44" fmla="*/ 2147483646 w 60"/>
                <a:gd name="T45" fmla="*/ 2147483646 h 67"/>
                <a:gd name="T46" fmla="*/ 2147483646 w 60"/>
                <a:gd name="T47" fmla="*/ 2147483646 h 67"/>
                <a:gd name="T48" fmla="*/ 2147483646 w 60"/>
                <a:gd name="T49" fmla="*/ 2147483646 h 67"/>
                <a:gd name="T50" fmla="*/ 2147483646 w 60"/>
                <a:gd name="T51" fmla="*/ 2147483646 h 67"/>
                <a:gd name="T52" fmla="*/ 2147483646 w 60"/>
                <a:gd name="T53" fmla="*/ 2147483646 h 67"/>
                <a:gd name="T54" fmla="*/ 2147483646 w 60"/>
                <a:gd name="T55" fmla="*/ 2147483646 h 67"/>
                <a:gd name="T56" fmla="*/ 2147483646 w 60"/>
                <a:gd name="T57" fmla="*/ 2147483646 h 67"/>
                <a:gd name="T58" fmla="*/ 2147483646 w 60"/>
                <a:gd name="T59" fmla="*/ 2147483646 h 67"/>
                <a:gd name="T60" fmla="*/ 2147483646 w 60"/>
                <a:gd name="T61" fmla="*/ 2147483646 h 67"/>
                <a:gd name="T62" fmla="*/ 2147483646 w 60"/>
                <a:gd name="T63" fmla="*/ 2147483646 h 67"/>
                <a:gd name="T64" fmla="*/ 2147483646 w 60"/>
                <a:gd name="T65" fmla="*/ 2147483646 h 67"/>
                <a:gd name="T66" fmla="*/ 2147483646 w 60"/>
                <a:gd name="T67" fmla="*/ 2147483646 h 67"/>
                <a:gd name="T68" fmla="*/ 2147483646 w 60"/>
                <a:gd name="T69" fmla="*/ 2147483646 h 67"/>
                <a:gd name="T70" fmla="*/ 2147483646 w 60"/>
                <a:gd name="T71" fmla="*/ 2147483646 h 67"/>
                <a:gd name="T72" fmla="*/ 2147483646 w 60"/>
                <a:gd name="T73" fmla="*/ 2147483646 h 67"/>
                <a:gd name="T74" fmla="*/ 2147483646 w 60"/>
                <a:gd name="T75" fmla="*/ 2147483646 h 67"/>
                <a:gd name="T76" fmla="*/ 2147483646 w 60"/>
                <a:gd name="T77" fmla="*/ 2147483646 h 67"/>
                <a:gd name="T78" fmla="*/ 2147483646 w 60"/>
                <a:gd name="T79" fmla="*/ 2147483646 h 67"/>
                <a:gd name="T80" fmla="*/ 2147483646 w 60"/>
                <a:gd name="T81" fmla="*/ 2147483646 h 67"/>
                <a:gd name="T82" fmla="*/ 2147483646 w 60"/>
                <a:gd name="T83" fmla="*/ 2147483646 h 67"/>
                <a:gd name="T84" fmla="*/ 2147483646 w 60"/>
                <a:gd name="T85" fmla="*/ 2147483646 h 67"/>
                <a:gd name="T86" fmla="*/ 2147483646 w 60"/>
                <a:gd name="T87" fmla="*/ 2147483646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" h="67">
                  <a:moveTo>
                    <a:pt x="2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60" y="28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60" y="28"/>
                    <a:pt x="60" y="28"/>
                    <a:pt x="60" y="28"/>
                  </a:cubicBezTo>
                  <a:close/>
                  <a:moveTo>
                    <a:pt x="55" y="14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5" y="14"/>
                    <a:pt x="55" y="14"/>
                    <a:pt x="55" y="14"/>
                  </a:cubicBezTo>
                  <a:close/>
                  <a:moveTo>
                    <a:pt x="44" y="3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4" y="3"/>
                    <a:pt x="44" y="3"/>
                    <a:pt x="44" y="3"/>
                  </a:cubicBezTo>
                  <a:close/>
                  <a:moveTo>
                    <a:pt x="0" y="3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3" y="17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14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30" y="15"/>
                  </a:moveTo>
                  <a:cubicBezTo>
                    <a:pt x="34" y="15"/>
                    <a:pt x="39" y="17"/>
                    <a:pt x="42" y="19"/>
                  </a:cubicBezTo>
                  <a:cubicBezTo>
                    <a:pt x="44" y="22"/>
                    <a:pt x="46" y="26"/>
                    <a:pt x="46" y="31"/>
                  </a:cubicBezTo>
                  <a:cubicBezTo>
                    <a:pt x="46" y="34"/>
                    <a:pt x="45" y="36"/>
                    <a:pt x="44" y="39"/>
                  </a:cubicBezTo>
                  <a:cubicBezTo>
                    <a:pt x="43" y="41"/>
                    <a:pt x="41" y="43"/>
                    <a:pt x="39" y="4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8"/>
                    <a:pt x="42" y="49"/>
                    <a:pt x="42" y="50"/>
                  </a:cubicBezTo>
                  <a:cubicBezTo>
                    <a:pt x="42" y="50"/>
                    <a:pt x="41" y="51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2" y="55"/>
                    <a:pt x="42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19" y="58"/>
                    <a:pt x="19" y="57"/>
                  </a:cubicBezTo>
                  <a:cubicBezTo>
                    <a:pt x="19" y="56"/>
                    <a:pt x="19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0"/>
                    <a:pt x="19" y="49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3"/>
                    <a:pt x="18" y="41"/>
                    <a:pt x="17" y="39"/>
                  </a:cubicBezTo>
                  <a:cubicBezTo>
                    <a:pt x="15" y="37"/>
                    <a:pt x="14" y="34"/>
                    <a:pt x="14" y="31"/>
                  </a:cubicBezTo>
                  <a:cubicBezTo>
                    <a:pt x="14" y="26"/>
                    <a:pt x="16" y="22"/>
                    <a:pt x="19" y="19"/>
                  </a:cubicBezTo>
                  <a:cubicBezTo>
                    <a:pt x="22" y="17"/>
                    <a:pt x="26" y="15"/>
                    <a:pt x="30" y="15"/>
                  </a:cubicBez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5" y="65"/>
                    <a:pt x="33" y="67"/>
                    <a:pt x="30" y="67"/>
                  </a:cubicBezTo>
                  <a:cubicBezTo>
                    <a:pt x="28" y="67"/>
                    <a:pt x="26" y="65"/>
                    <a:pt x="26" y="63"/>
                  </a:cubicBezTo>
                  <a:cubicBezTo>
                    <a:pt x="35" y="62"/>
                    <a:pt x="35" y="62"/>
                    <a:pt x="35" y="62"/>
                  </a:cubicBezTo>
                  <a:close/>
                  <a:moveTo>
                    <a:pt x="38" y="55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38" y="49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8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2880" tIns="91440" rIns="182880" bIns="91440"/>
            <a:lstStyle/>
            <a:p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9D05F23-FEAA-4550-86A0-A80EAA696119}"/>
              </a:ext>
            </a:extLst>
          </p:cNvPr>
          <p:cNvGrpSpPr>
            <a:grpSpLocks/>
          </p:cNvGrpSpPr>
          <p:nvPr/>
        </p:nvGrpSpPr>
        <p:grpSpPr bwMode="auto">
          <a:xfrm>
            <a:off x="13833475" y="8332788"/>
            <a:ext cx="3165475" cy="666750"/>
            <a:chOff x="6202173" y="3257102"/>
            <a:chExt cx="1187200" cy="25004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172B7FF-64D7-9C4B-8521-7E748D7D235F}"/>
                </a:ext>
              </a:extLst>
            </p:cNvPr>
            <p:cNvSpPr/>
            <p:nvPr/>
          </p:nvSpPr>
          <p:spPr>
            <a:xfrm>
              <a:off x="6430206" y="3257102"/>
              <a:ext cx="959167" cy="250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3" kern="0" dirty="0">
                  <a:solidFill>
                    <a:srgbClr val="1E1E1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TEXT HERE</a:t>
              </a:r>
              <a:endParaRPr lang="zh-CN" altLang="en-US" sz="3733" kern="0" dirty="0">
                <a:solidFill>
                  <a:srgbClr val="1E1E1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8513" name="任意多边形: 形状 18512">
              <a:extLst>
                <a:ext uri="{FF2B5EF4-FFF2-40B4-BE49-F238E27FC236}">
                  <a16:creationId xmlns:a16="http://schemas.microsoft.com/office/drawing/2014/main" id="{B26DEA45-6385-49B6-BB8E-C00B70B29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2173" y="3320502"/>
              <a:ext cx="169069" cy="180975"/>
            </a:xfrm>
            <a:custGeom>
              <a:avLst/>
              <a:gdLst>
                <a:gd name="T0" fmla="*/ 2147483646 w 60"/>
                <a:gd name="T1" fmla="*/ 2147483646 h 64"/>
                <a:gd name="T2" fmla="*/ 2147483646 w 60"/>
                <a:gd name="T3" fmla="*/ 2147483646 h 64"/>
                <a:gd name="T4" fmla="*/ 2147483646 w 60"/>
                <a:gd name="T5" fmla="*/ 2147483646 h 64"/>
                <a:gd name="T6" fmla="*/ 2147483646 w 60"/>
                <a:gd name="T7" fmla="*/ 2147483646 h 64"/>
                <a:gd name="T8" fmla="*/ 2147483646 w 60"/>
                <a:gd name="T9" fmla="*/ 2147483646 h 64"/>
                <a:gd name="T10" fmla="*/ 2147483646 w 60"/>
                <a:gd name="T11" fmla="*/ 2147483646 h 64"/>
                <a:gd name="T12" fmla="*/ 2147483646 w 60"/>
                <a:gd name="T13" fmla="*/ 2147483646 h 64"/>
                <a:gd name="T14" fmla="*/ 2147483646 w 60"/>
                <a:gd name="T15" fmla="*/ 2147483646 h 64"/>
                <a:gd name="T16" fmla="*/ 2147483646 w 60"/>
                <a:gd name="T17" fmla="*/ 2147483646 h 64"/>
                <a:gd name="T18" fmla="*/ 2147483646 w 60"/>
                <a:gd name="T19" fmla="*/ 2147483646 h 64"/>
                <a:gd name="T20" fmla="*/ 2147483646 w 60"/>
                <a:gd name="T21" fmla="*/ 2147483646 h 64"/>
                <a:gd name="T22" fmla="*/ 2147483646 w 60"/>
                <a:gd name="T23" fmla="*/ 2147483646 h 64"/>
                <a:gd name="T24" fmla="*/ 2147483646 w 60"/>
                <a:gd name="T25" fmla="*/ 2147483646 h 64"/>
                <a:gd name="T26" fmla="*/ 2147483646 w 60"/>
                <a:gd name="T27" fmla="*/ 2147483646 h 64"/>
                <a:gd name="T28" fmla="*/ 2147483646 w 60"/>
                <a:gd name="T29" fmla="*/ 2147483646 h 64"/>
                <a:gd name="T30" fmla="*/ 2147483646 w 60"/>
                <a:gd name="T31" fmla="*/ 2147483646 h 64"/>
                <a:gd name="T32" fmla="*/ 2147483646 w 60"/>
                <a:gd name="T33" fmla="*/ 2147483646 h 64"/>
                <a:gd name="T34" fmla="*/ 2147483646 w 60"/>
                <a:gd name="T35" fmla="*/ 2147483646 h 64"/>
                <a:gd name="T36" fmla="*/ 2147483646 w 60"/>
                <a:gd name="T37" fmla="*/ 2147483646 h 64"/>
                <a:gd name="T38" fmla="*/ 2147483646 w 60"/>
                <a:gd name="T39" fmla="*/ 2147483646 h 64"/>
                <a:gd name="T40" fmla="*/ 2147483646 w 60"/>
                <a:gd name="T41" fmla="*/ 2147483646 h 64"/>
                <a:gd name="T42" fmla="*/ 2147483646 w 60"/>
                <a:gd name="T43" fmla="*/ 0 h 64"/>
                <a:gd name="T44" fmla="*/ 2147483646 w 60"/>
                <a:gd name="T45" fmla="*/ 2147483646 h 64"/>
                <a:gd name="T46" fmla="*/ 2147483646 w 60"/>
                <a:gd name="T47" fmla="*/ 2147483646 h 64"/>
                <a:gd name="T48" fmla="*/ 2147483646 w 60"/>
                <a:gd name="T49" fmla="*/ 2147483646 h 64"/>
                <a:gd name="T50" fmla="*/ 2147483646 w 60"/>
                <a:gd name="T51" fmla="*/ 2147483646 h 64"/>
                <a:gd name="T52" fmla="*/ 2147483646 w 60"/>
                <a:gd name="T53" fmla="*/ 2147483646 h 64"/>
                <a:gd name="T54" fmla="*/ 2147483646 w 60"/>
                <a:gd name="T55" fmla="*/ 2147483646 h 64"/>
                <a:gd name="T56" fmla="*/ 2147483646 w 60"/>
                <a:gd name="T57" fmla="*/ 2147483646 h 64"/>
                <a:gd name="T58" fmla="*/ 2147483646 w 60"/>
                <a:gd name="T59" fmla="*/ 2147483646 h 64"/>
                <a:gd name="T60" fmla="*/ 2147483646 w 60"/>
                <a:gd name="T61" fmla="*/ 2147483646 h 64"/>
                <a:gd name="T62" fmla="*/ 2147483646 w 60"/>
                <a:gd name="T63" fmla="*/ 2147483646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" h="64">
                  <a:moveTo>
                    <a:pt x="30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0" y="11"/>
                    <a:pt x="20" y="16"/>
                    <a:pt x="22" y="20"/>
                  </a:cubicBezTo>
                  <a:cubicBezTo>
                    <a:pt x="23" y="25"/>
                    <a:pt x="26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5" y="28"/>
                    <a:pt x="37" y="25"/>
                    <a:pt x="39" y="20"/>
                  </a:cubicBezTo>
                  <a:cubicBezTo>
                    <a:pt x="40" y="16"/>
                    <a:pt x="41" y="11"/>
                    <a:pt x="41" y="7"/>
                  </a:cubicBezTo>
                  <a:cubicBezTo>
                    <a:pt x="30" y="7"/>
                    <a:pt x="30" y="7"/>
                    <a:pt x="30" y="7"/>
                  </a:cubicBezTo>
                  <a:close/>
                  <a:moveTo>
                    <a:pt x="47" y="10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12"/>
                    <a:pt x="54" y="16"/>
                    <a:pt x="51" y="19"/>
                  </a:cubicBezTo>
                  <a:cubicBezTo>
                    <a:pt x="49" y="21"/>
                    <a:pt x="46" y="23"/>
                    <a:pt x="42" y="24"/>
                  </a:cubicBezTo>
                  <a:cubicBezTo>
                    <a:pt x="43" y="23"/>
                    <a:pt x="43" y="22"/>
                    <a:pt x="43" y="21"/>
                  </a:cubicBezTo>
                  <a:cubicBezTo>
                    <a:pt x="45" y="17"/>
                    <a:pt x="45" y="13"/>
                    <a:pt x="45" y="9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39" y="29"/>
                  </a:moveTo>
                  <a:cubicBezTo>
                    <a:pt x="38" y="30"/>
                    <a:pt x="37" y="31"/>
                    <a:pt x="36" y="3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9"/>
                    <a:pt x="36" y="41"/>
                    <a:pt x="37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5" y="41"/>
                    <a:pt x="25" y="39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3" y="31"/>
                    <a:pt x="22" y="30"/>
                    <a:pt x="21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6"/>
                    <a:pt x="10" y="24"/>
                    <a:pt x="7" y="21"/>
                  </a:cubicBezTo>
                  <a:cubicBezTo>
                    <a:pt x="3" y="18"/>
                    <a:pt x="1" y="12"/>
                    <a:pt x="0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12"/>
                    <a:pt x="57" y="18"/>
                    <a:pt x="54" y="21"/>
                  </a:cubicBezTo>
                  <a:cubicBezTo>
                    <a:pt x="51" y="24"/>
                    <a:pt x="47" y="26"/>
                    <a:pt x="43" y="27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14" y="1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12"/>
                    <a:pt x="7" y="16"/>
                    <a:pt x="9" y="19"/>
                  </a:cubicBezTo>
                  <a:cubicBezTo>
                    <a:pt x="12" y="21"/>
                    <a:pt x="15" y="23"/>
                    <a:pt x="18" y="24"/>
                  </a:cubicBezTo>
                  <a:cubicBezTo>
                    <a:pt x="18" y="23"/>
                    <a:pt x="17" y="22"/>
                    <a:pt x="17" y="21"/>
                  </a:cubicBezTo>
                  <a:cubicBezTo>
                    <a:pt x="16" y="17"/>
                    <a:pt x="15" y="13"/>
                    <a:pt x="15" y="9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9" y="51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1"/>
                    <a:pt x="42" y="51"/>
                    <a:pt x="42" y="51"/>
                  </a:cubicBezTo>
                  <a:lnTo>
                    <a:pt x="19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2880" tIns="91440" rIns="182880" bIns="91440"/>
            <a:lstStyle/>
            <a:p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F1B0FF0-30DB-45C1-80A1-094122F9E3C2}"/>
              </a:ext>
            </a:extLst>
          </p:cNvPr>
          <p:cNvGrpSpPr>
            <a:grpSpLocks/>
          </p:cNvGrpSpPr>
          <p:nvPr/>
        </p:nvGrpSpPr>
        <p:grpSpPr bwMode="auto">
          <a:xfrm>
            <a:off x="20185063" y="5119688"/>
            <a:ext cx="3087687" cy="666750"/>
            <a:chOff x="7275947" y="1451985"/>
            <a:chExt cx="1157788" cy="25004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E2E0B7F-288F-DF4D-847D-67FA2A5A9015}"/>
                </a:ext>
              </a:extLst>
            </p:cNvPr>
            <p:cNvSpPr/>
            <p:nvPr/>
          </p:nvSpPr>
          <p:spPr>
            <a:xfrm>
              <a:off x="7474765" y="1451985"/>
              <a:ext cx="958970" cy="250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733" kern="0" dirty="0">
                  <a:solidFill>
                    <a:srgbClr val="1E1E1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TEXT HERE</a:t>
              </a:r>
              <a:endParaRPr lang="zh-CN" altLang="en-US" sz="3733" kern="0" dirty="0">
                <a:solidFill>
                  <a:srgbClr val="1E1E1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8511" name="任意多边形: 形状 18510">
              <a:extLst>
                <a:ext uri="{FF2B5EF4-FFF2-40B4-BE49-F238E27FC236}">
                  <a16:creationId xmlns:a16="http://schemas.microsoft.com/office/drawing/2014/main" id="{DA24E8DF-75E4-4BB4-AA65-CC9B3D10F0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5947" y="1513905"/>
              <a:ext cx="172641" cy="183356"/>
            </a:xfrm>
            <a:custGeom>
              <a:avLst/>
              <a:gdLst>
                <a:gd name="T0" fmla="*/ 2147483646 w 61"/>
                <a:gd name="T1" fmla="*/ 2147483646 h 65"/>
                <a:gd name="T2" fmla="*/ 2147483646 w 61"/>
                <a:gd name="T3" fmla="*/ 0 h 65"/>
                <a:gd name="T4" fmla="*/ 2147483646 w 61"/>
                <a:gd name="T5" fmla="*/ 2147483646 h 65"/>
                <a:gd name="T6" fmla="*/ 2147483646 w 61"/>
                <a:gd name="T7" fmla="*/ 2147483646 h 65"/>
                <a:gd name="T8" fmla="*/ 2147483646 w 61"/>
                <a:gd name="T9" fmla="*/ 2147483646 h 65"/>
                <a:gd name="T10" fmla="*/ 2147483646 w 61"/>
                <a:gd name="T11" fmla="*/ 2147483646 h 65"/>
                <a:gd name="T12" fmla="*/ 2147483646 w 61"/>
                <a:gd name="T13" fmla="*/ 2147483646 h 65"/>
                <a:gd name="T14" fmla="*/ 2147483646 w 61"/>
                <a:gd name="T15" fmla="*/ 2147483646 h 65"/>
                <a:gd name="T16" fmla="*/ 2147483646 w 61"/>
                <a:gd name="T17" fmla="*/ 2147483646 h 65"/>
                <a:gd name="T18" fmla="*/ 2147483646 w 61"/>
                <a:gd name="T19" fmla="*/ 2147483646 h 65"/>
                <a:gd name="T20" fmla="*/ 2147483646 w 61"/>
                <a:gd name="T21" fmla="*/ 2147483646 h 65"/>
                <a:gd name="T22" fmla="*/ 2147483646 w 61"/>
                <a:gd name="T23" fmla="*/ 2147483646 h 65"/>
                <a:gd name="T24" fmla="*/ 2147483646 w 61"/>
                <a:gd name="T25" fmla="*/ 2147483646 h 65"/>
                <a:gd name="T26" fmla="*/ 2147483646 w 61"/>
                <a:gd name="T27" fmla="*/ 2147483646 h 65"/>
                <a:gd name="T28" fmla="*/ 2147483646 w 61"/>
                <a:gd name="T29" fmla="*/ 2147483646 h 65"/>
                <a:gd name="T30" fmla="*/ 2147483646 w 61"/>
                <a:gd name="T31" fmla="*/ 2147483646 h 65"/>
                <a:gd name="T32" fmla="*/ 2147483646 w 61"/>
                <a:gd name="T33" fmla="*/ 2147483646 h 65"/>
                <a:gd name="T34" fmla="*/ 2147483646 w 61"/>
                <a:gd name="T35" fmla="*/ 2147483646 h 65"/>
                <a:gd name="T36" fmla="*/ 2147483646 w 61"/>
                <a:gd name="T37" fmla="*/ 2147483646 h 65"/>
                <a:gd name="T38" fmla="*/ 2147483646 w 61"/>
                <a:gd name="T39" fmla="*/ 2147483646 h 65"/>
                <a:gd name="T40" fmla="*/ 2147483646 w 61"/>
                <a:gd name="T41" fmla="*/ 2147483646 h 65"/>
                <a:gd name="T42" fmla="*/ 2147483646 w 61"/>
                <a:gd name="T43" fmla="*/ 2147483646 h 65"/>
                <a:gd name="T44" fmla="*/ 2147483646 w 61"/>
                <a:gd name="T45" fmla="*/ 2147483646 h 65"/>
                <a:gd name="T46" fmla="*/ 2147483646 w 61"/>
                <a:gd name="T47" fmla="*/ 2147483646 h 65"/>
                <a:gd name="T48" fmla="*/ 2147483646 w 61"/>
                <a:gd name="T49" fmla="*/ 2147483646 h 65"/>
                <a:gd name="T50" fmla="*/ 2147483646 w 61"/>
                <a:gd name="T51" fmla="*/ 2147483646 h 65"/>
                <a:gd name="T52" fmla="*/ 2147483646 w 61"/>
                <a:gd name="T53" fmla="*/ 2147483646 h 65"/>
                <a:gd name="T54" fmla="*/ 2147483646 w 61"/>
                <a:gd name="T55" fmla="*/ 2147483646 h 65"/>
                <a:gd name="T56" fmla="*/ 2147483646 w 61"/>
                <a:gd name="T57" fmla="*/ 2147483646 h 65"/>
                <a:gd name="T58" fmla="*/ 2147483646 w 61"/>
                <a:gd name="T59" fmla="*/ 2147483646 h 65"/>
                <a:gd name="T60" fmla="*/ 2147483646 w 61"/>
                <a:gd name="T61" fmla="*/ 2147483646 h 65"/>
                <a:gd name="T62" fmla="*/ 2147483646 w 61"/>
                <a:gd name="T63" fmla="*/ 2147483646 h 65"/>
                <a:gd name="T64" fmla="*/ 2147483646 w 61"/>
                <a:gd name="T65" fmla="*/ 2147483646 h 65"/>
                <a:gd name="T66" fmla="*/ 2147483646 w 61"/>
                <a:gd name="T67" fmla="*/ 2147483646 h 65"/>
                <a:gd name="T68" fmla="*/ 2147483646 w 61"/>
                <a:gd name="T69" fmla="*/ 2147483646 h 65"/>
                <a:gd name="T70" fmla="*/ 2147483646 w 61"/>
                <a:gd name="T71" fmla="*/ 2147483646 h 65"/>
                <a:gd name="T72" fmla="*/ 2147483646 w 61"/>
                <a:gd name="T73" fmla="*/ 2147483646 h 65"/>
                <a:gd name="T74" fmla="*/ 2147483646 w 61"/>
                <a:gd name="T75" fmla="*/ 2147483646 h 65"/>
                <a:gd name="T76" fmla="*/ 2147483646 w 61"/>
                <a:gd name="T77" fmla="*/ 2147483646 h 65"/>
                <a:gd name="T78" fmla="*/ 2147483646 w 61"/>
                <a:gd name="T79" fmla="*/ 2147483646 h 65"/>
                <a:gd name="T80" fmla="*/ 2147483646 w 61"/>
                <a:gd name="T81" fmla="*/ 2147483646 h 65"/>
                <a:gd name="T82" fmla="*/ 2147483646 w 61"/>
                <a:gd name="T83" fmla="*/ 2147483646 h 65"/>
                <a:gd name="T84" fmla="*/ 2147483646 w 61"/>
                <a:gd name="T85" fmla="*/ 2147483646 h 65"/>
                <a:gd name="T86" fmla="*/ 2147483646 w 61"/>
                <a:gd name="T87" fmla="*/ 2147483646 h 65"/>
                <a:gd name="T88" fmla="*/ 2147483646 w 61"/>
                <a:gd name="T89" fmla="*/ 2147483646 h 65"/>
                <a:gd name="T90" fmla="*/ 2147483646 w 61"/>
                <a:gd name="T91" fmla="*/ 2147483646 h 65"/>
                <a:gd name="T92" fmla="*/ 2147483646 w 61"/>
                <a:gd name="T93" fmla="*/ 2147483646 h 65"/>
                <a:gd name="T94" fmla="*/ 2147483646 w 61"/>
                <a:gd name="T95" fmla="*/ 2147483646 h 65"/>
                <a:gd name="T96" fmla="*/ 2147483646 w 61"/>
                <a:gd name="T97" fmla="*/ 2147483646 h 65"/>
                <a:gd name="T98" fmla="*/ 2147483646 w 61"/>
                <a:gd name="T99" fmla="*/ 2147483646 h 65"/>
                <a:gd name="T100" fmla="*/ 2147483646 w 61"/>
                <a:gd name="T101" fmla="*/ 2147483646 h 65"/>
                <a:gd name="T102" fmla="*/ 2147483646 w 61"/>
                <a:gd name="T103" fmla="*/ 2147483646 h 65"/>
                <a:gd name="T104" fmla="*/ 2147483646 w 61"/>
                <a:gd name="T105" fmla="*/ 2147483646 h 65"/>
                <a:gd name="T106" fmla="*/ 2147483646 w 61"/>
                <a:gd name="T107" fmla="*/ 2147483646 h 65"/>
                <a:gd name="T108" fmla="*/ 2147483646 w 61"/>
                <a:gd name="T109" fmla="*/ 2147483646 h 65"/>
                <a:gd name="T110" fmla="*/ 2147483646 w 61"/>
                <a:gd name="T111" fmla="*/ 2147483646 h 65"/>
                <a:gd name="T112" fmla="*/ 2147483646 w 61"/>
                <a:gd name="T113" fmla="*/ 2147483646 h 65"/>
                <a:gd name="T114" fmla="*/ 2147483646 w 61"/>
                <a:gd name="T115" fmla="*/ 2147483646 h 65"/>
                <a:gd name="T116" fmla="*/ 2147483646 w 61"/>
                <a:gd name="T117" fmla="*/ 2147483646 h 65"/>
                <a:gd name="T118" fmla="*/ 2147483646 w 61"/>
                <a:gd name="T119" fmla="*/ 2147483646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" h="65">
                  <a:moveTo>
                    <a:pt x="12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2" y="53"/>
                  </a:cubicBezTo>
                  <a:cubicBezTo>
                    <a:pt x="12" y="55"/>
                    <a:pt x="12" y="55"/>
                    <a:pt x="12" y="55"/>
                  </a:cubicBezTo>
                  <a:close/>
                  <a:moveTo>
                    <a:pt x="0" y="36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0" y="36"/>
                    <a:pt x="0" y="36"/>
                    <a:pt x="0" y="36"/>
                  </a:cubicBezTo>
                  <a:close/>
                  <a:moveTo>
                    <a:pt x="52" y="33"/>
                  </a:moveTo>
                  <a:cubicBezTo>
                    <a:pt x="50" y="33"/>
                    <a:pt x="48" y="33"/>
                    <a:pt x="47" y="33"/>
                  </a:cubicBezTo>
                  <a:cubicBezTo>
                    <a:pt x="45" y="34"/>
                    <a:pt x="44" y="35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5" y="41"/>
                    <a:pt x="45" y="42"/>
                  </a:cubicBezTo>
                  <a:cubicBezTo>
                    <a:pt x="45" y="42"/>
                    <a:pt x="45" y="43"/>
                    <a:pt x="45" y="43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9"/>
                    <a:pt x="43" y="50"/>
                    <a:pt x="43" y="51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4" y="57"/>
                    <a:pt x="45" y="57"/>
                  </a:cubicBezTo>
                  <a:cubicBezTo>
                    <a:pt x="45" y="57"/>
                    <a:pt x="45" y="58"/>
                    <a:pt x="45" y="58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3"/>
                    <a:pt x="46" y="64"/>
                    <a:pt x="48" y="65"/>
                  </a:cubicBezTo>
                  <a:cubicBezTo>
                    <a:pt x="49" y="65"/>
                    <a:pt x="51" y="65"/>
                    <a:pt x="53" y="65"/>
                  </a:cubicBezTo>
                  <a:cubicBezTo>
                    <a:pt x="55" y="65"/>
                    <a:pt x="57" y="65"/>
                    <a:pt x="58" y="65"/>
                  </a:cubicBezTo>
                  <a:cubicBezTo>
                    <a:pt x="60" y="64"/>
                    <a:pt x="61" y="63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7"/>
                    <a:pt x="60" y="56"/>
                    <a:pt x="59" y="56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49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1" y="47"/>
                    <a:pt x="61" y="47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5"/>
                    <a:pt x="59" y="34"/>
                    <a:pt x="57" y="33"/>
                  </a:cubicBezTo>
                  <a:cubicBezTo>
                    <a:pt x="56" y="33"/>
                    <a:pt x="54" y="33"/>
                    <a:pt x="52" y="33"/>
                  </a:cubicBezTo>
                  <a:close/>
                  <a:moveTo>
                    <a:pt x="31" y="33"/>
                  </a:moveTo>
                  <a:cubicBezTo>
                    <a:pt x="29" y="33"/>
                    <a:pt x="27" y="33"/>
                    <a:pt x="25" y="33"/>
                  </a:cubicBezTo>
                  <a:cubicBezTo>
                    <a:pt x="24" y="34"/>
                    <a:pt x="23" y="35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2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49"/>
                    <a:pt x="24" y="50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6"/>
                  </a:cubicBezTo>
                  <a:cubicBezTo>
                    <a:pt x="23" y="56"/>
                    <a:pt x="22" y="57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3" y="64"/>
                    <a:pt x="25" y="65"/>
                  </a:cubicBezTo>
                  <a:cubicBezTo>
                    <a:pt x="26" y="65"/>
                    <a:pt x="28" y="65"/>
                    <a:pt x="30" y="65"/>
                  </a:cubicBezTo>
                  <a:cubicBezTo>
                    <a:pt x="32" y="65"/>
                    <a:pt x="34" y="65"/>
                    <a:pt x="35" y="65"/>
                  </a:cubicBezTo>
                  <a:cubicBezTo>
                    <a:pt x="37" y="64"/>
                    <a:pt x="38" y="63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9" y="57"/>
                    <a:pt x="40" y="56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0"/>
                    <a:pt x="39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2"/>
                    <a:pt x="37" y="42"/>
                  </a:cubicBezTo>
                  <a:cubicBezTo>
                    <a:pt x="38" y="41"/>
                    <a:pt x="39" y="41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7" y="34"/>
                    <a:pt x="36" y="33"/>
                  </a:cubicBezTo>
                  <a:cubicBezTo>
                    <a:pt x="34" y="33"/>
                    <a:pt x="33" y="33"/>
                    <a:pt x="31" y="33"/>
                  </a:cubicBezTo>
                  <a:close/>
                  <a:moveTo>
                    <a:pt x="34" y="43"/>
                  </a:move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6" y="43"/>
                    <a:pt x="36" y="43"/>
                  </a:cubicBezTo>
                  <a:cubicBezTo>
                    <a:pt x="36" y="43"/>
                    <a:pt x="35" y="43"/>
                    <a:pt x="34" y="44"/>
                  </a:cubicBezTo>
                  <a:cubicBezTo>
                    <a:pt x="33" y="44"/>
                    <a:pt x="32" y="44"/>
                    <a:pt x="30" y="44"/>
                  </a:cubicBezTo>
                  <a:cubicBezTo>
                    <a:pt x="28" y="44"/>
                    <a:pt x="27" y="44"/>
                    <a:pt x="25" y="44"/>
                  </a:cubicBezTo>
                  <a:cubicBezTo>
                    <a:pt x="25" y="43"/>
                    <a:pt x="24" y="43"/>
                    <a:pt x="24" y="43"/>
                  </a:cubicBezTo>
                  <a:cubicBezTo>
                    <a:pt x="24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3"/>
                    <a:pt x="29" y="43"/>
                    <a:pt x="31" y="43"/>
                  </a:cubicBezTo>
                  <a:cubicBezTo>
                    <a:pt x="32" y="43"/>
                    <a:pt x="33" y="43"/>
                    <a:pt x="34" y="43"/>
                  </a:cubicBezTo>
                  <a:close/>
                  <a:moveTo>
                    <a:pt x="35" y="50"/>
                  </a:moveTo>
                  <a:cubicBezTo>
                    <a:pt x="35" y="50"/>
                    <a:pt x="36" y="50"/>
                    <a:pt x="36" y="50"/>
                  </a:cubicBezTo>
                  <a:cubicBezTo>
                    <a:pt x="37" y="51"/>
                    <a:pt x="38" y="51"/>
                    <a:pt x="38" y="51"/>
                  </a:cubicBezTo>
                  <a:cubicBezTo>
                    <a:pt x="38" y="51"/>
                    <a:pt x="37" y="51"/>
                    <a:pt x="36" y="51"/>
                  </a:cubicBezTo>
                  <a:cubicBezTo>
                    <a:pt x="35" y="51"/>
                    <a:pt x="34" y="51"/>
                    <a:pt x="32" y="51"/>
                  </a:cubicBezTo>
                  <a:cubicBezTo>
                    <a:pt x="30" y="51"/>
                    <a:pt x="29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1"/>
                    <a:pt x="27" y="50"/>
                  </a:cubicBezTo>
                  <a:cubicBezTo>
                    <a:pt x="28" y="51"/>
                    <a:pt x="29" y="51"/>
                    <a:pt x="30" y="51"/>
                  </a:cubicBezTo>
                  <a:cubicBezTo>
                    <a:pt x="32" y="51"/>
                    <a:pt x="34" y="50"/>
                    <a:pt x="35" y="50"/>
                  </a:cubicBezTo>
                  <a:close/>
                  <a:moveTo>
                    <a:pt x="35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5" y="58"/>
                    <a:pt x="34" y="58"/>
                  </a:cubicBezTo>
                  <a:cubicBezTo>
                    <a:pt x="33" y="59"/>
                    <a:pt x="32" y="59"/>
                    <a:pt x="30" y="59"/>
                  </a:cubicBezTo>
                  <a:cubicBezTo>
                    <a:pt x="28" y="59"/>
                    <a:pt x="27" y="59"/>
                    <a:pt x="25" y="58"/>
                  </a:cubicBezTo>
                  <a:cubicBezTo>
                    <a:pt x="25" y="58"/>
                    <a:pt x="24" y="58"/>
                    <a:pt x="24" y="58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6" y="57"/>
                    <a:pt x="26" y="57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8"/>
                    <a:pt x="30" y="58"/>
                    <a:pt x="32" y="58"/>
                  </a:cubicBezTo>
                  <a:cubicBezTo>
                    <a:pt x="33" y="58"/>
                    <a:pt x="34" y="58"/>
                    <a:pt x="35" y="58"/>
                  </a:cubicBezTo>
                  <a:close/>
                  <a:moveTo>
                    <a:pt x="26" y="61"/>
                  </a:moveTo>
                  <a:cubicBezTo>
                    <a:pt x="26" y="61"/>
                    <a:pt x="26" y="61"/>
                    <a:pt x="26" y="61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1"/>
                    <a:pt x="26" y="61"/>
                    <a:pt x="26" y="61"/>
                  </a:cubicBezTo>
                  <a:close/>
                  <a:moveTo>
                    <a:pt x="25" y="62"/>
                  </a:move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2"/>
                    <a:pt x="25" y="62"/>
                    <a:pt x="25" y="62"/>
                  </a:cubicBezTo>
                  <a:close/>
                  <a:moveTo>
                    <a:pt x="35" y="60"/>
                  </a:moveTo>
                  <a:cubicBezTo>
                    <a:pt x="35" y="60"/>
                    <a:pt x="36" y="60"/>
                    <a:pt x="36" y="60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0"/>
                    <a:pt x="35" y="60"/>
                    <a:pt x="35" y="60"/>
                  </a:cubicBezTo>
                  <a:close/>
                  <a:moveTo>
                    <a:pt x="34" y="62"/>
                  </a:moveTo>
                  <a:cubicBezTo>
                    <a:pt x="34" y="63"/>
                    <a:pt x="34" y="63"/>
                    <a:pt x="34" y="63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2"/>
                  </a:cubicBezTo>
                  <a:close/>
                  <a:moveTo>
                    <a:pt x="28" y="61"/>
                  </a:moveTo>
                  <a:cubicBezTo>
                    <a:pt x="28" y="61"/>
                    <a:pt x="29" y="61"/>
                    <a:pt x="29" y="61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1"/>
                    <a:pt x="28" y="61"/>
                    <a:pt x="28" y="61"/>
                  </a:cubicBezTo>
                  <a:close/>
                  <a:moveTo>
                    <a:pt x="32" y="63"/>
                  </a:moveTo>
                  <a:cubicBezTo>
                    <a:pt x="32" y="63"/>
                    <a:pt x="31" y="63"/>
                    <a:pt x="31" y="63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2" y="61"/>
                    <a:pt x="32" y="61"/>
                  </a:cubicBezTo>
                  <a:cubicBezTo>
                    <a:pt x="32" y="63"/>
                    <a:pt x="32" y="63"/>
                    <a:pt x="32" y="63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3"/>
                    <a:pt x="28" y="53"/>
                    <a:pt x="28" y="53"/>
                  </a:cubicBezTo>
                  <a:close/>
                  <a:moveTo>
                    <a:pt x="27" y="55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5"/>
                    <a:pt x="27" y="55"/>
                    <a:pt x="27" y="55"/>
                  </a:cubicBezTo>
                  <a:close/>
                  <a:moveTo>
                    <a:pt x="37" y="53"/>
                  </a:moveTo>
                  <a:cubicBezTo>
                    <a:pt x="37" y="53"/>
                    <a:pt x="38" y="53"/>
                    <a:pt x="38" y="53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7" y="55"/>
                  </a:cubicBezTo>
                  <a:cubicBezTo>
                    <a:pt x="37" y="53"/>
                    <a:pt x="37" y="53"/>
                    <a:pt x="37" y="53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0" y="54"/>
                  </a:moveTo>
                  <a:cubicBezTo>
                    <a:pt x="30" y="54"/>
                    <a:pt x="31" y="54"/>
                    <a:pt x="31" y="54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lose/>
                  <a:moveTo>
                    <a:pt x="34" y="56"/>
                  </a:moveTo>
                  <a:cubicBezTo>
                    <a:pt x="34" y="56"/>
                    <a:pt x="33" y="56"/>
                    <a:pt x="33" y="56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4" y="54"/>
                    <a:pt x="34" y="54"/>
                  </a:cubicBezTo>
                  <a:cubicBezTo>
                    <a:pt x="34" y="56"/>
                    <a:pt x="34" y="56"/>
                    <a:pt x="34" y="56"/>
                  </a:cubicBez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6"/>
                    <a:pt x="26" y="46"/>
                    <a:pt x="26" y="46"/>
                  </a:cubicBezTo>
                  <a:close/>
                  <a:moveTo>
                    <a:pt x="25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8"/>
                    <a:pt x="25" y="48"/>
                    <a:pt x="25" y="48"/>
                  </a:cubicBezTo>
                  <a:close/>
                  <a:moveTo>
                    <a:pt x="35" y="46"/>
                  </a:moveTo>
                  <a:cubicBezTo>
                    <a:pt x="35" y="46"/>
                    <a:pt x="36" y="46"/>
                    <a:pt x="36" y="45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5" y="48"/>
                    <a:pt x="35" y="48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4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28" y="46"/>
                  </a:moveTo>
                  <a:cubicBezTo>
                    <a:pt x="28" y="46"/>
                    <a:pt x="29" y="46"/>
                    <a:pt x="29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cubicBezTo>
                    <a:pt x="28" y="46"/>
                    <a:pt x="28" y="46"/>
                    <a:pt x="28" y="46"/>
                  </a:cubicBezTo>
                  <a:close/>
                  <a:moveTo>
                    <a:pt x="32" y="48"/>
                  </a:moveTo>
                  <a:cubicBezTo>
                    <a:pt x="32" y="48"/>
                    <a:pt x="31" y="48"/>
                    <a:pt x="31" y="48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2" y="46"/>
                    <a:pt x="32" y="46"/>
                  </a:cubicBezTo>
                  <a:cubicBezTo>
                    <a:pt x="32" y="48"/>
                    <a:pt x="32" y="48"/>
                    <a:pt x="32" y="48"/>
                  </a:cubicBezTo>
                  <a:close/>
                  <a:moveTo>
                    <a:pt x="26" y="39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6" y="39"/>
                  </a:cubicBezTo>
                  <a:close/>
                  <a:moveTo>
                    <a:pt x="26" y="40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6" y="40"/>
                  </a:cubicBezTo>
                  <a:close/>
                  <a:moveTo>
                    <a:pt x="36" y="38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lose/>
                  <a:moveTo>
                    <a:pt x="35" y="40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9"/>
                    <a:pt x="34" y="3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0"/>
                    <a:pt x="35" y="40"/>
                  </a:cubicBezTo>
                  <a:close/>
                  <a:moveTo>
                    <a:pt x="29" y="39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30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lose/>
                  <a:moveTo>
                    <a:pt x="33" y="41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3" y="41"/>
                  </a:cubicBezTo>
                  <a:close/>
                  <a:moveTo>
                    <a:pt x="35" y="36"/>
                  </a:moveTo>
                  <a:cubicBezTo>
                    <a:pt x="34" y="35"/>
                    <a:pt x="32" y="35"/>
                    <a:pt x="31" y="35"/>
                  </a:cubicBezTo>
                  <a:cubicBezTo>
                    <a:pt x="29" y="35"/>
                    <a:pt x="27" y="35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6" y="36"/>
                  </a:cubicBezTo>
                  <a:cubicBezTo>
                    <a:pt x="27" y="36"/>
                    <a:pt x="29" y="37"/>
                    <a:pt x="31" y="37"/>
                  </a:cubicBezTo>
                  <a:cubicBezTo>
                    <a:pt x="32" y="37"/>
                    <a:pt x="34" y="36"/>
                    <a:pt x="35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lose/>
                  <a:moveTo>
                    <a:pt x="48" y="43"/>
                  </a:moveTo>
                  <a:cubicBezTo>
                    <a:pt x="50" y="43"/>
                    <a:pt x="51" y="43"/>
                    <a:pt x="52" y="43"/>
                  </a:cubicBezTo>
                  <a:cubicBezTo>
                    <a:pt x="54" y="43"/>
                    <a:pt x="55" y="43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8" y="43"/>
                    <a:pt x="59" y="43"/>
                    <a:pt x="59" y="43"/>
                  </a:cubicBezTo>
                  <a:cubicBezTo>
                    <a:pt x="59" y="43"/>
                    <a:pt x="58" y="43"/>
                    <a:pt x="57" y="44"/>
                  </a:cubicBezTo>
                  <a:cubicBezTo>
                    <a:pt x="56" y="44"/>
                    <a:pt x="55" y="44"/>
                    <a:pt x="53" y="44"/>
                  </a:cubicBezTo>
                  <a:cubicBezTo>
                    <a:pt x="51" y="44"/>
                    <a:pt x="49" y="44"/>
                    <a:pt x="48" y="44"/>
                  </a:cubicBezTo>
                  <a:cubicBezTo>
                    <a:pt x="48" y="43"/>
                    <a:pt x="47" y="43"/>
                    <a:pt x="47" y="43"/>
                  </a:cubicBezTo>
                  <a:cubicBezTo>
                    <a:pt x="47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lose/>
                  <a:moveTo>
                    <a:pt x="48" y="50"/>
                  </a:moveTo>
                  <a:cubicBezTo>
                    <a:pt x="49" y="50"/>
                    <a:pt x="51" y="51"/>
                    <a:pt x="53" y="51"/>
                  </a:cubicBezTo>
                  <a:cubicBezTo>
                    <a:pt x="54" y="51"/>
                    <a:pt x="55" y="51"/>
                    <a:pt x="56" y="50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5" y="51"/>
                  </a:cubicBezTo>
                  <a:cubicBezTo>
                    <a:pt x="54" y="51"/>
                    <a:pt x="53" y="51"/>
                    <a:pt x="51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6" y="51"/>
                    <a:pt x="45" y="51"/>
                    <a:pt x="45" y="51"/>
                  </a:cubicBezTo>
                  <a:cubicBezTo>
                    <a:pt x="45" y="51"/>
                    <a:pt x="46" y="51"/>
                    <a:pt x="46" y="50"/>
                  </a:cubicBezTo>
                  <a:cubicBezTo>
                    <a:pt x="47" y="50"/>
                    <a:pt x="47" y="50"/>
                    <a:pt x="48" y="50"/>
                  </a:cubicBezTo>
                  <a:close/>
                  <a:moveTo>
                    <a:pt x="47" y="58"/>
                  </a:moveTo>
                  <a:cubicBezTo>
                    <a:pt x="48" y="58"/>
                    <a:pt x="50" y="58"/>
                    <a:pt x="51" y="58"/>
                  </a:cubicBezTo>
                  <a:cubicBezTo>
                    <a:pt x="53" y="58"/>
                    <a:pt x="55" y="58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7" y="57"/>
                    <a:pt x="57" y="57"/>
                    <a:pt x="5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8"/>
                    <a:pt x="58" y="58"/>
                    <a:pt x="57" y="58"/>
                  </a:cubicBezTo>
                  <a:cubicBezTo>
                    <a:pt x="56" y="59"/>
                    <a:pt x="55" y="59"/>
                    <a:pt x="53" y="59"/>
                  </a:cubicBezTo>
                  <a:cubicBezTo>
                    <a:pt x="51" y="59"/>
                    <a:pt x="49" y="59"/>
                    <a:pt x="48" y="58"/>
                  </a:cubicBezTo>
                  <a:cubicBezTo>
                    <a:pt x="48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lose/>
                  <a:moveTo>
                    <a:pt x="57" y="61"/>
                  </a:move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6" y="63"/>
                    <a:pt x="56" y="63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1"/>
                    <a:pt x="57" y="61"/>
                    <a:pt x="57" y="61"/>
                  </a:cubicBezTo>
                  <a:close/>
                  <a:moveTo>
                    <a:pt x="58" y="62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0"/>
                    <a:pt x="59" y="60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lose/>
                  <a:moveTo>
                    <a:pt x="47" y="60"/>
                  </a:move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lose/>
                  <a:moveTo>
                    <a:pt x="48" y="62"/>
                  </a:moveTo>
                  <a:cubicBezTo>
                    <a:pt x="48" y="61"/>
                    <a:pt x="48" y="61"/>
                    <a:pt x="48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3"/>
                    <a:pt x="49" y="63"/>
                    <a:pt x="48" y="62"/>
                  </a:cubicBezTo>
                  <a:close/>
                  <a:moveTo>
                    <a:pt x="55" y="61"/>
                  </a:moveTo>
                  <a:cubicBezTo>
                    <a:pt x="55" y="63"/>
                    <a:pt x="55" y="63"/>
                    <a:pt x="55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54" y="61"/>
                    <a:pt x="55" y="61"/>
                  </a:cubicBezTo>
                  <a:close/>
                  <a:moveTo>
                    <a:pt x="51" y="63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1" y="61"/>
                    <a:pt x="52" y="61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3"/>
                    <a:pt x="51" y="63"/>
                    <a:pt x="51" y="63"/>
                  </a:cubicBezTo>
                  <a:close/>
                  <a:moveTo>
                    <a:pt x="55" y="53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55"/>
                    <a:pt x="54" y="55"/>
                    <a:pt x="54" y="5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5" y="53"/>
                    <a:pt x="55" y="53"/>
                  </a:cubicBezTo>
                  <a:close/>
                  <a:moveTo>
                    <a:pt x="56" y="55"/>
                  </a:move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6" y="53"/>
                    <a:pt x="57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lose/>
                  <a:moveTo>
                    <a:pt x="45" y="53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46" y="55"/>
                  </a:move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6" y="55"/>
                  </a:cubicBezTo>
                  <a:close/>
                  <a:moveTo>
                    <a:pt x="53" y="54"/>
                  </a:moveTo>
                  <a:cubicBezTo>
                    <a:pt x="53" y="56"/>
                    <a:pt x="53" y="56"/>
                    <a:pt x="53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3" y="54"/>
                  </a:cubicBezTo>
                  <a:close/>
                  <a:moveTo>
                    <a:pt x="49" y="56"/>
                  </a:move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50" y="54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6"/>
                    <a:pt x="49" y="56"/>
                  </a:cubicBezTo>
                  <a:close/>
                  <a:moveTo>
                    <a:pt x="57" y="46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6" y="48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lose/>
                  <a:moveTo>
                    <a:pt x="58" y="48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9" y="4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8"/>
                    <a:pt x="58" y="48"/>
                    <a:pt x="58" y="48"/>
                  </a:cubicBezTo>
                  <a:close/>
                  <a:moveTo>
                    <a:pt x="47" y="46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6"/>
                    <a:pt x="47" y="46"/>
                    <a:pt x="47" y="46"/>
                  </a:cubicBezTo>
                  <a:close/>
                  <a:moveTo>
                    <a:pt x="48" y="48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8" y="48"/>
                  </a:cubicBezTo>
                  <a:close/>
                  <a:moveTo>
                    <a:pt x="55" y="46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6"/>
                    <a:pt x="54" y="46"/>
                    <a:pt x="55" y="46"/>
                  </a:cubicBezTo>
                  <a:close/>
                  <a:moveTo>
                    <a:pt x="51" y="48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1" y="46"/>
                    <a:pt x="52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56" y="39"/>
                  </a:moveTo>
                  <a:cubicBezTo>
                    <a:pt x="56" y="39"/>
                    <a:pt x="56" y="39"/>
                    <a:pt x="56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39"/>
                    <a:pt x="56" y="39"/>
                    <a:pt x="56" y="39"/>
                  </a:cubicBezTo>
                  <a:close/>
                  <a:moveTo>
                    <a:pt x="57" y="40"/>
                  </a:move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40"/>
                    <a:pt x="57" y="40"/>
                    <a:pt x="57" y="40"/>
                  </a:cubicBezTo>
                  <a:close/>
                  <a:moveTo>
                    <a:pt x="47" y="38"/>
                  </a:moveTo>
                  <a:cubicBezTo>
                    <a:pt x="47" y="38"/>
                    <a:pt x="46" y="38"/>
                    <a:pt x="46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38"/>
                    <a:pt x="47" y="38"/>
                    <a:pt x="47" y="38"/>
                  </a:cubicBezTo>
                  <a:close/>
                  <a:moveTo>
                    <a:pt x="48" y="40"/>
                  </a:moveTo>
                  <a:cubicBezTo>
                    <a:pt x="48" y="40"/>
                    <a:pt x="48" y="41"/>
                    <a:pt x="48" y="41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8"/>
                    <a:pt x="48" y="38"/>
                  </a:cubicBezTo>
                  <a:cubicBezTo>
                    <a:pt x="48" y="40"/>
                    <a:pt x="48" y="40"/>
                    <a:pt x="48" y="40"/>
                  </a:cubicBezTo>
                  <a:close/>
                  <a:moveTo>
                    <a:pt x="54" y="39"/>
                  </a:moveTo>
                  <a:cubicBezTo>
                    <a:pt x="54" y="39"/>
                    <a:pt x="53" y="39"/>
                    <a:pt x="53" y="39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4" y="41"/>
                    <a:pt x="54" y="41"/>
                  </a:cubicBezTo>
                  <a:cubicBezTo>
                    <a:pt x="54" y="39"/>
                    <a:pt x="54" y="39"/>
                    <a:pt x="54" y="39"/>
                  </a:cubicBezTo>
                  <a:close/>
                  <a:moveTo>
                    <a:pt x="50" y="41"/>
                  </a:moveTo>
                  <a:cubicBezTo>
                    <a:pt x="50" y="41"/>
                    <a:pt x="51" y="41"/>
                    <a:pt x="51" y="41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50" y="39"/>
                    <a:pt x="50" y="39"/>
                  </a:cubicBezTo>
                  <a:cubicBezTo>
                    <a:pt x="50" y="41"/>
                    <a:pt x="50" y="41"/>
                    <a:pt x="50" y="41"/>
                  </a:cubicBezTo>
                  <a:close/>
                  <a:moveTo>
                    <a:pt x="48" y="36"/>
                  </a:move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7" y="36"/>
                    <a:pt x="48" y="36"/>
                  </a:cubicBezTo>
                  <a:cubicBezTo>
                    <a:pt x="49" y="36"/>
                    <a:pt x="50" y="37"/>
                    <a:pt x="52" y="37"/>
                  </a:cubicBezTo>
                  <a:cubicBezTo>
                    <a:pt x="54" y="37"/>
                    <a:pt x="55" y="36"/>
                    <a:pt x="57" y="36"/>
                  </a:cubicBezTo>
                  <a:cubicBezTo>
                    <a:pt x="57" y="36"/>
                    <a:pt x="58" y="36"/>
                    <a:pt x="58" y="36"/>
                  </a:cubicBezTo>
                  <a:cubicBezTo>
                    <a:pt x="58" y="36"/>
                    <a:pt x="57" y="36"/>
                    <a:pt x="57" y="36"/>
                  </a:cubicBezTo>
                  <a:cubicBezTo>
                    <a:pt x="55" y="35"/>
                    <a:pt x="54" y="35"/>
                    <a:pt x="52" y="35"/>
                  </a:cubicBezTo>
                  <a:cubicBezTo>
                    <a:pt x="50" y="35"/>
                    <a:pt x="49" y="35"/>
                    <a:pt x="48" y="36"/>
                  </a:cubicBezTo>
                  <a:close/>
                  <a:moveTo>
                    <a:pt x="17" y="56"/>
                  </a:moveTo>
                  <a:cubicBezTo>
                    <a:pt x="18" y="57"/>
                    <a:pt x="18" y="57"/>
                    <a:pt x="18" y="58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3"/>
                    <a:pt x="17" y="64"/>
                    <a:pt x="15" y="65"/>
                  </a:cubicBezTo>
                  <a:cubicBezTo>
                    <a:pt x="14" y="65"/>
                    <a:pt x="12" y="65"/>
                    <a:pt x="10" y="65"/>
                  </a:cubicBezTo>
                  <a:cubicBezTo>
                    <a:pt x="8" y="65"/>
                    <a:pt x="7" y="65"/>
                    <a:pt x="5" y="65"/>
                  </a:cubicBezTo>
                  <a:cubicBezTo>
                    <a:pt x="4" y="64"/>
                    <a:pt x="2" y="63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7"/>
                    <a:pt x="3" y="56"/>
                    <a:pt x="4" y="56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9"/>
                    <a:pt x="4" y="48"/>
                    <a:pt x="6" y="48"/>
                  </a:cubicBezTo>
                  <a:cubicBezTo>
                    <a:pt x="7" y="47"/>
                    <a:pt x="9" y="47"/>
                    <a:pt x="11" y="47"/>
                  </a:cubicBezTo>
                  <a:cubicBezTo>
                    <a:pt x="13" y="47"/>
                    <a:pt x="15" y="47"/>
                    <a:pt x="16" y="48"/>
                  </a:cubicBezTo>
                  <a:cubicBezTo>
                    <a:pt x="18" y="48"/>
                    <a:pt x="19" y="49"/>
                    <a:pt x="19" y="5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5"/>
                    <a:pt x="18" y="56"/>
                    <a:pt x="17" y="56"/>
                  </a:cubicBezTo>
                  <a:close/>
                  <a:moveTo>
                    <a:pt x="9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9" y="55"/>
                    <a:pt x="9" y="55"/>
                    <a:pt x="9" y="55"/>
                  </a:cubicBezTo>
                  <a:close/>
                  <a:moveTo>
                    <a:pt x="13" y="57"/>
                  </a:moveTo>
                  <a:cubicBezTo>
                    <a:pt x="13" y="57"/>
                    <a:pt x="12" y="57"/>
                    <a:pt x="11" y="57"/>
                  </a:cubicBezTo>
                  <a:cubicBezTo>
                    <a:pt x="10" y="57"/>
                    <a:pt x="9" y="57"/>
                    <a:pt x="8" y="57"/>
                  </a:cubicBezTo>
                  <a:cubicBezTo>
                    <a:pt x="7" y="57"/>
                    <a:pt x="6" y="57"/>
                    <a:pt x="6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6" y="58"/>
                  </a:cubicBezTo>
                  <a:cubicBezTo>
                    <a:pt x="7" y="59"/>
                    <a:pt x="9" y="59"/>
                    <a:pt x="10" y="59"/>
                  </a:cubicBezTo>
                  <a:cubicBezTo>
                    <a:pt x="12" y="59"/>
                    <a:pt x="14" y="59"/>
                    <a:pt x="15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5" y="58"/>
                  </a:cubicBezTo>
                  <a:cubicBezTo>
                    <a:pt x="14" y="57"/>
                    <a:pt x="14" y="57"/>
                    <a:pt x="13" y="57"/>
                  </a:cubicBezTo>
                  <a:close/>
                  <a:moveTo>
                    <a:pt x="7" y="53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8" y="55"/>
                    <a:pt x="8" y="55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7" y="53"/>
                    <a:pt x="7" y="53"/>
                  </a:cubicBezTo>
                  <a:close/>
                  <a:moveTo>
                    <a:pt x="6" y="54"/>
                  </a:move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6" y="52"/>
                    <a:pt x="5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lose/>
                  <a:moveTo>
                    <a:pt x="17" y="52"/>
                  </a:move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6" y="55"/>
                  </a:move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6" y="55"/>
                  </a:cubicBezTo>
                  <a:close/>
                  <a:moveTo>
                    <a:pt x="16" y="50"/>
                  </a:moveTo>
                  <a:cubicBezTo>
                    <a:pt x="15" y="49"/>
                    <a:pt x="13" y="49"/>
                    <a:pt x="11" y="49"/>
                  </a:cubicBezTo>
                  <a:cubicBezTo>
                    <a:pt x="9" y="49"/>
                    <a:pt x="8" y="49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7" y="50"/>
                  </a:cubicBezTo>
                  <a:cubicBezTo>
                    <a:pt x="8" y="51"/>
                    <a:pt x="9" y="51"/>
                    <a:pt x="11" y="51"/>
                  </a:cubicBezTo>
                  <a:cubicBezTo>
                    <a:pt x="13" y="51"/>
                    <a:pt x="15" y="51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6" y="50"/>
                    <a:pt x="16" y="50"/>
                  </a:cubicBezTo>
                  <a:close/>
                  <a:moveTo>
                    <a:pt x="6" y="61"/>
                  </a:move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7" y="63"/>
                    <a:pt x="7" y="6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6" y="61"/>
                    <a:pt x="6" y="61"/>
                  </a:cubicBezTo>
                  <a:close/>
                  <a:moveTo>
                    <a:pt x="5" y="62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lose/>
                  <a:moveTo>
                    <a:pt x="16" y="60"/>
                  </a:move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lose/>
                  <a:moveTo>
                    <a:pt x="15" y="63"/>
                  </a:move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5" y="63"/>
                    <a:pt x="15" y="63"/>
                  </a:cubicBezTo>
                  <a:close/>
                  <a:moveTo>
                    <a:pt x="9" y="61"/>
                  </a:move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lose/>
                  <a:moveTo>
                    <a:pt x="12" y="63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1" y="61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2" y="63"/>
                    <a:pt x="12" y="63"/>
                    <a:pt x="12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2880" tIns="91440" rIns="182880" bIns="91440"/>
            <a:lstStyle/>
            <a:p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7ADFFAC-AAD6-456B-83A9-3EDBB7F14AAD}"/>
              </a:ext>
            </a:extLst>
          </p:cNvPr>
          <p:cNvGrpSpPr>
            <a:grpSpLocks/>
          </p:cNvGrpSpPr>
          <p:nvPr/>
        </p:nvGrpSpPr>
        <p:grpSpPr bwMode="auto">
          <a:xfrm rot="9900000">
            <a:off x="-3519488" y="-1060450"/>
            <a:ext cx="13636626" cy="14365288"/>
            <a:chOff x="3296764" y="8772527"/>
            <a:chExt cx="6650261" cy="7005925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0AAC172-E8B6-D948-AD45-DDEE92A63DBF}"/>
                </a:ext>
              </a:extLst>
            </p:cNvPr>
            <p:cNvSpPr/>
            <p:nvPr/>
          </p:nvSpPr>
          <p:spPr>
            <a:xfrm rot="17944052">
              <a:off x="9463584" y="8806291"/>
              <a:ext cx="91358" cy="9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B564232E-2D09-C749-B76B-1738BF6477B8}"/>
                </a:ext>
              </a:extLst>
            </p:cNvPr>
            <p:cNvSpPr/>
            <p:nvPr/>
          </p:nvSpPr>
          <p:spPr>
            <a:xfrm rot="17944052">
              <a:off x="7364205" y="10068003"/>
              <a:ext cx="35614" cy="3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7E8836AB-8BF4-D741-BC5C-BE6156D38BB5}"/>
                </a:ext>
              </a:extLst>
            </p:cNvPr>
            <p:cNvSpPr/>
            <p:nvPr/>
          </p:nvSpPr>
          <p:spPr>
            <a:xfrm rot="17944052">
              <a:off x="8205506" y="9739070"/>
              <a:ext cx="193555" cy="19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2459A6B8-A5CA-AB47-AA02-81553E80D9CA}"/>
                </a:ext>
              </a:extLst>
            </p:cNvPr>
            <p:cNvSpPr/>
            <p:nvPr/>
          </p:nvSpPr>
          <p:spPr>
            <a:xfrm rot="17944052">
              <a:off x="9746978" y="9493732"/>
              <a:ext cx="146328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9B351006-9A1C-7B45-91DB-43DF43069E92}"/>
                </a:ext>
              </a:extLst>
            </p:cNvPr>
            <p:cNvSpPr/>
            <p:nvPr/>
          </p:nvSpPr>
          <p:spPr>
            <a:xfrm rot="17944052">
              <a:off x="8317673" y="10694021"/>
              <a:ext cx="82067" cy="8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066A7A35-2FA0-4547-976B-884A0A633BF5}"/>
                </a:ext>
              </a:extLst>
            </p:cNvPr>
            <p:cNvSpPr/>
            <p:nvPr/>
          </p:nvSpPr>
          <p:spPr>
            <a:xfrm rot="17944052">
              <a:off x="8985545" y="11700292"/>
              <a:ext cx="146328" cy="14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31E746CC-61D1-9540-9CD2-9F6F84C6E18B}"/>
                </a:ext>
              </a:extLst>
            </p:cNvPr>
            <p:cNvSpPr/>
            <p:nvPr/>
          </p:nvSpPr>
          <p:spPr>
            <a:xfrm rot="17944052">
              <a:off x="9859502" y="10678959"/>
              <a:ext cx="91358" cy="9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5A5C16AF-3BBB-8F4C-BF5C-E60725CF5050}"/>
                </a:ext>
              </a:extLst>
            </p:cNvPr>
            <p:cNvSpPr/>
            <p:nvPr/>
          </p:nvSpPr>
          <p:spPr>
            <a:xfrm rot="17944052">
              <a:off x="8091208" y="9315113"/>
              <a:ext cx="81293" cy="8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直接连接符 34">
              <a:extLst>
                <a:ext uri="{FF2B5EF4-FFF2-40B4-BE49-F238E27FC236}">
                  <a16:creationId xmlns:a16="http://schemas.microsoft.com/office/drawing/2014/main" id="{50837C9A-A108-924D-973D-EC26289F1FAA}"/>
                </a:ext>
              </a:extLst>
            </p:cNvPr>
            <p:cNvSpPr/>
            <p:nvPr/>
          </p:nvSpPr>
          <p:spPr>
            <a:xfrm flipH="1">
              <a:off x="8386959" y="9586307"/>
              <a:ext cx="1406697" cy="23768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8C3CBB68-5BAB-D44D-831A-8BB1C26447CC}"/>
                </a:ext>
              </a:extLst>
            </p:cNvPr>
            <p:cNvSpPr/>
            <p:nvPr/>
          </p:nvSpPr>
          <p:spPr>
            <a:xfrm rot="17944052">
              <a:off x="9440566" y="8775595"/>
              <a:ext cx="146328" cy="14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直接连接符 36">
              <a:extLst>
                <a:ext uri="{FF2B5EF4-FFF2-40B4-BE49-F238E27FC236}">
                  <a16:creationId xmlns:a16="http://schemas.microsoft.com/office/drawing/2014/main" id="{16F4C3C4-EB74-8D45-98F2-E704E80FF40C}"/>
                </a:ext>
              </a:extLst>
            </p:cNvPr>
            <p:cNvSpPr/>
            <p:nvPr/>
          </p:nvSpPr>
          <p:spPr>
            <a:xfrm flipH="1" flipV="1">
              <a:off x="8373381" y="9870039"/>
              <a:ext cx="1493406" cy="82996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直接连接符 37">
              <a:extLst>
                <a:ext uri="{FF2B5EF4-FFF2-40B4-BE49-F238E27FC236}">
                  <a16:creationId xmlns:a16="http://schemas.microsoft.com/office/drawing/2014/main" id="{B010EDFB-0262-5143-A412-BA0F4CE6FE6F}"/>
                </a:ext>
              </a:extLst>
            </p:cNvPr>
            <p:cNvSpPr/>
            <p:nvPr/>
          </p:nvSpPr>
          <p:spPr>
            <a:xfrm flipV="1">
              <a:off x="7374654" y="9840215"/>
              <a:ext cx="850831" cy="24310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直接连接符 38">
              <a:extLst>
                <a:ext uri="{FF2B5EF4-FFF2-40B4-BE49-F238E27FC236}">
                  <a16:creationId xmlns:a16="http://schemas.microsoft.com/office/drawing/2014/main" id="{AF9D8F97-1E23-F54F-B84F-E8E3C968E563}"/>
                </a:ext>
              </a:extLst>
            </p:cNvPr>
            <p:cNvSpPr/>
            <p:nvPr/>
          </p:nvSpPr>
          <p:spPr>
            <a:xfrm flipH="1" flipV="1">
              <a:off x="8295044" y="9790996"/>
              <a:ext cx="65032" cy="93603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直接连接符 39">
              <a:extLst>
                <a:ext uri="{FF2B5EF4-FFF2-40B4-BE49-F238E27FC236}">
                  <a16:creationId xmlns:a16="http://schemas.microsoft.com/office/drawing/2014/main" id="{D5EB4D4E-6D91-834F-8AD8-13363C0F3125}"/>
                </a:ext>
              </a:extLst>
            </p:cNvPr>
            <p:cNvSpPr/>
            <p:nvPr/>
          </p:nvSpPr>
          <p:spPr>
            <a:xfrm flipH="1" flipV="1">
              <a:off x="8150512" y="9395386"/>
              <a:ext cx="901927" cy="238382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直接连接符 40">
              <a:extLst>
                <a:ext uri="{FF2B5EF4-FFF2-40B4-BE49-F238E27FC236}">
                  <a16:creationId xmlns:a16="http://schemas.microsoft.com/office/drawing/2014/main" id="{7F78ADE8-74D0-B44A-A63C-FC05E2C2DC69}"/>
                </a:ext>
              </a:extLst>
            </p:cNvPr>
            <p:cNvSpPr/>
            <p:nvPr/>
          </p:nvSpPr>
          <p:spPr>
            <a:xfrm flipH="1">
              <a:off x="8293864" y="8846907"/>
              <a:ext cx="1216247" cy="98635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EAA1AE81-BA53-8C43-A169-9D2158BD556E}"/>
                </a:ext>
              </a:extLst>
            </p:cNvPr>
            <p:cNvSpPr/>
            <p:nvPr/>
          </p:nvSpPr>
          <p:spPr>
            <a:xfrm rot="21342982">
              <a:off x="5956880" y="14400720"/>
              <a:ext cx="91354" cy="9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938FDB29-11A4-1246-BB2A-3F7B9548CC50}"/>
                </a:ext>
              </a:extLst>
            </p:cNvPr>
            <p:cNvSpPr/>
            <p:nvPr/>
          </p:nvSpPr>
          <p:spPr>
            <a:xfrm rot="21342982">
              <a:off x="4416839" y="13888019"/>
              <a:ext cx="192772" cy="19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623BB6DD-B92C-2949-9717-0DF7B617FA2C}"/>
                </a:ext>
              </a:extLst>
            </p:cNvPr>
            <p:cNvSpPr/>
            <p:nvPr/>
          </p:nvSpPr>
          <p:spPr>
            <a:xfrm rot="21342982">
              <a:off x="5499187" y="15035145"/>
              <a:ext cx="147095" cy="14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CB2A571C-7E0F-E748-9E79-74FFF1FC179E}"/>
                </a:ext>
              </a:extLst>
            </p:cNvPr>
            <p:cNvSpPr/>
            <p:nvPr/>
          </p:nvSpPr>
          <p:spPr>
            <a:xfrm rot="21342982">
              <a:off x="3761073" y="14487414"/>
              <a:ext cx="82064" cy="8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62502A0C-7C03-8D42-861E-9C06CDDE3C37}"/>
                </a:ext>
              </a:extLst>
            </p:cNvPr>
            <p:cNvSpPr/>
            <p:nvPr/>
          </p:nvSpPr>
          <p:spPr>
            <a:xfrm rot="21342982">
              <a:off x="7373985" y="15163743"/>
              <a:ext cx="192773" cy="19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8AF45242-E2F2-AD47-BC65-8D6F40679EFF}"/>
                </a:ext>
              </a:extLst>
            </p:cNvPr>
            <p:cNvSpPr/>
            <p:nvPr/>
          </p:nvSpPr>
          <p:spPr>
            <a:xfrm rot="21342982">
              <a:off x="4788477" y="13539580"/>
              <a:ext cx="82064" cy="8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直接连接符 47">
              <a:extLst>
                <a:ext uri="{FF2B5EF4-FFF2-40B4-BE49-F238E27FC236}">
                  <a16:creationId xmlns:a16="http://schemas.microsoft.com/office/drawing/2014/main" id="{EB025DEF-4E24-224B-98BF-92A7D4FE334A}"/>
                </a:ext>
              </a:extLst>
            </p:cNvPr>
            <p:cNvSpPr/>
            <p:nvPr/>
          </p:nvSpPr>
          <p:spPr>
            <a:xfrm flipH="1" flipV="1">
              <a:off x="4572797" y="14047562"/>
              <a:ext cx="971604" cy="104442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C4EC99E1-5468-7242-AB36-D63D142DA7E8}"/>
                </a:ext>
              </a:extLst>
            </p:cNvPr>
            <p:cNvSpPr/>
            <p:nvPr/>
          </p:nvSpPr>
          <p:spPr>
            <a:xfrm rot="21342982">
              <a:off x="5933108" y="14375446"/>
              <a:ext cx="146321" cy="14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直接连接符 49">
              <a:extLst>
                <a:ext uri="{FF2B5EF4-FFF2-40B4-BE49-F238E27FC236}">
                  <a16:creationId xmlns:a16="http://schemas.microsoft.com/office/drawing/2014/main" id="{F2B9647D-17F9-7542-8DB6-79A642A0B61F}"/>
                </a:ext>
              </a:extLst>
            </p:cNvPr>
            <p:cNvSpPr/>
            <p:nvPr/>
          </p:nvSpPr>
          <p:spPr>
            <a:xfrm flipH="1" flipV="1">
              <a:off x="4523196" y="14062693"/>
              <a:ext cx="127741" cy="170406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直接连接符 51">
              <a:extLst>
                <a:ext uri="{FF2B5EF4-FFF2-40B4-BE49-F238E27FC236}">
                  <a16:creationId xmlns:a16="http://schemas.microsoft.com/office/drawing/2014/main" id="{2F77D5B5-43EA-B143-A2C5-0E431D71A5C8}"/>
                </a:ext>
              </a:extLst>
            </p:cNvPr>
            <p:cNvSpPr/>
            <p:nvPr/>
          </p:nvSpPr>
          <p:spPr>
            <a:xfrm flipV="1">
              <a:off x="3803224" y="13959774"/>
              <a:ext cx="745542" cy="56905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直接连接符 52">
              <a:extLst>
                <a:ext uri="{FF2B5EF4-FFF2-40B4-BE49-F238E27FC236}">
                  <a16:creationId xmlns:a16="http://schemas.microsoft.com/office/drawing/2014/main" id="{9C4E0E37-81A9-7944-A294-02420C65BB24}"/>
                </a:ext>
              </a:extLst>
            </p:cNvPr>
            <p:cNvSpPr/>
            <p:nvPr/>
          </p:nvSpPr>
          <p:spPr>
            <a:xfrm flipV="1">
              <a:off x="3309239" y="13609626"/>
              <a:ext cx="1495728" cy="206407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直接连接符 53">
              <a:extLst>
                <a:ext uri="{FF2B5EF4-FFF2-40B4-BE49-F238E27FC236}">
                  <a16:creationId xmlns:a16="http://schemas.microsoft.com/office/drawing/2014/main" id="{6738A783-B9E2-234B-AB85-499426D59731}"/>
                </a:ext>
              </a:extLst>
            </p:cNvPr>
            <p:cNvSpPr/>
            <p:nvPr/>
          </p:nvSpPr>
          <p:spPr>
            <a:xfrm flipH="1">
              <a:off x="6016759" y="12445426"/>
              <a:ext cx="1175989" cy="201065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直接连接符 54">
              <a:extLst>
                <a:ext uri="{FF2B5EF4-FFF2-40B4-BE49-F238E27FC236}">
                  <a16:creationId xmlns:a16="http://schemas.microsoft.com/office/drawing/2014/main" id="{54AC0AF0-7DA2-3644-9DD8-CC9152AC5F70}"/>
                </a:ext>
              </a:extLst>
            </p:cNvPr>
            <p:cNvSpPr/>
            <p:nvPr/>
          </p:nvSpPr>
          <p:spPr>
            <a:xfrm flipH="1" flipV="1">
              <a:off x="4503790" y="13972592"/>
              <a:ext cx="1492631" cy="47382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直接连接符 55">
              <a:extLst>
                <a:ext uri="{FF2B5EF4-FFF2-40B4-BE49-F238E27FC236}">
                  <a16:creationId xmlns:a16="http://schemas.microsoft.com/office/drawing/2014/main" id="{826C5EE2-B131-7C45-AA6F-CD0F420617C8}"/>
                </a:ext>
              </a:extLst>
            </p:cNvPr>
            <p:cNvSpPr/>
            <p:nvPr/>
          </p:nvSpPr>
          <p:spPr>
            <a:xfrm flipH="1" flipV="1">
              <a:off x="6009542" y="14449342"/>
              <a:ext cx="1384245" cy="77035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04E60F6-304C-6F47-BAB1-20B72E3D656D}"/>
                </a:ext>
              </a:extLst>
            </p:cNvPr>
            <p:cNvSpPr/>
            <p:nvPr/>
          </p:nvSpPr>
          <p:spPr>
            <a:xfrm rot="21342982">
              <a:off x="7164647" y="12361058"/>
              <a:ext cx="147095" cy="14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473" name="组合 18472">
              <a:extLst>
                <a:ext uri="{FF2B5EF4-FFF2-40B4-BE49-F238E27FC236}">
                  <a16:creationId xmlns:a16="http://schemas.microsoft.com/office/drawing/2014/main" id="{52498DD9-B181-45B1-B58E-C3F646A624E5}"/>
                </a:ext>
              </a:extLst>
            </p:cNvPr>
            <p:cNvGrpSpPr>
              <a:grpSpLocks/>
            </p:cNvGrpSpPr>
            <p:nvPr/>
          </p:nvGrpSpPr>
          <p:grpSpPr bwMode="auto">
            <a:xfrm rot="-257018">
              <a:off x="5725164" y="11655181"/>
              <a:ext cx="146415" cy="146415"/>
              <a:chOff x="0" y="0"/>
              <a:chExt cx="146413" cy="146413"/>
            </a:xfrm>
          </p:grpSpPr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9C334884-C9A8-4D4C-876C-14CD83E7350C}"/>
                  </a:ext>
                </a:extLst>
              </p:cNvPr>
              <p:cNvSpPr/>
              <p:nvPr/>
            </p:nvSpPr>
            <p:spPr>
              <a:xfrm>
                <a:off x="36194" y="33799"/>
                <a:ext cx="92127" cy="92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CC26583A-389D-8147-A9DC-57B7A36676FF}"/>
                  </a:ext>
                </a:extLst>
              </p:cNvPr>
              <p:cNvSpPr/>
              <p:nvPr/>
            </p:nvSpPr>
            <p:spPr>
              <a:xfrm>
                <a:off x="9098" y="6701"/>
                <a:ext cx="146319" cy="146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2C09765-0C42-7949-9BBB-CC41A8A76C26}"/>
                </a:ext>
              </a:extLst>
            </p:cNvPr>
            <p:cNvSpPr/>
            <p:nvPr/>
          </p:nvSpPr>
          <p:spPr>
            <a:xfrm rot="21342982">
              <a:off x="8613702" y="10746788"/>
              <a:ext cx="81290" cy="8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D69FE514-175F-734C-906D-B7DFF76F077B}"/>
                </a:ext>
              </a:extLst>
            </p:cNvPr>
            <p:cNvSpPr/>
            <p:nvPr/>
          </p:nvSpPr>
          <p:spPr>
            <a:xfrm rot="21342982">
              <a:off x="6572520" y="10735966"/>
              <a:ext cx="91354" cy="9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4C4A24D8-50BB-6645-81C6-F6C70719BB6B}"/>
                </a:ext>
              </a:extLst>
            </p:cNvPr>
            <p:cNvSpPr/>
            <p:nvPr/>
          </p:nvSpPr>
          <p:spPr>
            <a:xfrm rot="21342982">
              <a:off x="6512136" y="11478836"/>
              <a:ext cx="91354" cy="9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07B5E195-E11F-0343-A9E8-591C05F3B99D}"/>
                </a:ext>
              </a:extLst>
            </p:cNvPr>
            <p:cNvSpPr/>
            <p:nvPr/>
          </p:nvSpPr>
          <p:spPr>
            <a:xfrm rot="21342982">
              <a:off x="6203755" y="11894949"/>
              <a:ext cx="82064" cy="8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BF6D26BB-A5E6-804C-B552-68EA9DDA5AE5}"/>
                </a:ext>
              </a:extLst>
            </p:cNvPr>
            <p:cNvSpPr/>
            <p:nvPr/>
          </p:nvSpPr>
          <p:spPr>
            <a:xfrm rot="21342982">
              <a:off x="8841119" y="11443675"/>
              <a:ext cx="147095" cy="14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DDDC68AB-EFA9-F749-8CE0-86BCC1BA63DF}"/>
                </a:ext>
              </a:extLst>
            </p:cNvPr>
            <p:cNvSpPr/>
            <p:nvPr/>
          </p:nvSpPr>
          <p:spPr>
            <a:xfrm rot="21342982">
              <a:off x="8587259" y="13881710"/>
              <a:ext cx="81289" cy="8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9CA382D1-91E1-2943-B530-DFBF6AB8E5F9}"/>
                </a:ext>
              </a:extLst>
            </p:cNvPr>
            <p:cNvSpPr/>
            <p:nvPr/>
          </p:nvSpPr>
          <p:spPr>
            <a:xfrm rot="21342982">
              <a:off x="7631572" y="14283681"/>
              <a:ext cx="81290" cy="8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2C097880-A214-294E-B148-2FBDC67697D7}"/>
                </a:ext>
              </a:extLst>
            </p:cNvPr>
            <p:cNvSpPr/>
            <p:nvPr/>
          </p:nvSpPr>
          <p:spPr>
            <a:xfrm rot="21342982">
              <a:off x="6716331" y="15538810"/>
              <a:ext cx="91354" cy="9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075D763E-3700-3642-A555-C3E7567E871D}"/>
                </a:ext>
              </a:extLst>
            </p:cNvPr>
            <p:cNvSpPr/>
            <p:nvPr/>
          </p:nvSpPr>
          <p:spPr>
            <a:xfrm rot="21342982">
              <a:off x="6511870" y="14711540"/>
              <a:ext cx="82064" cy="8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94EC4BBB-94F9-1441-BD51-BEDED4E384B3}"/>
                </a:ext>
              </a:extLst>
            </p:cNvPr>
            <p:cNvSpPr/>
            <p:nvPr/>
          </p:nvSpPr>
          <p:spPr>
            <a:xfrm rot="21342982">
              <a:off x="8966920" y="12732963"/>
              <a:ext cx="91354" cy="9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直接连接符 68">
              <a:extLst>
                <a:ext uri="{FF2B5EF4-FFF2-40B4-BE49-F238E27FC236}">
                  <a16:creationId xmlns:a16="http://schemas.microsoft.com/office/drawing/2014/main" id="{AB7BF42B-48E4-844A-BCB8-EA36BEFCDD07}"/>
                </a:ext>
              </a:extLst>
            </p:cNvPr>
            <p:cNvSpPr/>
            <p:nvPr/>
          </p:nvSpPr>
          <p:spPr>
            <a:xfrm flipH="1">
              <a:off x="7479495" y="14342411"/>
              <a:ext cx="184257" cy="85009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直接连接符 69">
              <a:extLst>
                <a:ext uri="{FF2B5EF4-FFF2-40B4-BE49-F238E27FC236}">
                  <a16:creationId xmlns:a16="http://schemas.microsoft.com/office/drawing/2014/main" id="{A7FAC7D1-4FC1-704D-B0C2-7ED1F8093B6C}"/>
                </a:ext>
              </a:extLst>
            </p:cNvPr>
            <p:cNvSpPr/>
            <p:nvPr/>
          </p:nvSpPr>
          <p:spPr>
            <a:xfrm flipH="1">
              <a:off x="7452511" y="12819390"/>
              <a:ext cx="1543728" cy="246976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直接连接符 70">
              <a:extLst>
                <a:ext uri="{FF2B5EF4-FFF2-40B4-BE49-F238E27FC236}">
                  <a16:creationId xmlns:a16="http://schemas.microsoft.com/office/drawing/2014/main" id="{78707ECE-5DED-9647-912E-C49B0135B19F}"/>
                </a:ext>
              </a:extLst>
            </p:cNvPr>
            <p:cNvSpPr/>
            <p:nvPr/>
          </p:nvSpPr>
          <p:spPr>
            <a:xfrm flipH="1">
              <a:off x="7517985" y="13930464"/>
              <a:ext cx="1114054" cy="129372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直接连接符 71">
              <a:extLst>
                <a:ext uri="{FF2B5EF4-FFF2-40B4-BE49-F238E27FC236}">
                  <a16:creationId xmlns:a16="http://schemas.microsoft.com/office/drawing/2014/main" id="{BFC96F7E-EEF6-BF47-A953-4958565B3549}"/>
                </a:ext>
              </a:extLst>
            </p:cNvPr>
            <p:cNvSpPr/>
            <p:nvPr/>
          </p:nvSpPr>
          <p:spPr>
            <a:xfrm>
              <a:off x="6648872" y="13325559"/>
              <a:ext cx="785025" cy="192393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14121B69-19B8-494D-BFC0-592119E1C49A}"/>
                </a:ext>
              </a:extLst>
            </p:cNvPr>
            <p:cNvSpPr/>
            <p:nvPr/>
          </p:nvSpPr>
          <p:spPr>
            <a:xfrm rot="21342982">
              <a:off x="6622417" y="13295805"/>
              <a:ext cx="91354" cy="9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直接连接符 73">
              <a:extLst>
                <a:ext uri="{FF2B5EF4-FFF2-40B4-BE49-F238E27FC236}">
                  <a16:creationId xmlns:a16="http://schemas.microsoft.com/office/drawing/2014/main" id="{5473578F-35E6-5344-AB5B-24DCDDDB8F6D}"/>
                </a:ext>
              </a:extLst>
            </p:cNvPr>
            <p:cNvSpPr/>
            <p:nvPr/>
          </p:nvSpPr>
          <p:spPr>
            <a:xfrm flipV="1">
              <a:off x="6758941" y="15238262"/>
              <a:ext cx="737026" cy="35769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直接连接符 74">
              <a:extLst>
                <a:ext uri="{FF2B5EF4-FFF2-40B4-BE49-F238E27FC236}">
                  <a16:creationId xmlns:a16="http://schemas.microsoft.com/office/drawing/2014/main" id="{11020B11-82A0-E743-9087-A12A663B3AA9}"/>
                </a:ext>
              </a:extLst>
            </p:cNvPr>
            <p:cNvSpPr/>
            <p:nvPr/>
          </p:nvSpPr>
          <p:spPr>
            <a:xfrm>
              <a:off x="7272585" y="12457355"/>
              <a:ext cx="212127" cy="283597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D4EF5BA5-29C9-B64E-9CA4-363095CA682B}"/>
                </a:ext>
              </a:extLst>
            </p:cNvPr>
            <p:cNvSpPr/>
            <p:nvPr/>
          </p:nvSpPr>
          <p:spPr>
            <a:xfrm rot="21342982">
              <a:off x="6646159" y="14787423"/>
              <a:ext cx="123095" cy="12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1083027D-3DEE-B540-85AA-4B8A2AC1098C}"/>
                </a:ext>
              </a:extLst>
            </p:cNvPr>
            <p:cNvSpPr/>
            <p:nvPr/>
          </p:nvSpPr>
          <p:spPr>
            <a:xfrm rot="21342982">
              <a:off x="6783856" y="14859088"/>
              <a:ext cx="146321" cy="14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直接连接符 77">
              <a:extLst>
                <a:ext uri="{FF2B5EF4-FFF2-40B4-BE49-F238E27FC236}">
                  <a16:creationId xmlns:a16="http://schemas.microsoft.com/office/drawing/2014/main" id="{6F8BF7A3-46BA-B142-8104-48E2571E38C8}"/>
                </a:ext>
              </a:extLst>
            </p:cNvPr>
            <p:cNvSpPr/>
            <p:nvPr/>
          </p:nvSpPr>
          <p:spPr>
            <a:xfrm flipV="1">
              <a:off x="4675529" y="14862933"/>
              <a:ext cx="2040755" cy="91745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直接连接符 78">
              <a:extLst>
                <a:ext uri="{FF2B5EF4-FFF2-40B4-BE49-F238E27FC236}">
                  <a16:creationId xmlns:a16="http://schemas.microsoft.com/office/drawing/2014/main" id="{A149E046-B500-C945-BFBC-795E79EF056A}"/>
                </a:ext>
              </a:extLst>
            </p:cNvPr>
            <p:cNvSpPr/>
            <p:nvPr/>
          </p:nvSpPr>
          <p:spPr>
            <a:xfrm flipH="1">
              <a:off x="7241934" y="11536424"/>
              <a:ext cx="1653662" cy="89654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直接连接符 79">
              <a:extLst>
                <a:ext uri="{FF2B5EF4-FFF2-40B4-BE49-F238E27FC236}">
                  <a16:creationId xmlns:a16="http://schemas.microsoft.com/office/drawing/2014/main" id="{76BF6258-6171-5243-9C8C-35289BE448C0}"/>
                </a:ext>
              </a:extLst>
            </p:cNvPr>
            <p:cNvSpPr/>
            <p:nvPr/>
          </p:nvSpPr>
          <p:spPr>
            <a:xfrm flipH="1">
              <a:off x="7241118" y="10847416"/>
              <a:ext cx="1368762" cy="159102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直接连接符 80">
              <a:extLst>
                <a:ext uri="{FF2B5EF4-FFF2-40B4-BE49-F238E27FC236}">
                  <a16:creationId xmlns:a16="http://schemas.microsoft.com/office/drawing/2014/main" id="{99DDFC9C-CFE1-AE40-BD49-CC7EA637C176}"/>
                </a:ext>
              </a:extLst>
            </p:cNvPr>
            <p:cNvSpPr/>
            <p:nvPr/>
          </p:nvSpPr>
          <p:spPr>
            <a:xfrm>
              <a:off x="6586664" y="11559484"/>
              <a:ext cx="661930" cy="87874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直接连接符 81">
              <a:extLst>
                <a:ext uri="{FF2B5EF4-FFF2-40B4-BE49-F238E27FC236}">
                  <a16:creationId xmlns:a16="http://schemas.microsoft.com/office/drawing/2014/main" id="{F84399D8-5184-694E-A137-18EC8ECF4AD1}"/>
                </a:ext>
              </a:extLst>
            </p:cNvPr>
            <p:cNvSpPr/>
            <p:nvPr/>
          </p:nvSpPr>
          <p:spPr>
            <a:xfrm>
              <a:off x="6619538" y="10816071"/>
              <a:ext cx="627091" cy="166689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直接连接符 82">
              <a:extLst>
                <a:ext uri="{FF2B5EF4-FFF2-40B4-BE49-F238E27FC236}">
                  <a16:creationId xmlns:a16="http://schemas.microsoft.com/office/drawing/2014/main" id="{F94E6B7C-6714-4D41-902E-AC33B9D38E69}"/>
                </a:ext>
              </a:extLst>
            </p:cNvPr>
            <p:cNvSpPr/>
            <p:nvPr/>
          </p:nvSpPr>
          <p:spPr>
            <a:xfrm>
              <a:off x="5851812" y="11774141"/>
              <a:ext cx="1441535" cy="65886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直接连接符 83">
              <a:extLst>
                <a:ext uri="{FF2B5EF4-FFF2-40B4-BE49-F238E27FC236}">
                  <a16:creationId xmlns:a16="http://schemas.microsoft.com/office/drawing/2014/main" id="{7AB46401-F945-3040-ACCF-08A8C333E812}"/>
                </a:ext>
              </a:extLst>
            </p:cNvPr>
            <p:cNvSpPr/>
            <p:nvPr/>
          </p:nvSpPr>
          <p:spPr>
            <a:xfrm flipH="1">
              <a:off x="6010611" y="11962510"/>
              <a:ext cx="239224" cy="242640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47736DBF-D483-6B46-AD5A-32806D289A99}"/>
                </a:ext>
              </a:extLst>
            </p:cNvPr>
            <p:cNvSpPr/>
            <p:nvPr/>
          </p:nvSpPr>
          <p:spPr>
            <a:xfrm rot="21342982">
              <a:off x="6043327" y="11823820"/>
              <a:ext cx="123870" cy="12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7EA0DACF-E94E-704A-822E-BE9C67989677}"/>
                </a:ext>
              </a:extLst>
            </p:cNvPr>
            <p:cNvSpPr/>
            <p:nvPr/>
          </p:nvSpPr>
          <p:spPr>
            <a:xfrm rot="21342982">
              <a:off x="7693524" y="15636829"/>
              <a:ext cx="36387" cy="3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直接连接符 86">
              <a:extLst>
                <a:ext uri="{FF2B5EF4-FFF2-40B4-BE49-F238E27FC236}">
                  <a16:creationId xmlns:a16="http://schemas.microsoft.com/office/drawing/2014/main" id="{A965CA55-EAB8-D944-8E87-3EA3B199DEFD}"/>
                </a:ext>
              </a:extLst>
            </p:cNvPr>
            <p:cNvSpPr/>
            <p:nvPr/>
          </p:nvSpPr>
          <p:spPr>
            <a:xfrm>
              <a:off x="7493828" y="15349885"/>
              <a:ext cx="211353" cy="28723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直接连接符 87">
              <a:extLst>
                <a:ext uri="{FF2B5EF4-FFF2-40B4-BE49-F238E27FC236}">
                  <a16:creationId xmlns:a16="http://schemas.microsoft.com/office/drawing/2014/main" id="{743638B8-9C07-E345-81EF-ABC1F42BD8F0}"/>
                </a:ext>
              </a:extLst>
            </p:cNvPr>
            <p:cNvSpPr/>
            <p:nvPr/>
          </p:nvSpPr>
          <p:spPr>
            <a:xfrm>
              <a:off x="7519132" y="15305960"/>
              <a:ext cx="645671" cy="33910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C321E61D-5904-F048-82A3-31D88FADF664}"/>
                </a:ext>
              </a:extLst>
            </p:cNvPr>
            <p:cNvSpPr/>
            <p:nvPr/>
          </p:nvSpPr>
          <p:spPr>
            <a:xfrm rot="21342982">
              <a:off x="7256973" y="12852998"/>
              <a:ext cx="103741" cy="10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135AB8FA-C87B-054B-8760-EF4E07C384EE}"/>
                </a:ext>
              </a:extLst>
            </p:cNvPr>
            <p:cNvSpPr/>
            <p:nvPr/>
          </p:nvSpPr>
          <p:spPr>
            <a:xfrm rot="21342982">
              <a:off x="7282265" y="13042735"/>
              <a:ext cx="78967" cy="7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5CD17FFA-A93B-ED4E-898D-748B78A24521}"/>
                </a:ext>
              </a:extLst>
            </p:cNvPr>
            <p:cNvSpPr/>
            <p:nvPr/>
          </p:nvSpPr>
          <p:spPr>
            <a:xfrm rot="21342982">
              <a:off x="7281230" y="13168903"/>
              <a:ext cx="103741" cy="10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CCB5DCF0-1B7D-A746-841A-CBE4AFD8DB7F}"/>
                </a:ext>
              </a:extLst>
            </p:cNvPr>
            <p:cNvSpPr/>
            <p:nvPr/>
          </p:nvSpPr>
          <p:spPr>
            <a:xfrm rot="21342982">
              <a:off x="7307030" y="13351536"/>
              <a:ext cx="78967" cy="7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5" name="矩形 94">
            <a:extLst>
              <a:ext uri="{FF2B5EF4-FFF2-40B4-BE49-F238E27FC236}">
                <a16:creationId xmlns:a16="http://schemas.microsoft.com/office/drawing/2014/main" id="{E8F7FA98-3947-B441-BA9A-6FEC0829D62A}"/>
              </a:ext>
            </a:extLst>
          </p:cNvPr>
          <p:cNvSpPr/>
          <p:nvPr/>
        </p:nvSpPr>
        <p:spPr>
          <a:xfrm>
            <a:off x="5270500" y="10969625"/>
            <a:ext cx="134493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F99C6C34-54FC-0A41-A709-58E4C9A0CB1F}"/>
              </a:ext>
            </a:extLst>
          </p:cNvPr>
          <p:cNvSpPr/>
          <p:nvPr/>
        </p:nvSpPr>
        <p:spPr>
          <a:xfrm>
            <a:off x="5411788" y="10323513"/>
            <a:ext cx="2476500" cy="646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95" grpId="0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4BF2B7A1-9BCF-4813-A3D6-7E24663D2F9D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4642307" y="3039269"/>
            <a:ext cx="719137" cy="631825"/>
            <a:chOff x="9998723" y="2738443"/>
            <a:chExt cx="719285" cy="631427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91AD0A81-26E0-3540-80B0-315545672F6A}"/>
                </a:ext>
              </a:extLst>
            </p:cNvPr>
            <p:cNvSpPr/>
            <p:nvPr/>
          </p:nvSpPr>
          <p:spPr>
            <a:xfrm rot="5400000" flipV="1">
              <a:off x="10457709" y="3119098"/>
              <a:ext cx="250667" cy="25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直接连接符 7">
              <a:extLst>
                <a:ext uri="{FF2B5EF4-FFF2-40B4-BE49-F238E27FC236}">
                  <a16:creationId xmlns:a16="http://schemas.microsoft.com/office/drawing/2014/main" id="{617C5AC6-137D-2B41-BE36-D00FC0CD9C1A}"/>
                </a:ext>
              </a:extLst>
            </p:cNvPr>
            <p:cNvSpPr/>
            <p:nvPr/>
          </p:nvSpPr>
          <p:spPr>
            <a:xfrm rot="5400000" flipH="1">
              <a:off x="10055279" y="2681887"/>
              <a:ext cx="450566" cy="56367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43636F7-D553-49A6-91D1-A6855AB4F2A5}"/>
              </a:ext>
            </a:extLst>
          </p:cNvPr>
          <p:cNvGrpSpPr>
            <a:grpSpLocks/>
          </p:cNvGrpSpPr>
          <p:nvPr/>
        </p:nvGrpSpPr>
        <p:grpSpPr bwMode="auto">
          <a:xfrm>
            <a:off x="15011400" y="3989388"/>
            <a:ext cx="1908175" cy="3717925"/>
            <a:chOff x="15010879" y="3989393"/>
            <a:chExt cx="1908840" cy="3718083"/>
          </a:xfrm>
        </p:grpSpPr>
        <p:sp>
          <p:nvSpPr>
            <p:cNvPr id="9" name="直接连接符 8">
              <a:extLst>
                <a:ext uri="{FF2B5EF4-FFF2-40B4-BE49-F238E27FC236}">
                  <a16:creationId xmlns:a16="http://schemas.microsoft.com/office/drawing/2014/main" id="{8A26CD3E-FF7F-8949-8487-657116F8DDFF}"/>
                </a:ext>
              </a:extLst>
            </p:cNvPr>
            <p:cNvSpPr/>
            <p:nvPr/>
          </p:nvSpPr>
          <p:spPr>
            <a:xfrm rot="5400000" flipH="1">
              <a:off x="14734012" y="4266260"/>
              <a:ext cx="1622494" cy="106876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直接连接符 12">
              <a:extLst>
                <a:ext uri="{FF2B5EF4-FFF2-40B4-BE49-F238E27FC236}">
                  <a16:creationId xmlns:a16="http://schemas.microsoft.com/office/drawing/2014/main" id="{B229E097-23BF-994B-9B65-A71B9DD1EE06}"/>
                </a:ext>
              </a:extLst>
            </p:cNvPr>
            <p:cNvSpPr/>
            <p:nvPr/>
          </p:nvSpPr>
          <p:spPr>
            <a:xfrm rot="5400000" flipH="1" flipV="1">
              <a:off x="14736455" y="6272185"/>
              <a:ext cx="2019386" cy="85119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直接连接符 13">
              <a:extLst>
                <a:ext uri="{FF2B5EF4-FFF2-40B4-BE49-F238E27FC236}">
                  <a16:creationId xmlns:a16="http://schemas.microsoft.com/office/drawing/2014/main" id="{87B22522-B424-DA4F-BE12-6611B8E693F7}"/>
                </a:ext>
              </a:extLst>
            </p:cNvPr>
            <p:cNvSpPr/>
            <p:nvPr/>
          </p:nvSpPr>
          <p:spPr>
            <a:xfrm rot="5400000" flipH="1" flipV="1">
              <a:off x="15185698" y="5541853"/>
              <a:ext cx="868400" cy="118309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直接连接符 14">
              <a:extLst>
                <a:ext uri="{FF2B5EF4-FFF2-40B4-BE49-F238E27FC236}">
                  <a16:creationId xmlns:a16="http://schemas.microsoft.com/office/drawing/2014/main" id="{F20934C0-600D-4646-941D-57FEB41FE9D7}"/>
                </a:ext>
              </a:extLst>
            </p:cNvPr>
            <p:cNvSpPr/>
            <p:nvPr/>
          </p:nvSpPr>
          <p:spPr>
            <a:xfrm rot="5400000" flipH="1" flipV="1">
              <a:off x="15028511" y="5813344"/>
              <a:ext cx="1066845" cy="106717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9496" name="组合 19495">
              <a:extLst>
                <a:ext uri="{FF2B5EF4-FFF2-40B4-BE49-F238E27FC236}">
                  <a16:creationId xmlns:a16="http://schemas.microsoft.com/office/drawing/2014/main" id="{E25A956A-FABD-4BE6-BCEE-DD90BB93DC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09195" y="4164007"/>
              <a:ext cx="1810524" cy="3059819"/>
              <a:chOff x="15109195" y="4164007"/>
              <a:chExt cx="1810524" cy="3059819"/>
            </a:xfrm>
          </p:grpSpPr>
          <p:sp>
            <p:nvSpPr>
              <p:cNvPr id="5" name="任意多边形: 形状 4">
                <a:extLst>
                  <a:ext uri="{FF2B5EF4-FFF2-40B4-BE49-F238E27FC236}">
                    <a16:creationId xmlns:a16="http://schemas.microsoft.com/office/drawing/2014/main" id="{0EF04E86-EBD3-184C-88C2-C3B0A2854001}"/>
                  </a:ext>
                </a:extLst>
              </p:cNvPr>
              <p:cNvSpPr/>
              <p:nvPr/>
            </p:nvSpPr>
            <p:spPr>
              <a:xfrm rot="5400000" flipV="1">
                <a:off x="16241643" y="5234023"/>
                <a:ext cx="147643" cy="147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:a16="http://schemas.microsoft.com/office/drawing/2014/main" id="{5BE8FF7E-2CAF-0543-96DA-4507100A2C0F}"/>
                  </a:ext>
                </a:extLst>
              </p:cNvPr>
              <p:cNvSpPr/>
              <p:nvPr/>
            </p:nvSpPr>
            <p:spPr>
              <a:xfrm rot="5400000" flipV="1">
                <a:off x="15997111" y="5561034"/>
                <a:ext cx="330214" cy="330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71F9A9D5-0E5F-7B45-B7B2-79F710424D8C}"/>
                  </a:ext>
                </a:extLst>
              </p:cNvPr>
              <p:cNvSpPr/>
              <p:nvPr/>
            </p:nvSpPr>
            <p:spPr>
              <a:xfrm rot="5400000" flipV="1">
                <a:off x="16546551" y="4403723"/>
                <a:ext cx="155582" cy="155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07EAA1C1-900E-B342-B9E9-72ED38558432}"/>
                  </a:ext>
                </a:extLst>
              </p:cNvPr>
              <p:cNvSpPr/>
              <p:nvPr/>
            </p:nvSpPr>
            <p:spPr>
              <a:xfrm rot="5400000" flipV="1">
                <a:off x="15109359" y="4164004"/>
                <a:ext cx="139706" cy="139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直接连接符 15">
                <a:extLst>
                  <a:ext uri="{FF2B5EF4-FFF2-40B4-BE49-F238E27FC236}">
                    <a16:creationId xmlns:a16="http://schemas.microsoft.com/office/drawing/2014/main" id="{13513CA9-82F8-8B48-BEEB-89E41F04DCB6}"/>
                  </a:ext>
                </a:extLst>
              </p:cNvPr>
              <p:cNvSpPr/>
              <p:nvPr/>
            </p:nvSpPr>
            <p:spPr>
              <a:xfrm rot="5400000" flipH="1" flipV="1">
                <a:off x="14892802" y="5914151"/>
                <a:ext cx="1525652" cy="109258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直接连接符 16">
                <a:extLst>
                  <a:ext uri="{FF2B5EF4-FFF2-40B4-BE49-F238E27FC236}">
                    <a16:creationId xmlns:a16="http://schemas.microsoft.com/office/drawing/2014/main" id="{12C2568D-160C-2043-BAB7-68D322AD309D}"/>
                  </a:ext>
                </a:extLst>
              </p:cNvPr>
              <p:cNvSpPr/>
              <p:nvPr/>
            </p:nvSpPr>
            <p:spPr>
              <a:xfrm rot="5400000">
                <a:off x="15736025" y="4869620"/>
                <a:ext cx="1303392" cy="514529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BD3F35F2-B60F-DE4A-ACAA-A25C7F691238}"/>
                  </a:ext>
                </a:extLst>
              </p:cNvPr>
              <p:cNvSpPr/>
              <p:nvPr/>
            </p:nvSpPr>
            <p:spPr>
              <a:xfrm rot="5400000" flipV="1">
                <a:off x="15257060" y="4375139"/>
                <a:ext cx="211147" cy="211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55F8D562-889B-8945-89CD-9C8C75ACE4CC}"/>
                  </a:ext>
                </a:extLst>
              </p:cNvPr>
              <p:cNvSpPr/>
              <p:nvPr/>
            </p:nvSpPr>
            <p:spPr>
              <a:xfrm rot="5400000" flipV="1">
                <a:off x="15389668" y="4599774"/>
                <a:ext cx="250836" cy="249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539D25DC-A171-914A-A271-6A9A2DF17C6E}"/>
                  </a:ext>
                </a:extLst>
              </p:cNvPr>
              <p:cNvSpPr/>
              <p:nvPr/>
            </p:nvSpPr>
            <p:spPr>
              <a:xfrm rot="5400000" flipV="1">
                <a:off x="16824445" y="6057983"/>
                <a:ext cx="61916" cy="61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254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D32CF80D-FDBD-B347-8909-B5D6FDC2A259}"/>
                  </a:ext>
                </a:extLst>
              </p:cNvPr>
              <p:cNvSpPr/>
              <p:nvPr/>
            </p:nvSpPr>
            <p:spPr>
              <a:xfrm rot="5400000" flipV="1">
                <a:off x="16857795" y="6818428"/>
                <a:ext cx="61915" cy="61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254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直接连接符 24">
                <a:extLst>
                  <a:ext uri="{FF2B5EF4-FFF2-40B4-BE49-F238E27FC236}">
                    <a16:creationId xmlns:a16="http://schemas.microsoft.com/office/drawing/2014/main" id="{EE298A0A-28E5-E548-A701-DCF0990A7E80}"/>
                  </a:ext>
                </a:extLst>
              </p:cNvPr>
              <p:cNvSpPr/>
              <p:nvPr/>
            </p:nvSpPr>
            <p:spPr>
              <a:xfrm rot="5400000" flipV="1">
                <a:off x="16406033" y="5658640"/>
                <a:ext cx="322277" cy="517705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直接连接符 25">
                <a:extLst>
                  <a:ext uri="{FF2B5EF4-FFF2-40B4-BE49-F238E27FC236}">
                    <a16:creationId xmlns:a16="http://schemas.microsoft.com/office/drawing/2014/main" id="{074F4900-28B8-2D41-A569-4AB800F23CD3}"/>
                  </a:ext>
                </a:extLst>
              </p:cNvPr>
              <p:cNvSpPr/>
              <p:nvPr/>
            </p:nvSpPr>
            <p:spPr>
              <a:xfrm rot="5400000" flipV="1">
                <a:off x="16047245" y="6011058"/>
                <a:ext cx="1055733" cy="660630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76A84FA-8EE7-4985-B973-EDFB1DA40E7B}"/>
              </a:ext>
            </a:extLst>
          </p:cNvPr>
          <p:cNvGrpSpPr>
            <a:grpSpLocks/>
          </p:cNvGrpSpPr>
          <p:nvPr/>
        </p:nvGrpSpPr>
        <p:grpSpPr bwMode="auto">
          <a:xfrm>
            <a:off x="15109825" y="7577138"/>
            <a:ext cx="1530350" cy="1671637"/>
            <a:chOff x="15110083" y="7577212"/>
            <a:chExt cx="1530344" cy="1671719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9C4E81A-5A56-504A-8A03-643BD442C632}"/>
                </a:ext>
              </a:extLst>
            </p:cNvPr>
            <p:cNvSpPr/>
            <p:nvPr/>
          </p:nvSpPr>
          <p:spPr>
            <a:xfrm rot="5400000" flipV="1">
              <a:off x="16508661" y="8518650"/>
              <a:ext cx="131769" cy="13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010CA9FA-AEC6-BD4D-ACD5-DBA941FC75AE}"/>
                </a:ext>
              </a:extLst>
            </p:cNvPr>
            <p:cNvSpPr/>
            <p:nvPr/>
          </p:nvSpPr>
          <p:spPr>
            <a:xfrm rot="5400000" flipV="1">
              <a:off x="15256922" y="7576422"/>
              <a:ext cx="155583" cy="15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C1571D45-636E-4041-BF55-2549DBB89FDA}"/>
                </a:ext>
              </a:extLst>
            </p:cNvPr>
            <p:cNvSpPr/>
            <p:nvPr/>
          </p:nvSpPr>
          <p:spPr>
            <a:xfrm rot="5400000" flipV="1">
              <a:off x="16495962" y="8512299"/>
              <a:ext cx="139707" cy="13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直接连接符 20">
              <a:extLst>
                <a:ext uri="{FF2B5EF4-FFF2-40B4-BE49-F238E27FC236}">
                  <a16:creationId xmlns:a16="http://schemas.microsoft.com/office/drawing/2014/main" id="{6867BCBD-14D5-8248-9B14-17DA6B8FFCAF}"/>
                </a:ext>
              </a:extLst>
            </p:cNvPr>
            <p:cNvSpPr/>
            <p:nvPr/>
          </p:nvSpPr>
          <p:spPr>
            <a:xfrm rot="5400000" flipV="1">
              <a:off x="15417237" y="7495484"/>
              <a:ext cx="962072" cy="121125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9485" name="组合 19484">
              <a:extLst>
                <a:ext uri="{FF2B5EF4-FFF2-40B4-BE49-F238E27FC236}">
                  <a16:creationId xmlns:a16="http://schemas.microsoft.com/office/drawing/2014/main" id="{AC21EB17-4190-4305-A3ED-9CC6CC3FDBC7}"/>
                </a:ext>
              </a:extLst>
            </p:cNvPr>
            <p:cNvGrpSpPr>
              <a:grpSpLocks/>
            </p:cNvGrpSpPr>
            <p:nvPr/>
          </p:nvGrpSpPr>
          <p:grpSpPr bwMode="auto">
            <a:xfrm rot="1493609">
              <a:off x="15110083" y="8227716"/>
              <a:ext cx="1389338" cy="1021215"/>
              <a:chOff x="9953277" y="9491069"/>
              <a:chExt cx="1389338" cy="1021215"/>
            </a:xfrm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D544488E-CC9A-0442-B9D5-BAC6FA2FB520}"/>
                  </a:ext>
                </a:extLst>
              </p:cNvPr>
              <p:cNvSpPr/>
              <p:nvPr/>
            </p:nvSpPr>
            <p:spPr>
              <a:xfrm rot="16200000" flipV="1">
                <a:off x="11180524" y="9487715"/>
                <a:ext cx="155583" cy="155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直接连接符 27">
                <a:extLst>
                  <a:ext uri="{FF2B5EF4-FFF2-40B4-BE49-F238E27FC236}">
                    <a16:creationId xmlns:a16="http://schemas.microsoft.com/office/drawing/2014/main" id="{06EDC6DE-8AB2-6D4E-93DD-E1897922B032}"/>
                  </a:ext>
                </a:extLst>
              </p:cNvPr>
              <p:cNvSpPr/>
              <p:nvPr/>
            </p:nvSpPr>
            <p:spPr>
              <a:xfrm rot="16200000" flipH="1" flipV="1">
                <a:off x="10118593" y="9435526"/>
                <a:ext cx="911270" cy="124142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9488" name="组合 19487">
                <a:extLst>
                  <a:ext uri="{FF2B5EF4-FFF2-40B4-BE49-F238E27FC236}">
                    <a16:creationId xmlns:a16="http://schemas.microsoft.com/office/drawing/2014/main" id="{DEE10252-179B-457D-A773-A701558EC9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52183" flipV="1">
                <a:off x="10164849" y="9802294"/>
                <a:ext cx="667766" cy="599503"/>
                <a:chOff x="6166866" y="6681248"/>
                <a:chExt cx="1440327" cy="1293088"/>
              </a:xfrm>
            </p:grpSpPr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42776210-4B2F-EA43-8EAC-7B1E245456FD}"/>
                    </a:ext>
                  </a:extLst>
                </p:cNvPr>
                <p:cNvSpPr/>
                <p:nvPr/>
              </p:nvSpPr>
              <p:spPr>
                <a:xfrm>
                  <a:off x="6140823" y="6708881"/>
                  <a:ext cx="301323" cy="297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ln w="50800">
                  <a:solidFill/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 sz="3200" kern="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C7F19B2D-785C-5545-B31C-13F4AB9BAE3D}"/>
                    </a:ext>
                  </a:extLst>
                </p:cNvPr>
                <p:cNvSpPr/>
                <p:nvPr/>
              </p:nvSpPr>
              <p:spPr>
                <a:xfrm>
                  <a:off x="6556166" y="7018508"/>
                  <a:ext cx="458832" cy="4520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/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 sz="3200" kern="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EFD5C43D-DC8E-774B-BC98-5149864902C5}"/>
                    </a:ext>
                  </a:extLst>
                </p:cNvPr>
                <p:cNvSpPr/>
                <p:nvPr/>
              </p:nvSpPr>
              <p:spPr>
                <a:xfrm>
                  <a:off x="7042651" y="7452253"/>
                  <a:ext cx="544434" cy="534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ln w="50800">
                  <a:solidFill/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 sz="3200" kern="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9" name="直接连接符 28">
            <a:extLst>
              <a:ext uri="{FF2B5EF4-FFF2-40B4-BE49-F238E27FC236}">
                <a16:creationId xmlns:a16="http://schemas.microsoft.com/office/drawing/2014/main" id="{A6EAD4CD-AA01-D140-BE84-E499C558ADED}"/>
              </a:ext>
            </a:extLst>
          </p:cNvPr>
          <p:cNvSpPr/>
          <p:nvPr/>
        </p:nvSpPr>
        <p:spPr>
          <a:xfrm rot="2466605" flipV="1">
            <a:off x="7983538" y="8013700"/>
            <a:ext cx="198437" cy="6127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A4DABA17-D1C0-734B-AB5E-0BE59B2BA012}"/>
              </a:ext>
            </a:extLst>
          </p:cNvPr>
          <p:cNvSpPr/>
          <p:nvPr/>
        </p:nvSpPr>
        <p:spPr>
          <a:xfrm rot="2466605" flipV="1">
            <a:off x="7775575" y="8396288"/>
            <a:ext cx="157163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59B1B48-EB99-4E95-A6B6-7E1CE1FA60FE}"/>
              </a:ext>
            </a:extLst>
          </p:cNvPr>
          <p:cNvGrpSpPr>
            <a:grpSpLocks/>
          </p:cNvGrpSpPr>
          <p:nvPr/>
        </p:nvGrpSpPr>
        <p:grpSpPr bwMode="auto">
          <a:xfrm rot="4407813">
            <a:off x="7235031" y="4601369"/>
            <a:ext cx="706438" cy="1358900"/>
            <a:chOff x="8194048" y="9125376"/>
            <a:chExt cx="705409" cy="1357708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C7A25E9-09B8-8B44-A99A-D5BEE8866D71}"/>
                </a:ext>
              </a:extLst>
            </p:cNvPr>
            <p:cNvSpPr/>
            <p:nvPr/>
          </p:nvSpPr>
          <p:spPr>
            <a:xfrm rot="2466605" flipV="1">
              <a:off x="8193529" y="10154853"/>
              <a:ext cx="177541" cy="18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7FEE084E-8EE3-B04D-A4E7-FA8E98C36180}"/>
                </a:ext>
              </a:extLst>
            </p:cNvPr>
            <p:cNvSpPr/>
            <p:nvPr/>
          </p:nvSpPr>
          <p:spPr>
            <a:xfrm rot="2466605" flipV="1">
              <a:off x="8412548" y="9967628"/>
              <a:ext cx="134740" cy="13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053576BA-14D0-974E-8169-7FAAE4A5E215}"/>
                </a:ext>
              </a:extLst>
            </p:cNvPr>
            <p:cNvSpPr/>
            <p:nvPr/>
          </p:nvSpPr>
          <p:spPr>
            <a:xfrm rot="2466605" flipV="1">
              <a:off x="8547378" y="9753684"/>
              <a:ext cx="177541" cy="18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EA333686-EA60-1245-8222-351ED511243B}"/>
                </a:ext>
              </a:extLst>
            </p:cNvPr>
            <p:cNvSpPr/>
            <p:nvPr/>
          </p:nvSpPr>
          <p:spPr>
            <a:xfrm rot="2466605" flipV="1">
              <a:off x="8756721" y="9553691"/>
              <a:ext cx="134740" cy="13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直接连接符 35">
              <a:extLst>
                <a:ext uri="{FF2B5EF4-FFF2-40B4-BE49-F238E27FC236}">
                  <a16:creationId xmlns:a16="http://schemas.microsoft.com/office/drawing/2014/main" id="{13DE389B-A5C0-4445-8A9F-93ADB64CB41C}"/>
                </a:ext>
              </a:extLst>
            </p:cNvPr>
            <p:cNvSpPr/>
            <p:nvPr/>
          </p:nvSpPr>
          <p:spPr>
            <a:xfrm rot="2466605" flipV="1">
              <a:off x="8663527" y="9130285"/>
              <a:ext cx="0" cy="135770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6528243F-FF6A-C94D-BC95-6B7DE108AAE5}"/>
              </a:ext>
            </a:extLst>
          </p:cNvPr>
          <p:cNvSpPr/>
          <p:nvPr/>
        </p:nvSpPr>
        <p:spPr>
          <a:xfrm>
            <a:off x="7983538" y="2409825"/>
            <a:ext cx="7981950" cy="7981950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4" name="图表 43">
            <a:extLst>
              <a:ext uri="{FF2B5EF4-FFF2-40B4-BE49-F238E27FC236}">
                <a16:creationId xmlns:a16="http://schemas.microsoft.com/office/drawing/2014/main" id="{86421EB3-AA1B-48BA-8718-052AD0EDE150}"/>
              </a:ext>
            </a:extLst>
          </p:cNvPr>
          <p:cNvGraphicFramePr>
            <a:graphicFrameLocks/>
          </p:cNvGraphicFramePr>
          <p:nvPr/>
        </p:nvGraphicFramePr>
        <p:xfrm>
          <a:off x="6010275" y="2322513"/>
          <a:ext cx="11928475" cy="815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椭圆 44">
            <a:extLst>
              <a:ext uri="{FF2B5EF4-FFF2-40B4-BE49-F238E27FC236}">
                <a16:creationId xmlns:a16="http://schemas.microsoft.com/office/drawing/2014/main" id="{B2B0859A-CFB1-7449-AE56-7D3591DE67FC}"/>
              </a:ext>
            </a:extLst>
          </p:cNvPr>
          <p:cNvSpPr/>
          <p:nvPr/>
        </p:nvSpPr>
        <p:spPr>
          <a:xfrm>
            <a:off x="16346488" y="3805238"/>
            <a:ext cx="777875" cy="776287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AE38F428-EA00-8A4B-897F-A76F01FE1F90}"/>
              </a:ext>
            </a:extLst>
          </p:cNvPr>
          <p:cNvSpPr/>
          <p:nvPr/>
        </p:nvSpPr>
        <p:spPr>
          <a:xfrm>
            <a:off x="16360775" y="8269288"/>
            <a:ext cx="776288" cy="776287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2B35D4BA-5D7D-454D-8CC7-BEF41B3067B1}"/>
              </a:ext>
            </a:extLst>
          </p:cNvPr>
          <p:cNvSpPr/>
          <p:nvPr/>
        </p:nvSpPr>
        <p:spPr>
          <a:xfrm>
            <a:off x="7232650" y="8124825"/>
            <a:ext cx="776288" cy="776288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96B59221-0DA8-B142-8CC1-1E7812792B89}"/>
              </a:ext>
            </a:extLst>
          </p:cNvPr>
          <p:cNvSpPr/>
          <p:nvPr/>
        </p:nvSpPr>
        <p:spPr>
          <a:xfrm>
            <a:off x="6529388" y="4678363"/>
            <a:ext cx="777875" cy="777875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EAEEA21-0584-EC48-8B5B-DDF878A4C9E5}"/>
              </a:ext>
            </a:extLst>
          </p:cNvPr>
          <p:cNvSpPr/>
          <p:nvPr/>
        </p:nvSpPr>
        <p:spPr>
          <a:xfrm>
            <a:off x="3759200" y="4724400"/>
            <a:ext cx="24765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58A9CD6-1EAF-474B-8338-9935BD973330}"/>
              </a:ext>
            </a:extLst>
          </p:cNvPr>
          <p:cNvSpPr/>
          <p:nvPr/>
        </p:nvSpPr>
        <p:spPr>
          <a:xfrm>
            <a:off x="4310063" y="8320088"/>
            <a:ext cx="24765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114A42A-E840-4E48-AC91-93808BA54926}"/>
              </a:ext>
            </a:extLst>
          </p:cNvPr>
          <p:cNvSpPr/>
          <p:nvPr/>
        </p:nvSpPr>
        <p:spPr>
          <a:xfrm>
            <a:off x="17432338" y="8288338"/>
            <a:ext cx="2478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5F17FA8-50BF-CA47-A3F0-A5FBB83EE3A9}"/>
              </a:ext>
            </a:extLst>
          </p:cNvPr>
          <p:cNvSpPr/>
          <p:nvPr/>
        </p:nvSpPr>
        <p:spPr>
          <a:xfrm>
            <a:off x="17505363" y="3805238"/>
            <a:ext cx="24765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57C54B9-B5BA-824E-AA9C-CB013712619E}"/>
              </a:ext>
            </a:extLst>
          </p:cNvPr>
          <p:cNvSpPr/>
          <p:nvPr/>
        </p:nvSpPr>
        <p:spPr>
          <a:xfrm>
            <a:off x="3398838" y="11901488"/>
            <a:ext cx="18203862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2AA6120-9998-5A43-A507-9D6F2C97A03E}"/>
              </a:ext>
            </a:extLst>
          </p:cNvPr>
          <p:cNvSpPr/>
          <p:nvPr/>
        </p:nvSpPr>
        <p:spPr>
          <a:xfrm>
            <a:off x="3540125" y="11253788"/>
            <a:ext cx="2476500" cy="6477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4" grpId="0">
        <p:bldAsOne/>
      </p:bldGraphic>
      <p:bldP spid="45" grpId="0" animBg="1"/>
      <p:bldP spid="46" grpId="0" animBg="1"/>
      <p:bldP spid="47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B491CA-0399-DE4A-AAA8-8BBBCB0CFD3B}"/>
              </a:ext>
            </a:extLst>
          </p:cNvPr>
          <p:cNvSpPr/>
          <p:nvPr/>
        </p:nvSpPr>
        <p:spPr>
          <a:xfrm>
            <a:off x="12099925" y="-68263"/>
            <a:ext cx="12284075" cy="13784263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0483" name="组合 20482">
            <a:extLst>
              <a:ext uri="{FF2B5EF4-FFF2-40B4-BE49-F238E27FC236}">
                <a16:creationId xmlns:a16="http://schemas.microsoft.com/office/drawing/2014/main" id="{D444748D-C4B3-4007-AE44-8CB41315A059}"/>
              </a:ext>
            </a:extLst>
          </p:cNvPr>
          <p:cNvGrpSpPr>
            <a:grpSpLocks/>
          </p:cNvGrpSpPr>
          <p:nvPr/>
        </p:nvGrpSpPr>
        <p:grpSpPr bwMode="auto">
          <a:xfrm rot="9003909">
            <a:off x="-1025525" y="-1006475"/>
            <a:ext cx="6437313" cy="6781800"/>
            <a:chOff x="3296764" y="8772527"/>
            <a:chExt cx="6650261" cy="7005925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1154EB3B-141A-8A48-8BC8-E3E115490C1F}"/>
                </a:ext>
              </a:extLst>
            </p:cNvPr>
            <p:cNvSpPr/>
            <p:nvPr/>
          </p:nvSpPr>
          <p:spPr>
            <a:xfrm rot="17944052">
              <a:off x="9459550" y="8826670"/>
              <a:ext cx="91838" cy="9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A158DB73-9EE1-604D-874E-E032BD15CB40}"/>
                </a:ext>
              </a:extLst>
            </p:cNvPr>
            <p:cNvSpPr/>
            <p:nvPr/>
          </p:nvSpPr>
          <p:spPr>
            <a:xfrm rot="17944052">
              <a:off x="7357150" y="10070200"/>
              <a:ext cx="36079" cy="3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4670E93B-50F2-5F4E-863A-CD18B10F3877}"/>
                </a:ext>
              </a:extLst>
            </p:cNvPr>
            <p:cNvSpPr/>
            <p:nvPr/>
          </p:nvSpPr>
          <p:spPr>
            <a:xfrm rot="17944052">
              <a:off x="8192196" y="9745530"/>
              <a:ext cx="193516" cy="19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E1B68113-107A-9446-88F6-CE3FF47C97AC}"/>
                </a:ext>
              </a:extLst>
            </p:cNvPr>
            <p:cNvSpPr/>
            <p:nvPr/>
          </p:nvSpPr>
          <p:spPr>
            <a:xfrm rot="17944052">
              <a:off x="9731885" y="9513964"/>
              <a:ext cx="147597" cy="14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B221BBC6-1FC9-E443-94AD-2F65D2C91B28}"/>
                </a:ext>
              </a:extLst>
            </p:cNvPr>
            <p:cNvSpPr/>
            <p:nvPr/>
          </p:nvSpPr>
          <p:spPr>
            <a:xfrm rot="17944052">
              <a:off x="8307423" y="10700372"/>
              <a:ext cx="81998" cy="8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CB6C25E-EDCB-0D49-995E-D84BAA78BE77}"/>
                </a:ext>
              </a:extLst>
            </p:cNvPr>
            <p:cNvSpPr/>
            <p:nvPr/>
          </p:nvSpPr>
          <p:spPr>
            <a:xfrm rot="17944052">
              <a:off x="8979775" y="11714544"/>
              <a:ext cx="145956" cy="145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5F79C81-3A79-944A-B302-6F3F718E2DE4}"/>
                </a:ext>
              </a:extLst>
            </p:cNvPr>
            <p:cNvSpPr/>
            <p:nvPr/>
          </p:nvSpPr>
          <p:spPr>
            <a:xfrm rot="17944052">
              <a:off x="9846461" y="10697416"/>
              <a:ext cx="90197" cy="9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C834D45-77AC-2446-A515-D141DEE3947E}"/>
                </a:ext>
              </a:extLst>
            </p:cNvPr>
            <p:cNvSpPr/>
            <p:nvPr/>
          </p:nvSpPr>
          <p:spPr>
            <a:xfrm rot="17944052">
              <a:off x="8076782" y="9339381"/>
              <a:ext cx="81998" cy="8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直接连接符 11">
              <a:extLst>
                <a:ext uri="{FF2B5EF4-FFF2-40B4-BE49-F238E27FC236}">
                  <a16:creationId xmlns:a16="http://schemas.microsoft.com/office/drawing/2014/main" id="{EF929A5A-0778-154C-A281-528D4C1F82EB}"/>
                </a:ext>
              </a:extLst>
            </p:cNvPr>
            <p:cNvSpPr/>
            <p:nvPr/>
          </p:nvSpPr>
          <p:spPr>
            <a:xfrm flipH="1">
              <a:off x="8370606" y="9595508"/>
              <a:ext cx="1407133" cy="23779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0957BCF6-F64A-914D-9568-68AE08388152}"/>
                </a:ext>
              </a:extLst>
            </p:cNvPr>
            <p:cNvSpPr/>
            <p:nvPr/>
          </p:nvSpPr>
          <p:spPr>
            <a:xfrm rot="17944052">
              <a:off x="9435572" y="8790154"/>
              <a:ext cx="145956" cy="14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直接连接符 13">
              <a:extLst>
                <a:ext uri="{FF2B5EF4-FFF2-40B4-BE49-F238E27FC236}">
                  <a16:creationId xmlns:a16="http://schemas.microsoft.com/office/drawing/2014/main" id="{2FD422E1-49DA-DB46-B2B2-1FCE3AA8ED3E}"/>
                </a:ext>
              </a:extLst>
            </p:cNvPr>
            <p:cNvSpPr/>
            <p:nvPr/>
          </p:nvSpPr>
          <p:spPr>
            <a:xfrm flipH="1" flipV="1">
              <a:off x="8368457" y="9876817"/>
              <a:ext cx="1494054" cy="82982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直接连接符 14">
              <a:extLst>
                <a:ext uri="{FF2B5EF4-FFF2-40B4-BE49-F238E27FC236}">
                  <a16:creationId xmlns:a16="http://schemas.microsoft.com/office/drawing/2014/main" id="{81EC0AB1-F120-8640-BE3A-BE9DB3F10DD3}"/>
                </a:ext>
              </a:extLst>
            </p:cNvPr>
            <p:cNvSpPr/>
            <p:nvPr/>
          </p:nvSpPr>
          <p:spPr>
            <a:xfrm flipV="1">
              <a:off x="7368715" y="9854456"/>
              <a:ext cx="851168" cy="24435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直接连接符 15">
              <a:extLst>
                <a:ext uri="{FF2B5EF4-FFF2-40B4-BE49-F238E27FC236}">
                  <a16:creationId xmlns:a16="http://schemas.microsoft.com/office/drawing/2014/main" id="{CA3FB991-607D-B848-9928-F07D18D3F142}"/>
                </a:ext>
              </a:extLst>
            </p:cNvPr>
            <p:cNvSpPr/>
            <p:nvPr/>
          </p:nvSpPr>
          <p:spPr>
            <a:xfrm flipH="1" flipV="1">
              <a:off x="8288732" y="9794855"/>
              <a:ext cx="65601" cy="93477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>
              <a:extLst>
                <a:ext uri="{FF2B5EF4-FFF2-40B4-BE49-F238E27FC236}">
                  <a16:creationId xmlns:a16="http://schemas.microsoft.com/office/drawing/2014/main" id="{ABDAADFE-E4B4-7347-B4F4-154DCD50CD7E}"/>
                </a:ext>
              </a:extLst>
            </p:cNvPr>
            <p:cNvSpPr/>
            <p:nvPr/>
          </p:nvSpPr>
          <p:spPr>
            <a:xfrm flipH="1" flipV="1">
              <a:off x="8146389" y="9402467"/>
              <a:ext cx="900368" cy="238450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直接连接符 17">
              <a:extLst>
                <a:ext uri="{FF2B5EF4-FFF2-40B4-BE49-F238E27FC236}">
                  <a16:creationId xmlns:a16="http://schemas.microsoft.com/office/drawing/2014/main" id="{211EF0F9-C7F6-9B48-8F66-32C3D02A8ED7}"/>
                </a:ext>
              </a:extLst>
            </p:cNvPr>
            <p:cNvSpPr/>
            <p:nvPr/>
          </p:nvSpPr>
          <p:spPr>
            <a:xfrm flipH="1">
              <a:off x="8277536" y="8861539"/>
              <a:ext cx="1216891" cy="98561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BB490830-8585-DB47-9DDB-EF4F71184AA3}"/>
                </a:ext>
              </a:extLst>
            </p:cNvPr>
            <p:cNvSpPr/>
            <p:nvPr/>
          </p:nvSpPr>
          <p:spPr>
            <a:xfrm rot="21342982">
              <a:off x="5945168" y="14407869"/>
              <a:ext cx="91841" cy="9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92BAAF93-A287-534F-BB1F-3952D0C46F10}"/>
                </a:ext>
              </a:extLst>
            </p:cNvPr>
            <p:cNvSpPr/>
            <p:nvPr/>
          </p:nvSpPr>
          <p:spPr>
            <a:xfrm rot="21342982">
              <a:off x="4401328" y="13896637"/>
              <a:ext cx="193522" cy="19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BDD6143F-014D-C04D-A3F9-097A2BE49AD6}"/>
                </a:ext>
              </a:extLst>
            </p:cNvPr>
            <p:cNvSpPr/>
            <p:nvPr/>
          </p:nvSpPr>
          <p:spPr>
            <a:xfrm rot="21342982">
              <a:off x="5499395" y="15047127"/>
              <a:ext cx="145962" cy="14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6CA41F65-11F0-8B43-9186-44544A09BAD1}"/>
                </a:ext>
              </a:extLst>
            </p:cNvPr>
            <p:cNvSpPr/>
            <p:nvPr/>
          </p:nvSpPr>
          <p:spPr>
            <a:xfrm rot="21342982">
              <a:off x="3761623" y="14496256"/>
              <a:ext cx="82001" cy="8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38D8A2FB-6379-9D4A-885D-197D00B1EFFA}"/>
                </a:ext>
              </a:extLst>
            </p:cNvPr>
            <p:cNvSpPr/>
            <p:nvPr/>
          </p:nvSpPr>
          <p:spPr>
            <a:xfrm rot="21342982">
              <a:off x="7363791" y="15167216"/>
              <a:ext cx="193522" cy="19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A37EE5C-908E-2F4C-8D48-40B371E3C4E9}"/>
                </a:ext>
              </a:extLst>
            </p:cNvPr>
            <p:cNvSpPr/>
            <p:nvPr/>
          </p:nvSpPr>
          <p:spPr>
            <a:xfrm rot="21342982">
              <a:off x="4766217" y="13543746"/>
              <a:ext cx="82001" cy="8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直接连接符 24">
              <a:extLst>
                <a:ext uri="{FF2B5EF4-FFF2-40B4-BE49-F238E27FC236}">
                  <a16:creationId xmlns:a16="http://schemas.microsoft.com/office/drawing/2014/main" id="{4E4816C6-C758-AB4D-BE93-E3EF6001E0B7}"/>
                </a:ext>
              </a:extLst>
            </p:cNvPr>
            <p:cNvSpPr/>
            <p:nvPr/>
          </p:nvSpPr>
          <p:spPr>
            <a:xfrm flipH="1" flipV="1">
              <a:off x="4566130" y="14058023"/>
              <a:ext cx="972528" cy="104465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F08D032B-6DB7-0D49-B323-876145A9AC17}"/>
                </a:ext>
              </a:extLst>
            </p:cNvPr>
            <p:cNvSpPr/>
            <p:nvPr/>
          </p:nvSpPr>
          <p:spPr>
            <a:xfrm rot="21342982">
              <a:off x="5929585" y="14384706"/>
              <a:ext cx="145962" cy="147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直接连接符 26">
              <a:extLst>
                <a:ext uri="{FF2B5EF4-FFF2-40B4-BE49-F238E27FC236}">
                  <a16:creationId xmlns:a16="http://schemas.microsoft.com/office/drawing/2014/main" id="{832E150F-AAE2-A74F-8C0D-E2DF1DCC8A17}"/>
                </a:ext>
              </a:extLst>
            </p:cNvPr>
            <p:cNvSpPr/>
            <p:nvPr/>
          </p:nvSpPr>
          <p:spPr>
            <a:xfrm flipH="1" flipV="1">
              <a:off x="4517585" y="14077512"/>
              <a:ext cx="126282" cy="170392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直接连接符 27">
              <a:extLst>
                <a:ext uri="{FF2B5EF4-FFF2-40B4-BE49-F238E27FC236}">
                  <a16:creationId xmlns:a16="http://schemas.microsoft.com/office/drawing/2014/main" id="{B95D4DEC-4B64-304D-B580-F2E5F935C9DA}"/>
                </a:ext>
              </a:extLst>
            </p:cNvPr>
            <p:cNvSpPr/>
            <p:nvPr/>
          </p:nvSpPr>
          <p:spPr>
            <a:xfrm>
              <a:off x="3790718" y="13346741"/>
              <a:ext cx="670767" cy="57726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直接连接符 28">
              <a:extLst>
                <a:ext uri="{FF2B5EF4-FFF2-40B4-BE49-F238E27FC236}">
                  <a16:creationId xmlns:a16="http://schemas.microsoft.com/office/drawing/2014/main" id="{FAAB4C23-BBE1-7A47-80D3-3B442DC57874}"/>
                </a:ext>
              </a:extLst>
            </p:cNvPr>
            <p:cNvSpPr/>
            <p:nvPr/>
          </p:nvSpPr>
          <p:spPr>
            <a:xfrm flipV="1">
              <a:off x="3809664" y="13962901"/>
              <a:ext cx="744567" cy="56742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直接连接符 29">
              <a:extLst>
                <a:ext uri="{FF2B5EF4-FFF2-40B4-BE49-F238E27FC236}">
                  <a16:creationId xmlns:a16="http://schemas.microsoft.com/office/drawing/2014/main" id="{AE728384-FB52-B841-958F-010D8346578D}"/>
                </a:ext>
              </a:extLst>
            </p:cNvPr>
            <p:cNvSpPr/>
            <p:nvPr/>
          </p:nvSpPr>
          <p:spPr>
            <a:xfrm flipV="1">
              <a:off x="3308876" y="13619861"/>
              <a:ext cx="1495694" cy="206307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直接连接符 30">
              <a:extLst>
                <a:ext uri="{FF2B5EF4-FFF2-40B4-BE49-F238E27FC236}">
                  <a16:creationId xmlns:a16="http://schemas.microsoft.com/office/drawing/2014/main" id="{390B148E-2438-7245-83B3-F113964F444E}"/>
                </a:ext>
              </a:extLst>
            </p:cNvPr>
            <p:cNvSpPr/>
            <p:nvPr/>
          </p:nvSpPr>
          <p:spPr>
            <a:xfrm flipH="1">
              <a:off x="6006811" y="12460167"/>
              <a:ext cx="1175890" cy="201223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直接连接符 31">
              <a:extLst>
                <a:ext uri="{FF2B5EF4-FFF2-40B4-BE49-F238E27FC236}">
                  <a16:creationId xmlns:a16="http://schemas.microsoft.com/office/drawing/2014/main" id="{9A3498D4-6CE0-5849-9275-34B18704B46C}"/>
                </a:ext>
              </a:extLst>
            </p:cNvPr>
            <p:cNvSpPr/>
            <p:nvPr/>
          </p:nvSpPr>
          <p:spPr>
            <a:xfrm flipH="1" flipV="1">
              <a:off x="4497090" y="13978177"/>
              <a:ext cx="1492414" cy="47231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直接连接符 32">
              <a:extLst>
                <a:ext uri="{FF2B5EF4-FFF2-40B4-BE49-F238E27FC236}">
                  <a16:creationId xmlns:a16="http://schemas.microsoft.com/office/drawing/2014/main" id="{32A9B8E4-8C44-B243-A3B8-22A3F93DCDD1}"/>
                </a:ext>
              </a:extLst>
            </p:cNvPr>
            <p:cNvSpPr/>
            <p:nvPr/>
          </p:nvSpPr>
          <p:spPr>
            <a:xfrm flipH="1" flipV="1">
              <a:off x="6001325" y="14463218"/>
              <a:ext cx="1384173" cy="76914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88342C5C-254E-9A44-8067-B349262B13A0}"/>
                </a:ext>
              </a:extLst>
            </p:cNvPr>
            <p:cNvSpPr/>
            <p:nvPr/>
          </p:nvSpPr>
          <p:spPr>
            <a:xfrm rot="21342982">
              <a:off x="7162657" y="12378973"/>
              <a:ext cx="145961" cy="14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0518" name="组合 20517">
              <a:extLst>
                <a:ext uri="{FF2B5EF4-FFF2-40B4-BE49-F238E27FC236}">
                  <a16:creationId xmlns:a16="http://schemas.microsoft.com/office/drawing/2014/main" id="{A956F506-906B-472C-A0D0-93149697F0A4}"/>
                </a:ext>
              </a:extLst>
            </p:cNvPr>
            <p:cNvGrpSpPr>
              <a:grpSpLocks/>
            </p:cNvGrpSpPr>
            <p:nvPr/>
          </p:nvGrpSpPr>
          <p:grpSpPr bwMode="auto">
            <a:xfrm rot="-257018">
              <a:off x="5725164" y="11655181"/>
              <a:ext cx="146415" cy="146415"/>
              <a:chOff x="0" y="0"/>
              <a:chExt cx="146413" cy="146413"/>
            </a:xfrm>
          </p:grpSpPr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7443EC32-8077-8040-A976-361614FD3290}"/>
                  </a:ext>
                </a:extLst>
              </p:cNvPr>
              <p:cNvSpPr/>
              <p:nvPr/>
            </p:nvSpPr>
            <p:spPr>
              <a:xfrm>
                <a:off x="30354" y="38869"/>
                <a:ext cx="88559" cy="88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83903788-2562-B14D-9F75-84156DB46FDE}"/>
                  </a:ext>
                </a:extLst>
              </p:cNvPr>
              <p:cNvSpPr/>
              <p:nvPr/>
            </p:nvSpPr>
            <p:spPr>
              <a:xfrm>
                <a:off x="2474" y="12629"/>
                <a:ext cx="144319" cy="141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2F448CC-B3DD-5C44-A730-B12E7230DA8D}"/>
                </a:ext>
              </a:extLst>
            </p:cNvPr>
            <p:cNvSpPr/>
            <p:nvPr/>
          </p:nvSpPr>
          <p:spPr>
            <a:xfrm rot="21342982">
              <a:off x="8602011" y="10750780"/>
              <a:ext cx="82001" cy="8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180F8E5-42E3-3B47-91EB-0B9824BB049D}"/>
                </a:ext>
              </a:extLst>
            </p:cNvPr>
            <p:cNvSpPr/>
            <p:nvPr/>
          </p:nvSpPr>
          <p:spPr>
            <a:xfrm rot="21342982">
              <a:off x="6568201" y="10739540"/>
              <a:ext cx="91841" cy="9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EE8652F-46AA-2C47-94D5-78CB826C2C90}"/>
                </a:ext>
              </a:extLst>
            </p:cNvPr>
            <p:cNvSpPr/>
            <p:nvPr/>
          </p:nvSpPr>
          <p:spPr>
            <a:xfrm rot="21342982">
              <a:off x="6507559" y="11482409"/>
              <a:ext cx="91841" cy="9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217F8DB-F52C-A445-9B78-FEA8FCF5D9E7}"/>
                </a:ext>
              </a:extLst>
            </p:cNvPr>
            <p:cNvSpPr/>
            <p:nvPr/>
          </p:nvSpPr>
          <p:spPr>
            <a:xfrm rot="21342982">
              <a:off x="6191915" y="11910085"/>
              <a:ext cx="82001" cy="8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3387EBB1-D1B2-1549-B98D-0FC6BB2F8A65}"/>
                </a:ext>
              </a:extLst>
            </p:cNvPr>
            <p:cNvSpPr/>
            <p:nvPr/>
          </p:nvSpPr>
          <p:spPr>
            <a:xfrm rot="21342982">
              <a:off x="8841494" y="11455142"/>
              <a:ext cx="145961" cy="14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13C32C2C-36AC-8246-9F77-4907A5E3A5A1}"/>
                </a:ext>
              </a:extLst>
            </p:cNvPr>
            <p:cNvSpPr/>
            <p:nvPr/>
          </p:nvSpPr>
          <p:spPr>
            <a:xfrm rot="21342982">
              <a:off x="8572498" y="13884675"/>
              <a:ext cx="82001" cy="8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0F2C5924-2B62-2443-AFD3-644AAA8FD054}"/>
                </a:ext>
              </a:extLst>
            </p:cNvPr>
            <p:cNvSpPr/>
            <p:nvPr/>
          </p:nvSpPr>
          <p:spPr>
            <a:xfrm rot="21342982">
              <a:off x="7618541" y="14289153"/>
              <a:ext cx="82001" cy="8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909D236-C0C2-4847-869B-2CE90099CD6A}"/>
                </a:ext>
              </a:extLst>
            </p:cNvPr>
            <p:cNvSpPr/>
            <p:nvPr/>
          </p:nvSpPr>
          <p:spPr>
            <a:xfrm rot="21342982">
              <a:off x="6713690" y="15544445"/>
              <a:ext cx="90200" cy="9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1ECE0BC3-DC9C-3244-856C-C67313C9DB5A}"/>
                </a:ext>
              </a:extLst>
            </p:cNvPr>
            <p:cNvSpPr/>
            <p:nvPr/>
          </p:nvSpPr>
          <p:spPr>
            <a:xfrm rot="21342982">
              <a:off x="6500727" y="14725946"/>
              <a:ext cx="82001" cy="8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CC601980-2A5A-9445-8F89-0453AF87F866}"/>
                </a:ext>
              </a:extLst>
            </p:cNvPr>
            <p:cNvSpPr/>
            <p:nvPr/>
          </p:nvSpPr>
          <p:spPr>
            <a:xfrm rot="21342982">
              <a:off x="8956040" y="12735214"/>
              <a:ext cx="91841" cy="9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直接连接符 45">
              <a:extLst>
                <a:ext uri="{FF2B5EF4-FFF2-40B4-BE49-F238E27FC236}">
                  <a16:creationId xmlns:a16="http://schemas.microsoft.com/office/drawing/2014/main" id="{DDCF7B0D-A3F0-8C4D-B139-BB522B1E6EF9}"/>
                </a:ext>
              </a:extLst>
            </p:cNvPr>
            <p:cNvSpPr/>
            <p:nvPr/>
          </p:nvSpPr>
          <p:spPr>
            <a:xfrm flipH="1">
              <a:off x="7478025" y="14353837"/>
              <a:ext cx="185322" cy="84950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直接连接符 46">
              <a:extLst>
                <a:ext uri="{FF2B5EF4-FFF2-40B4-BE49-F238E27FC236}">
                  <a16:creationId xmlns:a16="http://schemas.microsoft.com/office/drawing/2014/main" id="{D74F70E6-5C93-9042-88AC-024C04B72C05}"/>
                </a:ext>
              </a:extLst>
            </p:cNvPr>
            <p:cNvSpPr/>
            <p:nvPr/>
          </p:nvSpPr>
          <p:spPr>
            <a:xfrm flipH="1">
              <a:off x="7451551" y="12831267"/>
              <a:ext cx="1543255" cy="246978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直接连接符 47">
              <a:extLst>
                <a:ext uri="{FF2B5EF4-FFF2-40B4-BE49-F238E27FC236}">
                  <a16:creationId xmlns:a16="http://schemas.microsoft.com/office/drawing/2014/main" id="{B98D4A8C-BE83-004A-9148-BB6BCDD091B8}"/>
                </a:ext>
              </a:extLst>
            </p:cNvPr>
            <p:cNvSpPr/>
            <p:nvPr/>
          </p:nvSpPr>
          <p:spPr>
            <a:xfrm flipH="1">
              <a:off x="7511294" y="13938300"/>
              <a:ext cx="1113571" cy="129393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直接连接符 48">
              <a:extLst>
                <a:ext uri="{FF2B5EF4-FFF2-40B4-BE49-F238E27FC236}">
                  <a16:creationId xmlns:a16="http://schemas.microsoft.com/office/drawing/2014/main" id="{4F4DFB6B-958B-9D4C-9DB8-ADA2BC59C6A6}"/>
                </a:ext>
              </a:extLst>
            </p:cNvPr>
            <p:cNvSpPr/>
            <p:nvPr/>
          </p:nvSpPr>
          <p:spPr>
            <a:xfrm>
              <a:off x="6636470" y="13337031"/>
              <a:ext cx="783927" cy="192367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23BB374-A0D3-8241-BBE0-D351BA5C182B}"/>
                </a:ext>
              </a:extLst>
            </p:cNvPr>
            <p:cNvSpPr/>
            <p:nvPr/>
          </p:nvSpPr>
          <p:spPr>
            <a:xfrm rot="21342982">
              <a:off x="6615643" y="13302708"/>
              <a:ext cx="91841" cy="9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直接连接符 50">
              <a:extLst>
                <a:ext uri="{FF2B5EF4-FFF2-40B4-BE49-F238E27FC236}">
                  <a16:creationId xmlns:a16="http://schemas.microsoft.com/office/drawing/2014/main" id="{3F2A2707-85A5-9840-96E5-4DFEBC6AB33A}"/>
                </a:ext>
              </a:extLst>
            </p:cNvPr>
            <p:cNvSpPr/>
            <p:nvPr/>
          </p:nvSpPr>
          <p:spPr>
            <a:xfrm flipV="1">
              <a:off x="6745372" y="15256673"/>
              <a:ext cx="738008" cy="35587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直接连接符 51">
              <a:extLst>
                <a:ext uri="{FF2B5EF4-FFF2-40B4-BE49-F238E27FC236}">
                  <a16:creationId xmlns:a16="http://schemas.microsoft.com/office/drawing/2014/main" id="{4730828C-18C1-364A-B245-4DA0008DD54B}"/>
                </a:ext>
              </a:extLst>
            </p:cNvPr>
            <p:cNvSpPr/>
            <p:nvPr/>
          </p:nvSpPr>
          <p:spPr>
            <a:xfrm>
              <a:off x="7259259" y="12466056"/>
              <a:ext cx="213202" cy="283549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B3F3E6BA-ABE8-8749-B0CB-09CFC444F887}"/>
                </a:ext>
              </a:extLst>
            </p:cNvPr>
            <p:cNvSpPr/>
            <p:nvPr/>
          </p:nvSpPr>
          <p:spPr>
            <a:xfrm rot="21342982">
              <a:off x="6641558" y="14790079"/>
              <a:ext cx="123001" cy="12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14BA394-7BAC-974A-A34C-C5E993766869}"/>
                </a:ext>
              </a:extLst>
            </p:cNvPr>
            <p:cNvSpPr/>
            <p:nvPr/>
          </p:nvSpPr>
          <p:spPr>
            <a:xfrm rot="21342982">
              <a:off x="6774806" y="14873165"/>
              <a:ext cx="145961" cy="14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直接连接符 54">
              <a:extLst>
                <a:ext uri="{FF2B5EF4-FFF2-40B4-BE49-F238E27FC236}">
                  <a16:creationId xmlns:a16="http://schemas.microsoft.com/office/drawing/2014/main" id="{D9468E83-F31A-1A40-99F6-D87005F88A0A}"/>
                </a:ext>
              </a:extLst>
            </p:cNvPr>
            <p:cNvSpPr/>
            <p:nvPr/>
          </p:nvSpPr>
          <p:spPr>
            <a:xfrm flipV="1">
              <a:off x="4673773" y="14862392"/>
              <a:ext cx="2040179" cy="91838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直接连接符 55">
              <a:extLst>
                <a:ext uri="{FF2B5EF4-FFF2-40B4-BE49-F238E27FC236}">
                  <a16:creationId xmlns:a16="http://schemas.microsoft.com/office/drawing/2014/main" id="{0D783A75-21DD-774C-8375-39AA242CEA61}"/>
                </a:ext>
              </a:extLst>
            </p:cNvPr>
            <p:cNvSpPr/>
            <p:nvPr/>
          </p:nvSpPr>
          <p:spPr>
            <a:xfrm flipH="1">
              <a:off x="7229236" y="11550291"/>
              <a:ext cx="1653135" cy="89706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直接连接符 56">
              <a:extLst>
                <a:ext uri="{FF2B5EF4-FFF2-40B4-BE49-F238E27FC236}">
                  <a16:creationId xmlns:a16="http://schemas.microsoft.com/office/drawing/2014/main" id="{186DB9B3-7B80-6F4A-A7F1-AD82F7076305}"/>
                </a:ext>
              </a:extLst>
            </p:cNvPr>
            <p:cNvSpPr/>
            <p:nvPr/>
          </p:nvSpPr>
          <p:spPr>
            <a:xfrm flipH="1">
              <a:off x="7232330" y="10847713"/>
              <a:ext cx="1367772" cy="159076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直接连接符 57">
              <a:extLst>
                <a:ext uri="{FF2B5EF4-FFF2-40B4-BE49-F238E27FC236}">
                  <a16:creationId xmlns:a16="http://schemas.microsoft.com/office/drawing/2014/main" id="{4FED4309-8BDB-FD4A-8052-5516B0B4DBE1}"/>
                </a:ext>
              </a:extLst>
            </p:cNvPr>
            <p:cNvSpPr/>
            <p:nvPr/>
          </p:nvSpPr>
          <p:spPr>
            <a:xfrm>
              <a:off x="6579685" y="11555820"/>
              <a:ext cx="662566" cy="87902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直接连接符 58">
              <a:extLst>
                <a:ext uri="{FF2B5EF4-FFF2-40B4-BE49-F238E27FC236}">
                  <a16:creationId xmlns:a16="http://schemas.microsoft.com/office/drawing/2014/main" id="{DAB3F42A-E273-B541-A579-E28EE3FDAE73}"/>
                </a:ext>
              </a:extLst>
            </p:cNvPr>
            <p:cNvSpPr/>
            <p:nvPr/>
          </p:nvSpPr>
          <p:spPr>
            <a:xfrm>
              <a:off x="6621755" y="10815084"/>
              <a:ext cx="628125" cy="166620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直接连接符 59">
              <a:extLst>
                <a:ext uri="{FF2B5EF4-FFF2-40B4-BE49-F238E27FC236}">
                  <a16:creationId xmlns:a16="http://schemas.microsoft.com/office/drawing/2014/main" id="{A1C965B2-4C33-9446-95BA-015095E3B4AA}"/>
                </a:ext>
              </a:extLst>
            </p:cNvPr>
            <p:cNvSpPr/>
            <p:nvPr/>
          </p:nvSpPr>
          <p:spPr>
            <a:xfrm>
              <a:off x="5848789" y="11773799"/>
              <a:ext cx="1441574" cy="65926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直接连接符 60">
              <a:extLst>
                <a:ext uri="{FF2B5EF4-FFF2-40B4-BE49-F238E27FC236}">
                  <a16:creationId xmlns:a16="http://schemas.microsoft.com/office/drawing/2014/main" id="{E74D27FA-A432-2044-8001-7A0D7CA59037}"/>
                </a:ext>
              </a:extLst>
            </p:cNvPr>
            <p:cNvSpPr/>
            <p:nvPr/>
          </p:nvSpPr>
          <p:spPr>
            <a:xfrm flipH="1">
              <a:off x="5993950" y="11976514"/>
              <a:ext cx="239442" cy="242550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56F5AA3D-C554-CE4D-9462-6AA283057D55}"/>
                </a:ext>
              </a:extLst>
            </p:cNvPr>
            <p:cNvSpPr/>
            <p:nvPr/>
          </p:nvSpPr>
          <p:spPr>
            <a:xfrm rot="21342982">
              <a:off x="6041716" y="11833006"/>
              <a:ext cx="123002" cy="122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FDAC62E-8B02-BA4B-8327-B31C2C8003FE}"/>
                </a:ext>
              </a:extLst>
            </p:cNvPr>
            <p:cNvSpPr/>
            <p:nvPr/>
          </p:nvSpPr>
          <p:spPr>
            <a:xfrm rot="21342982">
              <a:off x="7678206" y="15635236"/>
              <a:ext cx="36080" cy="3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直接连接符 63">
              <a:extLst>
                <a:ext uri="{FF2B5EF4-FFF2-40B4-BE49-F238E27FC236}">
                  <a16:creationId xmlns:a16="http://schemas.microsoft.com/office/drawing/2014/main" id="{964863A7-0BE9-F240-9B2D-AFEF972FCFE1}"/>
                </a:ext>
              </a:extLst>
            </p:cNvPr>
            <p:cNvSpPr/>
            <p:nvPr/>
          </p:nvSpPr>
          <p:spPr>
            <a:xfrm>
              <a:off x="7487561" y="15347515"/>
              <a:ext cx="211562" cy="28863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直接连接符 64">
              <a:extLst>
                <a:ext uri="{FF2B5EF4-FFF2-40B4-BE49-F238E27FC236}">
                  <a16:creationId xmlns:a16="http://schemas.microsoft.com/office/drawing/2014/main" id="{59EE5C62-78DA-914B-9AE3-232BDD250657}"/>
                </a:ext>
              </a:extLst>
            </p:cNvPr>
            <p:cNvSpPr/>
            <p:nvPr/>
          </p:nvSpPr>
          <p:spPr>
            <a:xfrm>
              <a:off x="7518445" y="15319763"/>
              <a:ext cx="644526" cy="33947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8A54B702-3898-FB40-B83F-616A2C3DFB22}"/>
                </a:ext>
              </a:extLst>
            </p:cNvPr>
            <p:cNvSpPr/>
            <p:nvPr/>
          </p:nvSpPr>
          <p:spPr>
            <a:xfrm rot="21342982">
              <a:off x="7254045" y="12861136"/>
              <a:ext cx="103321" cy="10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611DEF25-77E3-EF41-A7DC-10C3546C751A}"/>
                </a:ext>
              </a:extLst>
            </p:cNvPr>
            <p:cNvSpPr/>
            <p:nvPr/>
          </p:nvSpPr>
          <p:spPr>
            <a:xfrm rot="21342982">
              <a:off x="7274625" y="13047197"/>
              <a:ext cx="78721" cy="7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81DFCCCE-9CAE-3F4E-8198-F7A6692C4E51}"/>
                </a:ext>
              </a:extLst>
            </p:cNvPr>
            <p:cNvSpPr/>
            <p:nvPr/>
          </p:nvSpPr>
          <p:spPr>
            <a:xfrm rot="21342982">
              <a:off x="7278662" y="13166744"/>
              <a:ext cx="103321" cy="10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C623514D-C473-C441-9BC2-E47D41116D43}"/>
                </a:ext>
              </a:extLst>
            </p:cNvPr>
            <p:cNvSpPr/>
            <p:nvPr/>
          </p:nvSpPr>
          <p:spPr>
            <a:xfrm rot="21342982">
              <a:off x="7295129" y="13365703"/>
              <a:ext cx="78721" cy="8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72" name="图表 71">
            <a:extLst>
              <a:ext uri="{FF2B5EF4-FFF2-40B4-BE49-F238E27FC236}">
                <a16:creationId xmlns:a16="http://schemas.microsoft.com/office/drawing/2014/main" id="{AE92CC4A-7D28-4CFF-B5CB-85FDA1C50656}"/>
              </a:ext>
            </a:extLst>
          </p:cNvPr>
          <p:cNvGraphicFramePr>
            <a:graphicFrameLocks/>
          </p:cNvGraphicFramePr>
          <p:nvPr/>
        </p:nvGraphicFramePr>
        <p:xfrm>
          <a:off x="12882563" y="3175000"/>
          <a:ext cx="10950575" cy="750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" name="矩形 72">
            <a:extLst>
              <a:ext uri="{FF2B5EF4-FFF2-40B4-BE49-F238E27FC236}">
                <a16:creationId xmlns:a16="http://schemas.microsoft.com/office/drawing/2014/main" id="{DD853C0F-D40B-A34F-B6F1-1C353E2F942B}"/>
              </a:ext>
            </a:extLst>
          </p:cNvPr>
          <p:cNvSpPr/>
          <p:nvPr/>
        </p:nvSpPr>
        <p:spPr>
          <a:xfrm>
            <a:off x="2743200" y="6727825"/>
            <a:ext cx="782161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2B39B00D-258C-9B4E-8FCA-E32D5C12D76B}"/>
              </a:ext>
            </a:extLst>
          </p:cNvPr>
          <p:cNvSpPr/>
          <p:nvPr/>
        </p:nvSpPr>
        <p:spPr>
          <a:xfrm>
            <a:off x="5414963" y="5849938"/>
            <a:ext cx="2476500" cy="646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" grpId="0">
        <p:bldAsOne/>
      </p:bldGraphic>
      <p:bldP spid="73" grpId="0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任意多边形: 形状 443">
            <a:extLst>
              <a:ext uri="{FF2B5EF4-FFF2-40B4-BE49-F238E27FC236}">
                <a16:creationId xmlns:a16="http://schemas.microsoft.com/office/drawing/2014/main" id="{3AEC9572-A7BB-2F4E-A3AE-1E839F452066}"/>
              </a:ext>
            </a:extLst>
          </p:cNvPr>
          <p:cNvSpPr/>
          <p:nvPr/>
        </p:nvSpPr>
        <p:spPr>
          <a:xfrm>
            <a:off x="3865563" y="9753600"/>
            <a:ext cx="241300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45" name="任意多边形: 形状 444">
            <a:extLst>
              <a:ext uri="{FF2B5EF4-FFF2-40B4-BE49-F238E27FC236}">
                <a16:creationId xmlns:a16="http://schemas.microsoft.com/office/drawing/2014/main" id="{65BA2EDD-6920-174B-852A-FCD6E0768A33}"/>
              </a:ext>
            </a:extLst>
          </p:cNvPr>
          <p:cNvSpPr/>
          <p:nvPr/>
        </p:nvSpPr>
        <p:spPr>
          <a:xfrm>
            <a:off x="-1651000" y="6507163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46" name="任意多边形: 形状 445">
            <a:extLst>
              <a:ext uri="{FF2B5EF4-FFF2-40B4-BE49-F238E27FC236}">
                <a16:creationId xmlns:a16="http://schemas.microsoft.com/office/drawing/2014/main" id="{695C7C60-1201-6B45-8E59-A10ED626B929}"/>
              </a:ext>
            </a:extLst>
          </p:cNvPr>
          <p:cNvSpPr/>
          <p:nvPr/>
        </p:nvSpPr>
        <p:spPr>
          <a:xfrm>
            <a:off x="-101600" y="8105775"/>
            <a:ext cx="508000" cy="509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47" name="任意多边形: 形状 446">
            <a:extLst>
              <a:ext uri="{FF2B5EF4-FFF2-40B4-BE49-F238E27FC236}">
                <a16:creationId xmlns:a16="http://schemas.microsoft.com/office/drawing/2014/main" id="{BC02023D-6AFD-3244-B0E2-BD49469F6FE4}"/>
              </a:ext>
            </a:extLst>
          </p:cNvPr>
          <p:cNvSpPr/>
          <p:nvPr/>
        </p:nvSpPr>
        <p:spPr>
          <a:xfrm>
            <a:off x="2540000" y="11315700"/>
            <a:ext cx="385763" cy="385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48" name="任意多边形: 形状 447">
            <a:extLst>
              <a:ext uri="{FF2B5EF4-FFF2-40B4-BE49-F238E27FC236}">
                <a16:creationId xmlns:a16="http://schemas.microsoft.com/office/drawing/2014/main" id="{B68EE02A-757C-8B49-83D9-255CB543AD8B}"/>
              </a:ext>
            </a:extLst>
          </p:cNvPr>
          <p:cNvSpPr/>
          <p:nvPr/>
        </p:nvSpPr>
        <p:spPr>
          <a:xfrm>
            <a:off x="-1943100" y="95377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49" name="任意多边形: 形状 448">
            <a:extLst>
              <a:ext uri="{FF2B5EF4-FFF2-40B4-BE49-F238E27FC236}">
                <a16:creationId xmlns:a16="http://schemas.microsoft.com/office/drawing/2014/main" id="{A0AAED65-6403-0446-A3BE-7383855EFD58}"/>
              </a:ext>
            </a:extLst>
          </p:cNvPr>
          <p:cNvSpPr/>
          <p:nvPr/>
        </p:nvSpPr>
        <p:spPr>
          <a:xfrm>
            <a:off x="-3522663" y="12376150"/>
            <a:ext cx="385763" cy="385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0" name="任意多边形: 形状 449">
            <a:extLst>
              <a:ext uri="{FF2B5EF4-FFF2-40B4-BE49-F238E27FC236}">
                <a16:creationId xmlns:a16="http://schemas.microsoft.com/office/drawing/2014/main" id="{F5503A26-6CD3-A442-8DCB-BF02A9001066}"/>
              </a:ext>
            </a:extLst>
          </p:cNvPr>
          <p:cNvSpPr/>
          <p:nvPr/>
        </p:nvSpPr>
        <p:spPr>
          <a:xfrm>
            <a:off x="7416800" y="12041188"/>
            <a:ext cx="508000" cy="50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1" name="任意多边形: 形状 450">
            <a:extLst>
              <a:ext uri="{FF2B5EF4-FFF2-40B4-BE49-F238E27FC236}">
                <a16:creationId xmlns:a16="http://schemas.microsoft.com/office/drawing/2014/main" id="{495086E2-8838-8C40-9DFD-E5EE9D220354}"/>
              </a:ext>
            </a:extLst>
          </p:cNvPr>
          <p:cNvSpPr/>
          <p:nvPr/>
        </p:nvSpPr>
        <p:spPr>
          <a:xfrm>
            <a:off x="38100" y="13066713"/>
            <a:ext cx="241300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2" name="任意多边形: 形状 451">
            <a:extLst>
              <a:ext uri="{FF2B5EF4-FFF2-40B4-BE49-F238E27FC236}">
                <a16:creationId xmlns:a16="http://schemas.microsoft.com/office/drawing/2014/main" id="{457E6980-8374-A840-ABDB-EDA8519A3AD0}"/>
              </a:ext>
            </a:extLst>
          </p:cNvPr>
          <p:cNvSpPr/>
          <p:nvPr/>
        </p:nvSpPr>
        <p:spPr>
          <a:xfrm>
            <a:off x="941388" y="7250113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3" name="直接连接符 452">
            <a:extLst>
              <a:ext uri="{FF2B5EF4-FFF2-40B4-BE49-F238E27FC236}">
                <a16:creationId xmlns:a16="http://schemas.microsoft.com/office/drawing/2014/main" id="{1CF4A54B-D1E2-1040-B0F8-2DB0BFA66A39}"/>
              </a:ext>
            </a:extLst>
          </p:cNvPr>
          <p:cNvSpPr/>
          <p:nvPr/>
        </p:nvSpPr>
        <p:spPr>
          <a:xfrm flipH="1" flipV="1">
            <a:off x="298450" y="8526463"/>
            <a:ext cx="2349500" cy="29352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4" name="任意多边形: 形状 453">
            <a:extLst>
              <a:ext uri="{FF2B5EF4-FFF2-40B4-BE49-F238E27FC236}">
                <a16:creationId xmlns:a16="http://schemas.microsoft.com/office/drawing/2014/main" id="{F76A36F6-8502-D44C-8536-995FD5E32F7C}"/>
              </a:ext>
            </a:extLst>
          </p:cNvPr>
          <p:cNvSpPr/>
          <p:nvPr/>
        </p:nvSpPr>
        <p:spPr>
          <a:xfrm>
            <a:off x="3792538" y="9682163"/>
            <a:ext cx="385762" cy="385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5" name="直接连接符 454">
            <a:extLst>
              <a:ext uri="{FF2B5EF4-FFF2-40B4-BE49-F238E27FC236}">
                <a16:creationId xmlns:a16="http://schemas.microsoft.com/office/drawing/2014/main" id="{0A41C83A-78EB-E94C-A424-5F90337B91D2}"/>
              </a:ext>
            </a:extLst>
          </p:cNvPr>
          <p:cNvSpPr/>
          <p:nvPr/>
        </p:nvSpPr>
        <p:spPr>
          <a:xfrm flipV="1">
            <a:off x="165100" y="8558213"/>
            <a:ext cx="0" cy="45005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6" name="直接连接符 455">
            <a:extLst>
              <a:ext uri="{FF2B5EF4-FFF2-40B4-BE49-F238E27FC236}">
                <a16:creationId xmlns:a16="http://schemas.microsoft.com/office/drawing/2014/main" id="{21EAF728-45A1-2443-AC68-F54D9115495C}"/>
              </a:ext>
            </a:extLst>
          </p:cNvPr>
          <p:cNvSpPr/>
          <p:nvPr/>
        </p:nvSpPr>
        <p:spPr>
          <a:xfrm>
            <a:off x="-1601788" y="6534150"/>
            <a:ext cx="1647826" cy="16478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7" name="直接连接符 456">
            <a:extLst>
              <a:ext uri="{FF2B5EF4-FFF2-40B4-BE49-F238E27FC236}">
                <a16:creationId xmlns:a16="http://schemas.microsoft.com/office/drawing/2014/main" id="{7FDF32F4-9388-E546-B7A1-7D98998664BF}"/>
              </a:ext>
            </a:extLst>
          </p:cNvPr>
          <p:cNvSpPr/>
          <p:nvPr/>
        </p:nvSpPr>
        <p:spPr>
          <a:xfrm flipV="1">
            <a:off x="-1812925" y="8289925"/>
            <a:ext cx="2070100" cy="13477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8" name="直接连接符 457">
            <a:extLst>
              <a:ext uri="{FF2B5EF4-FFF2-40B4-BE49-F238E27FC236}">
                <a16:creationId xmlns:a16="http://schemas.microsoft.com/office/drawing/2014/main" id="{42D01315-2520-D14B-8012-0A938268B4DA}"/>
              </a:ext>
            </a:extLst>
          </p:cNvPr>
          <p:cNvSpPr/>
          <p:nvPr/>
        </p:nvSpPr>
        <p:spPr>
          <a:xfrm flipV="1">
            <a:off x="-3355975" y="7431088"/>
            <a:ext cx="4335463" cy="51260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9" name="直接连接符 458">
            <a:extLst>
              <a:ext uri="{FF2B5EF4-FFF2-40B4-BE49-F238E27FC236}">
                <a16:creationId xmlns:a16="http://schemas.microsoft.com/office/drawing/2014/main" id="{E95008D3-9486-4F44-9E50-BB43F295FB7A}"/>
              </a:ext>
            </a:extLst>
          </p:cNvPr>
          <p:cNvSpPr/>
          <p:nvPr/>
        </p:nvSpPr>
        <p:spPr>
          <a:xfrm flipH="1">
            <a:off x="4010025" y="4833938"/>
            <a:ext cx="3484563" cy="50498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0" name="直接连接符 459">
            <a:extLst>
              <a:ext uri="{FF2B5EF4-FFF2-40B4-BE49-F238E27FC236}">
                <a16:creationId xmlns:a16="http://schemas.microsoft.com/office/drawing/2014/main" id="{A36042FB-C0F8-7B4B-9528-A6F8121789E5}"/>
              </a:ext>
            </a:extLst>
          </p:cNvPr>
          <p:cNvSpPr/>
          <p:nvPr/>
        </p:nvSpPr>
        <p:spPr>
          <a:xfrm flipH="1" flipV="1">
            <a:off x="147638" y="8329613"/>
            <a:ext cx="3827462" cy="15382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1" name="直接连接符 460">
            <a:extLst>
              <a:ext uri="{FF2B5EF4-FFF2-40B4-BE49-F238E27FC236}">
                <a16:creationId xmlns:a16="http://schemas.microsoft.com/office/drawing/2014/main" id="{7C896422-4B1C-0C4A-8EE0-9195AEF57C4E}"/>
              </a:ext>
            </a:extLst>
          </p:cNvPr>
          <p:cNvSpPr/>
          <p:nvPr/>
        </p:nvSpPr>
        <p:spPr>
          <a:xfrm flipH="1" flipV="1">
            <a:off x="4010025" y="9875838"/>
            <a:ext cx="3484563" cy="22939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2" name="任意多边形: 形状 461">
            <a:extLst>
              <a:ext uri="{FF2B5EF4-FFF2-40B4-BE49-F238E27FC236}">
                <a16:creationId xmlns:a16="http://schemas.microsoft.com/office/drawing/2014/main" id="{F5AFF921-76C1-7041-9FB8-D017F18DC7E6}"/>
              </a:ext>
            </a:extLst>
          </p:cNvPr>
          <p:cNvSpPr/>
          <p:nvPr/>
        </p:nvSpPr>
        <p:spPr>
          <a:xfrm>
            <a:off x="7440613" y="4624388"/>
            <a:ext cx="384175" cy="385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465" name="组合 464">
            <a:extLst>
              <a:ext uri="{FF2B5EF4-FFF2-40B4-BE49-F238E27FC236}">
                <a16:creationId xmlns:a16="http://schemas.microsoft.com/office/drawing/2014/main" id="{36729773-0DBB-4EDF-9F8A-DEABD98F8CEB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2493963"/>
            <a:ext cx="385762" cy="385762"/>
            <a:chOff x="0" y="0"/>
            <a:chExt cx="385663" cy="385663"/>
          </a:xfrm>
        </p:grpSpPr>
        <p:sp>
          <p:nvSpPr>
            <p:cNvPr id="463" name="任意多边形: 形状 462">
              <a:extLst>
                <a:ext uri="{FF2B5EF4-FFF2-40B4-BE49-F238E27FC236}">
                  <a16:creationId xmlns:a16="http://schemas.microsoft.com/office/drawing/2014/main" id="{09B64C01-AA94-E743-90C4-6D9429B75B12}"/>
                </a:ext>
              </a:extLst>
            </p:cNvPr>
            <p:cNvSpPr/>
            <p:nvPr/>
          </p:nvSpPr>
          <p:spPr>
            <a:xfrm>
              <a:off x="73006" y="73006"/>
              <a:ext cx="239650" cy="23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4" name="任意多边形: 形状 463">
              <a:extLst>
                <a:ext uri="{FF2B5EF4-FFF2-40B4-BE49-F238E27FC236}">
                  <a16:creationId xmlns:a16="http://schemas.microsoft.com/office/drawing/2014/main" id="{C5AF402F-58E7-1042-9BC0-B9D2B4F2F0BD}"/>
                </a:ext>
              </a:extLst>
            </p:cNvPr>
            <p:cNvSpPr/>
            <p:nvPr/>
          </p:nvSpPr>
          <p:spPr>
            <a:xfrm>
              <a:off x="0" y="0"/>
              <a:ext cx="385663" cy="38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6" name="任意多边形: 形状 465">
            <a:extLst>
              <a:ext uri="{FF2B5EF4-FFF2-40B4-BE49-F238E27FC236}">
                <a16:creationId xmlns:a16="http://schemas.microsoft.com/office/drawing/2014/main" id="{D648FF94-44B8-7844-8D79-83C4FC38718A}"/>
              </a:ext>
            </a:extLst>
          </p:cNvPr>
          <p:cNvSpPr/>
          <p:nvPr/>
        </p:nvSpPr>
        <p:spPr>
          <a:xfrm>
            <a:off x="11553825" y="6731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7" name="任意多边形: 形状 466">
            <a:extLst>
              <a:ext uri="{FF2B5EF4-FFF2-40B4-BE49-F238E27FC236}">
                <a16:creationId xmlns:a16="http://schemas.microsoft.com/office/drawing/2014/main" id="{FF1BDB50-DF55-E043-932A-321E8B6C9679}"/>
              </a:ext>
            </a:extLst>
          </p:cNvPr>
          <p:cNvSpPr/>
          <p:nvPr/>
        </p:nvSpPr>
        <p:spPr>
          <a:xfrm>
            <a:off x="6210300" y="239713"/>
            <a:ext cx="241300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8" name="任意多边形: 形状 467">
            <a:extLst>
              <a:ext uri="{FF2B5EF4-FFF2-40B4-BE49-F238E27FC236}">
                <a16:creationId xmlns:a16="http://schemas.microsoft.com/office/drawing/2014/main" id="{15ED639B-8D27-E846-9EA4-AB75ECDE3666}"/>
              </a:ext>
            </a:extLst>
          </p:cNvPr>
          <p:cNvSpPr/>
          <p:nvPr/>
        </p:nvSpPr>
        <p:spPr>
          <a:xfrm>
            <a:off x="5899150" y="2184400"/>
            <a:ext cx="241300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9" name="任意多边形: 形状 468">
            <a:extLst>
              <a:ext uri="{FF2B5EF4-FFF2-40B4-BE49-F238E27FC236}">
                <a16:creationId xmlns:a16="http://schemas.microsoft.com/office/drawing/2014/main" id="{FB525774-6C20-1B45-B2F6-6BF830F7D3DC}"/>
              </a:ext>
            </a:extLst>
          </p:cNvPr>
          <p:cNvSpPr/>
          <p:nvPr/>
        </p:nvSpPr>
        <p:spPr>
          <a:xfrm>
            <a:off x="5010150" y="3213100"/>
            <a:ext cx="2143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0" name="任意多边形: 形状 469">
            <a:extLst>
              <a:ext uri="{FF2B5EF4-FFF2-40B4-BE49-F238E27FC236}">
                <a16:creationId xmlns:a16="http://schemas.microsoft.com/office/drawing/2014/main" id="{6670542A-3A0A-DD4A-AB6D-D2DD3F02FBBE}"/>
              </a:ext>
            </a:extLst>
          </p:cNvPr>
          <p:cNvSpPr/>
          <p:nvPr/>
        </p:nvSpPr>
        <p:spPr>
          <a:xfrm>
            <a:off x="12023725" y="2538413"/>
            <a:ext cx="385763" cy="385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1" name="任意多边形: 形状 470">
            <a:extLst>
              <a:ext uri="{FF2B5EF4-FFF2-40B4-BE49-F238E27FC236}">
                <a16:creationId xmlns:a16="http://schemas.microsoft.com/office/drawing/2014/main" id="{C156B9A5-DFCB-8C45-A0A9-EEB4042727B2}"/>
              </a:ext>
            </a:extLst>
          </p:cNvPr>
          <p:cNvSpPr/>
          <p:nvPr/>
        </p:nvSpPr>
        <p:spPr>
          <a:xfrm>
            <a:off x="10868025" y="8901113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2" name="任意多边形: 形状 471">
            <a:extLst>
              <a:ext uri="{FF2B5EF4-FFF2-40B4-BE49-F238E27FC236}">
                <a16:creationId xmlns:a16="http://schemas.microsoft.com/office/drawing/2014/main" id="{FC396172-4AE4-4941-94A3-3C4E237327E7}"/>
              </a:ext>
            </a:extLst>
          </p:cNvPr>
          <p:cNvSpPr/>
          <p:nvPr/>
        </p:nvSpPr>
        <p:spPr>
          <a:xfrm>
            <a:off x="8277225" y="97663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3" name="任意多边形: 形状 472">
            <a:extLst>
              <a:ext uri="{FF2B5EF4-FFF2-40B4-BE49-F238E27FC236}">
                <a16:creationId xmlns:a16="http://schemas.microsoft.com/office/drawing/2014/main" id="{559E1BE7-1D20-424A-A58C-9582BE0F45CD}"/>
              </a:ext>
            </a:extLst>
          </p:cNvPr>
          <p:cNvSpPr/>
          <p:nvPr/>
        </p:nvSpPr>
        <p:spPr>
          <a:xfrm>
            <a:off x="5632450" y="12888913"/>
            <a:ext cx="241300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4" name="任意多边形: 形状 473">
            <a:extLst>
              <a:ext uri="{FF2B5EF4-FFF2-40B4-BE49-F238E27FC236}">
                <a16:creationId xmlns:a16="http://schemas.microsoft.com/office/drawing/2014/main" id="{5E4FD1DA-F73D-8E4A-BAAC-A65B0B727EEA}"/>
              </a:ext>
            </a:extLst>
          </p:cNvPr>
          <p:cNvSpPr/>
          <p:nvPr/>
        </p:nvSpPr>
        <p:spPr>
          <a:xfrm>
            <a:off x="5264150" y="1067435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5" name="任意多边形: 形状 474">
            <a:extLst>
              <a:ext uri="{FF2B5EF4-FFF2-40B4-BE49-F238E27FC236}">
                <a16:creationId xmlns:a16="http://schemas.microsoft.com/office/drawing/2014/main" id="{D3BA1667-92E6-2B4B-B173-05AB1FC845F2}"/>
              </a:ext>
            </a:extLst>
          </p:cNvPr>
          <p:cNvSpPr/>
          <p:nvPr/>
        </p:nvSpPr>
        <p:spPr>
          <a:xfrm>
            <a:off x="10521950" y="10902950"/>
            <a:ext cx="239713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6" name="任意多边形: 形状 475">
            <a:extLst>
              <a:ext uri="{FF2B5EF4-FFF2-40B4-BE49-F238E27FC236}">
                <a16:creationId xmlns:a16="http://schemas.microsoft.com/office/drawing/2014/main" id="{A7FDA63A-A8BB-4046-BFAB-CF5F4BB8F964}"/>
              </a:ext>
            </a:extLst>
          </p:cNvPr>
          <p:cNvSpPr/>
          <p:nvPr/>
        </p:nvSpPr>
        <p:spPr>
          <a:xfrm>
            <a:off x="12096750" y="5962650"/>
            <a:ext cx="239713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7" name="任意多边形: 形状 476">
            <a:extLst>
              <a:ext uri="{FF2B5EF4-FFF2-40B4-BE49-F238E27FC236}">
                <a16:creationId xmlns:a16="http://schemas.microsoft.com/office/drawing/2014/main" id="{87AF92D9-7ECC-044E-B834-9B299E0FD03A}"/>
              </a:ext>
            </a:extLst>
          </p:cNvPr>
          <p:cNvSpPr/>
          <p:nvPr/>
        </p:nvSpPr>
        <p:spPr>
          <a:xfrm>
            <a:off x="13123863" y="8215313"/>
            <a:ext cx="241300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8" name="直接连接符 477">
            <a:extLst>
              <a:ext uri="{FF2B5EF4-FFF2-40B4-BE49-F238E27FC236}">
                <a16:creationId xmlns:a16="http://schemas.microsoft.com/office/drawing/2014/main" id="{23D65403-C924-1841-A058-CA08CB89CAFD}"/>
              </a:ext>
            </a:extLst>
          </p:cNvPr>
          <p:cNvSpPr/>
          <p:nvPr/>
        </p:nvSpPr>
        <p:spPr>
          <a:xfrm flipH="1">
            <a:off x="7612063" y="11001375"/>
            <a:ext cx="3109912" cy="13096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9" name="直接连接符 478">
            <a:extLst>
              <a:ext uri="{FF2B5EF4-FFF2-40B4-BE49-F238E27FC236}">
                <a16:creationId xmlns:a16="http://schemas.microsoft.com/office/drawing/2014/main" id="{3C8C93EA-9D3B-414D-893A-BDB8CFCACF8E}"/>
              </a:ext>
            </a:extLst>
          </p:cNvPr>
          <p:cNvSpPr/>
          <p:nvPr/>
        </p:nvSpPr>
        <p:spPr>
          <a:xfrm flipH="1">
            <a:off x="7716838" y="9925050"/>
            <a:ext cx="652462" cy="21955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0" name="直接连接符 479">
            <a:extLst>
              <a:ext uri="{FF2B5EF4-FFF2-40B4-BE49-F238E27FC236}">
                <a16:creationId xmlns:a16="http://schemas.microsoft.com/office/drawing/2014/main" id="{86A20ED7-A118-F04A-AF8D-5664C43A5677}"/>
              </a:ext>
            </a:extLst>
          </p:cNvPr>
          <p:cNvSpPr/>
          <p:nvPr/>
        </p:nvSpPr>
        <p:spPr>
          <a:xfrm flipH="1">
            <a:off x="7627938" y="6189663"/>
            <a:ext cx="4540250" cy="61833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1" name="直接连接符 480">
            <a:extLst>
              <a:ext uri="{FF2B5EF4-FFF2-40B4-BE49-F238E27FC236}">
                <a16:creationId xmlns:a16="http://schemas.microsoft.com/office/drawing/2014/main" id="{FBD405B8-0E31-A24B-9C97-975C48EBF569}"/>
              </a:ext>
            </a:extLst>
          </p:cNvPr>
          <p:cNvSpPr/>
          <p:nvPr/>
        </p:nvSpPr>
        <p:spPr>
          <a:xfrm flipH="1">
            <a:off x="7805738" y="9015413"/>
            <a:ext cx="3178175" cy="31781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2" name="直接连接符 481">
            <a:extLst>
              <a:ext uri="{FF2B5EF4-FFF2-40B4-BE49-F238E27FC236}">
                <a16:creationId xmlns:a16="http://schemas.microsoft.com/office/drawing/2014/main" id="{43A58F1D-97F8-F047-9C54-E03A1749A154}"/>
              </a:ext>
            </a:extLst>
          </p:cNvPr>
          <p:cNvSpPr/>
          <p:nvPr/>
        </p:nvSpPr>
        <p:spPr>
          <a:xfrm flipH="1">
            <a:off x="7624763" y="8259763"/>
            <a:ext cx="5726112" cy="40973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3" name="直接连接符 482">
            <a:extLst>
              <a:ext uri="{FF2B5EF4-FFF2-40B4-BE49-F238E27FC236}">
                <a16:creationId xmlns:a16="http://schemas.microsoft.com/office/drawing/2014/main" id="{393E7FF0-7860-6D49-BB69-5E6F7F04C6F8}"/>
              </a:ext>
            </a:extLst>
          </p:cNvPr>
          <p:cNvSpPr/>
          <p:nvPr/>
        </p:nvSpPr>
        <p:spPr>
          <a:xfrm>
            <a:off x="5905500" y="7038975"/>
            <a:ext cx="1684338" cy="52085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4" name="任意多边形: 形状 483">
            <a:extLst>
              <a:ext uri="{FF2B5EF4-FFF2-40B4-BE49-F238E27FC236}">
                <a16:creationId xmlns:a16="http://schemas.microsoft.com/office/drawing/2014/main" id="{F159A27D-72C3-D042-866F-3BA1A013543E}"/>
              </a:ext>
            </a:extLst>
          </p:cNvPr>
          <p:cNvSpPr/>
          <p:nvPr/>
        </p:nvSpPr>
        <p:spPr>
          <a:xfrm>
            <a:off x="5829300" y="6980238"/>
            <a:ext cx="241300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5" name="直接连接符 484">
            <a:extLst>
              <a:ext uri="{FF2B5EF4-FFF2-40B4-BE49-F238E27FC236}">
                <a16:creationId xmlns:a16="http://schemas.microsoft.com/office/drawing/2014/main" id="{B18B3CFD-CC4C-ED42-AF66-1B411AB2DB59}"/>
              </a:ext>
            </a:extLst>
          </p:cNvPr>
          <p:cNvSpPr/>
          <p:nvPr/>
        </p:nvSpPr>
        <p:spPr>
          <a:xfrm flipV="1">
            <a:off x="5743575" y="12247563"/>
            <a:ext cx="2008188" cy="7921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6" name="直接连接符 485">
            <a:extLst>
              <a:ext uri="{FF2B5EF4-FFF2-40B4-BE49-F238E27FC236}">
                <a16:creationId xmlns:a16="http://schemas.microsoft.com/office/drawing/2014/main" id="{C0AB6E03-7659-1E4C-8843-3200BB8BEBB1}"/>
              </a:ext>
            </a:extLst>
          </p:cNvPr>
          <p:cNvSpPr/>
          <p:nvPr/>
        </p:nvSpPr>
        <p:spPr>
          <a:xfrm flipH="1">
            <a:off x="7716838" y="4883150"/>
            <a:ext cx="0" cy="74914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7" name="任意多边形: 形状 486">
            <a:extLst>
              <a:ext uri="{FF2B5EF4-FFF2-40B4-BE49-F238E27FC236}">
                <a16:creationId xmlns:a16="http://schemas.microsoft.com/office/drawing/2014/main" id="{78B63530-F77E-994C-A040-BF6776364A4E}"/>
              </a:ext>
            </a:extLst>
          </p:cNvPr>
          <p:cNvSpPr/>
          <p:nvPr/>
        </p:nvSpPr>
        <p:spPr>
          <a:xfrm>
            <a:off x="5591175" y="10902950"/>
            <a:ext cx="323850" cy="323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8" name="任意多边形: 形状 487">
            <a:extLst>
              <a:ext uri="{FF2B5EF4-FFF2-40B4-BE49-F238E27FC236}">
                <a16:creationId xmlns:a16="http://schemas.microsoft.com/office/drawing/2014/main" id="{45C5321C-D8F2-2341-A3C6-271DE65773C5}"/>
              </a:ext>
            </a:extLst>
          </p:cNvPr>
          <p:cNvSpPr/>
          <p:nvPr/>
        </p:nvSpPr>
        <p:spPr>
          <a:xfrm>
            <a:off x="5934075" y="11106150"/>
            <a:ext cx="385763" cy="385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9" name="任意多边形: 形状 488">
            <a:extLst>
              <a:ext uri="{FF2B5EF4-FFF2-40B4-BE49-F238E27FC236}">
                <a16:creationId xmlns:a16="http://schemas.microsoft.com/office/drawing/2014/main" id="{D94D5A4E-4DC2-7B46-9DBF-485E420D483A}"/>
              </a:ext>
            </a:extLst>
          </p:cNvPr>
          <p:cNvSpPr/>
          <p:nvPr/>
        </p:nvSpPr>
        <p:spPr>
          <a:xfrm>
            <a:off x="11969750" y="12825413"/>
            <a:ext cx="2143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0" name="直接连接符 489">
            <a:extLst>
              <a:ext uri="{FF2B5EF4-FFF2-40B4-BE49-F238E27FC236}">
                <a16:creationId xmlns:a16="http://schemas.microsoft.com/office/drawing/2014/main" id="{DEFED7D9-FB61-3047-8A2B-9C12990A5987}"/>
              </a:ext>
            </a:extLst>
          </p:cNvPr>
          <p:cNvSpPr/>
          <p:nvPr/>
        </p:nvSpPr>
        <p:spPr>
          <a:xfrm>
            <a:off x="10587038" y="10958513"/>
            <a:ext cx="1477962" cy="19129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1" name="直接连接符 490">
            <a:extLst>
              <a:ext uri="{FF2B5EF4-FFF2-40B4-BE49-F238E27FC236}">
                <a16:creationId xmlns:a16="http://schemas.microsoft.com/office/drawing/2014/main" id="{785F000C-798A-B74E-807A-6DFF1739ED94}"/>
              </a:ext>
            </a:extLst>
          </p:cNvPr>
          <p:cNvSpPr/>
          <p:nvPr/>
        </p:nvSpPr>
        <p:spPr>
          <a:xfrm flipV="1">
            <a:off x="12120563" y="8289925"/>
            <a:ext cx="1138237" cy="46212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2" name="直接连接符 491">
            <a:extLst>
              <a:ext uri="{FF2B5EF4-FFF2-40B4-BE49-F238E27FC236}">
                <a16:creationId xmlns:a16="http://schemas.microsoft.com/office/drawing/2014/main" id="{EC220F76-96FA-EB41-83BC-1F92B2F91EAC}"/>
              </a:ext>
            </a:extLst>
          </p:cNvPr>
          <p:cNvSpPr/>
          <p:nvPr/>
        </p:nvSpPr>
        <p:spPr>
          <a:xfrm flipV="1">
            <a:off x="246063" y="11095038"/>
            <a:ext cx="5540375" cy="20081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3" name="直接连接符 492">
            <a:extLst>
              <a:ext uri="{FF2B5EF4-FFF2-40B4-BE49-F238E27FC236}">
                <a16:creationId xmlns:a16="http://schemas.microsoft.com/office/drawing/2014/main" id="{B02BAD61-DA50-3148-A8EE-6CB79A1C54A4}"/>
              </a:ext>
            </a:extLst>
          </p:cNvPr>
          <p:cNvSpPr/>
          <p:nvPr/>
        </p:nvSpPr>
        <p:spPr>
          <a:xfrm flipH="1">
            <a:off x="7637463" y="2794000"/>
            <a:ext cx="4519612" cy="20304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4" name="直接连接符 493">
            <a:extLst>
              <a:ext uri="{FF2B5EF4-FFF2-40B4-BE49-F238E27FC236}">
                <a16:creationId xmlns:a16="http://schemas.microsoft.com/office/drawing/2014/main" id="{980DE2F9-41A4-8B41-BA12-E996EE84A315}"/>
              </a:ext>
            </a:extLst>
          </p:cNvPr>
          <p:cNvSpPr/>
          <p:nvPr/>
        </p:nvSpPr>
        <p:spPr>
          <a:xfrm flipH="1">
            <a:off x="7640638" y="914400"/>
            <a:ext cx="3908425" cy="39084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5" name="直接连接符 494">
            <a:extLst>
              <a:ext uri="{FF2B5EF4-FFF2-40B4-BE49-F238E27FC236}">
                <a16:creationId xmlns:a16="http://schemas.microsoft.com/office/drawing/2014/main" id="{1B8F1B5E-0910-3541-8E69-40F2D04D8A5A}"/>
              </a:ext>
            </a:extLst>
          </p:cNvPr>
          <p:cNvSpPr/>
          <p:nvPr/>
        </p:nvSpPr>
        <p:spPr>
          <a:xfrm>
            <a:off x="6080125" y="2386013"/>
            <a:ext cx="1565275" cy="24384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6" name="直接连接符 495">
            <a:extLst>
              <a:ext uri="{FF2B5EF4-FFF2-40B4-BE49-F238E27FC236}">
                <a16:creationId xmlns:a16="http://schemas.microsoft.com/office/drawing/2014/main" id="{0EA303B1-3D63-C648-8EF8-BC981FE09323}"/>
              </a:ext>
            </a:extLst>
          </p:cNvPr>
          <p:cNvSpPr/>
          <p:nvPr/>
        </p:nvSpPr>
        <p:spPr>
          <a:xfrm>
            <a:off x="6324600" y="442913"/>
            <a:ext cx="1319213" cy="45005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7" name="直接连接符 496">
            <a:extLst>
              <a:ext uri="{FF2B5EF4-FFF2-40B4-BE49-F238E27FC236}">
                <a16:creationId xmlns:a16="http://schemas.microsoft.com/office/drawing/2014/main" id="{A3ADA319-DCBE-844A-B0FE-8FC8415991C5}"/>
              </a:ext>
            </a:extLst>
          </p:cNvPr>
          <p:cNvSpPr/>
          <p:nvPr/>
        </p:nvSpPr>
        <p:spPr>
          <a:xfrm>
            <a:off x="4114800" y="2808288"/>
            <a:ext cx="3657600" cy="20129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8" name="直接连接符 497">
            <a:extLst>
              <a:ext uri="{FF2B5EF4-FFF2-40B4-BE49-F238E27FC236}">
                <a16:creationId xmlns:a16="http://schemas.microsoft.com/office/drawing/2014/main" id="{296F4AB0-6CFD-564B-9C32-5E2F5F3A2953}"/>
              </a:ext>
            </a:extLst>
          </p:cNvPr>
          <p:cNvSpPr/>
          <p:nvPr/>
        </p:nvSpPr>
        <p:spPr>
          <a:xfrm flipH="1">
            <a:off x="4011613" y="3390900"/>
            <a:ext cx="1106487" cy="63261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9" name="任意多边形: 形状 498">
            <a:extLst>
              <a:ext uri="{FF2B5EF4-FFF2-40B4-BE49-F238E27FC236}">
                <a16:creationId xmlns:a16="http://schemas.microsoft.com/office/drawing/2014/main" id="{D7751D5A-E107-0D40-B831-41866AE13235}"/>
              </a:ext>
            </a:extLst>
          </p:cNvPr>
          <p:cNvSpPr/>
          <p:nvPr/>
        </p:nvSpPr>
        <p:spPr>
          <a:xfrm>
            <a:off x="4600575" y="2986088"/>
            <a:ext cx="323850" cy="323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0" name="任意多边形: 形状 499">
            <a:extLst>
              <a:ext uri="{FF2B5EF4-FFF2-40B4-BE49-F238E27FC236}">
                <a16:creationId xmlns:a16="http://schemas.microsoft.com/office/drawing/2014/main" id="{DAFB4EE8-0853-1D45-A6BD-8C0D336F6C75}"/>
              </a:ext>
            </a:extLst>
          </p:cNvPr>
          <p:cNvSpPr/>
          <p:nvPr/>
        </p:nvSpPr>
        <p:spPr>
          <a:xfrm>
            <a:off x="8181975" y="13317538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1" name="任意多边形: 形状 500">
            <a:extLst>
              <a:ext uri="{FF2B5EF4-FFF2-40B4-BE49-F238E27FC236}">
                <a16:creationId xmlns:a16="http://schemas.microsoft.com/office/drawing/2014/main" id="{298E7709-0DAB-7443-BEDF-91E910F75E8D}"/>
              </a:ext>
            </a:extLst>
          </p:cNvPr>
          <p:cNvSpPr/>
          <p:nvPr/>
        </p:nvSpPr>
        <p:spPr>
          <a:xfrm>
            <a:off x="9353550" y="13368338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2" name="直接连接符 501">
            <a:extLst>
              <a:ext uri="{FF2B5EF4-FFF2-40B4-BE49-F238E27FC236}">
                <a16:creationId xmlns:a16="http://schemas.microsoft.com/office/drawing/2014/main" id="{7600B4C3-A8DC-C547-89F2-159CA3EE9FCB}"/>
              </a:ext>
            </a:extLst>
          </p:cNvPr>
          <p:cNvSpPr/>
          <p:nvPr/>
        </p:nvSpPr>
        <p:spPr>
          <a:xfrm>
            <a:off x="7715250" y="12520613"/>
            <a:ext cx="498475" cy="7985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3" name="直接连接符 502">
            <a:extLst>
              <a:ext uri="{FF2B5EF4-FFF2-40B4-BE49-F238E27FC236}">
                <a16:creationId xmlns:a16="http://schemas.microsoft.com/office/drawing/2014/main" id="{D3A51493-3E78-7B4A-B97B-54E94CF04238}"/>
              </a:ext>
            </a:extLst>
          </p:cNvPr>
          <p:cNvSpPr/>
          <p:nvPr/>
        </p:nvSpPr>
        <p:spPr>
          <a:xfrm>
            <a:off x="7804150" y="12423775"/>
            <a:ext cx="1628775" cy="10175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4" name="任意多边形: 形状 503">
            <a:extLst>
              <a:ext uri="{FF2B5EF4-FFF2-40B4-BE49-F238E27FC236}">
                <a16:creationId xmlns:a16="http://schemas.microsoft.com/office/drawing/2014/main" id="{D4E72CB9-B1D0-FC46-92F0-2976EC5041D4}"/>
              </a:ext>
            </a:extLst>
          </p:cNvPr>
          <p:cNvSpPr/>
          <p:nvPr/>
        </p:nvSpPr>
        <p:spPr>
          <a:xfrm>
            <a:off x="7578725" y="5940425"/>
            <a:ext cx="273050" cy="284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5" name="任意多边形: 形状 504">
            <a:extLst>
              <a:ext uri="{FF2B5EF4-FFF2-40B4-BE49-F238E27FC236}">
                <a16:creationId xmlns:a16="http://schemas.microsoft.com/office/drawing/2014/main" id="{6CFFAD80-CD16-B142-8F88-D5BEC622D611}"/>
              </a:ext>
            </a:extLst>
          </p:cNvPr>
          <p:cNvSpPr/>
          <p:nvPr/>
        </p:nvSpPr>
        <p:spPr>
          <a:xfrm>
            <a:off x="7621588" y="6438900"/>
            <a:ext cx="207962" cy="20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6" name="任意多边形: 形状 505">
            <a:extLst>
              <a:ext uri="{FF2B5EF4-FFF2-40B4-BE49-F238E27FC236}">
                <a16:creationId xmlns:a16="http://schemas.microsoft.com/office/drawing/2014/main" id="{CF0EA9C9-D89E-054D-8399-9DBB67ACF323}"/>
              </a:ext>
            </a:extLst>
          </p:cNvPr>
          <p:cNvSpPr/>
          <p:nvPr/>
        </p:nvSpPr>
        <p:spPr>
          <a:xfrm>
            <a:off x="7585075" y="6761163"/>
            <a:ext cx="273050" cy="282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7" name="任意多边形: 形状 506">
            <a:extLst>
              <a:ext uri="{FF2B5EF4-FFF2-40B4-BE49-F238E27FC236}">
                <a16:creationId xmlns:a16="http://schemas.microsoft.com/office/drawing/2014/main" id="{43DFCA22-6741-3E40-B28D-4D586F1AED5F}"/>
              </a:ext>
            </a:extLst>
          </p:cNvPr>
          <p:cNvSpPr/>
          <p:nvPr/>
        </p:nvSpPr>
        <p:spPr>
          <a:xfrm>
            <a:off x="7615238" y="7258050"/>
            <a:ext cx="209550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AD3233F-D213-48C9-BE33-277D86BFAFFB}"/>
              </a:ext>
            </a:extLst>
          </p:cNvPr>
          <p:cNvGrpSpPr>
            <a:grpSpLocks/>
          </p:cNvGrpSpPr>
          <p:nvPr/>
        </p:nvGrpSpPr>
        <p:grpSpPr bwMode="auto">
          <a:xfrm>
            <a:off x="16740188" y="4211638"/>
            <a:ext cx="4648200" cy="4646612"/>
            <a:chOff x="16740539" y="4210966"/>
            <a:chExt cx="4647108" cy="4647108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710774-0220-4948-A486-2D38119527E2}"/>
                </a:ext>
              </a:extLst>
            </p:cNvPr>
            <p:cNvSpPr/>
            <p:nvPr/>
          </p:nvSpPr>
          <p:spPr>
            <a:xfrm>
              <a:off x="16740539" y="4210966"/>
              <a:ext cx="4647108" cy="4647108"/>
            </a:xfrm>
            <a:prstGeom prst="ellipse">
              <a:avLst/>
            </a:pr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65100" dist="25400" dir="5400000" algn="t" rotWithShape="0">
                <a:prstClr val="black">
                  <a:alpha val="7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88B5B03-06DE-8C40-BFBD-95576F5D4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8621" y="5182620"/>
              <a:ext cx="1510945" cy="1681341"/>
            </a:xfrm>
            <a:custGeom>
              <a:avLst/>
              <a:gdLst>
                <a:gd name="T0" fmla="*/ 32 w 60"/>
                <a:gd name="T1" fmla="*/ 0 h 67"/>
                <a:gd name="T2" fmla="*/ 28 w 60"/>
                <a:gd name="T3" fmla="*/ 10 h 67"/>
                <a:gd name="T4" fmla="*/ 60 w 60"/>
                <a:gd name="T5" fmla="*/ 28 h 67"/>
                <a:gd name="T6" fmla="*/ 50 w 60"/>
                <a:gd name="T7" fmla="*/ 32 h 67"/>
                <a:gd name="T8" fmla="*/ 60 w 60"/>
                <a:gd name="T9" fmla="*/ 28 h 67"/>
                <a:gd name="T10" fmla="*/ 57 w 60"/>
                <a:gd name="T11" fmla="*/ 17 h 67"/>
                <a:gd name="T12" fmla="*/ 47 w 60"/>
                <a:gd name="T13" fmla="*/ 19 h 67"/>
                <a:gd name="T14" fmla="*/ 44 w 60"/>
                <a:gd name="T15" fmla="*/ 3 h 67"/>
                <a:gd name="T16" fmla="*/ 42 w 60"/>
                <a:gd name="T17" fmla="*/ 14 h 67"/>
                <a:gd name="T18" fmla="*/ 44 w 60"/>
                <a:gd name="T19" fmla="*/ 3 h 67"/>
                <a:gd name="T20" fmla="*/ 0 w 60"/>
                <a:gd name="T21" fmla="*/ 28 h 67"/>
                <a:gd name="T22" fmla="*/ 10 w 60"/>
                <a:gd name="T23" fmla="*/ 32 h 67"/>
                <a:gd name="T24" fmla="*/ 3 w 60"/>
                <a:gd name="T25" fmla="*/ 17 h 67"/>
                <a:gd name="T26" fmla="*/ 14 w 60"/>
                <a:gd name="T27" fmla="*/ 18 h 67"/>
                <a:gd name="T28" fmla="*/ 3 w 60"/>
                <a:gd name="T29" fmla="*/ 17 h 67"/>
                <a:gd name="T30" fmla="*/ 19 w 60"/>
                <a:gd name="T31" fmla="*/ 14 h 67"/>
                <a:gd name="T32" fmla="*/ 17 w 60"/>
                <a:gd name="T33" fmla="*/ 3 h 67"/>
                <a:gd name="T34" fmla="*/ 30 w 60"/>
                <a:gd name="T35" fmla="*/ 15 h 67"/>
                <a:gd name="T36" fmla="*/ 46 w 60"/>
                <a:gd name="T37" fmla="*/ 31 h 67"/>
                <a:gd name="T38" fmla="*/ 39 w 60"/>
                <a:gd name="T39" fmla="*/ 44 h 67"/>
                <a:gd name="T40" fmla="*/ 39 w 60"/>
                <a:gd name="T41" fmla="*/ 46 h 67"/>
                <a:gd name="T42" fmla="*/ 41 w 60"/>
                <a:gd name="T43" fmla="*/ 47 h 67"/>
                <a:gd name="T44" fmla="*/ 41 w 60"/>
                <a:gd name="T45" fmla="*/ 52 h 67"/>
                <a:gd name="T46" fmla="*/ 41 w 60"/>
                <a:gd name="T47" fmla="*/ 53 h 67"/>
                <a:gd name="T48" fmla="*/ 41 w 60"/>
                <a:gd name="T49" fmla="*/ 58 h 67"/>
                <a:gd name="T50" fmla="*/ 40 w 60"/>
                <a:gd name="T51" fmla="*/ 59 h 67"/>
                <a:gd name="T52" fmla="*/ 20 w 60"/>
                <a:gd name="T53" fmla="*/ 61 h 67"/>
                <a:gd name="T54" fmla="*/ 19 w 60"/>
                <a:gd name="T55" fmla="*/ 57 h 67"/>
                <a:gd name="T56" fmla="*/ 20 w 60"/>
                <a:gd name="T57" fmla="*/ 54 h 67"/>
                <a:gd name="T58" fmla="*/ 19 w 60"/>
                <a:gd name="T59" fmla="*/ 51 h 67"/>
                <a:gd name="T60" fmla="*/ 20 w 60"/>
                <a:gd name="T61" fmla="*/ 47 h 67"/>
                <a:gd name="T62" fmla="*/ 22 w 60"/>
                <a:gd name="T63" fmla="*/ 47 h 67"/>
                <a:gd name="T64" fmla="*/ 17 w 60"/>
                <a:gd name="T65" fmla="*/ 39 h 67"/>
                <a:gd name="T66" fmla="*/ 19 w 60"/>
                <a:gd name="T67" fmla="*/ 19 h 67"/>
                <a:gd name="T68" fmla="*/ 35 w 60"/>
                <a:gd name="T69" fmla="*/ 62 h 67"/>
                <a:gd name="T70" fmla="*/ 30 w 60"/>
                <a:gd name="T71" fmla="*/ 67 h 67"/>
                <a:gd name="T72" fmla="*/ 35 w 60"/>
                <a:gd name="T73" fmla="*/ 62 h 67"/>
                <a:gd name="T74" fmla="*/ 23 w 60"/>
                <a:gd name="T75" fmla="*/ 57 h 67"/>
                <a:gd name="T76" fmla="*/ 23 w 60"/>
                <a:gd name="T77" fmla="*/ 57 h 67"/>
                <a:gd name="T78" fmla="*/ 38 w 60"/>
                <a:gd name="T79" fmla="*/ 55 h 67"/>
                <a:gd name="T80" fmla="*/ 38 w 60"/>
                <a:gd name="T81" fmla="*/ 49 h 67"/>
                <a:gd name="T82" fmla="*/ 23 w 60"/>
                <a:gd name="T83" fmla="*/ 51 h 67"/>
                <a:gd name="T84" fmla="*/ 38 w 60"/>
                <a:gd name="T85" fmla="*/ 50 h 67"/>
                <a:gd name="T86" fmla="*/ 38 w 60"/>
                <a:gd name="T87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67">
                  <a:moveTo>
                    <a:pt x="2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60" y="28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60" y="28"/>
                    <a:pt x="60" y="28"/>
                    <a:pt x="60" y="28"/>
                  </a:cubicBezTo>
                  <a:close/>
                  <a:moveTo>
                    <a:pt x="55" y="14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5" y="14"/>
                    <a:pt x="55" y="14"/>
                    <a:pt x="55" y="14"/>
                  </a:cubicBezTo>
                  <a:close/>
                  <a:moveTo>
                    <a:pt x="44" y="3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4" y="3"/>
                    <a:pt x="44" y="3"/>
                    <a:pt x="44" y="3"/>
                  </a:cubicBezTo>
                  <a:close/>
                  <a:moveTo>
                    <a:pt x="0" y="3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3" y="17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14" y="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30" y="15"/>
                  </a:moveTo>
                  <a:cubicBezTo>
                    <a:pt x="34" y="15"/>
                    <a:pt x="39" y="17"/>
                    <a:pt x="42" y="19"/>
                  </a:cubicBezTo>
                  <a:cubicBezTo>
                    <a:pt x="44" y="22"/>
                    <a:pt x="46" y="26"/>
                    <a:pt x="46" y="31"/>
                  </a:cubicBezTo>
                  <a:cubicBezTo>
                    <a:pt x="46" y="34"/>
                    <a:pt x="45" y="36"/>
                    <a:pt x="44" y="39"/>
                  </a:cubicBezTo>
                  <a:cubicBezTo>
                    <a:pt x="43" y="41"/>
                    <a:pt x="41" y="43"/>
                    <a:pt x="39" y="44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8"/>
                    <a:pt x="42" y="49"/>
                    <a:pt x="42" y="50"/>
                  </a:cubicBezTo>
                  <a:cubicBezTo>
                    <a:pt x="42" y="50"/>
                    <a:pt x="41" y="51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2" y="55"/>
                    <a:pt x="42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9"/>
                    <a:pt x="19" y="58"/>
                    <a:pt x="19" y="57"/>
                  </a:cubicBezTo>
                  <a:cubicBezTo>
                    <a:pt x="19" y="56"/>
                    <a:pt x="19" y="55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3"/>
                    <a:pt x="19" y="52"/>
                    <a:pt x="19" y="51"/>
                  </a:cubicBezTo>
                  <a:cubicBezTo>
                    <a:pt x="19" y="50"/>
                    <a:pt x="19" y="49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3"/>
                    <a:pt x="18" y="41"/>
                    <a:pt x="17" y="39"/>
                  </a:cubicBezTo>
                  <a:cubicBezTo>
                    <a:pt x="15" y="37"/>
                    <a:pt x="14" y="34"/>
                    <a:pt x="14" y="31"/>
                  </a:cubicBezTo>
                  <a:cubicBezTo>
                    <a:pt x="14" y="26"/>
                    <a:pt x="16" y="22"/>
                    <a:pt x="19" y="19"/>
                  </a:cubicBezTo>
                  <a:cubicBezTo>
                    <a:pt x="22" y="17"/>
                    <a:pt x="26" y="15"/>
                    <a:pt x="30" y="15"/>
                  </a:cubicBezTo>
                  <a:close/>
                  <a:moveTo>
                    <a:pt x="35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35" y="65"/>
                    <a:pt x="33" y="67"/>
                    <a:pt x="30" y="67"/>
                  </a:cubicBezTo>
                  <a:cubicBezTo>
                    <a:pt x="28" y="67"/>
                    <a:pt x="26" y="65"/>
                    <a:pt x="26" y="63"/>
                  </a:cubicBezTo>
                  <a:cubicBezTo>
                    <a:pt x="35" y="62"/>
                    <a:pt x="35" y="62"/>
                    <a:pt x="35" y="62"/>
                  </a:cubicBezTo>
                  <a:close/>
                  <a:moveTo>
                    <a:pt x="38" y="55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38" y="49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8" y="49"/>
                    <a:pt x="38" y="4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72" name="矩形 21571">
              <a:extLst>
                <a:ext uri="{FF2B5EF4-FFF2-40B4-BE49-F238E27FC236}">
                  <a16:creationId xmlns:a16="http://schemas.microsoft.com/office/drawing/2014/main" id="{35B14851-32AB-4CA8-81A2-2687CB7F4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8343" y="7242493"/>
              <a:ext cx="26516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PART FOUR</a:t>
              </a:r>
              <a:endParaRPr lang="zh-CN" altLang="en-US" sz="36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1AE7718C-0954-DE43-B337-411A728BB321}"/>
              </a:ext>
            </a:extLst>
          </p:cNvPr>
          <p:cNvSpPr/>
          <p:nvPr/>
        </p:nvSpPr>
        <p:spPr>
          <a:xfrm>
            <a:off x="14200188" y="9202738"/>
            <a:ext cx="99091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about the process to get to something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9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6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9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4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6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9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5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4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22529">
            <a:extLst>
              <a:ext uri="{FF2B5EF4-FFF2-40B4-BE49-F238E27FC236}">
                <a16:creationId xmlns:a16="http://schemas.microsoft.com/office/drawing/2014/main" id="{521A89A5-8E8F-4094-96C1-BF8DD3744BEE}"/>
              </a:ext>
            </a:extLst>
          </p:cNvPr>
          <p:cNvGraphicFramePr>
            <a:graphicFrameLocks/>
          </p:cNvGraphicFramePr>
          <p:nvPr/>
        </p:nvGraphicFramePr>
        <p:xfrm>
          <a:off x="2508250" y="6061075"/>
          <a:ext cx="19719925" cy="768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表" r:id="rId3" imgW="19731121" imgH="7692516" progId="Excel.Chart.8">
                  <p:embed followColorScheme="full"/>
                </p:oleObj>
              </mc:Choice>
              <mc:Fallback>
                <p:oleObj name="图表" r:id="rId3" imgW="19731121" imgH="7692516" progId="Excel.Chart.8">
                  <p:embed followColorScheme="full"/>
                  <p:pic>
                    <p:nvPicPr>
                      <p:cNvPr id="22530" name="对象 22529">
                        <a:extLst>
                          <a:ext uri="{FF2B5EF4-FFF2-40B4-BE49-F238E27FC236}">
                            <a16:creationId xmlns:a16="http://schemas.microsoft.com/office/drawing/2014/main" id="{521A89A5-8E8F-4094-96C1-BF8DD3744BE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6061075"/>
                        <a:ext cx="19719925" cy="768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96BCF9BB-4CA8-9D4D-961A-6D93278474CC}"/>
              </a:ext>
            </a:extLst>
          </p:cNvPr>
          <p:cNvSpPr/>
          <p:nvPr/>
        </p:nvSpPr>
        <p:spPr>
          <a:xfrm>
            <a:off x="-236538" y="13344525"/>
            <a:ext cx="24650701" cy="371475"/>
          </a:xfrm>
          <a:prstGeom prst="rect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5A4FD21-9F31-4ABB-BF42-1D77B2FFCDC9}"/>
              </a:ext>
            </a:extLst>
          </p:cNvPr>
          <p:cNvGrpSpPr>
            <a:grpSpLocks/>
          </p:cNvGrpSpPr>
          <p:nvPr/>
        </p:nvGrpSpPr>
        <p:grpSpPr bwMode="auto">
          <a:xfrm>
            <a:off x="5842000" y="-249238"/>
            <a:ext cx="12107863" cy="2105026"/>
            <a:chOff x="681043" y="6023948"/>
            <a:chExt cx="10977557" cy="1908841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472EA787-D4E8-6345-B27C-1B4DA291CD9D}"/>
                </a:ext>
              </a:extLst>
            </p:cNvPr>
            <p:cNvSpPr/>
            <p:nvPr/>
          </p:nvSpPr>
          <p:spPr>
            <a:xfrm rot="10800000" flipV="1">
              <a:off x="5021978" y="7521078"/>
              <a:ext cx="132416" cy="13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CC726067-5C1B-3F44-8A00-46C0373D06D0}"/>
                </a:ext>
              </a:extLst>
            </p:cNvPr>
            <p:cNvSpPr/>
            <p:nvPr/>
          </p:nvSpPr>
          <p:spPr>
            <a:xfrm rot="10800000" flipV="1">
              <a:off x="8290633" y="7254762"/>
              <a:ext cx="148248" cy="14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57D04D95-9AD0-3B4A-A658-4CF5192FCA38}"/>
                </a:ext>
              </a:extLst>
            </p:cNvPr>
            <p:cNvSpPr/>
            <p:nvPr/>
          </p:nvSpPr>
          <p:spPr>
            <a:xfrm rot="10800000" flipV="1">
              <a:off x="11026746" y="6537867"/>
              <a:ext cx="250439" cy="25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1ED73655-286F-8E49-92AD-1678E8EE3D13}"/>
                </a:ext>
              </a:extLst>
            </p:cNvPr>
            <p:cNvSpPr/>
            <p:nvPr/>
          </p:nvSpPr>
          <p:spPr>
            <a:xfrm rot="10800000" flipV="1">
              <a:off x="7781120" y="7010039"/>
              <a:ext cx="331039" cy="32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直接连接符 9">
              <a:extLst>
                <a:ext uri="{FF2B5EF4-FFF2-40B4-BE49-F238E27FC236}">
                  <a16:creationId xmlns:a16="http://schemas.microsoft.com/office/drawing/2014/main" id="{8023AC89-AD81-C84C-A512-14613DC9C959}"/>
                </a:ext>
              </a:extLst>
            </p:cNvPr>
            <p:cNvSpPr/>
            <p:nvPr/>
          </p:nvSpPr>
          <p:spPr>
            <a:xfrm rot="10800000" flipH="1">
              <a:off x="11208098" y="6070014"/>
              <a:ext cx="450502" cy="56286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直接连接符 10">
              <a:extLst>
                <a:ext uri="{FF2B5EF4-FFF2-40B4-BE49-F238E27FC236}">
                  <a16:creationId xmlns:a16="http://schemas.microsoft.com/office/drawing/2014/main" id="{870A50D1-1665-5C4B-A29D-ACA9C9A5D09E}"/>
                </a:ext>
              </a:extLst>
            </p:cNvPr>
            <p:cNvSpPr/>
            <p:nvPr/>
          </p:nvSpPr>
          <p:spPr>
            <a:xfrm rot="10800000" flipH="1">
              <a:off x="8060345" y="6023948"/>
              <a:ext cx="1623533" cy="106958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3A72271-A21A-A541-B762-1DEA23FD5D84}"/>
                </a:ext>
              </a:extLst>
            </p:cNvPr>
            <p:cNvSpPr/>
            <p:nvPr/>
          </p:nvSpPr>
          <p:spPr>
            <a:xfrm rot="10800000" flipV="1">
              <a:off x="9113914" y="7559946"/>
              <a:ext cx="155445" cy="15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EE86CC9B-CC5A-934A-B599-CB590F87F66B}"/>
                </a:ext>
              </a:extLst>
            </p:cNvPr>
            <p:cNvSpPr/>
            <p:nvPr/>
          </p:nvSpPr>
          <p:spPr>
            <a:xfrm rot="10800000" flipV="1">
              <a:off x="9368670" y="6121837"/>
              <a:ext cx="141052" cy="13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C01826F5-CFC9-2341-BD05-162717D4BDD0}"/>
                </a:ext>
              </a:extLst>
            </p:cNvPr>
            <p:cNvSpPr/>
            <p:nvPr/>
          </p:nvSpPr>
          <p:spPr>
            <a:xfrm rot="10800000" flipV="1">
              <a:off x="5940253" y="6270111"/>
              <a:ext cx="155445" cy="15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直接连接符 14">
              <a:extLst>
                <a:ext uri="{FF2B5EF4-FFF2-40B4-BE49-F238E27FC236}">
                  <a16:creationId xmlns:a16="http://schemas.microsoft.com/office/drawing/2014/main" id="{5948AE57-CEC9-AE4E-BC1D-BDBE71A37364}"/>
                </a:ext>
              </a:extLst>
            </p:cNvPr>
            <p:cNvSpPr/>
            <p:nvPr/>
          </p:nvSpPr>
          <p:spPr>
            <a:xfrm rot="10800000" flipH="1" flipV="1">
              <a:off x="5966160" y="6334891"/>
              <a:ext cx="2019341" cy="84933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直接连接符 15">
              <a:extLst>
                <a:ext uri="{FF2B5EF4-FFF2-40B4-BE49-F238E27FC236}">
                  <a16:creationId xmlns:a16="http://schemas.microsoft.com/office/drawing/2014/main" id="{B6456083-CCCB-1341-BAFB-99BD942E74B6}"/>
                </a:ext>
              </a:extLst>
            </p:cNvPr>
            <p:cNvSpPr/>
            <p:nvPr/>
          </p:nvSpPr>
          <p:spPr>
            <a:xfrm rot="10800000" flipH="1" flipV="1">
              <a:off x="7106087" y="6041223"/>
              <a:ext cx="867900" cy="118330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>
              <a:extLst>
                <a:ext uri="{FF2B5EF4-FFF2-40B4-BE49-F238E27FC236}">
                  <a16:creationId xmlns:a16="http://schemas.microsoft.com/office/drawing/2014/main" id="{AE1676BB-C14D-6D45-835D-B8873BE72F21}"/>
                </a:ext>
              </a:extLst>
            </p:cNvPr>
            <p:cNvSpPr/>
            <p:nvPr/>
          </p:nvSpPr>
          <p:spPr>
            <a:xfrm rot="10800000" flipH="1" flipV="1">
              <a:off x="6792319" y="6041223"/>
              <a:ext cx="1066523" cy="106670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直接连接符 17">
              <a:extLst>
                <a:ext uri="{FF2B5EF4-FFF2-40B4-BE49-F238E27FC236}">
                  <a16:creationId xmlns:a16="http://schemas.microsoft.com/office/drawing/2014/main" id="{BA84123D-187D-034B-83EB-3619F3D59A53}"/>
                </a:ext>
              </a:extLst>
            </p:cNvPr>
            <p:cNvSpPr/>
            <p:nvPr/>
          </p:nvSpPr>
          <p:spPr>
            <a:xfrm rot="10800000" flipH="1" flipV="1">
              <a:off x="6449766" y="6121837"/>
              <a:ext cx="1525660" cy="109261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直接连接符 18">
              <a:extLst>
                <a:ext uri="{FF2B5EF4-FFF2-40B4-BE49-F238E27FC236}">
                  <a16:creationId xmlns:a16="http://schemas.microsoft.com/office/drawing/2014/main" id="{7AA40FD2-511E-B945-8A49-4E67E9F3C98F}"/>
                </a:ext>
              </a:extLst>
            </p:cNvPr>
            <p:cNvSpPr/>
            <p:nvPr/>
          </p:nvSpPr>
          <p:spPr>
            <a:xfrm rot="10800000">
              <a:off x="7893386" y="7143917"/>
              <a:ext cx="1304008" cy="51391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44BDA61-DD4A-2341-AB7D-9A3B871A03E9}"/>
                </a:ext>
              </a:extLst>
            </p:cNvPr>
            <p:cNvSpPr/>
            <p:nvPr/>
          </p:nvSpPr>
          <p:spPr>
            <a:xfrm rot="10800000" flipV="1">
              <a:off x="9086567" y="6270111"/>
              <a:ext cx="210138" cy="210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8CE839FB-8DD5-4D4F-8A66-6EE854C87567}"/>
                </a:ext>
              </a:extLst>
            </p:cNvPr>
            <p:cNvSpPr/>
            <p:nvPr/>
          </p:nvSpPr>
          <p:spPr>
            <a:xfrm rot="10800000" flipV="1">
              <a:off x="8823175" y="6402549"/>
              <a:ext cx="250439" cy="25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8ADE41A-427C-9445-8C47-BEEE00D1402A}"/>
                </a:ext>
              </a:extLst>
            </p:cNvPr>
            <p:cNvSpPr/>
            <p:nvPr/>
          </p:nvSpPr>
          <p:spPr>
            <a:xfrm rot="10800000" flipV="1">
              <a:off x="5020539" y="7509562"/>
              <a:ext cx="139612" cy="13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直接连接符 22">
              <a:extLst>
                <a:ext uri="{FF2B5EF4-FFF2-40B4-BE49-F238E27FC236}">
                  <a16:creationId xmlns:a16="http://schemas.microsoft.com/office/drawing/2014/main" id="{AC2CAD88-5F5C-2C41-9787-D72818A8355A}"/>
                </a:ext>
              </a:extLst>
            </p:cNvPr>
            <p:cNvSpPr/>
            <p:nvPr/>
          </p:nvSpPr>
          <p:spPr>
            <a:xfrm rot="10800000" flipV="1">
              <a:off x="5091064" y="6306100"/>
              <a:ext cx="962894" cy="121065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直接连接符 23">
              <a:extLst>
                <a:ext uri="{FF2B5EF4-FFF2-40B4-BE49-F238E27FC236}">
                  <a16:creationId xmlns:a16="http://schemas.microsoft.com/office/drawing/2014/main" id="{001D3018-0418-AF4F-870F-5619FA9367A9}"/>
                </a:ext>
              </a:extLst>
            </p:cNvPr>
            <p:cNvSpPr/>
            <p:nvPr/>
          </p:nvSpPr>
          <p:spPr>
            <a:xfrm rot="10800000">
              <a:off x="4686621" y="6070014"/>
              <a:ext cx="407322" cy="145106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EF90963-1A91-5846-B958-D551AD5CDED9}"/>
                </a:ext>
              </a:extLst>
            </p:cNvPr>
            <p:cNvSpPr/>
            <p:nvPr/>
          </p:nvSpPr>
          <p:spPr>
            <a:xfrm rot="10800000" flipV="1">
              <a:off x="7552271" y="7837779"/>
              <a:ext cx="61890" cy="6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8CFDB424-52E1-A34D-94F5-A89B3C614D7C}"/>
                </a:ext>
              </a:extLst>
            </p:cNvPr>
            <p:cNvSpPr/>
            <p:nvPr/>
          </p:nvSpPr>
          <p:spPr>
            <a:xfrm rot="10800000" flipV="1">
              <a:off x="6792319" y="7870888"/>
              <a:ext cx="61890" cy="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直接连接符 26">
              <a:extLst>
                <a:ext uri="{FF2B5EF4-FFF2-40B4-BE49-F238E27FC236}">
                  <a16:creationId xmlns:a16="http://schemas.microsoft.com/office/drawing/2014/main" id="{D0C39E08-CAC6-EF45-A739-4C909600DE7C}"/>
                </a:ext>
              </a:extLst>
            </p:cNvPr>
            <p:cNvSpPr/>
            <p:nvPr/>
          </p:nvSpPr>
          <p:spPr>
            <a:xfrm rot="10800000" flipV="1">
              <a:off x="7594011" y="7320981"/>
              <a:ext cx="323843" cy="51823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直接连接符 27">
              <a:extLst>
                <a:ext uri="{FF2B5EF4-FFF2-40B4-BE49-F238E27FC236}">
                  <a16:creationId xmlns:a16="http://schemas.microsoft.com/office/drawing/2014/main" id="{8F756AE8-393E-9845-96BD-606D89D0E9F7}"/>
                </a:ext>
              </a:extLst>
            </p:cNvPr>
            <p:cNvSpPr/>
            <p:nvPr/>
          </p:nvSpPr>
          <p:spPr>
            <a:xfrm rot="10800000" flipV="1">
              <a:off x="6802395" y="7257641"/>
              <a:ext cx="1057887" cy="660753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FC9CC8D-E755-FB4A-8292-A45AE58EE127}"/>
                </a:ext>
              </a:extLst>
            </p:cNvPr>
            <p:cNvSpPr/>
            <p:nvPr/>
          </p:nvSpPr>
          <p:spPr>
            <a:xfrm flipV="1">
              <a:off x="4749950" y="7257641"/>
              <a:ext cx="155445" cy="15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直接连接符 29">
              <a:extLst>
                <a:ext uri="{FF2B5EF4-FFF2-40B4-BE49-F238E27FC236}">
                  <a16:creationId xmlns:a16="http://schemas.microsoft.com/office/drawing/2014/main" id="{3659476C-2F8C-4440-AF18-6E6D0272E9C1}"/>
                </a:ext>
              </a:extLst>
            </p:cNvPr>
            <p:cNvSpPr/>
            <p:nvPr/>
          </p:nvSpPr>
          <p:spPr>
            <a:xfrm flipH="1" flipV="1">
              <a:off x="3884929" y="6023948"/>
              <a:ext cx="911079" cy="124233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直接连接符 30">
              <a:extLst>
                <a:ext uri="{FF2B5EF4-FFF2-40B4-BE49-F238E27FC236}">
                  <a16:creationId xmlns:a16="http://schemas.microsoft.com/office/drawing/2014/main" id="{2396028E-1B6E-2748-B07D-5EE345F55D50}"/>
                </a:ext>
              </a:extLst>
            </p:cNvPr>
            <p:cNvSpPr/>
            <p:nvPr/>
          </p:nvSpPr>
          <p:spPr>
            <a:xfrm flipV="1">
              <a:off x="731419" y="6100244"/>
              <a:ext cx="197184" cy="61324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0E33DB4E-B440-C544-9DC5-0088739A7DEF}"/>
                </a:ext>
              </a:extLst>
            </p:cNvPr>
            <p:cNvSpPr/>
            <p:nvPr/>
          </p:nvSpPr>
          <p:spPr>
            <a:xfrm flipV="1">
              <a:off x="681043" y="6595449"/>
              <a:ext cx="156884" cy="15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2636" name="组合 22635">
              <a:extLst>
                <a:ext uri="{FF2B5EF4-FFF2-40B4-BE49-F238E27FC236}">
                  <a16:creationId xmlns:a16="http://schemas.microsoft.com/office/drawing/2014/main" id="{AA7F2C60-0502-4B43-9350-F1A3FBE73808}"/>
                </a:ext>
              </a:extLst>
            </p:cNvPr>
            <p:cNvGrpSpPr>
              <a:grpSpLocks/>
            </p:cNvGrpSpPr>
            <p:nvPr/>
          </p:nvGrpSpPr>
          <p:grpSpPr bwMode="auto">
            <a:xfrm rot="5652183" flipV="1">
              <a:off x="3961115" y="6269652"/>
              <a:ext cx="667766" cy="599503"/>
              <a:chOff x="6166866" y="6681248"/>
              <a:chExt cx="1440327" cy="1293088"/>
            </a:xfrm>
          </p:grpSpPr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7022059F-313F-7648-8BCE-614FEF58402D}"/>
                  </a:ext>
                </a:extLst>
              </p:cNvPr>
              <p:cNvSpPr/>
              <p:nvPr/>
            </p:nvSpPr>
            <p:spPr>
              <a:xfrm>
                <a:off x="6164050" y="6645182"/>
                <a:ext cx="301187" cy="301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2B8388A5-5201-064A-B97F-05C5620DE661}"/>
                  </a:ext>
                </a:extLst>
              </p:cNvPr>
              <p:cNvSpPr/>
              <p:nvPr/>
            </p:nvSpPr>
            <p:spPr>
              <a:xfrm>
                <a:off x="6579238" y="6980545"/>
                <a:ext cx="459541" cy="453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2EBDC5F8-5348-6343-821B-D06984562EB2}"/>
                  </a:ext>
                </a:extLst>
              </p:cNvPr>
              <p:cNvSpPr/>
              <p:nvPr/>
            </p:nvSpPr>
            <p:spPr>
              <a:xfrm>
                <a:off x="7065917" y="7433395"/>
                <a:ext cx="540272" cy="540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D5E32274-1B43-0E41-B9CB-954F033FC7BE}"/>
                </a:ext>
              </a:extLst>
            </p:cNvPr>
            <p:cNvSpPr/>
            <p:nvPr/>
          </p:nvSpPr>
          <p:spPr>
            <a:xfrm flipV="1">
              <a:off x="1816653" y="7243245"/>
              <a:ext cx="177034" cy="18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5C07E7A6-03E8-904E-A72A-BF97A9A039CB}"/>
                </a:ext>
              </a:extLst>
            </p:cNvPr>
            <p:cNvSpPr/>
            <p:nvPr/>
          </p:nvSpPr>
          <p:spPr>
            <a:xfrm flipV="1">
              <a:off x="1845439" y="6968292"/>
              <a:ext cx="135294" cy="13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D0000AC-BC38-2541-9C15-D9835AFB28ED}"/>
                </a:ext>
              </a:extLst>
            </p:cNvPr>
            <p:cNvSpPr/>
            <p:nvPr/>
          </p:nvSpPr>
          <p:spPr>
            <a:xfrm flipV="1">
              <a:off x="1820970" y="6710613"/>
              <a:ext cx="177035" cy="18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B1C8A9-9D2E-1244-AE50-9BF632B6D449}"/>
                </a:ext>
              </a:extLst>
            </p:cNvPr>
            <p:cNvSpPr/>
            <p:nvPr/>
          </p:nvSpPr>
          <p:spPr>
            <a:xfrm flipV="1">
              <a:off x="1841120" y="6435660"/>
              <a:ext cx="135294" cy="13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直接连接符 37">
              <a:extLst>
                <a:ext uri="{FF2B5EF4-FFF2-40B4-BE49-F238E27FC236}">
                  <a16:creationId xmlns:a16="http://schemas.microsoft.com/office/drawing/2014/main" id="{C22621A2-0351-0644-B4C5-826E050D1E6E}"/>
                </a:ext>
              </a:extLst>
            </p:cNvPr>
            <p:cNvSpPr/>
            <p:nvPr/>
          </p:nvSpPr>
          <p:spPr>
            <a:xfrm flipV="1">
              <a:off x="1908768" y="6070014"/>
              <a:ext cx="0" cy="135749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B574613-7FB1-4FA4-876C-68741C924BBC}"/>
              </a:ext>
            </a:extLst>
          </p:cNvPr>
          <p:cNvGrpSpPr>
            <a:grpSpLocks/>
          </p:cNvGrpSpPr>
          <p:nvPr/>
        </p:nvGrpSpPr>
        <p:grpSpPr bwMode="auto">
          <a:xfrm>
            <a:off x="-236538" y="-125413"/>
            <a:ext cx="6108701" cy="1184276"/>
            <a:chOff x="681043" y="6023948"/>
            <a:chExt cx="10977557" cy="1908841"/>
          </a:xfrm>
        </p:grpSpPr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BE9E5442-8DFC-F846-8548-1682D13DFFF0}"/>
                </a:ext>
              </a:extLst>
            </p:cNvPr>
            <p:cNvSpPr/>
            <p:nvPr/>
          </p:nvSpPr>
          <p:spPr>
            <a:xfrm rot="10800000" flipV="1">
              <a:off x="5022999" y="7520827"/>
              <a:ext cx="131229" cy="13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EB4B7A60-0856-1148-B5A8-622248DE6099}"/>
                </a:ext>
              </a:extLst>
            </p:cNvPr>
            <p:cNvSpPr/>
            <p:nvPr/>
          </p:nvSpPr>
          <p:spPr>
            <a:xfrm rot="10800000" flipV="1">
              <a:off x="8289448" y="7254715"/>
              <a:ext cx="148345" cy="14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E17E2419-5DED-6548-9D10-EF30C8D0AD6E}"/>
                </a:ext>
              </a:extLst>
            </p:cNvPr>
            <p:cNvSpPr/>
            <p:nvPr/>
          </p:nvSpPr>
          <p:spPr>
            <a:xfrm rot="10800000" flipV="1">
              <a:off x="11028131" y="6538261"/>
              <a:ext cx="248194" cy="25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431CB224-6EA1-A64A-BCB9-5C854F9045ED}"/>
                </a:ext>
              </a:extLst>
            </p:cNvPr>
            <p:cNvSpPr/>
            <p:nvPr/>
          </p:nvSpPr>
          <p:spPr>
            <a:xfrm rot="10800000" flipV="1">
              <a:off x="7781651" y="7009074"/>
              <a:ext cx="330924" cy="33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直接连接符 46">
              <a:extLst>
                <a:ext uri="{FF2B5EF4-FFF2-40B4-BE49-F238E27FC236}">
                  <a16:creationId xmlns:a16="http://schemas.microsoft.com/office/drawing/2014/main" id="{A2810FC8-133B-DB40-BB25-BDA45A3AFB52}"/>
                </a:ext>
              </a:extLst>
            </p:cNvPr>
            <p:cNvSpPr/>
            <p:nvPr/>
          </p:nvSpPr>
          <p:spPr>
            <a:xfrm rot="10800000" flipH="1">
              <a:off x="11207858" y="6070006"/>
              <a:ext cx="450742" cy="56293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直接连接符 47">
              <a:extLst>
                <a:ext uri="{FF2B5EF4-FFF2-40B4-BE49-F238E27FC236}">
                  <a16:creationId xmlns:a16="http://schemas.microsoft.com/office/drawing/2014/main" id="{304B8898-B2CA-5A43-A6D7-B7F72621C016}"/>
                </a:ext>
              </a:extLst>
            </p:cNvPr>
            <p:cNvSpPr/>
            <p:nvPr/>
          </p:nvSpPr>
          <p:spPr>
            <a:xfrm rot="10800000" flipH="1">
              <a:off x="8061225" y="6023948"/>
              <a:ext cx="1623241" cy="106956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C4B8E0EB-6F56-7644-B0A0-EE771A577062}"/>
                </a:ext>
              </a:extLst>
            </p:cNvPr>
            <p:cNvSpPr/>
            <p:nvPr/>
          </p:nvSpPr>
          <p:spPr>
            <a:xfrm rot="10800000" flipV="1">
              <a:off x="9113907" y="7559209"/>
              <a:ext cx="156903" cy="1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4F981D6-C3ED-594C-A47D-195D70B309B7}"/>
                </a:ext>
              </a:extLst>
            </p:cNvPr>
            <p:cNvSpPr/>
            <p:nvPr/>
          </p:nvSpPr>
          <p:spPr>
            <a:xfrm rot="10800000" flipV="1">
              <a:off x="9370658" y="6121181"/>
              <a:ext cx="139786" cy="14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F2B7577-B3C5-2042-8C81-391C309F9F40}"/>
                </a:ext>
              </a:extLst>
            </p:cNvPr>
            <p:cNvSpPr/>
            <p:nvPr/>
          </p:nvSpPr>
          <p:spPr>
            <a:xfrm rot="10800000" flipV="1">
              <a:off x="5938745" y="6269591"/>
              <a:ext cx="156905" cy="1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直接连接符 51">
              <a:extLst>
                <a:ext uri="{FF2B5EF4-FFF2-40B4-BE49-F238E27FC236}">
                  <a16:creationId xmlns:a16="http://schemas.microsoft.com/office/drawing/2014/main" id="{B415F661-3E05-964F-96FD-6C6F09C2FA45}"/>
                </a:ext>
              </a:extLst>
            </p:cNvPr>
            <p:cNvSpPr/>
            <p:nvPr/>
          </p:nvSpPr>
          <p:spPr>
            <a:xfrm rot="10800000" flipH="1" flipV="1">
              <a:off x="5964421" y="6333559"/>
              <a:ext cx="2019779" cy="84951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直接连接符 52">
              <a:extLst>
                <a:ext uri="{FF2B5EF4-FFF2-40B4-BE49-F238E27FC236}">
                  <a16:creationId xmlns:a16="http://schemas.microsoft.com/office/drawing/2014/main" id="{DB73C757-10C1-EC47-9119-52ED140A8211}"/>
                </a:ext>
              </a:extLst>
            </p:cNvPr>
            <p:cNvSpPr/>
            <p:nvPr/>
          </p:nvSpPr>
          <p:spPr>
            <a:xfrm rot="10800000" flipH="1" flipV="1">
              <a:off x="7105539" y="6041860"/>
              <a:ext cx="870102" cy="118215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直接连接符 53">
              <a:extLst>
                <a:ext uri="{FF2B5EF4-FFF2-40B4-BE49-F238E27FC236}">
                  <a16:creationId xmlns:a16="http://schemas.microsoft.com/office/drawing/2014/main" id="{EACB234D-7217-AA45-8617-DB9F0A405698}"/>
                </a:ext>
              </a:extLst>
            </p:cNvPr>
            <p:cNvSpPr/>
            <p:nvPr/>
          </p:nvSpPr>
          <p:spPr>
            <a:xfrm rot="10800000" flipH="1" flipV="1">
              <a:off x="6791732" y="6041860"/>
              <a:ext cx="1066945" cy="106700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直接连接符 54">
              <a:extLst>
                <a:ext uri="{FF2B5EF4-FFF2-40B4-BE49-F238E27FC236}">
                  <a16:creationId xmlns:a16="http://schemas.microsoft.com/office/drawing/2014/main" id="{635D1968-0D84-4645-B6B7-B041D9DB7F73}"/>
                </a:ext>
              </a:extLst>
            </p:cNvPr>
            <p:cNvSpPr/>
            <p:nvPr/>
          </p:nvSpPr>
          <p:spPr>
            <a:xfrm rot="10800000" flipH="1" flipV="1">
              <a:off x="6449396" y="6121181"/>
              <a:ext cx="1526244" cy="109259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直接连接符 55">
              <a:extLst>
                <a:ext uri="{FF2B5EF4-FFF2-40B4-BE49-F238E27FC236}">
                  <a16:creationId xmlns:a16="http://schemas.microsoft.com/office/drawing/2014/main" id="{DB0ADD72-B2DB-0E43-9F3B-0E8C8D561C79}"/>
                </a:ext>
              </a:extLst>
            </p:cNvPr>
            <p:cNvSpPr/>
            <p:nvPr/>
          </p:nvSpPr>
          <p:spPr>
            <a:xfrm rot="10800000">
              <a:off x="7892911" y="7142130"/>
              <a:ext cx="1303726" cy="51687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460DE507-BD6B-7A42-AE11-37F2E199E145}"/>
                </a:ext>
              </a:extLst>
            </p:cNvPr>
            <p:cNvSpPr/>
            <p:nvPr/>
          </p:nvSpPr>
          <p:spPr>
            <a:xfrm rot="10800000" flipV="1">
              <a:off x="9085379" y="6269591"/>
              <a:ext cx="211107" cy="20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2A028242-AEB5-0347-9238-6533B1F3F284}"/>
                </a:ext>
              </a:extLst>
            </p:cNvPr>
            <p:cNvSpPr/>
            <p:nvPr/>
          </p:nvSpPr>
          <p:spPr>
            <a:xfrm rot="10800000" flipV="1">
              <a:off x="8822922" y="6402647"/>
              <a:ext cx="251046" cy="25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E104C245-2B3D-6B4E-9A8A-84A826A01B6C}"/>
                </a:ext>
              </a:extLst>
            </p:cNvPr>
            <p:cNvSpPr/>
            <p:nvPr/>
          </p:nvSpPr>
          <p:spPr>
            <a:xfrm rot="10800000" flipV="1">
              <a:off x="5020145" y="7510592"/>
              <a:ext cx="139788" cy="138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直接连接符 59">
              <a:extLst>
                <a:ext uri="{FF2B5EF4-FFF2-40B4-BE49-F238E27FC236}">
                  <a16:creationId xmlns:a16="http://schemas.microsoft.com/office/drawing/2014/main" id="{D982E1D7-CD34-EB45-8EF0-2048DECB9905}"/>
                </a:ext>
              </a:extLst>
            </p:cNvPr>
            <p:cNvSpPr/>
            <p:nvPr/>
          </p:nvSpPr>
          <p:spPr>
            <a:xfrm rot="10800000" flipV="1">
              <a:off x="5091466" y="6305414"/>
              <a:ext cx="961391" cy="121029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直接连接符 60">
              <a:extLst>
                <a:ext uri="{FF2B5EF4-FFF2-40B4-BE49-F238E27FC236}">
                  <a16:creationId xmlns:a16="http://schemas.microsoft.com/office/drawing/2014/main" id="{4F5FC520-E8B9-3D44-9BEE-516C77BC62E7}"/>
                </a:ext>
              </a:extLst>
            </p:cNvPr>
            <p:cNvSpPr/>
            <p:nvPr/>
          </p:nvSpPr>
          <p:spPr>
            <a:xfrm rot="10800000">
              <a:off x="4686369" y="6070006"/>
              <a:ext cx="407949" cy="145082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BE2707E3-56BA-8145-8A07-26CCAA00ED4D}"/>
                </a:ext>
              </a:extLst>
            </p:cNvPr>
            <p:cNvSpPr/>
            <p:nvPr/>
          </p:nvSpPr>
          <p:spPr>
            <a:xfrm rot="10800000" flipV="1">
              <a:off x="7553427" y="7838114"/>
              <a:ext cx="62761" cy="6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103F3A15-A5AD-B645-9517-3D74E43DC188}"/>
                </a:ext>
              </a:extLst>
            </p:cNvPr>
            <p:cNvSpPr/>
            <p:nvPr/>
          </p:nvSpPr>
          <p:spPr>
            <a:xfrm rot="10800000" flipV="1">
              <a:off x="6791732" y="7871379"/>
              <a:ext cx="62761" cy="6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直接连接符 63">
              <a:extLst>
                <a:ext uri="{FF2B5EF4-FFF2-40B4-BE49-F238E27FC236}">
                  <a16:creationId xmlns:a16="http://schemas.microsoft.com/office/drawing/2014/main" id="{6C116F19-17FB-5447-BC77-99E89378C0F3}"/>
                </a:ext>
              </a:extLst>
            </p:cNvPr>
            <p:cNvSpPr/>
            <p:nvPr/>
          </p:nvSpPr>
          <p:spPr>
            <a:xfrm rot="10800000" flipV="1">
              <a:off x="7593366" y="7321243"/>
              <a:ext cx="325219" cy="51687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直接连接符 64">
              <a:extLst>
                <a:ext uri="{FF2B5EF4-FFF2-40B4-BE49-F238E27FC236}">
                  <a16:creationId xmlns:a16="http://schemas.microsoft.com/office/drawing/2014/main" id="{0C7BDBE0-EBD6-DD42-A3B1-03619BD9E3C3}"/>
                </a:ext>
              </a:extLst>
            </p:cNvPr>
            <p:cNvSpPr/>
            <p:nvPr/>
          </p:nvSpPr>
          <p:spPr>
            <a:xfrm rot="10800000" flipV="1">
              <a:off x="6803143" y="7257275"/>
              <a:ext cx="1055534" cy="66016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8DB6A085-441B-AA48-B692-02273370F814}"/>
                </a:ext>
              </a:extLst>
            </p:cNvPr>
            <p:cNvSpPr/>
            <p:nvPr/>
          </p:nvSpPr>
          <p:spPr>
            <a:xfrm flipV="1">
              <a:off x="4749130" y="7257275"/>
              <a:ext cx="156903" cy="1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直接连接符 66">
              <a:extLst>
                <a:ext uri="{FF2B5EF4-FFF2-40B4-BE49-F238E27FC236}">
                  <a16:creationId xmlns:a16="http://schemas.microsoft.com/office/drawing/2014/main" id="{BD25EB7C-DC04-6F45-B1DD-CC7B113ED0C6}"/>
                </a:ext>
              </a:extLst>
            </p:cNvPr>
            <p:cNvSpPr/>
            <p:nvPr/>
          </p:nvSpPr>
          <p:spPr>
            <a:xfrm flipH="1" flipV="1">
              <a:off x="3884733" y="6023948"/>
              <a:ext cx="912894" cy="124100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直接连接符 67">
              <a:extLst>
                <a:ext uri="{FF2B5EF4-FFF2-40B4-BE49-F238E27FC236}">
                  <a16:creationId xmlns:a16="http://schemas.microsoft.com/office/drawing/2014/main" id="{A5A7E345-EFAC-3045-8F99-7234DE93F169}"/>
                </a:ext>
              </a:extLst>
            </p:cNvPr>
            <p:cNvSpPr/>
            <p:nvPr/>
          </p:nvSpPr>
          <p:spPr>
            <a:xfrm flipV="1">
              <a:off x="729541" y="6100711"/>
              <a:ext cx="199696" cy="61410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48C7A21E-4C16-774C-B586-27AE014213C8}"/>
                </a:ext>
              </a:extLst>
            </p:cNvPr>
            <p:cNvSpPr/>
            <p:nvPr/>
          </p:nvSpPr>
          <p:spPr>
            <a:xfrm flipV="1">
              <a:off x="681043" y="6594554"/>
              <a:ext cx="156905" cy="15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2600" name="组合 22599">
              <a:extLst>
                <a:ext uri="{FF2B5EF4-FFF2-40B4-BE49-F238E27FC236}">
                  <a16:creationId xmlns:a16="http://schemas.microsoft.com/office/drawing/2014/main" id="{49D55207-CD54-4633-AE4E-F83BDE94882C}"/>
                </a:ext>
              </a:extLst>
            </p:cNvPr>
            <p:cNvGrpSpPr>
              <a:grpSpLocks/>
            </p:cNvGrpSpPr>
            <p:nvPr/>
          </p:nvGrpSpPr>
          <p:grpSpPr bwMode="auto">
            <a:xfrm rot="5652183" flipV="1">
              <a:off x="3961115" y="6269652"/>
              <a:ext cx="667766" cy="599503"/>
              <a:chOff x="6166866" y="6681248"/>
              <a:chExt cx="1440327" cy="1293088"/>
            </a:xfrm>
          </p:grpSpPr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2E1DA2BB-AA37-EB46-82E4-E93ECDDE748A}"/>
                  </a:ext>
                </a:extLst>
              </p:cNvPr>
              <p:cNvSpPr/>
              <p:nvPr/>
            </p:nvSpPr>
            <p:spPr>
              <a:xfrm>
                <a:off x="6158378" y="6646573"/>
                <a:ext cx="303552" cy="283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F499C671-F45E-CB4F-AA19-AEB13A46AE15}"/>
                  </a:ext>
                </a:extLst>
              </p:cNvPr>
              <p:cNvSpPr/>
              <p:nvPr/>
            </p:nvSpPr>
            <p:spPr>
              <a:xfrm>
                <a:off x="6578126" y="6996023"/>
                <a:ext cx="458082" cy="455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1ED2F8CF-65AB-0447-ABAE-FE225878434E}"/>
                  </a:ext>
                </a:extLst>
              </p:cNvPr>
              <p:cNvSpPr/>
              <p:nvPr/>
            </p:nvSpPr>
            <p:spPr>
              <a:xfrm>
                <a:off x="7058116" y="7396707"/>
                <a:ext cx="540871" cy="541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C5AF496A-9912-BA44-99E0-D02815744D5A}"/>
                </a:ext>
              </a:extLst>
            </p:cNvPr>
            <p:cNvSpPr/>
            <p:nvPr/>
          </p:nvSpPr>
          <p:spPr>
            <a:xfrm flipV="1">
              <a:off x="1816457" y="7241922"/>
              <a:ext cx="176873" cy="18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B46D12FB-7D23-F547-8D8B-AE406BFBDA5C}"/>
                </a:ext>
              </a:extLst>
            </p:cNvPr>
            <p:cNvSpPr/>
            <p:nvPr/>
          </p:nvSpPr>
          <p:spPr>
            <a:xfrm flipV="1">
              <a:off x="1844985" y="6968133"/>
              <a:ext cx="134080" cy="13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65612E8E-9F98-A24A-A696-9D492EB309AC}"/>
                </a:ext>
              </a:extLst>
            </p:cNvPr>
            <p:cNvSpPr/>
            <p:nvPr/>
          </p:nvSpPr>
          <p:spPr>
            <a:xfrm flipV="1">
              <a:off x="1822163" y="6709699"/>
              <a:ext cx="176873" cy="18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78E13DF7-A961-FA4A-A3A4-554DCA7903B1}"/>
                </a:ext>
              </a:extLst>
            </p:cNvPr>
            <p:cNvSpPr/>
            <p:nvPr/>
          </p:nvSpPr>
          <p:spPr>
            <a:xfrm flipV="1">
              <a:off x="1842131" y="6435910"/>
              <a:ext cx="134082" cy="13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直接连接符 74">
              <a:extLst>
                <a:ext uri="{FF2B5EF4-FFF2-40B4-BE49-F238E27FC236}">
                  <a16:creationId xmlns:a16="http://schemas.microsoft.com/office/drawing/2014/main" id="{B6345E0D-929B-6746-A314-7449704E56A8}"/>
                </a:ext>
              </a:extLst>
            </p:cNvPr>
            <p:cNvSpPr/>
            <p:nvPr/>
          </p:nvSpPr>
          <p:spPr>
            <a:xfrm flipV="1">
              <a:off x="1907747" y="6070006"/>
              <a:ext cx="0" cy="135614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470F923D-6158-485D-AAAC-FCF9224E0081}"/>
              </a:ext>
            </a:extLst>
          </p:cNvPr>
          <p:cNvGrpSpPr>
            <a:grpSpLocks/>
          </p:cNvGrpSpPr>
          <p:nvPr/>
        </p:nvGrpSpPr>
        <p:grpSpPr bwMode="auto">
          <a:xfrm>
            <a:off x="18326100" y="-125413"/>
            <a:ext cx="6108700" cy="1184276"/>
            <a:chOff x="681043" y="6023948"/>
            <a:chExt cx="10977557" cy="1908841"/>
          </a:xfrm>
        </p:grpSpPr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F55140F7-94EE-3343-8B74-B93FD3742BB8}"/>
                </a:ext>
              </a:extLst>
            </p:cNvPr>
            <p:cNvSpPr/>
            <p:nvPr/>
          </p:nvSpPr>
          <p:spPr>
            <a:xfrm rot="10800000" flipV="1">
              <a:off x="5022998" y="7520827"/>
              <a:ext cx="131229" cy="13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E0A2D0D4-47D7-E748-94F5-77E2572D6780}"/>
                </a:ext>
              </a:extLst>
            </p:cNvPr>
            <p:cNvSpPr/>
            <p:nvPr/>
          </p:nvSpPr>
          <p:spPr>
            <a:xfrm rot="10800000" flipV="1">
              <a:off x="8289449" y="7254715"/>
              <a:ext cx="148345" cy="14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A76F111C-05D4-1A42-8340-3771827D46AD}"/>
                </a:ext>
              </a:extLst>
            </p:cNvPr>
            <p:cNvSpPr/>
            <p:nvPr/>
          </p:nvSpPr>
          <p:spPr>
            <a:xfrm rot="10800000" flipV="1">
              <a:off x="11028133" y="6538261"/>
              <a:ext cx="248192" cy="25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0314ACB9-2E91-5A44-AEDB-42B0601506FC}"/>
                </a:ext>
              </a:extLst>
            </p:cNvPr>
            <p:cNvSpPr/>
            <p:nvPr/>
          </p:nvSpPr>
          <p:spPr>
            <a:xfrm rot="10800000" flipV="1">
              <a:off x="7781652" y="7009074"/>
              <a:ext cx="330924" cy="33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直接连接符 83">
              <a:extLst>
                <a:ext uri="{FF2B5EF4-FFF2-40B4-BE49-F238E27FC236}">
                  <a16:creationId xmlns:a16="http://schemas.microsoft.com/office/drawing/2014/main" id="{60B42BE7-6745-1844-8E02-4C002F615431}"/>
                </a:ext>
              </a:extLst>
            </p:cNvPr>
            <p:cNvSpPr/>
            <p:nvPr/>
          </p:nvSpPr>
          <p:spPr>
            <a:xfrm rot="10800000" flipH="1">
              <a:off x="11207858" y="6070006"/>
              <a:ext cx="450742" cy="56293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直接连接符 84">
              <a:extLst>
                <a:ext uri="{FF2B5EF4-FFF2-40B4-BE49-F238E27FC236}">
                  <a16:creationId xmlns:a16="http://schemas.microsoft.com/office/drawing/2014/main" id="{E801A4E2-8C86-554A-8133-F0C2CCDDE4AA}"/>
                </a:ext>
              </a:extLst>
            </p:cNvPr>
            <p:cNvSpPr/>
            <p:nvPr/>
          </p:nvSpPr>
          <p:spPr>
            <a:xfrm rot="10800000" flipH="1">
              <a:off x="8061226" y="6023948"/>
              <a:ext cx="1623240" cy="106956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3096CD42-4E42-4B4D-B122-5F41B1E01BD5}"/>
                </a:ext>
              </a:extLst>
            </p:cNvPr>
            <p:cNvSpPr/>
            <p:nvPr/>
          </p:nvSpPr>
          <p:spPr>
            <a:xfrm rot="10800000" flipV="1">
              <a:off x="9113906" y="7559209"/>
              <a:ext cx="156905" cy="1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C8952E85-98E3-1648-A59A-CC32EA05003F}"/>
                </a:ext>
              </a:extLst>
            </p:cNvPr>
            <p:cNvSpPr/>
            <p:nvPr/>
          </p:nvSpPr>
          <p:spPr>
            <a:xfrm rot="10800000" flipV="1">
              <a:off x="9370658" y="6121181"/>
              <a:ext cx="139788" cy="14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4A9BF598-01FB-254D-84E8-DB2980D4C722}"/>
                </a:ext>
              </a:extLst>
            </p:cNvPr>
            <p:cNvSpPr/>
            <p:nvPr/>
          </p:nvSpPr>
          <p:spPr>
            <a:xfrm rot="10800000" flipV="1">
              <a:off x="5938746" y="6269591"/>
              <a:ext cx="156903" cy="1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直接连接符 88">
              <a:extLst>
                <a:ext uri="{FF2B5EF4-FFF2-40B4-BE49-F238E27FC236}">
                  <a16:creationId xmlns:a16="http://schemas.microsoft.com/office/drawing/2014/main" id="{E6821C9F-04A2-054A-992C-2C28FFA1009E}"/>
                </a:ext>
              </a:extLst>
            </p:cNvPr>
            <p:cNvSpPr/>
            <p:nvPr/>
          </p:nvSpPr>
          <p:spPr>
            <a:xfrm rot="10800000" flipH="1" flipV="1">
              <a:off x="5964420" y="6333559"/>
              <a:ext cx="2019779" cy="84951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直接连接符 89">
              <a:extLst>
                <a:ext uri="{FF2B5EF4-FFF2-40B4-BE49-F238E27FC236}">
                  <a16:creationId xmlns:a16="http://schemas.microsoft.com/office/drawing/2014/main" id="{34D09431-69FF-0D41-8854-F9EC2BE66F7B}"/>
                </a:ext>
              </a:extLst>
            </p:cNvPr>
            <p:cNvSpPr/>
            <p:nvPr/>
          </p:nvSpPr>
          <p:spPr>
            <a:xfrm rot="10800000" flipH="1" flipV="1">
              <a:off x="7105538" y="6041860"/>
              <a:ext cx="870104" cy="118215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直接连接符 90">
              <a:extLst>
                <a:ext uri="{FF2B5EF4-FFF2-40B4-BE49-F238E27FC236}">
                  <a16:creationId xmlns:a16="http://schemas.microsoft.com/office/drawing/2014/main" id="{D10DE99F-A286-E94A-BA53-FB5806A10351}"/>
                </a:ext>
              </a:extLst>
            </p:cNvPr>
            <p:cNvSpPr/>
            <p:nvPr/>
          </p:nvSpPr>
          <p:spPr>
            <a:xfrm rot="10800000" flipH="1" flipV="1">
              <a:off x="6791731" y="6041860"/>
              <a:ext cx="1066946" cy="106700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直接连接符 91">
              <a:extLst>
                <a:ext uri="{FF2B5EF4-FFF2-40B4-BE49-F238E27FC236}">
                  <a16:creationId xmlns:a16="http://schemas.microsoft.com/office/drawing/2014/main" id="{4DF5F6E7-5DD6-3B46-A39D-1367CAA16921}"/>
                </a:ext>
              </a:extLst>
            </p:cNvPr>
            <p:cNvSpPr/>
            <p:nvPr/>
          </p:nvSpPr>
          <p:spPr>
            <a:xfrm rot="10800000" flipH="1" flipV="1">
              <a:off x="6449395" y="6121181"/>
              <a:ext cx="1526246" cy="109259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直接连接符 92">
              <a:extLst>
                <a:ext uri="{FF2B5EF4-FFF2-40B4-BE49-F238E27FC236}">
                  <a16:creationId xmlns:a16="http://schemas.microsoft.com/office/drawing/2014/main" id="{56155F43-12C0-BF43-8307-536055BF7FD1}"/>
                </a:ext>
              </a:extLst>
            </p:cNvPr>
            <p:cNvSpPr/>
            <p:nvPr/>
          </p:nvSpPr>
          <p:spPr>
            <a:xfrm rot="10800000">
              <a:off x="7892910" y="7142130"/>
              <a:ext cx="1303728" cy="51687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4536A7F4-ED3E-4046-9AF1-0D5793B91711}"/>
                </a:ext>
              </a:extLst>
            </p:cNvPr>
            <p:cNvSpPr/>
            <p:nvPr/>
          </p:nvSpPr>
          <p:spPr>
            <a:xfrm rot="10800000" flipV="1">
              <a:off x="9085378" y="6269591"/>
              <a:ext cx="211107" cy="20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BD43936D-46B8-4748-8E12-5824C42922F9}"/>
                </a:ext>
              </a:extLst>
            </p:cNvPr>
            <p:cNvSpPr/>
            <p:nvPr/>
          </p:nvSpPr>
          <p:spPr>
            <a:xfrm rot="10800000" flipV="1">
              <a:off x="8822921" y="6402647"/>
              <a:ext cx="251046" cy="25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EC30528C-9FE6-8C4F-8D02-1D850063CBDA}"/>
                </a:ext>
              </a:extLst>
            </p:cNvPr>
            <p:cNvSpPr/>
            <p:nvPr/>
          </p:nvSpPr>
          <p:spPr>
            <a:xfrm rot="10800000" flipV="1">
              <a:off x="5020146" y="7510592"/>
              <a:ext cx="139786" cy="138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直接连接符 96">
              <a:extLst>
                <a:ext uri="{FF2B5EF4-FFF2-40B4-BE49-F238E27FC236}">
                  <a16:creationId xmlns:a16="http://schemas.microsoft.com/office/drawing/2014/main" id="{93205BA1-FE6D-E745-94C3-5EF32F20F6DC}"/>
                </a:ext>
              </a:extLst>
            </p:cNvPr>
            <p:cNvSpPr/>
            <p:nvPr/>
          </p:nvSpPr>
          <p:spPr>
            <a:xfrm rot="10800000" flipV="1">
              <a:off x="5091465" y="6305414"/>
              <a:ext cx="961393" cy="121029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直接连接符 97">
              <a:extLst>
                <a:ext uri="{FF2B5EF4-FFF2-40B4-BE49-F238E27FC236}">
                  <a16:creationId xmlns:a16="http://schemas.microsoft.com/office/drawing/2014/main" id="{ED9F1708-B74B-5141-8917-199DDFB4737A}"/>
                </a:ext>
              </a:extLst>
            </p:cNvPr>
            <p:cNvSpPr/>
            <p:nvPr/>
          </p:nvSpPr>
          <p:spPr>
            <a:xfrm rot="10800000">
              <a:off x="4686368" y="6070006"/>
              <a:ext cx="407951" cy="145082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F9B8E166-64D6-B64C-B7DE-C271304756F9}"/>
                </a:ext>
              </a:extLst>
            </p:cNvPr>
            <p:cNvSpPr/>
            <p:nvPr/>
          </p:nvSpPr>
          <p:spPr>
            <a:xfrm rot="10800000" flipV="1">
              <a:off x="7553428" y="7838114"/>
              <a:ext cx="62762" cy="6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D77CB81E-9CBF-984F-8888-0EB510FF26B2}"/>
                </a:ext>
              </a:extLst>
            </p:cNvPr>
            <p:cNvSpPr/>
            <p:nvPr/>
          </p:nvSpPr>
          <p:spPr>
            <a:xfrm rot="10800000" flipV="1">
              <a:off x="6791731" y="7871379"/>
              <a:ext cx="62762" cy="6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直接连接符 100">
              <a:extLst>
                <a:ext uri="{FF2B5EF4-FFF2-40B4-BE49-F238E27FC236}">
                  <a16:creationId xmlns:a16="http://schemas.microsoft.com/office/drawing/2014/main" id="{DA37AE8C-7FEE-6B47-9166-C11F290EB7C9}"/>
                </a:ext>
              </a:extLst>
            </p:cNvPr>
            <p:cNvSpPr/>
            <p:nvPr/>
          </p:nvSpPr>
          <p:spPr>
            <a:xfrm rot="10800000" flipV="1">
              <a:off x="7593367" y="7321243"/>
              <a:ext cx="325219" cy="51687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直接连接符 101">
              <a:extLst>
                <a:ext uri="{FF2B5EF4-FFF2-40B4-BE49-F238E27FC236}">
                  <a16:creationId xmlns:a16="http://schemas.microsoft.com/office/drawing/2014/main" id="{C595B4F8-3116-624C-93FA-1493990B80CB}"/>
                </a:ext>
              </a:extLst>
            </p:cNvPr>
            <p:cNvSpPr/>
            <p:nvPr/>
          </p:nvSpPr>
          <p:spPr>
            <a:xfrm rot="10800000" flipV="1">
              <a:off x="6803142" y="7257275"/>
              <a:ext cx="1055534" cy="66016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75F62836-01AE-EE44-93AC-464145665F43}"/>
                </a:ext>
              </a:extLst>
            </p:cNvPr>
            <p:cNvSpPr/>
            <p:nvPr/>
          </p:nvSpPr>
          <p:spPr>
            <a:xfrm flipV="1">
              <a:off x="4749129" y="7257275"/>
              <a:ext cx="156905" cy="1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直接连接符 103">
              <a:extLst>
                <a:ext uri="{FF2B5EF4-FFF2-40B4-BE49-F238E27FC236}">
                  <a16:creationId xmlns:a16="http://schemas.microsoft.com/office/drawing/2014/main" id="{601E7368-B56B-1F4C-BF70-0F0547ADFCBB}"/>
                </a:ext>
              </a:extLst>
            </p:cNvPr>
            <p:cNvSpPr/>
            <p:nvPr/>
          </p:nvSpPr>
          <p:spPr>
            <a:xfrm flipH="1" flipV="1">
              <a:off x="3884733" y="6023948"/>
              <a:ext cx="912895" cy="124100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直接连接符 104">
              <a:extLst>
                <a:ext uri="{FF2B5EF4-FFF2-40B4-BE49-F238E27FC236}">
                  <a16:creationId xmlns:a16="http://schemas.microsoft.com/office/drawing/2014/main" id="{61A5B849-9DF8-F648-940A-025A3113BFE1}"/>
                </a:ext>
              </a:extLst>
            </p:cNvPr>
            <p:cNvSpPr/>
            <p:nvPr/>
          </p:nvSpPr>
          <p:spPr>
            <a:xfrm flipV="1">
              <a:off x="729541" y="6100711"/>
              <a:ext cx="199696" cy="61410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0A2FA6BA-763A-1E49-BD43-DDEC9621B654}"/>
                </a:ext>
              </a:extLst>
            </p:cNvPr>
            <p:cNvSpPr/>
            <p:nvPr/>
          </p:nvSpPr>
          <p:spPr>
            <a:xfrm flipV="1">
              <a:off x="681043" y="6594554"/>
              <a:ext cx="156905" cy="15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2564" name="组合 22563">
              <a:extLst>
                <a:ext uri="{FF2B5EF4-FFF2-40B4-BE49-F238E27FC236}">
                  <a16:creationId xmlns:a16="http://schemas.microsoft.com/office/drawing/2014/main" id="{8D5294C9-A3AE-44D1-A245-C391BF5795B9}"/>
                </a:ext>
              </a:extLst>
            </p:cNvPr>
            <p:cNvGrpSpPr>
              <a:grpSpLocks/>
            </p:cNvGrpSpPr>
            <p:nvPr/>
          </p:nvGrpSpPr>
          <p:grpSpPr bwMode="auto">
            <a:xfrm rot="5652183" flipV="1">
              <a:off x="3961115" y="6269652"/>
              <a:ext cx="667766" cy="599503"/>
              <a:chOff x="6166866" y="6681248"/>
              <a:chExt cx="1440327" cy="1293088"/>
            </a:xfrm>
          </p:grpSpPr>
          <p:sp>
            <p:nvSpPr>
              <p:cNvPr id="113" name="任意多边形: 形状 112">
                <a:extLst>
                  <a:ext uri="{FF2B5EF4-FFF2-40B4-BE49-F238E27FC236}">
                    <a16:creationId xmlns:a16="http://schemas.microsoft.com/office/drawing/2014/main" id="{F7ED2725-29ED-8343-B2AC-1916AA82DF49}"/>
                  </a:ext>
                </a:extLst>
              </p:cNvPr>
              <p:cNvSpPr/>
              <p:nvPr/>
            </p:nvSpPr>
            <p:spPr>
              <a:xfrm>
                <a:off x="6158380" y="6646571"/>
                <a:ext cx="303552" cy="283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4" name="任意多边形: 形状 113">
                <a:extLst>
                  <a:ext uri="{FF2B5EF4-FFF2-40B4-BE49-F238E27FC236}">
                    <a16:creationId xmlns:a16="http://schemas.microsoft.com/office/drawing/2014/main" id="{E7A51207-9A6B-CF43-BA00-494651CE79AC}"/>
                  </a:ext>
                </a:extLst>
              </p:cNvPr>
              <p:cNvSpPr/>
              <p:nvPr/>
            </p:nvSpPr>
            <p:spPr>
              <a:xfrm>
                <a:off x="6578128" y="6996022"/>
                <a:ext cx="458082" cy="455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5" name="任意多边形: 形状 114">
                <a:extLst>
                  <a:ext uri="{FF2B5EF4-FFF2-40B4-BE49-F238E27FC236}">
                    <a16:creationId xmlns:a16="http://schemas.microsoft.com/office/drawing/2014/main" id="{F3EDCBEE-FBA3-0D4C-9590-7B6113263303}"/>
                  </a:ext>
                </a:extLst>
              </p:cNvPr>
              <p:cNvSpPr/>
              <p:nvPr/>
            </p:nvSpPr>
            <p:spPr>
              <a:xfrm>
                <a:off x="7058118" y="7396707"/>
                <a:ext cx="540871" cy="541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7F459CB7-CADB-7E4A-ABDC-284A4BDE75BB}"/>
                </a:ext>
              </a:extLst>
            </p:cNvPr>
            <p:cNvSpPr/>
            <p:nvPr/>
          </p:nvSpPr>
          <p:spPr>
            <a:xfrm flipV="1">
              <a:off x="1816456" y="7241922"/>
              <a:ext cx="176873" cy="18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FE709EFE-721F-EB40-B584-8C8BEF380AE0}"/>
                </a:ext>
              </a:extLst>
            </p:cNvPr>
            <p:cNvSpPr/>
            <p:nvPr/>
          </p:nvSpPr>
          <p:spPr>
            <a:xfrm flipV="1">
              <a:off x="1844984" y="6968133"/>
              <a:ext cx="134082" cy="13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CD59FF1A-1962-AD42-AE98-CFF2989DCA41}"/>
                </a:ext>
              </a:extLst>
            </p:cNvPr>
            <p:cNvSpPr/>
            <p:nvPr/>
          </p:nvSpPr>
          <p:spPr>
            <a:xfrm flipV="1">
              <a:off x="1822161" y="6709699"/>
              <a:ext cx="176873" cy="18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DA32014E-805E-3D47-9C0E-0C622193D5F8}"/>
                </a:ext>
              </a:extLst>
            </p:cNvPr>
            <p:cNvSpPr/>
            <p:nvPr/>
          </p:nvSpPr>
          <p:spPr>
            <a:xfrm flipV="1">
              <a:off x="1842132" y="6435910"/>
              <a:ext cx="134080" cy="13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直接连接符 111">
              <a:extLst>
                <a:ext uri="{FF2B5EF4-FFF2-40B4-BE49-F238E27FC236}">
                  <a16:creationId xmlns:a16="http://schemas.microsoft.com/office/drawing/2014/main" id="{65E72A2B-18A2-5340-98B6-9622C33D4ABC}"/>
                </a:ext>
              </a:extLst>
            </p:cNvPr>
            <p:cNvSpPr/>
            <p:nvPr/>
          </p:nvSpPr>
          <p:spPr>
            <a:xfrm flipV="1">
              <a:off x="1907745" y="6070006"/>
              <a:ext cx="0" cy="135614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6" name="矩形 115">
            <a:extLst>
              <a:ext uri="{FF2B5EF4-FFF2-40B4-BE49-F238E27FC236}">
                <a16:creationId xmlns:a16="http://schemas.microsoft.com/office/drawing/2014/main" id="{675104F3-6080-1447-A9B5-AF761E42BF24}"/>
              </a:ext>
            </a:extLst>
          </p:cNvPr>
          <p:cNvSpPr/>
          <p:nvPr/>
        </p:nvSpPr>
        <p:spPr>
          <a:xfrm>
            <a:off x="11017250" y="2444750"/>
            <a:ext cx="2478088" cy="6461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706620EF-4EDC-5944-AE17-19FFF477AEF8}"/>
              </a:ext>
            </a:extLst>
          </p:cNvPr>
          <p:cNvSpPr/>
          <p:nvPr/>
        </p:nvSpPr>
        <p:spPr>
          <a:xfrm>
            <a:off x="6934200" y="3187700"/>
            <a:ext cx="1064418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接连接符 10">
            <a:extLst>
              <a:ext uri="{FF2B5EF4-FFF2-40B4-BE49-F238E27FC236}">
                <a16:creationId xmlns:a16="http://schemas.microsoft.com/office/drawing/2014/main" id="{A08F72C8-4363-7841-9BA2-266B44913DBB}"/>
              </a:ext>
            </a:extLst>
          </p:cNvPr>
          <p:cNvSpPr/>
          <p:nvPr/>
        </p:nvSpPr>
        <p:spPr>
          <a:xfrm flipH="1" flipV="1">
            <a:off x="6654800" y="5832475"/>
            <a:ext cx="1909763" cy="23876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直接连接符 12">
            <a:extLst>
              <a:ext uri="{FF2B5EF4-FFF2-40B4-BE49-F238E27FC236}">
                <a16:creationId xmlns:a16="http://schemas.microsoft.com/office/drawing/2014/main" id="{71022B71-46B1-FC44-9024-599CA3EB98E3}"/>
              </a:ext>
            </a:extLst>
          </p:cNvPr>
          <p:cNvSpPr/>
          <p:nvPr/>
        </p:nvSpPr>
        <p:spPr>
          <a:xfrm flipV="1">
            <a:off x="6318250" y="5910263"/>
            <a:ext cx="0" cy="27098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44" name="组合 243">
            <a:extLst>
              <a:ext uri="{FF2B5EF4-FFF2-40B4-BE49-F238E27FC236}">
                <a16:creationId xmlns:a16="http://schemas.microsoft.com/office/drawing/2014/main" id="{3CD160CE-F470-45DD-BFED-9A356C1B5525}"/>
              </a:ext>
            </a:extLst>
          </p:cNvPr>
          <p:cNvGrpSpPr>
            <a:grpSpLocks/>
          </p:cNvGrpSpPr>
          <p:nvPr/>
        </p:nvGrpSpPr>
        <p:grpSpPr bwMode="auto">
          <a:xfrm>
            <a:off x="1646238" y="595313"/>
            <a:ext cx="4373562" cy="4373562"/>
            <a:chOff x="1646520" y="595551"/>
            <a:chExt cx="4373772" cy="4373772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79218141-302D-C646-AA92-6CC36C9C2B8E}"/>
                </a:ext>
              </a:extLst>
            </p:cNvPr>
            <p:cNvSpPr/>
            <p:nvPr/>
          </p:nvSpPr>
          <p:spPr>
            <a:xfrm>
              <a:off x="1646520" y="595551"/>
              <a:ext cx="239724" cy="2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直接连接符 13">
              <a:extLst>
                <a:ext uri="{FF2B5EF4-FFF2-40B4-BE49-F238E27FC236}">
                  <a16:creationId xmlns:a16="http://schemas.microsoft.com/office/drawing/2014/main" id="{5A528D11-8D81-2F47-A356-E7B6F2984848}"/>
                </a:ext>
              </a:extLst>
            </p:cNvPr>
            <p:cNvSpPr/>
            <p:nvPr/>
          </p:nvSpPr>
          <p:spPr>
            <a:xfrm>
              <a:off x="1886244" y="835275"/>
              <a:ext cx="4134048" cy="413404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直接连接符 14">
            <a:extLst>
              <a:ext uri="{FF2B5EF4-FFF2-40B4-BE49-F238E27FC236}">
                <a16:creationId xmlns:a16="http://schemas.microsoft.com/office/drawing/2014/main" id="{49A60FD0-6D7D-BD47-BCE2-B4AAC3EECC39}"/>
              </a:ext>
            </a:extLst>
          </p:cNvPr>
          <p:cNvSpPr/>
          <p:nvPr/>
        </p:nvSpPr>
        <p:spPr>
          <a:xfrm flipV="1">
            <a:off x="2359025" y="5238750"/>
            <a:ext cx="4189413" cy="27273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直接连接符 17">
            <a:extLst>
              <a:ext uri="{FF2B5EF4-FFF2-40B4-BE49-F238E27FC236}">
                <a16:creationId xmlns:a16="http://schemas.microsoft.com/office/drawing/2014/main" id="{CC179FF5-A32B-4A4F-BD59-71A5B98CB29C}"/>
              </a:ext>
            </a:extLst>
          </p:cNvPr>
          <p:cNvSpPr/>
          <p:nvPr/>
        </p:nvSpPr>
        <p:spPr>
          <a:xfrm flipH="1" flipV="1">
            <a:off x="6275388" y="5337175"/>
            <a:ext cx="6584950" cy="26463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80799A50-7697-4D3B-84C0-55C03C3944BA}"/>
              </a:ext>
            </a:extLst>
          </p:cNvPr>
          <p:cNvGrpSpPr>
            <a:grpSpLocks/>
          </p:cNvGrpSpPr>
          <p:nvPr/>
        </p:nvGrpSpPr>
        <p:grpSpPr bwMode="auto">
          <a:xfrm>
            <a:off x="4298950" y="2632075"/>
            <a:ext cx="4508500" cy="5281613"/>
            <a:chOff x="4298717" y="2632191"/>
            <a:chExt cx="4509356" cy="5281163"/>
          </a:xfrm>
        </p:grpSpPr>
        <p:grpSp>
          <p:nvGrpSpPr>
            <p:cNvPr id="23730" name="组合 23729">
              <a:extLst>
                <a:ext uri="{FF2B5EF4-FFF2-40B4-BE49-F238E27FC236}">
                  <a16:creationId xmlns:a16="http://schemas.microsoft.com/office/drawing/2014/main" id="{AD32B2E2-5067-47F3-888C-DDACBD3A37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5605" y="2632191"/>
              <a:ext cx="4452468" cy="5187733"/>
              <a:chOff x="4355605" y="2632191"/>
              <a:chExt cx="4452468" cy="5187733"/>
            </a:xfrm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76AEA39C-AEA5-F441-8381-D3128B1FFC20}"/>
                  </a:ext>
                </a:extLst>
              </p:cNvPr>
              <p:cNvSpPr/>
              <p:nvPr/>
            </p:nvSpPr>
            <p:spPr>
              <a:xfrm>
                <a:off x="8268221" y="2632191"/>
                <a:ext cx="539852" cy="53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254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直接连接符 15">
                <a:extLst>
                  <a:ext uri="{FF2B5EF4-FFF2-40B4-BE49-F238E27FC236}">
                    <a16:creationId xmlns:a16="http://schemas.microsoft.com/office/drawing/2014/main" id="{A4EDD332-C390-214F-87F3-C5AE6A0A34F8}"/>
                  </a:ext>
                </a:extLst>
              </p:cNvPr>
              <p:cNvSpPr/>
              <p:nvPr/>
            </p:nvSpPr>
            <p:spPr>
              <a:xfrm flipV="1">
                <a:off x="4355878" y="3083003"/>
                <a:ext cx="4004435" cy="4736696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29045264-CD07-734A-824F-51E51F94AB03}"/>
                </a:ext>
              </a:extLst>
            </p:cNvPr>
            <p:cNvSpPr/>
            <p:nvPr/>
          </p:nvSpPr>
          <p:spPr>
            <a:xfrm>
              <a:off x="4298717" y="7808588"/>
              <a:ext cx="104795" cy="104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560" name="组合 23559">
            <a:extLst>
              <a:ext uri="{FF2B5EF4-FFF2-40B4-BE49-F238E27FC236}">
                <a16:creationId xmlns:a16="http://schemas.microsoft.com/office/drawing/2014/main" id="{E5D96427-8964-4BA7-9717-F4464486B7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46100" y="12611100"/>
            <a:ext cx="6108700" cy="1182688"/>
            <a:chOff x="681043" y="6023948"/>
            <a:chExt cx="10977557" cy="1908841"/>
          </a:xfrm>
        </p:grpSpPr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B609BE11-217B-5740-871C-3D7B24A95397}"/>
                </a:ext>
              </a:extLst>
            </p:cNvPr>
            <p:cNvSpPr/>
            <p:nvPr/>
          </p:nvSpPr>
          <p:spPr>
            <a:xfrm rot="10800000" flipV="1">
              <a:off x="5022998" y="7504901"/>
              <a:ext cx="131229" cy="13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0004E58B-0577-9E49-B7C2-DDD45B151798}"/>
                </a:ext>
              </a:extLst>
            </p:cNvPr>
            <p:cNvSpPr/>
            <p:nvPr/>
          </p:nvSpPr>
          <p:spPr>
            <a:xfrm rot="10800000" flipV="1">
              <a:off x="8289448" y="7238432"/>
              <a:ext cx="148345" cy="14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33A7F78C-EA26-8146-B281-A89BE1833613}"/>
                </a:ext>
              </a:extLst>
            </p:cNvPr>
            <p:cNvSpPr/>
            <p:nvPr/>
          </p:nvSpPr>
          <p:spPr>
            <a:xfrm rot="10800000" flipV="1">
              <a:off x="11045248" y="6538951"/>
              <a:ext cx="248194" cy="24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F269FD82-486B-8B45-9A4A-59F073D9AACE}"/>
                </a:ext>
              </a:extLst>
            </p:cNvPr>
            <p:cNvSpPr/>
            <p:nvPr/>
          </p:nvSpPr>
          <p:spPr>
            <a:xfrm rot="10800000" flipV="1">
              <a:off x="7781650" y="7010396"/>
              <a:ext cx="330924" cy="33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直接连接符 80">
              <a:extLst>
                <a:ext uri="{FF2B5EF4-FFF2-40B4-BE49-F238E27FC236}">
                  <a16:creationId xmlns:a16="http://schemas.microsoft.com/office/drawing/2014/main" id="{7FC60BE4-77BC-A940-B445-20E8BA2DE645}"/>
                </a:ext>
              </a:extLst>
            </p:cNvPr>
            <p:cNvSpPr/>
            <p:nvPr/>
          </p:nvSpPr>
          <p:spPr>
            <a:xfrm rot="10800000" flipH="1">
              <a:off x="11207858" y="6054694"/>
              <a:ext cx="450742" cy="56368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直接连接符 81">
              <a:extLst>
                <a:ext uri="{FF2B5EF4-FFF2-40B4-BE49-F238E27FC236}">
                  <a16:creationId xmlns:a16="http://schemas.microsoft.com/office/drawing/2014/main" id="{DE2F3B5A-6AA7-4D48-B775-5D6673E45DAA}"/>
                </a:ext>
              </a:extLst>
            </p:cNvPr>
            <p:cNvSpPr/>
            <p:nvPr/>
          </p:nvSpPr>
          <p:spPr>
            <a:xfrm rot="10800000" flipH="1">
              <a:off x="8078341" y="6023948"/>
              <a:ext cx="1623242" cy="106843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F4C3E6FC-F36E-2C4C-80FD-368A550A300B}"/>
                </a:ext>
              </a:extLst>
            </p:cNvPr>
            <p:cNvSpPr/>
            <p:nvPr/>
          </p:nvSpPr>
          <p:spPr>
            <a:xfrm rot="10800000" flipV="1">
              <a:off x="9131023" y="7558708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5ABAF96E-2007-EA47-8120-83235D50FD51}"/>
                </a:ext>
              </a:extLst>
            </p:cNvPr>
            <p:cNvSpPr/>
            <p:nvPr/>
          </p:nvSpPr>
          <p:spPr>
            <a:xfrm rot="10800000" flipV="1">
              <a:off x="9387775" y="6121312"/>
              <a:ext cx="139786" cy="1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7E51A74D-C218-0441-9AED-D9C8C133F82E}"/>
                </a:ext>
              </a:extLst>
            </p:cNvPr>
            <p:cNvSpPr/>
            <p:nvPr/>
          </p:nvSpPr>
          <p:spPr>
            <a:xfrm rot="10800000" flipV="1">
              <a:off x="5955861" y="6269919"/>
              <a:ext cx="156905" cy="15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直接连接符 85">
              <a:extLst>
                <a:ext uri="{FF2B5EF4-FFF2-40B4-BE49-F238E27FC236}">
                  <a16:creationId xmlns:a16="http://schemas.microsoft.com/office/drawing/2014/main" id="{7C3BAE51-2DEF-4F44-BB92-E639DA6393C1}"/>
                </a:ext>
              </a:extLst>
            </p:cNvPr>
            <p:cNvSpPr/>
            <p:nvPr/>
          </p:nvSpPr>
          <p:spPr>
            <a:xfrm rot="10800000" flipH="1" flipV="1">
              <a:off x="5964420" y="6318602"/>
              <a:ext cx="2019779" cy="85065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直接连接符 86">
              <a:extLst>
                <a:ext uri="{FF2B5EF4-FFF2-40B4-BE49-F238E27FC236}">
                  <a16:creationId xmlns:a16="http://schemas.microsoft.com/office/drawing/2014/main" id="{1AFA9C96-F146-E143-9F39-4D23ABDBF236}"/>
                </a:ext>
              </a:extLst>
            </p:cNvPr>
            <p:cNvSpPr/>
            <p:nvPr/>
          </p:nvSpPr>
          <p:spPr>
            <a:xfrm rot="10800000" flipH="1" flipV="1">
              <a:off x="7122655" y="6026511"/>
              <a:ext cx="870102" cy="118373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直接连接符 87">
              <a:extLst>
                <a:ext uri="{FF2B5EF4-FFF2-40B4-BE49-F238E27FC236}">
                  <a16:creationId xmlns:a16="http://schemas.microsoft.com/office/drawing/2014/main" id="{01DC0016-8336-7540-BA73-A3849502712F}"/>
                </a:ext>
              </a:extLst>
            </p:cNvPr>
            <p:cNvSpPr/>
            <p:nvPr/>
          </p:nvSpPr>
          <p:spPr>
            <a:xfrm rot="10800000" flipH="1" flipV="1">
              <a:off x="6791731" y="6026511"/>
              <a:ext cx="1066946" cy="106587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直接连接符 88">
              <a:extLst>
                <a:ext uri="{FF2B5EF4-FFF2-40B4-BE49-F238E27FC236}">
                  <a16:creationId xmlns:a16="http://schemas.microsoft.com/office/drawing/2014/main" id="{8B628A99-E1EE-E041-AE3C-3F8A763B8F4E}"/>
                </a:ext>
              </a:extLst>
            </p:cNvPr>
            <p:cNvSpPr/>
            <p:nvPr/>
          </p:nvSpPr>
          <p:spPr>
            <a:xfrm rot="10800000" flipH="1" flipV="1">
              <a:off x="6466512" y="6121312"/>
              <a:ext cx="1526245" cy="109406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直接连接符 89">
              <a:extLst>
                <a:ext uri="{FF2B5EF4-FFF2-40B4-BE49-F238E27FC236}">
                  <a16:creationId xmlns:a16="http://schemas.microsoft.com/office/drawing/2014/main" id="{8B01F310-3F66-834C-A42E-3FE3B317BCCA}"/>
                </a:ext>
              </a:extLst>
            </p:cNvPr>
            <p:cNvSpPr/>
            <p:nvPr/>
          </p:nvSpPr>
          <p:spPr>
            <a:xfrm rot="10800000">
              <a:off x="7910027" y="7143631"/>
              <a:ext cx="1303727" cy="51500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94739C2A-A12D-7743-BC46-40B4FE03726D}"/>
                </a:ext>
              </a:extLst>
            </p:cNvPr>
            <p:cNvSpPr/>
            <p:nvPr/>
          </p:nvSpPr>
          <p:spPr>
            <a:xfrm rot="10800000" flipV="1">
              <a:off x="9085378" y="6254546"/>
              <a:ext cx="211107" cy="21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8FECBCB6-6090-1943-8DC1-1CFEE93730BD}"/>
                </a:ext>
              </a:extLst>
            </p:cNvPr>
            <p:cNvSpPr/>
            <p:nvPr/>
          </p:nvSpPr>
          <p:spPr>
            <a:xfrm rot="10800000" flipV="1">
              <a:off x="8822921" y="6387781"/>
              <a:ext cx="251046" cy="25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E0068036-928F-AE4C-A192-5CCB32FEEE87}"/>
                </a:ext>
              </a:extLst>
            </p:cNvPr>
            <p:cNvSpPr/>
            <p:nvPr/>
          </p:nvSpPr>
          <p:spPr>
            <a:xfrm rot="10800000" flipV="1">
              <a:off x="5037261" y="7494652"/>
              <a:ext cx="139788" cy="13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直接连接符 93">
              <a:extLst>
                <a:ext uri="{FF2B5EF4-FFF2-40B4-BE49-F238E27FC236}">
                  <a16:creationId xmlns:a16="http://schemas.microsoft.com/office/drawing/2014/main" id="{89964B70-6118-7B46-95F4-3879A0C1C598}"/>
                </a:ext>
              </a:extLst>
            </p:cNvPr>
            <p:cNvSpPr/>
            <p:nvPr/>
          </p:nvSpPr>
          <p:spPr>
            <a:xfrm rot="10800000" flipV="1">
              <a:off x="5108582" y="6305790"/>
              <a:ext cx="961391" cy="121192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直接连接符 94">
              <a:extLst>
                <a:ext uri="{FF2B5EF4-FFF2-40B4-BE49-F238E27FC236}">
                  <a16:creationId xmlns:a16="http://schemas.microsoft.com/office/drawing/2014/main" id="{643718D3-3042-C740-8DDF-CBFC19F8C48A}"/>
                </a:ext>
              </a:extLst>
            </p:cNvPr>
            <p:cNvSpPr/>
            <p:nvPr/>
          </p:nvSpPr>
          <p:spPr>
            <a:xfrm rot="10800000">
              <a:off x="4703485" y="6054694"/>
              <a:ext cx="407949" cy="145020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02E92953-F463-6048-AF16-2AF33009CD70}"/>
                </a:ext>
              </a:extLst>
            </p:cNvPr>
            <p:cNvSpPr/>
            <p:nvPr/>
          </p:nvSpPr>
          <p:spPr>
            <a:xfrm rot="10800000" flipV="1">
              <a:off x="7553426" y="7822614"/>
              <a:ext cx="62762" cy="6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C9B2C55F-03C7-474D-B0A6-2E7519A8DDC3}"/>
                </a:ext>
              </a:extLst>
            </p:cNvPr>
            <p:cNvSpPr/>
            <p:nvPr/>
          </p:nvSpPr>
          <p:spPr>
            <a:xfrm rot="10800000" flipV="1">
              <a:off x="6791731" y="7855923"/>
              <a:ext cx="62762" cy="6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直接连接符 97">
              <a:extLst>
                <a:ext uri="{FF2B5EF4-FFF2-40B4-BE49-F238E27FC236}">
                  <a16:creationId xmlns:a16="http://schemas.microsoft.com/office/drawing/2014/main" id="{4CAAE91B-73A6-EE47-BB47-F8A10E5D7B17}"/>
                </a:ext>
              </a:extLst>
            </p:cNvPr>
            <p:cNvSpPr/>
            <p:nvPr/>
          </p:nvSpPr>
          <p:spPr>
            <a:xfrm rot="10800000" flipV="1">
              <a:off x="7593366" y="7305049"/>
              <a:ext cx="325219" cy="51756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直接连接符 98">
              <a:extLst>
                <a:ext uri="{FF2B5EF4-FFF2-40B4-BE49-F238E27FC236}">
                  <a16:creationId xmlns:a16="http://schemas.microsoft.com/office/drawing/2014/main" id="{5FD9FD74-1BE1-A942-ABAD-6B142E436B1C}"/>
                </a:ext>
              </a:extLst>
            </p:cNvPr>
            <p:cNvSpPr/>
            <p:nvPr/>
          </p:nvSpPr>
          <p:spPr>
            <a:xfrm rot="10800000" flipV="1">
              <a:off x="6803142" y="7258929"/>
              <a:ext cx="1055534" cy="65848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F11B97A5-D18F-6C46-93B1-36057396C831}"/>
                </a:ext>
              </a:extLst>
            </p:cNvPr>
            <p:cNvSpPr/>
            <p:nvPr/>
          </p:nvSpPr>
          <p:spPr>
            <a:xfrm flipV="1">
              <a:off x="4766246" y="7256368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直接连接符 100">
              <a:extLst>
                <a:ext uri="{FF2B5EF4-FFF2-40B4-BE49-F238E27FC236}">
                  <a16:creationId xmlns:a16="http://schemas.microsoft.com/office/drawing/2014/main" id="{CD442DDA-B24B-7C46-B3EC-B17E0BA85433}"/>
                </a:ext>
              </a:extLst>
            </p:cNvPr>
            <p:cNvSpPr/>
            <p:nvPr/>
          </p:nvSpPr>
          <p:spPr>
            <a:xfrm flipH="1" flipV="1">
              <a:off x="3884731" y="6023948"/>
              <a:ext cx="912895" cy="124266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直接连接符 101">
              <a:extLst>
                <a:ext uri="{FF2B5EF4-FFF2-40B4-BE49-F238E27FC236}">
                  <a16:creationId xmlns:a16="http://schemas.microsoft.com/office/drawing/2014/main" id="{3D1C3333-A44D-F545-8245-0A58D1AF32D8}"/>
                </a:ext>
              </a:extLst>
            </p:cNvPr>
            <p:cNvSpPr/>
            <p:nvPr/>
          </p:nvSpPr>
          <p:spPr>
            <a:xfrm flipV="1">
              <a:off x="729540" y="6100814"/>
              <a:ext cx="199696" cy="61236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E7FA550F-6A7E-8A47-9BEC-34924159C26E}"/>
                </a:ext>
              </a:extLst>
            </p:cNvPr>
            <p:cNvSpPr/>
            <p:nvPr/>
          </p:nvSpPr>
          <p:spPr>
            <a:xfrm flipV="1">
              <a:off x="698160" y="6595320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721" name="组合 23720">
              <a:extLst>
                <a:ext uri="{FF2B5EF4-FFF2-40B4-BE49-F238E27FC236}">
                  <a16:creationId xmlns:a16="http://schemas.microsoft.com/office/drawing/2014/main" id="{DA20A99A-D1F7-41E1-B60E-A4485A637660}"/>
                </a:ext>
              </a:extLst>
            </p:cNvPr>
            <p:cNvGrpSpPr>
              <a:grpSpLocks/>
            </p:cNvGrpSpPr>
            <p:nvPr/>
          </p:nvGrpSpPr>
          <p:grpSpPr bwMode="auto">
            <a:xfrm rot="5652183" flipV="1">
              <a:off x="3961115" y="6269652"/>
              <a:ext cx="667766" cy="599503"/>
              <a:chOff x="6166866" y="6681248"/>
              <a:chExt cx="1440327" cy="1293088"/>
            </a:xfrm>
          </p:grpSpPr>
          <p:sp>
            <p:nvSpPr>
              <p:cNvPr id="110" name="任意多边形: 形状 109">
                <a:extLst>
                  <a:ext uri="{FF2B5EF4-FFF2-40B4-BE49-F238E27FC236}">
                    <a16:creationId xmlns:a16="http://schemas.microsoft.com/office/drawing/2014/main" id="{6A12C40C-6E8C-1346-8B37-F5625EFD0EC6}"/>
                  </a:ext>
                </a:extLst>
              </p:cNvPr>
              <p:cNvSpPr/>
              <p:nvPr/>
            </p:nvSpPr>
            <p:spPr>
              <a:xfrm>
                <a:off x="6166966" y="6684172"/>
                <a:ext cx="298431" cy="301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1" name="任意多边形: 形状 110">
                <a:extLst>
                  <a:ext uri="{FF2B5EF4-FFF2-40B4-BE49-F238E27FC236}">
                    <a16:creationId xmlns:a16="http://schemas.microsoft.com/office/drawing/2014/main" id="{EF5371F3-466A-BA4D-B6BB-5AF2884E7F9C}"/>
                  </a:ext>
                </a:extLst>
              </p:cNvPr>
              <p:cNvSpPr/>
              <p:nvPr/>
            </p:nvSpPr>
            <p:spPr>
              <a:xfrm>
                <a:off x="6565838" y="7031842"/>
                <a:ext cx="453173" cy="455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2" name="任意多边形: 形状 111">
                <a:extLst>
                  <a:ext uri="{FF2B5EF4-FFF2-40B4-BE49-F238E27FC236}">
                    <a16:creationId xmlns:a16="http://schemas.microsoft.com/office/drawing/2014/main" id="{AD58A72E-D56E-7440-8DCA-52962A4AEF62}"/>
                  </a:ext>
                </a:extLst>
              </p:cNvPr>
              <p:cNvSpPr/>
              <p:nvPr/>
            </p:nvSpPr>
            <p:spPr>
              <a:xfrm>
                <a:off x="7095282" y="7454562"/>
                <a:ext cx="525016" cy="52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987F379C-4646-0B44-ABB3-C3AD97A652E5}"/>
                </a:ext>
              </a:extLst>
            </p:cNvPr>
            <p:cNvSpPr/>
            <p:nvPr/>
          </p:nvSpPr>
          <p:spPr>
            <a:xfrm flipV="1">
              <a:off x="1816456" y="7228183"/>
              <a:ext cx="176873" cy="18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06CDF7C2-79C9-B945-976C-938B46346C0B}"/>
                </a:ext>
              </a:extLst>
            </p:cNvPr>
            <p:cNvSpPr/>
            <p:nvPr/>
          </p:nvSpPr>
          <p:spPr>
            <a:xfrm flipV="1">
              <a:off x="1862100" y="6969401"/>
              <a:ext cx="134080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BE12C1AC-B7EC-AF4F-BDB6-6702857B3125}"/>
                </a:ext>
              </a:extLst>
            </p:cNvPr>
            <p:cNvSpPr/>
            <p:nvPr/>
          </p:nvSpPr>
          <p:spPr>
            <a:xfrm flipV="1">
              <a:off x="1822161" y="6695245"/>
              <a:ext cx="176873" cy="18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D735FDCE-4FC6-454E-AAE1-CD7BF56F1674}"/>
                </a:ext>
              </a:extLst>
            </p:cNvPr>
            <p:cNvSpPr/>
            <p:nvPr/>
          </p:nvSpPr>
          <p:spPr>
            <a:xfrm flipV="1">
              <a:off x="1859247" y="6436463"/>
              <a:ext cx="134082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直接连接符 108">
              <a:extLst>
                <a:ext uri="{FF2B5EF4-FFF2-40B4-BE49-F238E27FC236}">
                  <a16:creationId xmlns:a16="http://schemas.microsoft.com/office/drawing/2014/main" id="{6A5CBCEE-EA9A-A74D-999C-31E9BC3F1902}"/>
                </a:ext>
              </a:extLst>
            </p:cNvPr>
            <p:cNvSpPr/>
            <p:nvPr/>
          </p:nvSpPr>
          <p:spPr>
            <a:xfrm flipV="1">
              <a:off x="1907745" y="6054694"/>
              <a:ext cx="0" cy="135796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561" name="组合 23560">
            <a:extLst>
              <a:ext uri="{FF2B5EF4-FFF2-40B4-BE49-F238E27FC236}">
                <a16:creationId xmlns:a16="http://schemas.microsoft.com/office/drawing/2014/main" id="{FFAD4EF7-D289-44EC-BB80-AF7F496F689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988050" y="12611100"/>
            <a:ext cx="6108700" cy="1182688"/>
            <a:chOff x="681043" y="6023948"/>
            <a:chExt cx="10977557" cy="1908841"/>
          </a:xfrm>
        </p:grpSpPr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0C369CDE-80FD-2240-A6DE-8463F7F740CC}"/>
                </a:ext>
              </a:extLst>
            </p:cNvPr>
            <p:cNvSpPr/>
            <p:nvPr/>
          </p:nvSpPr>
          <p:spPr>
            <a:xfrm rot="10800000" flipV="1">
              <a:off x="5040114" y="7504901"/>
              <a:ext cx="131229" cy="13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2817A19E-A825-4641-B9C3-1E6AE2CD0FCB}"/>
                </a:ext>
              </a:extLst>
            </p:cNvPr>
            <p:cNvSpPr/>
            <p:nvPr/>
          </p:nvSpPr>
          <p:spPr>
            <a:xfrm rot="10800000" flipV="1">
              <a:off x="8306564" y="7238432"/>
              <a:ext cx="148345" cy="14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CB231986-40FE-BB44-B48E-9EF7903AB05B}"/>
                </a:ext>
              </a:extLst>
            </p:cNvPr>
            <p:cNvSpPr/>
            <p:nvPr/>
          </p:nvSpPr>
          <p:spPr>
            <a:xfrm rot="10800000" flipV="1">
              <a:off x="11062365" y="6538951"/>
              <a:ext cx="248194" cy="24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AECBA103-BE2E-A345-8FA9-6B8C604283EF}"/>
                </a:ext>
              </a:extLst>
            </p:cNvPr>
            <p:cNvSpPr/>
            <p:nvPr/>
          </p:nvSpPr>
          <p:spPr>
            <a:xfrm rot="10800000" flipV="1">
              <a:off x="7798767" y="7010396"/>
              <a:ext cx="330924" cy="33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直接连接符 117">
              <a:extLst>
                <a:ext uri="{FF2B5EF4-FFF2-40B4-BE49-F238E27FC236}">
                  <a16:creationId xmlns:a16="http://schemas.microsoft.com/office/drawing/2014/main" id="{7B3093B6-9ABC-0C44-985C-537250FADAFC}"/>
                </a:ext>
              </a:extLst>
            </p:cNvPr>
            <p:cNvSpPr/>
            <p:nvPr/>
          </p:nvSpPr>
          <p:spPr>
            <a:xfrm rot="10800000" flipH="1">
              <a:off x="11224975" y="6054694"/>
              <a:ext cx="450742" cy="56368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直接连接符 118">
              <a:extLst>
                <a:ext uri="{FF2B5EF4-FFF2-40B4-BE49-F238E27FC236}">
                  <a16:creationId xmlns:a16="http://schemas.microsoft.com/office/drawing/2014/main" id="{D8467370-D488-854C-9F39-A29AD736E504}"/>
                </a:ext>
              </a:extLst>
            </p:cNvPr>
            <p:cNvSpPr/>
            <p:nvPr/>
          </p:nvSpPr>
          <p:spPr>
            <a:xfrm rot="10800000" flipH="1">
              <a:off x="8095458" y="6023948"/>
              <a:ext cx="1623242" cy="106843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9BD48108-686C-2840-AD3E-A8E02770C943}"/>
                </a:ext>
              </a:extLst>
            </p:cNvPr>
            <p:cNvSpPr/>
            <p:nvPr/>
          </p:nvSpPr>
          <p:spPr>
            <a:xfrm rot="10800000" flipV="1">
              <a:off x="9148140" y="7558708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A3BBA77D-09C7-A148-955D-59254A985FE0}"/>
                </a:ext>
              </a:extLst>
            </p:cNvPr>
            <p:cNvSpPr/>
            <p:nvPr/>
          </p:nvSpPr>
          <p:spPr>
            <a:xfrm rot="10800000" flipV="1">
              <a:off x="9404892" y="6121312"/>
              <a:ext cx="139786" cy="1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2ACD207D-11F4-914D-9C27-CB70A85B12D7}"/>
                </a:ext>
              </a:extLst>
            </p:cNvPr>
            <p:cNvSpPr/>
            <p:nvPr/>
          </p:nvSpPr>
          <p:spPr>
            <a:xfrm rot="10800000" flipV="1">
              <a:off x="5972978" y="6269919"/>
              <a:ext cx="156905" cy="15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直接连接符 122">
              <a:extLst>
                <a:ext uri="{FF2B5EF4-FFF2-40B4-BE49-F238E27FC236}">
                  <a16:creationId xmlns:a16="http://schemas.microsoft.com/office/drawing/2014/main" id="{EA00C326-6272-C24F-95DB-2A7BAE906070}"/>
                </a:ext>
              </a:extLst>
            </p:cNvPr>
            <p:cNvSpPr/>
            <p:nvPr/>
          </p:nvSpPr>
          <p:spPr>
            <a:xfrm rot="10800000" flipH="1" flipV="1">
              <a:off x="5981537" y="6318602"/>
              <a:ext cx="2019779" cy="85065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直接连接符 123">
              <a:extLst>
                <a:ext uri="{FF2B5EF4-FFF2-40B4-BE49-F238E27FC236}">
                  <a16:creationId xmlns:a16="http://schemas.microsoft.com/office/drawing/2014/main" id="{60B9F316-C8E6-B142-B2FB-9FD3D107266E}"/>
                </a:ext>
              </a:extLst>
            </p:cNvPr>
            <p:cNvSpPr/>
            <p:nvPr/>
          </p:nvSpPr>
          <p:spPr>
            <a:xfrm rot="10800000" flipH="1" flipV="1">
              <a:off x="7139772" y="6026511"/>
              <a:ext cx="870102" cy="118373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直接连接符 124">
              <a:extLst>
                <a:ext uri="{FF2B5EF4-FFF2-40B4-BE49-F238E27FC236}">
                  <a16:creationId xmlns:a16="http://schemas.microsoft.com/office/drawing/2014/main" id="{F2E9308A-6811-1040-90DE-9FEDC24A2C34}"/>
                </a:ext>
              </a:extLst>
            </p:cNvPr>
            <p:cNvSpPr/>
            <p:nvPr/>
          </p:nvSpPr>
          <p:spPr>
            <a:xfrm rot="10800000" flipH="1" flipV="1">
              <a:off x="6808848" y="6026511"/>
              <a:ext cx="1066946" cy="106587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直接连接符 125">
              <a:extLst>
                <a:ext uri="{FF2B5EF4-FFF2-40B4-BE49-F238E27FC236}">
                  <a16:creationId xmlns:a16="http://schemas.microsoft.com/office/drawing/2014/main" id="{9B2304EE-2571-B940-97E5-D4734DA0CFD2}"/>
                </a:ext>
              </a:extLst>
            </p:cNvPr>
            <p:cNvSpPr/>
            <p:nvPr/>
          </p:nvSpPr>
          <p:spPr>
            <a:xfrm rot="10800000" flipH="1" flipV="1">
              <a:off x="6483629" y="6121312"/>
              <a:ext cx="1526245" cy="109406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直接连接符 126">
              <a:extLst>
                <a:ext uri="{FF2B5EF4-FFF2-40B4-BE49-F238E27FC236}">
                  <a16:creationId xmlns:a16="http://schemas.microsoft.com/office/drawing/2014/main" id="{FC6D83C6-3606-5747-BD38-009395ED12A6}"/>
                </a:ext>
              </a:extLst>
            </p:cNvPr>
            <p:cNvSpPr/>
            <p:nvPr/>
          </p:nvSpPr>
          <p:spPr>
            <a:xfrm rot="10800000">
              <a:off x="7927144" y="7143631"/>
              <a:ext cx="1303727" cy="51500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2E7A6517-DD9B-4F44-9F80-A09B179F8A08}"/>
                </a:ext>
              </a:extLst>
            </p:cNvPr>
            <p:cNvSpPr/>
            <p:nvPr/>
          </p:nvSpPr>
          <p:spPr>
            <a:xfrm rot="10800000" flipV="1">
              <a:off x="9102495" y="6254546"/>
              <a:ext cx="211107" cy="21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7692EB90-F936-3D4B-8DE6-7EAE6B9B85D3}"/>
                </a:ext>
              </a:extLst>
            </p:cNvPr>
            <p:cNvSpPr/>
            <p:nvPr/>
          </p:nvSpPr>
          <p:spPr>
            <a:xfrm rot="10800000" flipV="1">
              <a:off x="8840038" y="6387781"/>
              <a:ext cx="251046" cy="25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F441387B-6C43-2A4A-9BEA-72824CE23539}"/>
                </a:ext>
              </a:extLst>
            </p:cNvPr>
            <p:cNvSpPr/>
            <p:nvPr/>
          </p:nvSpPr>
          <p:spPr>
            <a:xfrm rot="10800000" flipV="1">
              <a:off x="5054378" y="7494652"/>
              <a:ext cx="139788" cy="13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直接连接符 130">
              <a:extLst>
                <a:ext uri="{FF2B5EF4-FFF2-40B4-BE49-F238E27FC236}">
                  <a16:creationId xmlns:a16="http://schemas.microsoft.com/office/drawing/2014/main" id="{1B9787C4-9F37-A64F-B841-458B97E2A6E6}"/>
                </a:ext>
              </a:extLst>
            </p:cNvPr>
            <p:cNvSpPr/>
            <p:nvPr/>
          </p:nvSpPr>
          <p:spPr>
            <a:xfrm rot="10800000" flipV="1">
              <a:off x="5125698" y="6305790"/>
              <a:ext cx="961391" cy="121192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直接连接符 131">
              <a:extLst>
                <a:ext uri="{FF2B5EF4-FFF2-40B4-BE49-F238E27FC236}">
                  <a16:creationId xmlns:a16="http://schemas.microsoft.com/office/drawing/2014/main" id="{EC37B12F-8768-EA41-8450-9268429AD18D}"/>
                </a:ext>
              </a:extLst>
            </p:cNvPr>
            <p:cNvSpPr/>
            <p:nvPr/>
          </p:nvSpPr>
          <p:spPr>
            <a:xfrm rot="10800000">
              <a:off x="4720601" y="6054694"/>
              <a:ext cx="407949" cy="145020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12858C4A-3A1F-2B4A-A03F-E5C417051F69}"/>
                </a:ext>
              </a:extLst>
            </p:cNvPr>
            <p:cNvSpPr/>
            <p:nvPr/>
          </p:nvSpPr>
          <p:spPr>
            <a:xfrm rot="10800000" flipV="1">
              <a:off x="7570543" y="7822614"/>
              <a:ext cx="62762" cy="6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00EF888E-D812-2540-8A7D-AECC485869AD}"/>
                </a:ext>
              </a:extLst>
            </p:cNvPr>
            <p:cNvSpPr/>
            <p:nvPr/>
          </p:nvSpPr>
          <p:spPr>
            <a:xfrm rot="10800000" flipV="1">
              <a:off x="6808848" y="7855923"/>
              <a:ext cx="62762" cy="6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直接连接符 134">
              <a:extLst>
                <a:ext uri="{FF2B5EF4-FFF2-40B4-BE49-F238E27FC236}">
                  <a16:creationId xmlns:a16="http://schemas.microsoft.com/office/drawing/2014/main" id="{805C0D81-98B4-6346-BB52-8B458CC3B6A9}"/>
                </a:ext>
              </a:extLst>
            </p:cNvPr>
            <p:cNvSpPr/>
            <p:nvPr/>
          </p:nvSpPr>
          <p:spPr>
            <a:xfrm rot="10800000" flipV="1">
              <a:off x="7610482" y="7305049"/>
              <a:ext cx="325219" cy="51756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直接连接符 135">
              <a:extLst>
                <a:ext uri="{FF2B5EF4-FFF2-40B4-BE49-F238E27FC236}">
                  <a16:creationId xmlns:a16="http://schemas.microsoft.com/office/drawing/2014/main" id="{B5BDDA53-4864-6E4A-971F-64AE879BA7C6}"/>
                </a:ext>
              </a:extLst>
            </p:cNvPr>
            <p:cNvSpPr/>
            <p:nvPr/>
          </p:nvSpPr>
          <p:spPr>
            <a:xfrm rot="10800000" flipV="1">
              <a:off x="6820259" y="7258929"/>
              <a:ext cx="1055534" cy="65848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3EDD8D45-DC14-B64D-8DED-7F2EC016072F}"/>
                </a:ext>
              </a:extLst>
            </p:cNvPr>
            <p:cNvSpPr/>
            <p:nvPr/>
          </p:nvSpPr>
          <p:spPr>
            <a:xfrm flipV="1">
              <a:off x="4783363" y="7256368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直接连接符 137">
              <a:extLst>
                <a:ext uri="{FF2B5EF4-FFF2-40B4-BE49-F238E27FC236}">
                  <a16:creationId xmlns:a16="http://schemas.microsoft.com/office/drawing/2014/main" id="{6FBC93C8-B686-934D-81CF-6ECA354988F8}"/>
                </a:ext>
              </a:extLst>
            </p:cNvPr>
            <p:cNvSpPr/>
            <p:nvPr/>
          </p:nvSpPr>
          <p:spPr>
            <a:xfrm flipH="1" flipV="1">
              <a:off x="3901848" y="6023948"/>
              <a:ext cx="912895" cy="124266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直接连接符 138">
              <a:extLst>
                <a:ext uri="{FF2B5EF4-FFF2-40B4-BE49-F238E27FC236}">
                  <a16:creationId xmlns:a16="http://schemas.microsoft.com/office/drawing/2014/main" id="{BE669EDD-DAD5-074B-8EBB-18E0CE062CCB}"/>
                </a:ext>
              </a:extLst>
            </p:cNvPr>
            <p:cNvSpPr/>
            <p:nvPr/>
          </p:nvSpPr>
          <p:spPr>
            <a:xfrm flipV="1">
              <a:off x="746656" y="6100814"/>
              <a:ext cx="199696" cy="61236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5DEF30EB-089C-5941-9C09-3D7207BE8799}"/>
                </a:ext>
              </a:extLst>
            </p:cNvPr>
            <p:cNvSpPr/>
            <p:nvPr/>
          </p:nvSpPr>
          <p:spPr>
            <a:xfrm flipV="1">
              <a:off x="715277" y="6595320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685" name="组合 23684">
              <a:extLst>
                <a:ext uri="{FF2B5EF4-FFF2-40B4-BE49-F238E27FC236}">
                  <a16:creationId xmlns:a16="http://schemas.microsoft.com/office/drawing/2014/main" id="{0778A078-3C83-49BF-8E0E-864652BE8238}"/>
                </a:ext>
              </a:extLst>
            </p:cNvPr>
            <p:cNvGrpSpPr>
              <a:grpSpLocks/>
            </p:cNvGrpSpPr>
            <p:nvPr/>
          </p:nvGrpSpPr>
          <p:grpSpPr bwMode="auto">
            <a:xfrm rot="5652183" flipV="1">
              <a:off x="3961115" y="6269652"/>
              <a:ext cx="667766" cy="599503"/>
              <a:chOff x="6166866" y="6681248"/>
              <a:chExt cx="1440327" cy="1293088"/>
            </a:xfrm>
          </p:grpSpPr>
          <p:sp>
            <p:nvSpPr>
              <p:cNvPr id="147" name="任意多边形: 形状 146">
                <a:extLst>
                  <a:ext uri="{FF2B5EF4-FFF2-40B4-BE49-F238E27FC236}">
                    <a16:creationId xmlns:a16="http://schemas.microsoft.com/office/drawing/2014/main" id="{44896367-193F-844C-9EBD-D18F8EC7E1FF}"/>
                  </a:ext>
                </a:extLst>
              </p:cNvPr>
              <p:cNvSpPr/>
              <p:nvPr/>
            </p:nvSpPr>
            <p:spPr>
              <a:xfrm>
                <a:off x="6164536" y="6720993"/>
                <a:ext cx="298431" cy="301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任意多边形: 形状 147">
                <a:extLst>
                  <a:ext uri="{FF2B5EF4-FFF2-40B4-BE49-F238E27FC236}">
                    <a16:creationId xmlns:a16="http://schemas.microsoft.com/office/drawing/2014/main" id="{5B6AE92B-FDC4-884B-BEE1-59BB1E232824}"/>
                  </a:ext>
                </a:extLst>
              </p:cNvPr>
              <p:cNvSpPr/>
              <p:nvPr/>
            </p:nvSpPr>
            <p:spPr>
              <a:xfrm>
                <a:off x="6568921" y="7069114"/>
                <a:ext cx="453173" cy="455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任意多边形: 形状 148">
                <a:extLst>
                  <a:ext uri="{FF2B5EF4-FFF2-40B4-BE49-F238E27FC236}">
                    <a16:creationId xmlns:a16="http://schemas.microsoft.com/office/drawing/2014/main" id="{EB443D47-7240-5E49-9615-4395724AE162}"/>
                  </a:ext>
                </a:extLst>
              </p:cNvPr>
              <p:cNvSpPr/>
              <p:nvPr/>
            </p:nvSpPr>
            <p:spPr>
              <a:xfrm>
                <a:off x="7066106" y="7470480"/>
                <a:ext cx="519491" cy="541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259A6F6F-65B5-3D43-98FE-3E44D2F1D4AF}"/>
                </a:ext>
              </a:extLst>
            </p:cNvPr>
            <p:cNvSpPr/>
            <p:nvPr/>
          </p:nvSpPr>
          <p:spPr>
            <a:xfrm flipV="1">
              <a:off x="1833572" y="7228183"/>
              <a:ext cx="176873" cy="18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68706DDC-68F3-B84E-9960-69D28CF33A49}"/>
                </a:ext>
              </a:extLst>
            </p:cNvPr>
            <p:cNvSpPr/>
            <p:nvPr/>
          </p:nvSpPr>
          <p:spPr>
            <a:xfrm flipV="1">
              <a:off x="1879217" y="6969401"/>
              <a:ext cx="134080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62FF6F53-AEAB-6E46-8922-88D4C2A53269}"/>
                </a:ext>
              </a:extLst>
            </p:cNvPr>
            <p:cNvSpPr/>
            <p:nvPr/>
          </p:nvSpPr>
          <p:spPr>
            <a:xfrm flipV="1">
              <a:off x="1839278" y="6695245"/>
              <a:ext cx="176873" cy="18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8E9252C7-8CD6-C04E-A036-24527C1F6114}"/>
                </a:ext>
              </a:extLst>
            </p:cNvPr>
            <p:cNvSpPr/>
            <p:nvPr/>
          </p:nvSpPr>
          <p:spPr>
            <a:xfrm flipV="1">
              <a:off x="1876363" y="6436463"/>
              <a:ext cx="134082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直接连接符 145">
              <a:extLst>
                <a:ext uri="{FF2B5EF4-FFF2-40B4-BE49-F238E27FC236}">
                  <a16:creationId xmlns:a16="http://schemas.microsoft.com/office/drawing/2014/main" id="{7CE9F58F-936D-D042-8199-CB6A618A4506}"/>
                </a:ext>
              </a:extLst>
            </p:cNvPr>
            <p:cNvSpPr/>
            <p:nvPr/>
          </p:nvSpPr>
          <p:spPr>
            <a:xfrm flipV="1">
              <a:off x="1924862" y="6054694"/>
              <a:ext cx="0" cy="135796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562" name="组合 23561">
            <a:extLst>
              <a:ext uri="{FF2B5EF4-FFF2-40B4-BE49-F238E27FC236}">
                <a16:creationId xmlns:a16="http://schemas.microsoft.com/office/drawing/2014/main" id="{C7EBDE4D-1B27-476F-8859-8913EC4BD3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976100" y="12611100"/>
            <a:ext cx="6108700" cy="1182688"/>
            <a:chOff x="681043" y="6023948"/>
            <a:chExt cx="10977557" cy="1908841"/>
          </a:xfrm>
        </p:grpSpPr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C4BE0C51-7FC8-0744-9785-28BC9032A435}"/>
                </a:ext>
              </a:extLst>
            </p:cNvPr>
            <p:cNvSpPr/>
            <p:nvPr/>
          </p:nvSpPr>
          <p:spPr>
            <a:xfrm rot="10800000" flipV="1">
              <a:off x="5040114" y="7504901"/>
              <a:ext cx="131229" cy="13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5E4143C7-6170-5849-80F1-E2453EC46F1E}"/>
                </a:ext>
              </a:extLst>
            </p:cNvPr>
            <p:cNvSpPr/>
            <p:nvPr/>
          </p:nvSpPr>
          <p:spPr>
            <a:xfrm rot="10800000" flipV="1">
              <a:off x="8306564" y="7238432"/>
              <a:ext cx="148345" cy="14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F7E333C3-6442-0440-AF90-1A6F89990034}"/>
                </a:ext>
              </a:extLst>
            </p:cNvPr>
            <p:cNvSpPr/>
            <p:nvPr/>
          </p:nvSpPr>
          <p:spPr>
            <a:xfrm rot="10800000" flipV="1">
              <a:off x="11062365" y="6538951"/>
              <a:ext cx="248194" cy="24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045A4612-DDBB-704C-9183-1E09F3E00654}"/>
                </a:ext>
              </a:extLst>
            </p:cNvPr>
            <p:cNvSpPr/>
            <p:nvPr/>
          </p:nvSpPr>
          <p:spPr>
            <a:xfrm rot="10800000" flipV="1">
              <a:off x="7798767" y="7010396"/>
              <a:ext cx="330924" cy="33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直接连接符 154">
              <a:extLst>
                <a:ext uri="{FF2B5EF4-FFF2-40B4-BE49-F238E27FC236}">
                  <a16:creationId xmlns:a16="http://schemas.microsoft.com/office/drawing/2014/main" id="{7132CC1F-1398-C84C-94F2-D1849B89F471}"/>
                </a:ext>
              </a:extLst>
            </p:cNvPr>
            <p:cNvSpPr/>
            <p:nvPr/>
          </p:nvSpPr>
          <p:spPr>
            <a:xfrm rot="10800000" flipH="1">
              <a:off x="11224975" y="6054694"/>
              <a:ext cx="450742" cy="56368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直接连接符 155">
              <a:extLst>
                <a:ext uri="{FF2B5EF4-FFF2-40B4-BE49-F238E27FC236}">
                  <a16:creationId xmlns:a16="http://schemas.microsoft.com/office/drawing/2014/main" id="{ADFDB35E-698A-594F-85DF-B7F2CFCFB833}"/>
                </a:ext>
              </a:extLst>
            </p:cNvPr>
            <p:cNvSpPr/>
            <p:nvPr/>
          </p:nvSpPr>
          <p:spPr>
            <a:xfrm rot="10800000" flipH="1">
              <a:off x="8095458" y="6023948"/>
              <a:ext cx="1623242" cy="106843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A0D33553-6CD4-1648-84E0-013CA77664C5}"/>
                </a:ext>
              </a:extLst>
            </p:cNvPr>
            <p:cNvSpPr/>
            <p:nvPr/>
          </p:nvSpPr>
          <p:spPr>
            <a:xfrm rot="10800000" flipV="1">
              <a:off x="9148140" y="7558708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DA405CD8-51F5-BA4C-8DC2-378D5805C34B}"/>
                </a:ext>
              </a:extLst>
            </p:cNvPr>
            <p:cNvSpPr/>
            <p:nvPr/>
          </p:nvSpPr>
          <p:spPr>
            <a:xfrm rot="10800000" flipV="1">
              <a:off x="9404892" y="6121312"/>
              <a:ext cx="139786" cy="1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5B0B8FB4-E895-D745-98D3-DBE7BCE9337B}"/>
                </a:ext>
              </a:extLst>
            </p:cNvPr>
            <p:cNvSpPr/>
            <p:nvPr/>
          </p:nvSpPr>
          <p:spPr>
            <a:xfrm rot="10800000" flipV="1">
              <a:off x="5972978" y="6269919"/>
              <a:ext cx="156905" cy="15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直接连接符 159">
              <a:extLst>
                <a:ext uri="{FF2B5EF4-FFF2-40B4-BE49-F238E27FC236}">
                  <a16:creationId xmlns:a16="http://schemas.microsoft.com/office/drawing/2014/main" id="{A80CF811-AD51-EE4F-8DB3-51D34828E7B5}"/>
                </a:ext>
              </a:extLst>
            </p:cNvPr>
            <p:cNvSpPr/>
            <p:nvPr/>
          </p:nvSpPr>
          <p:spPr>
            <a:xfrm rot="10800000" flipH="1" flipV="1">
              <a:off x="5981537" y="6318602"/>
              <a:ext cx="2019779" cy="85065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直接连接符 160">
              <a:extLst>
                <a:ext uri="{FF2B5EF4-FFF2-40B4-BE49-F238E27FC236}">
                  <a16:creationId xmlns:a16="http://schemas.microsoft.com/office/drawing/2014/main" id="{351FFB8E-B5C7-B34C-BA8E-7DECF4BC044C}"/>
                </a:ext>
              </a:extLst>
            </p:cNvPr>
            <p:cNvSpPr/>
            <p:nvPr/>
          </p:nvSpPr>
          <p:spPr>
            <a:xfrm rot="10800000" flipH="1" flipV="1">
              <a:off x="7139772" y="6026511"/>
              <a:ext cx="870102" cy="118373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直接连接符 161">
              <a:extLst>
                <a:ext uri="{FF2B5EF4-FFF2-40B4-BE49-F238E27FC236}">
                  <a16:creationId xmlns:a16="http://schemas.microsoft.com/office/drawing/2014/main" id="{4E1C281E-5E35-FB4F-BC77-610CF2B013F9}"/>
                </a:ext>
              </a:extLst>
            </p:cNvPr>
            <p:cNvSpPr/>
            <p:nvPr/>
          </p:nvSpPr>
          <p:spPr>
            <a:xfrm rot="10800000" flipH="1" flipV="1">
              <a:off x="6808848" y="6026511"/>
              <a:ext cx="1066946" cy="106587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直接连接符 162">
              <a:extLst>
                <a:ext uri="{FF2B5EF4-FFF2-40B4-BE49-F238E27FC236}">
                  <a16:creationId xmlns:a16="http://schemas.microsoft.com/office/drawing/2014/main" id="{69E95A54-3DC7-1344-8465-5B8C9794E947}"/>
                </a:ext>
              </a:extLst>
            </p:cNvPr>
            <p:cNvSpPr/>
            <p:nvPr/>
          </p:nvSpPr>
          <p:spPr>
            <a:xfrm rot="10800000" flipH="1" flipV="1">
              <a:off x="6483629" y="6121312"/>
              <a:ext cx="1526245" cy="109406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直接连接符 163">
              <a:extLst>
                <a:ext uri="{FF2B5EF4-FFF2-40B4-BE49-F238E27FC236}">
                  <a16:creationId xmlns:a16="http://schemas.microsoft.com/office/drawing/2014/main" id="{AAD9DA1B-4B35-684E-92DF-A1F04E6ADD7C}"/>
                </a:ext>
              </a:extLst>
            </p:cNvPr>
            <p:cNvSpPr/>
            <p:nvPr/>
          </p:nvSpPr>
          <p:spPr>
            <a:xfrm rot="10800000">
              <a:off x="7927144" y="7143631"/>
              <a:ext cx="1303727" cy="51500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67F1E2A7-4E0D-AF4B-B898-CD159ABF4DA5}"/>
                </a:ext>
              </a:extLst>
            </p:cNvPr>
            <p:cNvSpPr/>
            <p:nvPr/>
          </p:nvSpPr>
          <p:spPr>
            <a:xfrm rot="10800000" flipV="1">
              <a:off x="9102495" y="6254546"/>
              <a:ext cx="211107" cy="21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A8F523FD-907B-8F49-AD6A-1210FA96CAF3}"/>
                </a:ext>
              </a:extLst>
            </p:cNvPr>
            <p:cNvSpPr/>
            <p:nvPr/>
          </p:nvSpPr>
          <p:spPr>
            <a:xfrm rot="10800000" flipV="1">
              <a:off x="8840038" y="6387781"/>
              <a:ext cx="251046" cy="25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87EE1218-987A-4E42-8EF8-7F3D945B242D}"/>
                </a:ext>
              </a:extLst>
            </p:cNvPr>
            <p:cNvSpPr/>
            <p:nvPr/>
          </p:nvSpPr>
          <p:spPr>
            <a:xfrm rot="10800000" flipV="1">
              <a:off x="5054378" y="7494652"/>
              <a:ext cx="139788" cy="13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直接连接符 167">
              <a:extLst>
                <a:ext uri="{FF2B5EF4-FFF2-40B4-BE49-F238E27FC236}">
                  <a16:creationId xmlns:a16="http://schemas.microsoft.com/office/drawing/2014/main" id="{81E79B82-7187-B041-9E5B-5F57C33C81B4}"/>
                </a:ext>
              </a:extLst>
            </p:cNvPr>
            <p:cNvSpPr/>
            <p:nvPr/>
          </p:nvSpPr>
          <p:spPr>
            <a:xfrm rot="10800000" flipV="1">
              <a:off x="5125698" y="6305790"/>
              <a:ext cx="961391" cy="121192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直接连接符 168">
              <a:extLst>
                <a:ext uri="{FF2B5EF4-FFF2-40B4-BE49-F238E27FC236}">
                  <a16:creationId xmlns:a16="http://schemas.microsoft.com/office/drawing/2014/main" id="{D65396A7-54D6-4040-8B68-33FFA1321621}"/>
                </a:ext>
              </a:extLst>
            </p:cNvPr>
            <p:cNvSpPr/>
            <p:nvPr/>
          </p:nvSpPr>
          <p:spPr>
            <a:xfrm rot="10800000">
              <a:off x="4720601" y="6054694"/>
              <a:ext cx="407949" cy="145020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E302207E-B068-994C-823F-8EB6EA7569AC}"/>
                </a:ext>
              </a:extLst>
            </p:cNvPr>
            <p:cNvSpPr/>
            <p:nvPr/>
          </p:nvSpPr>
          <p:spPr>
            <a:xfrm rot="10800000" flipV="1">
              <a:off x="7570543" y="7822614"/>
              <a:ext cx="62762" cy="6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E155A67B-3004-AF46-A264-D8C57F217C05}"/>
                </a:ext>
              </a:extLst>
            </p:cNvPr>
            <p:cNvSpPr/>
            <p:nvPr/>
          </p:nvSpPr>
          <p:spPr>
            <a:xfrm rot="10800000" flipV="1">
              <a:off x="6808848" y="7855923"/>
              <a:ext cx="62762" cy="6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直接连接符 171">
              <a:extLst>
                <a:ext uri="{FF2B5EF4-FFF2-40B4-BE49-F238E27FC236}">
                  <a16:creationId xmlns:a16="http://schemas.microsoft.com/office/drawing/2014/main" id="{9CC4C14C-9D2E-EB4A-8BA3-404E73CE7EC4}"/>
                </a:ext>
              </a:extLst>
            </p:cNvPr>
            <p:cNvSpPr/>
            <p:nvPr/>
          </p:nvSpPr>
          <p:spPr>
            <a:xfrm rot="10800000" flipV="1">
              <a:off x="7610482" y="7305049"/>
              <a:ext cx="325219" cy="51756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直接连接符 172">
              <a:extLst>
                <a:ext uri="{FF2B5EF4-FFF2-40B4-BE49-F238E27FC236}">
                  <a16:creationId xmlns:a16="http://schemas.microsoft.com/office/drawing/2014/main" id="{D4767527-262E-EB49-AFF4-19145EB6B2CC}"/>
                </a:ext>
              </a:extLst>
            </p:cNvPr>
            <p:cNvSpPr/>
            <p:nvPr/>
          </p:nvSpPr>
          <p:spPr>
            <a:xfrm rot="10800000" flipV="1">
              <a:off x="6820259" y="7258929"/>
              <a:ext cx="1055534" cy="65848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B32B51D0-F577-D14D-AD80-D26075300D1C}"/>
                </a:ext>
              </a:extLst>
            </p:cNvPr>
            <p:cNvSpPr/>
            <p:nvPr/>
          </p:nvSpPr>
          <p:spPr>
            <a:xfrm flipV="1">
              <a:off x="4783363" y="7256368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直接连接符 174">
              <a:extLst>
                <a:ext uri="{FF2B5EF4-FFF2-40B4-BE49-F238E27FC236}">
                  <a16:creationId xmlns:a16="http://schemas.microsoft.com/office/drawing/2014/main" id="{7F0BE479-F7BF-AB43-9CB0-0CF1558134AC}"/>
                </a:ext>
              </a:extLst>
            </p:cNvPr>
            <p:cNvSpPr/>
            <p:nvPr/>
          </p:nvSpPr>
          <p:spPr>
            <a:xfrm flipH="1" flipV="1">
              <a:off x="3901848" y="6023948"/>
              <a:ext cx="912895" cy="124266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直接连接符 175">
              <a:extLst>
                <a:ext uri="{FF2B5EF4-FFF2-40B4-BE49-F238E27FC236}">
                  <a16:creationId xmlns:a16="http://schemas.microsoft.com/office/drawing/2014/main" id="{BAF8618E-6AA5-A840-9E1B-7161BE8259CB}"/>
                </a:ext>
              </a:extLst>
            </p:cNvPr>
            <p:cNvSpPr/>
            <p:nvPr/>
          </p:nvSpPr>
          <p:spPr>
            <a:xfrm flipV="1">
              <a:off x="729540" y="6100814"/>
              <a:ext cx="199696" cy="61236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1A0F355E-74A7-E34F-8628-C5B8BA037EFF}"/>
                </a:ext>
              </a:extLst>
            </p:cNvPr>
            <p:cNvSpPr/>
            <p:nvPr/>
          </p:nvSpPr>
          <p:spPr>
            <a:xfrm flipV="1">
              <a:off x="698160" y="6595320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649" name="组合 23648">
              <a:extLst>
                <a:ext uri="{FF2B5EF4-FFF2-40B4-BE49-F238E27FC236}">
                  <a16:creationId xmlns:a16="http://schemas.microsoft.com/office/drawing/2014/main" id="{B8936A63-087E-432A-A2DE-797A8EF90CC6}"/>
                </a:ext>
              </a:extLst>
            </p:cNvPr>
            <p:cNvGrpSpPr>
              <a:grpSpLocks/>
            </p:cNvGrpSpPr>
            <p:nvPr/>
          </p:nvGrpSpPr>
          <p:grpSpPr bwMode="auto">
            <a:xfrm rot="5652183" flipV="1">
              <a:off x="3961115" y="6269652"/>
              <a:ext cx="667766" cy="599503"/>
              <a:chOff x="6166866" y="6681248"/>
              <a:chExt cx="1440327" cy="1293088"/>
            </a:xfrm>
          </p:grpSpPr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6B380789-55E8-E549-80E8-4DD24A0C0A6A}"/>
                  </a:ext>
                </a:extLst>
              </p:cNvPr>
              <p:cNvSpPr/>
              <p:nvPr/>
            </p:nvSpPr>
            <p:spPr>
              <a:xfrm>
                <a:off x="6164536" y="6720993"/>
                <a:ext cx="298431" cy="301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CE2F3DB8-482A-4041-946E-D08AA53F4E0A}"/>
                  </a:ext>
                </a:extLst>
              </p:cNvPr>
              <p:cNvSpPr/>
              <p:nvPr/>
            </p:nvSpPr>
            <p:spPr>
              <a:xfrm>
                <a:off x="6568921" y="7069114"/>
                <a:ext cx="453173" cy="455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B0D3C7AA-3B67-CB4C-83AF-2638B90278F5}"/>
                  </a:ext>
                </a:extLst>
              </p:cNvPr>
              <p:cNvSpPr/>
              <p:nvPr/>
            </p:nvSpPr>
            <p:spPr>
              <a:xfrm>
                <a:off x="7066106" y="7470480"/>
                <a:ext cx="519491" cy="541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4EB04D51-77BF-8D45-A52F-F7EBA593EADE}"/>
                </a:ext>
              </a:extLst>
            </p:cNvPr>
            <p:cNvSpPr/>
            <p:nvPr/>
          </p:nvSpPr>
          <p:spPr>
            <a:xfrm flipV="1">
              <a:off x="1816456" y="7228183"/>
              <a:ext cx="176873" cy="18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5414B3E3-E8B3-EE44-AE00-70309A0A6C94}"/>
                </a:ext>
              </a:extLst>
            </p:cNvPr>
            <p:cNvSpPr/>
            <p:nvPr/>
          </p:nvSpPr>
          <p:spPr>
            <a:xfrm flipV="1">
              <a:off x="1862100" y="6969401"/>
              <a:ext cx="134080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9534255E-1551-F847-9CA0-7AFA50EF52DE}"/>
                </a:ext>
              </a:extLst>
            </p:cNvPr>
            <p:cNvSpPr/>
            <p:nvPr/>
          </p:nvSpPr>
          <p:spPr>
            <a:xfrm flipV="1">
              <a:off x="1822161" y="6695245"/>
              <a:ext cx="176873" cy="18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CB323180-E509-E048-96EA-E78B53E8D6F5}"/>
                </a:ext>
              </a:extLst>
            </p:cNvPr>
            <p:cNvSpPr/>
            <p:nvPr/>
          </p:nvSpPr>
          <p:spPr>
            <a:xfrm flipV="1">
              <a:off x="1859247" y="6436463"/>
              <a:ext cx="134082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直接连接符 182">
              <a:extLst>
                <a:ext uri="{FF2B5EF4-FFF2-40B4-BE49-F238E27FC236}">
                  <a16:creationId xmlns:a16="http://schemas.microsoft.com/office/drawing/2014/main" id="{B18D5C0F-6088-9E4B-96D4-3C709CB07A98}"/>
                </a:ext>
              </a:extLst>
            </p:cNvPr>
            <p:cNvSpPr/>
            <p:nvPr/>
          </p:nvSpPr>
          <p:spPr>
            <a:xfrm flipV="1">
              <a:off x="1907745" y="6054694"/>
              <a:ext cx="0" cy="135796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563" name="组合 23562">
            <a:extLst>
              <a:ext uri="{FF2B5EF4-FFF2-40B4-BE49-F238E27FC236}">
                <a16:creationId xmlns:a16="http://schemas.microsoft.com/office/drawing/2014/main" id="{0E488AF5-B514-4033-B9A5-99FC84189B8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7418050" y="12611100"/>
            <a:ext cx="6108700" cy="1182688"/>
            <a:chOff x="681043" y="6023948"/>
            <a:chExt cx="10977557" cy="1908841"/>
          </a:xfrm>
        </p:grpSpPr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FCD7E63D-DDE5-6840-A1F5-E6D744395F79}"/>
                </a:ext>
              </a:extLst>
            </p:cNvPr>
            <p:cNvSpPr/>
            <p:nvPr/>
          </p:nvSpPr>
          <p:spPr>
            <a:xfrm rot="10800000" flipV="1">
              <a:off x="5040114" y="7504901"/>
              <a:ext cx="131229" cy="13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4664B04D-15BD-4047-B6EB-92FA534E5983}"/>
                </a:ext>
              </a:extLst>
            </p:cNvPr>
            <p:cNvSpPr/>
            <p:nvPr/>
          </p:nvSpPr>
          <p:spPr>
            <a:xfrm rot="10800000" flipV="1">
              <a:off x="8306564" y="7238432"/>
              <a:ext cx="148345" cy="14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75290BA4-D770-484A-BB7C-7B2E4A0919B4}"/>
                </a:ext>
              </a:extLst>
            </p:cNvPr>
            <p:cNvSpPr/>
            <p:nvPr/>
          </p:nvSpPr>
          <p:spPr>
            <a:xfrm rot="10800000" flipV="1">
              <a:off x="11062365" y="6538951"/>
              <a:ext cx="248194" cy="24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9079B7FA-B05B-D646-884C-5DBC6FB0A0EF}"/>
                </a:ext>
              </a:extLst>
            </p:cNvPr>
            <p:cNvSpPr/>
            <p:nvPr/>
          </p:nvSpPr>
          <p:spPr>
            <a:xfrm rot="10800000" flipV="1">
              <a:off x="7798767" y="7010396"/>
              <a:ext cx="330924" cy="33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直接连接符 191">
              <a:extLst>
                <a:ext uri="{FF2B5EF4-FFF2-40B4-BE49-F238E27FC236}">
                  <a16:creationId xmlns:a16="http://schemas.microsoft.com/office/drawing/2014/main" id="{B14001A4-036B-2943-BCB4-3982F768BA3F}"/>
                </a:ext>
              </a:extLst>
            </p:cNvPr>
            <p:cNvSpPr/>
            <p:nvPr/>
          </p:nvSpPr>
          <p:spPr>
            <a:xfrm rot="10800000" flipH="1">
              <a:off x="11224975" y="6054694"/>
              <a:ext cx="450742" cy="563684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直接连接符 192">
              <a:extLst>
                <a:ext uri="{FF2B5EF4-FFF2-40B4-BE49-F238E27FC236}">
                  <a16:creationId xmlns:a16="http://schemas.microsoft.com/office/drawing/2014/main" id="{73C424DE-4E92-134B-A448-D82F9DC7D495}"/>
                </a:ext>
              </a:extLst>
            </p:cNvPr>
            <p:cNvSpPr/>
            <p:nvPr/>
          </p:nvSpPr>
          <p:spPr>
            <a:xfrm rot="10800000" flipH="1">
              <a:off x="8095458" y="6023948"/>
              <a:ext cx="1623242" cy="106843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B12A078D-6806-104C-804E-D884CBD56191}"/>
                </a:ext>
              </a:extLst>
            </p:cNvPr>
            <p:cNvSpPr/>
            <p:nvPr/>
          </p:nvSpPr>
          <p:spPr>
            <a:xfrm rot="10800000" flipV="1">
              <a:off x="9148140" y="7558708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D1E528B3-F077-F24B-869B-DB1081E95C43}"/>
                </a:ext>
              </a:extLst>
            </p:cNvPr>
            <p:cNvSpPr/>
            <p:nvPr/>
          </p:nvSpPr>
          <p:spPr>
            <a:xfrm rot="10800000" flipV="1">
              <a:off x="9404892" y="6121312"/>
              <a:ext cx="139786" cy="1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6A631764-B487-B942-AF6D-E4711DAF857A}"/>
                </a:ext>
              </a:extLst>
            </p:cNvPr>
            <p:cNvSpPr/>
            <p:nvPr/>
          </p:nvSpPr>
          <p:spPr>
            <a:xfrm rot="10800000" flipV="1">
              <a:off x="5972978" y="6269919"/>
              <a:ext cx="156905" cy="15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直接连接符 196">
              <a:extLst>
                <a:ext uri="{FF2B5EF4-FFF2-40B4-BE49-F238E27FC236}">
                  <a16:creationId xmlns:a16="http://schemas.microsoft.com/office/drawing/2014/main" id="{FFBE061C-7DDF-D044-A36E-A1C58EB54A05}"/>
                </a:ext>
              </a:extLst>
            </p:cNvPr>
            <p:cNvSpPr/>
            <p:nvPr/>
          </p:nvSpPr>
          <p:spPr>
            <a:xfrm rot="10800000" flipH="1" flipV="1">
              <a:off x="5981537" y="6318602"/>
              <a:ext cx="2019779" cy="85065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直接连接符 197">
              <a:extLst>
                <a:ext uri="{FF2B5EF4-FFF2-40B4-BE49-F238E27FC236}">
                  <a16:creationId xmlns:a16="http://schemas.microsoft.com/office/drawing/2014/main" id="{B4291F49-81B3-064D-BD83-38805BAD77A4}"/>
                </a:ext>
              </a:extLst>
            </p:cNvPr>
            <p:cNvSpPr/>
            <p:nvPr/>
          </p:nvSpPr>
          <p:spPr>
            <a:xfrm rot="10800000" flipH="1" flipV="1">
              <a:off x="7139772" y="6026511"/>
              <a:ext cx="870102" cy="118373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直接连接符 198">
              <a:extLst>
                <a:ext uri="{FF2B5EF4-FFF2-40B4-BE49-F238E27FC236}">
                  <a16:creationId xmlns:a16="http://schemas.microsoft.com/office/drawing/2014/main" id="{5A48A8D9-EE8A-1344-B547-DDEA9C0DA5A2}"/>
                </a:ext>
              </a:extLst>
            </p:cNvPr>
            <p:cNvSpPr/>
            <p:nvPr/>
          </p:nvSpPr>
          <p:spPr>
            <a:xfrm rot="10800000" flipH="1" flipV="1">
              <a:off x="6808848" y="6026511"/>
              <a:ext cx="1066946" cy="106587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直接连接符 199">
              <a:extLst>
                <a:ext uri="{FF2B5EF4-FFF2-40B4-BE49-F238E27FC236}">
                  <a16:creationId xmlns:a16="http://schemas.microsoft.com/office/drawing/2014/main" id="{DCACCB6F-0695-7946-BDE9-A2A10C649CE5}"/>
                </a:ext>
              </a:extLst>
            </p:cNvPr>
            <p:cNvSpPr/>
            <p:nvPr/>
          </p:nvSpPr>
          <p:spPr>
            <a:xfrm rot="10800000" flipH="1" flipV="1">
              <a:off x="6483629" y="6121312"/>
              <a:ext cx="1526245" cy="109406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直接连接符 200">
              <a:extLst>
                <a:ext uri="{FF2B5EF4-FFF2-40B4-BE49-F238E27FC236}">
                  <a16:creationId xmlns:a16="http://schemas.microsoft.com/office/drawing/2014/main" id="{18C5151E-C6A2-C04E-8E8C-C237DC7B83E5}"/>
                </a:ext>
              </a:extLst>
            </p:cNvPr>
            <p:cNvSpPr/>
            <p:nvPr/>
          </p:nvSpPr>
          <p:spPr>
            <a:xfrm rot="10800000">
              <a:off x="7927144" y="7143631"/>
              <a:ext cx="1303727" cy="51500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05C7C337-94B7-4D4C-8D25-D24EB9DE3465}"/>
                </a:ext>
              </a:extLst>
            </p:cNvPr>
            <p:cNvSpPr/>
            <p:nvPr/>
          </p:nvSpPr>
          <p:spPr>
            <a:xfrm rot="10800000" flipV="1">
              <a:off x="9102495" y="6254546"/>
              <a:ext cx="211107" cy="21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A7032401-3FB9-8449-8225-381C305DE7F5}"/>
                </a:ext>
              </a:extLst>
            </p:cNvPr>
            <p:cNvSpPr/>
            <p:nvPr/>
          </p:nvSpPr>
          <p:spPr>
            <a:xfrm rot="10800000" flipV="1">
              <a:off x="8840038" y="6387781"/>
              <a:ext cx="251046" cy="25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B08E65C7-95B6-8C42-ADD4-1BAE21B6196C}"/>
                </a:ext>
              </a:extLst>
            </p:cNvPr>
            <p:cNvSpPr/>
            <p:nvPr/>
          </p:nvSpPr>
          <p:spPr>
            <a:xfrm rot="10800000" flipV="1">
              <a:off x="5054378" y="7494652"/>
              <a:ext cx="139788" cy="13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直接连接符 204">
              <a:extLst>
                <a:ext uri="{FF2B5EF4-FFF2-40B4-BE49-F238E27FC236}">
                  <a16:creationId xmlns:a16="http://schemas.microsoft.com/office/drawing/2014/main" id="{AC385D05-A39D-F545-AA82-2D6F640F820F}"/>
                </a:ext>
              </a:extLst>
            </p:cNvPr>
            <p:cNvSpPr/>
            <p:nvPr/>
          </p:nvSpPr>
          <p:spPr>
            <a:xfrm rot="10800000" flipV="1">
              <a:off x="5125698" y="6305790"/>
              <a:ext cx="961391" cy="121192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直接连接符 205">
              <a:extLst>
                <a:ext uri="{FF2B5EF4-FFF2-40B4-BE49-F238E27FC236}">
                  <a16:creationId xmlns:a16="http://schemas.microsoft.com/office/drawing/2014/main" id="{D5EDEBF7-418A-2D45-8F91-132CA079D2FC}"/>
                </a:ext>
              </a:extLst>
            </p:cNvPr>
            <p:cNvSpPr/>
            <p:nvPr/>
          </p:nvSpPr>
          <p:spPr>
            <a:xfrm rot="10800000">
              <a:off x="4720601" y="6054694"/>
              <a:ext cx="407949" cy="145020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D6079DEF-084B-7B4F-AAED-1AEF7E8DAC10}"/>
                </a:ext>
              </a:extLst>
            </p:cNvPr>
            <p:cNvSpPr/>
            <p:nvPr/>
          </p:nvSpPr>
          <p:spPr>
            <a:xfrm rot="10800000" flipV="1">
              <a:off x="7570543" y="7822614"/>
              <a:ext cx="62762" cy="6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C28F41A0-6104-F940-A68D-414A21638779}"/>
                </a:ext>
              </a:extLst>
            </p:cNvPr>
            <p:cNvSpPr/>
            <p:nvPr/>
          </p:nvSpPr>
          <p:spPr>
            <a:xfrm rot="10800000" flipV="1">
              <a:off x="6808848" y="7855923"/>
              <a:ext cx="62762" cy="6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直接连接符 208">
              <a:extLst>
                <a:ext uri="{FF2B5EF4-FFF2-40B4-BE49-F238E27FC236}">
                  <a16:creationId xmlns:a16="http://schemas.microsoft.com/office/drawing/2014/main" id="{5EDB5B98-D04E-C54D-8425-648BDE9E349E}"/>
                </a:ext>
              </a:extLst>
            </p:cNvPr>
            <p:cNvSpPr/>
            <p:nvPr/>
          </p:nvSpPr>
          <p:spPr>
            <a:xfrm rot="10800000" flipV="1">
              <a:off x="7610482" y="7305049"/>
              <a:ext cx="325219" cy="517565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直接连接符 209">
              <a:extLst>
                <a:ext uri="{FF2B5EF4-FFF2-40B4-BE49-F238E27FC236}">
                  <a16:creationId xmlns:a16="http://schemas.microsoft.com/office/drawing/2014/main" id="{FBA65D88-0A74-134A-97B8-B954A242D101}"/>
                </a:ext>
              </a:extLst>
            </p:cNvPr>
            <p:cNvSpPr/>
            <p:nvPr/>
          </p:nvSpPr>
          <p:spPr>
            <a:xfrm rot="10800000" flipV="1">
              <a:off x="6820259" y="7258929"/>
              <a:ext cx="1055534" cy="65848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7A4DD0C5-16B9-9A43-A78B-32475FFA9AA8}"/>
                </a:ext>
              </a:extLst>
            </p:cNvPr>
            <p:cNvSpPr/>
            <p:nvPr/>
          </p:nvSpPr>
          <p:spPr>
            <a:xfrm flipV="1">
              <a:off x="4783363" y="7256368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直接连接符 211">
              <a:extLst>
                <a:ext uri="{FF2B5EF4-FFF2-40B4-BE49-F238E27FC236}">
                  <a16:creationId xmlns:a16="http://schemas.microsoft.com/office/drawing/2014/main" id="{038320E4-2AEC-5A47-B286-9C6F7DA5FFBD}"/>
                </a:ext>
              </a:extLst>
            </p:cNvPr>
            <p:cNvSpPr/>
            <p:nvPr/>
          </p:nvSpPr>
          <p:spPr>
            <a:xfrm flipH="1" flipV="1">
              <a:off x="3901848" y="6023948"/>
              <a:ext cx="912895" cy="124266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3" name="直接连接符 212">
              <a:extLst>
                <a:ext uri="{FF2B5EF4-FFF2-40B4-BE49-F238E27FC236}">
                  <a16:creationId xmlns:a16="http://schemas.microsoft.com/office/drawing/2014/main" id="{2CC774DD-0EBD-9D43-BE0C-3C2F14B1657B}"/>
                </a:ext>
              </a:extLst>
            </p:cNvPr>
            <p:cNvSpPr/>
            <p:nvPr/>
          </p:nvSpPr>
          <p:spPr>
            <a:xfrm flipV="1">
              <a:off x="746656" y="6100814"/>
              <a:ext cx="199696" cy="61236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E61BBAEB-0756-574B-9326-0693AB59921B}"/>
                </a:ext>
              </a:extLst>
            </p:cNvPr>
            <p:cNvSpPr/>
            <p:nvPr/>
          </p:nvSpPr>
          <p:spPr>
            <a:xfrm flipV="1">
              <a:off x="715277" y="6595320"/>
              <a:ext cx="156903" cy="156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613" name="组合 23612">
              <a:extLst>
                <a:ext uri="{FF2B5EF4-FFF2-40B4-BE49-F238E27FC236}">
                  <a16:creationId xmlns:a16="http://schemas.microsoft.com/office/drawing/2014/main" id="{1A9D6674-C70A-4D05-B0CA-A9B2C97270DD}"/>
                </a:ext>
              </a:extLst>
            </p:cNvPr>
            <p:cNvGrpSpPr>
              <a:grpSpLocks/>
            </p:cNvGrpSpPr>
            <p:nvPr/>
          </p:nvGrpSpPr>
          <p:grpSpPr bwMode="auto">
            <a:xfrm rot="5652183" flipV="1">
              <a:off x="3961115" y="6269652"/>
              <a:ext cx="667766" cy="599503"/>
              <a:chOff x="6166866" y="6681248"/>
              <a:chExt cx="1440327" cy="1293088"/>
            </a:xfrm>
          </p:grpSpPr>
          <p:sp>
            <p:nvSpPr>
              <p:cNvPr id="221" name="任意多边形: 形状 220">
                <a:extLst>
                  <a:ext uri="{FF2B5EF4-FFF2-40B4-BE49-F238E27FC236}">
                    <a16:creationId xmlns:a16="http://schemas.microsoft.com/office/drawing/2014/main" id="{95615EBB-4C42-A64D-9F6C-B60B3F95D947}"/>
                  </a:ext>
                </a:extLst>
              </p:cNvPr>
              <p:cNvSpPr/>
              <p:nvPr/>
            </p:nvSpPr>
            <p:spPr>
              <a:xfrm>
                <a:off x="6164536" y="6720993"/>
                <a:ext cx="298431" cy="301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2" name="任意多边形: 形状 221">
                <a:extLst>
                  <a:ext uri="{FF2B5EF4-FFF2-40B4-BE49-F238E27FC236}">
                    <a16:creationId xmlns:a16="http://schemas.microsoft.com/office/drawing/2014/main" id="{49DE56E6-D9A5-354C-865C-884B4472C4F0}"/>
                  </a:ext>
                </a:extLst>
              </p:cNvPr>
              <p:cNvSpPr/>
              <p:nvPr/>
            </p:nvSpPr>
            <p:spPr>
              <a:xfrm>
                <a:off x="6568921" y="7069114"/>
                <a:ext cx="453173" cy="455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3" name="任意多边形: 形状 222">
                <a:extLst>
                  <a:ext uri="{FF2B5EF4-FFF2-40B4-BE49-F238E27FC236}">
                    <a16:creationId xmlns:a16="http://schemas.microsoft.com/office/drawing/2014/main" id="{610544AA-7D65-744F-B11B-75967EB30628}"/>
                  </a:ext>
                </a:extLst>
              </p:cNvPr>
              <p:cNvSpPr/>
              <p:nvPr/>
            </p:nvSpPr>
            <p:spPr>
              <a:xfrm>
                <a:off x="7066106" y="7470480"/>
                <a:ext cx="519491" cy="541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B4286000-63F3-F644-886E-7970225743F6}"/>
                </a:ext>
              </a:extLst>
            </p:cNvPr>
            <p:cNvSpPr/>
            <p:nvPr/>
          </p:nvSpPr>
          <p:spPr>
            <a:xfrm flipV="1">
              <a:off x="1833572" y="7228183"/>
              <a:ext cx="176873" cy="18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3BC37A39-FE21-3A42-B1EF-A5248B8F8A7A}"/>
                </a:ext>
              </a:extLst>
            </p:cNvPr>
            <p:cNvSpPr/>
            <p:nvPr/>
          </p:nvSpPr>
          <p:spPr>
            <a:xfrm flipV="1">
              <a:off x="1879217" y="6969401"/>
              <a:ext cx="134080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1A25B931-D2A4-E145-838E-2FB746996A08}"/>
                </a:ext>
              </a:extLst>
            </p:cNvPr>
            <p:cNvSpPr/>
            <p:nvPr/>
          </p:nvSpPr>
          <p:spPr>
            <a:xfrm flipV="1">
              <a:off x="1839278" y="6695245"/>
              <a:ext cx="176873" cy="18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288B3703-BFC0-CF44-B510-A20062984853}"/>
                </a:ext>
              </a:extLst>
            </p:cNvPr>
            <p:cNvSpPr/>
            <p:nvPr/>
          </p:nvSpPr>
          <p:spPr>
            <a:xfrm flipV="1">
              <a:off x="1876363" y="6436463"/>
              <a:ext cx="134082" cy="13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直接连接符 219">
              <a:extLst>
                <a:ext uri="{FF2B5EF4-FFF2-40B4-BE49-F238E27FC236}">
                  <a16:creationId xmlns:a16="http://schemas.microsoft.com/office/drawing/2014/main" id="{F97A4539-9FA7-4D4B-AF15-B4AA4F683507}"/>
                </a:ext>
              </a:extLst>
            </p:cNvPr>
            <p:cNvSpPr/>
            <p:nvPr/>
          </p:nvSpPr>
          <p:spPr>
            <a:xfrm flipV="1">
              <a:off x="1924862" y="6054694"/>
              <a:ext cx="0" cy="135796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8C227C1A-EDCC-4334-836D-EAE2B7402BCA}"/>
              </a:ext>
            </a:extLst>
          </p:cNvPr>
          <p:cNvGrpSpPr>
            <a:grpSpLocks/>
          </p:cNvGrpSpPr>
          <p:nvPr/>
        </p:nvGrpSpPr>
        <p:grpSpPr bwMode="auto">
          <a:xfrm>
            <a:off x="5475288" y="4492625"/>
            <a:ext cx="1708150" cy="1709738"/>
            <a:chOff x="5475433" y="4493355"/>
            <a:chExt cx="1708501" cy="170849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A3D3E383-78F3-0741-8CB2-4CA83DF74E4D}"/>
                </a:ext>
              </a:extLst>
            </p:cNvPr>
            <p:cNvSpPr/>
            <p:nvPr/>
          </p:nvSpPr>
          <p:spPr>
            <a:xfrm>
              <a:off x="5475433" y="4493355"/>
              <a:ext cx="1708501" cy="1708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8DB5E61F-8F51-F343-935F-21D0904CE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9518" y="4690062"/>
              <a:ext cx="971750" cy="1110444"/>
            </a:xfrm>
            <a:custGeom>
              <a:avLst/>
              <a:gdLst>
                <a:gd name="T0" fmla="*/ 8 w 56"/>
                <a:gd name="T1" fmla="*/ 37 h 64"/>
                <a:gd name="T2" fmla="*/ 14 w 56"/>
                <a:gd name="T3" fmla="*/ 37 h 64"/>
                <a:gd name="T4" fmla="*/ 18 w 56"/>
                <a:gd name="T5" fmla="*/ 35 h 64"/>
                <a:gd name="T6" fmla="*/ 25 w 56"/>
                <a:gd name="T7" fmla="*/ 51 h 64"/>
                <a:gd name="T8" fmla="*/ 27 w 56"/>
                <a:gd name="T9" fmla="*/ 41 h 64"/>
                <a:gd name="T10" fmla="*/ 26 w 56"/>
                <a:gd name="T11" fmla="*/ 40 h 64"/>
                <a:gd name="T12" fmla="*/ 26 w 56"/>
                <a:gd name="T13" fmla="*/ 39 h 64"/>
                <a:gd name="T14" fmla="*/ 31 w 56"/>
                <a:gd name="T15" fmla="*/ 39 h 64"/>
                <a:gd name="T16" fmla="*/ 31 w 56"/>
                <a:gd name="T17" fmla="*/ 40 h 64"/>
                <a:gd name="T18" fmla="*/ 30 w 56"/>
                <a:gd name="T19" fmla="*/ 41 h 64"/>
                <a:gd name="T20" fmla="*/ 32 w 56"/>
                <a:gd name="T21" fmla="*/ 50 h 64"/>
                <a:gd name="T22" fmla="*/ 38 w 56"/>
                <a:gd name="T23" fmla="*/ 36 h 64"/>
                <a:gd name="T24" fmla="*/ 42 w 56"/>
                <a:gd name="T25" fmla="*/ 36 h 64"/>
                <a:gd name="T26" fmla="*/ 47 w 56"/>
                <a:gd name="T27" fmla="*/ 36 h 64"/>
                <a:gd name="T28" fmla="*/ 55 w 56"/>
                <a:gd name="T29" fmla="*/ 60 h 64"/>
                <a:gd name="T30" fmla="*/ 47 w 56"/>
                <a:gd name="T31" fmla="*/ 62 h 64"/>
                <a:gd name="T32" fmla="*/ 46 w 56"/>
                <a:gd name="T33" fmla="*/ 59 h 64"/>
                <a:gd name="T34" fmla="*/ 44 w 56"/>
                <a:gd name="T35" fmla="*/ 63 h 64"/>
                <a:gd name="T36" fmla="*/ 11 w 56"/>
                <a:gd name="T37" fmla="*/ 63 h 64"/>
                <a:gd name="T38" fmla="*/ 8 w 56"/>
                <a:gd name="T39" fmla="*/ 59 h 64"/>
                <a:gd name="T40" fmla="*/ 7 w 56"/>
                <a:gd name="T41" fmla="*/ 62 h 64"/>
                <a:gd name="T42" fmla="*/ 0 w 56"/>
                <a:gd name="T43" fmla="*/ 60 h 64"/>
                <a:gd name="T44" fmla="*/ 8 w 56"/>
                <a:gd name="T45" fmla="*/ 37 h 64"/>
                <a:gd name="T46" fmla="*/ 16 w 56"/>
                <a:gd name="T47" fmla="*/ 25 h 64"/>
                <a:gd name="T48" fmla="*/ 14 w 56"/>
                <a:gd name="T49" fmla="*/ 23 h 64"/>
                <a:gd name="T50" fmla="*/ 14 w 56"/>
                <a:gd name="T51" fmla="*/ 19 h 64"/>
                <a:gd name="T52" fmla="*/ 14 w 56"/>
                <a:gd name="T53" fmla="*/ 18 h 64"/>
                <a:gd name="T54" fmla="*/ 14 w 56"/>
                <a:gd name="T55" fmla="*/ 18 h 64"/>
                <a:gd name="T56" fmla="*/ 14 w 56"/>
                <a:gd name="T57" fmla="*/ 18 h 64"/>
                <a:gd name="T58" fmla="*/ 17 w 56"/>
                <a:gd name="T59" fmla="*/ 4 h 64"/>
                <a:gd name="T60" fmla="*/ 37 w 56"/>
                <a:gd name="T61" fmla="*/ 4 h 64"/>
                <a:gd name="T62" fmla="*/ 41 w 56"/>
                <a:gd name="T63" fmla="*/ 17 h 64"/>
                <a:gd name="T64" fmla="*/ 41 w 56"/>
                <a:gd name="T65" fmla="*/ 18 h 64"/>
                <a:gd name="T66" fmla="*/ 41 w 56"/>
                <a:gd name="T67" fmla="*/ 18 h 64"/>
                <a:gd name="T68" fmla="*/ 41 w 56"/>
                <a:gd name="T69" fmla="*/ 19 h 64"/>
                <a:gd name="T70" fmla="*/ 41 w 56"/>
                <a:gd name="T71" fmla="*/ 23 h 64"/>
                <a:gd name="T72" fmla="*/ 39 w 56"/>
                <a:gd name="T73" fmla="*/ 25 h 64"/>
                <a:gd name="T74" fmla="*/ 29 w 56"/>
                <a:gd name="T75" fmla="*/ 34 h 64"/>
                <a:gd name="T76" fmla="*/ 26 w 56"/>
                <a:gd name="T77" fmla="*/ 34 h 64"/>
                <a:gd name="T78" fmla="*/ 16 w 56"/>
                <a:gd name="T79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4">
                  <a:moveTo>
                    <a:pt x="8" y="37"/>
                  </a:moveTo>
                  <a:cubicBezTo>
                    <a:pt x="10" y="37"/>
                    <a:pt x="12" y="37"/>
                    <a:pt x="14" y="37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6"/>
                    <a:pt x="42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2" y="41"/>
                    <a:pt x="56" y="52"/>
                    <a:pt x="55" y="60"/>
                  </a:cubicBezTo>
                  <a:cubicBezTo>
                    <a:pt x="53" y="61"/>
                    <a:pt x="51" y="62"/>
                    <a:pt x="47" y="62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34" y="64"/>
                    <a:pt x="20" y="64"/>
                    <a:pt x="11" y="63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4" y="62"/>
                    <a:pt x="2" y="61"/>
                    <a:pt x="0" y="60"/>
                  </a:cubicBezTo>
                  <a:cubicBezTo>
                    <a:pt x="1" y="53"/>
                    <a:pt x="2" y="42"/>
                    <a:pt x="8" y="37"/>
                  </a:cubicBezTo>
                  <a:close/>
                  <a:moveTo>
                    <a:pt x="16" y="25"/>
                  </a:moveTo>
                  <a:cubicBezTo>
                    <a:pt x="15" y="25"/>
                    <a:pt x="15" y="24"/>
                    <a:pt x="14" y="23"/>
                  </a:cubicBezTo>
                  <a:cubicBezTo>
                    <a:pt x="14" y="22"/>
                    <a:pt x="14" y="20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0"/>
                    <a:pt x="14" y="7"/>
                    <a:pt x="17" y="4"/>
                  </a:cubicBezTo>
                  <a:cubicBezTo>
                    <a:pt x="22" y="0"/>
                    <a:pt x="32" y="0"/>
                    <a:pt x="37" y="4"/>
                  </a:cubicBezTo>
                  <a:cubicBezTo>
                    <a:pt x="40" y="6"/>
                    <a:pt x="41" y="11"/>
                    <a:pt x="41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1" y="22"/>
                    <a:pt x="41" y="23"/>
                  </a:cubicBezTo>
                  <a:cubicBezTo>
                    <a:pt x="40" y="24"/>
                    <a:pt x="40" y="25"/>
                    <a:pt x="39" y="25"/>
                  </a:cubicBezTo>
                  <a:cubicBezTo>
                    <a:pt x="38" y="29"/>
                    <a:pt x="33" y="34"/>
                    <a:pt x="29" y="34"/>
                  </a:cubicBezTo>
                  <a:cubicBezTo>
                    <a:pt x="28" y="34"/>
                    <a:pt x="27" y="34"/>
                    <a:pt x="26" y="34"/>
                  </a:cubicBezTo>
                  <a:cubicBezTo>
                    <a:pt x="21" y="32"/>
                    <a:pt x="18" y="30"/>
                    <a:pt x="16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57D20C5B-6975-409C-8659-D019B22ADC06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7983538"/>
            <a:ext cx="1276350" cy="1276350"/>
            <a:chOff x="1721377" y="7984114"/>
            <a:chExt cx="1275435" cy="1275433"/>
          </a:xfrm>
        </p:grpSpPr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0FA360E3-7747-AA4B-B91E-EDEDA60D8B38}"/>
                </a:ext>
              </a:extLst>
            </p:cNvPr>
            <p:cNvSpPr/>
            <p:nvPr/>
          </p:nvSpPr>
          <p:spPr>
            <a:xfrm>
              <a:off x="1721377" y="7984114"/>
              <a:ext cx="1275435" cy="127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03E44B82-044B-F94D-AD70-12B90331F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836" y="8358495"/>
              <a:ext cx="482254" cy="475908"/>
            </a:xfrm>
            <a:custGeom>
              <a:avLst/>
              <a:gdLst>
                <a:gd name="T0" fmla="*/ 0 w 144"/>
                <a:gd name="T1" fmla="*/ 0 h 142"/>
                <a:gd name="T2" fmla="*/ 19 w 144"/>
                <a:gd name="T3" fmla="*/ 0 h 142"/>
                <a:gd name="T4" fmla="*/ 19 w 144"/>
                <a:gd name="T5" fmla="*/ 132 h 142"/>
                <a:gd name="T6" fmla="*/ 144 w 144"/>
                <a:gd name="T7" fmla="*/ 132 h 142"/>
                <a:gd name="T8" fmla="*/ 144 w 144"/>
                <a:gd name="T9" fmla="*/ 142 h 142"/>
                <a:gd name="T10" fmla="*/ 19 w 144"/>
                <a:gd name="T11" fmla="*/ 142 h 142"/>
                <a:gd name="T12" fmla="*/ 0 w 144"/>
                <a:gd name="T13" fmla="*/ 142 h 142"/>
                <a:gd name="T14" fmla="*/ 0 w 144"/>
                <a:gd name="T15" fmla="*/ 132 h 142"/>
                <a:gd name="T16" fmla="*/ 0 w 144"/>
                <a:gd name="T17" fmla="*/ 0 h 142"/>
                <a:gd name="T18" fmla="*/ 0 w 144"/>
                <a:gd name="T19" fmla="*/ 0 h 142"/>
                <a:gd name="T20" fmla="*/ 26 w 144"/>
                <a:gd name="T21" fmla="*/ 40 h 142"/>
                <a:gd name="T22" fmla="*/ 111 w 144"/>
                <a:gd name="T23" fmla="*/ 40 h 142"/>
                <a:gd name="T24" fmla="*/ 111 w 144"/>
                <a:gd name="T25" fmla="*/ 26 h 142"/>
                <a:gd name="T26" fmla="*/ 26 w 144"/>
                <a:gd name="T27" fmla="*/ 26 h 142"/>
                <a:gd name="T28" fmla="*/ 26 w 144"/>
                <a:gd name="T29" fmla="*/ 40 h 142"/>
                <a:gd name="T30" fmla="*/ 26 w 144"/>
                <a:gd name="T31" fmla="*/ 40 h 142"/>
                <a:gd name="T32" fmla="*/ 26 w 144"/>
                <a:gd name="T33" fmla="*/ 49 h 142"/>
                <a:gd name="T34" fmla="*/ 137 w 144"/>
                <a:gd name="T35" fmla="*/ 49 h 142"/>
                <a:gd name="T36" fmla="*/ 137 w 144"/>
                <a:gd name="T37" fmla="*/ 45 h 142"/>
                <a:gd name="T38" fmla="*/ 26 w 144"/>
                <a:gd name="T39" fmla="*/ 45 h 142"/>
                <a:gd name="T40" fmla="*/ 26 w 144"/>
                <a:gd name="T41" fmla="*/ 49 h 142"/>
                <a:gd name="T42" fmla="*/ 26 w 144"/>
                <a:gd name="T43" fmla="*/ 49 h 142"/>
                <a:gd name="T44" fmla="*/ 26 w 144"/>
                <a:gd name="T45" fmla="*/ 73 h 142"/>
                <a:gd name="T46" fmla="*/ 66 w 144"/>
                <a:gd name="T47" fmla="*/ 73 h 142"/>
                <a:gd name="T48" fmla="*/ 66 w 144"/>
                <a:gd name="T49" fmla="*/ 59 h 142"/>
                <a:gd name="T50" fmla="*/ 26 w 144"/>
                <a:gd name="T51" fmla="*/ 59 h 142"/>
                <a:gd name="T52" fmla="*/ 26 w 144"/>
                <a:gd name="T53" fmla="*/ 73 h 142"/>
                <a:gd name="T54" fmla="*/ 26 w 144"/>
                <a:gd name="T55" fmla="*/ 73 h 142"/>
                <a:gd name="T56" fmla="*/ 26 w 144"/>
                <a:gd name="T57" fmla="*/ 85 h 142"/>
                <a:gd name="T58" fmla="*/ 78 w 144"/>
                <a:gd name="T59" fmla="*/ 85 h 142"/>
                <a:gd name="T60" fmla="*/ 78 w 144"/>
                <a:gd name="T61" fmla="*/ 78 h 142"/>
                <a:gd name="T62" fmla="*/ 26 w 144"/>
                <a:gd name="T63" fmla="*/ 78 h 142"/>
                <a:gd name="T64" fmla="*/ 26 w 144"/>
                <a:gd name="T65" fmla="*/ 85 h 142"/>
                <a:gd name="T66" fmla="*/ 26 w 144"/>
                <a:gd name="T67" fmla="*/ 85 h 142"/>
                <a:gd name="T68" fmla="*/ 26 w 144"/>
                <a:gd name="T69" fmla="*/ 106 h 142"/>
                <a:gd name="T70" fmla="*/ 90 w 144"/>
                <a:gd name="T71" fmla="*/ 106 h 142"/>
                <a:gd name="T72" fmla="*/ 90 w 144"/>
                <a:gd name="T73" fmla="*/ 94 h 142"/>
                <a:gd name="T74" fmla="*/ 26 w 144"/>
                <a:gd name="T75" fmla="*/ 94 h 142"/>
                <a:gd name="T76" fmla="*/ 26 w 144"/>
                <a:gd name="T77" fmla="*/ 106 h 142"/>
                <a:gd name="T78" fmla="*/ 26 w 144"/>
                <a:gd name="T79" fmla="*/ 106 h 142"/>
                <a:gd name="T80" fmla="*/ 26 w 144"/>
                <a:gd name="T81" fmla="*/ 118 h 142"/>
                <a:gd name="T82" fmla="*/ 111 w 144"/>
                <a:gd name="T83" fmla="*/ 118 h 142"/>
                <a:gd name="T84" fmla="*/ 111 w 144"/>
                <a:gd name="T85" fmla="*/ 111 h 142"/>
                <a:gd name="T86" fmla="*/ 26 w 144"/>
                <a:gd name="T87" fmla="*/ 111 h 142"/>
                <a:gd name="T88" fmla="*/ 26 w 144"/>
                <a:gd name="T8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142">
                  <a:moveTo>
                    <a:pt x="0" y="0"/>
                  </a:moveTo>
                  <a:lnTo>
                    <a:pt x="19" y="0"/>
                  </a:lnTo>
                  <a:lnTo>
                    <a:pt x="19" y="132"/>
                  </a:lnTo>
                  <a:lnTo>
                    <a:pt x="144" y="132"/>
                  </a:lnTo>
                  <a:lnTo>
                    <a:pt x="144" y="142"/>
                  </a:lnTo>
                  <a:lnTo>
                    <a:pt x="19" y="142"/>
                  </a:lnTo>
                  <a:lnTo>
                    <a:pt x="0" y="14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6" y="40"/>
                  </a:moveTo>
                  <a:lnTo>
                    <a:pt x="111" y="40"/>
                  </a:lnTo>
                  <a:lnTo>
                    <a:pt x="111" y="26"/>
                  </a:lnTo>
                  <a:lnTo>
                    <a:pt x="26" y="26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26" y="49"/>
                  </a:moveTo>
                  <a:lnTo>
                    <a:pt x="137" y="49"/>
                  </a:lnTo>
                  <a:lnTo>
                    <a:pt x="137" y="45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49"/>
                  </a:lnTo>
                  <a:close/>
                  <a:moveTo>
                    <a:pt x="26" y="73"/>
                  </a:moveTo>
                  <a:lnTo>
                    <a:pt x="66" y="73"/>
                  </a:lnTo>
                  <a:lnTo>
                    <a:pt x="66" y="59"/>
                  </a:lnTo>
                  <a:lnTo>
                    <a:pt x="26" y="59"/>
                  </a:lnTo>
                  <a:lnTo>
                    <a:pt x="26" y="73"/>
                  </a:lnTo>
                  <a:lnTo>
                    <a:pt x="26" y="73"/>
                  </a:lnTo>
                  <a:close/>
                  <a:moveTo>
                    <a:pt x="26" y="85"/>
                  </a:moveTo>
                  <a:lnTo>
                    <a:pt x="78" y="85"/>
                  </a:lnTo>
                  <a:lnTo>
                    <a:pt x="78" y="78"/>
                  </a:lnTo>
                  <a:lnTo>
                    <a:pt x="26" y="78"/>
                  </a:lnTo>
                  <a:lnTo>
                    <a:pt x="26" y="85"/>
                  </a:lnTo>
                  <a:lnTo>
                    <a:pt x="26" y="85"/>
                  </a:lnTo>
                  <a:close/>
                  <a:moveTo>
                    <a:pt x="26" y="106"/>
                  </a:moveTo>
                  <a:lnTo>
                    <a:pt x="90" y="106"/>
                  </a:lnTo>
                  <a:lnTo>
                    <a:pt x="90" y="94"/>
                  </a:lnTo>
                  <a:lnTo>
                    <a:pt x="26" y="94"/>
                  </a:lnTo>
                  <a:lnTo>
                    <a:pt x="26" y="106"/>
                  </a:lnTo>
                  <a:lnTo>
                    <a:pt x="26" y="106"/>
                  </a:lnTo>
                  <a:close/>
                  <a:moveTo>
                    <a:pt x="26" y="118"/>
                  </a:moveTo>
                  <a:lnTo>
                    <a:pt x="111" y="118"/>
                  </a:lnTo>
                  <a:lnTo>
                    <a:pt x="111" y="111"/>
                  </a:lnTo>
                  <a:lnTo>
                    <a:pt x="26" y="111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1" name="组合 240">
            <a:extLst>
              <a:ext uri="{FF2B5EF4-FFF2-40B4-BE49-F238E27FC236}">
                <a16:creationId xmlns:a16="http://schemas.microsoft.com/office/drawing/2014/main" id="{01648421-13DB-4698-BADE-1BC53F169F6B}"/>
              </a:ext>
            </a:extLst>
          </p:cNvPr>
          <p:cNvGrpSpPr>
            <a:grpSpLocks/>
          </p:cNvGrpSpPr>
          <p:nvPr/>
        </p:nvGrpSpPr>
        <p:grpSpPr bwMode="auto">
          <a:xfrm>
            <a:off x="5637213" y="7983538"/>
            <a:ext cx="1274762" cy="1276350"/>
            <a:chOff x="5637102" y="7984114"/>
            <a:chExt cx="1275435" cy="1275433"/>
          </a:xfrm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1560AA1B-B07A-CD43-B30F-A52F891BC415}"/>
                </a:ext>
              </a:extLst>
            </p:cNvPr>
            <p:cNvSpPr/>
            <p:nvPr/>
          </p:nvSpPr>
          <p:spPr>
            <a:xfrm>
              <a:off x="5637102" y="7984114"/>
              <a:ext cx="1275435" cy="127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79AE284D-8196-EC49-9F53-5DB6CE0E6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4251" y="8355322"/>
              <a:ext cx="295431" cy="493357"/>
            </a:xfrm>
            <a:custGeom>
              <a:avLst/>
              <a:gdLst>
                <a:gd name="T0" fmla="*/ 20 w 41"/>
                <a:gd name="T1" fmla="*/ 0 h 69"/>
                <a:gd name="T2" fmla="*/ 41 w 41"/>
                <a:gd name="T3" fmla="*/ 16 h 69"/>
                <a:gd name="T4" fmla="*/ 35 w 41"/>
                <a:gd name="T5" fmla="*/ 40 h 69"/>
                <a:gd name="T6" fmla="*/ 32 w 41"/>
                <a:gd name="T7" fmla="*/ 47 h 69"/>
                <a:gd name="T8" fmla="*/ 33 w 41"/>
                <a:gd name="T9" fmla="*/ 49 h 69"/>
                <a:gd name="T10" fmla="*/ 33 w 41"/>
                <a:gd name="T11" fmla="*/ 49 h 69"/>
                <a:gd name="T12" fmla="*/ 30 w 41"/>
                <a:gd name="T13" fmla="*/ 53 h 69"/>
                <a:gd name="T14" fmla="*/ 11 w 41"/>
                <a:gd name="T15" fmla="*/ 55 h 69"/>
                <a:gd name="T16" fmla="*/ 7 w 41"/>
                <a:gd name="T17" fmla="*/ 51 h 69"/>
                <a:gd name="T18" fmla="*/ 7 w 41"/>
                <a:gd name="T19" fmla="*/ 51 h 69"/>
                <a:gd name="T20" fmla="*/ 8 w 41"/>
                <a:gd name="T21" fmla="*/ 49 h 69"/>
                <a:gd name="T22" fmla="*/ 8 w 41"/>
                <a:gd name="T23" fmla="*/ 48 h 69"/>
                <a:gd name="T24" fmla="*/ 5 w 41"/>
                <a:gd name="T25" fmla="*/ 39 h 69"/>
                <a:gd name="T26" fmla="*/ 0 w 41"/>
                <a:gd name="T27" fmla="*/ 17 h 69"/>
                <a:gd name="T28" fmla="*/ 20 w 41"/>
                <a:gd name="T29" fmla="*/ 0 h 69"/>
                <a:gd name="T30" fmla="*/ 17 w 41"/>
                <a:gd name="T31" fmla="*/ 45 h 69"/>
                <a:gd name="T32" fmla="*/ 12 w 41"/>
                <a:gd name="T33" fmla="*/ 29 h 69"/>
                <a:gd name="T34" fmla="*/ 12 w 41"/>
                <a:gd name="T35" fmla="*/ 27 h 69"/>
                <a:gd name="T36" fmla="*/ 13 w 41"/>
                <a:gd name="T37" fmla="*/ 27 h 69"/>
                <a:gd name="T38" fmla="*/ 28 w 41"/>
                <a:gd name="T39" fmla="*/ 27 h 69"/>
                <a:gd name="T40" fmla="*/ 29 w 41"/>
                <a:gd name="T41" fmla="*/ 27 h 69"/>
                <a:gd name="T42" fmla="*/ 29 w 41"/>
                <a:gd name="T43" fmla="*/ 29 h 69"/>
                <a:gd name="T44" fmla="*/ 25 w 41"/>
                <a:gd name="T45" fmla="*/ 45 h 69"/>
                <a:gd name="T46" fmla="*/ 26 w 41"/>
                <a:gd name="T47" fmla="*/ 45 h 69"/>
                <a:gd name="T48" fmla="*/ 29 w 41"/>
                <a:gd name="T49" fmla="*/ 37 h 69"/>
                <a:gd name="T50" fmla="*/ 35 w 41"/>
                <a:gd name="T51" fmla="*/ 16 h 69"/>
                <a:gd name="T52" fmla="*/ 20 w 41"/>
                <a:gd name="T53" fmla="*/ 6 h 69"/>
                <a:gd name="T54" fmla="*/ 6 w 41"/>
                <a:gd name="T55" fmla="*/ 17 h 69"/>
                <a:gd name="T56" fmla="*/ 12 w 41"/>
                <a:gd name="T57" fmla="*/ 37 h 69"/>
                <a:gd name="T58" fmla="*/ 14 w 41"/>
                <a:gd name="T59" fmla="*/ 45 h 69"/>
                <a:gd name="T60" fmla="*/ 17 w 41"/>
                <a:gd name="T61" fmla="*/ 45 h 69"/>
                <a:gd name="T62" fmla="*/ 23 w 41"/>
                <a:gd name="T63" fmla="*/ 45 h 69"/>
                <a:gd name="T64" fmla="*/ 27 w 41"/>
                <a:gd name="T65" fmla="*/ 29 h 69"/>
                <a:gd name="T66" fmla="*/ 14 w 41"/>
                <a:gd name="T67" fmla="*/ 29 h 69"/>
                <a:gd name="T68" fmla="*/ 19 w 41"/>
                <a:gd name="T69" fmla="*/ 45 h 69"/>
                <a:gd name="T70" fmla="*/ 23 w 41"/>
                <a:gd name="T71" fmla="*/ 45 h 69"/>
                <a:gd name="T72" fmla="*/ 25 w 41"/>
                <a:gd name="T73" fmla="*/ 63 h 69"/>
                <a:gd name="T74" fmla="*/ 25 w 41"/>
                <a:gd name="T75" fmla="*/ 64 h 69"/>
                <a:gd name="T76" fmla="*/ 21 w 41"/>
                <a:gd name="T77" fmla="*/ 69 h 69"/>
                <a:gd name="T78" fmla="*/ 16 w 41"/>
                <a:gd name="T79" fmla="*/ 64 h 69"/>
                <a:gd name="T80" fmla="*/ 16 w 41"/>
                <a:gd name="T81" fmla="*/ 63 h 69"/>
                <a:gd name="T82" fmla="*/ 11 w 41"/>
                <a:gd name="T83" fmla="*/ 64 h 69"/>
                <a:gd name="T84" fmla="*/ 7 w 41"/>
                <a:gd name="T85" fmla="*/ 61 h 69"/>
                <a:gd name="T86" fmla="*/ 7 w 41"/>
                <a:gd name="T87" fmla="*/ 61 h 69"/>
                <a:gd name="T88" fmla="*/ 11 w 41"/>
                <a:gd name="T89" fmla="*/ 57 h 69"/>
                <a:gd name="T90" fmla="*/ 30 w 41"/>
                <a:gd name="T91" fmla="*/ 55 h 69"/>
                <a:gd name="T92" fmla="*/ 33 w 41"/>
                <a:gd name="T93" fmla="*/ 58 h 69"/>
                <a:gd name="T94" fmla="*/ 33 w 41"/>
                <a:gd name="T95" fmla="*/ 58 h 69"/>
                <a:gd name="T96" fmla="*/ 30 w 41"/>
                <a:gd name="T97" fmla="*/ 62 h 69"/>
                <a:gd name="T98" fmla="*/ 25 w 41"/>
                <a:gd name="T99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" h="69">
                  <a:moveTo>
                    <a:pt x="20" y="0"/>
                  </a:moveTo>
                  <a:cubicBezTo>
                    <a:pt x="37" y="0"/>
                    <a:pt x="41" y="7"/>
                    <a:pt x="41" y="16"/>
                  </a:cubicBezTo>
                  <a:cubicBezTo>
                    <a:pt x="41" y="24"/>
                    <a:pt x="38" y="33"/>
                    <a:pt x="35" y="40"/>
                  </a:cubicBezTo>
                  <a:cubicBezTo>
                    <a:pt x="34" y="43"/>
                    <a:pt x="33" y="45"/>
                    <a:pt x="32" y="47"/>
                  </a:cubicBezTo>
                  <a:cubicBezTo>
                    <a:pt x="33" y="47"/>
                    <a:pt x="33" y="48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1"/>
                    <a:pt x="32" y="53"/>
                    <a:pt x="30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9" y="55"/>
                    <a:pt x="7" y="53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0"/>
                    <a:pt x="8" y="50"/>
                    <a:pt x="8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7"/>
                    <a:pt x="7" y="43"/>
                    <a:pt x="5" y="39"/>
                  </a:cubicBezTo>
                  <a:cubicBezTo>
                    <a:pt x="3" y="32"/>
                    <a:pt x="0" y="24"/>
                    <a:pt x="0" y="17"/>
                  </a:cubicBezTo>
                  <a:cubicBezTo>
                    <a:pt x="0" y="7"/>
                    <a:pt x="4" y="0"/>
                    <a:pt x="20" y="0"/>
                  </a:cubicBezTo>
                  <a:close/>
                  <a:moveTo>
                    <a:pt x="17" y="45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3"/>
                    <a:pt x="28" y="40"/>
                    <a:pt x="29" y="37"/>
                  </a:cubicBezTo>
                  <a:cubicBezTo>
                    <a:pt x="31" y="31"/>
                    <a:pt x="35" y="23"/>
                    <a:pt x="35" y="16"/>
                  </a:cubicBezTo>
                  <a:cubicBezTo>
                    <a:pt x="35" y="11"/>
                    <a:pt x="31" y="6"/>
                    <a:pt x="20" y="6"/>
                  </a:cubicBezTo>
                  <a:cubicBezTo>
                    <a:pt x="10" y="6"/>
                    <a:pt x="6" y="11"/>
                    <a:pt x="6" y="17"/>
                  </a:cubicBezTo>
                  <a:cubicBezTo>
                    <a:pt x="6" y="23"/>
                    <a:pt x="9" y="31"/>
                    <a:pt x="12" y="37"/>
                  </a:cubicBezTo>
                  <a:cubicBezTo>
                    <a:pt x="13" y="40"/>
                    <a:pt x="14" y="42"/>
                    <a:pt x="14" y="45"/>
                  </a:cubicBezTo>
                  <a:cubicBezTo>
                    <a:pt x="17" y="45"/>
                    <a:pt x="17" y="45"/>
                    <a:pt x="17" y="45"/>
                  </a:cubicBezTo>
                  <a:close/>
                  <a:moveTo>
                    <a:pt x="23" y="45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3" y="45"/>
                    <a:pt x="23" y="45"/>
                    <a:pt x="23" y="45"/>
                  </a:cubicBezTo>
                  <a:close/>
                  <a:moveTo>
                    <a:pt x="25" y="63"/>
                  </a:moveTo>
                  <a:cubicBezTo>
                    <a:pt x="25" y="63"/>
                    <a:pt x="25" y="63"/>
                    <a:pt x="25" y="64"/>
                  </a:cubicBezTo>
                  <a:cubicBezTo>
                    <a:pt x="25" y="66"/>
                    <a:pt x="23" y="69"/>
                    <a:pt x="21" y="69"/>
                  </a:cubicBezTo>
                  <a:cubicBezTo>
                    <a:pt x="18" y="69"/>
                    <a:pt x="16" y="66"/>
                    <a:pt x="16" y="64"/>
                  </a:cubicBezTo>
                  <a:cubicBezTo>
                    <a:pt x="16" y="64"/>
                    <a:pt x="16" y="63"/>
                    <a:pt x="16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9" y="64"/>
                    <a:pt x="7" y="62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59"/>
                    <a:pt x="9" y="57"/>
                    <a:pt x="11" y="57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3" y="56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60"/>
                    <a:pt x="32" y="62"/>
                    <a:pt x="30" y="62"/>
                  </a:cubicBezTo>
                  <a:lnTo>
                    <a:pt x="25" y="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2" name="组合 241">
            <a:extLst>
              <a:ext uri="{FF2B5EF4-FFF2-40B4-BE49-F238E27FC236}">
                <a16:creationId xmlns:a16="http://schemas.microsoft.com/office/drawing/2014/main" id="{9DC5EAFF-986B-41D4-9917-5CB67B9EE6A2}"/>
              </a:ext>
            </a:extLst>
          </p:cNvPr>
          <p:cNvGrpSpPr>
            <a:grpSpLocks/>
          </p:cNvGrpSpPr>
          <p:nvPr/>
        </p:nvGrpSpPr>
        <p:grpSpPr bwMode="auto">
          <a:xfrm>
            <a:off x="8170863" y="7983538"/>
            <a:ext cx="1274762" cy="1276350"/>
            <a:chOff x="8170355" y="7984114"/>
            <a:chExt cx="1275435" cy="1275433"/>
          </a:xfrm>
        </p:grpSpPr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BE056258-161F-9047-ADBE-FA650386A87A}"/>
                </a:ext>
              </a:extLst>
            </p:cNvPr>
            <p:cNvSpPr/>
            <p:nvPr/>
          </p:nvSpPr>
          <p:spPr>
            <a:xfrm>
              <a:off x="8170355" y="7984114"/>
              <a:ext cx="1275435" cy="127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9440C60B-3A08-1A41-A7EE-2876AEC0A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0973" y="8350563"/>
              <a:ext cx="438381" cy="490186"/>
            </a:xfrm>
            <a:custGeom>
              <a:avLst/>
              <a:gdLst>
                <a:gd name="T0" fmla="*/ 17 w 59"/>
                <a:gd name="T1" fmla="*/ 58 h 66"/>
                <a:gd name="T2" fmla="*/ 26 w 59"/>
                <a:gd name="T3" fmla="*/ 44 h 66"/>
                <a:gd name="T4" fmla="*/ 24 w 59"/>
                <a:gd name="T5" fmla="*/ 44 h 66"/>
                <a:gd name="T6" fmla="*/ 24 w 59"/>
                <a:gd name="T7" fmla="*/ 40 h 66"/>
                <a:gd name="T8" fmla="*/ 36 w 59"/>
                <a:gd name="T9" fmla="*/ 40 h 66"/>
                <a:gd name="T10" fmla="*/ 36 w 59"/>
                <a:gd name="T11" fmla="*/ 44 h 66"/>
                <a:gd name="T12" fmla="*/ 34 w 59"/>
                <a:gd name="T13" fmla="*/ 44 h 66"/>
                <a:gd name="T14" fmla="*/ 43 w 59"/>
                <a:gd name="T15" fmla="*/ 58 h 66"/>
                <a:gd name="T16" fmla="*/ 50 w 59"/>
                <a:gd name="T17" fmla="*/ 58 h 66"/>
                <a:gd name="T18" fmla="*/ 50 w 59"/>
                <a:gd name="T19" fmla="*/ 66 h 66"/>
                <a:gd name="T20" fmla="*/ 11 w 59"/>
                <a:gd name="T21" fmla="*/ 66 h 66"/>
                <a:gd name="T22" fmla="*/ 11 w 59"/>
                <a:gd name="T23" fmla="*/ 58 h 66"/>
                <a:gd name="T24" fmla="*/ 17 w 59"/>
                <a:gd name="T25" fmla="*/ 58 h 66"/>
                <a:gd name="T26" fmla="*/ 24 w 59"/>
                <a:gd name="T27" fmla="*/ 6 h 66"/>
                <a:gd name="T28" fmla="*/ 23 w 59"/>
                <a:gd name="T29" fmla="*/ 31 h 66"/>
                <a:gd name="T30" fmla="*/ 22 w 59"/>
                <a:gd name="T31" fmla="*/ 34 h 66"/>
                <a:gd name="T32" fmla="*/ 18 w 59"/>
                <a:gd name="T33" fmla="*/ 32 h 66"/>
                <a:gd name="T34" fmla="*/ 16 w 59"/>
                <a:gd name="T35" fmla="*/ 28 h 66"/>
                <a:gd name="T36" fmla="*/ 16 w 59"/>
                <a:gd name="T37" fmla="*/ 28 h 66"/>
                <a:gd name="T38" fmla="*/ 16 w 59"/>
                <a:gd name="T39" fmla="*/ 27 h 66"/>
                <a:gd name="T40" fmla="*/ 19 w 59"/>
                <a:gd name="T41" fmla="*/ 17 h 66"/>
                <a:gd name="T42" fmla="*/ 21 w 59"/>
                <a:gd name="T43" fmla="*/ 6 h 66"/>
                <a:gd name="T44" fmla="*/ 24 w 59"/>
                <a:gd name="T45" fmla="*/ 6 h 66"/>
                <a:gd name="T46" fmla="*/ 15 w 59"/>
                <a:gd name="T47" fmla="*/ 10 h 66"/>
                <a:gd name="T48" fmla="*/ 11 w 59"/>
                <a:gd name="T49" fmla="*/ 9 h 66"/>
                <a:gd name="T50" fmla="*/ 12 w 59"/>
                <a:gd name="T51" fmla="*/ 7 h 66"/>
                <a:gd name="T52" fmla="*/ 4 w 59"/>
                <a:gd name="T53" fmla="*/ 7 h 66"/>
                <a:gd name="T54" fmla="*/ 8 w 59"/>
                <a:gd name="T55" fmla="*/ 17 h 66"/>
                <a:gd name="T56" fmla="*/ 14 w 59"/>
                <a:gd name="T57" fmla="*/ 23 h 66"/>
                <a:gd name="T58" fmla="*/ 17 w 59"/>
                <a:gd name="T59" fmla="*/ 7 h 66"/>
                <a:gd name="T60" fmla="*/ 16 w 59"/>
                <a:gd name="T61" fmla="*/ 6 h 66"/>
                <a:gd name="T62" fmla="*/ 15 w 59"/>
                <a:gd name="T63" fmla="*/ 10 h 66"/>
                <a:gd name="T64" fmla="*/ 11 w 59"/>
                <a:gd name="T65" fmla="*/ 3 h 66"/>
                <a:gd name="T66" fmla="*/ 2 w 59"/>
                <a:gd name="T67" fmla="*/ 3 h 66"/>
                <a:gd name="T68" fmla="*/ 0 w 59"/>
                <a:gd name="T69" fmla="*/ 3 h 66"/>
                <a:gd name="T70" fmla="*/ 0 w 59"/>
                <a:gd name="T71" fmla="*/ 5 h 66"/>
                <a:gd name="T72" fmla="*/ 5 w 59"/>
                <a:gd name="T73" fmla="*/ 19 h 66"/>
                <a:gd name="T74" fmla="*/ 13 w 59"/>
                <a:gd name="T75" fmla="*/ 27 h 66"/>
                <a:gd name="T76" fmla="*/ 12 w 59"/>
                <a:gd name="T77" fmla="*/ 29 h 66"/>
                <a:gd name="T78" fmla="*/ 47 w 59"/>
                <a:gd name="T79" fmla="*/ 29 h 66"/>
                <a:gd name="T80" fmla="*/ 46 w 59"/>
                <a:gd name="T81" fmla="*/ 27 h 66"/>
                <a:gd name="T82" fmla="*/ 54 w 59"/>
                <a:gd name="T83" fmla="*/ 19 h 66"/>
                <a:gd name="T84" fmla="*/ 59 w 59"/>
                <a:gd name="T85" fmla="*/ 5 h 66"/>
                <a:gd name="T86" fmla="*/ 59 w 59"/>
                <a:gd name="T87" fmla="*/ 3 h 66"/>
                <a:gd name="T88" fmla="*/ 57 w 59"/>
                <a:gd name="T89" fmla="*/ 3 h 66"/>
                <a:gd name="T90" fmla="*/ 48 w 59"/>
                <a:gd name="T91" fmla="*/ 3 h 66"/>
                <a:gd name="T92" fmla="*/ 49 w 59"/>
                <a:gd name="T93" fmla="*/ 0 h 66"/>
                <a:gd name="T94" fmla="*/ 39 w 59"/>
                <a:gd name="T95" fmla="*/ 0 h 66"/>
                <a:gd name="T96" fmla="*/ 20 w 59"/>
                <a:gd name="T97" fmla="*/ 0 h 66"/>
                <a:gd name="T98" fmla="*/ 10 w 59"/>
                <a:gd name="T99" fmla="*/ 0 h 66"/>
                <a:gd name="T100" fmla="*/ 11 w 59"/>
                <a:gd name="T101" fmla="*/ 3 h 66"/>
                <a:gd name="T102" fmla="*/ 43 w 59"/>
                <a:gd name="T103" fmla="*/ 6 h 66"/>
                <a:gd name="T104" fmla="*/ 44 w 59"/>
                <a:gd name="T105" fmla="*/ 10 h 66"/>
                <a:gd name="T106" fmla="*/ 48 w 59"/>
                <a:gd name="T107" fmla="*/ 9 h 66"/>
                <a:gd name="T108" fmla="*/ 47 w 59"/>
                <a:gd name="T109" fmla="*/ 7 h 66"/>
                <a:gd name="T110" fmla="*/ 55 w 59"/>
                <a:gd name="T111" fmla="*/ 7 h 66"/>
                <a:gd name="T112" fmla="*/ 51 w 59"/>
                <a:gd name="T113" fmla="*/ 17 h 66"/>
                <a:gd name="T114" fmla="*/ 45 w 59"/>
                <a:gd name="T115" fmla="*/ 23 h 66"/>
                <a:gd name="T116" fmla="*/ 42 w 59"/>
                <a:gd name="T117" fmla="*/ 7 h 66"/>
                <a:gd name="T118" fmla="*/ 43 w 59"/>
                <a:gd name="T11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66">
                  <a:moveTo>
                    <a:pt x="17" y="58"/>
                  </a:moveTo>
                  <a:cubicBezTo>
                    <a:pt x="22" y="54"/>
                    <a:pt x="25" y="50"/>
                    <a:pt x="26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50"/>
                    <a:pt x="38" y="54"/>
                    <a:pt x="43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58"/>
                    <a:pt x="17" y="58"/>
                    <a:pt x="17" y="58"/>
                  </a:cubicBezTo>
                  <a:close/>
                  <a:moveTo>
                    <a:pt x="24" y="6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3"/>
                    <a:pt x="20" y="33"/>
                    <a:pt x="18" y="32"/>
                  </a:cubicBezTo>
                  <a:cubicBezTo>
                    <a:pt x="17" y="31"/>
                    <a:pt x="17" y="30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4"/>
                    <a:pt x="19" y="21"/>
                    <a:pt x="19" y="17"/>
                  </a:cubicBezTo>
                  <a:cubicBezTo>
                    <a:pt x="20" y="14"/>
                    <a:pt x="21" y="10"/>
                    <a:pt x="21" y="6"/>
                  </a:cubicBez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15" y="1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11"/>
                    <a:pt x="6" y="14"/>
                    <a:pt x="8" y="17"/>
                  </a:cubicBezTo>
                  <a:cubicBezTo>
                    <a:pt x="10" y="19"/>
                    <a:pt x="12" y="21"/>
                    <a:pt x="14" y="23"/>
                  </a:cubicBezTo>
                  <a:cubicBezTo>
                    <a:pt x="16" y="19"/>
                    <a:pt x="17" y="13"/>
                    <a:pt x="17" y="7"/>
                  </a:cubicBezTo>
                  <a:cubicBezTo>
                    <a:pt x="17" y="7"/>
                    <a:pt x="16" y="6"/>
                    <a:pt x="16" y="6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1"/>
                    <a:pt x="3" y="15"/>
                    <a:pt x="5" y="19"/>
                  </a:cubicBezTo>
                  <a:cubicBezTo>
                    <a:pt x="7" y="22"/>
                    <a:pt x="10" y="25"/>
                    <a:pt x="13" y="27"/>
                  </a:cubicBezTo>
                  <a:cubicBezTo>
                    <a:pt x="13" y="28"/>
                    <a:pt x="13" y="29"/>
                    <a:pt x="12" y="29"/>
                  </a:cubicBezTo>
                  <a:cubicBezTo>
                    <a:pt x="19" y="42"/>
                    <a:pt x="40" y="42"/>
                    <a:pt x="47" y="29"/>
                  </a:cubicBezTo>
                  <a:cubicBezTo>
                    <a:pt x="47" y="29"/>
                    <a:pt x="46" y="28"/>
                    <a:pt x="46" y="27"/>
                  </a:cubicBezTo>
                  <a:cubicBezTo>
                    <a:pt x="49" y="25"/>
                    <a:pt x="52" y="22"/>
                    <a:pt x="54" y="19"/>
                  </a:cubicBezTo>
                  <a:cubicBezTo>
                    <a:pt x="56" y="15"/>
                    <a:pt x="58" y="11"/>
                    <a:pt x="59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1"/>
                    <a:pt x="4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1" y="2"/>
                    <a:pt x="11" y="3"/>
                  </a:cubicBezTo>
                  <a:close/>
                  <a:moveTo>
                    <a:pt x="43" y="6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11"/>
                    <a:pt x="53" y="14"/>
                    <a:pt x="51" y="17"/>
                  </a:cubicBezTo>
                  <a:cubicBezTo>
                    <a:pt x="49" y="19"/>
                    <a:pt x="47" y="21"/>
                    <a:pt x="45" y="23"/>
                  </a:cubicBezTo>
                  <a:cubicBezTo>
                    <a:pt x="43" y="19"/>
                    <a:pt x="42" y="13"/>
                    <a:pt x="42" y="7"/>
                  </a:cubicBezTo>
                  <a:cubicBezTo>
                    <a:pt x="43" y="7"/>
                    <a:pt x="43" y="6"/>
                    <a:pt x="4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D18A0B82-77AD-4236-90B4-2D666F5BBF37}"/>
              </a:ext>
            </a:extLst>
          </p:cNvPr>
          <p:cNvGrpSpPr>
            <a:grpSpLocks/>
          </p:cNvGrpSpPr>
          <p:nvPr/>
        </p:nvGrpSpPr>
        <p:grpSpPr bwMode="auto">
          <a:xfrm>
            <a:off x="12439650" y="7983538"/>
            <a:ext cx="1274763" cy="1276350"/>
            <a:chOff x="12439077" y="7984114"/>
            <a:chExt cx="1275435" cy="1275433"/>
          </a:xfrm>
        </p:grpSpPr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2F1122D2-676F-6244-8DD6-240325D19C68}"/>
                </a:ext>
              </a:extLst>
            </p:cNvPr>
            <p:cNvSpPr/>
            <p:nvPr/>
          </p:nvSpPr>
          <p:spPr>
            <a:xfrm>
              <a:off x="12439077" y="7984114"/>
              <a:ext cx="1275435" cy="127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1B6321D3-6799-BC45-9302-244EE9C3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9808" y="8379117"/>
              <a:ext cx="520974" cy="482253"/>
            </a:xfrm>
            <a:custGeom>
              <a:avLst/>
              <a:gdLst>
                <a:gd name="T0" fmla="*/ 9 w 68"/>
                <a:gd name="T1" fmla="*/ 0 h 63"/>
                <a:gd name="T2" fmla="*/ 47 w 68"/>
                <a:gd name="T3" fmla="*/ 0 h 63"/>
                <a:gd name="T4" fmla="*/ 53 w 68"/>
                <a:gd name="T5" fmla="*/ 3 h 63"/>
                <a:gd name="T6" fmla="*/ 55 w 68"/>
                <a:gd name="T7" fmla="*/ 8 h 63"/>
                <a:gd name="T8" fmla="*/ 55 w 68"/>
                <a:gd name="T9" fmla="*/ 32 h 63"/>
                <a:gd name="T10" fmla="*/ 53 w 68"/>
                <a:gd name="T11" fmla="*/ 38 h 63"/>
                <a:gd name="T12" fmla="*/ 47 w 68"/>
                <a:gd name="T13" fmla="*/ 40 h 63"/>
                <a:gd name="T14" fmla="*/ 44 w 68"/>
                <a:gd name="T15" fmla="*/ 40 h 63"/>
                <a:gd name="T16" fmla="*/ 43 w 68"/>
                <a:gd name="T17" fmla="*/ 48 h 63"/>
                <a:gd name="T18" fmla="*/ 43 w 68"/>
                <a:gd name="T19" fmla="*/ 55 h 63"/>
                <a:gd name="T20" fmla="*/ 39 w 68"/>
                <a:gd name="T21" fmla="*/ 50 h 63"/>
                <a:gd name="T22" fmla="*/ 32 w 68"/>
                <a:gd name="T23" fmla="*/ 40 h 63"/>
                <a:gd name="T24" fmla="*/ 9 w 68"/>
                <a:gd name="T25" fmla="*/ 40 h 63"/>
                <a:gd name="T26" fmla="*/ 3 w 68"/>
                <a:gd name="T27" fmla="*/ 38 h 63"/>
                <a:gd name="T28" fmla="*/ 0 w 68"/>
                <a:gd name="T29" fmla="*/ 32 h 63"/>
                <a:gd name="T30" fmla="*/ 0 w 68"/>
                <a:gd name="T31" fmla="*/ 8 h 63"/>
                <a:gd name="T32" fmla="*/ 3 w 68"/>
                <a:gd name="T33" fmla="*/ 3 h 63"/>
                <a:gd name="T34" fmla="*/ 9 w 68"/>
                <a:gd name="T35" fmla="*/ 0 h 63"/>
                <a:gd name="T36" fmla="*/ 60 w 68"/>
                <a:gd name="T37" fmla="*/ 13 h 63"/>
                <a:gd name="T38" fmla="*/ 60 w 68"/>
                <a:gd name="T39" fmla="*/ 32 h 63"/>
                <a:gd name="T40" fmla="*/ 56 w 68"/>
                <a:gd name="T41" fmla="*/ 41 h 63"/>
                <a:gd name="T42" fmla="*/ 49 w 68"/>
                <a:gd name="T43" fmla="*/ 45 h 63"/>
                <a:gd name="T44" fmla="*/ 48 w 68"/>
                <a:gd name="T45" fmla="*/ 52 h 63"/>
                <a:gd name="T46" fmla="*/ 62 w 68"/>
                <a:gd name="T47" fmla="*/ 52 h 63"/>
                <a:gd name="T48" fmla="*/ 68 w 68"/>
                <a:gd name="T49" fmla="*/ 45 h 63"/>
                <a:gd name="T50" fmla="*/ 68 w 68"/>
                <a:gd name="T51" fmla="*/ 19 h 63"/>
                <a:gd name="T52" fmla="*/ 62 w 68"/>
                <a:gd name="T53" fmla="*/ 13 h 63"/>
                <a:gd name="T54" fmla="*/ 60 w 68"/>
                <a:gd name="T55" fmla="*/ 13 h 63"/>
                <a:gd name="T56" fmla="*/ 34 w 68"/>
                <a:gd name="T57" fmla="*/ 52 h 63"/>
                <a:gd name="T58" fmla="*/ 30 w 68"/>
                <a:gd name="T59" fmla="*/ 45 h 63"/>
                <a:gd name="T60" fmla="*/ 13 w 68"/>
                <a:gd name="T61" fmla="*/ 45 h 63"/>
                <a:gd name="T62" fmla="*/ 13 w 68"/>
                <a:gd name="T63" fmla="*/ 45 h 63"/>
                <a:gd name="T64" fmla="*/ 20 w 68"/>
                <a:gd name="T65" fmla="*/ 52 h 63"/>
                <a:gd name="T66" fmla="*/ 21 w 68"/>
                <a:gd name="T67" fmla="*/ 52 h 63"/>
                <a:gd name="T68" fmla="*/ 21 w 68"/>
                <a:gd name="T69" fmla="*/ 63 h 63"/>
                <a:gd name="T70" fmla="*/ 28 w 68"/>
                <a:gd name="T71" fmla="*/ 52 h 63"/>
                <a:gd name="T72" fmla="*/ 34 w 68"/>
                <a:gd name="T73" fmla="*/ 52 h 63"/>
                <a:gd name="T74" fmla="*/ 47 w 68"/>
                <a:gd name="T75" fmla="*/ 5 h 63"/>
                <a:gd name="T76" fmla="*/ 9 w 68"/>
                <a:gd name="T77" fmla="*/ 5 h 63"/>
                <a:gd name="T78" fmla="*/ 6 w 68"/>
                <a:gd name="T79" fmla="*/ 6 h 63"/>
                <a:gd name="T80" fmla="*/ 5 w 68"/>
                <a:gd name="T81" fmla="*/ 8 h 63"/>
                <a:gd name="T82" fmla="*/ 5 w 68"/>
                <a:gd name="T83" fmla="*/ 32 h 63"/>
                <a:gd name="T84" fmla="*/ 6 w 68"/>
                <a:gd name="T85" fmla="*/ 34 h 63"/>
                <a:gd name="T86" fmla="*/ 9 w 68"/>
                <a:gd name="T87" fmla="*/ 35 h 63"/>
                <a:gd name="T88" fmla="*/ 33 w 68"/>
                <a:gd name="T89" fmla="*/ 35 h 63"/>
                <a:gd name="T90" fmla="*/ 34 w 68"/>
                <a:gd name="T91" fmla="*/ 35 h 63"/>
                <a:gd name="T92" fmla="*/ 35 w 68"/>
                <a:gd name="T93" fmla="*/ 36 h 63"/>
                <a:gd name="T94" fmla="*/ 39 w 68"/>
                <a:gd name="T95" fmla="*/ 42 h 63"/>
                <a:gd name="T96" fmla="*/ 40 w 68"/>
                <a:gd name="T97" fmla="*/ 37 h 63"/>
                <a:gd name="T98" fmla="*/ 40 w 68"/>
                <a:gd name="T99" fmla="*/ 35 h 63"/>
                <a:gd name="T100" fmla="*/ 42 w 68"/>
                <a:gd name="T101" fmla="*/ 35 h 63"/>
                <a:gd name="T102" fmla="*/ 47 w 68"/>
                <a:gd name="T103" fmla="*/ 35 h 63"/>
                <a:gd name="T104" fmla="*/ 49 w 68"/>
                <a:gd name="T105" fmla="*/ 34 h 63"/>
                <a:gd name="T106" fmla="*/ 50 w 68"/>
                <a:gd name="T107" fmla="*/ 32 h 63"/>
                <a:gd name="T108" fmla="*/ 50 w 68"/>
                <a:gd name="T109" fmla="*/ 8 h 63"/>
                <a:gd name="T110" fmla="*/ 49 w 68"/>
                <a:gd name="T111" fmla="*/ 6 h 63"/>
                <a:gd name="T112" fmla="*/ 47 w 68"/>
                <a:gd name="T113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" h="63">
                  <a:moveTo>
                    <a:pt x="9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54" y="4"/>
                    <a:pt x="55" y="6"/>
                    <a:pt x="55" y="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4"/>
                    <a:pt x="54" y="36"/>
                    <a:pt x="53" y="38"/>
                  </a:cubicBezTo>
                  <a:cubicBezTo>
                    <a:pt x="51" y="39"/>
                    <a:pt x="49" y="40"/>
                    <a:pt x="47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6" y="40"/>
                    <a:pt x="4" y="39"/>
                    <a:pt x="3" y="38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lose/>
                  <a:moveTo>
                    <a:pt x="60" y="13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60" y="35"/>
                    <a:pt x="59" y="39"/>
                    <a:pt x="56" y="41"/>
                  </a:cubicBezTo>
                  <a:cubicBezTo>
                    <a:pt x="54" y="43"/>
                    <a:pt x="51" y="44"/>
                    <a:pt x="49" y="4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5" y="52"/>
                    <a:pt x="68" y="49"/>
                    <a:pt x="68" y="45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6"/>
                    <a:pt x="65" y="13"/>
                    <a:pt x="62" y="13"/>
                  </a:cubicBezTo>
                  <a:cubicBezTo>
                    <a:pt x="60" y="13"/>
                    <a:pt x="60" y="13"/>
                    <a:pt x="60" y="13"/>
                  </a:cubicBezTo>
                  <a:close/>
                  <a:moveTo>
                    <a:pt x="34" y="52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9"/>
                    <a:pt x="16" y="52"/>
                    <a:pt x="20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4" y="52"/>
                    <a:pt x="34" y="52"/>
                    <a:pt x="34" y="52"/>
                  </a:cubicBezTo>
                  <a:close/>
                  <a:moveTo>
                    <a:pt x="47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3"/>
                    <a:pt x="6" y="34"/>
                    <a:pt x="6" y="34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50" y="34"/>
                    <a:pt x="50" y="33"/>
                    <a:pt x="50" y="32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49" y="6"/>
                  </a:cubicBezTo>
                  <a:cubicBezTo>
                    <a:pt x="49" y="5"/>
                    <a:pt x="48" y="5"/>
                    <a:pt x="4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30" name="矩形 229">
            <a:extLst>
              <a:ext uri="{FF2B5EF4-FFF2-40B4-BE49-F238E27FC236}">
                <a16:creationId xmlns:a16="http://schemas.microsoft.com/office/drawing/2014/main" id="{55DA7552-E4DA-7F42-A429-72D57565992B}"/>
              </a:ext>
            </a:extLst>
          </p:cNvPr>
          <p:cNvSpPr/>
          <p:nvPr/>
        </p:nvSpPr>
        <p:spPr>
          <a:xfrm>
            <a:off x="1295400" y="9532938"/>
            <a:ext cx="196691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2800" kern="0" dirty="0">
              <a:solidFill>
                <a:schemeClr val="bg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0E4556E7-3469-1644-BB78-22A2FF212324}"/>
              </a:ext>
            </a:extLst>
          </p:cNvPr>
          <p:cNvSpPr/>
          <p:nvPr/>
        </p:nvSpPr>
        <p:spPr>
          <a:xfrm>
            <a:off x="5264150" y="9532938"/>
            <a:ext cx="19653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2800" kern="0" dirty="0">
              <a:solidFill>
                <a:schemeClr val="bg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32" name="矩形 231">
            <a:extLst>
              <a:ext uri="{FF2B5EF4-FFF2-40B4-BE49-F238E27FC236}">
                <a16:creationId xmlns:a16="http://schemas.microsoft.com/office/drawing/2014/main" id="{11F64149-65F5-1544-ADA6-7110A8FE8E51}"/>
              </a:ext>
            </a:extLst>
          </p:cNvPr>
          <p:cNvSpPr/>
          <p:nvPr/>
        </p:nvSpPr>
        <p:spPr>
          <a:xfrm>
            <a:off x="7820025" y="9532938"/>
            <a:ext cx="19653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2800" kern="0" dirty="0">
              <a:solidFill>
                <a:schemeClr val="bg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D95087F5-DEDB-1F47-96A0-F05E058DE593}"/>
              </a:ext>
            </a:extLst>
          </p:cNvPr>
          <p:cNvSpPr/>
          <p:nvPr/>
        </p:nvSpPr>
        <p:spPr>
          <a:xfrm>
            <a:off x="12076113" y="9532938"/>
            <a:ext cx="19653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2800" kern="0" dirty="0">
              <a:solidFill>
                <a:schemeClr val="bg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cxnSp>
        <p:nvCxnSpPr>
          <p:cNvPr id="235" name="直接连接符 234">
            <a:extLst>
              <a:ext uri="{FF2B5EF4-FFF2-40B4-BE49-F238E27FC236}">
                <a16:creationId xmlns:a16="http://schemas.microsoft.com/office/drawing/2014/main" id="{9054FDCE-9529-5746-B357-CDD5660B4081}"/>
              </a:ext>
            </a:extLst>
          </p:cNvPr>
          <p:cNvCxnSpPr/>
          <p:nvPr/>
        </p:nvCxnSpPr>
        <p:spPr>
          <a:xfrm>
            <a:off x="15095538" y="4438650"/>
            <a:ext cx="0" cy="4232275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6" name="矩形 235">
            <a:extLst>
              <a:ext uri="{FF2B5EF4-FFF2-40B4-BE49-F238E27FC236}">
                <a16:creationId xmlns:a16="http://schemas.microsoft.com/office/drawing/2014/main" id="{1D373120-C4E9-DC45-B4CD-FE6179AE1817}"/>
              </a:ext>
            </a:extLst>
          </p:cNvPr>
          <p:cNvSpPr/>
          <p:nvPr/>
        </p:nvSpPr>
        <p:spPr>
          <a:xfrm>
            <a:off x="18427700" y="4916488"/>
            <a:ext cx="2476500" cy="646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49D4748B-E56C-4B45-BA28-C37F9AFB1344}"/>
              </a:ext>
            </a:extLst>
          </p:cNvPr>
          <p:cNvSpPr/>
          <p:nvPr/>
        </p:nvSpPr>
        <p:spPr>
          <a:xfrm>
            <a:off x="16009938" y="6119813"/>
            <a:ext cx="7532687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8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8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8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8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1" grpId="0"/>
      <p:bldP spid="232" grpId="0"/>
      <p:bldP spid="233" grpId="0"/>
      <p:bldP spid="236" grpId="0" animBg="1"/>
      <p:bldP spid="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554A4A7D-9B44-6544-811A-F5974CBB8810}"/>
              </a:ext>
            </a:extLst>
          </p:cNvPr>
          <p:cNvSpPr/>
          <p:nvPr/>
        </p:nvSpPr>
        <p:spPr>
          <a:xfrm rot="10800000">
            <a:off x="9553575" y="10621963"/>
            <a:ext cx="285750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9" name="任意多边形: 形状 108">
            <a:extLst>
              <a:ext uri="{FF2B5EF4-FFF2-40B4-BE49-F238E27FC236}">
                <a16:creationId xmlns:a16="http://schemas.microsoft.com/office/drawing/2014/main" id="{5E0E30D9-B05A-CA44-BE01-D0C9D66E286F}"/>
              </a:ext>
            </a:extLst>
          </p:cNvPr>
          <p:cNvSpPr/>
          <p:nvPr/>
        </p:nvSpPr>
        <p:spPr>
          <a:xfrm rot="10800000">
            <a:off x="16603663" y="11163300"/>
            <a:ext cx="319087" cy="31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57CFFD73-14A3-3741-AD8C-5DCD028F6CC8}"/>
              </a:ext>
            </a:extLst>
          </p:cNvPr>
          <p:cNvSpPr/>
          <p:nvPr/>
        </p:nvSpPr>
        <p:spPr>
          <a:xfrm rot="10800000">
            <a:off x="22504400" y="12487275"/>
            <a:ext cx="541338" cy="539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6" name="任意多边形: 形状 115">
            <a:extLst>
              <a:ext uri="{FF2B5EF4-FFF2-40B4-BE49-F238E27FC236}">
                <a16:creationId xmlns:a16="http://schemas.microsoft.com/office/drawing/2014/main" id="{D615F9B5-9FAF-E447-809C-D931B67831A0}"/>
              </a:ext>
            </a:extLst>
          </p:cNvPr>
          <p:cNvSpPr/>
          <p:nvPr/>
        </p:nvSpPr>
        <p:spPr>
          <a:xfrm rot="10800000">
            <a:off x="15505113" y="11298238"/>
            <a:ext cx="711200" cy="712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9" name="直接连接符 118">
            <a:extLst>
              <a:ext uri="{FF2B5EF4-FFF2-40B4-BE49-F238E27FC236}">
                <a16:creationId xmlns:a16="http://schemas.microsoft.com/office/drawing/2014/main" id="{2C33E51C-8591-9E4D-B42F-DE03A173E068}"/>
              </a:ext>
            </a:extLst>
          </p:cNvPr>
          <p:cNvSpPr/>
          <p:nvPr/>
        </p:nvSpPr>
        <p:spPr>
          <a:xfrm rot="10800000" flipH="1" flipV="1">
            <a:off x="22894925" y="12823825"/>
            <a:ext cx="971550" cy="12144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6" name="直接连接符 125">
            <a:extLst>
              <a:ext uri="{FF2B5EF4-FFF2-40B4-BE49-F238E27FC236}">
                <a16:creationId xmlns:a16="http://schemas.microsoft.com/office/drawing/2014/main" id="{6B63BB3D-5A42-C44D-B19F-78F659A35026}"/>
              </a:ext>
            </a:extLst>
          </p:cNvPr>
          <p:cNvSpPr/>
          <p:nvPr/>
        </p:nvSpPr>
        <p:spPr>
          <a:xfrm rot="10800000" flipH="1" flipV="1">
            <a:off x="16106775" y="11831638"/>
            <a:ext cx="3500438" cy="23050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9" name="任意多边形: 形状 128">
            <a:extLst>
              <a:ext uri="{FF2B5EF4-FFF2-40B4-BE49-F238E27FC236}">
                <a16:creationId xmlns:a16="http://schemas.microsoft.com/office/drawing/2014/main" id="{2548E3A1-91F0-9540-AF47-10E7C81756DD}"/>
              </a:ext>
            </a:extLst>
          </p:cNvPr>
          <p:cNvSpPr/>
          <p:nvPr/>
        </p:nvSpPr>
        <p:spPr>
          <a:xfrm rot="10800000">
            <a:off x="18378488" y="10487025"/>
            <a:ext cx="336550" cy="338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0" name="任意多边形: 形状 129">
            <a:extLst>
              <a:ext uri="{FF2B5EF4-FFF2-40B4-BE49-F238E27FC236}">
                <a16:creationId xmlns:a16="http://schemas.microsoft.com/office/drawing/2014/main" id="{4E05A907-6B6B-AB44-9EF0-FEE80092CA20}"/>
              </a:ext>
            </a:extLst>
          </p:cNvPr>
          <p:cNvSpPr/>
          <p:nvPr/>
        </p:nvSpPr>
        <p:spPr>
          <a:xfrm rot="10800000">
            <a:off x="18929350" y="13622338"/>
            <a:ext cx="301625" cy="301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1" name="任意多边形: 形状 130">
            <a:extLst>
              <a:ext uri="{FF2B5EF4-FFF2-40B4-BE49-F238E27FC236}">
                <a16:creationId xmlns:a16="http://schemas.microsoft.com/office/drawing/2014/main" id="{72B474BF-48C0-734F-9824-A907488B7E12}"/>
              </a:ext>
            </a:extLst>
          </p:cNvPr>
          <p:cNvSpPr/>
          <p:nvPr/>
        </p:nvSpPr>
        <p:spPr>
          <a:xfrm rot="10800000">
            <a:off x="11531600" y="13269913"/>
            <a:ext cx="336550" cy="336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4" name="直接连接符 133">
            <a:extLst>
              <a:ext uri="{FF2B5EF4-FFF2-40B4-BE49-F238E27FC236}">
                <a16:creationId xmlns:a16="http://schemas.microsoft.com/office/drawing/2014/main" id="{1DD73649-76CA-8E4B-BA58-A5AEFDE1EEA4}"/>
              </a:ext>
            </a:extLst>
          </p:cNvPr>
          <p:cNvSpPr/>
          <p:nvPr/>
        </p:nvSpPr>
        <p:spPr>
          <a:xfrm rot="10800000" flipH="1">
            <a:off x="11587163" y="11634788"/>
            <a:ext cx="4356100" cy="18319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5" name="直接连接符 134">
            <a:extLst>
              <a:ext uri="{FF2B5EF4-FFF2-40B4-BE49-F238E27FC236}">
                <a16:creationId xmlns:a16="http://schemas.microsoft.com/office/drawing/2014/main" id="{04250296-57AA-F749-80F0-9A34E03CF3E3}"/>
              </a:ext>
            </a:extLst>
          </p:cNvPr>
          <p:cNvSpPr/>
          <p:nvPr/>
        </p:nvSpPr>
        <p:spPr>
          <a:xfrm rot="10800000" flipH="1">
            <a:off x="15100300" y="11899900"/>
            <a:ext cx="695325" cy="23415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6" name="直接连接符 135">
            <a:extLst>
              <a:ext uri="{FF2B5EF4-FFF2-40B4-BE49-F238E27FC236}">
                <a16:creationId xmlns:a16="http://schemas.microsoft.com/office/drawing/2014/main" id="{4E58B75D-E66B-2845-ACC4-B96B816CA729}"/>
              </a:ext>
            </a:extLst>
          </p:cNvPr>
          <p:cNvSpPr/>
          <p:nvPr/>
        </p:nvSpPr>
        <p:spPr>
          <a:xfrm rot="10800000" flipH="1">
            <a:off x="14047788" y="11545888"/>
            <a:ext cx="1873250" cy="25527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7" name="直接连接符 136">
            <a:extLst>
              <a:ext uri="{FF2B5EF4-FFF2-40B4-BE49-F238E27FC236}">
                <a16:creationId xmlns:a16="http://schemas.microsoft.com/office/drawing/2014/main" id="{30775DF9-7E1D-FC4F-A1E9-DE3B4E8861E1}"/>
              </a:ext>
            </a:extLst>
          </p:cNvPr>
          <p:cNvSpPr/>
          <p:nvPr/>
        </p:nvSpPr>
        <p:spPr>
          <a:xfrm rot="10800000" flipH="1">
            <a:off x="13371513" y="11796713"/>
            <a:ext cx="2300287" cy="23018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8" name="直接连接符 137">
            <a:extLst>
              <a:ext uri="{FF2B5EF4-FFF2-40B4-BE49-F238E27FC236}">
                <a16:creationId xmlns:a16="http://schemas.microsoft.com/office/drawing/2014/main" id="{80D51022-10F5-4B4A-9D03-B60155E43EF1}"/>
              </a:ext>
            </a:extLst>
          </p:cNvPr>
          <p:cNvSpPr/>
          <p:nvPr/>
        </p:nvSpPr>
        <p:spPr>
          <a:xfrm rot="10800000" flipH="1">
            <a:off x="12631738" y="11568113"/>
            <a:ext cx="3292475" cy="23558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9" name="直接连接符 138">
            <a:extLst>
              <a:ext uri="{FF2B5EF4-FFF2-40B4-BE49-F238E27FC236}">
                <a16:creationId xmlns:a16="http://schemas.microsoft.com/office/drawing/2014/main" id="{DC4FA8A2-156B-D14E-9869-0E126CAB94BC}"/>
              </a:ext>
            </a:extLst>
          </p:cNvPr>
          <p:cNvSpPr/>
          <p:nvPr/>
        </p:nvSpPr>
        <p:spPr>
          <a:xfrm rot="10800000">
            <a:off x="15973425" y="11722100"/>
            <a:ext cx="823913" cy="25495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1" name="直接连接符 140">
            <a:extLst>
              <a:ext uri="{FF2B5EF4-FFF2-40B4-BE49-F238E27FC236}">
                <a16:creationId xmlns:a16="http://schemas.microsoft.com/office/drawing/2014/main" id="{B9B19CDB-B879-A840-9923-8B91C108BFD9}"/>
              </a:ext>
            </a:extLst>
          </p:cNvPr>
          <p:cNvSpPr/>
          <p:nvPr/>
        </p:nvSpPr>
        <p:spPr>
          <a:xfrm rot="10800000" flipV="1">
            <a:off x="15748000" y="10612438"/>
            <a:ext cx="2809875" cy="11096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2" name="任意多边形: 形状 141">
            <a:extLst>
              <a:ext uri="{FF2B5EF4-FFF2-40B4-BE49-F238E27FC236}">
                <a16:creationId xmlns:a16="http://schemas.microsoft.com/office/drawing/2014/main" id="{26AFC9CE-6951-C144-ABCE-C73120C4F2FD}"/>
              </a:ext>
            </a:extLst>
          </p:cNvPr>
          <p:cNvSpPr/>
          <p:nvPr/>
        </p:nvSpPr>
        <p:spPr>
          <a:xfrm rot="10800000">
            <a:off x="18319750" y="13152438"/>
            <a:ext cx="454025" cy="454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3" name="任意多边形: 形状 142">
            <a:extLst>
              <a:ext uri="{FF2B5EF4-FFF2-40B4-BE49-F238E27FC236}">
                <a16:creationId xmlns:a16="http://schemas.microsoft.com/office/drawing/2014/main" id="{BB9584BF-26FF-8140-BA15-6A051621A0DF}"/>
              </a:ext>
            </a:extLst>
          </p:cNvPr>
          <p:cNvSpPr/>
          <p:nvPr/>
        </p:nvSpPr>
        <p:spPr>
          <a:xfrm rot="10800000">
            <a:off x="17753013" y="12779375"/>
            <a:ext cx="539750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4" name="任意多边形: 形状 143">
            <a:extLst>
              <a:ext uri="{FF2B5EF4-FFF2-40B4-BE49-F238E27FC236}">
                <a16:creationId xmlns:a16="http://schemas.microsoft.com/office/drawing/2014/main" id="{FDA1B7C0-0360-1348-A7D8-FB43DE13AC35}"/>
              </a:ext>
            </a:extLst>
          </p:cNvPr>
          <p:cNvSpPr/>
          <p:nvPr/>
        </p:nvSpPr>
        <p:spPr>
          <a:xfrm rot="10800000">
            <a:off x="9548813" y="10631488"/>
            <a:ext cx="301625" cy="301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5" name="直接连接符 144">
            <a:extLst>
              <a:ext uri="{FF2B5EF4-FFF2-40B4-BE49-F238E27FC236}">
                <a16:creationId xmlns:a16="http://schemas.microsoft.com/office/drawing/2014/main" id="{5B1E053C-B5BB-FF4A-8FCC-58CC57F872B2}"/>
              </a:ext>
            </a:extLst>
          </p:cNvPr>
          <p:cNvSpPr/>
          <p:nvPr/>
        </p:nvSpPr>
        <p:spPr>
          <a:xfrm rot="10800000">
            <a:off x="9701213" y="10917238"/>
            <a:ext cx="2074862" cy="26098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6" name="直接连接符 145">
            <a:extLst>
              <a:ext uri="{FF2B5EF4-FFF2-40B4-BE49-F238E27FC236}">
                <a16:creationId xmlns:a16="http://schemas.microsoft.com/office/drawing/2014/main" id="{39718190-69C1-7843-8D6F-E6D233550D0E}"/>
              </a:ext>
            </a:extLst>
          </p:cNvPr>
          <p:cNvSpPr/>
          <p:nvPr/>
        </p:nvSpPr>
        <p:spPr>
          <a:xfrm rot="10800000" flipV="1">
            <a:off x="8829675" y="10907713"/>
            <a:ext cx="876300" cy="31305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7" name="直接连接符 146">
            <a:extLst>
              <a:ext uri="{FF2B5EF4-FFF2-40B4-BE49-F238E27FC236}">
                <a16:creationId xmlns:a16="http://schemas.microsoft.com/office/drawing/2014/main" id="{22297F6E-1E2E-1943-9908-814C1D92FC5B}"/>
              </a:ext>
            </a:extLst>
          </p:cNvPr>
          <p:cNvSpPr/>
          <p:nvPr/>
        </p:nvSpPr>
        <p:spPr>
          <a:xfrm rot="10800000" flipV="1">
            <a:off x="18497550" y="10523538"/>
            <a:ext cx="7759700" cy="28130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8" name="任意多边形: 形状 147">
            <a:extLst>
              <a:ext uri="{FF2B5EF4-FFF2-40B4-BE49-F238E27FC236}">
                <a16:creationId xmlns:a16="http://schemas.microsoft.com/office/drawing/2014/main" id="{9175368F-F1B3-0043-A770-EC6CAA0296CA}"/>
              </a:ext>
            </a:extLst>
          </p:cNvPr>
          <p:cNvSpPr/>
          <p:nvPr/>
        </p:nvSpPr>
        <p:spPr>
          <a:xfrm rot="10800000">
            <a:off x="15011400" y="10090150"/>
            <a:ext cx="133350" cy="13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12A0D45C-B134-4844-A6DD-8D4D6731D488}"/>
              </a:ext>
            </a:extLst>
          </p:cNvPr>
          <p:cNvSpPr/>
          <p:nvPr/>
        </p:nvSpPr>
        <p:spPr>
          <a:xfrm rot="10800000">
            <a:off x="13371513" y="10018713"/>
            <a:ext cx="133350" cy="134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0" name="直接连接符 149">
            <a:extLst>
              <a:ext uri="{FF2B5EF4-FFF2-40B4-BE49-F238E27FC236}">
                <a16:creationId xmlns:a16="http://schemas.microsoft.com/office/drawing/2014/main" id="{64012F04-4B9F-0B49-91B0-6280858DA937}"/>
              </a:ext>
            </a:extLst>
          </p:cNvPr>
          <p:cNvSpPr/>
          <p:nvPr/>
        </p:nvSpPr>
        <p:spPr>
          <a:xfrm rot="10800000">
            <a:off x="15100300" y="10221913"/>
            <a:ext cx="696913" cy="11176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1" name="直接连接符 150">
            <a:extLst>
              <a:ext uri="{FF2B5EF4-FFF2-40B4-BE49-F238E27FC236}">
                <a16:creationId xmlns:a16="http://schemas.microsoft.com/office/drawing/2014/main" id="{4B5EA999-63B2-7146-9370-ABC22C62208B}"/>
              </a:ext>
            </a:extLst>
          </p:cNvPr>
          <p:cNvSpPr/>
          <p:nvPr/>
        </p:nvSpPr>
        <p:spPr>
          <a:xfrm rot="10800000">
            <a:off x="13393738" y="10050463"/>
            <a:ext cx="2279650" cy="14239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3" name="任意多边形: 形状 182">
            <a:extLst>
              <a:ext uri="{FF2B5EF4-FFF2-40B4-BE49-F238E27FC236}">
                <a16:creationId xmlns:a16="http://schemas.microsoft.com/office/drawing/2014/main" id="{89EF8473-F7C4-7B49-85B2-66F9DC9BE8D4}"/>
              </a:ext>
            </a:extLst>
          </p:cNvPr>
          <p:cNvSpPr/>
          <p:nvPr/>
        </p:nvSpPr>
        <p:spPr>
          <a:xfrm>
            <a:off x="8964613" y="11139488"/>
            <a:ext cx="338137" cy="338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7" name="直接连接符 186">
            <a:extLst>
              <a:ext uri="{FF2B5EF4-FFF2-40B4-BE49-F238E27FC236}">
                <a16:creationId xmlns:a16="http://schemas.microsoft.com/office/drawing/2014/main" id="{7FC05B18-9F2D-A643-8B2C-3111AE77F1B5}"/>
              </a:ext>
            </a:extLst>
          </p:cNvPr>
          <p:cNvSpPr/>
          <p:nvPr/>
        </p:nvSpPr>
        <p:spPr>
          <a:xfrm flipH="1">
            <a:off x="7099300" y="11458575"/>
            <a:ext cx="1966913" cy="26781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0" name="直接连接符 189">
            <a:extLst>
              <a:ext uri="{FF2B5EF4-FFF2-40B4-BE49-F238E27FC236}">
                <a16:creationId xmlns:a16="http://schemas.microsoft.com/office/drawing/2014/main" id="{6EA70F58-7408-344E-8CD1-27B527BB2CDC}"/>
              </a:ext>
            </a:extLst>
          </p:cNvPr>
          <p:cNvSpPr/>
          <p:nvPr/>
        </p:nvSpPr>
        <p:spPr>
          <a:xfrm>
            <a:off x="296863" y="12647613"/>
            <a:ext cx="427037" cy="13239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1" name="任意多边形: 形状 190">
            <a:extLst>
              <a:ext uri="{FF2B5EF4-FFF2-40B4-BE49-F238E27FC236}">
                <a16:creationId xmlns:a16="http://schemas.microsoft.com/office/drawing/2014/main" id="{CE1C5081-6B86-3548-A7D2-A165FE15555C}"/>
              </a:ext>
            </a:extLst>
          </p:cNvPr>
          <p:cNvSpPr/>
          <p:nvPr/>
        </p:nvSpPr>
        <p:spPr>
          <a:xfrm>
            <a:off x="188913" y="12566650"/>
            <a:ext cx="338137" cy="338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C2C31D0D-73C5-4097-9220-F0CEACCC7D3C}"/>
              </a:ext>
            </a:extLst>
          </p:cNvPr>
          <p:cNvGrpSpPr>
            <a:grpSpLocks/>
          </p:cNvGrpSpPr>
          <p:nvPr/>
        </p:nvGrpSpPr>
        <p:grpSpPr bwMode="auto">
          <a:xfrm rot="-5652183">
            <a:off x="7263607" y="12313443"/>
            <a:ext cx="1441450" cy="1293813"/>
            <a:chOff x="6166866" y="6681248"/>
            <a:chExt cx="1440327" cy="1293088"/>
          </a:xfrm>
        </p:grpSpPr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C92B320F-ED34-4B4D-9B03-9D1D3057C82F}"/>
                </a:ext>
              </a:extLst>
            </p:cNvPr>
            <p:cNvSpPr/>
            <p:nvPr/>
          </p:nvSpPr>
          <p:spPr>
            <a:xfrm>
              <a:off x="6173462" y="6676718"/>
              <a:ext cx="301390" cy="30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89A5641C-4653-4440-B493-9A4323063CB5}"/>
                </a:ext>
              </a:extLst>
            </p:cNvPr>
            <p:cNvSpPr/>
            <p:nvPr/>
          </p:nvSpPr>
          <p:spPr>
            <a:xfrm>
              <a:off x="6601246" y="6994019"/>
              <a:ext cx="455258" cy="453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18D4D54C-2954-5C43-8EE1-3786CA9B7DA8}"/>
                </a:ext>
              </a:extLst>
            </p:cNvPr>
            <p:cNvSpPr/>
            <p:nvPr/>
          </p:nvSpPr>
          <p:spPr>
            <a:xfrm>
              <a:off x="7073586" y="7429666"/>
              <a:ext cx="539329" cy="53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3" name="任意多边形: 形状 202">
            <a:extLst>
              <a:ext uri="{FF2B5EF4-FFF2-40B4-BE49-F238E27FC236}">
                <a16:creationId xmlns:a16="http://schemas.microsoft.com/office/drawing/2014/main" id="{B7BC4D55-9F64-6048-9127-B76C85872F08}"/>
              </a:ext>
            </a:extLst>
          </p:cNvPr>
          <p:cNvSpPr/>
          <p:nvPr/>
        </p:nvSpPr>
        <p:spPr>
          <a:xfrm>
            <a:off x="2638425" y="11110913"/>
            <a:ext cx="384175" cy="396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4" name="任意多边形: 形状 203">
            <a:extLst>
              <a:ext uri="{FF2B5EF4-FFF2-40B4-BE49-F238E27FC236}">
                <a16:creationId xmlns:a16="http://schemas.microsoft.com/office/drawing/2014/main" id="{70BBFC7D-7B6B-DE4A-8A2C-7F873A2233D6}"/>
              </a:ext>
            </a:extLst>
          </p:cNvPr>
          <p:cNvSpPr/>
          <p:nvPr/>
        </p:nvSpPr>
        <p:spPr>
          <a:xfrm>
            <a:off x="2698750" y="11806238"/>
            <a:ext cx="292100" cy="29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" name="任意多边形: 形状 204">
            <a:extLst>
              <a:ext uri="{FF2B5EF4-FFF2-40B4-BE49-F238E27FC236}">
                <a16:creationId xmlns:a16="http://schemas.microsoft.com/office/drawing/2014/main" id="{3E2E8561-6CDE-9540-982E-F1E3F030D011}"/>
              </a:ext>
            </a:extLst>
          </p:cNvPr>
          <p:cNvSpPr/>
          <p:nvPr/>
        </p:nvSpPr>
        <p:spPr>
          <a:xfrm>
            <a:off x="2647950" y="12258675"/>
            <a:ext cx="382588" cy="396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6" name="任意多边形: 形状 205">
            <a:extLst>
              <a:ext uri="{FF2B5EF4-FFF2-40B4-BE49-F238E27FC236}">
                <a16:creationId xmlns:a16="http://schemas.microsoft.com/office/drawing/2014/main" id="{B83425AF-162E-C947-A586-CFD34C14FF6E}"/>
              </a:ext>
            </a:extLst>
          </p:cNvPr>
          <p:cNvSpPr/>
          <p:nvPr/>
        </p:nvSpPr>
        <p:spPr>
          <a:xfrm>
            <a:off x="2690813" y="12955588"/>
            <a:ext cx="292100" cy="29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8" name="直接连接符 157">
            <a:extLst>
              <a:ext uri="{FF2B5EF4-FFF2-40B4-BE49-F238E27FC236}">
                <a16:creationId xmlns:a16="http://schemas.microsoft.com/office/drawing/2014/main" id="{C08A23E1-34EC-B245-BFB6-EC6842D66C01}"/>
              </a:ext>
            </a:extLst>
          </p:cNvPr>
          <p:cNvSpPr/>
          <p:nvPr/>
        </p:nvSpPr>
        <p:spPr>
          <a:xfrm>
            <a:off x="2836863" y="11110913"/>
            <a:ext cx="0" cy="29273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1BEFCE28-843C-D941-B80D-B521F0A6BF78}"/>
              </a:ext>
            </a:extLst>
          </p:cNvPr>
          <p:cNvSpPr/>
          <p:nvPr/>
        </p:nvSpPr>
        <p:spPr>
          <a:xfrm>
            <a:off x="2960688" y="2401888"/>
            <a:ext cx="3097212" cy="3097212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FDBD93A1-43AB-1447-8ED6-42E2DC46F220}"/>
              </a:ext>
            </a:extLst>
          </p:cNvPr>
          <p:cNvSpPr/>
          <p:nvPr/>
        </p:nvSpPr>
        <p:spPr>
          <a:xfrm>
            <a:off x="10583863" y="2401888"/>
            <a:ext cx="3097212" cy="3097212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D6080557-4CF5-3042-B12D-518997F4A306}"/>
              </a:ext>
            </a:extLst>
          </p:cNvPr>
          <p:cNvSpPr/>
          <p:nvPr/>
        </p:nvSpPr>
        <p:spPr>
          <a:xfrm>
            <a:off x="18397538" y="2401888"/>
            <a:ext cx="3097212" cy="3097212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6D551CB-5CD5-4311-B4DC-7374D850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3443288"/>
            <a:ext cx="1517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56</a:t>
            </a:r>
            <a:r>
              <a:rPr lang="en-US" altLang="zh-CN" sz="4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40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55E7C3C-750E-4165-BDBE-64B873202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5075" y="3443288"/>
            <a:ext cx="15192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26</a:t>
            </a:r>
            <a:r>
              <a:rPr lang="en-US" altLang="zh-CN" sz="4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40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13955A6-E67C-40AC-944A-986771984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6525" y="3443288"/>
            <a:ext cx="13430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</a:t>
            </a:r>
            <a:r>
              <a:rPr lang="en-US" altLang="zh-CN" sz="4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40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CA7E695-B345-D746-AA66-A09E891D0513}"/>
              </a:ext>
            </a:extLst>
          </p:cNvPr>
          <p:cNvSpPr/>
          <p:nvPr/>
        </p:nvSpPr>
        <p:spPr>
          <a:xfrm>
            <a:off x="3270250" y="619442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C56A414-A769-744A-B03E-ACA67A3A0F84}"/>
              </a:ext>
            </a:extLst>
          </p:cNvPr>
          <p:cNvSpPr/>
          <p:nvPr/>
        </p:nvSpPr>
        <p:spPr>
          <a:xfrm>
            <a:off x="1368425" y="6992938"/>
            <a:ext cx="6191250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622BB9E-2441-5249-9050-02C38C4B7391}"/>
              </a:ext>
            </a:extLst>
          </p:cNvPr>
          <p:cNvSpPr/>
          <p:nvPr/>
        </p:nvSpPr>
        <p:spPr>
          <a:xfrm>
            <a:off x="10806113" y="619442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3340E72-FD20-C545-BB4E-FA65B05DE125}"/>
              </a:ext>
            </a:extLst>
          </p:cNvPr>
          <p:cNvSpPr/>
          <p:nvPr/>
        </p:nvSpPr>
        <p:spPr>
          <a:xfrm>
            <a:off x="8904288" y="6992938"/>
            <a:ext cx="6191250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D22FBA5-3578-6A49-B891-108C4F8B7B9F}"/>
              </a:ext>
            </a:extLst>
          </p:cNvPr>
          <p:cNvSpPr/>
          <p:nvPr/>
        </p:nvSpPr>
        <p:spPr>
          <a:xfrm>
            <a:off x="18756313" y="619442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CA6446C-FD1E-CD45-B23F-0326A973DC56}"/>
              </a:ext>
            </a:extLst>
          </p:cNvPr>
          <p:cNvSpPr/>
          <p:nvPr/>
        </p:nvSpPr>
        <p:spPr>
          <a:xfrm>
            <a:off x="16854488" y="6992938"/>
            <a:ext cx="6191250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10" grpId="0" animBg="1"/>
      <p:bldP spid="211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任意多边形: 形状 110">
            <a:extLst>
              <a:ext uri="{FF2B5EF4-FFF2-40B4-BE49-F238E27FC236}">
                <a16:creationId xmlns:a16="http://schemas.microsoft.com/office/drawing/2014/main" id="{9B67C60A-34B3-CD4F-8EA7-80D4E130D675}"/>
              </a:ext>
            </a:extLst>
          </p:cNvPr>
          <p:cNvSpPr/>
          <p:nvPr/>
        </p:nvSpPr>
        <p:spPr>
          <a:xfrm>
            <a:off x="18081625" y="11164888"/>
            <a:ext cx="165100" cy="166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id="{71A23DB4-0F94-9144-AD01-38CD68EF5D4F}"/>
              </a:ext>
            </a:extLst>
          </p:cNvPr>
          <p:cNvSpPr/>
          <p:nvPr/>
        </p:nvSpPr>
        <p:spPr>
          <a:xfrm>
            <a:off x="14289088" y="8932863"/>
            <a:ext cx="65087" cy="65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C83E9167-E7B2-E34F-9A73-76046191E143}"/>
              </a:ext>
            </a:extLst>
          </p:cNvPr>
          <p:cNvSpPr/>
          <p:nvPr/>
        </p:nvSpPr>
        <p:spPr>
          <a:xfrm>
            <a:off x="15354300" y="10033000"/>
            <a:ext cx="349250" cy="34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4" name="任意多边形: 形状 113">
            <a:extLst>
              <a:ext uri="{FF2B5EF4-FFF2-40B4-BE49-F238E27FC236}">
                <a16:creationId xmlns:a16="http://schemas.microsoft.com/office/drawing/2014/main" id="{6F23A1EC-9E11-CE41-AF20-D9B9C7E41756}"/>
              </a:ext>
            </a:extLst>
          </p:cNvPr>
          <p:cNvSpPr/>
          <p:nvPr/>
        </p:nvSpPr>
        <p:spPr>
          <a:xfrm>
            <a:off x="17170400" y="12239625"/>
            <a:ext cx="265113" cy="26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5" name="任意多边形: 形状 114">
            <a:extLst>
              <a:ext uri="{FF2B5EF4-FFF2-40B4-BE49-F238E27FC236}">
                <a16:creationId xmlns:a16="http://schemas.microsoft.com/office/drawing/2014/main" id="{4F3C8C00-2DA6-A84D-AF82-134EE9C47A9F}"/>
              </a:ext>
            </a:extLst>
          </p:cNvPr>
          <p:cNvSpPr/>
          <p:nvPr/>
        </p:nvSpPr>
        <p:spPr>
          <a:xfrm>
            <a:off x="14087475" y="11017250"/>
            <a:ext cx="149225" cy="147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6" name="任意多边形: 形状 115">
            <a:extLst>
              <a:ext uri="{FF2B5EF4-FFF2-40B4-BE49-F238E27FC236}">
                <a16:creationId xmlns:a16="http://schemas.microsoft.com/office/drawing/2014/main" id="{6AF7E5B6-986F-2743-B2EE-1D9066D1BDB0}"/>
              </a:ext>
            </a:extLst>
          </p:cNvPr>
          <p:cNvSpPr/>
          <p:nvPr/>
        </p:nvSpPr>
        <p:spPr>
          <a:xfrm>
            <a:off x="13001625" y="12968288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8" name="任意多边形: 形状 117">
            <a:extLst>
              <a:ext uri="{FF2B5EF4-FFF2-40B4-BE49-F238E27FC236}">
                <a16:creationId xmlns:a16="http://schemas.microsoft.com/office/drawing/2014/main" id="{05DF1430-413D-684A-9304-3E5903EFDA28}"/>
              </a:ext>
            </a:extLst>
          </p:cNvPr>
          <p:cNvSpPr/>
          <p:nvPr/>
        </p:nvSpPr>
        <p:spPr>
          <a:xfrm>
            <a:off x="20523200" y="12738100"/>
            <a:ext cx="349250" cy="34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9" name="任意多边形: 形状 118">
            <a:extLst>
              <a:ext uri="{FF2B5EF4-FFF2-40B4-BE49-F238E27FC236}">
                <a16:creationId xmlns:a16="http://schemas.microsoft.com/office/drawing/2014/main" id="{C2346125-67C6-DC4E-8803-6A48288D030B}"/>
              </a:ext>
            </a:extLst>
          </p:cNvPr>
          <p:cNvSpPr/>
          <p:nvPr/>
        </p:nvSpPr>
        <p:spPr>
          <a:xfrm>
            <a:off x="15449550" y="13442950"/>
            <a:ext cx="166688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0" name="任意多边形: 形状 119">
            <a:extLst>
              <a:ext uri="{FF2B5EF4-FFF2-40B4-BE49-F238E27FC236}">
                <a16:creationId xmlns:a16="http://schemas.microsoft.com/office/drawing/2014/main" id="{F45FE653-0162-854F-99AB-A5CFEA941329}"/>
              </a:ext>
            </a:extLst>
          </p:cNvPr>
          <p:cNvSpPr/>
          <p:nvPr/>
        </p:nvSpPr>
        <p:spPr>
          <a:xfrm>
            <a:off x="16071850" y="9444038"/>
            <a:ext cx="147638" cy="14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1" name="直接连接符 120">
            <a:extLst>
              <a:ext uri="{FF2B5EF4-FFF2-40B4-BE49-F238E27FC236}">
                <a16:creationId xmlns:a16="http://schemas.microsoft.com/office/drawing/2014/main" id="{63CDE66F-2C9B-9345-96AF-31A7FAE6FE47}"/>
              </a:ext>
            </a:extLst>
          </p:cNvPr>
          <p:cNvSpPr/>
          <p:nvPr/>
        </p:nvSpPr>
        <p:spPr>
          <a:xfrm flipH="1" flipV="1">
            <a:off x="15628938" y="10321925"/>
            <a:ext cx="1614487" cy="20177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2" name="任意多边形: 形状 121">
            <a:extLst>
              <a:ext uri="{FF2B5EF4-FFF2-40B4-BE49-F238E27FC236}">
                <a16:creationId xmlns:a16="http://schemas.microsoft.com/office/drawing/2014/main" id="{9A87E2E3-1599-F84F-91A3-EA6E7FD924F5}"/>
              </a:ext>
            </a:extLst>
          </p:cNvPr>
          <p:cNvSpPr/>
          <p:nvPr/>
        </p:nvSpPr>
        <p:spPr>
          <a:xfrm>
            <a:off x="18032413" y="11115675"/>
            <a:ext cx="265112" cy="26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3" name="直接连接符 122">
            <a:extLst>
              <a:ext uri="{FF2B5EF4-FFF2-40B4-BE49-F238E27FC236}">
                <a16:creationId xmlns:a16="http://schemas.microsoft.com/office/drawing/2014/main" id="{63A893D4-6E7C-A645-A5B8-12006274D11D}"/>
              </a:ext>
            </a:extLst>
          </p:cNvPr>
          <p:cNvSpPr/>
          <p:nvPr/>
        </p:nvSpPr>
        <p:spPr>
          <a:xfrm flipV="1">
            <a:off x="15536863" y="10342563"/>
            <a:ext cx="0" cy="30940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4" name="直接连接符 123">
            <a:extLst>
              <a:ext uri="{FF2B5EF4-FFF2-40B4-BE49-F238E27FC236}">
                <a16:creationId xmlns:a16="http://schemas.microsoft.com/office/drawing/2014/main" id="{08A93B5D-47A0-A443-9097-AAC5AEB68120}"/>
              </a:ext>
            </a:extLst>
          </p:cNvPr>
          <p:cNvSpPr/>
          <p:nvPr/>
        </p:nvSpPr>
        <p:spPr>
          <a:xfrm>
            <a:off x="14322425" y="8951913"/>
            <a:ext cx="1133475" cy="11334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5" name="直接连接符 124">
            <a:extLst>
              <a:ext uri="{FF2B5EF4-FFF2-40B4-BE49-F238E27FC236}">
                <a16:creationId xmlns:a16="http://schemas.microsoft.com/office/drawing/2014/main" id="{80B309A8-32DD-3946-9A43-F2AFEC6ED6E9}"/>
              </a:ext>
            </a:extLst>
          </p:cNvPr>
          <p:cNvSpPr/>
          <p:nvPr/>
        </p:nvSpPr>
        <p:spPr>
          <a:xfrm flipV="1">
            <a:off x="14176375" y="10158413"/>
            <a:ext cx="1423988" cy="9271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6" name="直接连接符 125">
            <a:extLst>
              <a:ext uri="{FF2B5EF4-FFF2-40B4-BE49-F238E27FC236}">
                <a16:creationId xmlns:a16="http://schemas.microsoft.com/office/drawing/2014/main" id="{0C507E83-9817-8F40-9D1A-D1F5E40FA3C4}"/>
              </a:ext>
            </a:extLst>
          </p:cNvPr>
          <p:cNvSpPr/>
          <p:nvPr/>
        </p:nvSpPr>
        <p:spPr>
          <a:xfrm flipV="1">
            <a:off x="13115925" y="9567863"/>
            <a:ext cx="2981325" cy="35242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7" name="直接连接符 126">
            <a:extLst>
              <a:ext uri="{FF2B5EF4-FFF2-40B4-BE49-F238E27FC236}">
                <a16:creationId xmlns:a16="http://schemas.microsoft.com/office/drawing/2014/main" id="{6FD9A04C-9986-E54E-9364-5C32D96B82E3}"/>
              </a:ext>
            </a:extLst>
          </p:cNvPr>
          <p:cNvSpPr/>
          <p:nvPr/>
        </p:nvSpPr>
        <p:spPr>
          <a:xfrm flipH="1">
            <a:off x="18181638" y="7781925"/>
            <a:ext cx="2395537" cy="34718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8" name="直接连接符 127">
            <a:extLst>
              <a:ext uri="{FF2B5EF4-FFF2-40B4-BE49-F238E27FC236}">
                <a16:creationId xmlns:a16="http://schemas.microsoft.com/office/drawing/2014/main" id="{8B1FBF79-AAED-2D42-911F-356636DC8D0F}"/>
              </a:ext>
            </a:extLst>
          </p:cNvPr>
          <p:cNvSpPr/>
          <p:nvPr/>
        </p:nvSpPr>
        <p:spPr>
          <a:xfrm flipH="1" flipV="1">
            <a:off x="15525750" y="10185400"/>
            <a:ext cx="2630488" cy="10572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9" name="直接连接符 128">
            <a:extLst>
              <a:ext uri="{FF2B5EF4-FFF2-40B4-BE49-F238E27FC236}">
                <a16:creationId xmlns:a16="http://schemas.microsoft.com/office/drawing/2014/main" id="{78FDA3BC-5C13-5446-9EBC-63BA5C9A6BF1}"/>
              </a:ext>
            </a:extLst>
          </p:cNvPr>
          <p:cNvSpPr/>
          <p:nvPr/>
        </p:nvSpPr>
        <p:spPr>
          <a:xfrm flipH="1" flipV="1">
            <a:off x="18181638" y="11249025"/>
            <a:ext cx="2395537" cy="15779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0" name="任意多边形: 形状 129">
            <a:extLst>
              <a:ext uri="{FF2B5EF4-FFF2-40B4-BE49-F238E27FC236}">
                <a16:creationId xmlns:a16="http://schemas.microsoft.com/office/drawing/2014/main" id="{335531C0-983B-FE4B-BFA5-5E5C7DE6909B}"/>
              </a:ext>
            </a:extLst>
          </p:cNvPr>
          <p:cNvSpPr/>
          <p:nvPr/>
        </p:nvSpPr>
        <p:spPr>
          <a:xfrm>
            <a:off x="20539075" y="7639050"/>
            <a:ext cx="265113" cy="26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4" name="任意多边形: 形状 133">
            <a:extLst>
              <a:ext uri="{FF2B5EF4-FFF2-40B4-BE49-F238E27FC236}">
                <a16:creationId xmlns:a16="http://schemas.microsoft.com/office/drawing/2014/main" id="{D8524499-9BF1-5244-93DC-665FF7A64CAA}"/>
              </a:ext>
            </a:extLst>
          </p:cNvPr>
          <p:cNvSpPr/>
          <p:nvPr/>
        </p:nvSpPr>
        <p:spPr>
          <a:xfrm>
            <a:off x="23368000" y="4922838"/>
            <a:ext cx="147638" cy="147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5" name="任意多边形: 形状 134">
            <a:extLst>
              <a:ext uri="{FF2B5EF4-FFF2-40B4-BE49-F238E27FC236}">
                <a16:creationId xmlns:a16="http://schemas.microsoft.com/office/drawing/2014/main" id="{A6211B27-7BC7-3144-AFE0-6D3053300778}"/>
              </a:ext>
            </a:extLst>
          </p:cNvPr>
          <p:cNvSpPr/>
          <p:nvPr/>
        </p:nvSpPr>
        <p:spPr>
          <a:xfrm>
            <a:off x="19692938" y="4624388"/>
            <a:ext cx="166687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79C32748-E84B-3848-9B76-0BAFD9F941D2}"/>
              </a:ext>
            </a:extLst>
          </p:cNvPr>
          <p:cNvSpPr/>
          <p:nvPr/>
        </p:nvSpPr>
        <p:spPr>
          <a:xfrm>
            <a:off x="19480213" y="5961063"/>
            <a:ext cx="1651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7" name="任意多边形: 形状 136">
            <a:extLst>
              <a:ext uri="{FF2B5EF4-FFF2-40B4-BE49-F238E27FC236}">
                <a16:creationId xmlns:a16="http://schemas.microsoft.com/office/drawing/2014/main" id="{9A802048-AA44-DB4B-AC09-C3578ECC4AC1}"/>
              </a:ext>
            </a:extLst>
          </p:cNvPr>
          <p:cNvSpPr/>
          <p:nvPr/>
        </p:nvSpPr>
        <p:spPr>
          <a:xfrm>
            <a:off x="18867438" y="6669088"/>
            <a:ext cx="149225" cy="147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8" name="任意多边形: 形状 137">
            <a:extLst>
              <a:ext uri="{FF2B5EF4-FFF2-40B4-BE49-F238E27FC236}">
                <a16:creationId xmlns:a16="http://schemas.microsoft.com/office/drawing/2014/main" id="{3BC47288-DDAA-2B4E-B8A4-7BBA397EEB6A}"/>
              </a:ext>
            </a:extLst>
          </p:cNvPr>
          <p:cNvSpPr/>
          <p:nvPr/>
        </p:nvSpPr>
        <p:spPr>
          <a:xfrm>
            <a:off x="23690263" y="6232525"/>
            <a:ext cx="265112" cy="265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B5E9D060-A4D9-A948-943E-110B2D5D9148}"/>
              </a:ext>
            </a:extLst>
          </p:cNvPr>
          <p:cNvSpPr/>
          <p:nvPr/>
        </p:nvSpPr>
        <p:spPr>
          <a:xfrm>
            <a:off x="22896513" y="10579100"/>
            <a:ext cx="147637" cy="14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8F2DE603-F2B3-594A-A6F0-247C092BF90E}"/>
              </a:ext>
            </a:extLst>
          </p:cNvPr>
          <p:cNvSpPr/>
          <p:nvPr/>
        </p:nvSpPr>
        <p:spPr>
          <a:xfrm>
            <a:off x="21115338" y="11174413"/>
            <a:ext cx="147637" cy="147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1" name="任意多边形: 形状 140">
            <a:extLst>
              <a:ext uri="{FF2B5EF4-FFF2-40B4-BE49-F238E27FC236}">
                <a16:creationId xmlns:a16="http://schemas.microsoft.com/office/drawing/2014/main" id="{D6E0D472-08ED-C545-8FA6-428268BB4DC2}"/>
              </a:ext>
            </a:extLst>
          </p:cNvPr>
          <p:cNvSpPr/>
          <p:nvPr/>
        </p:nvSpPr>
        <p:spPr>
          <a:xfrm>
            <a:off x="19296063" y="13320713"/>
            <a:ext cx="1651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2" name="任意多边形: 形状 141">
            <a:extLst>
              <a:ext uri="{FF2B5EF4-FFF2-40B4-BE49-F238E27FC236}">
                <a16:creationId xmlns:a16="http://schemas.microsoft.com/office/drawing/2014/main" id="{4C99FAF0-9364-794A-901F-68B42A22B141}"/>
              </a:ext>
            </a:extLst>
          </p:cNvPr>
          <p:cNvSpPr/>
          <p:nvPr/>
        </p:nvSpPr>
        <p:spPr>
          <a:xfrm>
            <a:off x="19043650" y="11798300"/>
            <a:ext cx="147638" cy="14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3" name="任意多边形: 形状 142">
            <a:extLst>
              <a:ext uri="{FF2B5EF4-FFF2-40B4-BE49-F238E27FC236}">
                <a16:creationId xmlns:a16="http://schemas.microsoft.com/office/drawing/2014/main" id="{0FF4315E-0C13-A54C-A90E-0816DF921882}"/>
              </a:ext>
            </a:extLst>
          </p:cNvPr>
          <p:cNvSpPr/>
          <p:nvPr/>
        </p:nvSpPr>
        <p:spPr>
          <a:xfrm>
            <a:off x="22656800" y="11955463"/>
            <a:ext cx="166688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4" name="任意多边形: 形状 143">
            <a:extLst>
              <a:ext uri="{FF2B5EF4-FFF2-40B4-BE49-F238E27FC236}">
                <a16:creationId xmlns:a16="http://schemas.microsoft.com/office/drawing/2014/main" id="{384C9A4D-EA0F-8049-8FA0-F9D515455DAF}"/>
              </a:ext>
            </a:extLst>
          </p:cNvPr>
          <p:cNvSpPr/>
          <p:nvPr/>
        </p:nvSpPr>
        <p:spPr>
          <a:xfrm>
            <a:off x="23739475" y="8558213"/>
            <a:ext cx="166688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5" name="任意多边形: 形状 144">
            <a:extLst>
              <a:ext uri="{FF2B5EF4-FFF2-40B4-BE49-F238E27FC236}">
                <a16:creationId xmlns:a16="http://schemas.microsoft.com/office/drawing/2014/main" id="{A874DD98-D6D0-0848-87B6-74693063B34D}"/>
              </a:ext>
            </a:extLst>
          </p:cNvPr>
          <p:cNvSpPr/>
          <p:nvPr/>
        </p:nvSpPr>
        <p:spPr>
          <a:xfrm>
            <a:off x="24447500" y="10107613"/>
            <a:ext cx="165100" cy="16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6" name="直接连接符 145">
            <a:extLst>
              <a:ext uri="{FF2B5EF4-FFF2-40B4-BE49-F238E27FC236}">
                <a16:creationId xmlns:a16="http://schemas.microsoft.com/office/drawing/2014/main" id="{0150CD40-7269-FA46-A9E5-6ED20740376B}"/>
              </a:ext>
            </a:extLst>
          </p:cNvPr>
          <p:cNvSpPr/>
          <p:nvPr/>
        </p:nvSpPr>
        <p:spPr>
          <a:xfrm flipH="1">
            <a:off x="20656550" y="12023725"/>
            <a:ext cx="2138363" cy="9001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7" name="直接连接符 146">
            <a:extLst>
              <a:ext uri="{FF2B5EF4-FFF2-40B4-BE49-F238E27FC236}">
                <a16:creationId xmlns:a16="http://schemas.microsoft.com/office/drawing/2014/main" id="{F672B4CC-4419-6549-B0BB-5424A64A628E}"/>
              </a:ext>
            </a:extLst>
          </p:cNvPr>
          <p:cNvSpPr/>
          <p:nvPr/>
        </p:nvSpPr>
        <p:spPr>
          <a:xfrm flipH="1">
            <a:off x="20729575" y="11282363"/>
            <a:ext cx="449263" cy="15097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8" name="直接连接符 147">
            <a:extLst>
              <a:ext uri="{FF2B5EF4-FFF2-40B4-BE49-F238E27FC236}">
                <a16:creationId xmlns:a16="http://schemas.microsoft.com/office/drawing/2014/main" id="{CAB0CE41-689D-364A-AC5F-B23066ACF9C9}"/>
              </a:ext>
            </a:extLst>
          </p:cNvPr>
          <p:cNvSpPr/>
          <p:nvPr/>
        </p:nvSpPr>
        <p:spPr>
          <a:xfrm flipH="1">
            <a:off x="20667663" y="8715375"/>
            <a:ext cx="3122612" cy="42513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9" name="直接连接符 148">
            <a:extLst>
              <a:ext uri="{FF2B5EF4-FFF2-40B4-BE49-F238E27FC236}">
                <a16:creationId xmlns:a16="http://schemas.microsoft.com/office/drawing/2014/main" id="{31B70E4A-93A2-DD46-AC03-8F6810C2FD7E}"/>
              </a:ext>
            </a:extLst>
          </p:cNvPr>
          <p:cNvSpPr/>
          <p:nvPr/>
        </p:nvSpPr>
        <p:spPr>
          <a:xfrm flipH="1">
            <a:off x="20789900" y="10656888"/>
            <a:ext cx="2185988" cy="21859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0" name="直接连接符 149">
            <a:extLst>
              <a:ext uri="{FF2B5EF4-FFF2-40B4-BE49-F238E27FC236}">
                <a16:creationId xmlns:a16="http://schemas.microsoft.com/office/drawing/2014/main" id="{A89F52B6-7484-834C-9DAC-10E815FF2950}"/>
              </a:ext>
            </a:extLst>
          </p:cNvPr>
          <p:cNvSpPr/>
          <p:nvPr/>
        </p:nvSpPr>
        <p:spPr>
          <a:xfrm flipH="1">
            <a:off x="20666075" y="10139363"/>
            <a:ext cx="3937000" cy="28162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1" name="直接连接符 150">
            <a:extLst>
              <a:ext uri="{FF2B5EF4-FFF2-40B4-BE49-F238E27FC236}">
                <a16:creationId xmlns:a16="http://schemas.microsoft.com/office/drawing/2014/main" id="{4DC5E864-971F-C84A-9269-06FB3FA24F25}"/>
              </a:ext>
            </a:extLst>
          </p:cNvPr>
          <p:cNvSpPr/>
          <p:nvPr/>
        </p:nvSpPr>
        <p:spPr>
          <a:xfrm>
            <a:off x="19483388" y="9297988"/>
            <a:ext cx="1158875" cy="35814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2" name="任意多边形: 形状 151">
            <a:extLst>
              <a:ext uri="{FF2B5EF4-FFF2-40B4-BE49-F238E27FC236}">
                <a16:creationId xmlns:a16="http://schemas.microsoft.com/office/drawing/2014/main" id="{174BB0C0-2132-1B4B-AD68-FDD410D96C74}"/>
              </a:ext>
            </a:extLst>
          </p:cNvPr>
          <p:cNvSpPr/>
          <p:nvPr/>
        </p:nvSpPr>
        <p:spPr>
          <a:xfrm>
            <a:off x="19431000" y="9258300"/>
            <a:ext cx="166688" cy="166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3" name="直接连接符 152">
            <a:extLst>
              <a:ext uri="{FF2B5EF4-FFF2-40B4-BE49-F238E27FC236}">
                <a16:creationId xmlns:a16="http://schemas.microsoft.com/office/drawing/2014/main" id="{C837BDF2-30AC-104E-A3AD-3F1EC2F7C990}"/>
              </a:ext>
            </a:extLst>
          </p:cNvPr>
          <p:cNvSpPr/>
          <p:nvPr/>
        </p:nvSpPr>
        <p:spPr>
          <a:xfrm flipV="1">
            <a:off x="19372263" y="12879388"/>
            <a:ext cx="1381125" cy="5461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4" name="直接连接符 153">
            <a:extLst>
              <a:ext uri="{FF2B5EF4-FFF2-40B4-BE49-F238E27FC236}">
                <a16:creationId xmlns:a16="http://schemas.microsoft.com/office/drawing/2014/main" id="{CF75D55B-37F3-724D-9C54-E1DC5458A726}"/>
              </a:ext>
            </a:extLst>
          </p:cNvPr>
          <p:cNvSpPr/>
          <p:nvPr/>
        </p:nvSpPr>
        <p:spPr>
          <a:xfrm>
            <a:off x="20729575" y="7816850"/>
            <a:ext cx="0" cy="51498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5" name="任意多边形: 形状 154">
            <a:extLst>
              <a:ext uri="{FF2B5EF4-FFF2-40B4-BE49-F238E27FC236}">
                <a16:creationId xmlns:a16="http://schemas.microsoft.com/office/drawing/2014/main" id="{1DB3596B-7640-A44B-861F-65C38E1F340A}"/>
              </a:ext>
            </a:extLst>
          </p:cNvPr>
          <p:cNvSpPr/>
          <p:nvPr/>
        </p:nvSpPr>
        <p:spPr>
          <a:xfrm>
            <a:off x="19267488" y="11955463"/>
            <a:ext cx="222250" cy="222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6" name="任意多边形: 形状 155">
            <a:extLst>
              <a:ext uri="{FF2B5EF4-FFF2-40B4-BE49-F238E27FC236}">
                <a16:creationId xmlns:a16="http://schemas.microsoft.com/office/drawing/2014/main" id="{5BCA9368-8FF8-354A-9647-F42E70067D85}"/>
              </a:ext>
            </a:extLst>
          </p:cNvPr>
          <p:cNvSpPr/>
          <p:nvPr/>
        </p:nvSpPr>
        <p:spPr>
          <a:xfrm>
            <a:off x="19504025" y="12095163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7" name="任意多边形: 形状 156">
            <a:extLst>
              <a:ext uri="{FF2B5EF4-FFF2-40B4-BE49-F238E27FC236}">
                <a16:creationId xmlns:a16="http://schemas.microsoft.com/office/drawing/2014/main" id="{1C83958F-DC1A-C345-9BB1-0FC5F4181F2D}"/>
              </a:ext>
            </a:extLst>
          </p:cNvPr>
          <p:cNvSpPr/>
          <p:nvPr/>
        </p:nvSpPr>
        <p:spPr>
          <a:xfrm>
            <a:off x="23652163" y="13276263"/>
            <a:ext cx="149225" cy="14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8" name="直接连接符 157">
            <a:extLst>
              <a:ext uri="{FF2B5EF4-FFF2-40B4-BE49-F238E27FC236}">
                <a16:creationId xmlns:a16="http://schemas.microsoft.com/office/drawing/2014/main" id="{894638E7-1E9A-EC49-9343-6EAD8E93E143}"/>
              </a:ext>
            </a:extLst>
          </p:cNvPr>
          <p:cNvSpPr/>
          <p:nvPr/>
        </p:nvSpPr>
        <p:spPr>
          <a:xfrm>
            <a:off x="22702838" y="11993563"/>
            <a:ext cx="1016000" cy="13144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9" name="直接连接符 158">
            <a:extLst>
              <a:ext uri="{FF2B5EF4-FFF2-40B4-BE49-F238E27FC236}">
                <a16:creationId xmlns:a16="http://schemas.microsoft.com/office/drawing/2014/main" id="{B93FEBF8-21FA-A648-B265-EBBD6B1403A1}"/>
              </a:ext>
            </a:extLst>
          </p:cNvPr>
          <p:cNvSpPr/>
          <p:nvPr/>
        </p:nvSpPr>
        <p:spPr>
          <a:xfrm flipV="1">
            <a:off x="23756938" y="10158413"/>
            <a:ext cx="782637" cy="31781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0" name="直接连接符 159">
            <a:extLst>
              <a:ext uri="{FF2B5EF4-FFF2-40B4-BE49-F238E27FC236}">
                <a16:creationId xmlns:a16="http://schemas.microsoft.com/office/drawing/2014/main" id="{A64CEB61-CFEC-2046-92C9-1E3AD593A3F8}"/>
              </a:ext>
            </a:extLst>
          </p:cNvPr>
          <p:cNvSpPr/>
          <p:nvPr/>
        </p:nvSpPr>
        <p:spPr>
          <a:xfrm flipV="1">
            <a:off x="15592425" y="12087225"/>
            <a:ext cx="3810000" cy="13811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1" name="直接连接符 160">
            <a:extLst>
              <a:ext uri="{FF2B5EF4-FFF2-40B4-BE49-F238E27FC236}">
                <a16:creationId xmlns:a16="http://schemas.microsoft.com/office/drawing/2014/main" id="{FA7708EB-E458-EE49-A2D1-DF89F77945A9}"/>
              </a:ext>
            </a:extLst>
          </p:cNvPr>
          <p:cNvSpPr/>
          <p:nvPr/>
        </p:nvSpPr>
        <p:spPr>
          <a:xfrm flipH="1">
            <a:off x="20675600" y="6380163"/>
            <a:ext cx="3106738" cy="13954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2" name="直接连接符 161">
            <a:extLst>
              <a:ext uri="{FF2B5EF4-FFF2-40B4-BE49-F238E27FC236}">
                <a16:creationId xmlns:a16="http://schemas.microsoft.com/office/drawing/2014/main" id="{897FA4E6-3481-6B46-A172-CEDF0BB14676}"/>
              </a:ext>
            </a:extLst>
          </p:cNvPr>
          <p:cNvSpPr/>
          <p:nvPr/>
        </p:nvSpPr>
        <p:spPr>
          <a:xfrm flipH="1">
            <a:off x="20677188" y="5087938"/>
            <a:ext cx="2687637" cy="26876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3" name="直接连接符 162">
            <a:extLst>
              <a:ext uri="{FF2B5EF4-FFF2-40B4-BE49-F238E27FC236}">
                <a16:creationId xmlns:a16="http://schemas.microsoft.com/office/drawing/2014/main" id="{96EA82A7-ED4A-E04F-9462-34FD0C91076F}"/>
              </a:ext>
            </a:extLst>
          </p:cNvPr>
          <p:cNvSpPr/>
          <p:nvPr/>
        </p:nvSpPr>
        <p:spPr>
          <a:xfrm>
            <a:off x="19604038" y="6100763"/>
            <a:ext cx="1076325" cy="16700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4" name="直接连接符 163">
            <a:extLst>
              <a:ext uri="{FF2B5EF4-FFF2-40B4-BE49-F238E27FC236}">
                <a16:creationId xmlns:a16="http://schemas.microsoft.com/office/drawing/2014/main" id="{FE5212D2-FBB9-E644-B32E-A819FF1475F0}"/>
              </a:ext>
            </a:extLst>
          </p:cNvPr>
          <p:cNvSpPr/>
          <p:nvPr/>
        </p:nvSpPr>
        <p:spPr>
          <a:xfrm>
            <a:off x="19772313" y="4764088"/>
            <a:ext cx="906462" cy="30940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5" name="直接连接符 164">
            <a:extLst>
              <a:ext uri="{FF2B5EF4-FFF2-40B4-BE49-F238E27FC236}">
                <a16:creationId xmlns:a16="http://schemas.microsoft.com/office/drawing/2014/main" id="{9F8C435A-AF1E-0447-B61F-40FD553C1ADA}"/>
              </a:ext>
            </a:extLst>
          </p:cNvPr>
          <p:cNvSpPr/>
          <p:nvPr/>
        </p:nvSpPr>
        <p:spPr>
          <a:xfrm>
            <a:off x="18253075" y="6389688"/>
            <a:ext cx="2514600" cy="13843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6" name="直接连接符 165">
            <a:extLst>
              <a:ext uri="{FF2B5EF4-FFF2-40B4-BE49-F238E27FC236}">
                <a16:creationId xmlns:a16="http://schemas.microsoft.com/office/drawing/2014/main" id="{38DC3330-5B0F-8542-BE75-92FDA1256E41}"/>
              </a:ext>
            </a:extLst>
          </p:cNvPr>
          <p:cNvSpPr/>
          <p:nvPr/>
        </p:nvSpPr>
        <p:spPr>
          <a:xfrm flipH="1">
            <a:off x="18181638" y="6791325"/>
            <a:ext cx="760412" cy="43497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7" name="任意多边形: 形状 166">
            <a:extLst>
              <a:ext uri="{FF2B5EF4-FFF2-40B4-BE49-F238E27FC236}">
                <a16:creationId xmlns:a16="http://schemas.microsoft.com/office/drawing/2014/main" id="{466DF57C-4488-5F4A-84A2-BB2AF9D777A6}"/>
              </a:ext>
            </a:extLst>
          </p:cNvPr>
          <p:cNvSpPr/>
          <p:nvPr/>
        </p:nvSpPr>
        <p:spPr>
          <a:xfrm>
            <a:off x="18586450" y="6511925"/>
            <a:ext cx="222250" cy="223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8" name="任意多边形: 形状 167">
            <a:extLst>
              <a:ext uri="{FF2B5EF4-FFF2-40B4-BE49-F238E27FC236}">
                <a16:creationId xmlns:a16="http://schemas.microsoft.com/office/drawing/2014/main" id="{50A85433-5FA8-B547-B608-32F7578D90D6}"/>
              </a:ext>
            </a:extLst>
          </p:cNvPr>
          <p:cNvSpPr/>
          <p:nvPr/>
        </p:nvSpPr>
        <p:spPr>
          <a:xfrm>
            <a:off x="21048663" y="13615988"/>
            <a:ext cx="66675" cy="65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9" name="任意多边形: 形状 168">
            <a:extLst>
              <a:ext uri="{FF2B5EF4-FFF2-40B4-BE49-F238E27FC236}">
                <a16:creationId xmlns:a16="http://schemas.microsoft.com/office/drawing/2014/main" id="{1C8F7FE7-CBBA-554A-88D7-12FC56635ED7}"/>
              </a:ext>
            </a:extLst>
          </p:cNvPr>
          <p:cNvSpPr/>
          <p:nvPr/>
        </p:nvSpPr>
        <p:spPr>
          <a:xfrm>
            <a:off x="21853525" y="13650913"/>
            <a:ext cx="66675" cy="65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0" name="直接连接符 169">
            <a:extLst>
              <a:ext uri="{FF2B5EF4-FFF2-40B4-BE49-F238E27FC236}">
                <a16:creationId xmlns:a16="http://schemas.microsoft.com/office/drawing/2014/main" id="{AC958C65-D853-0C4C-91FB-30E690BF8EB9}"/>
              </a:ext>
            </a:extLst>
          </p:cNvPr>
          <p:cNvSpPr/>
          <p:nvPr/>
        </p:nvSpPr>
        <p:spPr>
          <a:xfrm>
            <a:off x="20727988" y="13068300"/>
            <a:ext cx="342900" cy="5476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1" name="直接连接符 170">
            <a:extLst>
              <a:ext uri="{FF2B5EF4-FFF2-40B4-BE49-F238E27FC236}">
                <a16:creationId xmlns:a16="http://schemas.microsoft.com/office/drawing/2014/main" id="{08992D2A-7287-064A-B5B7-885DFA425B6E}"/>
              </a:ext>
            </a:extLst>
          </p:cNvPr>
          <p:cNvSpPr/>
          <p:nvPr/>
        </p:nvSpPr>
        <p:spPr>
          <a:xfrm>
            <a:off x="20789900" y="13001625"/>
            <a:ext cx="1119188" cy="6985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2" name="任意多边形: 形状 171">
            <a:extLst>
              <a:ext uri="{FF2B5EF4-FFF2-40B4-BE49-F238E27FC236}">
                <a16:creationId xmlns:a16="http://schemas.microsoft.com/office/drawing/2014/main" id="{9F30E419-C711-924D-A77E-3995AE4A3AED}"/>
              </a:ext>
            </a:extLst>
          </p:cNvPr>
          <p:cNvSpPr/>
          <p:nvPr/>
        </p:nvSpPr>
        <p:spPr>
          <a:xfrm>
            <a:off x="20634325" y="8543925"/>
            <a:ext cx="187325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3" name="任意多边形: 形状 172">
            <a:extLst>
              <a:ext uri="{FF2B5EF4-FFF2-40B4-BE49-F238E27FC236}">
                <a16:creationId xmlns:a16="http://schemas.microsoft.com/office/drawing/2014/main" id="{7C4EEE7E-693F-5C4E-AC7B-CF107FD75946}"/>
              </a:ext>
            </a:extLst>
          </p:cNvPr>
          <p:cNvSpPr/>
          <p:nvPr/>
        </p:nvSpPr>
        <p:spPr>
          <a:xfrm>
            <a:off x="20664488" y="8885238"/>
            <a:ext cx="142875" cy="14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4" name="任意多边形: 形状 173">
            <a:extLst>
              <a:ext uri="{FF2B5EF4-FFF2-40B4-BE49-F238E27FC236}">
                <a16:creationId xmlns:a16="http://schemas.microsoft.com/office/drawing/2014/main" id="{83520001-98DF-F346-86E8-4BAD216E652E}"/>
              </a:ext>
            </a:extLst>
          </p:cNvPr>
          <p:cNvSpPr/>
          <p:nvPr/>
        </p:nvSpPr>
        <p:spPr>
          <a:xfrm>
            <a:off x="20639088" y="9107488"/>
            <a:ext cx="187325" cy="195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5" name="任意多边形: 形状 174">
            <a:extLst>
              <a:ext uri="{FF2B5EF4-FFF2-40B4-BE49-F238E27FC236}">
                <a16:creationId xmlns:a16="http://schemas.microsoft.com/office/drawing/2014/main" id="{8F44A27C-413C-A145-BF0F-2BCBAD2D2C62}"/>
              </a:ext>
            </a:extLst>
          </p:cNvPr>
          <p:cNvSpPr/>
          <p:nvPr/>
        </p:nvSpPr>
        <p:spPr>
          <a:xfrm>
            <a:off x="20659725" y="9450388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A60444-8321-7C43-B75E-519D31DFB6CB}"/>
              </a:ext>
            </a:extLst>
          </p:cNvPr>
          <p:cNvSpPr txBox="1"/>
          <p:nvPr/>
        </p:nvSpPr>
        <p:spPr>
          <a:xfrm>
            <a:off x="1592263" y="7788275"/>
            <a:ext cx="3487737" cy="1117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50800" tIns="50800" rIns="50800" bIns="50800" anchor="ctr">
            <a:spAutoFit/>
          </a:bodyPr>
          <a:lstStyle>
            <a:lvl1pPr algn="ctr">
              <a:defRPr sz="520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 algn="ctr">
              <a:defRPr sz="520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 algn="ctr">
              <a:defRPr sz="520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 algn="ctr">
              <a:defRPr sz="520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 algn="ctr">
              <a:defRPr sz="520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eaLnBrk="1" latinLnBrk="1">
              <a:defRPr/>
            </a:pPr>
            <a:r>
              <a:rPr lang="zh-CN" altLang="en-US" sz="6600" dirty="0">
                <a:solidFill>
                  <a:srgbClr val="10253F"/>
                </a:solidFill>
                <a:latin typeface="方正兰亭细黑_GBK_M" pitchFamily="2" charset="2"/>
              </a:rPr>
              <a:t>演示美学</a:t>
            </a: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E0F7C272-8F72-B44F-B4BE-BF4EEBDBC0EC}"/>
              </a:ext>
            </a:extLst>
          </p:cNvPr>
          <p:cNvSpPr/>
          <p:nvPr/>
        </p:nvSpPr>
        <p:spPr>
          <a:xfrm>
            <a:off x="17479963" y="2687638"/>
            <a:ext cx="174625" cy="176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197E12EB-4118-1443-A1DA-50AEC1FAE911}"/>
              </a:ext>
            </a:extLst>
          </p:cNvPr>
          <p:cNvSpPr/>
          <p:nvPr/>
        </p:nvSpPr>
        <p:spPr>
          <a:xfrm>
            <a:off x="13473113" y="328613"/>
            <a:ext cx="68262" cy="6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D15C1C47-6169-1948-A2AD-2F3FAC987F94}"/>
              </a:ext>
            </a:extLst>
          </p:cNvPr>
          <p:cNvSpPr/>
          <p:nvPr/>
        </p:nvSpPr>
        <p:spPr>
          <a:xfrm>
            <a:off x="14597063" y="1490663"/>
            <a:ext cx="369887" cy="369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714F88DF-01C0-D949-83A2-67D31E9747E1}"/>
              </a:ext>
            </a:extLst>
          </p:cNvPr>
          <p:cNvSpPr/>
          <p:nvPr/>
        </p:nvSpPr>
        <p:spPr>
          <a:xfrm>
            <a:off x="16516350" y="3822700"/>
            <a:ext cx="280988" cy="27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7DC3B832-8E32-844E-A6EA-A1CFB689DAB4}"/>
              </a:ext>
            </a:extLst>
          </p:cNvPr>
          <p:cNvSpPr/>
          <p:nvPr/>
        </p:nvSpPr>
        <p:spPr>
          <a:xfrm>
            <a:off x="13260388" y="2530475"/>
            <a:ext cx="155575" cy="157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1DCC4B4E-D2AF-CA43-A6F9-650E5EDBD274}"/>
              </a:ext>
            </a:extLst>
          </p:cNvPr>
          <p:cNvSpPr/>
          <p:nvPr/>
        </p:nvSpPr>
        <p:spPr>
          <a:xfrm>
            <a:off x="12112625" y="4592638"/>
            <a:ext cx="280988" cy="280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8E4CDFD9-6F55-3D40-AFD7-FF3ACAFA1248}"/>
              </a:ext>
            </a:extLst>
          </p:cNvPr>
          <p:cNvSpPr/>
          <p:nvPr/>
        </p:nvSpPr>
        <p:spPr>
          <a:xfrm>
            <a:off x="20059650" y="4349750"/>
            <a:ext cx="369888" cy="369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52C017F2-18B6-A34F-90C9-1D3C804F226D}"/>
              </a:ext>
            </a:extLst>
          </p:cNvPr>
          <p:cNvSpPr/>
          <p:nvPr/>
        </p:nvSpPr>
        <p:spPr>
          <a:xfrm>
            <a:off x="14698663" y="5094288"/>
            <a:ext cx="176212" cy="1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10A84BD3-2D0F-704F-A529-308B7ABC2C2E}"/>
              </a:ext>
            </a:extLst>
          </p:cNvPr>
          <p:cNvSpPr/>
          <p:nvPr/>
        </p:nvSpPr>
        <p:spPr>
          <a:xfrm>
            <a:off x="15355888" y="869950"/>
            <a:ext cx="157162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9" name="直接连接符 78">
            <a:extLst>
              <a:ext uri="{FF2B5EF4-FFF2-40B4-BE49-F238E27FC236}">
                <a16:creationId xmlns:a16="http://schemas.microsoft.com/office/drawing/2014/main" id="{154D3F88-A801-234E-85BC-8FA2A5F30B6D}"/>
              </a:ext>
            </a:extLst>
          </p:cNvPr>
          <p:cNvSpPr/>
          <p:nvPr/>
        </p:nvSpPr>
        <p:spPr>
          <a:xfrm flipH="1" flipV="1">
            <a:off x="14889163" y="1797050"/>
            <a:ext cx="1706562" cy="21320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3AAE8B6F-4F13-3D48-B573-A479ECC95958}"/>
              </a:ext>
            </a:extLst>
          </p:cNvPr>
          <p:cNvSpPr/>
          <p:nvPr/>
        </p:nvSpPr>
        <p:spPr>
          <a:xfrm>
            <a:off x="17427575" y="2635250"/>
            <a:ext cx="279400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1" name="直接连接符 80">
            <a:extLst>
              <a:ext uri="{FF2B5EF4-FFF2-40B4-BE49-F238E27FC236}">
                <a16:creationId xmlns:a16="http://schemas.microsoft.com/office/drawing/2014/main" id="{A93B0E34-5A0F-0143-A0B5-859DF3937CBE}"/>
              </a:ext>
            </a:extLst>
          </p:cNvPr>
          <p:cNvSpPr/>
          <p:nvPr/>
        </p:nvSpPr>
        <p:spPr>
          <a:xfrm flipV="1">
            <a:off x="14790738" y="1819275"/>
            <a:ext cx="0" cy="32686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2" name="直接连接符 81">
            <a:extLst>
              <a:ext uri="{FF2B5EF4-FFF2-40B4-BE49-F238E27FC236}">
                <a16:creationId xmlns:a16="http://schemas.microsoft.com/office/drawing/2014/main" id="{12BEC5D1-EEEE-7048-A465-A301EBE51DED}"/>
              </a:ext>
            </a:extLst>
          </p:cNvPr>
          <p:cNvSpPr/>
          <p:nvPr/>
        </p:nvSpPr>
        <p:spPr>
          <a:xfrm>
            <a:off x="13508038" y="349250"/>
            <a:ext cx="1196975" cy="11969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3" name="直接连接符 82">
            <a:extLst>
              <a:ext uri="{FF2B5EF4-FFF2-40B4-BE49-F238E27FC236}">
                <a16:creationId xmlns:a16="http://schemas.microsoft.com/office/drawing/2014/main" id="{E195A94A-41DF-0C46-851F-3131A97892CE}"/>
              </a:ext>
            </a:extLst>
          </p:cNvPr>
          <p:cNvSpPr/>
          <p:nvPr/>
        </p:nvSpPr>
        <p:spPr>
          <a:xfrm flipV="1">
            <a:off x="13354050" y="1624013"/>
            <a:ext cx="1504950" cy="9794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4" name="直接连接符 83">
            <a:extLst>
              <a:ext uri="{FF2B5EF4-FFF2-40B4-BE49-F238E27FC236}">
                <a16:creationId xmlns:a16="http://schemas.microsoft.com/office/drawing/2014/main" id="{E082EDA3-576D-FA47-B0A9-202BB0B1AAD4}"/>
              </a:ext>
            </a:extLst>
          </p:cNvPr>
          <p:cNvSpPr/>
          <p:nvPr/>
        </p:nvSpPr>
        <p:spPr>
          <a:xfrm flipV="1">
            <a:off x="12233275" y="1000125"/>
            <a:ext cx="3149600" cy="37242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5" name="直接连接符 84">
            <a:extLst>
              <a:ext uri="{FF2B5EF4-FFF2-40B4-BE49-F238E27FC236}">
                <a16:creationId xmlns:a16="http://schemas.microsoft.com/office/drawing/2014/main" id="{C5F9F778-488B-184D-A4E7-D982F913C8C0}"/>
              </a:ext>
            </a:extLst>
          </p:cNvPr>
          <p:cNvSpPr/>
          <p:nvPr/>
        </p:nvSpPr>
        <p:spPr>
          <a:xfrm flipH="1">
            <a:off x="17584738" y="-885825"/>
            <a:ext cx="2532062" cy="36687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6" name="直接连接符 85">
            <a:extLst>
              <a:ext uri="{FF2B5EF4-FFF2-40B4-BE49-F238E27FC236}">
                <a16:creationId xmlns:a16="http://schemas.microsoft.com/office/drawing/2014/main" id="{2A52C26E-2C34-1646-ABA7-74C920AF3E0E}"/>
              </a:ext>
            </a:extLst>
          </p:cNvPr>
          <p:cNvSpPr/>
          <p:nvPr/>
        </p:nvSpPr>
        <p:spPr>
          <a:xfrm flipH="1" flipV="1">
            <a:off x="14779625" y="1652588"/>
            <a:ext cx="2779713" cy="11176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7" name="直接连接符 86">
            <a:extLst>
              <a:ext uri="{FF2B5EF4-FFF2-40B4-BE49-F238E27FC236}">
                <a16:creationId xmlns:a16="http://schemas.microsoft.com/office/drawing/2014/main" id="{51FA59A8-66A6-8E4D-8A3E-57A72F372994}"/>
              </a:ext>
            </a:extLst>
          </p:cNvPr>
          <p:cNvSpPr/>
          <p:nvPr/>
        </p:nvSpPr>
        <p:spPr>
          <a:xfrm flipH="1" flipV="1">
            <a:off x="17584738" y="2776538"/>
            <a:ext cx="2532062" cy="16668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3AD0E0CF-BC42-BA4F-A518-7D998D0D083E}"/>
              </a:ext>
            </a:extLst>
          </p:cNvPr>
          <p:cNvSpPr/>
          <p:nvPr/>
        </p:nvSpPr>
        <p:spPr>
          <a:xfrm>
            <a:off x="22567900" y="2068513"/>
            <a:ext cx="155575" cy="15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23E2CFB4-AC47-F54F-B7EC-39E5CC96C7A9}"/>
              </a:ext>
            </a:extLst>
          </p:cNvPr>
          <p:cNvSpPr/>
          <p:nvPr/>
        </p:nvSpPr>
        <p:spPr>
          <a:xfrm>
            <a:off x="20685125" y="2697163"/>
            <a:ext cx="157163" cy="15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3837B42A-42B9-A748-8BBC-0DC02F9D4567}"/>
              </a:ext>
            </a:extLst>
          </p:cNvPr>
          <p:cNvSpPr/>
          <p:nvPr/>
        </p:nvSpPr>
        <p:spPr>
          <a:xfrm>
            <a:off x="18762663" y="4965700"/>
            <a:ext cx="176212" cy="1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8" name="任意多边形: 形状 97">
            <a:extLst>
              <a:ext uri="{FF2B5EF4-FFF2-40B4-BE49-F238E27FC236}">
                <a16:creationId xmlns:a16="http://schemas.microsoft.com/office/drawing/2014/main" id="{39C881A2-2046-5D4A-AD59-4CF46F42FA0E}"/>
              </a:ext>
            </a:extLst>
          </p:cNvPr>
          <p:cNvSpPr/>
          <p:nvPr/>
        </p:nvSpPr>
        <p:spPr>
          <a:xfrm>
            <a:off x="18495963" y="3357563"/>
            <a:ext cx="155575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C825D7B6-E24F-804F-BB88-C390B845565C}"/>
              </a:ext>
            </a:extLst>
          </p:cNvPr>
          <p:cNvSpPr/>
          <p:nvPr/>
        </p:nvSpPr>
        <p:spPr>
          <a:xfrm>
            <a:off x="22315488" y="3522663"/>
            <a:ext cx="174625" cy="1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DF4FD059-B5F5-6044-AD71-25C60F560077}"/>
              </a:ext>
            </a:extLst>
          </p:cNvPr>
          <p:cNvSpPr/>
          <p:nvPr/>
        </p:nvSpPr>
        <p:spPr>
          <a:xfrm>
            <a:off x="23458488" y="-66675"/>
            <a:ext cx="174625" cy="1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38B8C2B8-8355-DC4B-8AD6-5ADB44BCA410}"/>
              </a:ext>
            </a:extLst>
          </p:cNvPr>
          <p:cNvSpPr/>
          <p:nvPr/>
        </p:nvSpPr>
        <p:spPr>
          <a:xfrm>
            <a:off x="24206200" y="1570038"/>
            <a:ext cx="174625" cy="174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2" name="直接连接符 101">
            <a:extLst>
              <a:ext uri="{FF2B5EF4-FFF2-40B4-BE49-F238E27FC236}">
                <a16:creationId xmlns:a16="http://schemas.microsoft.com/office/drawing/2014/main" id="{D51F6565-C728-6C48-BA10-6AA0FB700C5C}"/>
              </a:ext>
            </a:extLst>
          </p:cNvPr>
          <p:cNvSpPr/>
          <p:nvPr/>
        </p:nvSpPr>
        <p:spPr>
          <a:xfrm flipH="1">
            <a:off x="20200938" y="3594100"/>
            <a:ext cx="2259012" cy="9509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3" name="直接连接符 102">
            <a:extLst>
              <a:ext uri="{FF2B5EF4-FFF2-40B4-BE49-F238E27FC236}">
                <a16:creationId xmlns:a16="http://schemas.microsoft.com/office/drawing/2014/main" id="{8756C8DB-D903-4048-BB6F-7B6A9DE3501B}"/>
              </a:ext>
            </a:extLst>
          </p:cNvPr>
          <p:cNvSpPr/>
          <p:nvPr/>
        </p:nvSpPr>
        <p:spPr>
          <a:xfrm flipH="1">
            <a:off x="20277138" y="2811463"/>
            <a:ext cx="474662" cy="15954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4" name="直接连接符 103">
            <a:extLst>
              <a:ext uri="{FF2B5EF4-FFF2-40B4-BE49-F238E27FC236}">
                <a16:creationId xmlns:a16="http://schemas.microsoft.com/office/drawing/2014/main" id="{4F54039A-0488-7E44-A889-66FBA9ED1118}"/>
              </a:ext>
            </a:extLst>
          </p:cNvPr>
          <p:cNvSpPr/>
          <p:nvPr/>
        </p:nvSpPr>
        <p:spPr>
          <a:xfrm flipH="1">
            <a:off x="20212050" y="98425"/>
            <a:ext cx="3298825" cy="44926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5" name="直接连接符 104">
            <a:extLst>
              <a:ext uri="{FF2B5EF4-FFF2-40B4-BE49-F238E27FC236}">
                <a16:creationId xmlns:a16="http://schemas.microsoft.com/office/drawing/2014/main" id="{D6E0FAB2-B6F9-4140-9904-5BC5BF5A57A1}"/>
              </a:ext>
            </a:extLst>
          </p:cNvPr>
          <p:cNvSpPr/>
          <p:nvPr/>
        </p:nvSpPr>
        <p:spPr>
          <a:xfrm flipH="1">
            <a:off x="20342225" y="2151063"/>
            <a:ext cx="2308225" cy="23098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6" name="直接连接符 105">
            <a:extLst>
              <a:ext uri="{FF2B5EF4-FFF2-40B4-BE49-F238E27FC236}">
                <a16:creationId xmlns:a16="http://schemas.microsoft.com/office/drawing/2014/main" id="{F0399A98-FF5C-CD4E-95B3-D885CEA3ED2A}"/>
              </a:ext>
            </a:extLst>
          </p:cNvPr>
          <p:cNvSpPr/>
          <p:nvPr/>
        </p:nvSpPr>
        <p:spPr>
          <a:xfrm flipH="1">
            <a:off x="20210463" y="1603375"/>
            <a:ext cx="4160837" cy="29765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7" name="直接连接符 106">
            <a:extLst>
              <a:ext uri="{FF2B5EF4-FFF2-40B4-BE49-F238E27FC236}">
                <a16:creationId xmlns:a16="http://schemas.microsoft.com/office/drawing/2014/main" id="{BB6F9260-F348-D04C-AC0B-627CB5156B5E}"/>
              </a:ext>
            </a:extLst>
          </p:cNvPr>
          <p:cNvSpPr/>
          <p:nvPr/>
        </p:nvSpPr>
        <p:spPr>
          <a:xfrm>
            <a:off x="18962688" y="715963"/>
            <a:ext cx="1222375" cy="37830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E1B1547F-F646-4447-A0D6-EA595D9D2DA2}"/>
              </a:ext>
            </a:extLst>
          </p:cNvPr>
          <p:cNvSpPr/>
          <p:nvPr/>
        </p:nvSpPr>
        <p:spPr>
          <a:xfrm>
            <a:off x="18907125" y="673100"/>
            <a:ext cx="174625" cy="176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9" name="直接连接符 108">
            <a:extLst>
              <a:ext uri="{FF2B5EF4-FFF2-40B4-BE49-F238E27FC236}">
                <a16:creationId xmlns:a16="http://schemas.microsoft.com/office/drawing/2014/main" id="{B10EB34E-7F18-1F44-96DB-FC09859FEEE2}"/>
              </a:ext>
            </a:extLst>
          </p:cNvPr>
          <p:cNvSpPr/>
          <p:nvPr/>
        </p:nvSpPr>
        <p:spPr>
          <a:xfrm flipV="1">
            <a:off x="18845213" y="4498975"/>
            <a:ext cx="1457325" cy="5762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0" name="直接连接符 109">
            <a:extLst>
              <a:ext uri="{FF2B5EF4-FFF2-40B4-BE49-F238E27FC236}">
                <a16:creationId xmlns:a16="http://schemas.microsoft.com/office/drawing/2014/main" id="{02020B2C-536D-3943-AB38-34DBE49FB855}"/>
              </a:ext>
            </a:extLst>
          </p:cNvPr>
          <p:cNvSpPr/>
          <p:nvPr/>
        </p:nvSpPr>
        <p:spPr>
          <a:xfrm>
            <a:off x="20277138" y="-850900"/>
            <a:ext cx="0" cy="54419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7" name="任意多边形: 形状 116">
            <a:extLst>
              <a:ext uri="{FF2B5EF4-FFF2-40B4-BE49-F238E27FC236}">
                <a16:creationId xmlns:a16="http://schemas.microsoft.com/office/drawing/2014/main" id="{067413C7-5BF7-8443-983E-77B560C1E05A}"/>
              </a:ext>
            </a:extLst>
          </p:cNvPr>
          <p:cNvSpPr/>
          <p:nvPr/>
        </p:nvSpPr>
        <p:spPr>
          <a:xfrm>
            <a:off x="18732500" y="3522663"/>
            <a:ext cx="236538" cy="234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6" name="任意多边形: 形状 175">
            <a:extLst>
              <a:ext uri="{FF2B5EF4-FFF2-40B4-BE49-F238E27FC236}">
                <a16:creationId xmlns:a16="http://schemas.microsoft.com/office/drawing/2014/main" id="{E8830092-60AB-E449-A48C-052A649D164A}"/>
              </a:ext>
            </a:extLst>
          </p:cNvPr>
          <p:cNvSpPr/>
          <p:nvPr/>
        </p:nvSpPr>
        <p:spPr>
          <a:xfrm>
            <a:off x="18981738" y="3670300"/>
            <a:ext cx="280987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7" name="任意多边形: 形状 176">
            <a:extLst>
              <a:ext uri="{FF2B5EF4-FFF2-40B4-BE49-F238E27FC236}">
                <a16:creationId xmlns:a16="http://schemas.microsoft.com/office/drawing/2014/main" id="{249AE331-DAC5-564D-B52D-9F61CBF65932}"/>
              </a:ext>
            </a:extLst>
          </p:cNvPr>
          <p:cNvSpPr/>
          <p:nvPr/>
        </p:nvSpPr>
        <p:spPr>
          <a:xfrm>
            <a:off x="23366413" y="4919663"/>
            <a:ext cx="157162" cy="155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8" name="直接连接符 177">
            <a:extLst>
              <a:ext uri="{FF2B5EF4-FFF2-40B4-BE49-F238E27FC236}">
                <a16:creationId xmlns:a16="http://schemas.microsoft.com/office/drawing/2014/main" id="{D975370B-FAA4-8E43-82B1-7571C01D92E6}"/>
              </a:ext>
            </a:extLst>
          </p:cNvPr>
          <p:cNvSpPr/>
          <p:nvPr/>
        </p:nvSpPr>
        <p:spPr>
          <a:xfrm>
            <a:off x="22363113" y="3562350"/>
            <a:ext cx="1073150" cy="13906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9" name="直接连接符 178">
            <a:extLst>
              <a:ext uri="{FF2B5EF4-FFF2-40B4-BE49-F238E27FC236}">
                <a16:creationId xmlns:a16="http://schemas.microsoft.com/office/drawing/2014/main" id="{CD3765FD-5A02-3D42-824E-2D915D7048B6}"/>
              </a:ext>
            </a:extLst>
          </p:cNvPr>
          <p:cNvSpPr/>
          <p:nvPr/>
        </p:nvSpPr>
        <p:spPr>
          <a:xfrm flipV="1">
            <a:off x="23475950" y="1624013"/>
            <a:ext cx="827088" cy="33575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0" name="直接连接符 179">
            <a:extLst>
              <a:ext uri="{FF2B5EF4-FFF2-40B4-BE49-F238E27FC236}">
                <a16:creationId xmlns:a16="http://schemas.microsoft.com/office/drawing/2014/main" id="{3922313A-1A28-554C-B1A3-CD610A3CB121}"/>
              </a:ext>
            </a:extLst>
          </p:cNvPr>
          <p:cNvSpPr/>
          <p:nvPr/>
        </p:nvSpPr>
        <p:spPr>
          <a:xfrm flipV="1">
            <a:off x="14851063" y="3662363"/>
            <a:ext cx="4024312" cy="14589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6" name="直接连接符 185">
            <a:extLst>
              <a:ext uri="{FF2B5EF4-FFF2-40B4-BE49-F238E27FC236}">
                <a16:creationId xmlns:a16="http://schemas.microsoft.com/office/drawing/2014/main" id="{35720C45-0E34-3B4E-9153-8EA4DC0CE68B}"/>
              </a:ext>
            </a:extLst>
          </p:cNvPr>
          <p:cNvSpPr/>
          <p:nvPr/>
        </p:nvSpPr>
        <p:spPr>
          <a:xfrm flipH="1">
            <a:off x="17586325" y="-1933575"/>
            <a:ext cx="803275" cy="45958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8" name="任意多边形: 形状 187">
            <a:extLst>
              <a:ext uri="{FF2B5EF4-FFF2-40B4-BE49-F238E27FC236}">
                <a16:creationId xmlns:a16="http://schemas.microsoft.com/office/drawing/2014/main" id="{56CA160A-0BFA-B140-9C33-0D3C05B5C685}"/>
              </a:ext>
            </a:extLst>
          </p:cNvPr>
          <p:cNvSpPr/>
          <p:nvPr/>
        </p:nvSpPr>
        <p:spPr>
          <a:xfrm>
            <a:off x="20615275" y="5276850"/>
            <a:ext cx="69850" cy="6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9" name="任意多边形: 形状 188">
            <a:extLst>
              <a:ext uri="{FF2B5EF4-FFF2-40B4-BE49-F238E27FC236}">
                <a16:creationId xmlns:a16="http://schemas.microsoft.com/office/drawing/2014/main" id="{9A1EE5D4-472B-604F-84A9-2EF928F5BA30}"/>
              </a:ext>
            </a:extLst>
          </p:cNvPr>
          <p:cNvSpPr/>
          <p:nvPr/>
        </p:nvSpPr>
        <p:spPr>
          <a:xfrm>
            <a:off x="21466175" y="5313363"/>
            <a:ext cx="69850" cy="69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0" name="直接连接符 189">
            <a:extLst>
              <a:ext uri="{FF2B5EF4-FFF2-40B4-BE49-F238E27FC236}">
                <a16:creationId xmlns:a16="http://schemas.microsoft.com/office/drawing/2014/main" id="{A577AF0A-C9FB-AA46-87A4-47D888DCC04E}"/>
              </a:ext>
            </a:extLst>
          </p:cNvPr>
          <p:cNvSpPr/>
          <p:nvPr/>
        </p:nvSpPr>
        <p:spPr>
          <a:xfrm>
            <a:off x="20277138" y="4699000"/>
            <a:ext cx="361950" cy="5794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1" name="直接连接符 190">
            <a:extLst>
              <a:ext uri="{FF2B5EF4-FFF2-40B4-BE49-F238E27FC236}">
                <a16:creationId xmlns:a16="http://schemas.microsoft.com/office/drawing/2014/main" id="{473F950E-612F-ED41-B84E-5D7BA83D2989}"/>
              </a:ext>
            </a:extLst>
          </p:cNvPr>
          <p:cNvSpPr/>
          <p:nvPr/>
        </p:nvSpPr>
        <p:spPr>
          <a:xfrm>
            <a:off x="20340638" y="4627563"/>
            <a:ext cx="1182687" cy="7397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2" name="任意多边形: 形状 191">
            <a:extLst>
              <a:ext uri="{FF2B5EF4-FFF2-40B4-BE49-F238E27FC236}">
                <a16:creationId xmlns:a16="http://schemas.microsoft.com/office/drawing/2014/main" id="{F5E99E50-E8E5-6449-9871-744EA35DE81F}"/>
              </a:ext>
            </a:extLst>
          </p:cNvPr>
          <p:cNvSpPr/>
          <p:nvPr/>
        </p:nvSpPr>
        <p:spPr>
          <a:xfrm>
            <a:off x="20177125" y="-82550"/>
            <a:ext cx="198438" cy="206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A9DC5F22-CBEE-EB4B-B55B-8C836780D1FE}"/>
              </a:ext>
            </a:extLst>
          </p:cNvPr>
          <p:cNvSpPr/>
          <p:nvPr/>
        </p:nvSpPr>
        <p:spPr>
          <a:xfrm>
            <a:off x="20208875" y="279400"/>
            <a:ext cx="150813" cy="150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4" name="任意多边形: 形状 193">
            <a:extLst>
              <a:ext uri="{FF2B5EF4-FFF2-40B4-BE49-F238E27FC236}">
                <a16:creationId xmlns:a16="http://schemas.microsoft.com/office/drawing/2014/main" id="{2F092022-785A-9748-ABAE-72B70E0DC6D8}"/>
              </a:ext>
            </a:extLst>
          </p:cNvPr>
          <p:cNvSpPr/>
          <p:nvPr/>
        </p:nvSpPr>
        <p:spPr>
          <a:xfrm>
            <a:off x="20181888" y="514350"/>
            <a:ext cx="198437" cy="204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5" name="任意多边形: 形状 194">
            <a:extLst>
              <a:ext uri="{FF2B5EF4-FFF2-40B4-BE49-F238E27FC236}">
                <a16:creationId xmlns:a16="http://schemas.microsoft.com/office/drawing/2014/main" id="{EA0041C3-87E4-7E4F-93D0-67C8C0117631}"/>
              </a:ext>
            </a:extLst>
          </p:cNvPr>
          <p:cNvSpPr/>
          <p:nvPr/>
        </p:nvSpPr>
        <p:spPr>
          <a:xfrm>
            <a:off x="20204113" y="874713"/>
            <a:ext cx="150812" cy="152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8" name="任意多边形: 形状 197">
            <a:extLst>
              <a:ext uri="{FF2B5EF4-FFF2-40B4-BE49-F238E27FC236}">
                <a16:creationId xmlns:a16="http://schemas.microsoft.com/office/drawing/2014/main" id="{140B415D-30F2-A34A-A2DD-E910C10C7283}"/>
              </a:ext>
            </a:extLst>
          </p:cNvPr>
          <p:cNvSpPr/>
          <p:nvPr/>
        </p:nvSpPr>
        <p:spPr>
          <a:xfrm rot="13112189">
            <a:off x="17722850" y="596741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4717CC26-9FDA-425D-9C8B-CAC013CF78A4}"/>
              </a:ext>
            </a:extLst>
          </p:cNvPr>
          <p:cNvGrpSpPr>
            <a:grpSpLocks/>
          </p:cNvGrpSpPr>
          <p:nvPr/>
        </p:nvGrpSpPr>
        <p:grpSpPr bwMode="auto">
          <a:xfrm rot="-8487811">
            <a:off x="19662775" y="10461625"/>
            <a:ext cx="428625" cy="428625"/>
            <a:chOff x="0" y="0"/>
            <a:chExt cx="385664" cy="385664"/>
          </a:xfrm>
        </p:grpSpPr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48BFF41B-46FE-1F4F-9454-3A9ED012D8A8}"/>
                </a:ext>
              </a:extLst>
            </p:cNvPr>
            <p:cNvSpPr/>
            <p:nvPr/>
          </p:nvSpPr>
          <p:spPr>
            <a:xfrm>
              <a:off x="72847" y="72848"/>
              <a:ext cx="239969" cy="23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0B87D248-B263-DC45-9315-3D5C11F4B54A}"/>
                </a:ext>
              </a:extLst>
            </p:cNvPr>
            <p:cNvSpPr/>
            <p:nvPr/>
          </p:nvSpPr>
          <p:spPr>
            <a:xfrm>
              <a:off x="0" y="0"/>
              <a:ext cx="385664" cy="38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3" name="任意多边形: 形状 202">
            <a:extLst>
              <a:ext uri="{FF2B5EF4-FFF2-40B4-BE49-F238E27FC236}">
                <a16:creationId xmlns:a16="http://schemas.microsoft.com/office/drawing/2014/main" id="{CCC3A0BC-1693-F243-BB85-D271E985B3F5}"/>
              </a:ext>
            </a:extLst>
          </p:cNvPr>
          <p:cNvSpPr/>
          <p:nvPr/>
        </p:nvSpPr>
        <p:spPr>
          <a:xfrm rot="13112189">
            <a:off x="16097250" y="10945813"/>
            <a:ext cx="268288" cy="2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4" name="任意多边形: 形状 203">
            <a:extLst>
              <a:ext uri="{FF2B5EF4-FFF2-40B4-BE49-F238E27FC236}">
                <a16:creationId xmlns:a16="http://schemas.microsoft.com/office/drawing/2014/main" id="{BD6CC0C7-A1EB-BC40-BA25-2B6EA7D3EF24}"/>
              </a:ext>
            </a:extLst>
          </p:cNvPr>
          <p:cNvSpPr/>
          <p:nvPr/>
        </p:nvSpPr>
        <p:spPr>
          <a:xfrm rot="13112189">
            <a:off x="17714913" y="9469438"/>
            <a:ext cx="268287" cy="268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5" name="任意多边形: 形状 204">
            <a:extLst>
              <a:ext uri="{FF2B5EF4-FFF2-40B4-BE49-F238E27FC236}">
                <a16:creationId xmlns:a16="http://schemas.microsoft.com/office/drawing/2014/main" id="{BF8F93C2-C7E3-5547-991B-6CE46D480A78}"/>
              </a:ext>
            </a:extLst>
          </p:cNvPr>
          <p:cNvSpPr/>
          <p:nvPr/>
        </p:nvSpPr>
        <p:spPr>
          <a:xfrm rot="13112189">
            <a:off x="19218275" y="9224963"/>
            <a:ext cx="239713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6" name="任意多边形: 形状 205">
            <a:extLst>
              <a:ext uri="{FF2B5EF4-FFF2-40B4-BE49-F238E27FC236}">
                <a16:creationId xmlns:a16="http://schemas.microsoft.com/office/drawing/2014/main" id="{1B50A49C-37C3-3E44-B514-7C19AF5A05AC}"/>
              </a:ext>
            </a:extLst>
          </p:cNvPr>
          <p:cNvSpPr/>
          <p:nvPr/>
        </p:nvSpPr>
        <p:spPr>
          <a:xfrm rot="13112189">
            <a:off x="12541250" y="4724400"/>
            <a:ext cx="428625" cy="42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7" name="直接连接符 206">
            <a:extLst>
              <a:ext uri="{FF2B5EF4-FFF2-40B4-BE49-F238E27FC236}">
                <a16:creationId xmlns:a16="http://schemas.microsoft.com/office/drawing/2014/main" id="{43476EE2-A8EB-E445-A9DF-54BD105E547F}"/>
              </a:ext>
            </a:extLst>
          </p:cNvPr>
          <p:cNvSpPr/>
          <p:nvPr/>
        </p:nvSpPr>
        <p:spPr>
          <a:xfrm rot="13112189" flipH="1">
            <a:off x="13004800" y="4479925"/>
            <a:ext cx="5026025" cy="22574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9" name="直接连接符 208">
            <a:extLst>
              <a:ext uri="{FF2B5EF4-FFF2-40B4-BE49-F238E27FC236}">
                <a16:creationId xmlns:a16="http://schemas.microsoft.com/office/drawing/2014/main" id="{6D8F5DF3-9D4F-D24F-9AC7-5E70FC92AE2F}"/>
              </a:ext>
            </a:extLst>
          </p:cNvPr>
          <p:cNvSpPr/>
          <p:nvPr/>
        </p:nvSpPr>
        <p:spPr>
          <a:xfrm rot="13112189">
            <a:off x="17145000" y="6540500"/>
            <a:ext cx="1739900" cy="27019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0" name="直接连接符 209">
            <a:extLst>
              <a:ext uri="{FF2B5EF4-FFF2-40B4-BE49-F238E27FC236}">
                <a16:creationId xmlns:a16="http://schemas.microsoft.com/office/drawing/2014/main" id="{65993772-0F66-1D45-B3FE-A9C99B3C2776}"/>
              </a:ext>
            </a:extLst>
          </p:cNvPr>
          <p:cNvSpPr/>
          <p:nvPr/>
        </p:nvSpPr>
        <p:spPr>
          <a:xfrm rot="13112189">
            <a:off x="16544925" y="6094413"/>
            <a:ext cx="1466850" cy="50053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1" name="直接连接符 210">
            <a:extLst>
              <a:ext uri="{FF2B5EF4-FFF2-40B4-BE49-F238E27FC236}">
                <a16:creationId xmlns:a16="http://schemas.microsoft.com/office/drawing/2014/main" id="{70E7CC3B-E11E-5544-9AF0-D5E9B47924E5}"/>
              </a:ext>
            </a:extLst>
          </p:cNvPr>
          <p:cNvSpPr/>
          <p:nvPr/>
        </p:nvSpPr>
        <p:spPr>
          <a:xfrm rot="13112189">
            <a:off x="16929100" y="7223125"/>
            <a:ext cx="4065588" cy="22383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2" name="任意多边形: 形状 211">
            <a:extLst>
              <a:ext uri="{FF2B5EF4-FFF2-40B4-BE49-F238E27FC236}">
                <a16:creationId xmlns:a16="http://schemas.microsoft.com/office/drawing/2014/main" id="{1E6B6961-0A2A-1B41-B87C-B73ABF725056}"/>
              </a:ext>
            </a:extLst>
          </p:cNvPr>
          <p:cNvSpPr/>
          <p:nvPr/>
        </p:nvSpPr>
        <p:spPr>
          <a:xfrm rot="13112189">
            <a:off x="19346863" y="9559925"/>
            <a:ext cx="360362" cy="36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582D9EBD-5495-6D41-A469-75FF2ED2606A}"/>
              </a:ext>
            </a:extLst>
          </p:cNvPr>
          <p:cNvSpPr txBox="1"/>
          <p:nvPr/>
        </p:nvSpPr>
        <p:spPr>
          <a:xfrm>
            <a:off x="1646238" y="8912225"/>
            <a:ext cx="3189287" cy="1025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latinLnBrk="1">
              <a:defRPr/>
            </a:pPr>
            <a:r>
              <a:rPr lang="zh-CN" altLang="en-US" sz="6000">
                <a:solidFill>
                  <a:srgbClr val="10253F"/>
                </a:solidFill>
                <a:latin typeface="方正兰亭细黑_GBK_M" pitchFamily="2" charset="2"/>
              </a:rPr>
              <a:t>谢谢聆听</a:t>
            </a:r>
          </a:p>
        </p:txBody>
      </p:sp>
      <p:sp>
        <p:nvSpPr>
          <p:cNvPr id="214" name="椭圆 213">
            <a:extLst>
              <a:ext uri="{FF2B5EF4-FFF2-40B4-BE49-F238E27FC236}">
                <a16:creationId xmlns:a16="http://schemas.microsoft.com/office/drawing/2014/main" id="{A6BCB4F1-C14E-E54D-B401-4F1869E41329}"/>
              </a:ext>
            </a:extLst>
          </p:cNvPr>
          <p:cNvSpPr/>
          <p:nvPr/>
        </p:nvSpPr>
        <p:spPr>
          <a:xfrm>
            <a:off x="-2854325" y="6492875"/>
            <a:ext cx="4233863" cy="4235450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2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2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2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2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2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2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2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2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2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2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2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2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2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2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2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2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2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2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2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2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2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2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2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2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2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>
            <a:extLst>
              <a:ext uri="{FF2B5EF4-FFF2-40B4-BE49-F238E27FC236}">
                <a16:creationId xmlns:a16="http://schemas.microsoft.com/office/drawing/2014/main" id="{877E861E-9BCD-48CD-990F-8F91D30C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104775"/>
            <a:ext cx="24593550" cy="139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DB2EA27A-FD76-4745-828A-F8E4C2EB0EB8}"/>
              </a:ext>
            </a:extLst>
          </p:cNvPr>
          <p:cNvCxnSpPr/>
          <p:nvPr/>
        </p:nvCxnSpPr>
        <p:spPr>
          <a:xfrm>
            <a:off x="-1676400" y="8648700"/>
            <a:ext cx="2773680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1718F1BF-390A-7B45-984C-D474F98CE8B3}"/>
              </a:ext>
            </a:extLst>
          </p:cNvPr>
          <p:cNvSpPr/>
          <p:nvPr/>
        </p:nvSpPr>
        <p:spPr>
          <a:xfrm>
            <a:off x="4279900" y="8550275"/>
            <a:ext cx="187325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59471B15-694C-8941-A9BA-7AA1913A5367}"/>
              </a:ext>
            </a:extLst>
          </p:cNvPr>
          <p:cNvSpPr/>
          <p:nvPr/>
        </p:nvSpPr>
        <p:spPr>
          <a:xfrm>
            <a:off x="4029075" y="8577263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461D6F62-9714-1D4E-8E58-B93D0B2C3386}"/>
              </a:ext>
            </a:extLst>
          </p:cNvPr>
          <p:cNvSpPr/>
          <p:nvPr/>
        </p:nvSpPr>
        <p:spPr>
          <a:xfrm>
            <a:off x="3455988" y="8396288"/>
            <a:ext cx="487362" cy="50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DE285D6C-C00D-444E-A347-B0517959E711}"/>
              </a:ext>
            </a:extLst>
          </p:cNvPr>
          <p:cNvSpPr/>
          <p:nvPr/>
        </p:nvSpPr>
        <p:spPr>
          <a:xfrm>
            <a:off x="3016250" y="8472488"/>
            <a:ext cx="354013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4D6F17B2-3978-984A-8365-8C006CD770FA}"/>
              </a:ext>
            </a:extLst>
          </p:cNvPr>
          <p:cNvSpPr/>
          <p:nvPr/>
        </p:nvSpPr>
        <p:spPr>
          <a:xfrm>
            <a:off x="5837238" y="8550275"/>
            <a:ext cx="187325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5AE7AEF2-9746-DF45-A8B4-4AD9E0BA4365}"/>
              </a:ext>
            </a:extLst>
          </p:cNvPr>
          <p:cNvSpPr/>
          <p:nvPr/>
        </p:nvSpPr>
        <p:spPr>
          <a:xfrm>
            <a:off x="5586413" y="8577263"/>
            <a:ext cx="144462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878B2F0D-D054-9847-BA32-A4348570792B}"/>
              </a:ext>
            </a:extLst>
          </p:cNvPr>
          <p:cNvSpPr/>
          <p:nvPr/>
        </p:nvSpPr>
        <p:spPr>
          <a:xfrm>
            <a:off x="4822825" y="8178800"/>
            <a:ext cx="908050" cy="93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020EEB75-6B34-634B-852B-6EC64CD58DCE}"/>
              </a:ext>
            </a:extLst>
          </p:cNvPr>
          <p:cNvSpPr/>
          <p:nvPr/>
        </p:nvSpPr>
        <p:spPr>
          <a:xfrm>
            <a:off x="4573588" y="8472488"/>
            <a:ext cx="354012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D7244A97-D278-1E46-9D78-728C1F76D2A8}"/>
              </a:ext>
            </a:extLst>
          </p:cNvPr>
          <p:cNvSpPr/>
          <p:nvPr/>
        </p:nvSpPr>
        <p:spPr>
          <a:xfrm>
            <a:off x="7394575" y="8550275"/>
            <a:ext cx="188913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99A09D46-DABF-D145-AFC1-49A89116F4E3}"/>
              </a:ext>
            </a:extLst>
          </p:cNvPr>
          <p:cNvSpPr/>
          <p:nvPr/>
        </p:nvSpPr>
        <p:spPr>
          <a:xfrm>
            <a:off x="7145338" y="8577263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DD650A90-E397-0D46-B5D1-C5B2AE10F07C}"/>
              </a:ext>
            </a:extLst>
          </p:cNvPr>
          <p:cNvSpPr/>
          <p:nvPr/>
        </p:nvSpPr>
        <p:spPr>
          <a:xfrm>
            <a:off x="6570663" y="8396288"/>
            <a:ext cx="488950" cy="50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947A7235-C479-F448-860A-EDE553C8D9D8}"/>
              </a:ext>
            </a:extLst>
          </p:cNvPr>
          <p:cNvSpPr/>
          <p:nvPr/>
        </p:nvSpPr>
        <p:spPr>
          <a:xfrm>
            <a:off x="6132513" y="8472488"/>
            <a:ext cx="352425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E698E8F7-8854-9E45-8330-8C0A21543780}"/>
              </a:ext>
            </a:extLst>
          </p:cNvPr>
          <p:cNvSpPr/>
          <p:nvPr/>
        </p:nvSpPr>
        <p:spPr>
          <a:xfrm>
            <a:off x="9107488" y="8550275"/>
            <a:ext cx="187325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DA196ACC-825B-1245-A70E-5C6B9254E223}"/>
              </a:ext>
            </a:extLst>
          </p:cNvPr>
          <p:cNvSpPr/>
          <p:nvPr/>
        </p:nvSpPr>
        <p:spPr>
          <a:xfrm>
            <a:off x="8856663" y="8577263"/>
            <a:ext cx="144462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B44CEBAA-2E0D-2A40-9A47-C542CB16D5AC}"/>
              </a:ext>
            </a:extLst>
          </p:cNvPr>
          <p:cNvSpPr/>
          <p:nvPr/>
        </p:nvSpPr>
        <p:spPr>
          <a:xfrm>
            <a:off x="8283575" y="8396288"/>
            <a:ext cx="487363" cy="50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75BD0BE6-4E37-D041-95BC-F654F8AE0BA8}"/>
              </a:ext>
            </a:extLst>
          </p:cNvPr>
          <p:cNvSpPr/>
          <p:nvPr/>
        </p:nvSpPr>
        <p:spPr>
          <a:xfrm>
            <a:off x="7843838" y="8472488"/>
            <a:ext cx="354012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DC6ED980-2462-9C40-900A-E4F96F841BB8}"/>
              </a:ext>
            </a:extLst>
          </p:cNvPr>
          <p:cNvSpPr/>
          <p:nvPr/>
        </p:nvSpPr>
        <p:spPr>
          <a:xfrm>
            <a:off x="10664825" y="8550275"/>
            <a:ext cx="188913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A36A48BE-D850-1F43-AC6E-BD9564FDA1A1}"/>
              </a:ext>
            </a:extLst>
          </p:cNvPr>
          <p:cNvSpPr/>
          <p:nvPr/>
        </p:nvSpPr>
        <p:spPr>
          <a:xfrm>
            <a:off x="10415588" y="8577263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320646A7-DBF3-9241-8AE7-C5114CCD9794}"/>
              </a:ext>
            </a:extLst>
          </p:cNvPr>
          <p:cNvSpPr/>
          <p:nvPr/>
        </p:nvSpPr>
        <p:spPr>
          <a:xfrm>
            <a:off x="9748838" y="8266113"/>
            <a:ext cx="736600" cy="763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9CBD85DC-0466-7A44-B6C0-B02AD64F2194}"/>
              </a:ext>
            </a:extLst>
          </p:cNvPr>
          <p:cNvSpPr/>
          <p:nvPr/>
        </p:nvSpPr>
        <p:spPr>
          <a:xfrm>
            <a:off x="9402763" y="8472488"/>
            <a:ext cx="352425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D686FA12-3167-7446-87D6-C4943EE49F5D}"/>
              </a:ext>
            </a:extLst>
          </p:cNvPr>
          <p:cNvSpPr/>
          <p:nvPr/>
        </p:nvSpPr>
        <p:spPr>
          <a:xfrm>
            <a:off x="12223750" y="8550275"/>
            <a:ext cx="187325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4576D7CA-F5D0-6649-83CF-8091AFB7089B}"/>
              </a:ext>
            </a:extLst>
          </p:cNvPr>
          <p:cNvSpPr/>
          <p:nvPr/>
        </p:nvSpPr>
        <p:spPr>
          <a:xfrm>
            <a:off x="11972925" y="8577263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3BD70436-6FF7-9A41-921C-35C42EEEFB0F}"/>
              </a:ext>
            </a:extLst>
          </p:cNvPr>
          <p:cNvSpPr/>
          <p:nvPr/>
        </p:nvSpPr>
        <p:spPr>
          <a:xfrm>
            <a:off x="11399838" y="8396288"/>
            <a:ext cx="487362" cy="50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5E86B82A-96D7-BA44-98A5-22A98C22E6F9}"/>
              </a:ext>
            </a:extLst>
          </p:cNvPr>
          <p:cNvSpPr/>
          <p:nvPr/>
        </p:nvSpPr>
        <p:spPr>
          <a:xfrm>
            <a:off x="10960100" y="8472488"/>
            <a:ext cx="354013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DC54101C-66E8-E240-A3F1-790AD9A02F37}"/>
              </a:ext>
            </a:extLst>
          </p:cNvPr>
          <p:cNvSpPr/>
          <p:nvPr/>
        </p:nvSpPr>
        <p:spPr>
          <a:xfrm>
            <a:off x="13816013" y="8550275"/>
            <a:ext cx="187325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29EB653D-EDCF-0048-9FB6-7E5342534235}"/>
              </a:ext>
            </a:extLst>
          </p:cNvPr>
          <p:cNvSpPr/>
          <p:nvPr/>
        </p:nvSpPr>
        <p:spPr>
          <a:xfrm>
            <a:off x="13565188" y="8577263"/>
            <a:ext cx="144462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CC51C249-F2B5-564C-976C-904F65718046}"/>
              </a:ext>
            </a:extLst>
          </p:cNvPr>
          <p:cNvSpPr/>
          <p:nvPr/>
        </p:nvSpPr>
        <p:spPr>
          <a:xfrm>
            <a:off x="12992100" y="8396288"/>
            <a:ext cx="487363" cy="50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E0CF3B6A-DD41-5840-BBFD-9AF26BE3C136}"/>
              </a:ext>
            </a:extLst>
          </p:cNvPr>
          <p:cNvSpPr/>
          <p:nvPr/>
        </p:nvSpPr>
        <p:spPr>
          <a:xfrm>
            <a:off x="12552363" y="8472488"/>
            <a:ext cx="354012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3D35FF79-380A-9D4B-ACF3-B67641CAC9EE}"/>
              </a:ext>
            </a:extLst>
          </p:cNvPr>
          <p:cNvSpPr/>
          <p:nvPr/>
        </p:nvSpPr>
        <p:spPr>
          <a:xfrm>
            <a:off x="15373350" y="8550275"/>
            <a:ext cx="188913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E3AD2103-5E6A-D54B-8E59-E31CB9F8077E}"/>
              </a:ext>
            </a:extLst>
          </p:cNvPr>
          <p:cNvSpPr/>
          <p:nvPr/>
        </p:nvSpPr>
        <p:spPr>
          <a:xfrm>
            <a:off x="15124113" y="8577263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320EFC0D-2836-244E-94AC-9D4D5BF54B83}"/>
              </a:ext>
            </a:extLst>
          </p:cNvPr>
          <p:cNvSpPr/>
          <p:nvPr/>
        </p:nvSpPr>
        <p:spPr>
          <a:xfrm>
            <a:off x="14549438" y="8396288"/>
            <a:ext cx="488950" cy="50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C3BCF5A9-8155-D142-B6C8-0500EF961468}"/>
              </a:ext>
            </a:extLst>
          </p:cNvPr>
          <p:cNvSpPr/>
          <p:nvPr/>
        </p:nvSpPr>
        <p:spPr>
          <a:xfrm>
            <a:off x="14111288" y="8472488"/>
            <a:ext cx="352425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08623AE3-28F4-9444-8BE5-F7F28CD4ECBE}"/>
              </a:ext>
            </a:extLst>
          </p:cNvPr>
          <p:cNvSpPr/>
          <p:nvPr/>
        </p:nvSpPr>
        <p:spPr>
          <a:xfrm>
            <a:off x="16932275" y="8550275"/>
            <a:ext cx="187325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F825A52C-FAA2-6545-A8D9-A5D0012E5F43}"/>
              </a:ext>
            </a:extLst>
          </p:cNvPr>
          <p:cNvSpPr/>
          <p:nvPr/>
        </p:nvSpPr>
        <p:spPr>
          <a:xfrm>
            <a:off x="16681450" y="8577263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4879BE5C-B371-FE44-B0A7-B67C6216CE4C}"/>
              </a:ext>
            </a:extLst>
          </p:cNvPr>
          <p:cNvSpPr/>
          <p:nvPr/>
        </p:nvSpPr>
        <p:spPr>
          <a:xfrm>
            <a:off x="15908338" y="8104188"/>
            <a:ext cx="981075" cy="1014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57C52A8E-7808-EB45-98A1-4763B5C24464}"/>
              </a:ext>
            </a:extLst>
          </p:cNvPr>
          <p:cNvSpPr/>
          <p:nvPr/>
        </p:nvSpPr>
        <p:spPr>
          <a:xfrm>
            <a:off x="15668625" y="8472488"/>
            <a:ext cx="354013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9CA847BC-3CAC-AD41-893C-E96F1A1ED743}"/>
              </a:ext>
            </a:extLst>
          </p:cNvPr>
          <p:cNvSpPr/>
          <p:nvPr/>
        </p:nvSpPr>
        <p:spPr>
          <a:xfrm>
            <a:off x="18508663" y="8550275"/>
            <a:ext cx="187325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7C47F264-E1FD-DF4B-BA76-946D37E39886}"/>
              </a:ext>
            </a:extLst>
          </p:cNvPr>
          <p:cNvSpPr/>
          <p:nvPr/>
        </p:nvSpPr>
        <p:spPr>
          <a:xfrm>
            <a:off x="18257838" y="8577263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A577F5AB-90C0-6D48-B620-76FA34C518C3}"/>
              </a:ext>
            </a:extLst>
          </p:cNvPr>
          <p:cNvSpPr/>
          <p:nvPr/>
        </p:nvSpPr>
        <p:spPr>
          <a:xfrm>
            <a:off x="17684750" y="8396288"/>
            <a:ext cx="487363" cy="50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A46ECD4B-DE4A-324A-A102-DCFD15079343}"/>
              </a:ext>
            </a:extLst>
          </p:cNvPr>
          <p:cNvSpPr/>
          <p:nvPr/>
        </p:nvSpPr>
        <p:spPr>
          <a:xfrm>
            <a:off x="17245013" y="8472488"/>
            <a:ext cx="354012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id="{9DBE5752-D65B-214D-A5B6-B04EC7A7B98F}"/>
              </a:ext>
            </a:extLst>
          </p:cNvPr>
          <p:cNvSpPr/>
          <p:nvPr/>
        </p:nvSpPr>
        <p:spPr>
          <a:xfrm>
            <a:off x="20066000" y="8550275"/>
            <a:ext cx="188913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F6626144-2D6F-A74A-BD3B-0D89BA79E419}"/>
              </a:ext>
            </a:extLst>
          </p:cNvPr>
          <p:cNvSpPr/>
          <p:nvPr/>
        </p:nvSpPr>
        <p:spPr>
          <a:xfrm>
            <a:off x="19816763" y="8577263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9AFCE4CD-55A9-4348-AE31-6C4AF4186E17}"/>
              </a:ext>
            </a:extLst>
          </p:cNvPr>
          <p:cNvSpPr/>
          <p:nvPr/>
        </p:nvSpPr>
        <p:spPr>
          <a:xfrm>
            <a:off x="19242088" y="8396288"/>
            <a:ext cx="488950" cy="50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4D3A708E-491A-A246-A3A8-35C787BFAA9A}"/>
              </a:ext>
            </a:extLst>
          </p:cNvPr>
          <p:cNvSpPr/>
          <p:nvPr/>
        </p:nvSpPr>
        <p:spPr>
          <a:xfrm>
            <a:off x="18803938" y="8472488"/>
            <a:ext cx="352425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4D73538F-5BBA-4042-834C-E39C3F942339}"/>
              </a:ext>
            </a:extLst>
          </p:cNvPr>
          <p:cNvSpPr/>
          <p:nvPr/>
        </p:nvSpPr>
        <p:spPr>
          <a:xfrm>
            <a:off x="21623338" y="8550275"/>
            <a:ext cx="188912" cy="19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8CDD673F-089B-0E4B-BF0A-A70BF0A459B0}"/>
              </a:ext>
            </a:extLst>
          </p:cNvPr>
          <p:cNvSpPr/>
          <p:nvPr/>
        </p:nvSpPr>
        <p:spPr>
          <a:xfrm>
            <a:off x="21374100" y="8577263"/>
            <a:ext cx="142875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EFD45073-10C8-CC4B-A517-8AAB66BA3F65}"/>
              </a:ext>
            </a:extLst>
          </p:cNvPr>
          <p:cNvSpPr/>
          <p:nvPr/>
        </p:nvSpPr>
        <p:spPr>
          <a:xfrm>
            <a:off x="20639088" y="8126413"/>
            <a:ext cx="1012825" cy="1046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chemeClr val="tx1"/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9FC4BD65-31DD-4A48-8433-884B274A2323}"/>
              </a:ext>
            </a:extLst>
          </p:cNvPr>
          <p:cNvSpPr/>
          <p:nvPr/>
        </p:nvSpPr>
        <p:spPr>
          <a:xfrm>
            <a:off x="20361275" y="8472488"/>
            <a:ext cx="354013" cy="35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2A72804B-A2EC-43F4-A939-CEFC211E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7251700"/>
            <a:ext cx="2171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ONE</a:t>
            </a:r>
            <a:endParaRPr lang="zh-CN" altLang="en-US" sz="32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6E2EFDC0-6500-483D-B9EB-69EAA8FA3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513" y="9375775"/>
            <a:ext cx="226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TWO</a:t>
            </a:r>
            <a:endParaRPr lang="zh-CN" altLang="en-US" sz="32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B45985FD-C57C-4BE8-AC2F-A11EF4F33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8388" y="7265988"/>
            <a:ext cx="2513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THREE</a:t>
            </a:r>
            <a:endParaRPr lang="zh-CN" altLang="en-US" sz="32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1387EC23-8B26-4CBC-B026-C5D83998B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1275" y="9375775"/>
            <a:ext cx="237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FOUR</a:t>
            </a:r>
            <a:endParaRPr lang="zh-CN" altLang="en-US" sz="32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224" name="矩形 7223">
            <a:extLst>
              <a:ext uri="{FF2B5EF4-FFF2-40B4-BE49-F238E27FC236}">
                <a16:creationId xmlns:a16="http://schemas.microsoft.com/office/drawing/2014/main" id="{40FC0E0E-BA5C-420B-A24D-3E2508C4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113" y="4032250"/>
            <a:ext cx="391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zh-CN" altLang="en-US" sz="7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44CFBC6A-F0CD-244F-91AD-B0F1F312A929}"/>
              </a:ext>
            </a:extLst>
          </p:cNvPr>
          <p:cNvSpPr/>
          <p:nvPr/>
        </p:nvSpPr>
        <p:spPr>
          <a:xfrm rot="1745620">
            <a:off x="39688" y="6864350"/>
            <a:ext cx="2397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A921FE4-9694-4547-9E57-BE1AE5927354}"/>
              </a:ext>
            </a:extLst>
          </p:cNvPr>
          <p:cNvSpPr/>
          <p:nvPr/>
        </p:nvSpPr>
        <p:spPr>
          <a:xfrm rot="1745620">
            <a:off x="1943100" y="10628313"/>
            <a:ext cx="508000" cy="506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1C15DA1-4F4B-1E41-822E-E087F2EAE503}"/>
              </a:ext>
            </a:extLst>
          </p:cNvPr>
          <p:cNvSpPr/>
          <p:nvPr/>
        </p:nvSpPr>
        <p:spPr>
          <a:xfrm rot="1745620">
            <a:off x="-31750" y="6792913"/>
            <a:ext cx="384175" cy="38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直接连接符 16">
            <a:extLst>
              <a:ext uri="{FF2B5EF4-FFF2-40B4-BE49-F238E27FC236}">
                <a16:creationId xmlns:a16="http://schemas.microsoft.com/office/drawing/2014/main" id="{71E27D8A-5706-924E-A1BA-2DDC91095796}"/>
              </a:ext>
            </a:extLst>
          </p:cNvPr>
          <p:cNvSpPr/>
          <p:nvPr/>
        </p:nvSpPr>
        <p:spPr>
          <a:xfrm rot="1745620" flipH="1">
            <a:off x="1182688" y="3130550"/>
            <a:ext cx="3475037" cy="50371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直接连接符 18">
            <a:extLst>
              <a:ext uri="{FF2B5EF4-FFF2-40B4-BE49-F238E27FC236}">
                <a16:creationId xmlns:a16="http://schemas.microsoft.com/office/drawing/2014/main" id="{E46C444C-13D7-594B-BA69-559E1CE2E934}"/>
              </a:ext>
            </a:extLst>
          </p:cNvPr>
          <p:cNvSpPr/>
          <p:nvPr/>
        </p:nvSpPr>
        <p:spPr>
          <a:xfrm rot="1745620" flipH="1" flipV="1">
            <a:off x="-595313" y="7697788"/>
            <a:ext cx="3475038" cy="22875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8E167FCA-28DB-EF4B-92C5-B43FEAC9C1ED}"/>
              </a:ext>
            </a:extLst>
          </p:cNvPr>
          <p:cNvSpPr/>
          <p:nvPr/>
        </p:nvSpPr>
        <p:spPr>
          <a:xfrm rot="1745620">
            <a:off x="5597525" y="4154488"/>
            <a:ext cx="384175" cy="38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7C56883-EF59-4EC1-AEEC-B0A0C5A08356}"/>
              </a:ext>
            </a:extLst>
          </p:cNvPr>
          <p:cNvGrpSpPr>
            <a:grpSpLocks/>
          </p:cNvGrpSpPr>
          <p:nvPr/>
        </p:nvGrpSpPr>
        <p:grpSpPr bwMode="auto">
          <a:xfrm rot="1745620">
            <a:off x="3457575" y="530225"/>
            <a:ext cx="385763" cy="385763"/>
            <a:chOff x="0" y="0"/>
            <a:chExt cx="385664" cy="385664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6862C617-46B1-1741-A6AF-445E8FADDF6A}"/>
                </a:ext>
              </a:extLst>
            </p:cNvPr>
            <p:cNvSpPr/>
            <p:nvPr/>
          </p:nvSpPr>
          <p:spPr>
            <a:xfrm>
              <a:off x="73006" y="73006"/>
              <a:ext cx="239651" cy="23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F6880CDD-5DF6-C84B-95C9-E0113C9928DF}"/>
                </a:ext>
              </a:extLst>
            </p:cNvPr>
            <p:cNvSpPr/>
            <p:nvPr/>
          </p:nvSpPr>
          <p:spPr>
            <a:xfrm>
              <a:off x="0" y="0"/>
              <a:ext cx="385664" cy="38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FCCCB319-6F32-D147-AAF7-7C9023653445}"/>
              </a:ext>
            </a:extLst>
          </p:cNvPr>
          <p:cNvSpPr/>
          <p:nvPr/>
        </p:nvSpPr>
        <p:spPr>
          <a:xfrm rot="1745620">
            <a:off x="4216400" y="1714500"/>
            <a:ext cx="2143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0C9899AB-39B9-744F-ADB4-BEF706631486}"/>
              </a:ext>
            </a:extLst>
          </p:cNvPr>
          <p:cNvSpPr/>
          <p:nvPr/>
        </p:nvSpPr>
        <p:spPr>
          <a:xfrm rot="1745620">
            <a:off x="6564313" y="9513888"/>
            <a:ext cx="214312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74D729CE-9598-5B4B-B53A-04033C1614CE}"/>
              </a:ext>
            </a:extLst>
          </p:cNvPr>
          <p:cNvSpPr/>
          <p:nvPr/>
        </p:nvSpPr>
        <p:spPr>
          <a:xfrm rot="1745620">
            <a:off x="3886200" y="9010650"/>
            <a:ext cx="215900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8D26A58-068D-2A4B-92DD-74A5C7728DE9}"/>
              </a:ext>
            </a:extLst>
          </p:cNvPr>
          <p:cNvSpPr/>
          <p:nvPr/>
        </p:nvSpPr>
        <p:spPr>
          <a:xfrm rot="1745620">
            <a:off x="0" y="11023600"/>
            <a:ext cx="241300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930E7C5A-BDD6-ED47-A5A8-25A2910777BA}"/>
              </a:ext>
            </a:extLst>
          </p:cNvPr>
          <p:cNvSpPr/>
          <p:nvPr/>
        </p:nvSpPr>
        <p:spPr>
          <a:xfrm rot="1745620">
            <a:off x="819150" y="8340725"/>
            <a:ext cx="215900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63F6FE5E-215B-944A-BE70-1CF44B59B6BC}"/>
              </a:ext>
            </a:extLst>
          </p:cNvPr>
          <p:cNvSpPr/>
          <p:nvPr/>
        </p:nvSpPr>
        <p:spPr>
          <a:xfrm rot="1745620">
            <a:off x="5283200" y="11091863"/>
            <a:ext cx="239713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E127FF18-804A-5F48-A853-B9CAA9B2E727}"/>
              </a:ext>
            </a:extLst>
          </p:cNvPr>
          <p:cNvSpPr/>
          <p:nvPr/>
        </p:nvSpPr>
        <p:spPr>
          <a:xfrm rot="1745620">
            <a:off x="9051925" y="7551738"/>
            <a:ext cx="239713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0E93F356-65E3-4046-AC65-48A21D851D00}"/>
              </a:ext>
            </a:extLst>
          </p:cNvPr>
          <p:cNvSpPr/>
          <p:nvPr/>
        </p:nvSpPr>
        <p:spPr>
          <a:xfrm rot="1745620">
            <a:off x="8855075" y="10012363"/>
            <a:ext cx="239713" cy="24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4" name="直接连接符 33">
            <a:extLst>
              <a:ext uri="{FF2B5EF4-FFF2-40B4-BE49-F238E27FC236}">
                <a16:creationId xmlns:a16="http://schemas.microsoft.com/office/drawing/2014/main" id="{07E78AAA-C4B0-5E48-ADCE-F2E67899A543}"/>
              </a:ext>
            </a:extLst>
          </p:cNvPr>
          <p:cNvSpPr/>
          <p:nvPr/>
        </p:nvSpPr>
        <p:spPr>
          <a:xfrm rot="1745620" flipH="1">
            <a:off x="2259013" y="10396538"/>
            <a:ext cx="3101975" cy="13049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5" name="直接连接符 34">
            <a:extLst>
              <a:ext uri="{FF2B5EF4-FFF2-40B4-BE49-F238E27FC236}">
                <a16:creationId xmlns:a16="http://schemas.microsoft.com/office/drawing/2014/main" id="{B9E842CC-9373-7246-865E-C9F03219241E}"/>
              </a:ext>
            </a:extLst>
          </p:cNvPr>
          <p:cNvSpPr/>
          <p:nvPr/>
        </p:nvSpPr>
        <p:spPr>
          <a:xfrm rot="1745620" flipH="1">
            <a:off x="2813050" y="8858250"/>
            <a:ext cx="650875" cy="21891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6" name="直接连接符 35">
            <a:extLst>
              <a:ext uri="{FF2B5EF4-FFF2-40B4-BE49-F238E27FC236}">
                <a16:creationId xmlns:a16="http://schemas.microsoft.com/office/drawing/2014/main" id="{4269EF3F-BB39-4E4E-8869-3CAA6D9B2B4D}"/>
              </a:ext>
            </a:extLst>
          </p:cNvPr>
          <p:cNvSpPr/>
          <p:nvPr/>
        </p:nvSpPr>
        <p:spPr>
          <a:xfrm rot="1745620" flipH="1">
            <a:off x="3335338" y="6251575"/>
            <a:ext cx="4529137" cy="61674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7" name="直接连接符 36">
            <a:extLst>
              <a:ext uri="{FF2B5EF4-FFF2-40B4-BE49-F238E27FC236}">
                <a16:creationId xmlns:a16="http://schemas.microsoft.com/office/drawing/2014/main" id="{18493458-7237-B54B-803E-78D65F1F1A69}"/>
              </a:ext>
            </a:extLst>
          </p:cNvPr>
          <p:cNvSpPr/>
          <p:nvPr/>
        </p:nvSpPr>
        <p:spPr>
          <a:xfrm rot="1745620" flipH="1">
            <a:off x="2933700" y="8658225"/>
            <a:ext cx="3170238" cy="31702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" name="直接连接符 37">
            <a:extLst>
              <a:ext uri="{FF2B5EF4-FFF2-40B4-BE49-F238E27FC236}">
                <a16:creationId xmlns:a16="http://schemas.microsoft.com/office/drawing/2014/main" id="{366232F3-5E2C-354E-B915-1E8BBED3FAFE}"/>
              </a:ext>
            </a:extLst>
          </p:cNvPr>
          <p:cNvSpPr/>
          <p:nvPr/>
        </p:nvSpPr>
        <p:spPr>
          <a:xfrm rot="1745620" flipH="1">
            <a:off x="2760663" y="8474075"/>
            <a:ext cx="5710237" cy="40862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9" name="直接连接符 38">
            <a:extLst>
              <a:ext uri="{FF2B5EF4-FFF2-40B4-BE49-F238E27FC236}">
                <a16:creationId xmlns:a16="http://schemas.microsoft.com/office/drawing/2014/main" id="{8D223D2F-138F-804B-A23F-D2637F65830D}"/>
              </a:ext>
            </a:extLst>
          </p:cNvPr>
          <p:cNvSpPr/>
          <p:nvPr/>
        </p:nvSpPr>
        <p:spPr>
          <a:xfrm rot="1745620">
            <a:off x="1838325" y="5524500"/>
            <a:ext cx="1681163" cy="51958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9C38821D-EF1D-D94A-8BF3-F287116E65CC}"/>
              </a:ext>
            </a:extLst>
          </p:cNvPr>
          <p:cNvSpPr/>
          <p:nvPr/>
        </p:nvSpPr>
        <p:spPr>
          <a:xfrm rot="1745620">
            <a:off x="3095625" y="5400675"/>
            <a:ext cx="239713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1" name="直接连接符 40">
            <a:extLst>
              <a:ext uri="{FF2B5EF4-FFF2-40B4-BE49-F238E27FC236}">
                <a16:creationId xmlns:a16="http://schemas.microsoft.com/office/drawing/2014/main" id="{1EF0E1E3-9787-4D47-9D01-063588123F94}"/>
              </a:ext>
            </a:extLst>
          </p:cNvPr>
          <p:cNvSpPr/>
          <p:nvPr/>
        </p:nvSpPr>
        <p:spPr>
          <a:xfrm rot="1745620" flipV="1">
            <a:off x="260350" y="10352088"/>
            <a:ext cx="1816100" cy="13509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直接连接符 41">
            <a:extLst>
              <a:ext uri="{FF2B5EF4-FFF2-40B4-BE49-F238E27FC236}">
                <a16:creationId xmlns:a16="http://schemas.microsoft.com/office/drawing/2014/main" id="{B3672CA2-3470-FD44-8E67-E7B92CF0F737}"/>
              </a:ext>
            </a:extLst>
          </p:cNvPr>
          <p:cNvSpPr/>
          <p:nvPr/>
        </p:nvSpPr>
        <p:spPr>
          <a:xfrm rot="1745620">
            <a:off x="4014788" y="3973513"/>
            <a:ext cx="0" cy="74707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47F47EAA-675A-8A4C-88ED-245F33214FCE}"/>
              </a:ext>
            </a:extLst>
          </p:cNvPr>
          <p:cNvSpPr/>
          <p:nvPr/>
        </p:nvSpPr>
        <p:spPr>
          <a:xfrm rot="1745620">
            <a:off x="960438" y="8716963"/>
            <a:ext cx="323850" cy="323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6C09CD55-4A1E-174C-91C4-1F28A1D3B506}"/>
              </a:ext>
            </a:extLst>
          </p:cNvPr>
          <p:cNvSpPr/>
          <p:nvPr/>
        </p:nvSpPr>
        <p:spPr>
          <a:xfrm rot="1745620">
            <a:off x="1141413" y="9072563"/>
            <a:ext cx="385762" cy="38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16958962-EBD1-7946-B866-4694340B541D}"/>
              </a:ext>
            </a:extLst>
          </p:cNvPr>
          <p:cNvSpPr/>
          <p:nvPr/>
        </p:nvSpPr>
        <p:spPr>
          <a:xfrm rot="1745620">
            <a:off x="5619750" y="13466763"/>
            <a:ext cx="215900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" name="直接连接符 45">
            <a:extLst>
              <a:ext uri="{FF2B5EF4-FFF2-40B4-BE49-F238E27FC236}">
                <a16:creationId xmlns:a16="http://schemas.microsoft.com/office/drawing/2014/main" id="{F9CE1130-A7D1-E64D-B3E9-6F9E0E079AD9}"/>
              </a:ext>
            </a:extLst>
          </p:cNvPr>
          <p:cNvSpPr/>
          <p:nvPr/>
        </p:nvSpPr>
        <p:spPr>
          <a:xfrm rot="1745620">
            <a:off x="4830763" y="11368088"/>
            <a:ext cx="1473200" cy="19081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" name="直接连接符 46">
            <a:extLst>
              <a:ext uri="{FF2B5EF4-FFF2-40B4-BE49-F238E27FC236}">
                <a16:creationId xmlns:a16="http://schemas.microsoft.com/office/drawing/2014/main" id="{33DBEE8C-60C8-674F-B28C-016F6907A2C4}"/>
              </a:ext>
            </a:extLst>
          </p:cNvPr>
          <p:cNvSpPr/>
          <p:nvPr/>
        </p:nvSpPr>
        <p:spPr>
          <a:xfrm rot="1745620" flipV="1">
            <a:off x="6824663" y="9532938"/>
            <a:ext cx="1135062" cy="46101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" name="直接连接符 47">
            <a:extLst>
              <a:ext uri="{FF2B5EF4-FFF2-40B4-BE49-F238E27FC236}">
                <a16:creationId xmlns:a16="http://schemas.microsoft.com/office/drawing/2014/main" id="{6DBE7CBD-B1A8-2A4D-9F7D-FD2BF04A5372}"/>
              </a:ext>
            </a:extLst>
          </p:cNvPr>
          <p:cNvSpPr/>
          <p:nvPr/>
        </p:nvSpPr>
        <p:spPr>
          <a:xfrm rot="1745620" flipV="1">
            <a:off x="-720725" y="8439150"/>
            <a:ext cx="1812925" cy="6572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" name="直接连接符 50">
            <a:extLst>
              <a:ext uri="{FF2B5EF4-FFF2-40B4-BE49-F238E27FC236}">
                <a16:creationId xmlns:a16="http://schemas.microsoft.com/office/drawing/2014/main" id="{9B7D2163-F82C-F042-89B2-F3CB93D40AD8}"/>
              </a:ext>
            </a:extLst>
          </p:cNvPr>
          <p:cNvSpPr/>
          <p:nvPr/>
        </p:nvSpPr>
        <p:spPr>
          <a:xfrm rot="1745620">
            <a:off x="2981325" y="1649413"/>
            <a:ext cx="3646488" cy="20081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" name="直接连接符 51">
            <a:extLst>
              <a:ext uri="{FF2B5EF4-FFF2-40B4-BE49-F238E27FC236}">
                <a16:creationId xmlns:a16="http://schemas.microsoft.com/office/drawing/2014/main" id="{B2F02378-7F1B-9B47-940D-977ADAC6FDAF}"/>
              </a:ext>
            </a:extLst>
          </p:cNvPr>
          <p:cNvSpPr/>
          <p:nvPr/>
        </p:nvSpPr>
        <p:spPr>
          <a:xfrm rot="1745620" flipH="1">
            <a:off x="1722438" y="1217613"/>
            <a:ext cx="1103312" cy="63087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F6AD8474-31A1-F248-B4FF-31D3387AA242}"/>
              </a:ext>
            </a:extLst>
          </p:cNvPr>
          <p:cNvSpPr/>
          <p:nvPr/>
        </p:nvSpPr>
        <p:spPr>
          <a:xfrm rot="1745620">
            <a:off x="3935413" y="1336675"/>
            <a:ext cx="323850" cy="323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072E6F30-4906-F741-B9ED-7D979CF842DA}"/>
              </a:ext>
            </a:extLst>
          </p:cNvPr>
          <p:cNvSpPr/>
          <p:nvPr/>
        </p:nvSpPr>
        <p:spPr>
          <a:xfrm rot="1745620">
            <a:off x="2117725" y="12036425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7560103C-DAAA-B649-93A9-7DDDD2D0EBF6}"/>
              </a:ext>
            </a:extLst>
          </p:cNvPr>
          <p:cNvSpPr/>
          <p:nvPr/>
        </p:nvSpPr>
        <p:spPr>
          <a:xfrm rot="1745620">
            <a:off x="3113088" y="12649200"/>
            <a:ext cx="95250" cy="95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" name="直接连接符 55">
            <a:extLst>
              <a:ext uri="{FF2B5EF4-FFF2-40B4-BE49-F238E27FC236}">
                <a16:creationId xmlns:a16="http://schemas.microsoft.com/office/drawing/2014/main" id="{03EE0C47-F90E-E449-A1A5-0B5FF1795120}"/>
              </a:ext>
            </a:extLst>
          </p:cNvPr>
          <p:cNvSpPr/>
          <p:nvPr/>
        </p:nvSpPr>
        <p:spPr>
          <a:xfrm rot="1745620">
            <a:off x="1901825" y="11171238"/>
            <a:ext cx="496888" cy="7953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7" name="直接连接符 56">
            <a:extLst>
              <a:ext uri="{FF2B5EF4-FFF2-40B4-BE49-F238E27FC236}">
                <a16:creationId xmlns:a16="http://schemas.microsoft.com/office/drawing/2014/main" id="{9E5C3B93-4A12-D14C-ABC2-C7DEEE0DC93C}"/>
              </a:ext>
            </a:extLst>
          </p:cNvPr>
          <p:cNvSpPr/>
          <p:nvPr/>
        </p:nvSpPr>
        <p:spPr>
          <a:xfrm rot="1745620">
            <a:off x="1901825" y="11388725"/>
            <a:ext cx="1624013" cy="10144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BFEA1579-87D7-1C44-9873-AE5005CE8FC0}"/>
              </a:ext>
            </a:extLst>
          </p:cNvPr>
          <p:cNvSpPr/>
          <p:nvPr/>
        </p:nvSpPr>
        <p:spPr>
          <a:xfrm rot="1745620">
            <a:off x="5111750" y="5346700"/>
            <a:ext cx="273050" cy="282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57A71C00-4457-6944-91EB-5BF097EA5766}"/>
              </a:ext>
            </a:extLst>
          </p:cNvPr>
          <p:cNvSpPr/>
          <p:nvPr/>
        </p:nvSpPr>
        <p:spPr>
          <a:xfrm rot="1745620">
            <a:off x="4930775" y="5791200"/>
            <a:ext cx="207963" cy="206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AB2313D2-13A4-224E-A6C8-3F39EA24E8E1}"/>
              </a:ext>
            </a:extLst>
          </p:cNvPr>
          <p:cNvSpPr/>
          <p:nvPr/>
        </p:nvSpPr>
        <p:spPr>
          <a:xfrm rot="1745620">
            <a:off x="4719638" y="6065838"/>
            <a:ext cx="273050" cy="282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FF1B19EB-04AA-BC46-831B-43720A0B046C}"/>
              </a:ext>
            </a:extLst>
          </p:cNvPr>
          <p:cNvSpPr/>
          <p:nvPr/>
        </p:nvSpPr>
        <p:spPr>
          <a:xfrm rot="1745620">
            <a:off x="4527550" y="6502400"/>
            <a:ext cx="207963" cy="20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935EBEE3-17D7-9648-B09B-70259D59D50E}"/>
              </a:ext>
            </a:extLst>
          </p:cNvPr>
          <p:cNvSpPr/>
          <p:nvPr/>
        </p:nvSpPr>
        <p:spPr>
          <a:xfrm rot="14857809">
            <a:off x="3368675" y="417513"/>
            <a:ext cx="622300" cy="622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FB86AC5-4AA3-4E9D-BD3C-832B20473583}"/>
              </a:ext>
            </a:extLst>
          </p:cNvPr>
          <p:cNvGrpSpPr>
            <a:grpSpLocks/>
          </p:cNvGrpSpPr>
          <p:nvPr/>
        </p:nvGrpSpPr>
        <p:grpSpPr bwMode="auto">
          <a:xfrm rot="-6742191">
            <a:off x="2500313" y="7194550"/>
            <a:ext cx="622300" cy="622300"/>
            <a:chOff x="0" y="0"/>
            <a:chExt cx="385664" cy="385664"/>
          </a:xfrm>
        </p:grpSpPr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8B15733A-C1B0-D941-8BEF-649B031314E3}"/>
                </a:ext>
              </a:extLst>
            </p:cNvPr>
            <p:cNvSpPr/>
            <p:nvPr/>
          </p:nvSpPr>
          <p:spPr>
            <a:xfrm>
              <a:off x="72804" y="72804"/>
              <a:ext cx="240056" cy="24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A7D3AE8F-AECB-494A-8EC2-18F9720705DF}"/>
                </a:ext>
              </a:extLst>
            </p:cNvPr>
            <p:cNvSpPr/>
            <p:nvPr/>
          </p:nvSpPr>
          <p:spPr>
            <a:xfrm>
              <a:off x="0" y="0"/>
              <a:ext cx="385664" cy="38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C2A8D70B-7BDA-554B-B03D-05A088525A64}"/>
              </a:ext>
            </a:extLst>
          </p:cNvPr>
          <p:cNvSpPr/>
          <p:nvPr/>
        </p:nvSpPr>
        <p:spPr>
          <a:xfrm rot="14857809">
            <a:off x="725488" y="4483100"/>
            <a:ext cx="388938" cy="388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5F6DCBAF-3517-8849-B2E1-DE1A2E4915FF}"/>
              </a:ext>
            </a:extLst>
          </p:cNvPr>
          <p:cNvSpPr/>
          <p:nvPr/>
        </p:nvSpPr>
        <p:spPr>
          <a:xfrm rot="14857809">
            <a:off x="2778126" y="6526212"/>
            <a:ext cx="347662" cy="347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9" name="直接连接符 68">
            <a:extLst>
              <a:ext uri="{FF2B5EF4-FFF2-40B4-BE49-F238E27FC236}">
                <a16:creationId xmlns:a16="http://schemas.microsoft.com/office/drawing/2014/main" id="{A9849C38-0423-8C42-A021-BB6699E5BBCA}"/>
              </a:ext>
            </a:extLst>
          </p:cNvPr>
          <p:cNvSpPr/>
          <p:nvPr/>
        </p:nvSpPr>
        <p:spPr>
          <a:xfrm rot="14857809">
            <a:off x="1077119" y="664369"/>
            <a:ext cx="2524125" cy="39195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B691B2AB-AFFF-AB4C-971D-87A0357BF79D}"/>
              </a:ext>
            </a:extLst>
          </p:cNvPr>
          <p:cNvSpPr/>
          <p:nvPr/>
        </p:nvSpPr>
        <p:spPr>
          <a:xfrm rot="14857809">
            <a:off x="2844800" y="5972175"/>
            <a:ext cx="522288" cy="522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15263A67-2E7C-F246-8C68-34CA29B21078}"/>
              </a:ext>
            </a:extLst>
          </p:cNvPr>
          <p:cNvSpPr/>
          <p:nvPr/>
        </p:nvSpPr>
        <p:spPr>
          <a:xfrm>
            <a:off x="14370050" y="2809875"/>
            <a:ext cx="6192838" cy="6192838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266" name="矩形 9265">
            <a:extLst>
              <a:ext uri="{FF2B5EF4-FFF2-40B4-BE49-F238E27FC236}">
                <a16:creationId xmlns:a16="http://schemas.microsoft.com/office/drawing/2014/main" id="{DAB6AAB0-2092-432A-9888-B6CB5877D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4413" y="7110413"/>
            <a:ext cx="242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ONE</a:t>
            </a:r>
            <a:endParaRPr lang="zh-CN" altLang="en-US" sz="36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4316DDF9-1E8F-6C43-B70D-3E695EE417DB}"/>
              </a:ext>
            </a:extLst>
          </p:cNvPr>
          <p:cNvSpPr>
            <a:spLocks noEditPoints="1"/>
          </p:cNvSpPr>
          <p:nvPr/>
        </p:nvSpPr>
        <p:spPr bwMode="auto">
          <a:xfrm>
            <a:off x="16316325" y="4705350"/>
            <a:ext cx="2159000" cy="1965325"/>
          </a:xfrm>
          <a:custGeom>
            <a:avLst/>
            <a:gdLst>
              <a:gd name="T0" fmla="*/ 4 w 66"/>
              <a:gd name="T1" fmla="*/ 17 h 60"/>
              <a:gd name="T2" fmla="*/ 28 w 66"/>
              <a:gd name="T3" fmla="*/ 15 h 60"/>
              <a:gd name="T4" fmla="*/ 32 w 66"/>
              <a:gd name="T5" fmla="*/ 3 h 60"/>
              <a:gd name="T6" fmla="*/ 63 w 66"/>
              <a:gd name="T7" fmla="*/ 3 h 60"/>
              <a:gd name="T8" fmla="*/ 51 w 66"/>
              <a:gd name="T9" fmla="*/ 60 h 60"/>
              <a:gd name="T10" fmla="*/ 38 w 66"/>
              <a:gd name="T11" fmla="*/ 8 h 60"/>
              <a:gd name="T12" fmla="*/ 28 w 66"/>
              <a:gd name="T13" fmla="*/ 60 h 60"/>
              <a:gd name="T14" fmla="*/ 20 w 66"/>
              <a:gd name="T15" fmla="*/ 20 h 60"/>
              <a:gd name="T16" fmla="*/ 6 w 66"/>
              <a:gd name="T17" fmla="*/ 60 h 60"/>
              <a:gd name="T18" fmla="*/ 44 w 66"/>
              <a:gd name="T19" fmla="*/ 20 h 60"/>
              <a:gd name="T20" fmla="*/ 45 w 66"/>
              <a:gd name="T21" fmla="*/ 16 h 60"/>
              <a:gd name="T22" fmla="*/ 45 w 66"/>
              <a:gd name="T23" fmla="*/ 13 h 60"/>
              <a:gd name="T24" fmla="*/ 44 w 66"/>
              <a:gd name="T25" fmla="*/ 9 h 60"/>
              <a:gd name="T26" fmla="*/ 46 w 66"/>
              <a:gd name="T27" fmla="*/ 27 h 60"/>
              <a:gd name="T28" fmla="*/ 44 w 66"/>
              <a:gd name="T29" fmla="*/ 30 h 60"/>
              <a:gd name="T30" fmla="*/ 46 w 66"/>
              <a:gd name="T31" fmla="*/ 30 h 60"/>
              <a:gd name="T32" fmla="*/ 44 w 66"/>
              <a:gd name="T33" fmla="*/ 41 h 60"/>
              <a:gd name="T34" fmla="*/ 45 w 66"/>
              <a:gd name="T35" fmla="*/ 37 h 60"/>
              <a:gd name="T36" fmla="*/ 41 w 66"/>
              <a:gd name="T37" fmla="*/ 21 h 60"/>
              <a:gd name="T38" fmla="*/ 39 w 66"/>
              <a:gd name="T39" fmla="*/ 17 h 60"/>
              <a:gd name="T40" fmla="*/ 42 w 66"/>
              <a:gd name="T41" fmla="*/ 13 h 60"/>
              <a:gd name="T42" fmla="*/ 39 w 66"/>
              <a:gd name="T43" fmla="*/ 24 h 60"/>
              <a:gd name="T44" fmla="*/ 42 w 66"/>
              <a:gd name="T45" fmla="*/ 23 h 60"/>
              <a:gd name="T46" fmla="*/ 39 w 66"/>
              <a:gd name="T47" fmla="*/ 35 h 60"/>
              <a:gd name="T48" fmla="*/ 41 w 66"/>
              <a:gd name="T49" fmla="*/ 31 h 60"/>
              <a:gd name="T50" fmla="*/ 41 w 66"/>
              <a:gd name="T51" fmla="*/ 41 h 60"/>
              <a:gd name="T52" fmla="*/ 39 w 66"/>
              <a:gd name="T53" fmla="*/ 38 h 60"/>
              <a:gd name="T54" fmla="*/ 46 w 66"/>
              <a:gd name="T55" fmla="*/ 48 h 60"/>
              <a:gd name="T56" fmla="*/ 39 w 66"/>
              <a:gd name="T57" fmla="*/ 45 h 60"/>
              <a:gd name="T58" fmla="*/ 42 w 66"/>
              <a:gd name="T59" fmla="*/ 44 h 60"/>
              <a:gd name="T60" fmla="*/ 11 w 66"/>
              <a:gd name="T61" fmla="*/ 34 h 60"/>
              <a:gd name="T62" fmla="*/ 12 w 66"/>
              <a:gd name="T63" fmla="*/ 30 h 60"/>
              <a:gd name="T64" fmla="*/ 17 w 66"/>
              <a:gd name="T65" fmla="*/ 33 h 60"/>
              <a:gd name="T66" fmla="*/ 15 w 66"/>
              <a:gd name="T67" fmla="*/ 30 h 60"/>
              <a:gd name="T68" fmla="*/ 18 w 66"/>
              <a:gd name="T69" fmla="*/ 26 h 60"/>
              <a:gd name="T70" fmla="*/ 15 w 66"/>
              <a:gd name="T71" fmla="*/ 37 h 60"/>
              <a:gd name="T72" fmla="*/ 18 w 66"/>
              <a:gd name="T73" fmla="*/ 36 h 60"/>
              <a:gd name="T74" fmla="*/ 15 w 66"/>
              <a:gd name="T75" fmla="*/ 48 h 60"/>
              <a:gd name="T76" fmla="*/ 17 w 66"/>
              <a:gd name="T77" fmla="*/ 44 h 60"/>
              <a:gd name="T78" fmla="*/ 17 w 66"/>
              <a:gd name="T79" fmla="*/ 55 h 60"/>
              <a:gd name="T80" fmla="*/ 15 w 66"/>
              <a:gd name="T81" fmla="*/ 51 h 60"/>
              <a:gd name="T82" fmla="*/ 13 w 66"/>
              <a:gd name="T83" fmla="*/ 27 h 60"/>
              <a:gd name="T84" fmla="*/ 11 w 66"/>
              <a:gd name="T85" fmla="*/ 37 h 60"/>
              <a:gd name="T86" fmla="*/ 13 w 66"/>
              <a:gd name="T87" fmla="*/ 37 h 60"/>
              <a:gd name="T88" fmla="*/ 11 w 66"/>
              <a:gd name="T89" fmla="*/ 48 h 60"/>
              <a:gd name="T90" fmla="*/ 12 w 66"/>
              <a:gd name="T91" fmla="*/ 44 h 60"/>
              <a:gd name="T92" fmla="*/ 12 w 66"/>
              <a:gd name="T93" fmla="*/ 55 h 60"/>
              <a:gd name="T94" fmla="*/ 11 w 66"/>
              <a:gd name="T95" fmla="*/ 5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" h="60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latin typeface="+mn-lt"/>
              <a:ea typeface="+mn-ea"/>
              <a:cs typeface="+mn-cs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E6EFBE8-F826-4243-B229-6D0C037C9DEF}"/>
              </a:ext>
            </a:extLst>
          </p:cNvPr>
          <p:cNvSpPr/>
          <p:nvPr/>
        </p:nvSpPr>
        <p:spPr>
          <a:xfrm>
            <a:off x="12511088" y="9296400"/>
            <a:ext cx="99091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about the process to get to something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E4A39D1-C99D-A543-A134-A5AFA829E7E1}"/>
              </a:ext>
            </a:extLst>
          </p:cNvPr>
          <p:cNvSpPr/>
          <p:nvPr/>
        </p:nvSpPr>
        <p:spPr>
          <a:xfrm>
            <a:off x="14027150" y="2990850"/>
            <a:ext cx="285750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AF127F7-C87D-C647-BFF5-F174219DB2F0}"/>
              </a:ext>
            </a:extLst>
          </p:cNvPr>
          <p:cNvSpPr/>
          <p:nvPr/>
        </p:nvSpPr>
        <p:spPr>
          <a:xfrm>
            <a:off x="6945313" y="2416175"/>
            <a:ext cx="319087" cy="31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5F47564-3533-594F-8C70-9F4D5E39923C}"/>
              </a:ext>
            </a:extLst>
          </p:cNvPr>
          <p:cNvSpPr/>
          <p:nvPr/>
        </p:nvSpPr>
        <p:spPr>
          <a:xfrm>
            <a:off x="822325" y="871538"/>
            <a:ext cx="539750" cy="539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7DC4C71A-DE4F-9E43-89D4-730BEB73623C}"/>
              </a:ext>
            </a:extLst>
          </p:cNvPr>
          <p:cNvSpPr/>
          <p:nvPr/>
        </p:nvSpPr>
        <p:spPr>
          <a:xfrm>
            <a:off x="7650163" y="1887538"/>
            <a:ext cx="712787" cy="71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直接连接符 11">
            <a:extLst>
              <a:ext uri="{FF2B5EF4-FFF2-40B4-BE49-F238E27FC236}">
                <a16:creationId xmlns:a16="http://schemas.microsoft.com/office/drawing/2014/main" id="{0675BC08-CC49-764D-ADDA-30DA91E35C83}"/>
              </a:ext>
            </a:extLst>
          </p:cNvPr>
          <p:cNvSpPr/>
          <p:nvPr/>
        </p:nvSpPr>
        <p:spPr>
          <a:xfrm flipH="1" flipV="1">
            <a:off x="0" y="-141288"/>
            <a:ext cx="973138" cy="1216026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直接连接符 12">
            <a:extLst>
              <a:ext uri="{FF2B5EF4-FFF2-40B4-BE49-F238E27FC236}">
                <a16:creationId xmlns:a16="http://schemas.microsoft.com/office/drawing/2014/main" id="{6E167710-2D79-E644-8C7F-F579F9A275BA}"/>
              </a:ext>
            </a:extLst>
          </p:cNvPr>
          <p:cNvSpPr/>
          <p:nvPr/>
        </p:nvSpPr>
        <p:spPr>
          <a:xfrm flipH="1" flipV="1">
            <a:off x="4259263" y="-238125"/>
            <a:ext cx="3500437" cy="23050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498D9A7-4B68-BC40-BF7F-77FE976A4632}"/>
              </a:ext>
            </a:extLst>
          </p:cNvPr>
          <p:cNvSpPr/>
          <p:nvPr/>
        </p:nvSpPr>
        <p:spPr>
          <a:xfrm>
            <a:off x="5151438" y="3073400"/>
            <a:ext cx="338137" cy="336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7B870C4-91AA-0C4A-B2B6-4DB38C64C8C8}"/>
              </a:ext>
            </a:extLst>
          </p:cNvPr>
          <p:cNvSpPr/>
          <p:nvPr/>
        </p:nvSpPr>
        <p:spPr>
          <a:xfrm>
            <a:off x="4635500" y="-26988"/>
            <a:ext cx="301625" cy="301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79A47FDA-E34C-314C-9D46-FEBD1C35EFB8}"/>
              </a:ext>
            </a:extLst>
          </p:cNvPr>
          <p:cNvSpPr/>
          <p:nvPr/>
        </p:nvSpPr>
        <p:spPr>
          <a:xfrm>
            <a:off x="11998325" y="292100"/>
            <a:ext cx="336550" cy="336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直接连接符 16">
            <a:extLst>
              <a:ext uri="{FF2B5EF4-FFF2-40B4-BE49-F238E27FC236}">
                <a16:creationId xmlns:a16="http://schemas.microsoft.com/office/drawing/2014/main" id="{630970B6-B58C-0745-80B5-13A9C58A696D}"/>
              </a:ext>
            </a:extLst>
          </p:cNvPr>
          <p:cNvSpPr/>
          <p:nvPr/>
        </p:nvSpPr>
        <p:spPr>
          <a:xfrm flipH="1">
            <a:off x="7923213" y="430213"/>
            <a:ext cx="4356100" cy="18335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直接连接符 17">
            <a:extLst>
              <a:ext uri="{FF2B5EF4-FFF2-40B4-BE49-F238E27FC236}">
                <a16:creationId xmlns:a16="http://schemas.microsoft.com/office/drawing/2014/main" id="{04463999-8C5B-6943-9AB7-27434620FC3A}"/>
              </a:ext>
            </a:extLst>
          </p:cNvPr>
          <p:cNvSpPr/>
          <p:nvPr/>
        </p:nvSpPr>
        <p:spPr>
          <a:xfrm flipH="1">
            <a:off x="8070850" y="-342900"/>
            <a:ext cx="696913" cy="23399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直接连接符 18">
            <a:extLst>
              <a:ext uri="{FF2B5EF4-FFF2-40B4-BE49-F238E27FC236}">
                <a16:creationId xmlns:a16="http://schemas.microsoft.com/office/drawing/2014/main" id="{BAA80C09-C93C-5241-8D85-5AF02DC38CAA}"/>
              </a:ext>
            </a:extLst>
          </p:cNvPr>
          <p:cNvSpPr/>
          <p:nvPr/>
        </p:nvSpPr>
        <p:spPr>
          <a:xfrm flipH="1">
            <a:off x="7945438" y="-200025"/>
            <a:ext cx="1874837" cy="25527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直接连接符 19">
            <a:extLst>
              <a:ext uri="{FF2B5EF4-FFF2-40B4-BE49-F238E27FC236}">
                <a16:creationId xmlns:a16="http://schemas.microsoft.com/office/drawing/2014/main" id="{631C104E-C686-CC49-BCFF-C6B0A0858F7A}"/>
              </a:ext>
            </a:extLst>
          </p:cNvPr>
          <p:cNvSpPr/>
          <p:nvPr/>
        </p:nvSpPr>
        <p:spPr>
          <a:xfrm flipH="1">
            <a:off x="8194675" y="-200025"/>
            <a:ext cx="2301875" cy="23002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直接连接符 20">
            <a:extLst>
              <a:ext uri="{FF2B5EF4-FFF2-40B4-BE49-F238E27FC236}">
                <a16:creationId xmlns:a16="http://schemas.microsoft.com/office/drawing/2014/main" id="{F9CDF56F-5B38-4D43-8C9D-FB4332568272}"/>
              </a:ext>
            </a:extLst>
          </p:cNvPr>
          <p:cNvSpPr/>
          <p:nvPr/>
        </p:nvSpPr>
        <p:spPr>
          <a:xfrm flipH="1">
            <a:off x="7943850" y="-26988"/>
            <a:ext cx="3292475" cy="23574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直接连接符 21">
            <a:extLst>
              <a:ext uri="{FF2B5EF4-FFF2-40B4-BE49-F238E27FC236}">
                <a16:creationId xmlns:a16="http://schemas.microsoft.com/office/drawing/2014/main" id="{81543BDF-D1C6-0D44-B689-9F39561A9A63}"/>
              </a:ext>
            </a:extLst>
          </p:cNvPr>
          <p:cNvSpPr/>
          <p:nvPr/>
        </p:nvSpPr>
        <p:spPr>
          <a:xfrm>
            <a:off x="7069138" y="-373063"/>
            <a:ext cx="823912" cy="2549526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直接连接符 22">
            <a:extLst>
              <a:ext uri="{FF2B5EF4-FFF2-40B4-BE49-F238E27FC236}">
                <a16:creationId xmlns:a16="http://schemas.microsoft.com/office/drawing/2014/main" id="{98FD6204-9821-584B-B706-0B3B424C4169}"/>
              </a:ext>
            </a:extLst>
          </p:cNvPr>
          <p:cNvSpPr/>
          <p:nvPr/>
        </p:nvSpPr>
        <p:spPr>
          <a:xfrm flipV="1">
            <a:off x="5308600" y="2176463"/>
            <a:ext cx="2811463" cy="11096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07BEFE3D-1ACF-BC48-BB16-593F6FD02F52}"/>
              </a:ext>
            </a:extLst>
          </p:cNvPr>
          <p:cNvSpPr/>
          <p:nvPr/>
        </p:nvSpPr>
        <p:spPr>
          <a:xfrm>
            <a:off x="5092700" y="292100"/>
            <a:ext cx="455613" cy="454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E865D667-513C-A64C-BDAD-13615B20E584}"/>
              </a:ext>
            </a:extLst>
          </p:cNvPr>
          <p:cNvSpPr/>
          <p:nvPr/>
        </p:nvSpPr>
        <p:spPr>
          <a:xfrm>
            <a:off x="5573713" y="577850"/>
            <a:ext cx="541337" cy="539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DE5FD63-4592-EF44-A9C6-AA135C192BB3}"/>
              </a:ext>
            </a:extLst>
          </p:cNvPr>
          <p:cNvSpPr/>
          <p:nvPr/>
        </p:nvSpPr>
        <p:spPr>
          <a:xfrm>
            <a:off x="14016038" y="2965450"/>
            <a:ext cx="301625" cy="301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" name="直接连接符 26">
            <a:extLst>
              <a:ext uri="{FF2B5EF4-FFF2-40B4-BE49-F238E27FC236}">
                <a16:creationId xmlns:a16="http://schemas.microsoft.com/office/drawing/2014/main" id="{BB88345B-D8A1-9046-B5B1-44FBCD486C4A}"/>
              </a:ext>
            </a:extLst>
          </p:cNvPr>
          <p:cNvSpPr/>
          <p:nvPr/>
        </p:nvSpPr>
        <p:spPr>
          <a:xfrm>
            <a:off x="12090400" y="369888"/>
            <a:ext cx="2076450" cy="26114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" name="直接连接符 27">
            <a:extLst>
              <a:ext uri="{FF2B5EF4-FFF2-40B4-BE49-F238E27FC236}">
                <a16:creationId xmlns:a16="http://schemas.microsoft.com/office/drawing/2014/main" id="{3BFDED01-475C-0D40-B41C-A26D632BCDF5}"/>
              </a:ext>
            </a:extLst>
          </p:cNvPr>
          <p:cNvSpPr/>
          <p:nvPr/>
        </p:nvSpPr>
        <p:spPr>
          <a:xfrm flipV="1">
            <a:off x="14160500" y="-141288"/>
            <a:ext cx="876300" cy="31321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D0B3D02-53DD-AB41-8217-9E52F40A2A4A}"/>
              </a:ext>
            </a:extLst>
          </p:cNvPr>
          <p:cNvSpPr/>
          <p:nvPr/>
        </p:nvSpPr>
        <p:spPr>
          <a:xfrm>
            <a:off x="8721725" y="3673475"/>
            <a:ext cx="134938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6797DFB5-3862-5C4A-93D0-BC13D3672527}"/>
              </a:ext>
            </a:extLst>
          </p:cNvPr>
          <p:cNvSpPr/>
          <p:nvPr/>
        </p:nvSpPr>
        <p:spPr>
          <a:xfrm>
            <a:off x="10361613" y="3744913"/>
            <a:ext cx="134937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" name="直接连接符 31">
            <a:extLst>
              <a:ext uri="{FF2B5EF4-FFF2-40B4-BE49-F238E27FC236}">
                <a16:creationId xmlns:a16="http://schemas.microsoft.com/office/drawing/2014/main" id="{1AC794F4-AF29-1C48-BF11-8CC169A73889}"/>
              </a:ext>
            </a:extLst>
          </p:cNvPr>
          <p:cNvSpPr/>
          <p:nvPr/>
        </p:nvSpPr>
        <p:spPr>
          <a:xfrm>
            <a:off x="8069263" y="2559050"/>
            <a:ext cx="698500" cy="11160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3" name="直接连接符 32">
            <a:extLst>
              <a:ext uri="{FF2B5EF4-FFF2-40B4-BE49-F238E27FC236}">
                <a16:creationId xmlns:a16="http://schemas.microsoft.com/office/drawing/2014/main" id="{2B5EC129-E234-9A4A-8503-227CD27430D9}"/>
              </a:ext>
            </a:extLst>
          </p:cNvPr>
          <p:cNvSpPr/>
          <p:nvPr/>
        </p:nvSpPr>
        <p:spPr>
          <a:xfrm>
            <a:off x="8193088" y="2424113"/>
            <a:ext cx="2279650" cy="14239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57EAB404-8498-6D43-AA8F-84BB25ACA2CA}"/>
              </a:ext>
            </a:extLst>
          </p:cNvPr>
          <p:cNvSpPr/>
          <p:nvPr/>
        </p:nvSpPr>
        <p:spPr>
          <a:xfrm rot="10800000">
            <a:off x="14565313" y="2420938"/>
            <a:ext cx="336550" cy="336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5" name="直接连接符 34">
            <a:extLst>
              <a:ext uri="{FF2B5EF4-FFF2-40B4-BE49-F238E27FC236}">
                <a16:creationId xmlns:a16="http://schemas.microsoft.com/office/drawing/2014/main" id="{E64B3138-65B3-3E42-BF69-E8C4B20BAA6A}"/>
              </a:ext>
            </a:extLst>
          </p:cNvPr>
          <p:cNvSpPr/>
          <p:nvPr/>
        </p:nvSpPr>
        <p:spPr>
          <a:xfrm rot="10800000" flipH="1">
            <a:off x="14801850" y="-238125"/>
            <a:ext cx="1965325" cy="26781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6" name="直接连接符 35">
            <a:extLst>
              <a:ext uri="{FF2B5EF4-FFF2-40B4-BE49-F238E27FC236}">
                <a16:creationId xmlns:a16="http://schemas.microsoft.com/office/drawing/2014/main" id="{BB071CCF-C515-D84E-B378-E1C128BB46E4}"/>
              </a:ext>
            </a:extLst>
          </p:cNvPr>
          <p:cNvSpPr/>
          <p:nvPr/>
        </p:nvSpPr>
        <p:spPr>
          <a:xfrm rot="10800000">
            <a:off x="23142575" y="-73025"/>
            <a:ext cx="428625" cy="13239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41E7862F-1B11-2E43-BA41-C3761490E180}"/>
              </a:ext>
            </a:extLst>
          </p:cNvPr>
          <p:cNvSpPr/>
          <p:nvPr/>
        </p:nvSpPr>
        <p:spPr>
          <a:xfrm rot="10800000">
            <a:off x="23341013" y="993775"/>
            <a:ext cx="336550" cy="336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7919FCE-9A34-42BA-8672-4700A49F6D68}"/>
              </a:ext>
            </a:extLst>
          </p:cNvPr>
          <p:cNvGrpSpPr>
            <a:grpSpLocks/>
          </p:cNvGrpSpPr>
          <p:nvPr/>
        </p:nvGrpSpPr>
        <p:grpSpPr bwMode="auto">
          <a:xfrm rot="5147817">
            <a:off x="15163007" y="291306"/>
            <a:ext cx="1439862" cy="1292225"/>
            <a:chOff x="6166866" y="6681248"/>
            <a:chExt cx="1440327" cy="1293088"/>
          </a:xfrm>
        </p:grpSpPr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B374B140-4A7A-A047-9ABB-B5E868B1750C}"/>
                </a:ext>
              </a:extLst>
            </p:cNvPr>
            <p:cNvSpPr/>
            <p:nvPr/>
          </p:nvSpPr>
          <p:spPr>
            <a:xfrm>
              <a:off x="6166027" y="6690562"/>
              <a:ext cx="301722" cy="30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7E011746-588B-2449-B060-BA7BF9B9037C}"/>
                </a:ext>
              </a:extLst>
            </p:cNvPr>
            <p:cNvSpPr/>
            <p:nvPr/>
          </p:nvSpPr>
          <p:spPr>
            <a:xfrm>
              <a:off x="6582313" y="6997757"/>
              <a:ext cx="454172" cy="454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86B3F40D-32B7-F741-9559-BC98D9A93453}"/>
                </a:ext>
              </a:extLst>
            </p:cNvPr>
            <p:cNvSpPr/>
            <p:nvPr/>
          </p:nvSpPr>
          <p:spPr>
            <a:xfrm>
              <a:off x="7058340" y="7434231"/>
              <a:ext cx="539924" cy="54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5497D62D-4604-AF40-A745-FFE771CD7891}"/>
              </a:ext>
            </a:extLst>
          </p:cNvPr>
          <p:cNvSpPr/>
          <p:nvPr/>
        </p:nvSpPr>
        <p:spPr>
          <a:xfrm rot="10800000">
            <a:off x="20845463" y="2390775"/>
            <a:ext cx="382587" cy="396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DF1196C1-D50F-2A47-A83A-F7B35BE3E52A}"/>
              </a:ext>
            </a:extLst>
          </p:cNvPr>
          <p:cNvSpPr/>
          <p:nvPr/>
        </p:nvSpPr>
        <p:spPr>
          <a:xfrm rot="10800000">
            <a:off x="20875625" y="1798638"/>
            <a:ext cx="292100" cy="29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94C1BD55-DA10-6F4B-9870-8884CECEA0BF}"/>
              </a:ext>
            </a:extLst>
          </p:cNvPr>
          <p:cNvSpPr/>
          <p:nvPr/>
        </p:nvSpPr>
        <p:spPr>
          <a:xfrm rot="10800000">
            <a:off x="20835938" y="1241425"/>
            <a:ext cx="382587" cy="396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452417E1-1A2D-4A4D-8242-0A0D96EE24E9}"/>
              </a:ext>
            </a:extLst>
          </p:cNvPr>
          <p:cNvSpPr/>
          <p:nvPr/>
        </p:nvSpPr>
        <p:spPr>
          <a:xfrm rot="10800000">
            <a:off x="20885150" y="650875"/>
            <a:ext cx="290513" cy="292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" name="直接连接符 45">
            <a:extLst>
              <a:ext uri="{FF2B5EF4-FFF2-40B4-BE49-F238E27FC236}">
                <a16:creationId xmlns:a16="http://schemas.microsoft.com/office/drawing/2014/main" id="{169E86A7-2E96-E246-9D76-96BBB375C24C}"/>
              </a:ext>
            </a:extLst>
          </p:cNvPr>
          <p:cNvSpPr/>
          <p:nvPr/>
        </p:nvSpPr>
        <p:spPr>
          <a:xfrm rot="10800000">
            <a:off x="21031200" y="-141288"/>
            <a:ext cx="0" cy="29289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47B3F07B-723E-B243-9E7E-A5266BB7C1C8}"/>
              </a:ext>
            </a:extLst>
          </p:cNvPr>
          <p:cNvSpPr/>
          <p:nvPr/>
        </p:nvSpPr>
        <p:spPr>
          <a:xfrm>
            <a:off x="10756900" y="5846763"/>
            <a:ext cx="4013200" cy="4013200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A71D725F-1DC8-674B-B655-1C59A11DA9CD}"/>
              </a:ext>
            </a:extLst>
          </p:cNvPr>
          <p:cNvSpPr/>
          <p:nvPr/>
        </p:nvSpPr>
        <p:spPr>
          <a:xfrm>
            <a:off x="6945313" y="5846763"/>
            <a:ext cx="4013200" cy="4013200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9E9557F3-74AD-344A-87E3-5FC4FB6ED702}"/>
              </a:ext>
            </a:extLst>
          </p:cNvPr>
          <p:cNvSpPr/>
          <p:nvPr/>
        </p:nvSpPr>
        <p:spPr>
          <a:xfrm>
            <a:off x="14538325" y="5846763"/>
            <a:ext cx="4013200" cy="4013200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95FA4F70-6EF7-C84A-8B69-4C89F2997E01}"/>
              </a:ext>
            </a:extLst>
          </p:cNvPr>
          <p:cNvSpPr/>
          <p:nvPr/>
        </p:nvSpPr>
        <p:spPr>
          <a:xfrm>
            <a:off x="-25400" y="-44450"/>
            <a:ext cx="24409400" cy="46038"/>
          </a:xfrm>
          <a:prstGeom prst="rect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1D23537C-E6C1-B542-813C-34AC0073D155}"/>
              </a:ext>
            </a:extLst>
          </p:cNvPr>
          <p:cNvSpPr>
            <a:spLocks/>
          </p:cNvSpPr>
          <p:nvPr/>
        </p:nvSpPr>
        <p:spPr bwMode="auto">
          <a:xfrm>
            <a:off x="8258175" y="6584950"/>
            <a:ext cx="1349375" cy="1193800"/>
          </a:xfrm>
          <a:custGeom>
            <a:avLst/>
            <a:gdLst>
              <a:gd name="T0" fmla="*/ 58 w 69"/>
              <a:gd name="T1" fmla="*/ 26 h 61"/>
              <a:gd name="T2" fmla="*/ 58 w 69"/>
              <a:gd name="T3" fmla="*/ 61 h 61"/>
              <a:gd name="T4" fmla="*/ 46 w 69"/>
              <a:gd name="T5" fmla="*/ 61 h 61"/>
              <a:gd name="T6" fmla="*/ 46 w 69"/>
              <a:gd name="T7" fmla="*/ 43 h 61"/>
              <a:gd name="T8" fmla="*/ 36 w 69"/>
              <a:gd name="T9" fmla="*/ 33 h 61"/>
              <a:gd name="T10" fmla="*/ 36 w 69"/>
              <a:gd name="T11" fmla="*/ 33 h 61"/>
              <a:gd name="T12" fmla="*/ 25 w 69"/>
              <a:gd name="T13" fmla="*/ 43 h 61"/>
              <a:gd name="T14" fmla="*/ 25 w 69"/>
              <a:gd name="T15" fmla="*/ 61 h 61"/>
              <a:gd name="T16" fmla="*/ 12 w 69"/>
              <a:gd name="T17" fmla="*/ 61 h 61"/>
              <a:gd name="T18" fmla="*/ 12 w 69"/>
              <a:gd name="T19" fmla="*/ 26 h 61"/>
              <a:gd name="T20" fmla="*/ 5 w 69"/>
              <a:gd name="T21" fmla="*/ 32 h 61"/>
              <a:gd name="T22" fmla="*/ 0 w 69"/>
              <a:gd name="T23" fmla="*/ 26 h 61"/>
              <a:gd name="T24" fmla="*/ 32 w 69"/>
              <a:gd name="T25" fmla="*/ 2 h 61"/>
              <a:gd name="T26" fmla="*/ 34 w 69"/>
              <a:gd name="T27" fmla="*/ 0 h 61"/>
              <a:gd name="T28" fmla="*/ 37 w 69"/>
              <a:gd name="T29" fmla="*/ 2 h 61"/>
              <a:gd name="T30" fmla="*/ 69 w 69"/>
              <a:gd name="T31" fmla="*/ 25 h 61"/>
              <a:gd name="T32" fmla="*/ 65 w 69"/>
              <a:gd name="T33" fmla="*/ 30 h 61"/>
              <a:gd name="T34" fmla="*/ 58 w 69"/>
              <a:gd name="T35" fmla="*/ 2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" h="61">
                <a:moveTo>
                  <a:pt x="58" y="26"/>
                </a:moveTo>
                <a:cubicBezTo>
                  <a:pt x="58" y="61"/>
                  <a:pt x="58" y="61"/>
                  <a:pt x="58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38"/>
                  <a:pt x="41" y="33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0" y="33"/>
                  <a:pt x="25" y="38"/>
                  <a:pt x="25" y="43"/>
                </a:cubicBezTo>
                <a:cubicBezTo>
                  <a:pt x="25" y="61"/>
                  <a:pt x="25" y="61"/>
                  <a:pt x="25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26"/>
                  <a:pt x="12" y="26"/>
                  <a:pt x="12" y="26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32" y="2"/>
                  <a:pt x="32" y="2"/>
                  <a:pt x="32" y="2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2"/>
                  <a:pt x="37" y="2"/>
                  <a:pt x="37" y="2"/>
                </a:cubicBezTo>
                <a:cubicBezTo>
                  <a:pt x="69" y="25"/>
                  <a:pt x="69" y="25"/>
                  <a:pt x="69" y="25"/>
                </a:cubicBezTo>
                <a:cubicBezTo>
                  <a:pt x="65" y="30"/>
                  <a:pt x="65" y="30"/>
                  <a:pt x="65" y="30"/>
                </a:cubicBezTo>
                <a:lnTo>
                  <a:pt x="58" y="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latin typeface="+mn-lt"/>
              <a:ea typeface="+mn-ea"/>
              <a:cs typeface="+mn-cs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26529EC4-8A5E-41B4-B91F-07B79D70F576}"/>
              </a:ext>
            </a:extLst>
          </p:cNvPr>
          <p:cNvSpPr>
            <a:spLocks/>
          </p:cNvSpPr>
          <p:nvPr/>
        </p:nvSpPr>
        <p:spPr bwMode="auto">
          <a:xfrm>
            <a:off x="12107863" y="6489700"/>
            <a:ext cx="1363662" cy="1289050"/>
          </a:xfrm>
          <a:custGeom>
            <a:avLst/>
            <a:gdLst>
              <a:gd name="T0" fmla="*/ 2147483646 w 165"/>
              <a:gd name="T1" fmla="*/ 2147483646 h 156"/>
              <a:gd name="T2" fmla="*/ 2147483646 w 165"/>
              <a:gd name="T3" fmla="*/ 2147483646 h 156"/>
              <a:gd name="T4" fmla="*/ 2147483646 w 165"/>
              <a:gd name="T5" fmla="*/ 2147483646 h 156"/>
              <a:gd name="T6" fmla="*/ 2147483646 w 165"/>
              <a:gd name="T7" fmla="*/ 2147483646 h 156"/>
              <a:gd name="T8" fmla="*/ 2147483646 w 165"/>
              <a:gd name="T9" fmla="*/ 2147483646 h 156"/>
              <a:gd name="T10" fmla="*/ 2147483646 w 165"/>
              <a:gd name="T11" fmla="*/ 2147483646 h 156"/>
              <a:gd name="T12" fmla="*/ 2147483646 w 165"/>
              <a:gd name="T13" fmla="*/ 2147483646 h 156"/>
              <a:gd name="T14" fmla="*/ 2147483646 w 165"/>
              <a:gd name="T15" fmla="*/ 2147483646 h 156"/>
              <a:gd name="T16" fmla="*/ 2147483646 w 165"/>
              <a:gd name="T17" fmla="*/ 2147483646 h 156"/>
              <a:gd name="T18" fmla="*/ 2147483646 w 165"/>
              <a:gd name="T19" fmla="*/ 2147483646 h 156"/>
              <a:gd name="T20" fmla="*/ 2147483646 w 165"/>
              <a:gd name="T21" fmla="*/ 2147483646 h 156"/>
              <a:gd name="T22" fmla="*/ 2147483646 w 165"/>
              <a:gd name="T23" fmla="*/ 2147483646 h 156"/>
              <a:gd name="T24" fmla="*/ 2147483646 w 165"/>
              <a:gd name="T25" fmla="*/ 2147483646 h 156"/>
              <a:gd name="T26" fmla="*/ 2147483646 w 165"/>
              <a:gd name="T27" fmla="*/ 2147483646 h 156"/>
              <a:gd name="T28" fmla="*/ 2147483646 w 165"/>
              <a:gd name="T29" fmla="*/ 2147483646 h 156"/>
              <a:gd name="T30" fmla="*/ 2147483646 w 165"/>
              <a:gd name="T31" fmla="*/ 2147483646 h 156"/>
              <a:gd name="T32" fmla="*/ 2147483646 w 165"/>
              <a:gd name="T33" fmla="*/ 2147483646 h 156"/>
              <a:gd name="T34" fmla="*/ 2147483646 w 165"/>
              <a:gd name="T35" fmla="*/ 2147483646 h 156"/>
              <a:gd name="T36" fmla="*/ 2147483646 w 165"/>
              <a:gd name="T37" fmla="*/ 2147483646 h 156"/>
              <a:gd name="T38" fmla="*/ 2147483646 w 165"/>
              <a:gd name="T39" fmla="*/ 2147483646 h 156"/>
              <a:gd name="T40" fmla="*/ 2147483646 w 165"/>
              <a:gd name="T41" fmla="*/ 2147483646 h 156"/>
              <a:gd name="T42" fmla="*/ 2147483646 w 165"/>
              <a:gd name="T43" fmla="*/ 2147483646 h 156"/>
              <a:gd name="T44" fmla="*/ 2147483646 w 165"/>
              <a:gd name="T45" fmla="*/ 2147483646 h 156"/>
              <a:gd name="T46" fmla="*/ 2147483646 w 165"/>
              <a:gd name="T47" fmla="*/ 2147483646 h 156"/>
              <a:gd name="T48" fmla="*/ 2147483646 w 165"/>
              <a:gd name="T49" fmla="*/ 2147483646 h 156"/>
              <a:gd name="T50" fmla="*/ 2147483646 w 165"/>
              <a:gd name="T51" fmla="*/ 2147483646 h 156"/>
              <a:gd name="T52" fmla="*/ 2147483646 w 165"/>
              <a:gd name="T53" fmla="*/ 2147483646 h 156"/>
              <a:gd name="T54" fmla="*/ 2147483646 w 165"/>
              <a:gd name="T55" fmla="*/ 2147483646 h 156"/>
              <a:gd name="T56" fmla="*/ 2147483646 w 165"/>
              <a:gd name="T57" fmla="*/ 2147483646 h 156"/>
              <a:gd name="T58" fmla="*/ 0 w 165"/>
              <a:gd name="T59" fmla="*/ 2147483646 h 156"/>
              <a:gd name="T60" fmla="*/ 2147483646 w 165"/>
              <a:gd name="T61" fmla="*/ 2147483646 h 156"/>
              <a:gd name="T62" fmla="*/ 2147483646 w 165"/>
              <a:gd name="T63" fmla="*/ 2147483646 h 156"/>
              <a:gd name="T64" fmla="*/ 2147483646 w 165"/>
              <a:gd name="T65" fmla="*/ 2147483646 h 156"/>
              <a:gd name="T66" fmla="*/ 2147483646 w 165"/>
              <a:gd name="T67" fmla="*/ 2147483646 h 156"/>
              <a:gd name="T68" fmla="*/ 2147483646 w 165"/>
              <a:gd name="T69" fmla="*/ 2147483646 h 156"/>
              <a:gd name="T70" fmla="*/ 2147483646 w 165"/>
              <a:gd name="T71" fmla="*/ 2147483646 h 156"/>
              <a:gd name="T72" fmla="*/ 2147483646 w 165"/>
              <a:gd name="T73" fmla="*/ 2147483646 h 156"/>
              <a:gd name="T74" fmla="*/ 2147483646 w 165"/>
              <a:gd name="T75" fmla="*/ 2147483646 h 156"/>
              <a:gd name="T76" fmla="*/ 2147483646 w 165"/>
              <a:gd name="T77" fmla="*/ 2147483646 h 1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AA5C227A-773C-0442-AD14-F96247E993D6}"/>
              </a:ext>
            </a:extLst>
          </p:cNvPr>
          <p:cNvSpPr>
            <a:spLocks noEditPoints="1"/>
          </p:cNvSpPr>
          <p:nvPr/>
        </p:nvSpPr>
        <p:spPr bwMode="auto">
          <a:xfrm>
            <a:off x="15930563" y="6742113"/>
            <a:ext cx="1131887" cy="1036637"/>
          </a:xfrm>
          <a:custGeom>
            <a:avLst/>
            <a:gdLst>
              <a:gd name="T0" fmla="*/ 54 w 63"/>
              <a:gd name="T1" fmla="*/ 0 h 56"/>
              <a:gd name="T2" fmla="*/ 63 w 63"/>
              <a:gd name="T3" fmla="*/ 9 h 56"/>
              <a:gd name="T4" fmla="*/ 60 w 63"/>
              <a:gd name="T5" fmla="*/ 40 h 56"/>
              <a:gd name="T6" fmla="*/ 50 w 63"/>
              <a:gd name="T7" fmla="*/ 42 h 56"/>
              <a:gd name="T8" fmla="*/ 54 w 63"/>
              <a:gd name="T9" fmla="*/ 38 h 56"/>
              <a:gd name="T10" fmla="*/ 58 w 63"/>
              <a:gd name="T11" fmla="*/ 34 h 56"/>
              <a:gd name="T12" fmla="*/ 57 w 63"/>
              <a:gd name="T13" fmla="*/ 6 h 56"/>
              <a:gd name="T14" fmla="*/ 18 w 63"/>
              <a:gd name="T15" fmla="*/ 5 h 56"/>
              <a:gd name="T16" fmla="*/ 14 w 63"/>
              <a:gd name="T17" fmla="*/ 9 h 56"/>
              <a:gd name="T18" fmla="*/ 15 w 63"/>
              <a:gd name="T19" fmla="*/ 37 h 56"/>
              <a:gd name="T20" fmla="*/ 33 w 63"/>
              <a:gd name="T21" fmla="*/ 38 h 56"/>
              <a:gd name="T22" fmla="*/ 38 w 63"/>
              <a:gd name="T23" fmla="*/ 38 h 56"/>
              <a:gd name="T24" fmla="*/ 40 w 63"/>
              <a:gd name="T25" fmla="*/ 39 h 56"/>
              <a:gd name="T26" fmla="*/ 46 w 63"/>
              <a:gd name="T27" fmla="*/ 44 h 56"/>
              <a:gd name="T28" fmla="*/ 51 w 63"/>
              <a:gd name="T29" fmla="*/ 54 h 56"/>
              <a:gd name="T30" fmla="*/ 37 w 63"/>
              <a:gd name="T31" fmla="*/ 42 h 56"/>
              <a:gd name="T32" fmla="*/ 18 w 63"/>
              <a:gd name="T33" fmla="*/ 42 h 56"/>
              <a:gd name="T34" fmla="*/ 10 w 63"/>
              <a:gd name="T35" fmla="*/ 34 h 56"/>
              <a:gd name="T36" fmla="*/ 12 w 63"/>
              <a:gd name="T37" fmla="*/ 3 h 56"/>
              <a:gd name="T38" fmla="*/ 37 w 63"/>
              <a:gd name="T39" fmla="*/ 27 h 56"/>
              <a:gd name="T40" fmla="*/ 51 w 63"/>
              <a:gd name="T41" fmla="*/ 30 h 56"/>
              <a:gd name="T42" fmla="*/ 37 w 63"/>
              <a:gd name="T43" fmla="*/ 27 h 56"/>
              <a:gd name="T44" fmla="*/ 23 w 63"/>
              <a:gd name="T45" fmla="*/ 30 h 56"/>
              <a:gd name="T46" fmla="*/ 35 w 63"/>
              <a:gd name="T47" fmla="*/ 27 h 56"/>
              <a:gd name="T48" fmla="*/ 44 w 63"/>
              <a:gd name="T49" fmla="*/ 19 h 56"/>
              <a:gd name="T50" fmla="*/ 51 w 63"/>
              <a:gd name="T51" fmla="*/ 21 h 56"/>
              <a:gd name="T52" fmla="*/ 44 w 63"/>
              <a:gd name="T53" fmla="*/ 19 h 56"/>
              <a:gd name="T54" fmla="*/ 39 w 63"/>
              <a:gd name="T55" fmla="*/ 21 h 56"/>
              <a:gd name="T56" fmla="*/ 41 w 63"/>
              <a:gd name="T57" fmla="*/ 19 h 56"/>
              <a:gd name="T58" fmla="*/ 30 w 63"/>
              <a:gd name="T59" fmla="*/ 19 h 56"/>
              <a:gd name="T60" fmla="*/ 36 w 63"/>
              <a:gd name="T61" fmla="*/ 21 h 56"/>
              <a:gd name="T62" fmla="*/ 30 w 63"/>
              <a:gd name="T63" fmla="*/ 19 h 56"/>
              <a:gd name="T64" fmla="*/ 23 w 63"/>
              <a:gd name="T65" fmla="*/ 21 h 56"/>
              <a:gd name="T66" fmla="*/ 28 w 63"/>
              <a:gd name="T67" fmla="*/ 19 h 56"/>
              <a:gd name="T68" fmla="*/ 23 w 63"/>
              <a:gd name="T69" fmla="*/ 11 h 56"/>
              <a:gd name="T70" fmla="*/ 51 w 63"/>
              <a:gd name="T71" fmla="*/ 13 h 56"/>
              <a:gd name="T72" fmla="*/ 23 w 63"/>
              <a:gd name="T73" fmla="*/ 11 h 56"/>
              <a:gd name="T74" fmla="*/ 11 w 63"/>
              <a:gd name="T75" fmla="*/ 50 h 56"/>
              <a:gd name="T76" fmla="*/ 14 w 63"/>
              <a:gd name="T77" fmla="*/ 56 h 56"/>
              <a:gd name="T78" fmla="*/ 39 w 63"/>
              <a:gd name="T79" fmla="*/ 50 h 56"/>
              <a:gd name="T80" fmla="*/ 8 w 63"/>
              <a:gd name="T81" fmla="*/ 46 h 56"/>
              <a:gd name="T82" fmla="*/ 4 w 63"/>
              <a:gd name="T83" fmla="*/ 42 h 56"/>
              <a:gd name="T84" fmla="*/ 5 w 63"/>
              <a:gd name="T85" fmla="*/ 15 h 56"/>
              <a:gd name="T86" fmla="*/ 7 w 63"/>
              <a:gd name="T87" fmla="*/ 11 h 56"/>
              <a:gd name="T88" fmla="*/ 2 w 63"/>
              <a:gd name="T89" fmla="*/ 12 h 56"/>
              <a:gd name="T90" fmla="*/ 0 w 63"/>
              <a:gd name="T91" fmla="*/ 42 h 56"/>
              <a:gd name="T92" fmla="*/ 8 w 63"/>
              <a:gd name="T93" fmla="*/ 5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" h="56">
                <a:moveTo>
                  <a:pt x="18" y="0"/>
                </a:move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59" y="1"/>
                  <a:pt x="60" y="3"/>
                </a:cubicBezTo>
                <a:cubicBezTo>
                  <a:pt x="62" y="4"/>
                  <a:pt x="63" y="6"/>
                  <a:pt x="63" y="9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6"/>
                  <a:pt x="62" y="38"/>
                  <a:pt x="60" y="40"/>
                </a:cubicBezTo>
                <a:cubicBezTo>
                  <a:pt x="59" y="41"/>
                  <a:pt x="57" y="42"/>
                  <a:pt x="54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38"/>
                  <a:pt x="50" y="38"/>
                  <a:pt x="50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7" y="37"/>
                </a:cubicBezTo>
                <a:cubicBezTo>
                  <a:pt x="58" y="36"/>
                  <a:pt x="58" y="35"/>
                  <a:pt x="58" y="34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6"/>
                  <a:pt x="57" y="6"/>
                </a:cubicBezTo>
                <a:cubicBezTo>
                  <a:pt x="56" y="5"/>
                  <a:pt x="55" y="5"/>
                  <a:pt x="54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5"/>
                  <a:pt x="16" y="5"/>
                  <a:pt x="15" y="6"/>
                </a:cubicBezTo>
                <a:cubicBezTo>
                  <a:pt x="15" y="6"/>
                  <a:pt x="14" y="7"/>
                  <a:pt x="14" y="9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5"/>
                  <a:pt x="15" y="36"/>
                  <a:pt x="15" y="37"/>
                </a:cubicBezTo>
                <a:cubicBezTo>
                  <a:pt x="16" y="37"/>
                  <a:pt x="17" y="38"/>
                  <a:pt x="18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40" y="39"/>
                  <a:pt x="40" y="39"/>
                  <a:pt x="40" y="39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4"/>
                  <a:pt x="46" y="44"/>
                  <a:pt x="46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37" y="42"/>
                  <a:pt x="37" y="42"/>
                  <a:pt x="37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6" y="42"/>
                  <a:pt x="14" y="41"/>
                  <a:pt x="12" y="40"/>
                </a:cubicBezTo>
                <a:cubicBezTo>
                  <a:pt x="11" y="38"/>
                  <a:pt x="10" y="36"/>
                  <a:pt x="10" y="34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6"/>
                  <a:pt x="11" y="4"/>
                  <a:pt x="12" y="3"/>
                </a:cubicBezTo>
                <a:cubicBezTo>
                  <a:pt x="14" y="1"/>
                  <a:pt x="16" y="0"/>
                  <a:pt x="18" y="0"/>
                </a:cubicBezTo>
                <a:close/>
                <a:moveTo>
                  <a:pt x="37" y="27"/>
                </a:moveTo>
                <a:cubicBezTo>
                  <a:pt x="37" y="30"/>
                  <a:pt x="37" y="30"/>
                  <a:pt x="37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7"/>
                  <a:pt x="51" y="27"/>
                </a:cubicBezTo>
                <a:cubicBezTo>
                  <a:pt x="37" y="27"/>
                  <a:pt x="37" y="27"/>
                  <a:pt x="37" y="27"/>
                </a:cubicBezTo>
                <a:close/>
                <a:moveTo>
                  <a:pt x="23" y="27"/>
                </a:moveTo>
                <a:cubicBezTo>
                  <a:pt x="23" y="30"/>
                  <a:pt x="23" y="30"/>
                  <a:pt x="23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7"/>
                  <a:pt x="35" y="27"/>
                  <a:pt x="35" y="27"/>
                </a:cubicBezTo>
                <a:cubicBezTo>
                  <a:pt x="23" y="27"/>
                  <a:pt x="23" y="27"/>
                  <a:pt x="23" y="27"/>
                </a:cubicBezTo>
                <a:close/>
                <a:moveTo>
                  <a:pt x="44" y="19"/>
                </a:moveTo>
                <a:cubicBezTo>
                  <a:pt x="44" y="21"/>
                  <a:pt x="44" y="21"/>
                  <a:pt x="44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19"/>
                  <a:pt x="51" y="19"/>
                  <a:pt x="51" y="19"/>
                </a:cubicBezTo>
                <a:cubicBezTo>
                  <a:pt x="44" y="19"/>
                  <a:pt x="44" y="19"/>
                  <a:pt x="44" y="19"/>
                </a:cubicBezTo>
                <a:close/>
                <a:moveTo>
                  <a:pt x="39" y="19"/>
                </a:moveTo>
                <a:cubicBezTo>
                  <a:pt x="39" y="21"/>
                  <a:pt x="39" y="21"/>
                  <a:pt x="39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19"/>
                  <a:pt x="41" y="19"/>
                  <a:pt x="41" y="19"/>
                </a:cubicBezTo>
                <a:cubicBezTo>
                  <a:pt x="39" y="19"/>
                  <a:pt x="39" y="19"/>
                  <a:pt x="39" y="19"/>
                </a:cubicBezTo>
                <a:close/>
                <a:moveTo>
                  <a:pt x="30" y="19"/>
                </a:moveTo>
                <a:cubicBezTo>
                  <a:pt x="30" y="21"/>
                  <a:pt x="30" y="21"/>
                  <a:pt x="3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19"/>
                  <a:pt x="36" y="19"/>
                  <a:pt x="36" y="19"/>
                </a:cubicBezTo>
                <a:cubicBezTo>
                  <a:pt x="30" y="19"/>
                  <a:pt x="30" y="19"/>
                  <a:pt x="30" y="19"/>
                </a:cubicBezTo>
                <a:close/>
                <a:moveTo>
                  <a:pt x="23" y="19"/>
                </a:moveTo>
                <a:cubicBezTo>
                  <a:pt x="23" y="21"/>
                  <a:pt x="23" y="21"/>
                  <a:pt x="23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19"/>
                  <a:pt x="28" y="19"/>
                  <a:pt x="28" y="19"/>
                </a:cubicBezTo>
                <a:cubicBezTo>
                  <a:pt x="23" y="19"/>
                  <a:pt x="23" y="19"/>
                  <a:pt x="23" y="19"/>
                </a:cubicBezTo>
                <a:close/>
                <a:moveTo>
                  <a:pt x="23" y="11"/>
                </a:moveTo>
                <a:cubicBezTo>
                  <a:pt x="23" y="13"/>
                  <a:pt x="23" y="13"/>
                  <a:pt x="23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1"/>
                  <a:pt x="51" y="11"/>
                  <a:pt x="51" y="11"/>
                </a:cubicBezTo>
                <a:cubicBezTo>
                  <a:pt x="23" y="11"/>
                  <a:pt x="23" y="11"/>
                  <a:pt x="23" y="11"/>
                </a:cubicBezTo>
                <a:close/>
                <a:moveTo>
                  <a:pt x="8" y="50"/>
                </a:moveTo>
                <a:cubicBezTo>
                  <a:pt x="11" y="50"/>
                  <a:pt x="11" y="50"/>
                  <a:pt x="11" y="50"/>
                </a:cubicBezTo>
                <a:cubicBezTo>
                  <a:pt x="11" y="56"/>
                  <a:pt x="11" y="56"/>
                  <a:pt x="11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9" y="50"/>
                  <a:pt x="19" y="50"/>
                  <a:pt x="19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8" y="49"/>
                  <a:pt x="37" y="47"/>
                  <a:pt x="36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7" y="46"/>
                  <a:pt x="6" y="46"/>
                  <a:pt x="5" y="45"/>
                </a:cubicBezTo>
                <a:cubicBezTo>
                  <a:pt x="5" y="44"/>
                  <a:pt x="4" y="43"/>
                  <a:pt x="4" y="42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5" y="16"/>
                  <a:pt x="5" y="15"/>
                </a:cubicBezTo>
                <a:cubicBezTo>
                  <a:pt x="6" y="14"/>
                  <a:pt x="7" y="14"/>
                  <a:pt x="7" y="14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10"/>
                  <a:pt x="7" y="9"/>
                </a:cubicBezTo>
                <a:cubicBezTo>
                  <a:pt x="5" y="10"/>
                  <a:pt x="4" y="10"/>
                  <a:pt x="2" y="12"/>
                </a:cubicBezTo>
                <a:cubicBezTo>
                  <a:pt x="1" y="13"/>
                  <a:pt x="0" y="15"/>
                  <a:pt x="0" y="1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4"/>
                  <a:pt x="1" y="46"/>
                  <a:pt x="2" y="48"/>
                </a:cubicBezTo>
                <a:cubicBezTo>
                  <a:pt x="4" y="49"/>
                  <a:pt x="6" y="50"/>
                  <a:pt x="8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85D1042F-7801-3C4D-A53D-4A97A3E52AE6}"/>
              </a:ext>
            </a:extLst>
          </p:cNvPr>
          <p:cNvSpPr/>
          <p:nvPr/>
        </p:nvSpPr>
        <p:spPr>
          <a:xfrm>
            <a:off x="4381500" y="11136313"/>
            <a:ext cx="16764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D82AB63-539B-4645-AA0D-B9A5ADDE5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475" y="8148638"/>
            <a:ext cx="1262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56</a:t>
            </a:r>
            <a:r>
              <a:rPr lang="en-US" altLang="zh-CN" sz="3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32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23BB078-16ED-4B4D-A678-DD39E94E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8513" y="8148638"/>
            <a:ext cx="1112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16</a:t>
            </a:r>
            <a:r>
              <a:rPr lang="en-US" altLang="zh-CN" sz="3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32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AF7CBB5C-D2AA-48BA-A15A-7C2981B6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6450" y="8148638"/>
            <a:ext cx="1228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46</a:t>
            </a:r>
            <a:r>
              <a:rPr lang="en-US" altLang="zh-CN" sz="3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32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4" grpId="0" animBg="1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任意多边形: 形状 510">
            <a:extLst>
              <a:ext uri="{FF2B5EF4-FFF2-40B4-BE49-F238E27FC236}">
                <a16:creationId xmlns:a16="http://schemas.microsoft.com/office/drawing/2014/main" id="{B53C59D0-2E52-6847-A26D-2332395BAAAC}"/>
              </a:ext>
            </a:extLst>
          </p:cNvPr>
          <p:cNvSpPr/>
          <p:nvPr/>
        </p:nvSpPr>
        <p:spPr>
          <a:xfrm>
            <a:off x="13146088" y="9875838"/>
            <a:ext cx="285750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2" name="任意多边形: 形状 511">
            <a:extLst>
              <a:ext uri="{FF2B5EF4-FFF2-40B4-BE49-F238E27FC236}">
                <a16:creationId xmlns:a16="http://schemas.microsoft.com/office/drawing/2014/main" id="{2EB4DBA3-E618-8949-B315-D330A602AEC5}"/>
              </a:ext>
            </a:extLst>
          </p:cNvPr>
          <p:cNvSpPr/>
          <p:nvPr/>
        </p:nvSpPr>
        <p:spPr>
          <a:xfrm>
            <a:off x="6621463" y="6035675"/>
            <a:ext cx="112712" cy="112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4" name="任意多边形: 形状 513">
            <a:extLst>
              <a:ext uri="{FF2B5EF4-FFF2-40B4-BE49-F238E27FC236}">
                <a16:creationId xmlns:a16="http://schemas.microsoft.com/office/drawing/2014/main" id="{63348D2A-39DE-6C40-9C90-9672D69C2051}"/>
              </a:ext>
            </a:extLst>
          </p:cNvPr>
          <p:cNvSpPr/>
          <p:nvPr/>
        </p:nvSpPr>
        <p:spPr>
          <a:xfrm>
            <a:off x="11579225" y="11723688"/>
            <a:ext cx="455613" cy="455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5" name="任意多边形: 形状 514">
            <a:extLst>
              <a:ext uri="{FF2B5EF4-FFF2-40B4-BE49-F238E27FC236}">
                <a16:creationId xmlns:a16="http://schemas.microsoft.com/office/drawing/2014/main" id="{D95F0548-DFA3-0F40-886D-FFBD453A3813}"/>
              </a:ext>
            </a:extLst>
          </p:cNvPr>
          <p:cNvSpPr/>
          <p:nvPr/>
        </p:nvSpPr>
        <p:spPr>
          <a:xfrm>
            <a:off x="6275388" y="9620250"/>
            <a:ext cx="255587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6" name="任意多边形: 形状 515">
            <a:extLst>
              <a:ext uri="{FF2B5EF4-FFF2-40B4-BE49-F238E27FC236}">
                <a16:creationId xmlns:a16="http://schemas.microsoft.com/office/drawing/2014/main" id="{6CEECCE2-7B06-124E-AE4F-3B4A27DCFDD2}"/>
              </a:ext>
            </a:extLst>
          </p:cNvPr>
          <p:cNvSpPr/>
          <p:nvPr/>
        </p:nvSpPr>
        <p:spPr>
          <a:xfrm>
            <a:off x="4408488" y="12977813"/>
            <a:ext cx="455612" cy="455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7" name="任意多边形: 形状 516">
            <a:extLst>
              <a:ext uri="{FF2B5EF4-FFF2-40B4-BE49-F238E27FC236}">
                <a16:creationId xmlns:a16="http://schemas.microsoft.com/office/drawing/2014/main" id="{296BA231-0901-B94E-869F-AF3410C3D385}"/>
              </a:ext>
            </a:extLst>
          </p:cNvPr>
          <p:cNvSpPr/>
          <p:nvPr/>
        </p:nvSpPr>
        <p:spPr>
          <a:xfrm>
            <a:off x="17346613" y="12582525"/>
            <a:ext cx="601662" cy="601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8" name="任意多边形: 形状 517">
            <a:extLst>
              <a:ext uri="{FF2B5EF4-FFF2-40B4-BE49-F238E27FC236}">
                <a16:creationId xmlns:a16="http://schemas.microsoft.com/office/drawing/2014/main" id="{981E6694-344C-D740-87A7-C172BD78BE75}"/>
              </a:ext>
            </a:extLst>
          </p:cNvPr>
          <p:cNvSpPr/>
          <p:nvPr/>
        </p:nvSpPr>
        <p:spPr>
          <a:xfrm>
            <a:off x="8618538" y="13795375"/>
            <a:ext cx="285750" cy="284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9" name="任意多边形: 形状 518">
            <a:extLst>
              <a:ext uri="{FF2B5EF4-FFF2-40B4-BE49-F238E27FC236}">
                <a16:creationId xmlns:a16="http://schemas.microsoft.com/office/drawing/2014/main" id="{D64A7023-D5C3-9C40-A66B-F6C8D1FC6B7C}"/>
              </a:ext>
            </a:extLst>
          </p:cNvPr>
          <p:cNvSpPr/>
          <p:nvPr/>
        </p:nvSpPr>
        <p:spPr>
          <a:xfrm>
            <a:off x="9688513" y="6915150"/>
            <a:ext cx="255587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0" name="直接连接符 519">
            <a:extLst>
              <a:ext uri="{FF2B5EF4-FFF2-40B4-BE49-F238E27FC236}">
                <a16:creationId xmlns:a16="http://schemas.microsoft.com/office/drawing/2014/main" id="{A1CB8D93-2479-0148-BBDE-911FCA32CFFE}"/>
              </a:ext>
            </a:extLst>
          </p:cNvPr>
          <p:cNvSpPr/>
          <p:nvPr/>
        </p:nvSpPr>
        <p:spPr>
          <a:xfrm flipH="1" flipV="1">
            <a:off x="8928100" y="8424863"/>
            <a:ext cx="2778125" cy="34718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1" name="任意多边形: 形状 520">
            <a:extLst>
              <a:ext uri="{FF2B5EF4-FFF2-40B4-BE49-F238E27FC236}">
                <a16:creationId xmlns:a16="http://schemas.microsoft.com/office/drawing/2014/main" id="{0BE379B3-A6AA-2B41-9B31-2A16C9A4E9BB}"/>
              </a:ext>
            </a:extLst>
          </p:cNvPr>
          <p:cNvSpPr/>
          <p:nvPr/>
        </p:nvSpPr>
        <p:spPr>
          <a:xfrm>
            <a:off x="13060363" y="9790113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2" name="直接连接符 521">
            <a:extLst>
              <a:ext uri="{FF2B5EF4-FFF2-40B4-BE49-F238E27FC236}">
                <a16:creationId xmlns:a16="http://schemas.microsoft.com/office/drawing/2014/main" id="{7870DE53-C562-874B-8466-A8FE1063083E}"/>
              </a:ext>
            </a:extLst>
          </p:cNvPr>
          <p:cNvSpPr/>
          <p:nvPr/>
        </p:nvSpPr>
        <p:spPr>
          <a:xfrm flipV="1">
            <a:off x="8769350" y="8461375"/>
            <a:ext cx="0" cy="53244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3" name="直接连接符 522">
            <a:extLst>
              <a:ext uri="{FF2B5EF4-FFF2-40B4-BE49-F238E27FC236}">
                <a16:creationId xmlns:a16="http://schemas.microsoft.com/office/drawing/2014/main" id="{2BC04F97-0599-2B4E-954A-D7810D32FE9F}"/>
              </a:ext>
            </a:extLst>
          </p:cNvPr>
          <p:cNvSpPr/>
          <p:nvPr/>
        </p:nvSpPr>
        <p:spPr>
          <a:xfrm>
            <a:off x="6680200" y="6067425"/>
            <a:ext cx="1949450" cy="19494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4" name="直接连接符 523">
            <a:extLst>
              <a:ext uri="{FF2B5EF4-FFF2-40B4-BE49-F238E27FC236}">
                <a16:creationId xmlns:a16="http://schemas.microsoft.com/office/drawing/2014/main" id="{07EF6620-7B4A-4943-B1C8-5A3032C8D1E1}"/>
              </a:ext>
            </a:extLst>
          </p:cNvPr>
          <p:cNvSpPr/>
          <p:nvPr/>
        </p:nvSpPr>
        <p:spPr>
          <a:xfrm flipV="1">
            <a:off x="6429375" y="8145463"/>
            <a:ext cx="2447925" cy="15938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5" name="直接连接符 524">
            <a:extLst>
              <a:ext uri="{FF2B5EF4-FFF2-40B4-BE49-F238E27FC236}">
                <a16:creationId xmlns:a16="http://schemas.microsoft.com/office/drawing/2014/main" id="{347FB620-E633-D14A-ADA0-48F1440B8CD4}"/>
              </a:ext>
            </a:extLst>
          </p:cNvPr>
          <p:cNvSpPr/>
          <p:nvPr/>
        </p:nvSpPr>
        <p:spPr>
          <a:xfrm flipV="1">
            <a:off x="4605338" y="7127875"/>
            <a:ext cx="5127625" cy="60642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6" name="直接连接符 525">
            <a:extLst>
              <a:ext uri="{FF2B5EF4-FFF2-40B4-BE49-F238E27FC236}">
                <a16:creationId xmlns:a16="http://schemas.microsoft.com/office/drawing/2014/main" id="{921A2680-32B7-9442-A19D-87247B5C8F52}"/>
              </a:ext>
            </a:extLst>
          </p:cNvPr>
          <p:cNvSpPr/>
          <p:nvPr/>
        </p:nvSpPr>
        <p:spPr>
          <a:xfrm flipH="1">
            <a:off x="13317538" y="4056063"/>
            <a:ext cx="4122737" cy="59737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7" name="直接连接符 526">
            <a:extLst>
              <a:ext uri="{FF2B5EF4-FFF2-40B4-BE49-F238E27FC236}">
                <a16:creationId xmlns:a16="http://schemas.microsoft.com/office/drawing/2014/main" id="{2D0CDBA6-06E4-814C-8258-21E23D82B516}"/>
              </a:ext>
            </a:extLst>
          </p:cNvPr>
          <p:cNvSpPr/>
          <p:nvPr/>
        </p:nvSpPr>
        <p:spPr>
          <a:xfrm flipH="1" flipV="1">
            <a:off x="8748713" y="8191500"/>
            <a:ext cx="4527550" cy="18192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8" name="直接连接符 527">
            <a:extLst>
              <a:ext uri="{FF2B5EF4-FFF2-40B4-BE49-F238E27FC236}">
                <a16:creationId xmlns:a16="http://schemas.microsoft.com/office/drawing/2014/main" id="{5D14335A-92B1-FC45-ADF7-178D73581C87}"/>
              </a:ext>
            </a:extLst>
          </p:cNvPr>
          <p:cNvSpPr/>
          <p:nvPr/>
        </p:nvSpPr>
        <p:spPr>
          <a:xfrm flipH="1" flipV="1">
            <a:off x="13317538" y="10020300"/>
            <a:ext cx="4122737" cy="27146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9" name="任意多边形: 形状 528">
            <a:extLst>
              <a:ext uri="{FF2B5EF4-FFF2-40B4-BE49-F238E27FC236}">
                <a16:creationId xmlns:a16="http://schemas.microsoft.com/office/drawing/2014/main" id="{8AFB2CCD-9B94-0F4E-AD82-5AD6D3E6AA9B}"/>
              </a:ext>
            </a:extLst>
          </p:cNvPr>
          <p:cNvSpPr/>
          <p:nvPr/>
        </p:nvSpPr>
        <p:spPr>
          <a:xfrm>
            <a:off x="17375188" y="3808413"/>
            <a:ext cx="455612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532" name="组合 531">
            <a:extLst>
              <a:ext uri="{FF2B5EF4-FFF2-40B4-BE49-F238E27FC236}">
                <a16:creationId xmlns:a16="http://schemas.microsoft.com/office/drawing/2014/main" id="{27FA1C71-E5B1-4AAA-BDC8-765B7AEE54F9}"/>
              </a:ext>
            </a:extLst>
          </p:cNvPr>
          <p:cNvGrpSpPr>
            <a:grpSpLocks/>
          </p:cNvGrpSpPr>
          <p:nvPr/>
        </p:nvGrpSpPr>
        <p:grpSpPr bwMode="auto">
          <a:xfrm>
            <a:off x="13068300" y="1287463"/>
            <a:ext cx="455613" cy="457200"/>
            <a:chOff x="0" y="0"/>
            <a:chExt cx="657456" cy="657456"/>
          </a:xfrm>
        </p:grpSpPr>
        <p:sp>
          <p:nvSpPr>
            <p:cNvPr id="530" name="任意多边形: 形状 529">
              <a:extLst>
                <a:ext uri="{FF2B5EF4-FFF2-40B4-BE49-F238E27FC236}">
                  <a16:creationId xmlns:a16="http://schemas.microsoft.com/office/drawing/2014/main" id="{E82744A1-4A57-2148-AA60-6DCD013C25C4}"/>
                </a:ext>
              </a:extLst>
            </p:cNvPr>
            <p:cNvSpPr/>
            <p:nvPr/>
          </p:nvSpPr>
          <p:spPr>
            <a:xfrm>
              <a:off x="123702" y="123273"/>
              <a:ext cx="410051" cy="41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1" name="任意多边形: 形状 530">
              <a:extLst>
                <a:ext uri="{FF2B5EF4-FFF2-40B4-BE49-F238E27FC236}">
                  <a16:creationId xmlns:a16="http://schemas.microsoft.com/office/drawing/2014/main" id="{AEB83AD1-49E3-4845-8D25-505F6F269E99}"/>
                </a:ext>
              </a:extLst>
            </p:cNvPr>
            <p:cNvSpPr/>
            <p:nvPr/>
          </p:nvSpPr>
          <p:spPr>
            <a:xfrm>
              <a:off x="0" y="0"/>
              <a:ext cx="657456" cy="65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33" name="任意多边形: 形状 532">
            <a:extLst>
              <a:ext uri="{FF2B5EF4-FFF2-40B4-BE49-F238E27FC236}">
                <a16:creationId xmlns:a16="http://schemas.microsoft.com/office/drawing/2014/main" id="{1674CF9B-6FB2-4E42-A7CE-0298DD2D9FA8}"/>
              </a:ext>
            </a:extLst>
          </p:cNvPr>
          <p:cNvSpPr/>
          <p:nvPr/>
        </p:nvSpPr>
        <p:spPr>
          <a:xfrm>
            <a:off x="22242463" y="-865188"/>
            <a:ext cx="254000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34" name="任意多边形: 形状 533">
            <a:extLst>
              <a:ext uri="{FF2B5EF4-FFF2-40B4-BE49-F238E27FC236}">
                <a16:creationId xmlns:a16="http://schemas.microsoft.com/office/drawing/2014/main" id="{45BBAF50-4A01-074A-A38F-F5AEAA79CCF3}"/>
              </a:ext>
            </a:extLst>
          </p:cNvPr>
          <p:cNvSpPr/>
          <p:nvPr/>
        </p:nvSpPr>
        <p:spPr>
          <a:xfrm>
            <a:off x="15921038" y="-1377950"/>
            <a:ext cx="284162" cy="284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35" name="任意多边形: 形状 534">
            <a:extLst>
              <a:ext uri="{FF2B5EF4-FFF2-40B4-BE49-F238E27FC236}">
                <a16:creationId xmlns:a16="http://schemas.microsoft.com/office/drawing/2014/main" id="{B109766F-CBDE-9946-9AFE-7DC22BB1A580}"/>
              </a:ext>
            </a:extLst>
          </p:cNvPr>
          <p:cNvSpPr/>
          <p:nvPr/>
        </p:nvSpPr>
        <p:spPr>
          <a:xfrm>
            <a:off x="15552738" y="920750"/>
            <a:ext cx="284162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36" name="任意多边形: 形状 535">
            <a:extLst>
              <a:ext uri="{FF2B5EF4-FFF2-40B4-BE49-F238E27FC236}">
                <a16:creationId xmlns:a16="http://schemas.microsoft.com/office/drawing/2014/main" id="{DB7F7CC8-92D3-4149-9B09-3FBEFD5EE9CB}"/>
              </a:ext>
            </a:extLst>
          </p:cNvPr>
          <p:cNvSpPr/>
          <p:nvPr/>
        </p:nvSpPr>
        <p:spPr>
          <a:xfrm>
            <a:off x="14500225" y="2139950"/>
            <a:ext cx="255588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37" name="任意多边形: 形状 536">
            <a:extLst>
              <a:ext uri="{FF2B5EF4-FFF2-40B4-BE49-F238E27FC236}">
                <a16:creationId xmlns:a16="http://schemas.microsoft.com/office/drawing/2014/main" id="{F87F71DF-A63E-B04D-8FD4-E2D91ECC86D6}"/>
              </a:ext>
            </a:extLst>
          </p:cNvPr>
          <p:cNvSpPr/>
          <p:nvPr/>
        </p:nvSpPr>
        <p:spPr>
          <a:xfrm>
            <a:off x="22796500" y="1341438"/>
            <a:ext cx="457200" cy="455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38" name="任意多边形: 形状 537">
            <a:extLst>
              <a:ext uri="{FF2B5EF4-FFF2-40B4-BE49-F238E27FC236}">
                <a16:creationId xmlns:a16="http://schemas.microsoft.com/office/drawing/2014/main" id="{9422E6DA-3DD3-0D40-AAF6-BA32CBEC065F}"/>
              </a:ext>
            </a:extLst>
          </p:cNvPr>
          <p:cNvSpPr/>
          <p:nvPr/>
        </p:nvSpPr>
        <p:spPr>
          <a:xfrm>
            <a:off x="21431250" y="8867775"/>
            <a:ext cx="2540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39" name="任意多边形: 形状 538">
            <a:extLst>
              <a:ext uri="{FF2B5EF4-FFF2-40B4-BE49-F238E27FC236}">
                <a16:creationId xmlns:a16="http://schemas.microsoft.com/office/drawing/2014/main" id="{A01750AE-7232-2248-851C-253A6240366F}"/>
              </a:ext>
            </a:extLst>
          </p:cNvPr>
          <p:cNvSpPr/>
          <p:nvPr/>
        </p:nvSpPr>
        <p:spPr>
          <a:xfrm>
            <a:off x="18365788" y="9891713"/>
            <a:ext cx="255587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0" name="任意多边形: 形状 539">
            <a:extLst>
              <a:ext uri="{FF2B5EF4-FFF2-40B4-BE49-F238E27FC236}">
                <a16:creationId xmlns:a16="http://schemas.microsoft.com/office/drawing/2014/main" id="{C254DE48-0C4F-1649-BE33-076A5160A0F2}"/>
              </a:ext>
            </a:extLst>
          </p:cNvPr>
          <p:cNvSpPr/>
          <p:nvPr/>
        </p:nvSpPr>
        <p:spPr>
          <a:xfrm>
            <a:off x="15236825" y="13584238"/>
            <a:ext cx="284163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1" name="任意多边形: 形状 540">
            <a:extLst>
              <a:ext uri="{FF2B5EF4-FFF2-40B4-BE49-F238E27FC236}">
                <a16:creationId xmlns:a16="http://schemas.microsoft.com/office/drawing/2014/main" id="{A1984045-879C-1B43-886E-61508D4D21D5}"/>
              </a:ext>
            </a:extLst>
          </p:cNvPr>
          <p:cNvSpPr/>
          <p:nvPr/>
        </p:nvSpPr>
        <p:spPr>
          <a:xfrm>
            <a:off x="14800263" y="10966450"/>
            <a:ext cx="255587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2" name="任意多边形: 形状 541">
            <a:extLst>
              <a:ext uri="{FF2B5EF4-FFF2-40B4-BE49-F238E27FC236}">
                <a16:creationId xmlns:a16="http://schemas.microsoft.com/office/drawing/2014/main" id="{578E4455-C1BA-F94E-9019-4F72E08FF203}"/>
              </a:ext>
            </a:extLst>
          </p:cNvPr>
          <p:cNvSpPr/>
          <p:nvPr/>
        </p:nvSpPr>
        <p:spPr>
          <a:xfrm>
            <a:off x="21020088" y="11234738"/>
            <a:ext cx="284162" cy="284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3" name="任意多边形: 形状 542">
            <a:extLst>
              <a:ext uri="{FF2B5EF4-FFF2-40B4-BE49-F238E27FC236}">
                <a16:creationId xmlns:a16="http://schemas.microsoft.com/office/drawing/2014/main" id="{E0EAC441-6720-0743-880F-58DEB909E8BE}"/>
              </a:ext>
            </a:extLst>
          </p:cNvPr>
          <p:cNvSpPr/>
          <p:nvPr/>
        </p:nvSpPr>
        <p:spPr>
          <a:xfrm>
            <a:off x="22882225" y="5391150"/>
            <a:ext cx="285750" cy="284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4" name="任意多边形: 形状 543">
            <a:extLst>
              <a:ext uri="{FF2B5EF4-FFF2-40B4-BE49-F238E27FC236}">
                <a16:creationId xmlns:a16="http://schemas.microsoft.com/office/drawing/2014/main" id="{463A24D8-4AB4-9646-8062-07893C1189AC}"/>
              </a:ext>
            </a:extLst>
          </p:cNvPr>
          <p:cNvSpPr/>
          <p:nvPr/>
        </p:nvSpPr>
        <p:spPr>
          <a:xfrm>
            <a:off x="24099838" y="8054975"/>
            <a:ext cx="284162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5" name="直接连接符 544">
            <a:extLst>
              <a:ext uri="{FF2B5EF4-FFF2-40B4-BE49-F238E27FC236}">
                <a16:creationId xmlns:a16="http://schemas.microsoft.com/office/drawing/2014/main" id="{8DE54180-05C8-794D-8BA0-AC3177935D71}"/>
              </a:ext>
            </a:extLst>
          </p:cNvPr>
          <p:cNvSpPr/>
          <p:nvPr/>
        </p:nvSpPr>
        <p:spPr>
          <a:xfrm flipH="1">
            <a:off x="17578388" y="11352213"/>
            <a:ext cx="3679825" cy="15478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6" name="直接连接符 545">
            <a:extLst>
              <a:ext uri="{FF2B5EF4-FFF2-40B4-BE49-F238E27FC236}">
                <a16:creationId xmlns:a16="http://schemas.microsoft.com/office/drawing/2014/main" id="{A9730E42-0CCD-0C41-8B9B-3A92615278C1}"/>
              </a:ext>
            </a:extLst>
          </p:cNvPr>
          <p:cNvSpPr/>
          <p:nvPr/>
        </p:nvSpPr>
        <p:spPr>
          <a:xfrm flipH="1">
            <a:off x="17702213" y="10077450"/>
            <a:ext cx="773112" cy="25987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7" name="直接连接符 546">
            <a:extLst>
              <a:ext uri="{FF2B5EF4-FFF2-40B4-BE49-F238E27FC236}">
                <a16:creationId xmlns:a16="http://schemas.microsoft.com/office/drawing/2014/main" id="{4E6CE96A-D2F8-3C4F-B335-1ACF9B447FF3}"/>
              </a:ext>
            </a:extLst>
          </p:cNvPr>
          <p:cNvSpPr/>
          <p:nvPr/>
        </p:nvSpPr>
        <p:spPr>
          <a:xfrm flipH="1">
            <a:off x="17597438" y="5659438"/>
            <a:ext cx="5370512" cy="73152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8" name="直接连接符 547">
            <a:extLst>
              <a:ext uri="{FF2B5EF4-FFF2-40B4-BE49-F238E27FC236}">
                <a16:creationId xmlns:a16="http://schemas.microsoft.com/office/drawing/2014/main" id="{010DD2AC-226D-4148-95A3-E55C55D20104}"/>
              </a:ext>
            </a:extLst>
          </p:cNvPr>
          <p:cNvSpPr/>
          <p:nvPr/>
        </p:nvSpPr>
        <p:spPr>
          <a:xfrm flipH="1">
            <a:off x="17806988" y="9002713"/>
            <a:ext cx="3760787" cy="37592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9" name="直接连接符 548">
            <a:extLst>
              <a:ext uri="{FF2B5EF4-FFF2-40B4-BE49-F238E27FC236}">
                <a16:creationId xmlns:a16="http://schemas.microsoft.com/office/drawing/2014/main" id="{6AD753D7-E96C-0144-89C5-CA47650DA316}"/>
              </a:ext>
            </a:extLst>
          </p:cNvPr>
          <p:cNvSpPr/>
          <p:nvPr/>
        </p:nvSpPr>
        <p:spPr>
          <a:xfrm flipH="1">
            <a:off x="17594263" y="8108950"/>
            <a:ext cx="6773862" cy="48466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0" name="直接连接符 549">
            <a:extLst>
              <a:ext uri="{FF2B5EF4-FFF2-40B4-BE49-F238E27FC236}">
                <a16:creationId xmlns:a16="http://schemas.microsoft.com/office/drawing/2014/main" id="{F9411A00-0790-C445-B92A-6B27CC156355}"/>
              </a:ext>
            </a:extLst>
          </p:cNvPr>
          <p:cNvSpPr/>
          <p:nvPr/>
        </p:nvSpPr>
        <p:spPr>
          <a:xfrm>
            <a:off x="15560675" y="6664325"/>
            <a:ext cx="1992313" cy="61610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1" name="任意多边形: 形状 550">
            <a:extLst>
              <a:ext uri="{FF2B5EF4-FFF2-40B4-BE49-F238E27FC236}">
                <a16:creationId xmlns:a16="http://schemas.microsoft.com/office/drawing/2014/main" id="{EE94D9BE-8277-2949-9453-43B3714C3303}"/>
              </a:ext>
            </a:extLst>
          </p:cNvPr>
          <p:cNvSpPr/>
          <p:nvPr/>
        </p:nvSpPr>
        <p:spPr>
          <a:xfrm>
            <a:off x="15470188" y="6596063"/>
            <a:ext cx="284162" cy="284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2" name="直接连接符 551">
            <a:extLst>
              <a:ext uri="{FF2B5EF4-FFF2-40B4-BE49-F238E27FC236}">
                <a16:creationId xmlns:a16="http://schemas.microsoft.com/office/drawing/2014/main" id="{D52ECA94-B7FE-B749-B0E5-99ECB3A35FED}"/>
              </a:ext>
            </a:extLst>
          </p:cNvPr>
          <p:cNvSpPr/>
          <p:nvPr/>
        </p:nvSpPr>
        <p:spPr>
          <a:xfrm flipV="1">
            <a:off x="15368588" y="12825413"/>
            <a:ext cx="2374900" cy="9382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3" name="直接连接符 552">
            <a:extLst>
              <a:ext uri="{FF2B5EF4-FFF2-40B4-BE49-F238E27FC236}">
                <a16:creationId xmlns:a16="http://schemas.microsoft.com/office/drawing/2014/main" id="{92FF82E7-4DFA-ED4F-A570-A6D5683F41FB}"/>
              </a:ext>
            </a:extLst>
          </p:cNvPr>
          <p:cNvSpPr/>
          <p:nvPr/>
        </p:nvSpPr>
        <p:spPr>
          <a:xfrm flipH="1">
            <a:off x="17702213" y="4114800"/>
            <a:ext cx="0" cy="88614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4" name="任意多边形: 形状 553">
            <a:extLst>
              <a:ext uri="{FF2B5EF4-FFF2-40B4-BE49-F238E27FC236}">
                <a16:creationId xmlns:a16="http://schemas.microsoft.com/office/drawing/2014/main" id="{3D452DAA-704D-B647-9087-1DB8F1D5C6AD}"/>
              </a:ext>
            </a:extLst>
          </p:cNvPr>
          <p:cNvSpPr/>
          <p:nvPr/>
        </p:nvSpPr>
        <p:spPr>
          <a:xfrm>
            <a:off x="15187613" y="11234738"/>
            <a:ext cx="384175" cy="38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5" name="任意多边形: 形状 554">
            <a:extLst>
              <a:ext uri="{FF2B5EF4-FFF2-40B4-BE49-F238E27FC236}">
                <a16:creationId xmlns:a16="http://schemas.microsoft.com/office/drawing/2014/main" id="{CC9E7B1C-C066-F84F-93BB-4DEE96ECA8C5}"/>
              </a:ext>
            </a:extLst>
          </p:cNvPr>
          <p:cNvSpPr/>
          <p:nvPr/>
        </p:nvSpPr>
        <p:spPr>
          <a:xfrm>
            <a:off x="15594013" y="11476038"/>
            <a:ext cx="455612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6" name="任意多边形: 形状 555">
            <a:extLst>
              <a:ext uri="{FF2B5EF4-FFF2-40B4-BE49-F238E27FC236}">
                <a16:creationId xmlns:a16="http://schemas.microsoft.com/office/drawing/2014/main" id="{B90AD5C9-1656-7447-BB1F-2BD659C53B2E}"/>
              </a:ext>
            </a:extLst>
          </p:cNvPr>
          <p:cNvSpPr/>
          <p:nvPr/>
        </p:nvSpPr>
        <p:spPr>
          <a:xfrm>
            <a:off x="22733000" y="13509625"/>
            <a:ext cx="254000" cy="25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7" name="直接连接符 556">
            <a:extLst>
              <a:ext uri="{FF2B5EF4-FFF2-40B4-BE49-F238E27FC236}">
                <a16:creationId xmlns:a16="http://schemas.microsoft.com/office/drawing/2014/main" id="{0846F6D5-1EF6-B244-BA93-779D462E4842}"/>
              </a:ext>
            </a:extLst>
          </p:cNvPr>
          <p:cNvSpPr/>
          <p:nvPr/>
        </p:nvSpPr>
        <p:spPr>
          <a:xfrm>
            <a:off x="21097875" y="11301413"/>
            <a:ext cx="1747838" cy="22621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8" name="直接连接符 557">
            <a:extLst>
              <a:ext uri="{FF2B5EF4-FFF2-40B4-BE49-F238E27FC236}">
                <a16:creationId xmlns:a16="http://schemas.microsoft.com/office/drawing/2014/main" id="{19F80A3E-1D03-5C48-8575-B1209EFA5A4B}"/>
              </a:ext>
            </a:extLst>
          </p:cNvPr>
          <p:cNvSpPr/>
          <p:nvPr/>
        </p:nvSpPr>
        <p:spPr>
          <a:xfrm flipV="1">
            <a:off x="22912388" y="8143875"/>
            <a:ext cx="1344612" cy="54673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9" name="直接连接符 558">
            <a:extLst>
              <a:ext uri="{FF2B5EF4-FFF2-40B4-BE49-F238E27FC236}">
                <a16:creationId xmlns:a16="http://schemas.microsoft.com/office/drawing/2014/main" id="{C1304682-A11A-9342-BC72-31EBE386BA4B}"/>
              </a:ext>
            </a:extLst>
          </p:cNvPr>
          <p:cNvSpPr/>
          <p:nvPr/>
        </p:nvSpPr>
        <p:spPr>
          <a:xfrm flipV="1">
            <a:off x="8864600" y="11461750"/>
            <a:ext cx="6554788" cy="23764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0" name="直接连接符 559">
            <a:extLst>
              <a:ext uri="{FF2B5EF4-FFF2-40B4-BE49-F238E27FC236}">
                <a16:creationId xmlns:a16="http://schemas.microsoft.com/office/drawing/2014/main" id="{7AE3E725-77EC-3E4F-8E7F-97CF720B0BFD}"/>
              </a:ext>
            </a:extLst>
          </p:cNvPr>
          <p:cNvSpPr/>
          <p:nvPr/>
        </p:nvSpPr>
        <p:spPr>
          <a:xfrm flipH="1">
            <a:off x="17610138" y="1643063"/>
            <a:ext cx="5345112" cy="24003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1" name="直接连接符 560">
            <a:extLst>
              <a:ext uri="{FF2B5EF4-FFF2-40B4-BE49-F238E27FC236}">
                <a16:creationId xmlns:a16="http://schemas.microsoft.com/office/drawing/2014/main" id="{B765562A-EC68-C44B-A309-4D9FDE30F9FB}"/>
              </a:ext>
            </a:extLst>
          </p:cNvPr>
          <p:cNvSpPr/>
          <p:nvPr/>
        </p:nvSpPr>
        <p:spPr>
          <a:xfrm flipH="1">
            <a:off x="17611725" y="-581025"/>
            <a:ext cx="4624388" cy="46243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2" name="直接连接符 561">
            <a:extLst>
              <a:ext uri="{FF2B5EF4-FFF2-40B4-BE49-F238E27FC236}">
                <a16:creationId xmlns:a16="http://schemas.microsoft.com/office/drawing/2014/main" id="{B92940B0-8C7F-FB40-BB16-4360762AEC0D}"/>
              </a:ext>
            </a:extLst>
          </p:cNvPr>
          <p:cNvSpPr/>
          <p:nvPr/>
        </p:nvSpPr>
        <p:spPr>
          <a:xfrm>
            <a:off x="15765463" y="1162050"/>
            <a:ext cx="1852612" cy="28829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3" name="直接连接符 562">
            <a:extLst>
              <a:ext uri="{FF2B5EF4-FFF2-40B4-BE49-F238E27FC236}">
                <a16:creationId xmlns:a16="http://schemas.microsoft.com/office/drawing/2014/main" id="{5C12DB99-2336-484B-8D39-57877CFEF3D4}"/>
              </a:ext>
            </a:extLst>
          </p:cNvPr>
          <p:cNvSpPr/>
          <p:nvPr/>
        </p:nvSpPr>
        <p:spPr>
          <a:xfrm>
            <a:off x="16055975" y="-1138238"/>
            <a:ext cx="1560513" cy="5324476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4" name="直接连接符 563">
            <a:extLst>
              <a:ext uri="{FF2B5EF4-FFF2-40B4-BE49-F238E27FC236}">
                <a16:creationId xmlns:a16="http://schemas.microsoft.com/office/drawing/2014/main" id="{F862C0DE-81F8-1340-8BAA-38AACE9881E6}"/>
              </a:ext>
            </a:extLst>
          </p:cNvPr>
          <p:cNvSpPr/>
          <p:nvPr/>
        </p:nvSpPr>
        <p:spPr>
          <a:xfrm>
            <a:off x="13442950" y="1658938"/>
            <a:ext cx="4324350" cy="238283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5" name="直接连接符 564">
            <a:extLst>
              <a:ext uri="{FF2B5EF4-FFF2-40B4-BE49-F238E27FC236}">
                <a16:creationId xmlns:a16="http://schemas.microsoft.com/office/drawing/2014/main" id="{F59AE9F6-D6A5-8F4C-A986-CC70279D4C3A}"/>
              </a:ext>
            </a:extLst>
          </p:cNvPr>
          <p:cNvSpPr/>
          <p:nvPr/>
        </p:nvSpPr>
        <p:spPr>
          <a:xfrm flipH="1">
            <a:off x="13319125" y="2349500"/>
            <a:ext cx="1309688" cy="74834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6" name="任意多边形: 形状 565">
            <a:extLst>
              <a:ext uri="{FF2B5EF4-FFF2-40B4-BE49-F238E27FC236}">
                <a16:creationId xmlns:a16="http://schemas.microsoft.com/office/drawing/2014/main" id="{3A38DF8F-8C13-CE47-A881-E1FC4C05A719}"/>
              </a:ext>
            </a:extLst>
          </p:cNvPr>
          <p:cNvSpPr/>
          <p:nvPr/>
        </p:nvSpPr>
        <p:spPr>
          <a:xfrm>
            <a:off x="14016038" y="1870075"/>
            <a:ext cx="382587" cy="38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7" name="任意多边形: 形状 566">
            <a:extLst>
              <a:ext uri="{FF2B5EF4-FFF2-40B4-BE49-F238E27FC236}">
                <a16:creationId xmlns:a16="http://schemas.microsoft.com/office/drawing/2014/main" id="{2F3A57FE-0EBE-A54E-B5E7-82298FDC8006}"/>
              </a:ext>
            </a:extLst>
          </p:cNvPr>
          <p:cNvSpPr/>
          <p:nvPr/>
        </p:nvSpPr>
        <p:spPr>
          <a:xfrm>
            <a:off x="18253075" y="14090650"/>
            <a:ext cx="112713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8" name="任意多边形: 形状 567">
            <a:extLst>
              <a:ext uri="{FF2B5EF4-FFF2-40B4-BE49-F238E27FC236}">
                <a16:creationId xmlns:a16="http://schemas.microsoft.com/office/drawing/2014/main" id="{84811A35-68C9-7546-940A-9B5854DFA0CB}"/>
              </a:ext>
            </a:extLst>
          </p:cNvPr>
          <p:cNvSpPr/>
          <p:nvPr/>
        </p:nvSpPr>
        <p:spPr>
          <a:xfrm>
            <a:off x="19637375" y="14150975"/>
            <a:ext cx="1143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9" name="直接连接符 568">
            <a:extLst>
              <a:ext uri="{FF2B5EF4-FFF2-40B4-BE49-F238E27FC236}">
                <a16:creationId xmlns:a16="http://schemas.microsoft.com/office/drawing/2014/main" id="{746A11DA-261B-5749-A988-B677245CACE4}"/>
              </a:ext>
            </a:extLst>
          </p:cNvPr>
          <p:cNvSpPr/>
          <p:nvPr/>
        </p:nvSpPr>
        <p:spPr>
          <a:xfrm>
            <a:off x="17702213" y="13149263"/>
            <a:ext cx="588962" cy="9445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70" name="直接连接符 569">
            <a:extLst>
              <a:ext uri="{FF2B5EF4-FFF2-40B4-BE49-F238E27FC236}">
                <a16:creationId xmlns:a16="http://schemas.microsoft.com/office/drawing/2014/main" id="{6AB1C787-A98C-0847-93A5-365B8FE94BC3}"/>
              </a:ext>
            </a:extLst>
          </p:cNvPr>
          <p:cNvSpPr/>
          <p:nvPr/>
        </p:nvSpPr>
        <p:spPr>
          <a:xfrm>
            <a:off x="17805400" y="13034963"/>
            <a:ext cx="1925638" cy="12033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71" name="任意多边形: 形状 570">
            <a:extLst>
              <a:ext uri="{FF2B5EF4-FFF2-40B4-BE49-F238E27FC236}">
                <a16:creationId xmlns:a16="http://schemas.microsoft.com/office/drawing/2014/main" id="{16961F07-E775-174D-A452-EAD1E8921C12}"/>
              </a:ext>
            </a:extLst>
          </p:cNvPr>
          <p:cNvSpPr/>
          <p:nvPr/>
        </p:nvSpPr>
        <p:spPr>
          <a:xfrm>
            <a:off x="17538700" y="5365750"/>
            <a:ext cx="323850" cy="334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72" name="任意多边形: 形状 571">
            <a:extLst>
              <a:ext uri="{FF2B5EF4-FFF2-40B4-BE49-F238E27FC236}">
                <a16:creationId xmlns:a16="http://schemas.microsoft.com/office/drawing/2014/main" id="{0B25535F-AFDA-E14D-A6CC-E2839E2DA441}"/>
              </a:ext>
            </a:extLst>
          </p:cNvPr>
          <p:cNvSpPr/>
          <p:nvPr/>
        </p:nvSpPr>
        <p:spPr>
          <a:xfrm>
            <a:off x="17589500" y="5953125"/>
            <a:ext cx="247650" cy="247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73" name="任意多边形: 形状 572">
            <a:extLst>
              <a:ext uri="{FF2B5EF4-FFF2-40B4-BE49-F238E27FC236}">
                <a16:creationId xmlns:a16="http://schemas.microsoft.com/office/drawing/2014/main" id="{C6CD7A2C-8B8A-AD4E-B8D6-3268728C4789}"/>
              </a:ext>
            </a:extLst>
          </p:cNvPr>
          <p:cNvSpPr/>
          <p:nvPr/>
        </p:nvSpPr>
        <p:spPr>
          <a:xfrm>
            <a:off x="17546638" y="6335713"/>
            <a:ext cx="323850" cy="334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74" name="任意多边形: 形状 573">
            <a:extLst>
              <a:ext uri="{FF2B5EF4-FFF2-40B4-BE49-F238E27FC236}">
                <a16:creationId xmlns:a16="http://schemas.microsoft.com/office/drawing/2014/main" id="{9B6DD68F-8C8C-344E-BDDC-F22FF9073E6F}"/>
              </a:ext>
            </a:extLst>
          </p:cNvPr>
          <p:cNvSpPr/>
          <p:nvPr/>
        </p:nvSpPr>
        <p:spPr>
          <a:xfrm>
            <a:off x="17583150" y="6924675"/>
            <a:ext cx="246063" cy="246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55CE27D-614C-4400-A1DF-6E3946AEAA5C}"/>
              </a:ext>
            </a:extLst>
          </p:cNvPr>
          <p:cNvGrpSpPr>
            <a:grpSpLocks/>
          </p:cNvGrpSpPr>
          <p:nvPr/>
        </p:nvGrpSpPr>
        <p:grpSpPr bwMode="auto">
          <a:xfrm>
            <a:off x="7477125" y="7231063"/>
            <a:ext cx="2692400" cy="2692400"/>
            <a:chOff x="7476741" y="7231752"/>
            <a:chExt cx="2692254" cy="2692254"/>
          </a:xfrm>
        </p:grpSpPr>
        <p:sp>
          <p:nvSpPr>
            <p:cNvPr id="513" name="任意多边形: 形状 512">
              <a:extLst>
                <a:ext uri="{FF2B5EF4-FFF2-40B4-BE49-F238E27FC236}">
                  <a16:creationId xmlns:a16="http://schemas.microsoft.com/office/drawing/2014/main" id="{8C830042-03CB-0D4D-AC61-3812B7D39425}"/>
                </a:ext>
              </a:extLst>
            </p:cNvPr>
            <p:cNvSpPr/>
            <p:nvPr/>
          </p:nvSpPr>
          <p:spPr>
            <a:xfrm>
              <a:off x="7476741" y="7231752"/>
              <a:ext cx="2692254" cy="269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A94BE251-E150-C14F-8B37-1AF68C5067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2036" y="7969899"/>
              <a:ext cx="995308" cy="1063567"/>
            </a:xfrm>
            <a:custGeom>
              <a:avLst/>
              <a:gdLst>
                <a:gd name="T0" fmla="*/ 43 w 144"/>
                <a:gd name="T1" fmla="*/ 107 h 154"/>
                <a:gd name="T2" fmla="*/ 12 w 144"/>
                <a:gd name="T3" fmla="*/ 69 h 154"/>
                <a:gd name="T4" fmla="*/ 29 w 144"/>
                <a:gd name="T5" fmla="*/ 38 h 154"/>
                <a:gd name="T6" fmla="*/ 33 w 144"/>
                <a:gd name="T7" fmla="*/ 33 h 154"/>
                <a:gd name="T8" fmla="*/ 62 w 144"/>
                <a:gd name="T9" fmla="*/ 33 h 154"/>
                <a:gd name="T10" fmla="*/ 121 w 144"/>
                <a:gd name="T11" fmla="*/ 33 h 154"/>
                <a:gd name="T12" fmla="*/ 128 w 144"/>
                <a:gd name="T13" fmla="*/ 38 h 154"/>
                <a:gd name="T14" fmla="*/ 144 w 144"/>
                <a:gd name="T15" fmla="*/ 69 h 154"/>
                <a:gd name="T16" fmla="*/ 111 w 144"/>
                <a:gd name="T17" fmla="*/ 107 h 154"/>
                <a:gd name="T18" fmla="*/ 78 w 144"/>
                <a:gd name="T19" fmla="*/ 149 h 154"/>
                <a:gd name="T20" fmla="*/ 74 w 144"/>
                <a:gd name="T21" fmla="*/ 142 h 154"/>
                <a:gd name="T22" fmla="*/ 111 w 144"/>
                <a:gd name="T23" fmla="*/ 135 h 154"/>
                <a:gd name="T24" fmla="*/ 114 w 144"/>
                <a:gd name="T25" fmla="*/ 142 h 154"/>
                <a:gd name="T26" fmla="*/ 121 w 144"/>
                <a:gd name="T27" fmla="*/ 140 h 154"/>
                <a:gd name="T28" fmla="*/ 118 w 144"/>
                <a:gd name="T29" fmla="*/ 133 h 154"/>
                <a:gd name="T30" fmla="*/ 114 w 144"/>
                <a:gd name="T31" fmla="*/ 121 h 154"/>
                <a:gd name="T32" fmla="*/ 17 w 144"/>
                <a:gd name="T33" fmla="*/ 15 h 154"/>
                <a:gd name="T34" fmla="*/ 17 w 144"/>
                <a:gd name="T35" fmla="*/ 24 h 154"/>
                <a:gd name="T36" fmla="*/ 26 w 144"/>
                <a:gd name="T37" fmla="*/ 26 h 154"/>
                <a:gd name="T38" fmla="*/ 26 w 144"/>
                <a:gd name="T39" fmla="*/ 17 h 154"/>
                <a:gd name="T40" fmla="*/ 29 w 144"/>
                <a:gd name="T41" fmla="*/ 0 h 154"/>
                <a:gd name="T42" fmla="*/ 59 w 144"/>
                <a:gd name="T43" fmla="*/ 64 h 154"/>
                <a:gd name="T44" fmla="*/ 69 w 144"/>
                <a:gd name="T45" fmla="*/ 48 h 154"/>
                <a:gd name="T46" fmla="*/ 43 w 144"/>
                <a:gd name="T47" fmla="*/ 48 h 154"/>
                <a:gd name="T48" fmla="*/ 97 w 144"/>
                <a:gd name="T49" fmla="*/ 64 h 154"/>
                <a:gd name="T50" fmla="*/ 85 w 144"/>
                <a:gd name="T51" fmla="*/ 48 h 154"/>
                <a:gd name="T52" fmla="*/ 118 w 144"/>
                <a:gd name="T53" fmla="*/ 50 h 154"/>
                <a:gd name="T54" fmla="*/ 128 w 144"/>
                <a:gd name="T55" fmla="*/ 67 h 154"/>
                <a:gd name="T56" fmla="*/ 118 w 144"/>
                <a:gd name="T57" fmla="*/ 50 h 154"/>
                <a:gd name="T58" fmla="*/ 78 w 144"/>
                <a:gd name="T59" fmla="*/ 48 h 154"/>
                <a:gd name="T60" fmla="*/ 92 w 144"/>
                <a:gd name="T61" fmla="*/ 67 h 154"/>
                <a:gd name="T62" fmla="*/ 52 w 144"/>
                <a:gd name="T63" fmla="*/ 67 h 154"/>
                <a:gd name="T64" fmla="*/ 29 w 144"/>
                <a:gd name="T65" fmla="*/ 69 h 154"/>
                <a:gd name="T66" fmla="*/ 69 w 144"/>
                <a:gd name="T67" fmla="*/ 116 h 154"/>
                <a:gd name="T68" fmla="*/ 57 w 144"/>
                <a:gd name="T69" fmla="*/ 78 h 154"/>
                <a:gd name="T70" fmla="*/ 100 w 144"/>
                <a:gd name="T71" fmla="*/ 78 h 154"/>
                <a:gd name="T72" fmla="*/ 88 w 144"/>
                <a:gd name="T73" fmla="*/ 116 h 154"/>
                <a:gd name="T74" fmla="*/ 126 w 144"/>
                <a:gd name="T75" fmla="*/ 71 h 154"/>
                <a:gd name="T76" fmla="*/ 47 w 144"/>
                <a:gd name="T77" fmla="*/ 6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54">
                  <a:moveTo>
                    <a:pt x="74" y="142"/>
                  </a:moveTo>
                  <a:lnTo>
                    <a:pt x="43" y="107"/>
                  </a:lnTo>
                  <a:lnTo>
                    <a:pt x="14" y="74"/>
                  </a:lnTo>
                  <a:lnTo>
                    <a:pt x="12" y="69"/>
                  </a:lnTo>
                  <a:lnTo>
                    <a:pt x="14" y="67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3" y="3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9" y="33"/>
                  </a:lnTo>
                  <a:lnTo>
                    <a:pt x="121" y="33"/>
                  </a:lnTo>
                  <a:lnTo>
                    <a:pt x="126" y="33"/>
                  </a:lnTo>
                  <a:lnTo>
                    <a:pt x="128" y="38"/>
                  </a:lnTo>
                  <a:lnTo>
                    <a:pt x="142" y="67"/>
                  </a:lnTo>
                  <a:lnTo>
                    <a:pt x="144" y="69"/>
                  </a:lnTo>
                  <a:lnTo>
                    <a:pt x="142" y="74"/>
                  </a:lnTo>
                  <a:lnTo>
                    <a:pt x="111" y="107"/>
                  </a:lnTo>
                  <a:lnTo>
                    <a:pt x="83" y="142"/>
                  </a:lnTo>
                  <a:lnTo>
                    <a:pt x="78" y="149"/>
                  </a:lnTo>
                  <a:lnTo>
                    <a:pt x="74" y="142"/>
                  </a:lnTo>
                  <a:lnTo>
                    <a:pt x="74" y="142"/>
                  </a:lnTo>
                  <a:close/>
                  <a:moveTo>
                    <a:pt x="114" y="121"/>
                  </a:moveTo>
                  <a:lnTo>
                    <a:pt x="111" y="135"/>
                  </a:lnTo>
                  <a:lnTo>
                    <a:pt x="100" y="142"/>
                  </a:lnTo>
                  <a:lnTo>
                    <a:pt x="114" y="142"/>
                  </a:lnTo>
                  <a:lnTo>
                    <a:pt x="118" y="154"/>
                  </a:lnTo>
                  <a:lnTo>
                    <a:pt x="121" y="140"/>
                  </a:lnTo>
                  <a:lnTo>
                    <a:pt x="133" y="135"/>
                  </a:lnTo>
                  <a:lnTo>
                    <a:pt x="118" y="133"/>
                  </a:lnTo>
                  <a:lnTo>
                    <a:pt x="114" y="121"/>
                  </a:lnTo>
                  <a:lnTo>
                    <a:pt x="114" y="121"/>
                  </a:lnTo>
                  <a:close/>
                  <a:moveTo>
                    <a:pt x="29" y="0"/>
                  </a:moveTo>
                  <a:lnTo>
                    <a:pt x="17" y="15"/>
                  </a:lnTo>
                  <a:lnTo>
                    <a:pt x="0" y="15"/>
                  </a:lnTo>
                  <a:lnTo>
                    <a:pt x="17" y="24"/>
                  </a:lnTo>
                  <a:lnTo>
                    <a:pt x="14" y="43"/>
                  </a:lnTo>
                  <a:lnTo>
                    <a:pt x="26" y="26"/>
                  </a:lnTo>
                  <a:lnTo>
                    <a:pt x="43" y="29"/>
                  </a:lnTo>
                  <a:lnTo>
                    <a:pt x="26" y="17"/>
                  </a:lnTo>
                  <a:lnTo>
                    <a:pt x="29" y="0"/>
                  </a:lnTo>
                  <a:lnTo>
                    <a:pt x="29" y="0"/>
                  </a:lnTo>
                  <a:close/>
                  <a:moveTo>
                    <a:pt x="43" y="48"/>
                  </a:moveTo>
                  <a:lnTo>
                    <a:pt x="59" y="64"/>
                  </a:lnTo>
                  <a:lnTo>
                    <a:pt x="74" y="48"/>
                  </a:lnTo>
                  <a:lnTo>
                    <a:pt x="69" y="48"/>
                  </a:lnTo>
                  <a:lnTo>
                    <a:pt x="43" y="48"/>
                  </a:lnTo>
                  <a:lnTo>
                    <a:pt x="43" y="48"/>
                  </a:lnTo>
                  <a:close/>
                  <a:moveTo>
                    <a:pt x="85" y="48"/>
                  </a:moveTo>
                  <a:lnTo>
                    <a:pt x="97" y="64"/>
                  </a:lnTo>
                  <a:lnTo>
                    <a:pt x="114" y="48"/>
                  </a:lnTo>
                  <a:lnTo>
                    <a:pt x="85" y="48"/>
                  </a:lnTo>
                  <a:lnTo>
                    <a:pt x="85" y="48"/>
                  </a:lnTo>
                  <a:close/>
                  <a:moveTo>
                    <a:pt x="118" y="50"/>
                  </a:moveTo>
                  <a:lnTo>
                    <a:pt x="102" y="67"/>
                  </a:lnTo>
                  <a:lnTo>
                    <a:pt x="128" y="67"/>
                  </a:lnTo>
                  <a:lnTo>
                    <a:pt x="118" y="50"/>
                  </a:lnTo>
                  <a:lnTo>
                    <a:pt x="118" y="50"/>
                  </a:lnTo>
                  <a:close/>
                  <a:moveTo>
                    <a:pt x="92" y="67"/>
                  </a:moveTo>
                  <a:lnTo>
                    <a:pt x="78" y="48"/>
                  </a:lnTo>
                  <a:lnTo>
                    <a:pt x="62" y="67"/>
                  </a:lnTo>
                  <a:lnTo>
                    <a:pt x="92" y="67"/>
                  </a:lnTo>
                  <a:lnTo>
                    <a:pt x="92" y="67"/>
                  </a:lnTo>
                  <a:close/>
                  <a:moveTo>
                    <a:pt x="52" y="67"/>
                  </a:moveTo>
                  <a:lnTo>
                    <a:pt x="38" y="50"/>
                  </a:lnTo>
                  <a:lnTo>
                    <a:pt x="29" y="69"/>
                  </a:lnTo>
                  <a:lnTo>
                    <a:pt x="55" y="100"/>
                  </a:lnTo>
                  <a:lnTo>
                    <a:pt x="69" y="116"/>
                  </a:lnTo>
                  <a:lnTo>
                    <a:pt x="52" y="81"/>
                  </a:lnTo>
                  <a:lnTo>
                    <a:pt x="57" y="78"/>
                  </a:lnTo>
                  <a:lnTo>
                    <a:pt x="78" y="126"/>
                  </a:lnTo>
                  <a:lnTo>
                    <a:pt x="100" y="78"/>
                  </a:lnTo>
                  <a:lnTo>
                    <a:pt x="104" y="81"/>
                  </a:lnTo>
                  <a:lnTo>
                    <a:pt x="88" y="116"/>
                  </a:lnTo>
                  <a:lnTo>
                    <a:pt x="102" y="100"/>
                  </a:lnTo>
                  <a:lnTo>
                    <a:pt x="126" y="71"/>
                  </a:lnTo>
                  <a:lnTo>
                    <a:pt x="47" y="71"/>
                  </a:lnTo>
                  <a:lnTo>
                    <a:pt x="47" y="67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2A73686-479F-4D88-8361-60912E3BBDCA}"/>
              </a:ext>
            </a:extLst>
          </p:cNvPr>
          <p:cNvGrpSpPr>
            <a:grpSpLocks/>
          </p:cNvGrpSpPr>
          <p:nvPr/>
        </p:nvGrpSpPr>
        <p:grpSpPr bwMode="auto">
          <a:xfrm>
            <a:off x="12223750" y="8177213"/>
            <a:ext cx="2692400" cy="2692400"/>
            <a:chOff x="12223914" y="8177931"/>
            <a:chExt cx="2692254" cy="2692254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5E3D973B-3069-B343-8D2D-ED65848E59D7}"/>
                </a:ext>
              </a:extLst>
            </p:cNvPr>
            <p:cNvSpPr/>
            <p:nvPr/>
          </p:nvSpPr>
          <p:spPr>
            <a:xfrm>
              <a:off x="12223914" y="8177931"/>
              <a:ext cx="2692254" cy="269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D71B72A-A818-CF47-B891-1E68356BF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03341" y="8941477"/>
              <a:ext cx="968322" cy="1095316"/>
            </a:xfrm>
            <a:custGeom>
              <a:avLst/>
              <a:gdLst>
                <a:gd name="T0" fmla="*/ 32 w 51"/>
                <a:gd name="T1" fmla="*/ 16 h 58"/>
                <a:gd name="T2" fmla="*/ 35 w 51"/>
                <a:gd name="T3" fmla="*/ 35 h 58"/>
                <a:gd name="T4" fmla="*/ 43 w 51"/>
                <a:gd name="T5" fmla="*/ 58 h 58"/>
                <a:gd name="T6" fmla="*/ 12 w 51"/>
                <a:gd name="T7" fmla="*/ 58 h 58"/>
                <a:gd name="T8" fmla="*/ 10 w 51"/>
                <a:gd name="T9" fmla="*/ 54 h 58"/>
                <a:gd name="T10" fmla="*/ 22 w 51"/>
                <a:gd name="T11" fmla="*/ 21 h 58"/>
                <a:gd name="T12" fmla="*/ 26 w 51"/>
                <a:gd name="T13" fmla="*/ 10 h 58"/>
                <a:gd name="T14" fmla="*/ 27 w 51"/>
                <a:gd name="T15" fmla="*/ 28 h 58"/>
                <a:gd name="T16" fmla="*/ 24 w 51"/>
                <a:gd name="T17" fmla="*/ 31 h 58"/>
                <a:gd name="T18" fmla="*/ 28 w 51"/>
                <a:gd name="T19" fmla="*/ 31 h 58"/>
                <a:gd name="T20" fmla="*/ 30 w 51"/>
                <a:gd name="T21" fmla="*/ 35 h 58"/>
                <a:gd name="T22" fmla="*/ 31 w 51"/>
                <a:gd name="T23" fmla="*/ 39 h 58"/>
                <a:gd name="T24" fmla="*/ 33 w 51"/>
                <a:gd name="T25" fmla="*/ 45 h 58"/>
                <a:gd name="T26" fmla="*/ 34 w 51"/>
                <a:gd name="T27" fmla="*/ 48 h 58"/>
                <a:gd name="T28" fmla="*/ 36 w 51"/>
                <a:gd name="T29" fmla="*/ 53 h 58"/>
                <a:gd name="T30" fmla="*/ 18 w 51"/>
                <a:gd name="T31" fmla="*/ 53 h 58"/>
                <a:gd name="T32" fmla="*/ 18 w 51"/>
                <a:gd name="T33" fmla="*/ 48 h 58"/>
                <a:gd name="T34" fmla="*/ 18 w 51"/>
                <a:gd name="T35" fmla="*/ 53 h 58"/>
                <a:gd name="T36" fmla="*/ 27 w 51"/>
                <a:gd name="T37" fmla="*/ 38 h 58"/>
                <a:gd name="T38" fmla="*/ 19 w 51"/>
                <a:gd name="T39" fmla="*/ 43 h 58"/>
                <a:gd name="T40" fmla="*/ 41 w 51"/>
                <a:gd name="T41" fmla="*/ 3 h 58"/>
                <a:gd name="T42" fmla="*/ 41 w 51"/>
                <a:gd name="T43" fmla="*/ 30 h 58"/>
                <a:gd name="T44" fmla="*/ 51 w 51"/>
                <a:gd name="T45" fmla="*/ 16 h 58"/>
                <a:gd name="T46" fmla="*/ 6 w 51"/>
                <a:gd name="T47" fmla="*/ 33 h 58"/>
                <a:gd name="T48" fmla="*/ 5 w 51"/>
                <a:gd name="T49" fmla="*/ 16 h 58"/>
                <a:gd name="T50" fmla="*/ 6 w 51"/>
                <a:gd name="T51" fmla="*/ 0 h 58"/>
                <a:gd name="T52" fmla="*/ 6 w 51"/>
                <a:gd name="T53" fmla="*/ 33 h 58"/>
                <a:gd name="T54" fmla="*/ 34 w 51"/>
                <a:gd name="T55" fmla="*/ 9 h 58"/>
                <a:gd name="T56" fmla="*/ 34 w 51"/>
                <a:gd name="T57" fmla="*/ 24 h 58"/>
                <a:gd name="T58" fmla="*/ 42 w 51"/>
                <a:gd name="T59" fmla="*/ 16 h 58"/>
                <a:gd name="T60" fmla="*/ 14 w 51"/>
                <a:gd name="T61" fmla="*/ 27 h 58"/>
                <a:gd name="T62" fmla="*/ 15 w 51"/>
                <a:gd name="T63" fmla="*/ 16 h 58"/>
                <a:gd name="T64" fmla="*/ 14 w 51"/>
                <a:gd name="T65" fmla="*/ 6 h 58"/>
                <a:gd name="T66" fmla="*/ 14 w 51"/>
                <a:gd name="T6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8">
                  <a:moveTo>
                    <a:pt x="26" y="10"/>
                  </a:moveTo>
                  <a:cubicBezTo>
                    <a:pt x="29" y="10"/>
                    <a:pt x="32" y="13"/>
                    <a:pt x="32" y="16"/>
                  </a:cubicBezTo>
                  <a:cubicBezTo>
                    <a:pt x="32" y="18"/>
                    <a:pt x="31" y="20"/>
                    <a:pt x="30" y="21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16" y="58"/>
                    <a:pt x="35" y="58"/>
                    <a:pt x="12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0" y="20"/>
                    <a:pt x="20" y="18"/>
                    <a:pt x="20" y="16"/>
                  </a:cubicBezTo>
                  <a:cubicBezTo>
                    <a:pt x="20" y="13"/>
                    <a:pt x="22" y="10"/>
                    <a:pt x="26" y="10"/>
                  </a:cubicBezTo>
                  <a:close/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7" y="28"/>
                    <a:pt x="27" y="28"/>
                    <a:pt x="27" y="28"/>
                  </a:cubicBezTo>
                  <a:close/>
                  <a:moveTo>
                    <a:pt x="28" y="31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8" y="31"/>
                    <a:pt x="28" y="31"/>
                    <a:pt x="28" y="31"/>
                  </a:cubicBezTo>
                  <a:close/>
                  <a:moveTo>
                    <a:pt x="31" y="39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39"/>
                    <a:pt x="31" y="39"/>
                    <a:pt x="31" y="39"/>
                  </a:cubicBezTo>
                  <a:close/>
                  <a:moveTo>
                    <a:pt x="34" y="48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18" y="53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8" y="53"/>
                    <a:pt x="18" y="53"/>
                    <a:pt x="18" y="53"/>
                  </a:cubicBezTo>
                  <a:close/>
                  <a:moveTo>
                    <a:pt x="19" y="43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9" y="43"/>
                    <a:pt x="19" y="43"/>
                    <a:pt x="19" y="43"/>
                  </a:cubicBezTo>
                  <a:close/>
                  <a:moveTo>
                    <a:pt x="45" y="0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4" y="7"/>
                    <a:pt x="46" y="11"/>
                    <a:pt x="46" y="16"/>
                  </a:cubicBezTo>
                  <a:cubicBezTo>
                    <a:pt x="46" y="22"/>
                    <a:pt x="44" y="26"/>
                    <a:pt x="41" y="30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9" y="29"/>
                    <a:pt x="51" y="23"/>
                    <a:pt x="51" y="16"/>
                  </a:cubicBezTo>
                  <a:cubicBezTo>
                    <a:pt x="51" y="10"/>
                    <a:pt x="49" y="4"/>
                    <a:pt x="45" y="0"/>
                  </a:cubicBezTo>
                  <a:close/>
                  <a:moveTo>
                    <a:pt x="6" y="33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7" y="26"/>
                    <a:pt x="5" y="22"/>
                    <a:pt x="5" y="16"/>
                  </a:cubicBezTo>
                  <a:cubicBezTo>
                    <a:pt x="5" y="11"/>
                    <a:pt x="7" y="7"/>
                    <a:pt x="10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4"/>
                    <a:pt x="0" y="10"/>
                    <a:pt x="0" y="16"/>
                  </a:cubicBezTo>
                  <a:cubicBezTo>
                    <a:pt x="0" y="23"/>
                    <a:pt x="2" y="29"/>
                    <a:pt x="6" y="33"/>
                  </a:cubicBezTo>
                  <a:close/>
                  <a:moveTo>
                    <a:pt x="38" y="6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5" y="11"/>
                    <a:pt x="36" y="14"/>
                    <a:pt x="36" y="16"/>
                  </a:cubicBezTo>
                  <a:cubicBezTo>
                    <a:pt x="36" y="19"/>
                    <a:pt x="35" y="22"/>
                    <a:pt x="34" y="2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0" y="24"/>
                    <a:pt x="42" y="21"/>
                    <a:pt x="42" y="16"/>
                  </a:cubicBezTo>
                  <a:cubicBezTo>
                    <a:pt x="42" y="12"/>
                    <a:pt x="40" y="9"/>
                    <a:pt x="38" y="6"/>
                  </a:cubicBezTo>
                  <a:close/>
                  <a:moveTo>
                    <a:pt x="14" y="27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6" y="22"/>
                    <a:pt x="15" y="19"/>
                    <a:pt x="15" y="16"/>
                  </a:cubicBezTo>
                  <a:cubicBezTo>
                    <a:pt x="15" y="14"/>
                    <a:pt x="16" y="11"/>
                    <a:pt x="18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1" y="9"/>
                    <a:pt x="10" y="12"/>
                    <a:pt x="10" y="16"/>
                  </a:cubicBezTo>
                  <a:cubicBezTo>
                    <a:pt x="10" y="21"/>
                    <a:pt x="11" y="24"/>
                    <a:pt x="14" y="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C74F11F-F3AE-4BD2-85A9-0DA476BC879E}"/>
              </a:ext>
            </a:extLst>
          </p:cNvPr>
          <p:cNvGrpSpPr>
            <a:grpSpLocks/>
          </p:cNvGrpSpPr>
          <p:nvPr/>
        </p:nvGrpSpPr>
        <p:grpSpPr bwMode="auto">
          <a:xfrm>
            <a:off x="16117888" y="2513013"/>
            <a:ext cx="2692400" cy="2692400"/>
            <a:chOff x="16118360" y="2512723"/>
            <a:chExt cx="2692254" cy="2692254"/>
          </a:xfrm>
        </p:grpSpPr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7FC45E6-4A68-634D-A16F-FE87C38F490D}"/>
                </a:ext>
              </a:extLst>
            </p:cNvPr>
            <p:cNvSpPr/>
            <p:nvPr/>
          </p:nvSpPr>
          <p:spPr>
            <a:xfrm>
              <a:off x="16118360" y="2512723"/>
              <a:ext cx="2692254" cy="269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BAF14491-1126-2E40-A5C7-5F8DE25A5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6031" y="3239759"/>
              <a:ext cx="1211197" cy="1161987"/>
            </a:xfrm>
            <a:custGeom>
              <a:avLst/>
              <a:gdLst>
                <a:gd name="T0" fmla="*/ 8 w 61"/>
                <a:gd name="T1" fmla="*/ 0 h 59"/>
                <a:gd name="T2" fmla="*/ 53 w 61"/>
                <a:gd name="T3" fmla="*/ 0 h 59"/>
                <a:gd name="T4" fmla="*/ 58 w 61"/>
                <a:gd name="T5" fmla="*/ 3 h 59"/>
                <a:gd name="T6" fmla="*/ 61 w 61"/>
                <a:gd name="T7" fmla="*/ 8 h 59"/>
                <a:gd name="T8" fmla="*/ 61 w 61"/>
                <a:gd name="T9" fmla="*/ 38 h 59"/>
                <a:gd name="T10" fmla="*/ 58 w 61"/>
                <a:gd name="T11" fmla="*/ 44 h 59"/>
                <a:gd name="T12" fmla="*/ 58 w 61"/>
                <a:gd name="T13" fmla="*/ 44 h 59"/>
                <a:gd name="T14" fmla="*/ 53 w 61"/>
                <a:gd name="T15" fmla="*/ 46 h 59"/>
                <a:gd name="T16" fmla="*/ 45 w 61"/>
                <a:gd name="T17" fmla="*/ 46 h 59"/>
                <a:gd name="T18" fmla="*/ 37 w 61"/>
                <a:gd name="T19" fmla="*/ 59 h 59"/>
                <a:gd name="T20" fmla="*/ 33 w 61"/>
                <a:gd name="T21" fmla="*/ 58 h 59"/>
                <a:gd name="T22" fmla="*/ 33 w 61"/>
                <a:gd name="T23" fmla="*/ 46 h 59"/>
                <a:gd name="T24" fmla="*/ 8 w 61"/>
                <a:gd name="T25" fmla="*/ 46 h 59"/>
                <a:gd name="T26" fmla="*/ 2 w 61"/>
                <a:gd name="T27" fmla="*/ 44 h 59"/>
                <a:gd name="T28" fmla="*/ 2 w 61"/>
                <a:gd name="T29" fmla="*/ 44 h 59"/>
                <a:gd name="T30" fmla="*/ 0 w 61"/>
                <a:gd name="T31" fmla="*/ 38 h 59"/>
                <a:gd name="T32" fmla="*/ 0 w 61"/>
                <a:gd name="T33" fmla="*/ 8 h 59"/>
                <a:gd name="T34" fmla="*/ 2 w 61"/>
                <a:gd name="T35" fmla="*/ 3 h 59"/>
                <a:gd name="T36" fmla="*/ 2 w 61"/>
                <a:gd name="T37" fmla="*/ 3 h 59"/>
                <a:gd name="T38" fmla="*/ 8 w 61"/>
                <a:gd name="T39" fmla="*/ 0 h 59"/>
                <a:gd name="T40" fmla="*/ 13 w 61"/>
                <a:gd name="T41" fmla="*/ 30 h 59"/>
                <a:gd name="T42" fmla="*/ 13 w 61"/>
                <a:gd name="T43" fmla="*/ 33 h 59"/>
                <a:gd name="T44" fmla="*/ 48 w 61"/>
                <a:gd name="T45" fmla="*/ 33 h 59"/>
                <a:gd name="T46" fmla="*/ 48 w 61"/>
                <a:gd name="T47" fmla="*/ 30 h 59"/>
                <a:gd name="T48" fmla="*/ 13 w 61"/>
                <a:gd name="T49" fmla="*/ 30 h 59"/>
                <a:gd name="T50" fmla="*/ 13 w 61"/>
                <a:gd name="T51" fmla="*/ 21 h 59"/>
                <a:gd name="T52" fmla="*/ 13 w 61"/>
                <a:gd name="T53" fmla="*/ 24 h 59"/>
                <a:gd name="T54" fmla="*/ 48 w 61"/>
                <a:gd name="T55" fmla="*/ 24 h 59"/>
                <a:gd name="T56" fmla="*/ 48 w 61"/>
                <a:gd name="T57" fmla="*/ 21 h 59"/>
                <a:gd name="T58" fmla="*/ 13 w 61"/>
                <a:gd name="T59" fmla="*/ 21 h 59"/>
                <a:gd name="T60" fmla="*/ 13 w 61"/>
                <a:gd name="T61" fmla="*/ 13 h 59"/>
                <a:gd name="T62" fmla="*/ 13 w 61"/>
                <a:gd name="T63" fmla="*/ 17 h 59"/>
                <a:gd name="T64" fmla="*/ 48 w 61"/>
                <a:gd name="T65" fmla="*/ 17 h 59"/>
                <a:gd name="T66" fmla="*/ 48 w 61"/>
                <a:gd name="T67" fmla="*/ 13 h 59"/>
                <a:gd name="T68" fmla="*/ 13 w 61"/>
                <a:gd name="T69" fmla="*/ 13 h 59"/>
                <a:gd name="T70" fmla="*/ 53 w 61"/>
                <a:gd name="T71" fmla="*/ 5 h 59"/>
                <a:gd name="T72" fmla="*/ 8 w 61"/>
                <a:gd name="T73" fmla="*/ 5 h 59"/>
                <a:gd name="T74" fmla="*/ 6 w 61"/>
                <a:gd name="T75" fmla="*/ 6 h 59"/>
                <a:gd name="T76" fmla="*/ 6 w 61"/>
                <a:gd name="T77" fmla="*/ 6 h 59"/>
                <a:gd name="T78" fmla="*/ 5 w 61"/>
                <a:gd name="T79" fmla="*/ 8 h 59"/>
                <a:gd name="T80" fmla="*/ 5 w 61"/>
                <a:gd name="T81" fmla="*/ 38 h 59"/>
                <a:gd name="T82" fmla="*/ 6 w 61"/>
                <a:gd name="T83" fmla="*/ 40 h 59"/>
                <a:gd name="T84" fmla="*/ 8 w 61"/>
                <a:gd name="T85" fmla="*/ 41 h 59"/>
                <a:gd name="T86" fmla="*/ 35 w 61"/>
                <a:gd name="T87" fmla="*/ 41 h 59"/>
                <a:gd name="T88" fmla="*/ 38 w 61"/>
                <a:gd name="T89" fmla="*/ 41 h 59"/>
                <a:gd name="T90" fmla="*/ 38 w 61"/>
                <a:gd name="T91" fmla="*/ 44 h 59"/>
                <a:gd name="T92" fmla="*/ 38 w 61"/>
                <a:gd name="T93" fmla="*/ 48 h 59"/>
                <a:gd name="T94" fmla="*/ 41 w 61"/>
                <a:gd name="T95" fmla="*/ 42 h 59"/>
                <a:gd name="T96" fmla="*/ 42 w 61"/>
                <a:gd name="T97" fmla="*/ 41 h 59"/>
                <a:gd name="T98" fmla="*/ 43 w 61"/>
                <a:gd name="T99" fmla="*/ 41 h 59"/>
                <a:gd name="T100" fmla="*/ 53 w 61"/>
                <a:gd name="T101" fmla="*/ 41 h 59"/>
                <a:gd name="T102" fmla="*/ 55 w 61"/>
                <a:gd name="T103" fmla="*/ 40 h 59"/>
                <a:gd name="T104" fmla="*/ 55 w 61"/>
                <a:gd name="T105" fmla="*/ 40 h 59"/>
                <a:gd name="T106" fmla="*/ 56 w 61"/>
                <a:gd name="T107" fmla="*/ 38 h 59"/>
                <a:gd name="T108" fmla="*/ 56 w 61"/>
                <a:gd name="T109" fmla="*/ 8 h 59"/>
                <a:gd name="T110" fmla="*/ 55 w 61"/>
                <a:gd name="T111" fmla="*/ 6 h 59"/>
                <a:gd name="T112" fmla="*/ 53 w 61"/>
                <a:gd name="T113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" h="59">
                  <a:moveTo>
                    <a:pt x="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7" y="1"/>
                    <a:pt x="58" y="3"/>
                  </a:cubicBezTo>
                  <a:cubicBezTo>
                    <a:pt x="60" y="4"/>
                    <a:pt x="61" y="6"/>
                    <a:pt x="61" y="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40"/>
                    <a:pt x="60" y="42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7" y="45"/>
                    <a:pt x="55" y="46"/>
                    <a:pt x="53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6"/>
                    <a:pt x="4" y="4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  <a:moveTo>
                    <a:pt x="13" y="30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13" y="30"/>
                    <a:pt x="13" y="30"/>
                    <a:pt x="13" y="30"/>
                  </a:cubicBezTo>
                  <a:close/>
                  <a:moveTo>
                    <a:pt x="13" y="21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13" y="21"/>
                    <a:pt x="13" y="21"/>
                    <a:pt x="13" y="21"/>
                  </a:cubicBezTo>
                  <a:close/>
                  <a:moveTo>
                    <a:pt x="13" y="13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  <a:moveTo>
                    <a:pt x="53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40"/>
                    <a:pt x="6" y="40"/>
                  </a:cubicBezTo>
                  <a:cubicBezTo>
                    <a:pt x="6" y="41"/>
                    <a:pt x="7" y="41"/>
                    <a:pt x="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4" y="41"/>
                    <a:pt x="54" y="41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6" y="39"/>
                    <a:pt x="56" y="3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5" y="7"/>
                    <a:pt x="55" y="6"/>
                  </a:cubicBezTo>
                  <a:cubicBezTo>
                    <a:pt x="54" y="6"/>
                    <a:pt x="54" y="5"/>
                    <a:pt x="53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矩形 72">
            <a:extLst>
              <a:ext uri="{FF2B5EF4-FFF2-40B4-BE49-F238E27FC236}">
                <a16:creationId xmlns:a16="http://schemas.microsoft.com/office/drawing/2014/main" id="{DC72DE88-4076-6648-B0AF-9BCE868A8D8A}"/>
              </a:ext>
            </a:extLst>
          </p:cNvPr>
          <p:cNvSpPr/>
          <p:nvPr/>
        </p:nvSpPr>
        <p:spPr>
          <a:xfrm>
            <a:off x="784225" y="641350"/>
            <a:ext cx="2476500" cy="6461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F32BFF59-E7ED-3B44-B05B-63790CD9AAEA}"/>
              </a:ext>
            </a:extLst>
          </p:cNvPr>
          <p:cNvSpPr/>
          <p:nvPr/>
        </p:nvSpPr>
        <p:spPr>
          <a:xfrm>
            <a:off x="646113" y="1390650"/>
            <a:ext cx="7821612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D3FBC742-7528-6141-84EB-95CB4CD406CE}"/>
              </a:ext>
            </a:extLst>
          </p:cNvPr>
          <p:cNvSpPr/>
          <p:nvPr/>
        </p:nvSpPr>
        <p:spPr>
          <a:xfrm>
            <a:off x="7543800" y="10172700"/>
            <a:ext cx="2476500" cy="6477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4B6BA3F-D213-5E4A-9B99-5E8DCEB7E6CB}"/>
              </a:ext>
            </a:extLst>
          </p:cNvPr>
          <p:cNvSpPr/>
          <p:nvPr/>
        </p:nvSpPr>
        <p:spPr>
          <a:xfrm>
            <a:off x="12171363" y="11028363"/>
            <a:ext cx="2478087" cy="646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44071C05-9B84-A440-B6AE-FADBF1CAA225}"/>
              </a:ext>
            </a:extLst>
          </p:cNvPr>
          <p:cNvSpPr/>
          <p:nvPr/>
        </p:nvSpPr>
        <p:spPr>
          <a:xfrm>
            <a:off x="16202025" y="5276850"/>
            <a:ext cx="2476500" cy="6461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3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3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3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3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3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3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3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3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3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3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3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3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3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3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3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3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3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3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3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3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3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3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3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3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3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3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3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3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3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3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9" dur="3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3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3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3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3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3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7" dur="3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3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3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6" dur="3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9" dur="3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2" dur="3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3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8" dur="3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1" dur="3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4" dur="3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7" dur="3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0" dur="3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3" dur="3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6" dur="3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9" dur="3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2" dur="3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5" dur="3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8" dur="3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1" dur="3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4" dur="3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7" dur="3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0" dur="3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DFB2F67-B267-441C-8C73-20331432DFC6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6588125"/>
            <a:ext cx="10977563" cy="1908175"/>
            <a:chOff x="681043" y="6023948"/>
            <a:chExt cx="10977557" cy="1908841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1F29DA5B-2A3A-E84A-86E4-16429F6345AD}"/>
                </a:ext>
              </a:extLst>
            </p:cNvPr>
            <p:cNvSpPr/>
            <p:nvPr/>
          </p:nvSpPr>
          <p:spPr>
            <a:xfrm rot="10800000" flipV="1">
              <a:off x="5022854" y="7521483"/>
              <a:ext cx="131762" cy="13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8E505640-2F87-B442-BB37-CFF6DEC008EE}"/>
                </a:ext>
              </a:extLst>
            </p:cNvPr>
            <p:cNvSpPr/>
            <p:nvPr/>
          </p:nvSpPr>
          <p:spPr>
            <a:xfrm rot="10800000" flipV="1">
              <a:off x="8291514" y="7254690"/>
              <a:ext cx="147638" cy="14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9A1DDD-3BB4-EA45-9227-F594D72BFE32}"/>
                </a:ext>
              </a:extLst>
            </p:cNvPr>
            <p:cNvSpPr/>
            <p:nvPr/>
          </p:nvSpPr>
          <p:spPr>
            <a:xfrm rot="10800000" flipV="1">
              <a:off x="11026775" y="6538478"/>
              <a:ext cx="250825" cy="2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6D403D42-0F05-7B42-B4A3-B0792B44B95B}"/>
                </a:ext>
              </a:extLst>
            </p:cNvPr>
            <p:cNvSpPr/>
            <p:nvPr/>
          </p:nvSpPr>
          <p:spPr>
            <a:xfrm rot="10800000" flipV="1">
              <a:off x="7781927" y="7010130"/>
              <a:ext cx="330200" cy="33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直接连接符 11">
              <a:extLst>
                <a:ext uri="{FF2B5EF4-FFF2-40B4-BE49-F238E27FC236}">
                  <a16:creationId xmlns:a16="http://schemas.microsoft.com/office/drawing/2014/main" id="{CCD53AD0-A80F-9642-A488-95B288118AE2}"/>
                </a:ext>
              </a:extLst>
            </p:cNvPr>
            <p:cNvSpPr/>
            <p:nvPr/>
          </p:nvSpPr>
          <p:spPr>
            <a:xfrm rot="10800000" flipH="1">
              <a:off x="11207750" y="6070002"/>
              <a:ext cx="450850" cy="56217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直接连接符 12">
              <a:extLst>
                <a:ext uri="{FF2B5EF4-FFF2-40B4-BE49-F238E27FC236}">
                  <a16:creationId xmlns:a16="http://schemas.microsoft.com/office/drawing/2014/main" id="{BA25985B-C297-2D42-81E0-2A3E9E1D0F48}"/>
                </a:ext>
              </a:extLst>
            </p:cNvPr>
            <p:cNvSpPr/>
            <p:nvPr/>
          </p:nvSpPr>
          <p:spPr>
            <a:xfrm rot="10800000" flipH="1">
              <a:off x="8061327" y="6023948"/>
              <a:ext cx="1622424" cy="106876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C279356-29BB-D94D-99A6-F53781FF4AD1}"/>
                </a:ext>
              </a:extLst>
            </p:cNvPr>
            <p:cNvSpPr/>
            <p:nvPr/>
          </p:nvSpPr>
          <p:spPr>
            <a:xfrm rot="10800000" flipV="1">
              <a:off x="9113838" y="7559597"/>
              <a:ext cx="155575" cy="15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3D864767-401C-9F4E-885E-B2A046DF8247}"/>
                </a:ext>
              </a:extLst>
            </p:cNvPr>
            <p:cNvSpPr/>
            <p:nvPr/>
          </p:nvSpPr>
          <p:spPr>
            <a:xfrm rot="10800000" flipV="1">
              <a:off x="9369426" y="6122407"/>
              <a:ext cx="139700" cy="13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0677F7B-F166-CE4D-9621-A6C919674095}"/>
                </a:ext>
              </a:extLst>
            </p:cNvPr>
            <p:cNvSpPr/>
            <p:nvPr/>
          </p:nvSpPr>
          <p:spPr>
            <a:xfrm rot="10800000" flipV="1">
              <a:off x="5938840" y="6270097"/>
              <a:ext cx="157163" cy="15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直接连接符 16">
              <a:extLst>
                <a:ext uri="{FF2B5EF4-FFF2-40B4-BE49-F238E27FC236}">
                  <a16:creationId xmlns:a16="http://schemas.microsoft.com/office/drawing/2014/main" id="{35F0B98E-FA54-0B4D-8053-767763856010}"/>
                </a:ext>
              </a:extLst>
            </p:cNvPr>
            <p:cNvSpPr/>
            <p:nvPr/>
          </p:nvSpPr>
          <p:spPr>
            <a:xfrm rot="10800000" flipH="1" flipV="1">
              <a:off x="5965828" y="6333619"/>
              <a:ext cx="2019299" cy="85119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直接连接符 18">
              <a:extLst>
                <a:ext uri="{FF2B5EF4-FFF2-40B4-BE49-F238E27FC236}">
                  <a16:creationId xmlns:a16="http://schemas.microsoft.com/office/drawing/2014/main" id="{6C00B957-1BA4-6341-901F-B3C699E963A1}"/>
                </a:ext>
              </a:extLst>
            </p:cNvPr>
            <p:cNvSpPr/>
            <p:nvPr/>
          </p:nvSpPr>
          <p:spPr>
            <a:xfrm rot="10800000" flipH="1" flipV="1">
              <a:off x="7105652" y="6041417"/>
              <a:ext cx="868362" cy="118310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直接连接符 19">
              <a:extLst>
                <a:ext uri="{FF2B5EF4-FFF2-40B4-BE49-F238E27FC236}">
                  <a16:creationId xmlns:a16="http://schemas.microsoft.com/office/drawing/2014/main" id="{0D2334C6-FC2C-C848-BDBB-E065B642A2DE}"/>
                </a:ext>
              </a:extLst>
            </p:cNvPr>
            <p:cNvSpPr/>
            <p:nvPr/>
          </p:nvSpPr>
          <p:spPr>
            <a:xfrm rot="10800000" flipH="1" flipV="1">
              <a:off x="6792915" y="6041417"/>
              <a:ext cx="1066799" cy="1067172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直接连接符 20">
              <a:extLst>
                <a:ext uri="{FF2B5EF4-FFF2-40B4-BE49-F238E27FC236}">
                  <a16:creationId xmlns:a16="http://schemas.microsoft.com/office/drawing/2014/main" id="{F341E4F7-43AD-554C-ACDA-E2FC7BBE9B83}"/>
                </a:ext>
              </a:extLst>
            </p:cNvPr>
            <p:cNvSpPr/>
            <p:nvPr/>
          </p:nvSpPr>
          <p:spPr>
            <a:xfrm rot="10800000" flipH="1" flipV="1">
              <a:off x="6450015" y="6122407"/>
              <a:ext cx="1525587" cy="109258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直接连接符 22">
              <a:extLst>
                <a:ext uri="{FF2B5EF4-FFF2-40B4-BE49-F238E27FC236}">
                  <a16:creationId xmlns:a16="http://schemas.microsoft.com/office/drawing/2014/main" id="{3668BF75-E8B6-0B4E-A4D1-6133D948A17C}"/>
                </a:ext>
              </a:extLst>
            </p:cNvPr>
            <p:cNvSpPr/>
            <p:nvPr/>
          </p:nvSpPr>
          <p:spPr>
            <a:xfrm rot="10800000">
              <a:off x="7894639" y="7143527"/>
              <a:ext cx="1303337" cy="51453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7611D2B3-DF8A-A34D-B46D-7A7071B44E73}"/>
                </a:ext>
              </a:extLst>
            </p:cNvPr>
            <p:cNvSpPr/>
            <p:nvPr/>
          </p:nvSpPr>
          <p:spPr>
            <a:xfrm rot="10800000" flipV="1">
              <a:off x="9086851" y="6270097"/>
              <a:ext cx="209550" cy="20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81E6844A-9E66-E64E-A46A-EB7E43193B6E}"/>
                </a:ext>
              </a:extLst>
            </p:cNvPr>
            <p:cNvSpPr/>
            <p:nvPr/>
          </p:nvSpPr>
          <p:spPr>
            <a:xfrm rot="10800000" flipV="1">
              <a:off x="8823327" y="6401905"/>
              <a:ext cx="250825" cy="2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5F7CF74-1933-724A-92F1-B4834B54697B}"/>
                </a:ext>
              </a:extLst>
            </p:cNvPr>
            <p:cNvSpPr/>
            <p:nvPr/>
          </p:nvSpPr>
          <p:spPr>
            <a:xfrm rot="10800000" flipV="1">
              <a:off x="5021266" y="7508779"/>
              <a:ext cx="139700" cy="13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直接连接符 26">
              <a:extLst>
                <a:ext uri="{FF2B5EF4-FFF2-40B4-BE49-F238E27FC236}">
                  <a16:creationId xmlns:a16="http://schemas.microsoft.com/office/drawing/2014/main" id="{E96E34C1-B9FA-DA45-BAF5-CB06BD4855E5}"/>
                </a:ext>
              </a:extLst>
            </p:cNvPr>
            <p:cNvSpPr/>
            <p:nvPr/>
          </p:nvSpPr>
          <p:spPr>
            <a:xfrm rot="10800000" flipV="1">
              <a:off x="5091116" y="6306622"/>
              <a:ext cx="962024" cy="121009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直接连接符 27">
              <a:extLst>
                <a:ext uri="{FF2B5EF4-FFF2-40B4-BE49-F238E27FC236}">
                  <a16:creationId xmlns:a16="http://schemas.microsoft.com/office/drawing/2014/main" id="{358ECFB2-F0E6-0F49-A666-7A045005BA0F}"/>
                </a:ext>
              </a:extLst>
            </p:cNvPr>
            <p:cNvSpPr/>
            <p:nvPr/>
          </p:nvSpPr>
          <p:spPr>
            <a:xfrm rot="10800000">
              <a:off x="4687891" y="6070002"/>
              <a:ext cx="404813" cy="1451481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C3583B9A-2CC0-A94D-948B-25AB0593AC31}"/>
                </a:ext>
              </a:extLst>
            </p:cNvPr>
            <p:cNvSpPr/>
            <p:nvPr/>
          </p:nvSpPr>
          <p:spPr>
            <a:xfrm rot="10800000" flipV="1">
              <a:off x="7553327" y="7837506"/>
              <a:ext cx="61912" cy="6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0A5926CC-1A8E-A749-8476-0A74E7345DEF}"/>
                </a:ext>
              </a:extLst>
            </p:cNvPr>
            <p:cNvSpPr/>
            <p:nvPr/>
          </p:nvSpPr>
          <p:spPr>
            <a:xfrm rot="10800000" flipV="1">
              <a:off x="6792915" y="7870855"/>
              <a:ext cx="61913" cy="61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254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直接连接符 31">
              <a:extLst>
                <a:ext uri="{FF2B5EF4-FFF2-40B4-BE49-F238E27FC236}">
                  <a16:creationId xmlns:a16="http://schemas.microsoft.com/office/drawing/2014/main" id="{4AB1E64C-C3E4-E449-8C74-56670A358402}"/>
                </a:ext>
              </a:extLst>
            </p:cNvPr>
            <p:cNvSpPr/>
            <p:nvPr/>
          </p:nvSpPr>
          <p:spPr>
            <a:xfrm rot="10800000" flipV="1">
              <a:off x="7594602" y="7321389"/>
              <a:ext cx="322262" cy="51770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直接连接符 32">
              <a:extLst>
                <a:ext uri="{FF2B5EF4-FFF2-40B4-BE49-F238E27FC236}">
                  <a16:creationId xmlns:a16="http://schemas.microsoft.com/office/drawing/2014/main" id="{DDD5EFA2-37D0-2F40-B387-DE2F55E19048}"/>
                </a:ext>
              </a:extLst>
            </p:cNvPr>
            <p:cNvSpPr/>
            <p:nvPr/>
          </p:nvSpPr>
          <p:spPr>
            <a:xfrm rot="10800000" flipV="1">
              <a:off x="6802440" y="7257867"/>
              <a:ext cx="1057274" cy="660630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68BAFD10-59A7-704E-BAB6-58C2475214DD}"/>
                </a:ext>
              </a:extLst>
            </p:cNvPr>
            <p:cNvSpPr/>
            <p:nvPr/>
          </p:nvSpPr>
          <p:spPr>
            <a:xfrm flipV="1">
              <a:off x="4749804" y="7256278"/>
              <a:ext cx="155575" cy="15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直接连接符 34">
              <a:extLst>
                <a:ext uri="{FF2B5EF4-FFF2-40B4-BE49-F238E27FC236}">
                  <a16:creationId xmlns:a16="http://schemas.microsoft.com/office/drawing/2014/main" id="{E6098B6C-E27F-B44F-B59E-CA3CB3FB94A9}"/>
                </a:ext>
              </a:extLst>
            </p:cNvPr>
            <p:cNvSpPr/>
            <p:nvPr/>
          </p:nvSpPr>
          <p:spPr>
            <a:xfrm flipH="1" flipV="1">
              <a:off x="3884616" y="6023948"/>
              <a:ext cx="911225" cy="124185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直接连接符 35">
              <a:extLst>
                <a:ext uri="{FF2B5EF4-FFF2-40B4-BE49-F238E27FC236}">
                  <a16:creationId xmlns:a16="http://schemas.microsoft.com/office/drawing/2014/main" id="{859E97F0-D5FF-8F46-BE48-6D0CE0CE2584}"/>
                </a:ext>
              </a:extLst>
            </p:cNvPr>
            <p:cNvSpPr/>
            <p:nvPr/>
          </p:nvSpPr>
          <p:spPr>
            <a:xfrm flipV="1">
              <a:off x="730256" y="6100175"/>
              <a:ext cx="198437" cy="614577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65B1F7A9-7DC3-E145-A7C3-25B2757B649F}"/>
                </a:ext>
              </a:extLst>
            </p:cNvPr>
            <p:cNvSpPr/>
            <p:nvPr/>
          </p:nvSpPr>
          <p:spPr>
            <a:xfrm flipV="1">
              <a:off x="681043" y="6595647"/>
              <a:ext cx="155575" cy="15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371" name="组合 12370">
              <a:extLst>
                <a:ext uri="{FF2B5EF4-FFF2-40B4-BE49-F238E27FC236}">
                  <a16:creationId xmlns:a16="http://schemas.microsoft.com/office/drawing/2014/main" id="{65FE9418-E489-4959-A40D-26181F9D2A2C}"/>
                </a:ext>
              </a:extLst>
            </p:cNvPr>
            <p:cNvGrpSpPr>
              <a:grpSpLocks/>
            </p:cNvGrpSpPr>
            <p:nvPr/>
          </p:nvGrpSpPr>
          <p:grpSpPr bwMode="auto">
            <a:xfrm rot="5652183" flipV="1">
              <a:off x="3961115" y="6269652"/>
              <a:ext cx="667766" cy="599503"/>
              <a:chOff x="6166866" y="6681248"/>
              <a:chExt cx="1440327" cy="1293088"/>
            </a:xfrm>
          </p:grpSpPr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0D33804A-1045-604B-B7F9-6E3B3742F08C}"/>
                  </a:ext>
                </a:extLst>
              </p:cNvPr>
              <p:cNvSpPr/>
              <p:nvPr/>
            </p:nvSpPr>
            <p:spPr>
              <a:xfrm>
                <a:off x="6145725" y="6689088"/>
                <a:ext cx="301429" cy="29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EFB4E893-2917-C447-A36B-39D820599A78}"/>
                  </a:ext>
                </a:extLst>
              </p:cNvPr>
              <p:cNvSpPr/>
              <p:nvPr/>
            </p:nvSpPr>
            <p:spPr>
              <a:xfrm>
                <a:off x="6565132" y="6979972"/>
                <a:ext cx="458994" cy="455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A9D64A96-9A56-4640-ABFF-35B2566285FB}"/>
                  </a:ext>
                </a:extLst>
              </p:cNvPr>
              <p:cNvSpPr/>
              <p:nvPr/>
            </p:nvSpPr>
            <p:spPr>
              <a:xfrm>
                <a:off x="7047317" y="7441443"/>
                <a:ext cx="558329" cy="527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A5D4A8E0-2526-7446-8F1F-577822DD6798}"/>
                </a:ext>
              </a:extLst>
            </p:cNvPr>
            <p:cNvSpPr/>
            <p:nvPr/>
          </p:nvSpPr>
          <p:spPr>
            <a:xfrm flipV="1">
              <a:off x="1816105" y="7243574"/>
              <a:ext cx="177800" cy="18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011A342D-B6AA-DD4A-8FDE-284E12557F45}"/>
                </a:ext>
              </a:extLst>
            </p:cNvPr>
            <p:cNvSpPr/>
            <p:nvPr/>
          </p:nvSpPr>
          <p:spPr>
            <a:xfrm flipV="1">
              <a:off x="1844680" y="6968841"/>
              <a:ext cx="134937" cy="13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3217D4A9-0CAB-9D41-A2EE-EA7FB017A0C4}"/>
                </a:ext>
              </a:extLst>
            </p:cNvPr>
            <p:cNvSpPr/>
            <p:nvPr/>
          </p:nvSpPr>
          <p:spPr>
            <a:xfrm flipV="1">
              <a:off x="1820867" y="6709987"/>
              <a:ext cx="177800" cy="18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893FCAA-8679-B842-A581-51A50F163C01}"/>
                </a:ext>
              </a:extLst>
            </p:cNvPr>
            <p:cNvSpPr/>
            <p:nvPr/>
          </p:nvSpPr>
          <p:spPr>
            <a:xfrm flipV="1">
              <a:off x="1841505" y="6436842"/>
              <a:ext cx="134937" cy="13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直接连接符 45">
              <a:extLst>
                <a:ext uri="{FF2B5EF4-FFF2-40B4-BE49-F238E27FC236}">
                  <a16:creationId xmlns:a16="http://schemas.microsoft.com/office/drawing/2014/main" id="{4A426A70-9600-2841-9464-E4748B8DFAF4}"/>
                </a:ext>
              </a:extLst>
            </p:cNvPr>
            <p:cNvSpPr/>
            <p:nvPr/>
          </p:nvSpPr>
          <p:spPr>
            <a:xfrm flipV="1">
              <a:off x="1908180" y="6070002"/>
              <a:ext cx="0" cy="1357786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EAD39801-B1A2-B64A-8E5F-F44CFC35834E}"/>
              </a:ext>
            </a:extLst>
          </p:cNvPr>
          <p:cNvSpPr/>
          <p:nvPr/>
        </p:nvSpPr>
        <p:spPr>
          <a:xfrm>
            <a:off x="0" y="6105525"/>
            <a:ext cx="24384000" cy="620713"/>
          </a:xfrm>
          <a:prstGeom prst="rect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01EE8A4D-422D-3D4D-A4C7-793866FA365D}"/>
              </a:ext>
            </a:extLst>
          </p:cNvPr>
          <p:cNvSpPr/>
          <p:nvPr/>
        </p:nvSpPr>
        <p:spPr>
          <a:xfrm flipV="1">
            <a:off x="12582525" y="5472113"/>
            <a:ext cx="250825" cy="250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A01CEEC-C06C-4EAA-BB6B-709225D485DB}"/>
              </a:ext>
            </a:extLst>
          </p:cNvPr>
          <p:cNvGrpSpPr>
            <a:grpSpLocks/>
          </p:cNvGrpSpPr>
          <p:nvPr/>
        </p:nvGrpSpPr>
        <p:grpSpPr bwMode="auto">
          <a:xfrm>
            <a:off x="12201525" y="5248275"/>
            <a:ext cx="6700838" cy="1352550"/>
            <a:chOff x="12202061" y="5247757"/>
            <a:chExt cx="6700694" cy="1353238"/>
          </a:xfrm>
        </p:grpSpPr>
        <p:sp>
          <p:nvSpPr>
            <p:cNvPr id="58" name="直接连接符 57">
              <a:extLst>
                <a:ext uri="{FF2B5EF4-FFF2-40B4-BE49-F238E27FC236}">
                  <a16:creationId xmlns:a16="http://schemas.microsoft.com/office/drawing/2014/main" id="{755D75FB-61B0-8649-82ED-44930E1674CE}"/>
                </a:ext>
              </a:extLst>
            </p:cNvPr>
            <p:cNvSpPr/>
            <p:nvPr/>
          </p:nvSpPr>
          <p:spPr>
            <a:xfrm flipH="1">
              <a:off x="12202061" y="5627363"/>
              <a:ext cx="450840" cy="563849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316" name="组合 12315">
              <a:extLst>
                <a:ext uri="{FF2B5EF4-FFF2-40B4-BE49-F238E27FC236}">
                  <a16:creationId xmlns:a16="http://schemas.microsoft.com/office/drawing/2014/main" id="{CEECC26E-84D1-438A-BC84-339EB9C25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91665" y="5247757"/>
              <a:ext cx="4111090" cy="1353238"/>
              <a:chOff x="13927528" y="4754689"/>
              <a:chExt cx="5798992" cy="1908841"/>
            </a:xfrm>
          </p:grpSpPr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3E1016D1-9B8F-634A-8A67-3714D67FEAAB}"/>
                  </a:ext>
                </a:extLst>
              </p:cNvPr>
              <p:cNvSpPr/>
              <p:nvPr/>
            </p:nvSpPr>
            <p:spPr>
              <a:xfrm flipV="1">
                <a:off x="18456872" y="5034743"/>
                <a:ext cx="132116" cy="132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47E46EAD-9DD6-AF49-A796-B96FBAD1EBCF}"/>
                  </a:ext>
                </a:extLst>
              </p:cNvPr>
              <p:cNvSpPr/>
              <p:nvPr/>
            </p:nvSpPr>
            <p:spPr>
              <a:xfrm flipV="1">
                <a:off x="15171913" y="5285670"/>
                <a:ext cx="147790" cy="147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DFF3321F-64A0-2E4C-BCB4-46DD70B8FBC6}"/>
                  </a:ext>
                </a:extLst>
              </p:cNvPr>
              <p:cNvSpPr/>
              <p:nvPr/>
            </p:nvSpPr>
            <p:spPr>
              <a:xfrm flipV="1">
                <a:off x="15498842" y="5348402"/>
                <a:ext cx="331407" cy="329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直接连接符 58">
                <a:extLst>
                  <a:ext uri="{FF2B5EF4-FFF2-40B4-BE49-F238E27FC236}">
                    <a16:creationId xmlns:a16="http://schemas.microsoft.com/office/drawing/2014/main" id="{70CF2204-DFFB-044C-AEF5-9B11C1FDBA21}"/>
                  </a:ext>
                </a:extLst>
              </p:cNvPr>
              <p:cNvSpPr/>
              <p:nvPr/>
            </p:nvSpPr>
            <p:spPr>
              <a:xfrm flipH="1">
                <a:off x="13926897" y="5594849"/>
                <a:ext cx="1623446" cy="106868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AD3BF23E-D221-1A4A-8077-543DFA11676A}"/>
                  </a:ext>
                </a:extLst>
              </p:cNvPr>
              <p:cNvSpPr/>
              <p:nvPr/>
            </p:nvSpPr>
            <p:spPr>
              <a:xfrm flipV="1">
                <a:off x="14341156" y="4972011"/>
                <a:ext cx="156747" cy="15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42905F46-D9FF-0149-9EA6-E5A6CC293EF2}"/>
                  </a:ext>
                </a:extLst>
              </p:cNvPr>
              <p:cNvSpPr/>
              <p:nvPr/>
            </p:nvSpPr>
            <p:spPr>
              <a:xfrm flipV="1">
                <a:off x="14101558" y="6426045"/>
                <a:ext cx="138833" cy="138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46A0C539-07EF-274B-A408-900BDF6ADD58}"/>
                  </a:ext>
                </a:extLst>
              </p:cNvPr>
              <p:cNvSpPr/>
              <p:nvPr/>
            </p:nvSpPr>
            <p:spPr>
              <a:xfrm flipV="1">
                <a:off x="17514154" y="6262495"/>
                <a:ext cx="156747" cy="154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直接连接符 62">
                <a:extLst>
                  <a:ext uri="{FF2B5EF4-FFF2-40B4-BE49-F238E27FC236}">
                    <a16:creationId xmlns:a16="http://schemas.microsoft.com/office/drawing/2014/main" id="{66659BA3-F797-8044-99FE-091CF4B8C2DB}"/>
                  </a:ext>
                </a:extLst>
              </p:cNvPr>
              <p:cNvSpPr/>
              <p:nvPr/>
            </p:nvSpPr>
            <p:spPr>
              <a:xfrm flipH="1" flipV="1">
                <a:off x="15626477" y="5502991"/>
                <a:ext cx="2019791" cy="849121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直接连接符 63">
                <a:extLst>
                  <a:ext uri="{FF2B5EF4-FFF2-40B4-BE49-F238E27FC236}">
                    <a16:creationId xmlns:a16="http://schemas.microsoft.com/office/drawing/2014/main" id="{BA64A038-67FE-B647-89D6-39E7AA933AC2}"/>
                  </a:ext>
                </a:extLst>
              </p:cNvPr>
              <p:cNvSpPr/>
              <p:nvPr/>
            </p:nvSpPr>
            <p:spPr>
              <a:xfrm flipH="1" flipV="1">
                <a:off x="15635434" y="5462663"/>
                <a:ext cx="868824" cy="1182944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直接连接符 64">
                <a:extLst>
                  <a:ext uri="{FF2B5EF4-FFF2-40B4-BE49-F238E27FC236}">
                    <a16:creationId xmlns:a16="http://schemas.microsoft.com/office/drawing/2014/main" id="{CB8A545D-2E27-954E-A76E-C8672D2F0F0D}"/>
                  </a:ext>
                </a:extLst>
              </p:cNvPr>
              <p:cNvSpPr/>
              <p:nvPr/>
            </p:nvSpPr>
            <p:spPr>
              <a:xfrm flipH="1" flipV="1">
                <a:off x="15751875" y="5579165"/>
                <a:ext cx="1065877" cy="1066442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直接连接符 65">
                <a:extLst>
                  <a:ext uri="{FF2B5EF4-FFF2-40B4-BE49-F238E27FC236}">
                    <a16:creationId xmlns:a16="http://schemas.microsoft.com/office/drawing/2014/main" id="{1F7329DF-DB0B-C140-9B60-B74E32411400}"/>
                  </a:ext>
                </a:extLst>
              </p:cNvPr>
              <p:cNvSpPr/>
              <p:nvPr/>
            </p:nvSpPr>
            <p:spPr>
              <a:xfrm flipH="1" flipV="1">
                <a:off x="15635434" y="5473866"/>
                <a:ext cx="1527159" cy="1091086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直接连接符 66">
                <a:extLst>
                  <a:ext uri="{FF2B5EF4-FFF2-40B4-BE49-F238E27FC236}">
                    <a16:creationId xmlns:a16="http://schemas.microsoft.com/office/drawing/2014/main" id="{A2091A14-494B-FD47-B338-0844A311FC63}"/>
                  </a:ext>
                </a:extLst>
              </p:cNvPr>
              <p:cNvSpPr/>
              <p:nvPr/>
            </p:nvSpPr>
            <p:spPr>
              <a:xfrm>
                <a:off x="14412811" y="5030262"/>
                <a:ext cx="1303236" cy="513056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3850A352-3ADF-3B40-AF8B-918303D5EE2B}"/>
                  </a:ext>
                </a:extLst>
              </p:cNvPr>
              <p:cNvSpPr/>
              <p:nvPr/>
            </p:nvSpPr>
            <p:spPr>
              <a:xfrm flipV="1">
                <a:off x="14314285" y="6206484"/>
                <a:ext cx="210488" cy="210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4D023295-A40C-E646-8F29-85CD3E20CB0A}"/>
                  </a:ext>
                </a:extLst>
              </p:cNvPr>
              <p:cNvSpPr/>
              <p:nvPr/>
            </p:nvSpPr>
            <p:spPr>
              <a:xfrm flipV="1">
                <a:off x="14535970" y="6033972"/>
                <a:ext cx="250794" cy="250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50904690-52C5-0C44-A525-2D932DBE4DDC}"/>
                  </a:ext>
                </a:extLst>
              </p:cNvPr>
              <p:cNvSpPr/>
              <p:nvPr/>
            </p:nvSpPr>
            <p:spPr>
              <a:xfrm flipV="1">
                <a:off x="18450155" y="5039224"/>
                <a:ext cx="141071" cy="138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508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直接连接符 70">
                <a:extLst>
                  <a:ext uri="{FF2B5EF4-FFF2-40B4-BE49-F238E27FC236}">
                    <a16:creationId xmlns:a16="http://schemas.microsoft.com/office/drawing/2014/main" id="{418D79F3-FC2F-D54A-B1A5-565A46FC5A7F}"/>
                  </a:ext>
                </a:extLst>
              </p:cNvPr>
              <p:cNvSpPr/>
              <p:nvPr/>
            </p:nvSpPr>
            <p:spPr>
              <a:xfrm flipV="1">
                <a:off x="17556699" y="5171408"/>
                <a:ext cx="962872" cy="1209829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直接连接符 71">
                <a:extLst>
                  <a:ext uri="{FF2B5EF4-FFF2-40B4-BE49-F238E27FC236}">
                    <a16:creationId xmlns:a16="http://schemas.microsoft.com/office/drawing/2014/main" id="{B3061F88-2F30-484C-ACBB-719268656447}"/>
                  </a:ext>
                </a:extLst>
              </p:cNvPr>
              <p:cNvSpPr/>
              <p:nvPr/>
            </p:nvSpPr>
            <p:spPr>
              <a:xfrm>
                <a:off x="18517332" y="5166927"/>
                <a:ext cx="407541" cy="1451795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49A74AE4-90E2-1D4B-9550-B9953D68A4C9}"/>
                  </a:ext>
                </a:extLst>
              </p:cNvPr>
              <p:cNvSpPr/>
              <p:nvPr/>
            </p:nvSpPr>
            <p:spPr>
              <a:xfrm flipV="1">
                <a:off x="15995952" y="4788296"/>
                <a:ext cx="62699" cy="60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254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ADD6FD52-A99D-2445-98EB-E9CB33B0B06C}"/>
                  </a:ext>
                </a:extLst>
              </p:cNvPr>
              <p:cNvSpPr/>
              <p:nvPr/>
            </p:nvSpPr>
            <p:spPr>
              <a:xfrm flipV="1">
                <a:off x="16757292" y="4754689"/>
                <a:ext cx="60459" cy="62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254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直接连接符 74">
                <a:extLst>
                  <a:ext uri="{FF2B5EF4-FFF2-40B4-BE49-F238E27FC236}">
                    <a16:creationId xmlns:a16="http://schemas.microsoft.com/office/drawing/2014/main" id="{6BE6F1B1-BF0E-B343-8338-E405AA198355}"/>
                  </a:ext>
                </a:extLst>
              </p:cNvPr>
              <p:cNvSpPr/>
              <p:nvPr/>
            </p:nvSpPr>
            <p:spPr>
              <a:xfrm flipV="1">
                <a:off x="15693654" y="4848787"/>
                <a:ext cx="322450" cy="517539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直接连接符 75">
                <a:extLst>
                  <a:ext uri="{FF2B5EF4-FFF2-40B4-BE49-F238E27FC236}">
                    <a16:creationId xmlns:a16="http://schemas.microsoft.com/office/drawing/2014/main" id="{4CBD7160-48FB-1E40-A98D-5BE74212A8A1}"/>
                  </a:ext>
                </a:extLst>
              </p:cNvPr>
              <p:cNvSpPr/>
              <p:nvPr/>
            </p:nvSpPr>
            <p:spPr>
              <a:xfrm flipV="1">
                <a:off x="15751875" y="4768132"/>
                <a:ext cx="1056920" cy="660926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25A9BFF1-1B5A-CE4E-96E6-33779C53809C}"/>
                  </a:ext>
                </a:extLst>
              </p:cNvPr>
              <p:cNvSpPr/>
              <p:nvPr/>
            </p:nvSpPr>
            <p:spPr>
              <a:xfrm rot="10800000" flipV="1">
                <a:off x="18705428" y="5274467"/>
                <a:ext cx="156747" cy="15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/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直接连接符 77">
                <a:extLst>
                  <a:ext uri="{FF2B5EF4-FFF2-40B4-BE49-F238E27FC236}">
                    <a16:creationId xmlns:a16="http://schemas.microsoft.com/office/drawing/2014/main" id="{02780085-0B6B-0740-9689-102FD5F338EC}"/>
                  </a:ext>
                </a:extLst>
              </p:cNvPr>
              <p:cNvSpPr/>
              <p:nvPr/>
            </p:nvSpPr>
            <p:spPr>
              <a:xfrm rot="10800000" flipH="1" flipV="1">
                <a:off x="18815150" y="5422335"/>
                <a:ext cx="911370" cy="1241195"/>
              </a:xfrm>
              <a:prstGeom prst="line">
                <a:avLst/>
              </a:prstGeom>
              <a:ln w="12700">
                <a:solidFill/>
                <a:miter lim="400000"/>
              </a:ln>
            </p:spPr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 sz="3200" kern="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2340" name="组合 12339">
                <a:extLst>
                  <a:ext uri="{FF2B5EF4-FFF2-40B4-BE49-F238E27FC236}">
                    <a16:creationId xmlns:a16="http://schemas.microsoft.com/office/drawing/2014/main" id="{C3229D02-6330-4A65-A4E0-D29D1B8F8B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452183" flipV="1">
                <a:off x="18982398" y="5818323"/>
                <a:ext cx="667766" cy="599503"/>
                <a:chOff x="6166866" y="6681248"/>
                <a:chExt cx="1440327" cy="1293088"/>
              </a:xfrm>
            </p:grpSpPr>
            <p:sp>
              <p:nvSpPr>
                <p:cNvPr id="87" name="任意多边形: 形状 86">
                  <a:extLst>
                    <a:ext uri="{FF2B5EF4-FFF2-40B4-BE49-F238E27FC236}">
                      <a16:creationId xmlns:a16="http://schemas.microsoft.com/office/drawing/2014/main" id="{F6E8CBE4-DA8A-AC4A-809A-5101F7D722FF}"/>
                    </a:ext>
                  </a:extLst>
                </p:cNvPr>
                <p:cNvSpPr/>
                <p:nvPr/>
              </p:nvSpPr>
              <p:spPr>
                <a:xfrm>
                  <a:off x="6165759" y="6679872"/>
                  <a:ext cx="299612" cy="304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ln w="50800">
                  <a:solidFill/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 sz="3200" kern="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任意多边形: 形状 87">
                  <a:extLst>
                    <a:ext uri="{FF2B5EF4-FFF2-40B4-BE49-F238E27FC236}">
                      <a16:creationId xmlns:a16="http://schemas.microsoft.com/office/drawing/2014/main" id="{4FC1254F-9255-8E42-8395-0955DD968BC4}"/>
                    </a:ext>
                  </a:extLst>
                </p:cNvPr>
                <p:cNvSpPr/>
                <p:nvPr/>
              </p:nvSpPr>
              <p:spPr>
                <a:xfrm>
                  <a:off x="6581844" y="6997243"/>
                  <a:ext cx="454250" cy="48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/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 sz="3200" kern="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任意多边形: 形状 88">
                  <a:extLst>
                    <a:ext uri="{FF2B5EF4-FFF2-40B4-BE49-F238E27FC236}">
                      <a16:creationId xmlns:a16="http://schemas.microsoft.com/office/drawing/2014/main" id="{F9D626E3-C3E3-4C4B-A93E-60C889D5A8D8}"/>
                    </a:ext>
                  </a:extLst>
                </p:cNvPr>
                <p:cNvSpPr/>
                <p:nvPr/>
              </p:nvSpPr>
              <p:spPr>
                <a:xfrm>
                  <a:off x="7066243" y="7433212"/>
                  <a:ext cx="541234" cy="540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ln w="50800">
                  <a:solidFill/>
                  <a:miter lim="400000"/>
                </a:ln>
              </p:spPr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sz="3200"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</a:defRPr>
                  </a:pPr>
                  <a:endParaRPr sz="3200" kern="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9" name="矩形 78">
            <a:extLst>
              <a:ext uri="{FF2B5EF4-FFF2-40B4-BE49-F238E27FC236}">
                <a16:creationId xmlns:a16="http://schemas.microsoft.com/office/drawing/2014/main" id="{B6ED2F82-89DF-794A-BA04-D61B22413A2E}"/>
              </a:ext>
            </a:extLst>
          </p:cNvPr>
          <p:cNvSpPr/>
          <p:nvPr/>
        </p:nvSpPr>
        <p:spPr>
          <a:xfrm>
            <a:off x="1439863" y="5129213"/>
            <a:ext cx="24780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285B2BD5-D655-F449-BEFF-731FDC98F63E}"/>
              </a:ext>
            </a:extLst>
          </p:cNvPr>
          <p:cNvSpPr/>
          <p:nvPr/>
        </p:nvSpPr>
        <p:spPr>
          <a:xfrm>
            <a:off x="3998913" y="8694738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DA28C84F-7777-B540-BDE2-F0F54B72EE84}"/>
              </a:ext>
            </a:extLst>
          </p:cNvPr>
          <p:cNvSpPr/>
          <p:nvPr/>
        </p:nvSpPr>
        <p:spPr>
          <a:xfrm>
            <a:off x="11595100" y="4516438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F954C408-D5A7-5B4B-8D06-3D2BD5D00683}"/>
              </a:ext>
            </a:extLst>
          </p:cNvPr>
          <p:cNvSpPr/>
          <p:nvPr/>
        </p:nvSpPr>
        <p:spPr>
          <a:xfrm>
            <a:off x="15619413" y="7348538"/>
            <a:ext cx="24765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7887B97-DDC2-B84F-B80C-490C2265444A}"/>
              </a:ext>
            </a:extLst>
          </p:cNvPr>
          <p:cNvSpPr/>
          <p:nvPr/>
        </p:nvSpPr>
        <p:spPr>
          <a:xfrm>
            <a:off x="20732750" y="4887913"/>
            <a:ext cx="24780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D243CFF8-5A74-CC44-B766-545AD1DA69D4}"/>
              </a:ext>
            </a:extLst>
          </p:cNvPr>
          <p:cNvSpPr/>
          <p:nvPr/>
        </p:nvSpPr>
        <p:spPr>
          <a:xfrm>
            <a:off x="2090738" y="10653713"/>
            <a:ext cx="21064537" cy="1311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CFB2163-A7C7-4E54-8F2C-6348D03C9D8A}"/>
              </a:ext>
            </a:extLst>
          </p:cNvPr>
          <p:cNvGrpSpPr>
            <a:grpSpLocks/>
          </p:cNvGrpSpPr>
          <p:nvPr/>
        </p:nvGrpSpPr>
        <p:grpSpPr bwMode="auto">
          <a:xfrm>
            <a:off x="2238375" y="5702300"/>
            <a:ext cx="820738" cy="820738"/>
            <a:chOff x="2238687" y="5701990"/>
            <a:chExt cx="820842" cy="820842"/>
          </a:xfrm>
        </p:grpSpPr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D7570AD9-DE74-2940-A632-AC477B50576A}"/>
                </a:ext>
              </a:extLst>
            </p:cNvPr>
            <p:cNvSpPr/>
            <p:nvPr/>
          </p:nvSpPr>
          <p:spPr>
            <a:xfrm>
              <a:off x="2238687" y="5701990"/>
              <a:ext cx="820842" cy="820842"/>
            </a:xfrm>
            <a:prstGeom prst="ellipse">
              <a:avLst/>
            </a:pr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65100" dist="25400" dir="5400000" algn="t" rotWithShape="0">
                <a:prstClr val="black">
                  <a:alpha val="7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6F4AFD23-6BF0-FD46-8439-1D37854C4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510" y="5959198"/>
              <a:ext cx="487425" cy="350882"/>
            </a:xfrm>
            <a:custGeom>
              <a:avLst/>
              <a:gdLst>
                <a:gd name="T0" fmla="*/ 7 w 142"/>
                <a:gd name="T1" fmla="*/ 0 h 102"/>
                <a:gd name="T2" fmla="*/ 135 w 142"/>
                <a:gd name="T3" fmla="*/ 0 h 102"/>
                <a:gd name="T4" fmla="*/ 142 w 142"/>
                <a:gd name="T5" fmla="*/ 0 h 102"/>
                <a:gd name="T6" fmla="*/ 142 w 142"/>
                <a:gd name="T7" fmla="*/ 8 h 102"/>
                <a:gd name="T8" fmla="*/ 142 w 142"/>
                <a:gd name="T9" fmla="*/ 95 h 102"/>
                <a:gd name="T10" fmla="*/ 142 w 142"/>
                <a:gd name="T11" fmla="*/ 102 h 102"/>
                <a:gd name="T12" fmla="*/ 135 w 142"/>
                <a:gd name="T13" fmla="*/ 102 h 102"/>
                <a:gd name="T14" fmla="*/ 7 w 142"/>
                <a:gd name="T15" fmla="*/ 102 h 102"/>
                <a:gd name="T16" fmla="*/ 0 w 142"/>
                <a:gd name="T17" fmla="*/ 102 h 102"/>
                <a:gd name="T18" fmla="*/ 0 w 142"/>
                <a:gd name="T19" fmla="*/ 95 h 102"/>
                <a:gd name="T20" fmla="*/ 0 w 142"/>
                <a:gd name="T21" fmla="*/ 8 h 102"/>
                <a:gd name="T22" fmla="*/ 0 w 142"/>
                <a:gd name="T23" fmla="*/ 0 h 102"/>
                <a:gd name="T24" fmla="*/ 7 w 142"/>
                <a:gd name="T25" fmla="*/ 0 h 102"/>
                <a:gd name="T26" fmla="*/ 7 w 142"/>
                <a:gd name="T27" fmla="*/ 0 h 102"/>
                <a:gd name="T28" fmla="*/ 14 w 142"/>
                <a:gd name="T29" fmla="*/ 79 h 102"/>
                <a:gd name="T30" fmla="*/ 42 w 142"/>
                <a:gd name="T31" fmla="*/ 48 h 102"/>
                <a:gd name="T32" fmla="*/ 14 w 142"/>
                <a:gd name="T33" fmla="*/ 22 h 102"/>
                <a:gd name="T34" fmla="*/ 14 w 142"/>
                <a:gd name="T35" fmla="*/ 79 h 102"/>
                <a:gd name="T36" fmla="*/ 14 w 142"/>
                <a:gd name="T37" fmla="*/ 79 h 102"/>
                <a:gd name="T38" fmla="*/ 97 w 142"/>
                <a:gd name="T39" fmla="*/ 48 h 102"/>
                <a:gd name="T40" fmla="*/ 127 w 142"/>
                <a:gd name="T41" fmla="*/ 79 h 102"/>
                <a:gd name="T42" fmla="*/ 127 w 142"/>
                <a:gd name="T43" fmla="*/ 22 h 102"/>
                <a:gd name="T44" fmla="*/ 97 w 142"/>
                <a:gd name="T45" fmla="*/ 48 h 102"/>
                <a:gd name="T46" fmla="*/ 97 w 142"/>
                <a:gd name="T47" fmla="*/ 48 h 102"/>
                <a:gd name="T48" fmla="*/ 118 w 142"/>
                <a:gd name="T49" fmla="*/ 88 h 102"/>
                <a:gd name="T50" fmla="*/ 87 w 142"/>
                <a:gd name="T51" fmla="*/ 55 h 102"/>
                <a:gd name="T52" fmla="*/ 73 w 142"/>
                <a:gd name="T53" fmla="*/ 67 h 102"/>
                <a:gd name="T54" fmla="*/ 68 w 142"/>
                <a:gd name="T55" fmla="*/ 69 h 102"/>
                <a:gd name="T56" fmla="*/ 66 w 142"/>
                <a:gd name="T57" fmla="*/ 67 h 102"/>
                <a:gd name="T58" fmla="*/ 52 w 142"/>
                <a:gd name="T59" fmla="*/ 55 h 102"/>
                <a:gd name="T60" fmla="*/ 21 w 142"/>
                <a:gd name="T61" fmla="*/ 88 h 102"/>
                <a:gd name="T62" fmla="*/ 118 w 142"/>
                <a:gd name="T63" fmla="*/ 88 h 102"/>
                <a:gd name="T64" fmla="*/ 118 w 142"/>
                <a:gd name="T65" fmla="*/ 88 h 102"/>
                <a:gd name="T66" fmla="*/ 23 w 142"/>
                <a:gd name="T67" fmla="*/ 15 h 102"/>
                <a:gd name="T68" fmla="*/ 68 w 142"/>
                <a:gd name="T69" fmla="*/ 55 h 102"/>
                <a:gd name="T70" fmla="*/ 118 w 142"/>
                <a:gd name="T71" fmla="*/ 15 h 102"/>
                <a:gd name="T72" fmla="*/ 23 w 142"/>
                <a:gd name="T73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102">
                  <a:moveTo>
                    <a:pt x="7" y="0"/>
                  </a:moveTo>
                  <a:lnTo>
                    <a:pt x="135" y="0"/>
                  </a:lnTo>
                  <a:lnTo>
                    <a:pt x="142" y="0"/>
                  </a:lnTo>
                  <a:lnTo>
                    <a:pt x="142" y="8"/>
                  </a:lnTo>
                  <a:lnTo>
                    <a:pt x="142" y="95"/>
                  </a:lnTo>
                  <a:lnTo>
                    <a:pt x="142" y="102"/>
                  </a:lnTo>
                  <a:lnTo>
                    <a:pt x="135" y="102"/>
                  </a:lnTo>
                  <a:lnTo>
                    <a:pt x="7" y="102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4" y="79"/>
                  </a:moveTo>
                  <a:lnTo>
                    <a:pt x="42" y="48"/>
                  </a:lnTo>
                  <a:lnTo>
                    <a:pt x="14" y="22"/>
                  </a:lnTo>
                  <a:lnTo>
                    <a:pt x="14" y="79"/>
                  </a:lnTo>
                  <a:lnTo>
                    <a:pt x="14" y="79"/>
                  </a:lnTo>
                  <a:close/>
                  <a:moveTo>
                    <a:pt x="97" y="48"/>
                  </a:moveTo>
                  <a:lnTo>
                    <a:pt x="127" y="79"/>
                  </a:lnTo>
                  <a:lnTo>
                    <a:pt x="127" y="22"/>
                  </a:lnTo>
                  <a:lnTo>
                    <a:pt x="97" y="48"/>
                  </a:lnTo>
                  <a:lnTo>
                    <a:pt x="97" y="48"/>
                  </a:lnTo>
                  <a:close/>
                  <a:moveTo>
                    <a:pt x="118" y="88"/>
                  </a:moveTo>
                  <a:lnTo>
                    <a:pt x="87" y="55"/>
                  </a:lnTo>
                  <a:lnTo>
                    <a:pt x="73" y="67"/>
                  </a:lnTo>
                  <a:lnTo>
                    <a:pt x="68" y="69"/>
                  </a:lnTo>
                  <a:lnTo>
                    <a:pt x="66" y="67"/>
                  </a:lnTo>
                  <a:lnTo>
                    <a:pt x="52" y="55"/>
                  </a:lnTo>
                  <a:lnTo>
                    <a:pt x="21" y="88"/>
                  </a:lnTo>
                  <a:lnTo>
                    <a:pt x="118" y="88"/>
                  </a:lnTo>
                  <a:lnTo>
                    <a:pt x="118" y="88"/>
                  </a:lnTo>
                  <a:close/>
                  <a:moveTo>
                    <a:pt x="23" y="15"/>
                  </a:moveTo>
                  <a:lnTo>
                    <a:pt x="68" y="55"/>
                  </a:lnTo>
                  <a:lnTo>
                    <a:pt x="118" y="15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4955D23-5C14-42D2-8963-C745A5ED0A1A}"/>
              </a:ext>
            </a:extLst>
          </p:cNvPr>
          <p:cNvGrpSpPr>
            <a:grpSpLocks/>
          </p:cNvGrpSpPr>
          <p:nvPr/>
        </p:nvGrpSpPr>
        <p:grpSpPr bwMode="auto">
          <a:xfrm>
            <a:off x="4827588" y="7681913"/>
            <a:ext cx="820737" cy="820737"/>
            <a:chOff x="4827109" y="7681852"/>
            <a:chExt cx="820842" cy="820842"/>
          </a:xfrm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C9BC6982-ED69-904F-914C-7D5DC93F69CD}"/>
                </a:ext>
              </a:extLst>
            </p:cNvPr>
            <p:cNvSpPr/>
            <p:nvPr/>
          </p:nvSpPr>
          <p:spPr>
            <a:xfrm>
              <a:off x="4827109" y="7681852"/>
              <a:ext cx="820842" cy="820842"/>
            </a:xfrm>
            <a:prstGeom prst="ellipse">
              <a:avLst/>
            </a:pr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65100" dist="25400" dir="5400000" algn="t" rotWithShape="0">
                <a:prstClr val="black">
                  <a:alpha val="7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4829717F-051B-3748-85D8-3BBF7FC8A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7467" y="7924770"/>
              <a:ext cx="500127" cy="347707"/>
            </a:xfrm>
            <a:custGeom>
              <a:avLst/>
              <a:gdLst>
                <a:gd name="T0" fmla="*/ 9 w 73"/>
                <a:gd name="T1" fmla="*/ 15 h 51"/>
                <a:gd name="T2" fmla="*/ 56 w 73"/>
                <a:gd name="T3" fmla="*/ 0 h 51"/>
                <a:gd name="T4" fmla="*/ 56 w 73"/>
                <a:gd name="T5" fmla="*/ 40 h 51"/>
                <a:gd name="T6" fmla="*/ 24 w 73"/>
                <a:gd name="T7" fmla="*/ 31 h 51"/>
                <a:gd name="T8" fmla="*/ 28 w 73"/>
                <a:gd name="T9" fmla="*/ 48 h 51"/>
                <a:gd name="T10" fmla="*/ 18 w 73"/>
                <a:gd name="T11" fmla="*/ 51 h 51"/>
                <a:gd name="T12" fmla="*/ 13 w 73"/>
                <a:gd name="T13" fmla="*/ 28 h 51"/>
                <a:gd name="T14" fmla="*/ 9 w 73"/>
                <a:gd name="T15" fmla="*/ 27 h 51"/>
                <a:gd name="T16" fmla="*/ 9 w 73"/>
                <a:gd name="T17" fmla="*/ 15 h 51"/>
                <a:gd name="T18" fmla="*/ 71 w 73"/>
                <a:gd name="T19" fmla="*/ 31 h 51"/>
                <a:gd name="T20" fmla="*/ 73 w 73"/>
                <a:gd name="T21" fmla="*/ 35 h 51"/>
                <a:gd name="T22" fmla="*/ 68 w 73"/>
                <a:gd name="T23" fmla="*/ 37 h 51"/>
                <a:gd name="T24" fmla="*/ 61 w 73"/>
                <a:gd name="T25" fmla="*/ 35 h 51"/>
                <a:gd name="T26" fmla="*/ 59 w 73"/>
                <a:gd name="T27" fmla="*/ 31 h 51"/>
                <a:gd name="T28" fmla="*/ 63 w 73"/>
                <a:gd name="T29" fmla="*/ 29 h 51"/>
                <a:gd name="T30" fmla="*/ 71 w 73"/>
                <a:gd name="T31" fmla="*/ 31 h 51"/>
                <a:gd name="T32" fmla="*/ 63 w 73"/>
                <a:gd name="T33" fmla="*/ 10 h 51"/>
                <a:gd name="T34" fmla="*/ 59 w 73"/>
                <a:gd name="T35" fmla="*/ 8 h 51"/>
                <a:gd name="T36" fmla="*/ 61 w 73"/>
                <a:gd name="T37" fmla="*/ 4 h 51"/>
                <a:gd name="T38" fmla="*/ 68 w 73"/>
                <a:gd name="T39" fmla="*/ 1 h 51"/>
                <a:gd name="T40" fmla="*/ 73 w 73"/>
                <a:gd name="T41" fmla="*/ 3 h 51"/>
                <a:gd name="T42" fmla="*/ 71 w 73"/>
                <a:gd name="T43" fmla="*/ 8 h 51"/>
                <a:gd name="T44" fmla="*/ 63 w 73"/>
                <a:gd name="T45" fmla="*/ 10 h 51"/>
                <a:gd name="T46" fmla="*/ 63 w 73"/>
                <a:gd name="T47" fmla="*/ 23 h 51"/>
                <a:gd name="T48" fmla="*/ 59 w 73"/>
                <a:gd name="T49" fmla="*/ 19 h 51"/>
                <a:gd name="T50" fmla="*/ 63 w 73"/>
                <a:gd name="T51" fmla="*/ 16 h 51"/>
                <a:gd name="T52" fmla="*/ 70 w 73"/>
                <a:gd name="T53" fmla="*/ 16 h 51"/>
                <a:gd name="T54" fmla="*/ 73 w 73"/>
                <a:gd name="T55" fmla="*/ 19 h 51"/>
                <a:gd name="T56" fmla="*/ 70 w 73"/>
                <a:gd name="T57" fmla="*/ 23 h 51"/>
                <a:gd name="T58" fmla="*/ 63 w 73"/>
                <a:gd name="T59" fmla="*/ 23 h 51"/>
                <a:gd name="T60" fmla="*/ 1 w 73"/>
                <a:gd name="T61" fmla="*/ 14 h 51"/>
                <a:gd name="T62" fmla="*/ 5 w 73"/>
                <a:gd name="T63" fmla="*/ 14 h 51"/>
                <a:gd name="T64" fmla="*/ 6 w 73"/>
                <a:gd name="T65" fmla="*/ 15 h 51"/>
                <a:gd name="T66" fmla="*/ 6 w 73"/>
                <a:gd name="T67" fmla="*/ 27 h 51"/>
                <a:gd name="T68" fmla="*/ 5 w 73"/>
                <a:gd name="T69" fmla="*/ 28 h 51"/>
                <a:gd name="T70" fmla="*/ 1 w 73"/>
                <a:gd name="T71" fmla="*/ 28 h 51"/>
                <a:gd name="T72" fmla="*/ 0 w 73"/>
                <a:gd name="T73" fmla="*/ 27 h 51"/>
                <a:gd name="T74" fmla="*/ 0 w 73"/>
                <a:gd name="T75" fmla="*/ 15 h 51"/>
                <a:gd name="T76" fmla="*/ 1 w 73"/>
                <a:gd name="T77" fmla="*/ 14 h 51"/>
                <a:gd name="T78" fmla="*/ 20 w 73"/>
                <a:gd name="T79" fmla="*/ 33 h 51"/>
                <a:gd name="T80" fmla="*/ 21 w 73"/>
                <a:gd name="T81" fmla="*/ 40 h 51"/>
                <a:gd name="T82" fmla="*/ 23 w 73"/>
                <a:gd name="T83" fmla="*/ 46 h 51"/>
                <a:gd name="T84" fmla="*/ 25 w 73"/>
                <a:gd name="T85" fmla="*/ 47 h 51"/>
                <a:gd name="T86" fmla="*/ 26 w 73"/>
                <a:gd name="T87" fmla="*/ 45 h 51"/>
                <a:gd name="T88" fmla="*/ 24 w 73"/>
                <a:gd name="T89" fmla="*/ 39 h 51"/>
                <a:gd name="T90" fmla="*/ 23 w 73"/>
                <a:gd name="T91" fmla="*/ 33 h 51"/>
                <a:gd name="T92" fmla="*/ 22 w 73"/>
                <a:gd name="T93" fmla="*/ 32 h 51"/>
                <a:gd name="T94" fmla="*/ 20 w 73"/>
                <a:gd name="T95" fmla="*/ 33 h 51"/>
                <a:gd name="T96" fmla="*/ 46 w 73"/>
                <a:gd name="T97" fmla="*/ 7 h 51"/>
                <a:gd name="T98" fmla="*/ 45 w 73"/>
                <a:gd name="T99" fmla="*/ 20 h 51"/>
                <a:gd name="T100" fmla="*/ 46 w 73"/>
                <a:gd name="T101" fmla="*/ 33 h 51"/>
                <a:gd name="T102" fmla="*/ 48 w 73"/>
                <a:gd name="T103" fmla="*/ 34 h 51"/>
                <a:gd name="T104" fmla="*/ 50 w 73"/>
                <a:gd name="T105" fmla="*/ 32 h 51"/>
                <a:gd name="T106" fmla="*/ 48 w 73"/>
                <a:gd name="T107" fmla="*/ 20 h 51"/>
                <a:gd name="T108" fmla="*/ 50 w 73"/>
                <a:gd name="T109" fmla="*/ 8 h 51"/>
                <a:gd name="T110" fmla="*/ 48 w 73"/>
                <a:gd name="T111" fmla="*/ 6 h 51"/>
                <a:gd name="T112" fmla="*/ 46 w 73"/>
                <a:gd name="T113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" h="51">
                  <a:moveTo>
                    <a:pt x="9" y="15"/>
                  </a:moveTo>
                  <a:cubicBezTo>
                    <a:pt x="25" y="10"/>
                    <a:pt x="40" y="5"/>
                    <a:pt x="56" y="0"/>
                  </a:cubicBezTo>
                  <a:cubicBezTo>
                    <a:pt x="52" y="13"/>
                    <a:pt x="52" y="26"/>
                    <a:pt x="56" y="4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7"/>
                    <a:pt x="26" y="42"/>
                    <a:pt x="28" y="48"/>
                  </a:cubicBezTo>
                  <a:cubicBezTo>
                    <a:pt x="25" y="50"/>
                    <a:pt x="22" y="51"/>
                    <a:pt x="18" y="51"/>
                  </a:cubicBezTo>
                  <a:cubicBezTo>
                    <a:pt x="15" y="44"/>
                    <a:pt x="13" y="36"/>
                    <a:pt x="13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3"/>
                    <a:pt x="9" y="19"/>
                    <a:pt x="9" y="15"/>
                  </a:cubicBezTo>
                  <a:close/>
                  <a:moveTo>
                    <a:pt x="71" y="31"/>
                  </a:moveTo>
                  <a:cubicBezTo>
                    <a:pt x="72" y="32"/>
                    <a:pt x="73" y="34"/>
                    <a:pt x="73" y="35"/>
                  </a:cubicBezTo>
                  <a:cubicBezTo>
                    <a:pt x="72" y="37"/>
                    <a:pt x="70" y="38"/>
                    <a:pt x="68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59" y="34"/>
                    <a:pt x="58" y="32"/>
                    <a:pt x="59" y="31"/>
                  </a:cubicBezTo>
                  <a:cubicBezTo>
                    <a:pt x="59" y="29"/>
                    <a:pt x="61" y="28"/>
                    <a:pt x="63" y="29"/>
                  </a:cubicBezTo>
                  <a:cubicBezTo>
                    <a:pt x="71" y="31"/>
                    <a:pt x="71" y="31"/>
                    <a:pt x="71" y="31"/>
                  </a:cubicBezTo>
                  <a:close/>
                  <a:moveTo>
                    <a:pt x="63" y="10"/>
                  </a:moveTo>
                  <a:cubicBezTo>
                    <a:pt x="61" y="11"/>
                    <a:pt x="59" y="10"/>
                    <a:pt x="59" y="8"/>
                  </a:cubicBezTo>
                  <a:cubicBezTo>
                    <a:pt x="58" y="6"/>
                    <a:pt x="59" y="4"/>
                    <a:pt x="61" y="4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0" y="1"/>
                    <a:pt x="72" y="2"/>
                    <a:pt x="73" y="3"/>
                  </a:cubicBezTo>
                  <a:cubicBezTo>
                    <a:pt x="73" y="5"/>
                    <a:pt x="72" y="7"/>
                    <a:pt x="71" y="8"/>
                  </a:cubicBezTo>
                  <a:cubicBezTo>
                    <a:pt x="63" y="10"/>
                    <a:pt x="63" y="10"/>
                    <a:pt x="63" y="10"/>
                  </a:cubicBezTo>
                  <a:close/>
                  <a:moveTo>
                    <a:pt x="63" y="23"/>
                  </a:moveTo>
                  <a:cubicBezTo>
                    <a:pt x="61" y="23"/>
                    <a:pt x="59" y="21"/>
                    <a:pt x="59" y="19"/>
                  </a:cubicBezTo>
                  <a:cubicBezTo>
                    <a:pt x="59" y="17"/>
                    <a:pt x="61" y="16"/>
                    <a:pt x="63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2" y="16"/>
                    <a:pt x="73" y="17"/>
                    <a:pt x="73" y="19"/>
                  </a:cubicBezTo>
                  <a:cubicBezTo>
                    <a:pt x="73" y="21"/>
                    <a:pt x="72" y="23"/>
                    <a:pt x="70" y="23"/>
                  </a:cubicBezTo>
                  <a:cubicBezTo>
                    <a:pt x="63" y="23"/>
                    <a:pt x="63" y="23"/>
                    <a:pt x="63" y="23"/>
                  </a:cubicBezTo>
                  <a:close/>
                  <a:moveTo>
                    <a:pt x="1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5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4"/>
                    <a:pt x="1" y="14"/>
                  </a:cubicBezTo>
                  <a:close/>
                  <a:moveTo>
                    <a:pt x="20" y="33"/>
                  </a:moveTo>
                  <a:cubicBezTo>
                    <a:pt x="21" y="35"/>
                    <a:pt x="21" y="38"/>
                    <a:pt x="21" y="40"/>
                  </a:cubicBezTo>
                  <a:cubicBezTo>
                    <a:pt x="22" y="42"/>
                    <a:pt x="22" y="44"/>
                    <a:pt x="23" y="46"/>
                  </a:cubicBezTo>
                  <a:cubicBezTo>
                    <a:pt x="23" y="46"/>
                    <a:pt x="24" y="47"/>
                    <a:pt x="25" y="47"/>
                  </a:cubicBezTo>
                  <a:cubicBezTo>
                    <a:pt x="26" y="46"/>
                    <a:pt x="26" y="45"/>
                    <a:pt x="26" y="45"/>
                  </a:cubicBezTo>
                  <a:cubicBezTo>
                    <a:pt x="25" y="43"/>
                    <a:pt x="24" y="41"/>
                    <a:pt x="24" y="39"/>
                  </a:cubicBezTo>
                  <a:cubicBezTo>
                    <a:pt x="24" y="37"/>
                    <a:pt x="23" y="35"/>
                    <a:pt x="23" y="33"/>
                  </a:cubicBezTo>
                  <a:cubicBezTo>
                    <a:pt x="23" y="32"/>
                    <a:pt x="23" y="32"/>
                    <a:pt x="22" y="32"/>
                  </a:cubicBezTo>
                  <a:cubicBezTo>
                    <a:pt x="21" y="32"/>
                    <a:pt x="20" y="32"/>
                    <a:pt x="20" y="33"/>
                  </a:cubicBezTo>
                  <a:close/>
                  <a:moveTo>
                    <a:pt x="46" y="7"/>
                  </a:moveTo>
                  <a:cubicBezTo>
                    <a:pt x="45" y="12"/>
                    <a:pt x="45" y="16"/>
                    <a:pt x="45" y="20"/>
                  </a:cubicBezTo>
                  <a:cubicBezTo>
                    <a:pt x="45" y="25"/>
                    <a:pt x="45" y="29"/>
                    <a:pt x="46" y="33"/>
                  </a:cubicBezTo>
                  <a:cubicBezTo>
                    <a:pt x="47" y="34"/>
                    <a:pt x="48" y="35"/>
                    <a:pt x="48" y="34"/>
                  </a:cubicBezTo>
                  <a:cubicBezTo>
                    <a:pt x="49" y="34"/>
                    <a:pt x="50" y="33"/>
                    <a:pt x="50" y="32"/>
                  </a:cubicBezTo>
                  <a:cubicBezTo>
                    <a:pt x="49" y="28"/>
                    <a:pt x="48" y="24"/>
                    <a:pt x="48" y="20"/>
                  </a:cubicBezTo>
                  <a:cubicBezTo>
                    <a:pt x="48" y="16"/>
                    <a:pt x="49" y="12"/>
                    <a:pt x="50" y="8"/>
                  </a:cubicBezTo>
                  <a:cubicBezTo>
                    <a:pt x="50" y="7"/>
                    <a:pt x="49" y="6"/>
                    <a:pt x="48" y="6"/>
                  </a:cubicBezTo>
                  <a:cubicBezTo>
                    <a:pt x="48" y="6"/>
                    <a:pt x="47" y="6"/>
                    <a:pt x="46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AD4B255-A351-49B1-A07E-034EF9692ADC}"/>
              </a:ext>
            </a:extLst>
          </p:cNvPr>
          <p:cNvGrpSpPr>
            <a:grpSpLocks/>
          </p:cNvGrpSpPr>
          <p:nvPr/>
        </p:nvGrpSpPr>
        <p:grpSpPr bwMode="auto">
          <a:xfrm>
            <a:off x="12369800" y="5237163"/>
            <a:ext cx="820738" cy="820737"/>
            <a:chOff x="12351950" y="5150035"/>
            <a:chExt cx="820842" cy="820842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ACC44D9-2C8D-A343-84B5-C281AD5F9FA8}"/>
                </a:ext>
              </a:extLst>
            </p:cNvPr>
            <p:cNvSpPr/>
            <p:nvPr/>
          </p:nvSpPr>
          <p:spPr>
            <a:xfrm>
              <a:off x="12351950" y="5150035"/>
              <a:ext cx="820842" cy="820842"/>
            </a:xfrm>
            <a:prstGeom prst="ellipse">
              <a:avLst/>
            </a:pr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65100" dist="25400" dir="5400000" algn="t" rotWithShape="0">
                <a:prstClr val="black">
                  <a:alpha val="7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6ADBAD28-C384-ED47-8229-9A11116BA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17071" y="5321507"/>
              <a:ext cx="471548" cy="489013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563197-ED9D-410E-9625-ABF1FCA9DAA3}"/>
              </a:ext>
            </a:extLst>
          </p:cNvPr>
          <p:cNvGrpSpPr>
            <a:grpSpLocks/>
          </p:cNvGrpSpPr>
          <p:nvPr/>
        </p:nvGrpSpPr>
        <p:grpSpPr bwMode="auto">
          <a:xfrm>
            <a:off x="16590963" y="6453188"/>
            <a:ext cx="820737" cy="820737"/>
            <a:chOff x="16590502" y="6452413"/>
            <a:chExt cx="820842" cy="820842"/>
          </a:xfrm>
        </p:grpSpPr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F2414CFB-EB7A-D54F-A746-CF9D8F26E633}"/>
                </a:ext>
              </a:extLst>
            </p:cNvPr>
            <p:cNvSpPr/>
            <p:nvPr/>
          </p:nvSpPr>
          <p:spPr>
            <a:xfrm>
              <a:off x="16590502" y="6452413"/>
              <a:ext cx="820842" cy="820842"/>
            </a:xfrm>
            <a:prstGeom prst="ellipse">
              <a:avLst/>
            </a:pr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65100" dist="25400" dir="5400000" algn="t" rotWithShape="0">
                <a:prstClr val="black">
                  <a:alpha val="7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2B9239A3-C1BB-CC48-83D3-9634E8482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41333" y="6668341"/>
              <a:ext cx="519179" cy="481074"/>
            </a:xfrm>
            <a:custGeom>
              <a:avLst/>
              <a:gdLst>
                <a:gd name="T0" fmla="*/ 9 w 68"/>
                <a:gd name="T1" fmla="*/ 0 h 63"/>
                <a:gd name="T2" fmla="*/ 47 w 68"/>
                <a:gd name="T3" fmla="*/ 0 h 63"/>
                <a:gd name="T4" fmla="*/ 53 w 68"/>
                <a:gd name="T5" fmla="*/ 3 h 63"/>
                <a:gd name="T6" fmla="*/ 55 w 68"/>
                <a:gd name="T7" fmla="*/ 8 h 63"/>
                <a:gd name="T8" fmla="*/ 55 w 68"/>
                <a:gd name="T9" fmla="*/ 32 h 63"/>
                <a:gd name="T10" fmla="*/ 53 w 68"/>
                <a:gd name="T11" fmla="*/ 38 h 63"/>
                <a:gd name="T12" fmla="*/ 47 w 68"/>
                <a:gd name="T13" fmla="*/ 40 h 63"/>
                <a:gd name="T14" fmla="*/ 44 w 68"/>
                <a:gd name="T15" fmla="*/ 40 h 63"/>
                <a:gd name="T16" fmla="*/ 43 w 68"/>
                <a:gd name="T17" fmla="*/ 48 h 63"/>
                <a:gd name="T18" fmla="*/ 43 w 68"/>
                <a:gd name="T19" fmla="*/ 55 h 63"/>
                <a:gd name="T20" fmla="*/ 39 w 68"/>
                <a:gd name="T21" fmla="*/ 50 h 63"/>
                <a:gd name="T22" fmla="*/ 32 w 68"/>
                <a:gd name="T23" fmla="*/ 40 h 63"/>
                <a:gd name="T24" fmla="*/ 9 w 68"/>
                <a:gd name="T25" fmla="*/ 40 h 63"/>
                <a:gd name="T26" fmla="*/ 3 w 68"/>
                <a:gd name="T27" fmla="*/ 38 h 63"/>
                <a:gd name="T28" fmla="*/ 0 w 68"/>
                <a:gd name="T29" fmla="*/ 32 h 63"/>
                <a:gd name="T30" fmla="*/ 0 w 68"/>
                <a:gd name="T31" fmla="*/ 8 h 63"/>
                <a:gd name="T32" fmla="*/ 3 w 68"/>
                <a:gd name="T33" fmla="*/ 3 h 63"/>
                <a:gd name="T34" fmla="*/ 9 w 68"/>
                <a:gd name="T35" fmla="*/ 0 h 63"/>
                <a:gd name="T36" fmla="*/ 60 w 68"/>
                <a:gd name="T37" fmla="*/ 13 h 63"/>
                <a:gd name="T38" fmla="*/ 60 w 68"/>
                <a:gd name="T39" fmla="*/ 32 h 63"/>
                <a:gd name="T40" fmla="*/ 56 w 68"/>
                <a:gd name="T41" fmla="*/ 41 h 63"/>
                <a:gd name="T42" fmla="*/ 49 w 68"/>
                <a:gd name="T43" fmla="*/ 45 h 63"/>
                <a:gd name="T44" fmla="*/ 48 w 68"/>
                <a:gd name="T45" fmla="*/ 52 h 63"/>
                <a:gd name="T46" fmla="*/ 62 w 68"/>
                <a:gd name="T47" fmla="*/ 52 h 63"/>
                <a:gd name="T48" fmla="*/ 68 w 68"/>
                <a:gd name="T49" fmla="*/ 45 h 63"/>
                <a:gd name="T50" fmla="*/ 68 w 68"/>
                <a:gd name="T51" fmla="*/ 19 h 63"/>
                <a:gd name="T52" fmla="*/ 62 w 68"/>
                <a:gd name="T53" fmla="*/ 13 h 63"/>
                <a:gd name="T54" fmla="*/ 60 w 68"/>
                <a:gd name="T55" fmla="*/ 13 h 63"/>
                <a:gd name="T56" fmla="*/ 34 w 68"/>
                <a:gd name="T57" fmla="*/ 52 h 63"/>
                <a:gd name="T58" fmla="*/ 30 w 68"/>
                <a:gd name="T59" fmla="*/ 45 h 63"/>
                <a:gd name="T60" fmla="*/ 13 w 68"/>
                <a:gd name="T61" fmla="*/ 45 h 63"/>
                <a:gd name="T62" fmla="*/ 13 w 68"/>
                <a:gd name="T63" fmla="*/ 45 h 63"/>
                <a:gd name="T64" fmla="*/ 20 w 68"/>
                <a:gd name="T65" fmla="*/ 52 h 63"/>
                <a:gd name="T66" fmla="*/ 21 w 68"/>
                <a:gd name="T67" fmla="*/ 52 h 63"/>
                <a:gd name="T68" fmla="*/ 21 w 68"/>
                <a:gd name="T69" fmla="*/ 63 h 63"/>
                <a:gd name="T70" fmla="*/ 28 w 68"/>
                <a:gd name="T71" fmla="*/ 52 h 63"/>
                <a:gd name="T72" fmla="*/ 34 w 68"/>
                <a:gd name="T73" fmla="*/ 52 h 63"/>
                <a:gd name="T74" fmla="*/ 47 w 68"/>
                <a:gd name="T75" fmla="*/ 5 h 63"/>
                <a:gd name="T76" fmla="*/ 9 w 68"/>
                <a:gd name="T77" fmla="*/ 5 h 63"/>
                <a:gd name="T78" fmla="*/ 6 w 68"/>
                <a:gd name="T79" fmla="*/ 6 h 63"/>
                <a:gd name="T80" fmla="*/ 5 w 68"/>
                <a:gd name="T81" fmla="*/ 8 h 63"/>
                <a:gd name="T82" fmla="*/ 5 w 68"/>
                <a:gd name="T83" fmla="*/ 32 h 63"/>
                <a:gd name="T84" fmla="*/ 6 w 68"/>
                <a:gd name="T85" fmla="*/ 34 h 63"/>
                <a:gd name="T86" fmla="*/ 9 w 68"/>
                <a:gd name="T87" fmla="*/ 35 h 63"/>
                <a:gd name="T88" fmla="*/ 33 w 68"/>
                <a:gd name="T89" fmla="*/ 35 h 63"/>
                <a:gd name="T90" fmla="*/ 34 w 68"/>
                <a:gd name="T91" fmla="*/ 35 h 63"/>
                <a:gd name="T92" fmla="*/ 35 w 68"/>
                <a:gd name="T93" fmla="*/ 36 h 63"/>
                <a:gd name="T94" fmla="*/ 39 w 68"/>
                <a:gd name="T95" fmla="*/ 42 h 63"/>
                <a:gd name="T96" fmla="*/ 40 w 68"/>
                <a:gd name="T97" fmla="*/ 37 h 63"/>
                <a:gd name="T98" fmla="*/ 40 w 68"/>
                <a:gd name="T99" fmla="*/ 35 h 63"/>
                <a:gd name="T100" fmla="*/ 42 w 68"/>
                <a:gd name="T101" fmla="*/ 35 h 63"/>
                <a:gd name="T102" fmla="*/ 47 w 68"/>
                <a:gd name="T103" fmla="*/ 35 h 63"/>
                <a:gd name="T104" fmla="*/ 49 w 68"/>
                <a:gd name="T105" fmla="*/ 34 h 63"/>
                <a:gd name="T106" fmla="*/ 50 w 68"/>
                <a:gd name="T107" fmla="*/ 32 h 63"/>
                <a:gd name="T108" fmla="*/ 50 w 68"/>
                <a:gd name="T109" fmla="*/ 8 h 63"/>
                <a:gd name="T110" fmla="*/ 49 w 68"/>
                <a:gd name="T111" fmla="*/ 6 h 63"/>
                <a:gd name="T112" fmla="*/ 47 w 68"/>
                <a:gd name="T113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" h="63">
                  <a:moveTo>
                    <a:pt x="9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54" y="4"/>
                    <a:pt x="55" y="6"/>
                    <a:pt x="55" y="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4"/>
                    <a:pt x="54" y="36"/>
                    <a:pt x="53" y="38"/>
                  </a:cubicBezTo>
                  <a:cubicBezTo>
                    <a:pt x="51" y="39"/>
                    <a:pt x="49" y="40"/>
                    <a:pt x="47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6" y="40"/>
                    <a:pt x="4" y="39"/>
                    <a:pt x="3" y="38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lose/>
                  <a:moveTo>
                    <a:pt x="60" y="13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60" y="35"/>
                    <a:pt x="59" y="39"/>
                    <a:pt x="56" y="41"/>
                  </a:cubicBezTo>
                  <a:cubicBezTo>
                    <a:pt x="54" y="43"/>
                    <a:pt x="51" y="44"/>
                    <a:pt x="49" y="4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5" y="52"/>
                    <a:pt x="68" y="49"/>
                    <a:pt x="68" y="45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6"/>
                    <a:pt x="65" y="13"/>
                    <a:pt x="62" y="13"/>
                  </a:cubicBezTo>
                  <a:cubicBezTo>
                    <a:pt x="60" y="13"/>
                    <a:pt x="60" y="13"/>
                    <a:pt x="60" y="13"/>
                  </a:cubicBezTo>
                  <a:close/>
                  <a:moveTo>
                    <a:pt x="34" y="52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9"/>
                    <a:pt x="16" y="52"/>
                    <a:pt x="20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4" y="52"/>
                    <a:pt x="34" y="52"/>
                    <a:pt x="34" y="52"/>
                  </a:cubicBezTo>
                  <a:close/>
                  <a:moveTo>
                    <a:pt x="47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3"/>
                    <a:pt x="6" y="34"/>
                    <a:pt x="6" y="34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50" y="34"/>
                    <a:pt x="50" y="33"/>
                    <a:pt x="50" y="32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49" y="6"/>
                  </a:cubicBezTo>
                  <a:cubicBezTo>
                    <a:pt x="49" y="5"/>
                    <a:pt x="48" y="5"/>
                    <a:pt x="4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41DE239-093F-4C5B-BB9D-8B342ECF384E}"/>
              </a:ext>
            </a:extLst>
          </p:cNvPr>
          <p:cNvGrpSpPr>
            <a:grpSpLocks/>
          </p:cNvGrpSpPr>
          <p:nvPr/>
        </p:nvGrpSpPr>
        <p:grpSpPr bwMode="auto">
          <a:xfrm>
            <a:off x="21561425" y="5537200"/>
            <a:ext cx="820738" cy="820738"/>
            <a:chOff x="21561475" y="5537183"/>
            <a:chExt cx="820842" cy="820842"/>
          </a:xfrm>
        </p:grpSpPr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4C3D9434-EF15-FE48-AA8E-A2F4CC780CD5}"/>
                </a:ext>
              </a:extLst>
            </p:cNvPr>
            <p:cNvSpPr/>
            <p:nvPr/>
          </p:nvSpPr>
          <p:spPr>
            <a:xfrm>
              <a:off x="21561475" y="5537183"/>
              <a:ext cx="820842" cy="820842"/>
            </a:xfrm>
            <a:prstGeom prst="ellipse">
              <a:avLst/>
            </a:prstGeom>
            <a:gradFill>
              <a:gsLst>
                <a:gs pos="0">
                  <a:schemeClr val="tx2">
                    <a:lumMod val="1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65100" dist="25400" dir="5400000" algn="t" rotWithShape="0">
                <a:prstClr val="black">
                  <a:alpha val="7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eaLnBrk="1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633ED405-F76A-1342-BF6E-696F2927D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4868" y="5784864"/>
              <a:ext cx="384224" cy="412802"/>
            </a:xfrm>
            <a:custGeom>
              <a:avLst/>
              <a:gdLst>
                <a:gd name="T0" fmla="*/ 19 w 60"/>
                <a:gd name="T1" fmla="*/ 7 h 64"/>
                <a:gd name="T2" fmla="*/ 30 w 60"/>
                <a:gd name="T3" fmla="*/ 28 h 64"/>
                <a:gd name="T4" fmla="*/ 39 w 60"/>
                <a:gd name="T5" fmla="*/ 20 h 64"/>
                <a:gd name="T6" fmla="*/ 30 w 60"/>
                <a:gd name="T7" fmla="*/ 7 h 64"/>
                <a:gd name="T8" fmla="*/ 49 w 60"/>
                <a:gd name="T9" fmla="*/ 7 h 64"/>
                <a:gd name="T10" fmla="*/ 51 w 60"/>
                <a:gd name="T11" fmla="*/ 19 h 64"/>
                <a:gd name="T12" fmla="*/ 43 w 60"/>
                <a:gd name="T13" fmla="*/ 21 h 64"/>
                <a:gd name="T14" fmla="*/ 47 w 60"/>
                <a:gd name="T15" fmla="*/ 10 h 64"/>
                <a:gd name="T16" fmla="*/ 36 w 60"/>
                <a:gd name="T17" fmla="*/ 32 h 64"/>
                <a:gd name="T18" fmla="*/ 35 w 60"/>
                <a:gd name="T19" fmla="*/ 36 h 64"/>
                <a:gd name="T20" fmla="*/ 44 w 60"/>
                <a:gd name="T21" fmla="*/ 44 h 64"/>
                <a:gd name="T22" fmla="*/ 47 w 60"/>
                <a:gd name="T23" fmla="*/ 48 h 64"/>
                <a:gd name="T24" fmla="*/ 14 w 60"/>
                <a:gd name="T25" fmla="*/ 64 h 64"/>
                <a:gd name="T26" fmla="*/ 16 w 60"/>
                <a:gd name="T27" fmla="*/ 48 h 64"/>
                <a:gd name="T28" fmla="*/ 23 w 60"/>
                <a:gd name="T29" fmla="*/ 44 h 64"/>
                <a:gd name="T30" fmla="*/ 25 w 60"/>
                <a:gd name="T31" fmla="*/ 36 h 64"/>
                <a:gd name="T32" fmla="*/ 21 w 60"/>
                <a:gd name="T33" fmla="*/ 29 h 64"/>
                <a:gd name="T34" fmla="*/ 17 w 60"/>
                <a:gd name="T35" fmla="*/ 30 h 64"/>
                <a:gd name="T36" fmla="*/ 7 w 60"/>
                <a:gd name="T37" fmla="*/ 21 h 64"/>
                <a:gd name="T38" fmla="*/ 2 w 60"/>
                <a:gd name="T39" fmla="*/ 3 h 64"/>
                <a:gd name="T40" fmla="*/ 13 w 60"/>
                <a:gd name="T41" fmla="*/ 3 h 64"/>
                <a:gd name="T42" fmla="*/ 48 w 60"/>
                <a:gd name="T43" fmla="*/ 0 h 64"/>
                <a:gd name="T44" fmla="*/ 59 w 60"/>
                <a:gd name="T45" fmla="*/ 3 h 64"/>
                <a:gd name="T46" fmla="*/ 54 w 60"/>
                <a:gd name="T47" fmla="*/ 21 h 64"/>
                <a:gd name="T48" fmla="*/ 44 w 60"/>
                <a:gd name="T49" fmla="*/ 30 h 64"/>
                <a:gd name="T50" fmla="*/ 39 w 60"/>
                <a:gd name="T51" fmla="*/ 29 h 64"/>
                <a:gd name="T52" fmla="*/ 12 w 60"/>
                <a:gd name="T53" fmla="*/ 7 h 64"/>
                <a:gd name="T54" fmla="*/ 9 w 60"/>
                <a:gd name="T55" fmla="*/ 19 h 64"/>
                <a:gd name="T56" fmla="*/ 17 w 60"/>
                <a:gd name="T57" fmla="*/ 21 h 64"/>
                <a:gd name="T58" fmla="*/ 14 w 60"/>
                <a:gd name="T59" fmla="*/ 10 h 64"/>
                <a:gd name="T60" fmla="*/ 19 w 60"/>
                <a:gd name="T61" fmla="*/ 60 h 64"/>
                <a:gd name="T62" fmla="*/ 42 w 60"/>
                <a:gd name="T63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4">
                  <a:moveTo>
                    <a:pt x="30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20" y="11"/>
                    <a:pt x="20" y="16"/>
                    <a:pt x="22" y="20"/>
                  </a:cubicBezTo>
                  <a:cubicBezTo>
                    <a:pt x="23" y="25"/>
                    <a:pt x="26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5" y="28"/>
                    <a:pt x="37" y="25"/>
                    <a:pt x="39" y="20"/>
                  </a:cubicBezTo>
                  <a:cubicBezTo>
                    <a:pt x="40" y="16"/>
                    <a:pt x="41" y="11"/>
                    <a:pt x="41" y="7"/>
                  </a:cubicBezTo>
                  <a:cubicBezTo>
                    <a:pt x="30" y="7"/>
                    <a:pt x="30" y="7"/>
                    <a:pt x="30" y="7"/>
                  </a:cubicBezTo>
                  <a:close/>
                  <a:moveTo>
                    <a:pt x="47" y="10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12"/>
                    <a:pt x="54" y="16"/>
                    <a:pt x="51" y="19"/>
                  </a:cubicBezTo>
                  <a:cubicBezTo>
                    <a:pt x="49" y="21"/>
                    <a:pt x="46" y="23"/>
                    <a:pt x="42" y="24"/>
                  </a:cubicBezTo>
                  <a:cubicBezTo>
                    <a:pt x="43" y="23"/>
                    <a:pt x="43" y="22"/>
                    <a:pt x="43" y="21"/>
                  </a:cubicBezTo>
                  <a:cubicBezTo>
                    <a:pt x="45" y="17"/>
                    <a:pt x="45" y="13"/>
                    <a:pt x="45" y="9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39" y="29"/>
                  </a:moveTo>
                  <a:cubicBezTo>
                    <a:pt x="38" y="30"/>
                    <a:pt x="37" y="31"/>
                    <a:pt x="36" y="3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9"/>
                    <a:pt x="36" y="41"/>
                    <a:pt x="37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5" y="41"/>
                    <a:pt x="25" y="39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3" y="31"/>
                    <a:pt x="22" y="30"/>
                    <a:pt x="21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3" y="26"/>
                    <a:pt x="10" y="24"/>
                    <a:pt x="7" y="21"/>
                  </a:cubicBezTo>
                  <a:cubicBezTo>
                    <a:pt x="3" y="18"/>
                    <a:pt x="1" y="12"/>
                    <a:pt x="0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12"/>
                    <a:pt x="57" y="18"/>
                    <a:pt x="54" y="21"/>
                  </a:cubicBezTo>
                  <a:cubicBezTo>
                    <a:pt x="51" y="24"/>
                    <a:pt x="47" y="26"/>
                    <a:pt x="43" y="27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9"/>
                    <a:pt x="39" y="29"/>
                    <a:pt x="39" y="29"/>
                  </a:cubicBezTo>
                  <a:close/>
                  <a:moveTo>
                    <a:pt x="14" y="1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12"/>
                    <a:pt x="7" y="16"/>
                    <a:pt x="9" y="19"/>
                  </a:cubicBezTo>
                  <a:cubicBezTo>
                    <a:pt x="12" y="21"/>
                    <a:pt x="15" y="23"/>
                    <a:pt x="18" y="24"/>
                  </a:cubicBezTo>
                  <a:cubicBezTo>
                    <a:pt x="18" y="23"/>
                    <a:pt x="17" y="22"/>
                    <a:pt x="17" y="21"/>
                  </a:cubicBezTo>
                  <a:cubicBezTo>
                    <a:pt x="16" y="17"/>
                    <a:pt x="15" y="13"/>
                    <a:pt x="15" y="9"/>
                  </a:cubicBezTo>
                  <a:cubicBezTo>
                    <a:pt x="14" y="10"/>
                    <a:pt x="14" y="10"/>
                    <a:pt x="14" y="10"/>
                  </a:cubicBezTo>
                  <a:close/>
                  <a:moveTo>
                    <a:pt x="19" y="51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1"/>
                    <a:pt x="42" y="51"/>
                    <a:pt x="42" y="51"/>
                  </a:cubicBezTo>
                  <a:lnTo>
                    <a:pt x="19" y="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2" grpId="0"/>
      <p:bldP spid="83" grpId="0"/>
      <p:bldP spid="84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7D40314-E9A7-5945-9E6F-0A01B5E904A4}"/>
              </a:ext>
            </a:extLst>
          </p:cNvPr>
          <p:cNvSpPr/>
          <p:nvPr/>
        </p:nvSpPr>
        <p:spPr>
          <a:xfrm rot="11933505">
            <a:off x="23574375" y="7642225"/>
            <a:ext cx="280988" cy="282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直接连接符 16">
            <a:extLst>
              <a:ext uri="{FF2B5EF4-FFF2-40B4-BE49-F238E27FC236}">
                <a16:creationId xmlns:a16="http://schemas.microsoft.com/office/drawing/2014/main" id="{A58E5A2E-FCE9-E44C-BCEF-AD6E8898D3A6}"/>
              </a:ext>
            </a:extLst>
          </p:cNvPr>
          <p:cNvSpPr/>
          <p:nvPr/>
        </p:nvSpPr>
        <p:spPr>
          <a:xfrm rot="11933505" flipH="1">
            <a:off x="22871113" y="9313863"/>
            <a:ext cx="1925637" cy="27924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直接连接符 18">
            <a:extLst>
              <a:ext uri="{FF2B5EF4-FFF2-40B4-BE49-F238E27FC236}">
                <a16:creationId xmlns:a16="http://schemas.microsoft.com/office/drawing/2014/main" id="{C85E4B7D-A2BA-8C44-BF75-174BDA89EC19}"/>
              </a:ext>
            </a:extLst>
          </p:cNvPr>
          <p:cNvSpPr/>
          <p:nvPr/>
        </p:nvSpPr>
        <p:spPr>
          <a:xfrm rot="11933505" flipH="1" flipV="1">
            <a:off x="23526750" y="8158163"/>
            <a:ext cx="1927225" cy="12700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3CF1EC7B-DEB6-BE43-923D-71671A7BE61D}"/>
              </a:ext>
            </a:extLst>
          </p:cNvPr>
          <p:cNvSpPr/>
          <p:nvPr/>
        </p:nvSpPr>
        <p:spPr>
          <a:xfrm rot="11933505">
            <a:off x="22288500" y="11596688"/>
            <a:ext cx="214313" cy="212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C822803-99EF-4603-9B6A-F6149CA47DEE}"/>
              </a:ext>
            </a:extLst>
          </p:cNvPr>
          <p:cNvGrpSpPr>
            <a:grpSpLocks/>
          </p:cNvGrpSpPr>
          <p:nvPr/>
        </p:nvGrpSpPr>
        <p:grpSpPr bwMode="auto">
          <a:xfrm rot="-9666495">
            <a:off x="23812500" y="13363575"/>
            <a:ext cx="212725" cy="212725"/>
            <a:chOff x="0" y="0"/>
            <a:chExt cx="385664" cy="385664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6116E6E7-51B2-8045-ADD6-FF7A41BA23B0}"/>
                </a:ext>
              </a:extLst>
            </p:cNvPr>
            <p:cNvSpPr/>
            <p:nvPr/>
          </p:nvSpPr>
          <p:spPr>
            <a:xfrm>
              <a:off x="71951" y="71952"/>
              <a:ext cx="241760" cy="24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533DCB79-AA35-914D-8813-D9788C592496}"/>
                </a:ext>
              </a:extLst>
            </p:cNvPr>
            <p:cNvSpPr/>
            <p:nvPr/>
          </p:nvSpPr>
          <p:spPr>
            <a:xfrm>
              <a:off x="0" y="0"/>
              <a:ext cx="385664" cy="38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C2715D06-02B0-364D-B9C7-3FC78A655EDC}"/>
              </a:ext>
            </a:extLst>
          </p:cNvPr>
          <p:cNvSpPr/>
          <p:nvPr/>
        </p:nvSpPr>
        <p:spPr>
          <a:xfrm rot="11933505">
            <a:off x="23383875" y="12876213"/>
            <a:ext cx="119063" cy="11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648C2116-2B48-0F4B-823D-365E363D2D20}"/>
              </a:ext>
            </a:extLst>
          </p:cNvPr>
          <p:cNvSpPr/>
          <p:nvPr/>
        </p:nvSpPr>
        <p:spPr>
          <a:xfrm rot="11933505">
            <a:off x="21337588" y="8851900"/>
            <a:ext cx="119062" cy="119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FE3A5E90-7132-224A-81A9-962A94561816}"/>
              </a:ext>
            </a:extLst>
          </p:cNvPr>
          <p:cNvSpPr/>
          <p:nvPr/>
        </p:nvSpPr>
        <p:spPr>
          <a:xfrm rot="11933505">
            <a:off x="22847300" y="8863013"/>
            <a:ext cx="119063" cy="11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8A88B221-8A0A-C54B-A5FF-484B0C71ED99}"/>
              </a:ext>
            </a:extLst>
          </p:cNvPr>
          <p:cNvSpPr/>
          <p:nvPr/>
        </p:nvSpPr>
        <p:spPr>
          <a:xfrm rot="11933505">
            <a:off x="21866225" y="7851775"/>
            <a:ext cx="133350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B87984D6-B2B8-4C48-BF04-C99F6B5C921B}"/>
              </a:ext>
            </a:extLst>
          </p:cNvPr>
          <p:cNvSpPr/>
          <p:nvPr/>
        </p:nvSpPr>
        <p:spPr>
          <a:xfrm rot="11933505">
            <a:off x="20158075" y="10153650"/>
            <a:ext cx="133350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8E22F374-A319-FD41-92E5-9212E046598A}"/>
              </a:ext>
            </a:extLst>
          </p:cNvPr>
          <p:cNvSpPr/>
          <p:nvPr/>
        </p:nvSpPr>
        <p:spPr>
          <a:xfrm rot="11933505">
            <a:off x="20023138" y="8791575"/>
            <a:ext cx="133350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" name="直接连接符 31">
            <a:extLst>
              <a:ext uri="{FF2B5EF4-FFF2-40B4-BE49-F238E27FC236}">
                <a16:creationId xmlns:a16="http://schemas.microsoft.com/office/drawing/2014/main" id="{D44252AD-36EE-BA4F-B6A7-4ABB545D37AE}"/>
              </a:ext>
            </a:extLst>
          </p:cNvPr>
          <p:cNvSpPr/>
          <p:nvPr/>
        </p:nvSpPr>
        <p:spPr>
          <a:xfrm rot="11933505" flipH="1">
            <a:off x="21958300" y="7488238"/>
            <a:ext cx="1719263" cy="7239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3" name="直接连接符 32">
            <a:extLst>
              <a:ext uri="{FF2B5EF4-FFF2-40B4-BE49-F238E27FC236}">
                <a16:creationId xmlns:a16="http://schemas.microsoft.com/office/drawing/2014/main" id="{2E0F1C30-7DC2-1941-BB24-9B913369839F}"/>
              </a:ext>
            </a:extLst>
          </p:cNvPr>
          <p:cNvSpPr/>
          <p:nvPr/>
        </p:nvSpPr>
        <p:spPr>
          <a:xfrm rot="11933505" flipH="1">
            <a:off x="23110825" y="7775575"/>
            <a:ext cx="361950" cy="12144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4" name="直接连接符 33">
            <a:extLst>
              <a:ext uri="{FF2B5EF4-FFF2-40B4-BE49-F238E27FC236}">
                <a16:creationId xmlns:a16="http://schemas.microsoft.com/office/drawing/2014/main" id="{8E247A36-EABB-254D-9939-8DC217945679}"/>
              </a:ext>
            </a:extLst>
          </p:cNvPr>
          <p:cNvSpPr/>
          <p:nvPr/>
        </p:nvSpPr>
        <p:spPr>
          <a:xfrm rot="11933505" flipH="1">
            <a:off x="20754975" y="7251700"/>
            <a:ext cx="2509838" cy="34194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5" name="直接连接符 34">
            <a:extLst>
              <a:ext uri="{FF2B5EF4-FFF2-40B4-BE49-F238E27FC236}">
                <a16:creationId xmlns:a16="http://schemas.microsoft.com/office/drawing/2014/main" id="{08FE17E0-4EB6-3142-8630-A69D090553DF}"/>
              </a:ext>
            </a:extLst>
          </p:cNvPr>
          <p:cNvSpPr/>
          <p:nvPr/>
        </p:nvSpPr>
        <p:spPr>
          <a:xfrm rot="11933505" flipH="1">
            <a:off x="21631275" y="7480300"/>
            <a:ext cx="1757363" cy="17589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6" name="直接连接符 35">
            <a:extLst>
              <a:ext uri="{FF2B5EF4-FFF2-40B4-BE49-F238E27FC236}">
                <a16:creationId xmlns:a16="http://schemas.microsoft.com/office/drawing/2014/main" id="{F72FF08A-96F1-8349-ACDD-514E84F86696}"/>
              </a:ext>
            </a:extLst>
          </p:cNvPr>
          <p:cNvSpPr/>
          <p:nvPr/>
        </p:nvSpPr>
        <p:spPr>
          <a:xfrm rot="11933505" flipH="1">
            <a:off x="20302538" y="7186613"/>
            <a:ext cx="3165475" cy="22653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7" name="直接连接符 36">
            <a:extLst>
              <a:ext uri="{FF2B5EF4-FFF2-40B4-BE49-F238E27FC236}">
                <a16:creationId xmlns:a16="http://schemas.microsoft.com/office/drawing/2014/main" id="{5CFC19F6-25C0-B346-B505-5A937695BD0E}"/>
              </a:ext>
            </a:extLst>
          </p:cNvPr>
          <p:cNvSpPr/>
          <p:nvPr/>
        </p:nvSpPr>
        <p:spPr>
          <a:xfrm rot="11933505">
            <a:off x="23256875" y="7896225"/>
            <a:ext cx="931863" cy="28797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F8C820F7-8BE8-2D46-8D54-7C8DE9FB5799}"/>
              </a:ext>
            </a:extLst>
          </p:cNvPr>
          <p:cNvSpPr/>
          <p:nvPr/>
        </p:nvSpPr>
        <p:spPr>
          <a:xfrm rot="11933505">
            <a:off x="23618825" y="10742613"/>
            <a:ext cx="133350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9" name="直接连接符 38">
            <a:extLst>
              <a:ext uri="{FF2B5EF4-FFF2-40B4-BE49-F238E27FC236}">
                <a16:creationId xmlns:a16="http://schemas.microsoft.com/office/drawing/2014/main" id="{8D035B49-26DA-6F41-88D1-371F60DC12A6}"/>
              </a:ext>
            </a:extLst>
          </p:cNvPr>
          <p:cNvSpPr/>
          <p:nvPr/>
        </p:nvSpPr>
        <p:spPr>
          <a:xfrm rot="11933505" flipV="1">
            <a:off x="23704550" y="7546975"/>
            <a:ext cx="1109663" cy="4381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0" name="直接连接符 39">
            <a:extLst>
              <a:ext uri="{FF2B5EF4-FFF2-40B4-BE49-F238E27FC236}">
                <a16:creationId xmlns:a16="http://schemas.microsoft.com/office/drawing/2014/main" id="{2CE12104-BB80-F349-A2E9-C091483D5994}"/>
              </a:ext>
            </a:extLst>
          </p:cNvPr>
          <p:cNvSpPr/>
          <p:nvPr/>
        </p:nvSpPr>
        <p:spPr>
          <a:xfrm rot="11933505">
            <a:off x="23034625" y="7623175"/>
            <a:ext cx="0" cy="41417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BE44E208-18FD-8143-AE28-C400820584B7}"/>
              </a:ext>
            </a:extLst>
          </p:cNvPr>
          <p:cNvSpPr/>
          <p:nvPr/>
        </p:nvSpPr>
        <p:spPr>
          <a:xfrm rot="11933505">
            <a:off x="24407813" y="8682038"/>
            <a:ext cx="179387" cy="17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F65F0DA7-9A88-5049-8D34-91173BFB1092}"/>
              </a:ext>
            </a:extLst>
          </p:cNvPr>
          <p:cNvSpPr/>
          <p:nvPr/>
        </p:nvSpPr>
        <p:spPr>
          <a:xfrm rot="11933505">
            <a:off x="24237950" y="8474075"/>
            <a:ext cx="212725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3515A30D-1728-5147-A4F7-7F82AEA726A2}"/>
              </a:ext>
            </a:extLst>
          </p:cNvPr>
          <p:cNvSpPr/>
          <p:nvPr/>
        </p:nvSpPr>
        <p:spPr>
          <a:xfrm rot="11933505">
            <a:off x="21464588" y="6602413"/>
            <a:ext cx="119062" cy="11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4" name="直接连接符 43">
            <a:extLst>
              <a:ext uri="{FF2B5EF4-FFF2-40B4-BE49-F238E27FC236}">
                <a16:creationId xmlns:a16="http://schemas.microsoft.com/office/drawing/2014/main" id="{7337C331-065A-F149-BC95-E7DFE8A7BC43}"/>
              </a:ext>
            </a:extLst>
          </p:cNvPr>
          <p:cNvSpPr/>
          <p:nvPr/>
        </p:nvSpPr>
        <p:spPr>
          <a:xfrm rot="11933505">
            <a:off x="21324888" y="6799263"/>
            <a:ext cx="817562" cy="10588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5" name="直接连接符 44">
            <a:extLst>
              <a:ext uri="{FF2B5EF4-FFF2-40B4-BE49-F238E27FC236}">
                <a16:creationId xmlns:a16="http://schemas.microsoft.com/office/drawing/2014/main" id="{D805E359-ADB2-B443-80DE-04952887CC0B}"/>
              </a:ext>
            </a:extLst>
          </p:cNvPr>
          <p:cNvSpPr/>
          <p:nvPr/>
        </p:nvSpPr>
        <p:spPr>
          <a:xfrm rot="11933505" flipV="1">
            <a:off x="20470813" y="6494463"/>
            <a:ext cx="628650" cy="25558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" name="直接连接符 46">
            <a:extLst>
              <a:ext uri="{FF2B5EF4-FFF2-40B4-BE49-F238E27FC236}">
                <a16:creationId xmlns:a16="http://schemas.microsoft.com/office/drawing/2014/main" id="{73948965-5F06-9842-9FD0-DB1A4DE87981}"/>
              </a:ext>
            </a:extLst>
          </p:cNvPr>
          <p:cNvSpPr/>
          <p:nvPr/>
        </p:nvSpPr>
        <p:spPr>
          <a:xfrm rot="11933505">
            <a:off x="22088475" y="11972925"/>
            <a:ext cx="2022475" cy="11128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8" name="直接连接符 47">
            <a:extLst>
              <a:ext uri="{FF2B5EF4-FFF2-40B4-BE49-F238E27FC236}">
                <a16:creationId xmlns:a16="http://schemas.microsoft.com/office/drawing/2014/main" id="{A50F816A-1ECA-4A4A-936F-D58B1BAA1E2A}"/>
              </a:ext>
            </a:extLst>
          </p:cNvPr>
          <p:cNvSpPr/>
          <p:nvPr/>
        </p:nvSpPr>
        <p:spPr>
          <a:xfrm rot="11933505" flipH="1">
            <a:off x="24006175" y="9594850"/>
            <a:ext cx="611188" cy="34972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36E31380-6CE6-F24F-8F8C-3987F5EA7238}"/>
              </a:ext>
            </a:extLst>
          </p:cNvPr>
          <p:cNvSpPr/>
          <p:nvPr/>
        </p:nvSpPr>
        <p:spPr>
          <a:xfrm rot="11933505">
            <a:off x="23509288" y="13000038"/>
            <a:ext cx="179387" cy="17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C5B6206F-19D4-8445-89FE-E18E24B32316}"/>
              </a:ext>
            </a:extLst>
          </p:cNvPr>
          <p:cNvSpPr/>
          <p:nvPr/>
        </p:nvSpPr>
        <p:spPr>
          <a:xfrm rot="11933505">
            <a:off x="23587075" y="7097713"/>
            <a:ext cx="52388" cy="52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C04583A-F777-7549-AA14-62623543BA41}"/>
              </a:ext>
            </a:extLst>
          </p:cNvPr>
          <p:cNvSpPr/>
          <p:nvPr/>
        </p:nvSpPr>
        <p:spPr>
          <a:xfrm rot="11933505">
            <a:off x="22983825" y="6861175"/>
            <a:ext cx="52388" cy="53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2" name="直接连接符 51">
            <a:extLst>
              <a:ext uri="{FF2B5EF4-FFF2-40B4-BE49-F238E27FC236}">
                <a16:creationId xmlns:a16="http://schemas.microsoft.com/office/drawing/2014/main" id="{29F1637A-01AF-2A44-A77B-A994A10DB697}"/>
              </a:ext>
            </a:extLst>
          </p:cNvPr>
          <p:cNvSpPr/>
          <p:nvPr/>
        </p:nvSpPr>
        <p:spPr>
          <a:xfrm rot="11933505">
            <a:off x="23534688" y="7183438"/>
            <a:ext cx="276225" cy="4413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3" name="直接连接符 52">
            <a:extLst>
              <a:ext uri="{FF2B5EF4-FFF2-40B4-BE49-F238E27FC236}">
                <a16:creationId xmlns:a16="http://schemas.microsoft.com/office/drawing/2014/main" id="{B1FDC35A-8F6B-F649-AA96-BA1FA5679019}"/>
              </a:ext>
            </a:extLst>
          </p:cNvPr>
          <p:cNvSpPr/>
          <p:nvPr/>
        </p:nvSpPr>
        <p:spPr>
          <a:xfrm rot="11933505">
            <a:off x="22882225" y="6999288"/>
            <a:ext cx="901700" cy="5619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1122D669-77E7-A547-A9AD-8D7CD8281188}"/>
              </a:ext>
            </a:extLst>
          </p:cNvPr>
          <p:cNvSpPr/>
          <p:nvPr/>
        </p:nvSpPr>
        <p:spPr>
          <a:xfrm rot="11933505">
            <a:off x="22502813" y="10947400"/>
            <a:ext cx="152400" cy="157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9BA7C5D5-4CAD-6644-A9E0-29F5004027F9}"/>
              </a:ext>
            </a:extLst>
          </p:cNvPr>
          <p:cNvSpPr/>
          <p:nvPr/>
        </p:nvSpPr>
        <p:spPr>
          <a:xfrm rot="11933505">
            <a:off x="22598063" y="10726738"/>
            <a:ext cx="115887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DC90BC44-C837-9E40-B7AF-F410A3187A44}"/>
              </a:ext>
            </a:extLst>
          </p:cNvPr>
          <p:cNvSpPr/>
          <p:nvPr/>
        </p:nvSpPr>
        <p:spPr>
          <a:xfrm rot="11933505">
            <a:off x="22647275" y="10517188"/>
            <a:ext cx="150813" cy="15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46A3BC8B-B441-BA4F-B9A2-F5F3D223381F}"/>
              </a:ext>
            </a:extLst>
          </p:cNvPr>
          <p:cNvSpPr/>
          <p:nvPr/>
        </p:nvSpPr>
        <p:spPr>
          <a:xfrm rot="11933505">
            <a:off x="22748875" y="10298113"/>
            <a:ext cx="114300" cy="114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F7F99394-D0A7-3347-8755-8BF09AF4074C}"/>
              </a:ext>
            </a:extLst>
          </p:cNvPr>
          <p:cNvSpPr/>
          <p:nvPr/>
        </p:nvSpPr>
        <p:spPr>
          <a:xfrm rot="3445694">
            <a:off x="23730744" y="13296106"/>
            <a:ext cx="344488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43C72CA-D8E7-4F99-84C0-4018AAA677A3}"/>
              </a:ext>
            </a:extLst>
          </p:cNvPr>
          <p:cNvGrpSpPr>
            <a:grpSpLocks/>
          </p:cNvGrpSpPr>
          <p:nvPr/>
        </p:nvGrpSpPr>
        <p:grpSpPr bwMode="auto">
          <a:xfrm rot="3445694">
            <a:off x="23583900" y="9526588"/>
            <a:ext cx="344487" cy="344488"/>
            <a:chOff x="0" y="0"/>
            <a:chExt cx="385664" cy="385664"/>
          </a:xfrm>
        </p:grpSpPr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283B918A-88FB-B345-8454-95AF3D983F5D}"/>
                </a:ext>
              </a:extLst>
            </p:cNvPr>
            <p:cNvSpPr/>
            <p:nvPr/>
          </p:nvSpPr>
          <p:spPr>
            <a:xfrm>
              <a:off x="72867" y="72868"/>
              <a:ext cx="239930" cy="23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5B6CB2F7-5D30-6148-894B-8957730FA318}"/>
                </a:ext>
              </a:extLst>
            </p:cNvPr>
            <p:cNvSpPr/>
            <p:nvPr/>
          </p:nvSpPr>
          <p:spPr>
            <a:xfrm>
              <a:off x="0" y="0"/>
              <a:ext cx="385664" cy="38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4E6D4B78-FDC6-7546-B896-5FD5171665AB}"/>
              </a:ext>
            </a:extLst>
          </p:cNvPr>
          <p:cNvSpPr/>
          <p:nvPr/>
        </p:nvSpPr>
        <p:spPr>
          <a:xfrm rot="3445694">
            <a:off x="23722806" y="10757694"/>
            <a:ext cx="19367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5" name="直接连接符 64">
            <a:extLst>
              <a:ext uri="{FF2B5EF4-FFF2-40B4-BE49-F238E27FC236}">
                <a16:creationId xmlns:a16="http://schemas.microsoft.com/office/drawing/2014/main" id="{AFAC3A05-70D4-7242-8353-A0D240C34745}"/>
              </a:ext>
            </a:extLst>
          </p:cNvPr>
          <p:cNvSpPr/>
          <p:nvPr/>
        </p:nvSpPr>
        <p:spPr>
          <a:xfrm rot="3445694">
            <a:off x="23748206" y="11216482"/>
            <a:ext cx="1400175" cy="21732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6" name="直接连接符 65">
            <a:extLst>
              <a:ext uri="{FF2B5EF4-FFF2-40B4-BE49-F238E27FC236}">
                <a16:creationId xmlns:a16="http://schemas.microsoft.com/office/drawing/2014/main" id="{D1663F89-1D96-0E41-AA8F-58C856D3ECAE}"/>
              </a:ext>
            </a:extLst>
          </p:cNvPr>
          <p:cNvSpPr/>
          <p:nvPr/>
        </p:nvSpPr>
        <p:spPr>
          <a:xfrm rot="3445694">
            <a:off x="24602282" y="9944894"/>
            <a:ext cx="1179512" cy="40259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C66EC3E9-E581-1E4A-A5BA-2AD32AA1A387}"/>
              </a:ext>
            </a:extLst>
          </p:cNvPr>
          <p:cNvSpPr/>
          <p:nvPr/>
        </p:nvSpPr>
        <p:spPr>
          <a:xfrm rot="3445694">
            <a:off x="23633906" y="10357644"/>
            <a:ext cx="290513" cy="28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942B9531-D048-F44C-A617-E78676ABD96A}"/>
              </a:ext>
            </a:extLst>
          </p:cNvPr>
          <p:cNvSpPr/>
          <p:nvPr/>
        </p:nvSpPr>
        <p:spPr>
          <a:xfrm rot="16433505">
            <a:off x="22608381" y="8687594"/>
            <a:ext cx="53975" cy="52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8C61C81C-89EC-6B43-AF8C-E7C4ED02CC0F}"/>
              </a:ext>
            </a:extLst>
          </p:cNvPr>
          <p:cNvSpPr/>
          <p:nvPr/>
        </p:nvSpPr>
        <p:spPr>
          <a:xfrm rot="16433505">
            <a:off x="23556913" y="7672388"/>
            <a:ext cx="280987" cy="280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45638C86-AEAB-A745-BA6E-4ADD1AD3F94E}"/>
              </a:ext>
            </a:extLst>
          </p:cNvPr>
          <p:cNvSpPr/>
          <p:nvPr/>
        </p:nvSpPr>
        <p:spPr>
          <a:xfrm rot="16433505">
            <a:off x="24271288" y="8897938"/>
            <a:ext cx="119062" cy="11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B01CC10C-38F6-C840-AE35-2BC4B11172ED}"/>
              </a:ext>
            </a:extLst>
          </p:cNvPr>
          <p:cNvSpPr/>
          <p:nvPr/>
        </p:nvSpPr>
        <p:spPr>
          <a:xfrm rot="16433505">
            <a:off x="23118762" y="7219951"/>
            <a:ext cx="119063" cy="11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9" name="直接连接符 78">
            <a:extLst>
              <a:ext uri="{FF2B5EF4-FFF2-40B4-BE49-F238E27FC236}">
                <a16:creationId xmlns:a16="http://schemas.microsoft.com/office/drawing/2014/main" id="{BF9D1FB4-8F88-C046-9F21-2B24A81B7B36}"/>
              </a:ext>
            </a:extLst>
          </p:cNvPr>
          <p:cNvSpPr/>
          <p:nvPr/>
        </p:nvSpPr>
        <p:spPr>
          <a:xfrm rot="16433505" flipH="1" flipV="1">
            <a:off x="23998238" y="6334125"/>
            <a:ext cx="1298575" cy="16224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1" name="直接连接符 80">
            <a:extLst>
              <a:ext uri="{FF2B5EF4-FFF2-40B4-BE49-F238E27FC236}">
                <a16:creationId xmlns:a16="http://schemas.microsoft.com/office/drawing/2014/main" id="{946D2246-56A8-5246-A756-F996A1BF176C}"/>
              </a:ext>
            </a:extLst>
          </p:cNvPr>
          <p:cNvSpPr/>
          <p:nvPr/>
        </p:nvSpPr>
        <p:spPr>
          <a:xfrm rot="16433505" flipV="1">
            <a:off x="25047575" y="6653213"/>
            <a:ext cx="0" cy="24892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2" name="直接连接符 81">
            <a:extLst>
              <a:ext uri="{FF2B5EF4-FFF2-40B4-BE49-F238E27FC236}">
                <a16:creationId xmlns:a16="http://schemas.microsoft.com/office/drawing/2014/main" id="{278A2EF3-FE96-5448-8BFA-E4FB148DE52C}"/>
              </a:ext>
            </a:extLst>
          </p:cNvPr>
          <p:cNvSpPr/>
          <p:nvPr/>
        </p:nvSpPr>
        <p:spPr>
          <a:xfrm rot="16433505">
            <a:off x="22653625" y="7832725"/>
            <a:ext cx="911225" cy="9112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3" name="直接连接符 82">
            <a:extLst>
              <a:ext uri="{FF2B5EF4-FFF2-40B4-BE49-F238E27FC236}">
                <a16:creationId xmlns:a16="http://schemas.microsoft.com/office/drawing/2014/main" id="{D7726860-739E-4047-9A6A-74E4B55688FD}"/>
              </a:ext>
            </a:extLst>
          </p:cNvPr>
          <p:cNvSpPr/>
          <p:nvPr/>
        </p:nvSpPr>
        <p:spPr>
          <a:xfrm rot="16433505" flipV="1">
            <a:off x="23422769" y="7976394"/>
            <a:ext cx="1144587" cy="7461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4" name="直接连接符 83">
            <a:extLst>
              <a:ext uri="{FF2B5EF4-FFF2-40B4-BE49-F238E27FC236}">
                <a16:creationId xmlns:a16="http://schemas.microsoft.com/office/drawing/2014/main" id="{C9676EAD-2C99-C545-BB49-6E1E62C51E09}"/>
              </a:ext>
            </a:extLst>
          </p:cNvPr>
          <p:cNvSpPr/>
          <p:nvPr/>
        </p:nvSpPr>
        <p:spPr>
          <a:xfrm rot="16433505" flipV="1">
            <a:off x="23349744" y="7196932"/>
            <a:ext cx="2397125" cy="28336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5" name="直接连接符 84">
            <a:extLst>
              <a:ext uri="{FF2B5EF4-FFF2-40B4-BE49-F238E27FC236}">
                <a16:creationId xmlns:a16="http://schemas.microsoft.com/office/drawing/2014/main" id="{6549561E-9F04-C547-82BF-5EACB01B4FBE}"/>
              </a:ext>
            </a:extLst>
          </p:cNvPr>
          <p:cNvSpPr/>
          <p:nvPr/>
        </p:nvSpPr>
        <p:spPr>
          <a:xfrm rot="16433505" flipH="1">
            <a:off x="22390894" y="3290094"/>
            <a:ext cx="1927225" cy="27924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6" name="直接连接符 85">
            <a:extLst>
              <a:ext uri="{FF2B5EF4-FFF2-40B4-BE49-F238E27FC236}">
                <a16:creationId xmlns:a16="http://schemas.microsoft.com/office/drawing/2014/main" id="{268B3F6B-E667-BA4C-9F55-9DEDDA9E3CA6}"/>
              </a:ext>
            </a:extLst>
          </p:cNvPr>
          <p:cNvSpPr/>
          <p:nvPr/>
        </p:nvSpPr>
        <p:spPr>
          <a:xfrm rot="16433505" flipH="1" flipV="1">
            <a:off x="23117969" y="6361907"/>
            <a:ext cx="2116137" cy="85090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F80F6833-94D7-9142-8E88-BFFDADF7E445}"/>
              </a:ext>
            </a:extLst>
          </p:cNvPr>
          <p:cNvSpPr/>
          <p:nvPr/>
        </p:nvSpPr>
        <p:spPr>
          <a:xfrm rot="16433505">
            <a:off x="21917025" y="3446463"/>
            <a:ext cx="212725" cy="212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3BB65308-09FA-48EF-8935-3F3EDADF9B3D}"/>
              </a:ext>
            </a:extLst>
          </p:cNvPr>
          <p:cNvGrpSpPr>
            <a:grpSpLocks/>
          </p:cNvGrpSpPr>
          <p:nvPr/>
        </p:nvGrpSpPr>
        <p:grpSpPr bwMode="auto">
          <a:xfrm rot="-5166495">
            <a:off x="20604163" y="5375275"/>
            <a:ext cx="212725" cy="212725"/>
            <a:chOff x="0" y="0"/>
            <a:chExt cx="385664" cy="385664"/>
          </a:xfrm>
        </p:grpSpPr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68AB056C-E13A-424A-9570-F5708B5D2B4A}"/>
                </a:ext>
              </a:extLst>
            </p:cNvPr>
            <p:cNvSpPr/>
            <p:nvPr/>
          </p:nvSpPr>
          <p:spPr>
            <a:xfrm>
              <a:off x="71951" y="71951"/>
              <a:ext cx="241760" cy="24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944E54AE-DA1E-BF4E-8DCE-3270FA1BD5D7}"/>
                </a:ext>
              </a:extLst>
            </p:cNvPr>
            <p:cNvSpPr/>
            <p:nvPr/>
          </p:nvSpPr>
          <p:spPr>
            <a:xfrm>
              <a:off x="0" y="0"/>
              <a:ext cx="385664" cy="38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0FC1C489-ED66-DE47-8E59-54F99D9399B6}"/>
              </a:ext>
            </a:extLst>
          </p:cNvPr>
          <p:cNvSpPr/>
          <p:nvPr/>
        </p:nvSpPr>
        <p:spPr>
          <a:xfrm rot="16433505">
            <a:off x="21043107" y="4825206"/>
            <a:ext cx="120650" cy="119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B8A1F7CD-B8F4-DB4C-8652-3758AABFD801}"/>
              </a:ext>
            </a:extLst>
          </p:cNvPr>
          <p:cNvSpPr/>
          <p:nvPr/>
        </p:nvSpPr>
        <p:spPr>
          <a:xfrm rot="16433505">
            <a:off x="24401462" y="1806576"/>
            <a:ext cx="119063" cy="119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1320A53B-367D-104A-BFC4-8AF21BF3A028}"/>
              </a:ext>
            </a:extLst>
          </p:cNvPr>
          <p:cNvSpPr/>
          <p:nvPr/>
        </p:nvSpPr>
        <p:spPr>
          <a:xfrm rot="16433505">
            <a:off x="22826663" y="1004888"/>
            <a:ext cx="133350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F315A29F-8A35-E34B-A65F-CA59E85146FF}"/>
              </a:ext>
            </a:extLst>
          </p:cNvPr>
          <p:cNvSpPr/>
          <p:nvPr/>
        </p:nvSpPr>
        <p:spPr>
          <a:xfrm rot="16433505">
            <a:off x="24107775" y="522288"/>
            <a:ext cx="133350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0" name="直接连接符 99">
            <a:extLst>
              <a:ext uri="{FF2B5EF4-FFF2-40B4-BE49-F238E27FC236}">
                <a16:creationId xmlns:a16="http://schemas.microsoft.com/office/drawing/2014/main" id="{94BF1594-BDB2-6249-AD96-9F5C66285A47}"/>
              </a:ext>
            </a:extLst>
          </p:cNvPr>
          <p:cNvSpPr/>
          <p:nvPr/>
        </p:nvSpPr>
        <p:spPr>
          <a:xfrm rot="16433505" flipH="1">
            <a:off x="23316407" y="761206"/>
            <a:ext cx="2509838" cy="34194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1" name="直接连接符 100">
            <a:extLst>
              <a:ext uri="{FF2B5EF4-FFF2-40B4-BE49-F238E27FC236}">
                <a16:creationId xmlns:a16="http://schemas.microsoft.com/office/drawing/2014/main" id="{4BE07891-A253-CF43-947E-BB28D6B8C36B}"/>
              </a:ext>
            </a:extLst>
          </p:cNvPr>
          <p:cNvSpPr/>
          <p:nvPr/>
        </p:nvSpPr>
        <p:spPr>
          <a:xfrm rot="16433505" flipH="1">
            <a:off x="24403051" y="1919287"/>
            <a:ext cx="1757362" cy="17573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2" name="直接连接符 101">
            <a:extLst>
              <a:ext uri="{FF2B5EF4-FFF2-40B4-BE49-F238E27FC236}">
                <a16:creationId xmlns:a16="http://schemas.microsoft.com/office/drawing/2014/main" id="{995F75DE-2148-7C4B-A97F-E9925056EB8C}"/>
              </a:ext>
            </a:extLst>
          </p:cNvPr>
          <p:cNvSpPr/>
          <p:nvPr/>
        </p:nvSpPr>
        <p:spPr>
          <a:xfrm rot="16433505" flipH="1">
            <a:off x="23576756" y="1051720"/>
            <a:ext cx="3165475" cy="22653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3" name="直接连接符 102">
            <a:extLst>
              <a:ext uri="{FF2B5EF4-FFF2-40B4-BE49-F238E27FC236}">
                <a16:creationId xmlns:a16="http://schemas.microsoft.com/office/drawing/2014/main" id="{855B9470-4610-5C46-8F8C-3CAC92C8C40C}"/>
              </a:ext>
            </a:extLst>
          </p:cNvPr>
          <p:cNvSpPr/>
          <p:nvPr/>
        </p:nvSpPr>
        <p:spPr>
          <a:xfrm rot="16433505">
            <a:off x="24187150" y="2782888"/>
            <a:ext cx="930275" cy="28797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4" name="任意多边形: 形状 103">
            <a:extLst>
              <a:ext uri="{FF2B5EF4-FFF2-40B4-BE49-F238E27FC236}">
                <a16:creationId xmlns:a16="http://schemas.microsoft.com/office/drawing/2014/main" id="{14739B43-2A09-1044-8C78-2366C08D63C1}"/>
              </a:ext>
            </a:extLst>
          </p:cNvPr>
          <p:cNvSpPr/>
          <p:nvPr/>
        </p:nvSpPr>
        <p:spPr>
          <a:xfrm rot="16433505">
            <a:off x="23153688" y="4500563"/>
            <a:ext cx="133350" cy="13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6" name="直接连接符 105">
            <a:extLst>
              <a:ext uri="{FF2B5EF4-FFF2-40B4-BE49-F238E27FC236}">
                <a16:creationId xmlns:a16="http://schemas.microsoft.com/office/drawing/2014/main" id="{A631F96D-F4C0-D346-A806-5BF03755B06D}"/>
              </a:ext>
            </a:extLst>
          </p:cNvPr>
          <p:cNvSpPr/>
          <p:nvPr/>
        </p:nvSpPr>
        <p:spPr>
          <a:xfrm rot="16433505">
            <a:off x="24129207" y="1578769"/>
            <a:ext cx="0" cy="4141787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1" name="直接连接符 110">
            <a:extLst>
              <a:ext uri="{FF2B5EF4-FFF2-40B4-BE49-F238E27FC236}">
                <a16:creationId xmlns:a16="http://schemas.microsoft.com/office/drawing/2014/main" id="{73B8DC4F-F96C-4E46-8574-07BEFAEAD4D0}"/>
              </a:ext>
            </a:extLst>
          </p:cNvPr>
          <p:cNvSpPr/>
          <p:nvPr/>
        </p:nvSpPr>
        <p:spPr>
          <a:xfrm rot="16433505" flipV="1">
            <a:off x="25088851" y="-296863"/>
            <a:ext cx="628650" cy="25558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3" name="直接连接符 112">
            <a:extLst>
              <a:ext uri="{FF2B5EF4-FFF2-40B4-BE49-F238E27FC236}">
                <a16:creationId xmlns:a16="http://schemas.microsoft.com/office/drawing/2014/main" id="{4A939886-5D86-464A-8376-C9B4934CA381}"/>
              </a:ext>
            </a:extLst>
          </p:cNvPr>
          <p:cNvSpPr/>
          <p:nvPr/>
        </p:nvSpPr>
        <p:spPr>
          <a:xfrm rot="16433505">
            <a:off x="20396200" y="3890963"/>
            <a:ext cx="2020887" cy="11128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4" name="直接连接符 113">
            <a:extLst>
              <a:ext uri="{FF2B5EF4-FFF2-40B4-BE49-F238E27FC236}">
                <a16:creationId xmlns:a16="http://schemas.microsoft.com/office/drawing/2014/main" id="{F008A3F8-B5A5-2448-A98C-F44E675EA10A}"/>
              </a:ext>
            </a:extLst>
          </p:cNvPr>
          <p:cNvSpPr/>
          <p:nvPr/>
        </p:nvSpPr>
        <p:spPr>
          <a:xfrm rot="16433505" flipH="1">
            <a:off x="22560756" y="3561557"/>
            <a:ext cx="611187" cy="349885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5" name="任意多边形: 形状 114">
            <a:extLst>
              <a:ext uri="{FF2B5EF4-FFF2-40B4-BE49-F238E27FC236}">
                <a16:creationId xmlns:a16="http://schemas.microsoft.com/office/drawing/2014/main" id="{9775D816-A721-9A4C-B6A0-24922F4170B6}"/>
              </a:ext>
            </a:extLst>
          </p:cNvPr>
          <p:cNvSpPr/>
          <p:nvPr/>
        </p:nvSpPr>
        <p:spPr>
          <a:xfrm rot="16433505">
            <a:off x="20904994" y="4983956"/>
            <a:ext cx="179388" cy="180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0" name="任意多边形: 形状 119">
            <a:extLst>
              <a:ext uri="{FF2B5EF4-FFF2-40B4-BE49-F238E27FC236}">
                <a16:creationId xmlns:a16="http://schemas.microsoft.com/office/drawing/2014/main" id="{7ACA7C45-765E-F943-BC02-F9B5A433A2FD}"/>
              </a:ext>
            </a:extLst>
          </p:cNvPr>
          <p:cNvSpPr/>
          <p:nvPr/>
        </p:nvSpPr>
        <p:spPr>
          <a:xfrm rot="16433505">
            <a:off x="22648862" y="3476626"/>
            <a:ext cx="150813" cy="15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1" name="任意多边形: 形状 120">
            <a:extLst>
              <a:ext uri="{FF2B5EF4-FFF2-40B4-BE49-F238E27FC236}">
                <a16:creationId xmlns:a16="http://schemas.microsoft.com/office/drawing/2014/main" id="{74D3A087-3DEE-E64F-844A-E87DC88D5398}"/>
              </a:ext>
            </a:extLst>
          </p:cNvPr>
          <p:cNvSpPr/>
          <p:nvPr/>
        </p:nvSpPr>
        <p:spPr>
          <a:xfrm rot="16433505">
            <a:off x="22920325" y="3508375"/>
            <a:ext cx="115888" cy="11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2" name="任意多边形: 形状 121">
            <a:extLst>
              <a:ext uri="{FF2B5EF4-FFF2-40B4-BE49-F238E27FC236}">
                <a16:creationId xmlns:a16="http://schemas.microsoft.com/office/drawing/2014/main" id="{9ADA9B4A-77C9-BC4D-A17C-F9B57ED7510E}"/>
              </a:ext>
            </a:extLst>
          </p:cNvPr>
          <p:cNvSpPr/>
          <p:nvPr/>
        </p:nvSpPr>
        <p:spPr>
          <a:xfrm rot="16433505">
            <a:off x="23101301" y="3503612"/>
            <a:ext cx="150812" cy="157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DD3685BC-6B92-DC43-A63C-DEB5FECCBB9B}"/>
              </a:ext>
            </a:extLst>
          </p:cNvPr>
          <p:cNvSpPr/>
          <p:nvPr/>
        </p:nvSpPr>
        <p:spPr>
          <a:xfrm rot="16433505">
            <a:off x="23372763" y="3543300"/>
            <a:ext cx="115888" cy="115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4" name="任意多边形: 形状 123">
            <a:extLst>
              <a:ext uri="{FF2B5EF4-FFF2-40B4-BE49-F238E27FC236}">
                <a16:creationId xmlns:a16="http://schemas.microsoft.com/office/drawing/2014/main" id="{E7D29AC0-108A-3C4B-8D4B-E0D2E3D79840}"/>
              </a:ext>
            </a:extLst>
          </p:cNvPr>
          <p:cNvSpPr/>
          <p:nvPr/>
        </p:nvSpPr>
        <p:spPr>
          <a:xfrm rot="7945694">
            <a:off x="20534313" y="5294313"/>
            <a:ext cx="344487" cy="344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997FCFF9-0146-4720-A4B0-9D7A117E1F6D}"/>
              </a:ext>
            </a:extLst>
          </p:cNvPr>
          <p:cNvGrpSpPr>
            <a:grpSpLocks/>
          </p:cNvGrpSpPr>
          <p:nvPr/>
        </p:nvGrpSpPr>
        <p:grpSpPr bwMode="auto">
          <a:xfrm rot="7945694">
            <a:off x="24137938" y="4176713"/>
            <a:ext cx="344487" cy="344487"/>
            <a:chOff x="0" y="0"/>
            <a:chExt cx="385664" cy="385664"/>
          </a:xfrm>
        </p:grpSpPr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A88F02EF-56EC-994B-A420-50BE33FB32C0}"/>
                </a:ext>
              </a:extLst>
            </p:cNvPr>
            <p:cNvSpPr/>
            <p:nvPr/>
          </p:nvSpPr>
          <p:spPr>
            <a:xfrm>
              <a:off x="72867" y="72867"/>
              <a:ext cx="239930" cy="23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B01593E6-F303-1244-AB3F-B1DEE43A7607}"/>
                </a:ext>
              </a:extLst>
            </p:cNvPr>
            <p:cNvSpPr/>
            <p:nvPr/>
          </p:nvSpPr>
          <p:spPr>
            <a:xfrm>
              <a:off x="0" y="0"/>
              <a:ext cx="385664" cy="38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6" name="任意多边形: 形状 125">
            <a:extLst>
              <a:ext uri="{FF2B5EF4-FFF2-40B4-BE49-F238E27FC236}">
                <a16:creationId xmlns:a16="http://schemas.microsoft.com/office/drawing/2014/main" id="{E9528455-CAE0-5E4F-90C0-7FFB071B6D25}"/>
              </a:ext>
            </a:extLst>
          </p:cNvPr>
          <p:cNvSpPr/>
          <p:nvPr/>
        </p:nvSpPr>
        <p:spPr>
          <a:xfrm rot="7945694">
            <a:off x="24326850" y="71882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7" name="任意多边形: 形状 126">
            <a:extLst>
              <a:ext uri="{FF2B5EF4-FFF2-40B4-BE49-F238E27FC236}">
                <a16:creationId xmlns:a16="http://schemas.microsoft.com/office/drawing/2014/main" id="{1B7BC8BF-0CAA-FE48-80B0-39A94E22FFBE}"/>
              </a:ext>
            </a:extLst>
          </p:cNvPr>
          <p:cNvSpPr/>
          <p:nvPr/>
        </p:nvSpPr>
        <p:spPr>
          <a:xfrm rot="7945694">
            <a:off x="23231475" y="581025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8" name="任意多边形: 形状 127">
            <a:extLst>
              <a:ext uri="{FF2B5EF4-FFF2-40B4-BE49-F238E27FC236}">
                <a16:creationId xmlns:a16="http://schemas.microsoft.com/office/drawing/2014/main" id="{6915216E-A180-6648-861D-E03775582617}"/>
              </a:ext>
            </a:extLst>
          </p:cNvPr>
          <p:cNvSpPr/>
          <p:nvPr/>
        </p:nvSpPr>
        <p:spPr>
          <a:xfrm rot="7945694">
            <a:off x="23116382" y="4612481"/>
            <a:ext cx="192088" cy="19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9" name="直接连接符 128">
            <a:extLst>
              <a:ext uri="{FF2B5EF4-FFF2-40B4-BE49-F238E27FC236}">
                <a16:creationId xmlns:a16="http://schemas.microsoft.com/office/drawing/2014/main" id="{16D39FAE-2B54-874C-82A3-8547B75209DC}"/>
              </a:ext>
            </a:extLst>
          </p:cNvPr>
          <p:cNvSpPr/>
          <p:nvPr/>
        </p:nvSpPr>
        <p:spPr>
          <a:xfrm rot="7945694">
            <a:off x="21274881" y="4604544"/>
            <a:ext cx="1400175" cy="21732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0" name="直接连接符 129">
            <a:extLst>
              <a:ext uri="{FF2B5EF4-FFF2-40B4-BE49-F238E27FC236}">
                <a16:creationId xmlns:a16="http://schemas.microsoft.com/office/drawing/2014/main" id="{EBAE81AD-3029-D34E-B4AA-A8CDAE316808}"/>
              </a:ext>
            </a:extLst>
          </p:cNvPr>
          <p:cNvSpPr/>
          <p:nvPr/>
        </p:nvSpPr>
        <p:spPr>
          <a:xfrm rot="7945694">
            <a:off x="21910675" y="4308475"/>
            <a:ext cx="1179513" cy="402431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1" name="任意多边形: 形状 130">
            <a:extLst>
              <a:ext uri="{FF2B5EF4-FFF2-40B4-BE49-F238E27FC236}">
                <a16:creationId xmlns:a16="http://schemas.microsoft.com/office/drawing/2014/main" id="{1C71FDFA-F9EB-3049-9444-D343A3225A32}"/>
              </a:ext>
            </a:extLst>
          </p:cNvPr>
          <p:cNvSpPr/>
          <p:nvPr/>
        </p:nvSpPr>
        <p:spPr>
          <a:xfrm rot="7945694">
            <a:off x="23394988" y="4433888"/>
            <a:ext cx="290512" cy="290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681A657D-F177-D449-BE27-3644E8DB5D3C}"/>
              </a:ext>
            </a:extLst>
          </p:cNvPr>
          <p:cNvSpPr/>
          <p:nvPr/>
        </p:nvSpPr>
        <p:spPr>
          <a:xfrm>
            <a:off x="4964113" y="3568700"/>
            <a:ext cx="4646612" cy="4646613"/>
          </a:xfrm>
          <a:prstGeom prst="ellipse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B397E642-5C2C-6345-9E91-443814B6E6F8}"/>
              </a:ext>
            </a:extLst>
          </p:cNvPr>
          <p:cNvSpPr>
            <a:spLocks noEditPoints="1"/>
          </p:cNvSpPr>
          <p:nvPr/>
        </p:nvSpPr>
        <p:spPr bwMode="auto">
          <a:xfrm>
            <a:off x="6519863" y="4673600"/>
            <a:ext cx="1533525" cy="1565275"/>
          </a:xfrm>
          <a:custGeom>
            <a:avLst/>
            <a:gdLst>
              <a:gd name="T0" fmla="*/ 38 w 60"/>
              <a:gd name="T1" fmla="*/ 8 h 61"/>
              <a:gd name="T2" fmla="*/ 22 w 60"/>
              <a:gd name="T3" fmla="*/ 8 h 61"/>
              <a:gd name="T4" fmla="*/ 45 w 60"/>
              <a:gd name="T5" fmla="*/ 41 h 61"/>
              <a:gd name="T6" fmla="*/ 50 w 60"/>
              <a:gd name="T7" fmla="*/ 58 h 61"/>
              <a:gd name="T8" fmla="*/ 51 w 60"/>
              <a:gd name="T9" fmla="*/ 44 h 61"/>
              <a:gd name="T10" fmla="*/ 55 w 60"/>
              <a:gd name="T11" fmla="*/ 58 h 61"/>
              <a:gd name="T12" fmla="*/ 55 w 60"/>
              <a:gd name="T13" fmla="*/ 38 h 61"/>
              <a:gd name="T14" fmla="*/ 56 w 60"/>
              <a:gd name="T15" fmla="*/ 29 h 61"/>
              <a:gd name="T16" fmla="*/ 60 w 60"/>
              <a:gd name="T17" fmla="*/ 38 h 61"/>
              <a:gd name="T18" fmla="*/ 56 w 60"/>
              <a:gd name="T19" fmla="*/ 21 h 61"/>
              <a:gd name="T20" fmla="*/ 47 w 60"/>
              <a:gd name="T21" fmla="*/ 23 h 61"/>
              <a:gd name="T22" fmla="*/ 45 w 60"/>
              <a:gd name="T23" fmla="*/ 41 h 61"/>
              <a:gd name="T24" fmla="*/ 37 w 60"/>
              <a:gd name="T25" fmla="*/ 26 h 61"/>
              <a:gd name="T26" fmla="*/ 36 w 60"/>
              <a:gd name="T27" fmla="*/ 37 h 61"/>
              <a:gd name="T28" fmla="*/ 36 w 60"/>
              <a:gd name="T29" fmla="*/ 61 h 61"/>
              <a:gd name="T30" fmla="*/ 31 w 60"/>
              <a:gd name="T31" fmla="*/ 44 h 61"/>
              <a:gd name="T32" fmla="*/ 30 w 60"/>
              <a:gd name="T33" fmla="*/ 61 h 61"/>
              <a:gd name="T34" fmla="*/ 24 w 60"/>
              <a:gd name="T35" fmla="*/ 40 h 61"/>
              <a:gd name="T36" fmla="*/ 24 w 60"/>
              <a:gd name="T37" fmla="*/ 26 h 61"/>
              <a:gd name="T38" fmla="*/ 23 w 60"/>
              <a:gd name="T39" fmla="*/ 37 h 61"/>
              <a:gd name="T40" fmla="*/ 18 w 60"/>
              <a:gd name="T41" fmla="*/ 22 h 61"/>
              <a:gd name="T42" fmla="*/ 37 w 60"/>
              <a:gd name="T43" fmla="*/ 17 h 61"/>
              <a:gd name="T44" fmla="*/ 43 w 60"/>
              <a:gd name="T45" fmla="*/ 37 h 61"/>
              <a:gd name="T46" fmla="*/ 15 w 60"/>
              <a:gd name="T47" fmla="*/ 41 h 61"/>
              <a:gd name="T48" fmla="*/ 10 w 60"/>
              <a:gd name="T49" fmla="*/ 58 h 61"/>
              <a:gd name="T50" fmla="*/ 9 w 60"/>
              <a:gd name="T51" fmla="*/ 44 h 61"/>
              <a:gd name="T52" fmla="*/ 5 w 60"/>
              <a:gd name="T53" fmla="*/ 58 h 61"/>
              <a:gd name="T54" fmla="*/ 5 w 60"/>
              <a:gd name="T55" fmla="*/ 38 h 61"/>
              <a:gd name="T56" fmla="*/ 4 w 60"/>
              <a:gd name="T57" fmla="*/ 29 h 61"/>
              <a:gd name="T58" fmla="*/ 0 w 60"/>
              <a:gd name="T59" fmla="*/ 38 h 61"/>
              <a:gd name="T60" fmla="*/ 4 w 60"/>
              <a:gd name="T61" fmla="*/ 21 h 61"/>
              <a:gd name="T62" fmla="*/ 13 w 60"/>
              <a:gd name="T63" fmla="*/ 23 h 61"/>
              <a:gd name="T64" fmla="*/ 15 w 60"/>
              <a:gd name="T65" fmla="*/ 41 h 61"/>
              <a:gd name="T66" fmla="*/ 16 w 60"/>
              <a:gd name="T67" fmla="*/ 14 h 61"/>
              <a:gd name="T68" fmla="*/ 15 w 60"/>
              <a:gd name="T69" fmla="*/ 18 h 61"/>
              <a:gd name="T70" fmla="*/ 3 w 60"/>
              <a:gd name="T71" fmla="*/ 14 h 61"/>
              <a:gd name="T72" fmla="*/ 50 w 60"/>
              <a:gd name="T73" fmla="*/ 7 h 61"/>
              <a:gd name="T74" fmla="*/ 45 w 60"/>
              <a:gd name="T75" fmla="*/ 18 h 61"/>
              <a:gd name="T76" fmla="*/ 50 w 60"/>
              <a:gd name="T77" fmla="*/ 20 h 61"/>
              <a:gd name="T78" fmla="*/ 50 w 60"/>
              <a:gd name="T79" fmla="*/ 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" h="61">
                <a:moveTo>
                  <a:pt x="30" y="0"/>
                </a:moveTo>
                <a:cubicBezTo>
                  <a:pt x="35" y="0"/>
                  <a:pt x="38" y="3"/>
                  <a:pt x="38" y="8"/>
                </a:cubicBezTo>
                <a:cubicBezTo>
                  <a:pt x="38" y="12"/>
                  <a:pt x="35" y="16"/>
                  <a:pt x="30" y="16"/>
                </a:cubicBezTo>
                <a:cubicBezTo>
                  <a:pt x="26" y="16"/>
                  <a:pt x="22" y="12"/>
                  <a:pt x="22" y="8"/>
                </a:cubicBezTo>
                <a:cubicBezTo>
                  <a:pt x="22" y="3"/>
                  <a:pt x="26" y="0"/>
                  <a:pt x="30" y="0"/>
                </a:cubicBezTo>
                <a:close/>
                <a:moveTo>
                  <a:pt x="45" y="41"/>
                </a:moveTo>
                <a:cubicBezTo>
                  <a:pt x="45" y="58"/>
                  <a:pt x="45" y="58"/>
                  <a:pt x="45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58"/>
                  <a:pt x="51" y="58"/>
                  <a:pt x="51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29"/>
                  <a:pt x="55" y="29"/>
                  <a:pt x="55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38"/>
                  <a:pt x="56" y="38"/>
                  <a:pt x="56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3"/>
                  <a:pt x="58" y="21"/>
                  <a:pt x="56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3"/>
                </a:cubicBezTo>
                <a:cubicBezTo>
                  <a:pt x="47" y="41"/>
                  <a:pt x="47" y="41"/>
                  <a:pt x="47" y="41"/>
                </a:cubicBezTo>
                <a:cubicBezTo>
                  <a:pt x="45" y="41"/>
                  <a:pt x="45" y="41"/>
                  <a:pt x="45" y="41"/>
                </a:cubicBezTo>
                <a:close/>
                <a:moveTo>
                  <a:pt x="37" y="37"/>
                </a:move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61"/>
                  <a:pt x="36" y="61"/>
                  <a:pt x="36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26"/>
                  <a:pt x="24" y="26"/>
                  <a:pt x="24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7"/>
                  <a:pt x="23" y="37"/>
                  <a:pt x="23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19"/>
                  <a:pt x="20" y="17"/>
                  <a:pt x="23" y="17"/>
                </a:cubicBezTo>
                <a:cubicBezTo>
                  <a:pt x="38" y="17"/>
                  <a:pt x="22" y="17"/>
                  <a:pt x="37" y="17"/>
                </a:cubicBezTo>
                <a:cubicBezTo>
                  <a:pt x="40" y="17"/>
                  <a:pt x="43" y="19"/>
                  <a:pt x="43" y="22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7"/>
                  <a:pt x="40" y="37"/>
                  <a:pt x="37" y="37"/>
                </a:cubicBezTo>
                <a:close/>
                <a:moveTo>
                  <a:pt x="15" y="41"/>
                </a:moveTo>
                <a:cubicBezTo>
                  <a:pt x="15" y="58"/>
                  <a:pt x="15" y="58"/>
                  <a:pt x="1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58"/>
                  <a:pt x="9" y="58"/>
                  <a:pt x="9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3" y="22"/>
                  <a:pt x="13" y="23"/>
                </a:cubicBezTo>
                <a:cubicBezTo>
                  <a:pt x="13" y="41"/>
                  <a:pt x="13" y="41"/>
                  <a:pt x="13" y="41"/>
                </a:cubicBezTo>
                <a:cubicBezTo>
                  <a:pt x="15" y="41"/>
                  <a:pt x="15" y="41"/>
                  <a:pt x="15" y="41"/>
                </a:cubicBezTo>
                <a:close/>
                <a:moveTo>
                  <a:pt x="10" y="7"/>
                </a:moveTo>
                <a:cubicBezTo>
                  <a:pt x="14" y="7"/>
                  <a:pt x="16" y="10"/>
                  <a:pt x="16" y="14"/>
                </a:cubicBezTo>
                <a:cubicBezTo>
                  <a:pt x="16" y="15"/>
                  <a:pt x="16" y="16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3" y="19"/>
                  <a:pt x="12" y="20"/>
                  <a:pt x="10" y="20"/>
                </a:cubicBezTo>
                <a:cubicBezTo>
                  <a:pt x="6" y="20"/>
                  <a:pt x="3" y="17"/>
                  <a:pt x="3" y="14"/>
                </a:cubicBezTo>
                <a:cubicBezTo>
                  <a:pt x="3" y="10"/>
                  <a:pt x="6" y="7"/>
                  <a:pt x="10" y="7"/>
                </a:cubicBezTo>
                <a:close/>
                <a:moveTo>
                  <a:pt x="50" y="7"/>
                </a:moveTo>
                <a:cubicBezTo>
                  <a:pt x="46" y="7"/>
                  <a:pt x="43" y="10"/>
                  <a:pt x="43" y="14"/>
                </a:cubicBezTo>
                <a:cubicBezTo>
                  <a:pt x="43" y="15"/>
                  <a:pt x="44" y="16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7" y="19"/>
                  <a:pt x="48" y="20"/>
                  <a:pt x="50" y="20"/>
                </a:cubicBezTo>
                <a:cubicBezTo>
                  <a:pt x="54" y="20"/>
                  <a:pt x="57" y="17"/>
                  <a:pt x="57" y="14"/>
                </a:cubicBezTo>
                <a:cubicBezTo>
                  <a:pt x="57" y="10"/>
                  <a:pt x="54" y="7"/>
                  <a:pt x="50" y="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latin typeface="+mn-lt"/>
              <a:ea typeface="+mn-ea"/>
              <a:cs typeface="+mn-cs"/>
            </a:endParaRPr>
          </a:p>
        </p:txBody>
      </p:sp>
      <p:sp>
        <p:nvSpPr>
          <p:cNvPr id="13397" name="矩形 13396">
            <a:extLst>
              <a:ext uri="{FF2B5EF4-FFF2-40B4-BE49-F238E27FC236}">
                <a16:creationId xmlns:a16="http://schemas.microsoft.com/office/drawing/2014/main" id="{0D71958D-78AE-4BD8-ACCB-B8E2967DC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8" y="6773863"/>
            <a:ext cx="2517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TWO</a:t>
            </a:r>
            <a:endParaRPr lang="zh-CN" altLang="en-US" sz="360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05BAF783-A90C-E345-90E0-B40D6F41FCAF}"/>
              </a:ext>
            </a:extLst>
          </p:cNvPr>
          <p:cNvSpPr/>
          <p:nvPr/>
        </p:nvSpPr>
        <p:spPr>
          <a:xfrm>
            <a:off x="2332038" y="8685213"/>
            <a:ext cx="99091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about the process to get to something </a:t>
            </a:r>
            <a:r>
              <a:rPr lang="en-US" altLang="zh-CN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8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FA2B255-BFCA-544A-A50F-181A8C7EB743}"/>
              </a:ext>
            </a:extLst>
          </p:cNvPr>
          <p:cNvSpPr/>
          <p:nvPr/>
        </p:nvSpPr>
        <p:spPr>
          <a:xfrm rot="1745620">
            <a:off x="58738" y="10585450"/>
            <a:ext cx="1095375" cy="1093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298E8229-B996-CE49-A80C-A18483B749FC}"/>
              </a:ext>
            </a:extLst>
          </p:cNvPr>
          <p:cNvSpPr/>
          <p:nvPr/>
        </p:nvSpPr>
        <p:spPr>
          <a:xfrm rot="1745620">
            <a:off x="7270750" y="11587163"/>
            <a:ext cx="519113" cy="519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30674558-13BB-844D-BE32-ADE4C69A90AB}"/>
              </a:ext>
            </a:extLst>
          </p:cNvPr>
          <p:cNvSpPr/>
          <p:nvPr/>
        </p:nvSpPr>
        <p:spPr>
          <a:xfrm rot="1745620">
            <a:off x="14519275" y="10968038"/>
            <a:ext cx="519113" cy="519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4" name="直接连接符 33">
            <a:extLst>
              <a:ext uri="{FF2B5EF4-FFF2-40B4-BE49-F238E27FC236}">
                <a16:creationId xmlns:a16="http://schemas.microsoft.com/office/drawing/2014/main" id="{9EA7867C-C4FC-ED46-8A97-AF52147633CC}"/>
              </a:ext>
            </a:extLst>
          </p:cNvPr>
          <p:cNvSpPr/>
          <p:nvPr/>
        </p:nvSpPr>
        <p:spPr>
          <a:xfrm rot="1745620" flipH="1">
            <a:off x="742950" y="10085388"/>
            <a:ext cx="6697663" cy="281781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5" name="直接连接符 34">
            <a:extLst>
              <a:ext uri="{FF2B5EF4-FFF2-40B4-BE49-F238E27FC236}">
                <a16:creationId xmlns:a16="http://schemas.microsoft.com/office/drawing/2014/main" id="{8FE50689-F27A-B04C-BEBB-BF92ECCE2BD3}"/>
              </a:ext>
            </a:extLst>
          </p:cNvPr>
          <p:cNvSpPr/>
          <p:nvPr/>
        </p:nvSpPr>
        <p:spPr>
          <a:xfrm rot="1745620" flipH="1">
            <a:off x="3695700" y="509588"/>
            <a:ext cx="5597525" cy="124618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6" name="直接连接符 35">
            <a:extLst>
              <a:ext uri="{FF2B5EF4-FFF2-40B4-BE49-F238E27FC236}">
                <a16:creationId xmlns:a16="http://schemas.microsoft.com/office/drawing/2014/main" id="{0BB24ACE-40E5-BC42-8405-B481B7B81380}"/>
              </a:ext>
            </a:extLst>
          </p:cNvPr>
          <p:cNvSpPr/>
          <p:nvPr/>
        </p:nvSpPr>
        <p:spPr>
          <a:xfrm rot="1745620" flipH="1">
            <a:off x="2452688" y="3492500"/>
            <a:ext cx="7493000" cy="102060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7" name="直接连接符 36">
            <a:extLst>
              <a:ext uri="{FF2B5EF4-FFF2-40B4-BE49-F238E27FC236}">
                <a16:creationId xmlns:a16="http://schemas.microsoft.com/office/drawing/2014/main" id="{E9A43ECB-34E3-974A-A532-20760B8A225B}"/>
              </a:ext>
            </a:extLst>
          </p:cNvPr>
          <p:cNvSpPr/>
          <p:nvPr/>
        </p:nvSpPr>
        <p:spPr>
          <a:xfrm rot="1745620" flipH="1">
            <a:off x="2211388" y="6281738"/>
            <a:ext cx="8435975" cy="731202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9" name="直接连接符 38">
            <a:extLst>
              <a:ext uri="{FF2B5EF4-FFF2-40B4-BE49-F238E27FC236}">
                <a16:creationId xmlns:a16="http://schemas.microsoft.com/office/drawing/2014/main" id="{512A71B0-6643-C543-8A6E-10D05E435489}"/>
              </a:ext>
            </a:extLst>
          </p:cNvPr>
          <p:cNvSpPr/>
          <p:nvPr/>
        </p:nvSpPr>
        <p:spPr>
          <a:xfrm rot="1745620">
            <a:off x="-165100" y="-434975"/>
            <a:ext cx="3625850" cy="112172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2" name="直接连接符 41">
            <a:extLst>
              <a:ext uri="{FF2B5EF4-FFF2-40B4-BE49-F238E27FC236}">
                <a16:creationId xmlns:a16="http://schemas.microsoft.com/office/drawing/2014/main" id="{DB586A28-B503-044B-9727-1974B69A32AE}"/>
              </a:ext>
            </a:extLst>
          </p:cNvPr>
          <p:cNvSpPr/>
          <p:nvPr/>
        </p:nvSpPr>
        <p:spPr>
          <a:xfrm rot="1745620">
            <a:off x="3713163" y="-622300"/>
            <a:ext cx="0" cy="12755563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" name="直接连接符 45">
            <a:extLst>
              <a:ext uri="{FF2B5EF4-FFF2-40B4-BE49-F238E27FC236}">
                <a16:creationId xmlns:a16="http://schemas.microsoft.com/office/drawing/2014/main" id="{1B3824C0-F94A-2642-9462-4D9F27FBAE94}"/>
              </a:ext>
            </a:extLst>
          </p:cNvPr>
          <p:cNvSpPr/>
          <p:nvPr/>
        </p:nvSpPr>
        <p:spPr>
          <a:xfrm rot="1745620">
            <a:off x="6892925" y="12218988"/>
            <a:ext cx="2720975" cy="17700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7" name="直接连接符 46">
            <a:extLst>
              <a:ext uri="{FF2B5EF4-FFF2-40B4-BE49-F238E27FC236}">
                <a16:creationId xmlns:a16="http://schemas.microsoft.com/office/drawing/2014/main" id="{260DB8A0-436C-DE4E-BB33-DAC155D07A96}"/>
              </a:ext>
            </a:extLst>
          </p:cNvPr>
          <p:cNvSpPr/>
          <p:nvPr/>
        </p:nvSpPr>
        <p:spPr>
          <a:xfrm rot="1745620" flipV="1">
            <a:off x="12393613" y="10620375"/>
            <a:ext cx="1463675" cy="416718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EC98D77B-7295-D740-8B5F-A816AA5E179C}"/>
              </a:ext>
            </a:extLst>
          </p:cNvPr>
          <p:cNvSpPr/>
          <p:nvPr/>
        </p:nvSpPr>
        <p:spPr>
          <a:xfrm rot="1745620">
            <a:off x="436563" y="13625513"/>
            <a:ext cx="204787" cy="206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35BCF934-9CC0-2048-AB07-5CC1B4A28B62}"/>
              </a:ext>
            </a:extLst>
          </p:cNvPr>
          <p:cNvSpPr/>
          <p:nvPr/>
        </p:nvSpPr>
        <p:spPr>
          <a:xfrm rot="1745620">
            <a:off x="2586038" y="14947900"/>
            <a:ext cx="206375" cy="206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6" name="直接连接符 55">
            <a:extLst>
              <a:ext uri="{FF2B5EF4-FFF2-40B4-BE49-F238E27FC236}">
                <a16:creationId xmlns:a16="http://schemas.microsoft.com/office/drawing/2014/main" id="{6E34548F-51EE-3144-BE55-7CB60E71C03D}"/>
              </a:ext>
            </a:extLst>
          </p:cNvPr>
          <p:cNvSpPr/>
          <p:nvPr/>
        </p:nvSpPr>
        <p:spPr>
          <a:xfrm rot="1745620">
            <a:off x="-28575" y="11755438"/>
            <a:ext cx="1071563" cy="17176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7" name="直接连接符 56">
            <a:extLst>
              <a:ext uri="{FF2B5EF4-FFF2-40B4-BE49-F238E27FC236}">
                <a16:creationId xmlns:a16="http://schemas.microsoft.com/office/drawing/2014/main" id="{FF856B2A-4C03-514E-9D1D-62BE12C6382D}"/>
              </a:ext>
            </a:extLst>
          </p:cNvPr>
          <p:cNvSpPr/>
          <p:nvPr/>
        </p:nvSpPr>
        <p:spPr>
          <a:xfrm rot="1745620">
            <a:off x="-30163" y="12228513"/>
            <a:ext cx="3505201" cy="2189162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76D22863-D0C4-9843-BE56-CAB906A605E7}"/>
              </a:ext>
            </a:extLst>
          </p:cNvPr>
          <p:cNvSpPr/>
          <p:nvPr/>
        </p:nvSpPr>
        <p:spPr>
          <a:xfrm rot="1745620">
            <a:off x="6510338" y="139700"/>
            <a:ext cx="449262" cy="447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4AF441ED-AB12-694E-A8F1-98BA19C21ADB}"/>
              </a:ext>
            </a:extLst>
          </p:cNvPr>
          <p:cNvSpPr/>
          <p:nvPr/>
        </p:nvSpPr>
        <p:spPr>
          <a:xfrm rot="1745620">
            <a:off x="6054725" y="731838"/>
            <a:ext cx="590550" cy="611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CE79510C-8FC6-034C-A881-FB56E90CCED5}"/>
              </a:ext>
            </a:extLst>
          </p:cNvPr>
          <p:cNvSpPr/>
          <p:nvPr/>
        </p:nvSpPr>
        <p:spPr>
          <a:xfrm rot="1745620">
            <a:off x="5640388" y="1676400"/>
            <a:ext cx="447675" cy="449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1DD447BF-A4AB-43CD-9BD7-F9D32A9DFE4D}"/>
              </a:ext>
            </a:extLst>
          </p:cNvPr>
          <p:cNvGrpSpPr>
            <a:grpSpLocks/>
          </p:cNvGrpSpPr>
          <p:nvPr/>
        </p:nvGrpSpPr>
        <p:grpSpPr bwMode="auto">
          <a:xfrm rot="-6742191">
            <a:off x="1298575" y="3089275"/>
            <a:ext cx="1343025" cy="1343025"/>
            <a:chOff x="0" y="0"/>
            <a:chExt cx="385664" cy="385664"/>
          </a:xfrm>
        </p:grpSpPr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55290DC7-C6D7-F64F-A547-1140A6AE5BAB}"/>
                </a:ext>
              </a:extLst>
            </p:cNvPr>
            <p:cNvSpPr/>
            <p:nvPr/>
          </p:nvSpPr>
          <p:spPr>
            <a:xfrm>
              <a:off x="72483" y="72483"/>
              <a:ext cx="240698" cy="240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7F9333AE-1690-A94F-B3CD-37013F2D4E98}"/>
                </a:ext>
              </a:extLst>
            </p:cNvPr>
            <p:cNvSpPr/>
            <p:nvPr/>
          </p:nvSpPr>
          <p:spPr>
            <a:xfrm>
              <a:off x="0" y="0"/>
              <a:ext cx="385664" cy="38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04E46673-AE16-AA42-8FD2-EFA42C57C177}"/>
              </a:ext>
            </a:extLst>
          </p:cNvPr>
          <p:cNvSpPr/>
          <p:nvPr/>
        </p:nvSpPr>
        <p:spPr>
          <a:xfrm rot="14857809">
            <a:off x="1955800" y="101600"/>
            <a:ext cx="1130300" cy="113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67F85C8-1669-6E4B-B994-2392B4BEC9F2}"/>
              </a:ext>
            </a:extLst>
          </p:cNvPr>
          <p:cNvSpPr/>
          <p:nvPr/>
        </p:nvSpPr>
        <p:spPr>
          <a:xfrm>
            <a:off x="-138113" y="13466763"/>
            <a:ext cx="24522113" cy="287337"/>
          </a:xfrm>
          <a:prstGeom prst="rect">
            <a:avLst/>
          </a:prstGeom>
          <a:gradFill>
            <a:gsLst>
              <a:gs pos="0">
                <a:schemeClr val="tx2">
                  <a:lumMod val="1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165100" dist="25400" dir="5400000" algn="t" rotWithShape="0">
              <a:prstClr val="black">
                <a:alpha val="7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FC38801-6186-7F45-8FC9-F7EC7C1F6FBE}"/>
              </a:ext>
            </a:extLst>
          </p:cNvPr>
          <p:cNvSpPr/>
          <p:nvPr/>
        </p:nvSpPr>
        <p:spPr>
          <a:xfrm rot="1745620">
            <a:off x="8248650" y="13184188"/>
            <a:ext cx="449263" cy="449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F487BF3-74E0-F240-9FDE-66E09F2E1BC0}"/>
              </a:ext>
            </a:extLst>
          </p:cNvPr>
          <p:cNvSpPr/>
          <p:nvPr/>
        </p:nvSpPr>
        <p:spPr>
          <a:xfrm>
            <a:off x="13528675" y="2419350"/>
            <a:ext cx="100393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</a:t>
            </a:r>
            <a:r>
              <a:rPr lang="en-US" altLang="zh-CN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4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28F1582-5D69-4B3E-B85F-74A86F5A2284}"/>
              </a:ext>
            </a:extLst>
          </p:cNvPr>
          <p:cNvGrpSpPr>
            <a:grpSpLocks/>
          </p:cNvGrpSpPr>
          <p:nvPr/>
        </p:nvGrpSpPr>
        <p:grpSpPr bwMode="auto">
          <a:xfrm>
            <a:off x="11857038" y="1890713"/>
            <a:ext cx="1047750" cy="1074737"/>
            <a:chOff x="11857325" y="1890958"/>
            <a:chExt cx="1046995" cy="1073842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6A86714-C97A-1848-8522-9F494A14F81D}"/>
                </a:ext>
              </a:extLst>
            </p:cNvPr>
            <p:cNvSpPr/>
            <p:nvPr/>
          </p:nvSpPr>
          <p:spPr>
            <a:xfrm rot="1745620">
              <a:off x="11857325" y="1917923"/>
              <a:ext cx="1046995" cy="104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92075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 dirty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3FB54D16-3C35-C443-AE88-5D9831058432}"/>
                </a:ext>
              </a:extLst>
            </p:cNvPr>
            <p:cNvSpPr/>
            <p:nvPr/>
          </p:nvSpPr>
          <p:spPr>
            <a:xfrm>
              <a:off x="12034997" y="1890958"/>
              <a:ext cx="683719" cy="9104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chemeClr val="tx2">
                      <a:lumMod val="1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A</a:t>
              </a:r>
              <a:endParaRPr lang="zh-CN" altLang="en-US" sz="4000" kern="0" dirty="0">
                <a:solidFill>
                  <a:schemeClr val="tx2">
                    <a:lumMod val="1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8ED19DD-96D7-4011-BE1E-2969E61331DC}"/>
              </a:ext>
            </a:extLst>
          </p:cNvPr>
          <p:cNvGrpSpPr>
            <a:grpSpLocks/>
          </p:cNvGrpSpPr>
          <p:nvPr/>
        </p:nvGrpSpPr>
        <p:grpSpPr bwMode="auto">
          <a:xfrm>
            <a:off x="11864975" y="5268913"/>
            <a:ext cx="1063625" cy="1063625"/>
            <a:chOff x="11865592" y="5269192"/>
            <a:chExt cx="1063700" cy="1063700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2B2B1009-6DAA-E346-850D-062959FA8169}"/>
                </a:ext>
              </a:extLst>
            </p:cNvPr>
            <p:cNvSpPr/>
            <p:nvPr/>
          </p:nvSpPr>
          <p:spPr>
            <a:xfrm rot="1745620">
              <a:off x="11865592" y="5269192"/>
              <a:ext cx="1063700" cy="106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72" name="矩形 14371">
              <a:extLst>
                <a:ext uri="{FF2B5EF4-FFF2-40B4-BE49-F238E27FC236}">
                  <a16:creationId xmlns:a16="http://schemas.microsoft.com/office/drawing/2014/main" id="{A540B985-A913-4DA0-B56C-807768829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4156" y="5299727"/>
              <a:ext cx="683820" cy="910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742950" indent="-285750"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1143000" indent="-228600"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1600200" indent="-228600"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2057400" indent="-228600"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5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4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B</a:t>
              </a:r>
              <a:endParaRPr lang="zh-CN" altLang="en-US" sz="4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E324344-565D-4A93-93E0-02A5C83957C0}"/>
              </a:ext>
            </a:extLst>
          </p:cNvPr>
          <p:cNvGrpSpPr>
            <a:grpSpLocks/>
          </p:cNvGrpSpPr>
          <p:nvPr/>
        </p:nvGrpSpPr>
        <p:grpSpPr bwMode="auto">
          <a:xfrm>
            <a:off x="11885613" y="8145463"/>
            <a:ext cx="1046162" cy="1047750"/>
            <a:chOff x="11885306" y="8145697"/>
            <a:chExt cx="1046995" cy="1046995"/>
          </a:xfrm>
        </p:grpSpPr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6151E1F0-820B-E04C-A398-9FCA21E45750}"/>
                </a:ext>
              </a:extLst>
            </p:cNvPr>
            <p:cNvSpPr/>
            <p:nvPr/>
          </p:nvSpPr>
          <p:spPr>
            <a:xfrm rot="1745620">
              <a:off x="11885306" y="8145697"/>
              <a:ext cx="1046995" cy="10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92075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4171EB29-093B-6E42-85FB-2A5F6126CCFD}"/>
                </a:ext>
              </a:extLst>
            </p:cNvPr>
            <p:cNvSpPr/>
            <p:nvPr/>
          </p:nvSpPr>
          <p:spPr>
            <a:xfrm>
              <a:off x="12034650" y="8153628"/>
              <a:ext cx="684757" cy="9105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kern="0" dirty="0">
                  <a:solidFill>
                    <a:schemeClr val="tx2">
                      <a:lumMod val="1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C</a:t>
              </a:r>
              <a:endParaRPr lang="zh-CN" altLang="en-US" sz="4000" kern="0" dirty="0">
                <a:solidFill>
                  <a:schemeClr val="tx2">
                    <a:lumMod val="1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2B9234D6-79BD-9740-B314-2C05C79061ED}"/>
              </a:ext>
            </a:extLst>
          </p:cNvPr>
          <p:cNvSpPr/>
          <p:nvPr/>
        </p:nvSpPr>
        <p:spPr>
          <a:xfrm>
            <a:off x="13663613" y="1790700"/>
            <a:ext cx="2219325" cy="584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2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6D5CD820-7055-B042-ADAB-5E09D4E96912}"/>
              </a:ext>
            </a:extLst>
          </p:cNvPr>
          <p:cNvSpPr/>
          <p:nvPr/>
        </p:nvSpPr>
        <p:spPr>
          <a:xfrm>
            <a:off x="13528675" y="6015038"/>
            <a:ext cx="10039350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</a:t>
            </a:r>
            <a:r>
              <a:rPr lang="en-US" altLang="zh-CN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4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595AE36F-4907-0D47-A89F-C505B45B051B}"/>
              </a:ext>
            </a:extLst>
          </p:cNvPr>
          <p:cNvSpPr/>
          <p:nvPr/>
        </p:nvSpPr>
        <p:spPr>
          <a:xfrm>
            <a:off x="13663613" y="5386388"/>
            <a:ext cx="2219325" cy="5857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2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AE4E29D5-876D-B441-AF26-1057CA1AE28A}"/>
              </a:ext>
            </a:extLst>
          </p:cNvPr>
          <p:cNvSpPr/>
          <p:nvPr/>
        </p:nvSpPr>
        <p:spPr>
          <a:xfrm>
            <a:off x="13528675" y="8940800"/>
            <a:ext cx="100393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</a:t>
            </a:r>
            <a:r>
              <a:rPr lang="en-US" altLang="zh-CN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4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D43D8EE6-6E36-8D4D-851D-F991FF4980C9}"/>
              </a:ext>
            </a:extLst>
          </p:cNvPr>
          <p:cNvSpPr/>
          <p:nvPr/>
        </p:nvSpPr>
        <p:spPr>
          <a:xfrm>
            <a:off x="13663613" y="8312150"/>
            <a:ext cx="2219325" cy="584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2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2" grpId="0" animBg="1"/>
      <p:bldP spid="66" grpId="0"/>
      <p:bldP spid="67" grpId="0" animBg="1"/>
      <p:bldP spid="68" grpId="0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ABCB1FB-527B-464A-B037-87B73F10BF03}"/>
              </a:ext>
            </a:extLst>
          </p:cNvPr>
          <p:cNvSpPr/>
          <p:nvPr/>
        </p:nvSpPr>
        <p:spPr>
          <a:xfrm rot="1745620">
            <a:off x="10934700" y="4144963"/>
            <a:ext cx="211138" cy="212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直接连接符 2">
            <a:extLst>
              <a:ext uri="{FF2B5EF4-FFF2-40B4-BE49-F238E27FC236}">
                <a16:creationId xmlns:a16="http://schemas.microsoft.com/office/drawing/2014/main" id="{00247CFA-2CF1-1548-B846-F4E298CA5760}"/>
              </a:ext>
            </a:extLst>
          </p:cNvPr>
          <p:cNvSpPr/>
          <p:nvPr/>
        </p:nvSpPr>
        <p:spPr>
          <a:xfrm rot="1745620">
            <a:off x="5946775" y="2900363"/>
            <a:ext cx="13247688" cy="8105775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直接连接符 3">
            <a:extLst>
              <a:ext uri="{FF2B5EF4-FFF2-40B4-BE49-F238E27FC236}">
                <a16:creationId xmlns:a16="http://schemas.microsoft.com/office/drawing/2014/main" id="{DCC93FE7-9D79-C442-BF7D-FC4C79E6BE8C}"/>
              </a:ext>
            </a:extLst>
          </p:cNvPr>
          <p:cNvSpPr/>
          <p:nvPr/>
        </p:nvSpPr>
        <p:spPr>
          <a:xfrm rot="1745620" flipV="1">
            <a:off x="2597150" y="-2501900"/>
            <a:ext cx="5800725" cy="143081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EED3B62-54B3-3E44-B2E6-A8E9042E3697}"/>
              </a:ext>
            </a:extLst>
          </p:cNvPr>
          <p:cNvSpPr/>
          <p:nvPr/>
        </p:nvSpPr>
        <p:spPr>
          <a:xfrm>
            <a:off x="-25400" y="-44450"/>
            <a:ext cx="24409400" cy="46038"/>
          </a:xfrm>
          <a:prstGeom prst="rect">
            <a:avLst/>
          </a:prstGeom>
          <a:solidFill>
            <a:schemeClr val="tx2">
              <a:lumMod val="10000"/>
            </a:schemeClr>
          </a:solidFill>
          <a:ln w="12700" cap="flat">
            <a:noFill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2FAB089-74C9-014C-8FE3-29F952BF96B2}"/>
              </a:ext>
            </a:extLst>
          </p:cNvPr>
          <p:cNvSpPr/>
          <p:nvPr/>
        </p:nvSpPr>
        <p:spPr>
          <a:xfrm rot="1745620">
            <a:off x="8613775" y="31750"/>
            <a:ext cx="169863" cy="16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9050">
            <a:solidFill>
              <a:schemeClr val="tx2">
                <a:lumMod val="1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36A7A89-C236-374D-85D1-CC709FEDCC13}"/>
              </a:ext>
            </a:extLst>
          </p:cNvPr>
          <p:cNvSpPr/>
          <p:nvPr/>
        </p:nvSpPr>
        <p:spPr>
          <a:xfrm rot="1745620">
            <a:off x="10601325" y="3559175"/>
            <a:ext cx="463550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>
              <a:lumMod val="10000"/>
            </a:schemeClr>
          </a:solidFill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1D18EA65-6AE9-DE45-BD0C-45CAFB102BCA}"/>
              </a:ext>
            </a:extLst>
          </p:cNvPr>
          <p:cNvSpPr/>
          <p:nvPr/>
        </p:nvSpPr>
        <p:spPr>
          <a:xfrm rot="1745620">
            <a:off x="12363450" y="6659563"/>
            <a:ext cx="211138" cy="212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1E44D5F-FEE8-FE45-9B28-F3A1F1B7B27D}"/>
              </a:ext>
            </a:extLst>
          </p:cNvPr>
          <p:cNvSpPr/>
          <p:nvPr/>
        </p:nvSpPr>
        <p:spPr>
          <a:xfrm rot="1745620">
            <a:off x="11953875" y="6073775"/>
            <a:ext cx="463550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>
              <a:lumMod val="10000"/>
            </a:schemeClr>
          </a:solidFill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BB37A302-F2A9-7B47-B957-5E29E99CEB5C}"/>
              </a:ext>
            </a:extLst>
          </p:cNvPr>
          <p:cNvSpPr/>
          <p:nvPr/>
        </p:nvSpPr>
        <p:spPr>
          <a:xfrm rot="1745620">
            <a:off x="11104563" y="4456113"/>
            <a:ext cx="331787" cy="331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1BB36BD-A0D2-954A-8504-09EA650DE6AE}"/>
              </a:ext>
            </a:extLst>
          </p:cNvPr>
          <p:cNvSpPr/>
          <p:nvPr/>
        </p:nvSpPr>
        <p:spPr>
          <a:xfrm rot="1745620">
            <a:off x="11352213" y="4886325"/>
            <a:ext cx="212725" cy="212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9B3A5C8-2A55-DA4B-8A2F-7E084EC7BD8F}"/>
              </a:ext>
            </a:extLst>
          </p:cNvPr>
          <p:cNvSpPr/>
          <p:nvPr/>
        </p:nvSpPr>
        <p:spPr>
          <a:xfrm rot="1745620">
            <a:off x="11522075" y="5195888"/>
            <a:ext cx="333375" cy="333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593B225-15F0-1F49-9838-1B36211E69FB}"/>
              </a:ext>
            </a:extLst>
          </p:cNvPr>
          <p:cNvSpPr/>
          <p:nvPr/>
        </p:nvSpPr>
        <p:spPr>
          <a:xfrm rot="1745620">
            <a:off x="11811000" y="5683250"/>
            <a:ext cx="212725" cy="212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E60823CF-F0BA-4D47-8B43-46DEC5B28900}"/>
              </a:ext>
            </a:extLst>
          </p:cNvPr>
          <p:cNvSpPr/>
          <p:nvPr/>
        </p:nvSpPr>
        <p:spPr>
          <a:xfrm rot="1745620">
            <a:off x="12506325" y="6951663"/>
            <a:ext cx="212725" cy="211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A8E4B372-3FE0-824B-9933-4E6C935C57CC}"/>
              </a:ext>
            </a:extLst>
          </p:cNvPr>
          <p:cNvSpPr/>
          <p:nvPr/>
        </p:nvSpPr>
        <p:spPr>
          <a:xfrm rot="1745620">
            <a:off x="12676188" y="7261225"/>
            <a:ext cx="333375" cy="333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5AFA99B-2071-6D4E-85FA-ED241AB97A8C}"/>
              </a:ext>
            </a:extLst>
          </p:cNvPr>
          <p:cNvSpPr/>
          <p:nvPr/>
        </p:nvSpPr>
        <p:spPr>
          <a:xfrm rot="1745620">
            <a:off x="12925425" y="7693025"/>
            <a:ext cx="211138" cy="211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7DF6880-A552-CD4E-B7A6-7EA3E47576B7}"/>
              </a:ext>
            </a:extLst>
          </p:cNvPr>
          <p:cNvSpPr/>
          <p:nvPr/>
        </p:nvSpPr>
        <p:spPr>
          <a:xfrm rot="1745620">
            <a:off x="13093700" y="8002588"/>
            <a:ext cx="333375" cy="333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F8886B2-DFBB-334C-946B-F9FDCB9B6790}"/>
              </a:ext>
            </a:extLst>
          </p:cNvPr>
          <p:cNvSpPr/>
          <p:nvPr/>
        </p:nvSpPr>
        <p:spPr>
          <a:xfrm rot="1745620">
            <a:off x="13382625" y="8489950"/>
            <a:ext cx="212725" cy="212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931A27C-0A92-FC42-B12F-FFF297F35077}"/>
              </a:ext>
            </a:extLst>
          </p:cNvPr>
          <p:cNvSpPr/>
          <p:nvPr/>
        </p:nvSpPr>
        <p:spPr>
          <a:xfrm rot="1745620">
            <a:off x="14055725" y="9658350"/>
            <a:ext cx="211138" cy="211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E70300B-2EC3-6C47-A87E-A91CBEA38ABE}"/>
              </a:ext>
            </a:extLst>
          </p:cNvPr>
          <p:cNvSpPr/>
          <p:nvPr/>
        </p:nvSpPr>
        <p:spPr>
          <a:xfrm rot="1745620">
            <a:off x="14224000" y="9967913"/>
            <a:ext cx="333375" cy="333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2BB6F9CC-67E0-EB41-BE3F-CD4C6EB1AEFF}"/>
              </a:ext>
            </a:extLst>
          </p:cNvPr>
          <p:cNvSpPr/>
          <p:nvPr/>
        </p:nvSpPr>
        <p:spPr>
          <a:xfrm rot="1745620">
            <a:off x="14473238" y="10398125"/>
            <a:ext cx="212725" cy="212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7EC4E77D-AC34-144B-ABFA-BBBC83287F79}"/>
              </a:ext>
            </a:extLst>
          </p:cNvPr>
          <p:cNvSpPr/>
          <p:nvPr/>
        </p:nvSpPr>
        <p:spPr>
          <a:xfrm rot="1745620">
            <a:off x="14643100" y="10709275"/>
            <a:ext cx="333375" cy="333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80CF305-07F8-E84D-AAE2-C18D136A0965}"/>
              </a:ext>
            </a:extLst>
          </p:cNvPr>
          <p:cNvSpPr/>
          <p:nvPr/>
        </p:nvSpPr>
        <p:spPr>
          <a:xfrm rot="1745620">
            <a:off x="14932025" y="11196638"/>
            <a:ext cx="212725" cy="212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CF9AE7FD-344F-BB40-B1A8-A638FEE39AEC}"/>
              </a:ext>
            </a:extLst>
          </p:cNvPr>
          <p:cNvSpPr/>
          <p:nvPr/>
        </p:nvSpPr>
        <p:spPr>
          <a:xfrm rot="1745620">
            <a:off x="13579475" y="8977313"/>
            <a:ext cx="463550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>
              <a:lumMod val="10000"/>
            </a:schemeClr>
          </a:solidFill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46060282-D140-5348-AE48-8A7246F7FF72}"/>
              </a:ext>
            </a:extLst>
          </p:cNvPr>
          <p:cNvSpPr/>
          <p:nvPr/>
        </p:nvSpPr>
        <p:spPr>
          <a:xfrm rot="1745620">
            <a:off x="15114588" y="11641138"/>
            <a:ext cx="463550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>
              <a:lumMod val="10000"/>
            </a:schemeClr>
          </a:solidFill>
          <a:ln w="50800">
            <a:solidFill/>
            <a:miter lim="400000"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3200" kern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5386" name="组合 15385">
            <a:extLst>
              <a:ext uri="{FF2B5EF4-FFF2-40B4-BE49-F238E27FC236}">
                <a16:creationId xmlns:a16="http://schemas.microsoft.com/office/drawing/2014/main" id="{AF974E1B-F532-4537-9792-7A49E29678E6}"/>
              </a:ext>
            </a:extLst>
          </p:cNvPr>
          <p:cNvGrpSpPr>
            <a:grpSpLocks/>
          </p:cNvGrpSpPr>
          <p:nvPr/>
        </p:nvGrpSpPr>
        <p:grpSpPr bwMode="auto">
          <a:xfrm>
            <a:off x="4811713" y="2808288"/>
            <a:ext cx="2940050" cy="2409825"/>
            <a:chOff x="4811471" y="2808891"/>
            <a:chExt cx="2939768" cy="2409140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FDAC2DA-33D0-AC4B-9FA9-DF4CE2F6DDD8}"/>
                </a:ext>
              </a:extLst>
            </p:cNvPr>
            <p:cNvSpPr/>
            <p:nvPr/>
          </p:nvSpPr>
          <p:spPr>
            <a:xfrm rot="1745620">
              <a:off x="7563932" y="2808891"/>
              <a:ext cx="187307" cy="18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1FCDED3-E6C9-D34E-A966-027F844430A4}"/>
                </a:ext>
              </a:extLst>
            </p:cNvPr>
            <p:cNvSpPr/>
            <p:nvPr/>
          </p:nvSpPr>
          <p:spPr>
            <a:xfrm rot="1745620">
              <a:off x="7206778" y="2991401"/>
              <a:ext cx="301596" cy="30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EF3AA44C-A8DC-314B-B8B6-2DD40C6A68E6}"/>
                </a:ext>
              </a:extLst>
            </p:cNvPr>
            <p:cNvSpPr/>
            <p:nvPr/>
          </p:nvSpPr>
          <p:spPr>
            <a:xfrm rot="1745620">
              <a:off x="7076616" y="3277070"/>
              <a:ext cx="106353" cy="10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EFE11004-81BC-204F-BC5E-F3B344966F5D}"/>
                </a:ext>
              </a:extLst>
            </p:cNvPr>
            <p:cNvSpPr/>
            <p:nvPr/>
          </p:nvSpPr>
          <p:spPr>
            <a:xfrm rot="1745620">
              <a:off x="6794068" y="3454819"/>
              <a:ext cx="187307" cy="18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3CBEF65C-63E5-C440-A314-B230F9965CD1}"/>
                </a:ext>
              </a:extLst>
            </p:cNvPr>
            <p:cNvSpPr/>
            <p:nvPr/>
          </p:nvSpPr>
          <p:spPr>
            <a:xfrm rot="1745620">
              <a:off x="6436915" y="3637330"/>
              <a:ext cx="301596" cy="3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2739FC0-A69F-9241-8A76-19500AFF66B9}"/>
                </a:ext>
              </a:extLst>
            </p:cNvPr>
            <p:cNvSpPr/>
            <p:nvPr/>
          </p:nvSpPr>
          <p:spPr>
            <a:xfrm rot="1745620">
              <a:off x="6306753" y="3924586"/>
              <a:ext cx="106352" cy="10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BD0FA33-40A2-2A4D-AA9A-CC4C725BE547}"/>
                </a:ext>
              </a:extLst>
            </p:cNvPr>
            <p:cNvSpPr/>
            <p:nvPr/>
          </p:nvSpPr>
          <p:spPr>
            <a:xfrm rot="1745620">
              <a:off x="6068650" y="4011874"/>
              <a:ext cx="187307" cy="18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AFAB0B3A-DDFF-3746-A12D-B60D04E31C25}"/>
                </a:ext>
              </a:extLst>
            </p:cNvPr>
            <p:cNvSpPr/>
            <p:nvPr/>
          </p:nvSpPr>
          <p:spPr>
            <a:xfrm rot="1745620">
              <a:off x="5935313" y="4176927"/>
              <a:ext cx="122225" cy="12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7B5C1DF6-031E-2347-81F2-8F204B432F78}"/>
                </a:ext>
              </a:extLst>
            </p:cNvPr>
            <p:cNvSpPr/>
            <p:nvPr/>
          </p:nvSpPr>
          <p:spPr>
            <a:xfrm rot="1745620">
              <a:off x="5511491" y="4534012"/>
              <a:ext cx="104765" cy="10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80D43920-5B44-DB46-9C22-D369C94BC2AC}"/>
                </a:ext>
              </a:extLst>
            </p:cNvPr>
            <p:cNvSpPr/>
            <p:nvPr/>
          </p:nvSpPr>
          <p:spPr>
            <a:xfrm rot="1745620">
              <a:off x="5298786" y="4643519"/>
              <a:ext cx="187307" cy="187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309E1B79-E675-F144-A3F2-6D9CA91312C1}"/>
                </a:ext>
              </a:extLst>
            </p:cNvPr>
            <p:cNvSpPr/>
            <p:nvPr/>
          </p:nvSpPr>
          <p:spPr>
            <a:xfrm rot="1745620">
              <a:off x="4940046" y="4826029"/>
              <a:ext cx="303184" cy="30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2D9C42E4-2205-FE42-A166-486C46268F01}"/>
                </a:ext>
              </a:extLst>
            </p:cNvPr>
            <p:cNvSpPr/>
            <p:nvPr/>
          </p:nvSpPr>
          <p:spPr>
            <a:xfrm rot="1745620">
              <a:off x="4811471" y="5111698"/>
              <a:ext cx="106352" cy="10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F214F2B6-3705-B447-96D4-BEF0929DA805}"/>
                </a:ext>
              </a:extLst>
            </p:cNvPr>
            <p:cNvSpPr/>
            <p:nvPr/>
          </p:nvSpPr>
          <p:spPr>
            <a:xfrm rot="1745620">
              <a:off x="5622605" y="4402288"/>
              <a:ext cx="149211" cy="14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649377E8-0265-3945-8B85-00D0CB0E2433}"/>
                </a:ext>
              </a:extLst>
            </p:cNvPr>
            <p:cNvSpPr/>
            <p:nvPr/>
          </p:nvSpPr>
          <p:spPr>
            <a:xfrm rot="2645620">
              <a:off x="5786103" y="4294369"/>
              <a:ext cx="122225" cy="123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47625">
              <a:solidFill>
                <a:schemeClr val="tx2">
                  <a:lumMod val="1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 sz="3200" kern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239A6657-CA76-6542-BA75-CA8FF4A051C8}"/>
              </a:ext>
            </a:extLst>
          </p:cNvPr>
          <p:cNvSpPr/>
          <p:nvPr/>
        </p:nvSpPr>
        <p:spPr>
          <a:xfrm>
            <a:off x="1490663" y="11131550"/>
            <a:ext cx="11593512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but more about the process to get to something that is tangibly made to serve people's needs. 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CFA6427-0D02-3F4E-87B8-6208DEBB26FD}"/>
              </a:ext>
            </a:extLst>
          </p:cNvPr>
          <p:cNvSpPr/>
          <p:nvPr/>
        </p:nvSpPr>
        <p:spPr>
          <a:xfrm>
            <a:off x="6048375" y="10026650"/>
            <a:ext cx="2476500" cy="64611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TEXT HERE</a:t>
            </a:r>
            <a:endParaRPr lang="zh-CN" altLang="en-US" sz="3600" kern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4A2F24B-C61B-427E-9705-7C6B6E0837D2}"/>
              </a:ext>
            </a:extLst>
          </p:cNvPr>
          <p:cNvGrpSpPr>
            <a:grpSpLocks/>
          </p:cNvGrpSpPr>
          <p:nvPr/>
        </p:nvGrpSpPr>
        <p:grpSpPr bwMode="auto">
          <a:xfrm>
            <a:off x="11496675" y="2782888"/>
            <a:ext cx="808038" cy="938212"/>
            <a:chOff x="3757112" y="1502901"/>
            <a:chExt cx="298521" cy="346284"/>
          </a:xfrm>
        </p:grpSpPr>
        <p:sp>
          <p:nvSpPr>
            <p:cNvPr id="45" name="六边形 44">
              <a:extLst>
                <a:ext uri="{FF2B5EF4-FFF2-40B4-BE49-F238E27FC236}">
                  <a16:creationId xmlns:a16="http://schemas.microsoft.com/office/drawing/2014/main" id="{9421C6BA-974E-C941-ABB9-F62EE4EE6165}"/>
                </a:ext>
              </a:extLst>
            </p:cNvPr>
            <p:cNvSpPr/>
            <p:nvPr/>
          </p:nvSpPr>
          <p:spPr>
            <a:xfrm rot="5400000">
              <a:off x="3733230" y="1526783"/>
              <a:ext cx="346284" cy="298521"/>
            </a:xfrm>
            <a:prstGeom prst="hexagon">
              <a:avLst/>
            </a:prstGeom>
            <a:solidFill>
              <a:schemeClr val="accent1"/>
            </a:solidFill>
            <a:ln w="114300" cap="rnd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2D6B1A6C-655B-CD43-B080-09E6D6247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8077" y="1583173"/>
              <a:ext cx="156591" cy="179880"/>
            </a:xfrm>
            <a:custGeom>
              <a:avLst/>
              <a:gdLst>
                <a:gd name="T0" fmla="*/ 8 w 56"/>
                <a:gd name="T1" fmla="*/ 37 h 64"/>
                <a:gd name="T2" fmla="*/ 14 w 56"/>
                <a:gd name="T3" fmla="*/ 37 h 64"/>
                <a:gd name="T4" fmla="*/ 18 w 56"/>
                <a:gd name="T5" fmla="*/ 35 h 64"/>
                <a:gd name="T6" fmla="*/ 25 w 56"/>
                <a:gd name="T7" fmla="*/ 51 h 64"/>
                <a:gd name="T8" fmla="*/ 27 w 56"/>
                <a:gd name="T9" fmla="*/ 41 h 64"/>
                <a:gd name="T10" fmla="*/ 26 w 56"/>
                <a:gd name="T11" fmla="*/ 40 h 64"/>
                <a:gd name="T12" fmla="*/ 26 w 56"/>
                <a:gd name="T13" fmla="*/ 39 h 64"/>
                <a:gd name="T14" fmla="*/ 31 w 56"/>
                <a:gd name="T15" fmla="*/ 39 h 64"/>
                <a:gd name="T16" fmla="*/ 31 w 56"/>
                <a:gd name="T17" fmla="*/ 40 h 64"/>
                <a:gd name="T18" fmla="*/ 30 w 56"/>
                <a:gd name="T19" fmla="*/ 41 h 64"/>
                <a:gd name="T20" fmla="*/ 32 w 56"/>
                <a:gd name="T21" fmla="*/ 50 h 64"/>
                <a:gd name="T22" fmla="*/ 38 w 56"/>
                <a:gd name="T23" fmla="*/ 36 h 64"/>
                <a:gd name="T24" fmla="*/ 42 w 56"/>
                <a:gd name="T25" fmla="*/ 36 h 64"/>
                <a:gd name="T26" fmla="*/ 47 w 56"/>
                <a:gd name="T27" fmla="*/ 36 h 64"/>
                <a:gd name="T28" fmla="*/ 55 w 56"/>
                <a:gd name="T29" fmla="*/ 60 h 64"/>
                <a:gd name="T30" fmla="*/ 47 w 56"/>
                <a:gd name="T31" fmla="*/ 62 h 64"/>
                <a:gd name="T32" fmla="*/ 46 w 56"/>
                <a:gd name="T33" fmla="*/ 59 h 64"/>
                <a:gd name="T34" fmla="*/ 44 w 56"/>
                <a:gd name="T35" fmla="*/ 63 h 64"/>
                <a:gd name="T36" fmla="*/ 11 w 56"/>
                <a:gd name="T37" fmla="*/ 63 h 64"/>
                <a:gd name="T38" fmla="*/ 8 w 56"/>
                <a:gd name="T39" fmla="*/ 59 h 64"/>
                <a:gd name="T40" fmla="*/ 7 w 56"/>
                <a:gd name="T41" fmla="*/ 62 h 64"/>
                <a:gd name="T42" fmla="*/ 0 w 56"/>
                <a:gd name="T43" fmla="*/ 60 h 64"/>
                <a:gd name="T44" fmla="*/ 8 w 56"/>
                <a:gd name="T45" fmla="*/ 37 h 64"/>
                <a:gd name="T46" fmla="*/ 16 w 56"/>
                <a:gd name="T47" fmla="*/ 25 h 64"/>
                <a:gd name="T48" fmla="*/ 14 w 56"/>
                <a:gd name="T49" fmla="*/ 23 h 64"/>
                <a:gd name="T50" fmla="*/ 14 w 56"/>
                <a:gd name="T51" fmla="*/ 19 h 64"/>
                <a:gd name="T52" fmla="*/ 14 w 56"/>
                <a:gd name="T53" fmla="*/ 18 h 64"/>
                <a:gd name="T54" fmla="*/ 14 w 56"/>
                <a:gd name="T55" fmla="*/ 18 h 64"/>
                <a:gd name="T56" fmla="*/ 14 w 56"/>
                <a:gd name="T57" fmla="*/ 18 h 64"/>
                <a:gd name="T58" fmla="*/ 17 w 56"/>
                <a:gd name="T59" fmla="*/ 4 h 64"/>
                <a:gd name="T60" fmla="*/ 37 w 56"/>
                <a:gd name="T61" fmla="*/ 4 h 64"/>
                <a:gd name="T62" fmla="*/ 41 w 56"/>
                <a:gd name="T63" fmla="*/ 17 h 64"/>
                <a:gd name="T64" fmla="*/ 41 w 56"/>
                <a:gd name="T65" fmla="*/ 18 h 64"/>
                <a:gd name="T66" fmla="*/ 41 w 56"/>
                <a:gd name="T67" fmla="*/ 18 h 64"/>
                <a:gd name="T68" fmla="*/ 41 w 56"/>
                <a:gd name="T69" fmla="*/ 19 h 64"/>
                <a:gd name="T70" fmla="*/ 41 w 56"/>
                <a:gd name="T71" fmla="*/ 23 h 64"/>
                <a:gd name="T72" fmla="*/ 39 w 56"/>
                <a:gd name="T73" fmla="*/ 25 h 64"/>
                <a:gd name="T74" fmla="*/ 29 w 56"/>
                <a:gd name="T75" fmla="*/ 34 h 64"/>
                <a:gd name="T76" fmla="*/ 26 w 56"/>
                <a:gd name="T77" fmla="*/ 34 h 64"/>
                <a:gd name="T78" fmla="*/ 16 w 56"/>
                <a:gd name="T79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4">
                  <a:moveTo>
                    <a:pt x="8" y="37"/>
                  </a:moveTo>
                  <a:cubicBezTo>
                    <a:pt x="10" y="37"/>
                    <a:pt x="12" y="37"/>
                    <a:pt x="14" y="37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6"/>
                    <a:pt x="42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2" y="41"/>
                    <a:pt x="56" y="52"/>
                    <a:pt x="55" y="60"/>
                  </a:cubicBezTo>
                  <a:cubicBezTo>
                    <a:pt x="53" y="61"/>
                    <a:pt x="51" y="62"/>
                    <a:pt x="47" y="62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34" y="64"/>
                    <a:pt x="20" y="64"/>
                    <a:pt x="11" y="63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4" y="62"/>
                    <a:pt x="2" y="61"/>
                    <a:pt x="0" y="60"/>
                  </a:cubicBezTo>
                  <a:cubicBezTo>
                    <a:pt x="1" y="53"/>
                    <a:pt x="2" y="42"/>
                    <a:pt x="8" y="37"/>
                  </a:cubicBezTo>
                  <a:close/>
                  <a:moveTo>
                    <a:pt x="16" y="25"/>
                  </a:moveTo>
                  <a:cubicBezTo>
                    <a:pt x="15" y="25"/>
                    <a:pt x="15" y="24"/>
                    <a:pt x="14" y="23"/>
                  </a:cubicBezTo>
                  <a:cubicBezTo>
                    <a:pt x="14" y="22"/>
                    <a:pt x="14" y="20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0"/>
                    <a:pt x="14" y="7"/>
                    <a:pt x="17" y="4"/>
                  </a:cubicBezTo>
                  <a:cubicBezTo>
                    <a:pt x="22" y="0"/>
                    <a:pt x="32" y="0"/>
                    <a:pt x="37" y="4"/>
                  </a:cubicBezTo>
                  <a:cubicBezTo>
                    <a:pt x="40" y="6"/>
                    <a:pt x="41" y="11"/>
                    <a:pt x="41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1" y="22"/>
                    <a:pt x="41" y="23"/>
                  </a:cubicBezTo>
                  <a:cubicBezTo>
                    <a:pt x="40" y="24"/>
                    <a:pt x="40" y="25"/>
                    <a:pt x="39" y="25"/>
                  </a:cubicBezTo>
                  <a:cubicBezTo>
                    <a:pt x="38" y="29"/>
                    <a:pt x="33" y="34"/>
                    <a:pt x="29" y="34"/>
                  </a:cubicBezTo>
                  <a:cubicBezTo>
                    <a:pt x="28" y="34"/>
                    <a:pt x="27" y="34"/>
                    <a:pt x="26" y="34"/>
                  </a:cubicBezTo>
                  <a:cubicBezTo>
                    <a:pt x="21" y="32"/>
                    <a:pt x="18" y="30"/>
                    <a:pt x="16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2114A10-D143-4957-9D6F-FD36C7D18BB9}"/>
              </a:ext>
            </a:extLst>
          </p:cNvPr>
          <p:cNvGrpSpPr>
            <a:grpSpLocks/>
          </p:cNvGrpSpPr>
          <p:nvPr/>
        </p:nvGrpSpPr>
        <p:grpSpPr bwMode="auto">
          <a:xfrm>
            <a:off x="12819063" y="5262563"/>
            <a:ext cx="839787" cy="976312"/>
            <a:chOff x="3757112" y="2666555"/>
            <a:chExt cx="298521" cy="346284"/>
          </a:xfrm>
        </p:grpSpPr>
        <p:sp>
          <p:nvSpPr>
            <p:cNvPr id="48" name="六边形 47">
              <a:extLst>
                <a:ext uri="{FF2B5EF4-FFF2-40B4-BE49-F238E27FC236}">
                  <a16:creationId xmlns:a16="http://schemas.microsoft.com/office/drawing/2014/main" id="{D09ED11B-4B45-2D4E-90B5-466E911D8F1D}"/>
                </a:ext>
              </a:extLst>
            </p:cNvPr>
            <p:cNvSpPr/>
            <p:nvPr/>
          </p:nvSpPr>
          <p:spPr>
            <a:xfrm rot="5400000">
              <a:off x="3733231" y="2690436"/>
              <a:ext cx="346284" cy="298521"/>
            </a:xfrm>
            <a:prstGeom prst="hexagon">
              <a:avLst/>
            </a:prstGeom>
            <a:solidFill>
              <a:schemeClr val="accent1"/>
            </a:solidFill>
            <a:ln w="114300" cap="rnd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3482C99D-135B-4A43-854B-8E7EC6832F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879" y="2751015"/>
              <a:ext cx="170987" cy="169482"/>
            </a:xfrm>
            <a:custGeom>
              <a:avLst/>
              <a:gdLst>
                <a:gd name="T0" fmla="*/ 0 w 144"/>
                <a:gd name="T1" fmla="*/ 0 h 142"/>
                <a:gd name="T2" fmla="*/ 19 w 144"/>
                <a:gd name="T3" fmla="*/ 0 h 142"/>
                <a:gd name="T4" fmla="*/ 19 w 144"/>
                <a:gd name="T5" fmla="*/ 132 h 142"/>
                <a:gd name="T6" fmla="*/ 144 w 144"/>
                <a:gd name="T7" fmla="*/ 132 h 142"/>
                <a:gd name="T8" fmla="*/ 144 w 144"/>
                <a:gd name="T9" fmla="*/ 142 h 142"/>
                <a:gd name="T10" fmla="*/ 19 w 144"/>
                <a:gd name="T11" fmla="*/ 142 h 142"/>
                <a:gd name="T12" fmla="*/ 0 w 144"/>
                <a:gd name="T13" fmla="*/ 142 h 142"/>
                <a:gd name="T14" fmla="*/ 0 w 144"/>
                <a:gd name="T15" fmla="*/ 132 h 142"/>
                <a:gd name="T16" fmla="*/ 0 w 144"/>
                <a:gd name="T17" fmla="*/ 0 h 142"/>
                <a:gd name="T18" fmla="*/ 0 w 144"/>
                <a:gd name="T19" fmla="*/ 0 h 142"/>
                <a:gd name="T20" fmla="*/ 26 w 144"/>
                <a:gd name="T21" fmla="*/ 40 h 142"/>
                <a:gd name="T22" fmla="*/ 111 w 144"/>
                <a:gd name="T23" fmla="*/ 40 h 142"/>
                <a:gd name="T24" fmla="*/ 111 w 144"/>
                <a:gd name="T25" fmla="*/ 26 h 142"/>
                <a:gd name="T26" fmla="*/ 26 w 144"/>
                <a:gd name="T27" fmla="*/ 26 h 142"/>
                <a:gd name="T28" fmla="*/ 26 w 144"/>
                <a:gd name="T29" fmla="*/ 40 h 142"/>
                <a:gd name="T30" fmla="*/ 26 w 144"/>
                <a:gd name="T31" fmla="*/ 40 h 142"/>
                <a:gd name="T32" fmla="*/ 26 w 144"/>
                <a:gd name="T33" fmla="*/ 49 h 142"/>
                <a:gd name="T34" fmla="*/ 137 w 144"/>
                <a:gd name="T35" fmla="*/ 49 h 142"/>
                <a:gd name="T36" fmla="*/ 137 w 144"/>
                <a:gd name="T37" fmla="*/ 45 h 142"/>
                <a:gd name="T38" fmla="*/ 26 w 144"/>
                <a:gd name="T39" fmla="*/ 45 h 142"/>
                <a:gd name="T40" fmla="*/ 26 w 144"/>
                <a:gd name="T41" fmla="*/ 49 h 142"/>
                <a:gd name="T42" fmla="*/ 26 w 144"/>
                <a:gd name="T43" fmla="*/ 49 h 142"/>
                <a:gd name="T44" fmla="*/ 26 w 144"/>
                <a:gd name="T45" fmla="*/ 73 h 142"/>
                <a:gd name="T46" fmla="*/ 66 w 144"/>
                <a:gd name="T47" fmla="*/ 73 h 142"/>
                <a:gd name="T48" fmla="*/ 66 w 144"/>
                <a:gd name="T49" fmla="*/ 59 h 142"/>
                <a:gd name="T50" fmla="*/ 26 w 144"/>
                <a:gd name="T51" fmla="*/ 59 h 142"/>
                <a:gd name="T52" fmla="*/ 26 w 144"/>
                <a:gd name="T53" fmla="*/ 73 h 142"/>
                <a:gd name="T54" fmla="*/ 26 w 144"/>
                <a:gd name="T55" fmla="*/ 73 h 142"/>
                <a:gd name="T56" fmla="*/ 26 w 144"/>
                <a:gd name="T57" fmla="*/ 85 h 142"/>
                <a:gd name="T58" fmla="*/ 78 w 144"/>
                <a:gd name="T59" fmla="*/ 85 h 142"/>
                <a:gd name="T60" fmla="*/ 78 w 144"/>
                <a:gd name="T61" fmla="*/ 78 h 142"/>
                <a:gd name="T62" fmla="*/ 26 w 144"/>
                <a:gd name="T63" fmla="*/ 78 h 142"/>
                <a:gd name="T64" fmla="*/ 26 w 144"/>
                <a:gd name="T65" fmla="*/ 85 h 142"/>
                <a:gd name="T66" fmla="*/ 26 w 144"/>
                <a:gd name="T67" fmla="*/ 85 h 142"/>
                <a:gd name="T68" fmla="*/ 26 w 144"/>
                <a:gd name="T69" fmla="*/ 106 h 142"/>
                <a:gd name="T70" fmla="*/ 90 w 144"/>
                <a:gd name="T71" fmla="*/ 106 h 142"/>
                <a:gd name="T72" fmla="*/ 90 w 144"/>
                <a:gd name="T73" fmla="*/ 94 h 142"/>
                <a:gd name="T74" fmla="*/ 26 w 144"/>
                <a:gd name="T75" fmla="*/ 94 h 142"/>
                <a:gd name="T76" fmla="*/ 26 w 144"/>
                <a:gd name="T77" fmla="*/ 106 h 142"/>
                <a:gd name="T78" fmla="*/ 26 w 144"/>
                <a:gd name="T79" fmla="*/ 106 h 142"/>
                <a:gd name="T80" fmla="*/ 26 w 144"/>
                <a:gd name="T81" fmla="*/ 118 h 142"/>
                <a:gd name="T82" fmla="*/ 111 w 144"/>
                <a:gd name="T83" fmla="*/ 118 h 142"/>
                <a:gd name="T84" fmla="*/ 111 w 144"/>
                <a:gd name="T85" fmla="*/ 111 h 142"/>
                <a:gd name="T86" fmla="*/ 26 w 144"/>
                <a:gd name="T87" fmla="*/ 111 h 142"/>
                <a:gd name="T88" fmla="*/ 26 w 144"/>
                <a:gd name="T8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142">
                  <a:moveTo>
                    <a:pt x="0" y="0"/>
                  </a:moveTo>
                  <a:lnTo>
                    <a:pt x="19" y="0"/>
                  </a:lnTo>
                  <a:lnTo>
                    <a:pt x="19" y="132"/>
                  </a:lnTo>
                  <a:lnTo>
                    <a:pt x="144" y="132"/>
                  </a:lnTo>
                  <a:lnTo>
                    <a:pt x="144" y="142"/>
                  </a:lnTo>
                  <a:lnTo>
                    <a:pt x="19" y="142"/>
                  </a:lnTo>
                  <a:lnTo>
                    <a:pt x="0" y="14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6" y="40"/>
                  </a:moveTo>
                  <a:lnTo>
                    <a:pt x="111" y="40"/>
                  </a:lnTo>
                  <a:lnTo>
                    <a:pt x="111" y="26"/>
                  </a:lnTo>
                  <a:lnTo>
                    <a:pt x="26" y="26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26" y="49"/>
                  </a:moveTo>
                  <a:lnTo>
                    <a:pt x="137" y="49"/>
                  </a:lnTo>
                  <a:lnTo>
                    <a:pt x="137" y="45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49"/>
                  </a:lnTo>
                  <a:close/>
                  <a:moveTo>
                    <a:pt x="26" y="73"/>
                  </a:moveTo>
                  <a:lnTo>
                    <a:pt x="66" y="73"/>
                  </a:lnTo>
                  <a:lnTo>
                    <a:pt x="66" y="59"/>
                  </a:lnTo>
                  <a:lnTo>
                    <a:pt x="26" y="59"/>
                  </a:lnTo>
                  <a:lnTo>
                    <a:pt x="26" y="73"/>
                  </a:lnTo>
                  <a:lnTo>
                    <a:pt x="26" y="73"/>
                  </a:lnTo>
                  <a:close/>
                  <a:moveTo>
                    <a:pt x="26" y="85"/>
                  </a:moveTo>
                  <a:lnTo>
                    <a:pt x="78" y="85"/>
                  </a:lnTo>
                  <a:lnTo>
                    <a:pt x="78" y="78"/>
                  </a:lnTo>
                  <a:lnTo>
                    <a:pt x="26" y="78"/>
                  </a:lnTo>
                  <a:lnTo>
                    <a:pt x="26" y="85"/>
                  </a:lnTo>
                  <a:lnTo>
                    <a:pt x="26" y="85"/>
                  </a:lnTo>
                  <a:close/>
                  <a:moveTo>
                    <a:pt x="26" y="106"/>
                  </a:moveTo>
                  <a:lnTo>
                    <a:pt x="90" y="106"/>
                  </a:lnTo>
                  <a:lnTo>
                    <a:pt x="90" y="94"/>
                  </a:lnTo>
                  <a:lnTo>
                    <a:pt x="26" y="94"/>
                  </a:lnTo>
                  <a:lnTo>
                    <a:pt x="26" y="106"/>
                  </a:lnTo>
                  <a:lnTo>
                    <a:pt x="26" y="106"/>
                  </a:lnTo>
                  <a:close/>
                  <a:moveTo>
                    <a:pt x="26" y="118"/>
                  </a:moveTo>
                  <a:lnTo>
                    <a:pt x="111" y="118"/>
                  </a:lnTo>
                  <a:lnTo>
                    <a:pt x="111" y="111"/>
                  </a:lnTo>
                  <a:lnTo>
                    <a:pt x="26" y="111"/>
                  </a:lnTo>
                  <a:lnTo>
                    <a:pt x="26" y="1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3CE3F7-A2D8-4B7B-83DC-D29A9940F22A}"/>
              </a:ext>
            </a:extLst>
          </p:cNvPr>
          <p:cNvGrpSpPr>
            <a:grpSpLocks/>
          </p:cNvGrpSpPr>
          <p:nvPr/>
        </p:nvGrpSpPr>
        <p:grpSpPr bwMode="auto">
          <a:xfrm>
            <a:off x="14331950" y="8251825"/>
            <a:ext cx="760413" cy="882650"/>
            <a:chOff x="3757112" y="3830209"/>
            <a:chExt cx="298521" cy="346284"/>
          </a:xfrm>
        </p:grpSpPr>
        <p:sp>
          <p:nvSpPr>
            <p:cNvPr id="51" name="六边形 50">
              <a:extLst>
                <a:ext uri="{FF2B5EF4-FFF2-40B4-BE49-F238E27FC236}">
                  <a16:creationId xmlns:a16="http://schemas.microsoft.com/office/drawing/2014/main" id="{80833188-BAAD-E444-8230-971020A22B73}"/>
                </a:ext>
              </a:extLst>
            </p:cNvPr>
            <p:cNvSpPr/>
            <p:nvPr/>
          </p:nvSpPr>
          <p:spPr>
            <a:xfrm rot="5400000">
              <a:off x="3733231" y="3854090"/>
              <a:ext cx="346284" cy="298521"/>
            </a:xfrm>
            <a:prstGeom prst="hexagon">
              <a:avLst/>
            </a:prstGeom>
            <a:solidFill>
              <a:schemeClr val="accent1"/>
            </a:solidFill>
            <a:ln w="114300" cap="rnd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3F4855E5-3C73-CB4D-8C6A-E38B1E8FB7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725" y="3902455"/>
              <a:ext cx="115295" cy="194318"/>
            </a:xfrm>
            <a:custGeom>
              <a:avLst/>
              <a:gdLst>
                <a:gd name="T0" fmla="*/ 20 w 41"/>
                <a:gd name="T1" fmla="*/ 0 h 69"/>
                <a:gd name="T2" fmla="*/ 41 w 41"/>
                <a:gd name="T3" fmla="*/ 16 h 69"/>
                <a:gd name="T4" fmla="*/ 35 w 41"/>
                <a:gd name="T5" fmla="*/ 40 h 69"/>
                <a:gd name="T6" fmla="*/ 32 w 41"/>
                <a:gd name="T7" fmla="*/ 47 h 69"/>
                <a:gd name="T8" fmla="*/ 33 w 41"/>
                <a:gd name="T9" fmla="*/ 49 h 69"/>
                <a:gd name="T10" fmla="*/ 33 w 41"/>
                <a:gd name="T11" fmla="*/ 49 h 69"/>
                <a:gd name="T12" fmla="*/ 30 w 41"/>
                <a:gd name="T13" fmla="*/ 53 h 69"/>
                <a:gd name="T14" fmla="*/ 11 w 41"/>
                <a:gd name="T15" fmla="*/ 55 h 69"/>
                <a:gd name="T16" fmla="*/ 7 w 41"/>
                <a:gd name="T17" fmla="*/ 51 h 69"/>
                <a:gd name="T18" fmla="*/ 7 w 41"/>
                <a:gd name="T19" fmla="*/ 51 h 69"/>
                <a:gd name="T20" fmla="*/ 8 w 41"/>
                <a:gd name="T21" fmla="*/ 49 h 69"/>
                <a:gd name="T22" fmla="*/ 8 w 41"/>
                <a:gd name="T23" fmla="*/ 48 h 69"/>
                <a:gd name="T24" fmla="*/ 5 w 41"/>
                <a:gd name="T25" fmla="*/ 39 h 69"/>
                <a:gd name="T26" fmla="*/ 0 w 41"/>
                <a:gd name="T27" fmla="*/ 17 h 69"/>
                <a:gd name="T28" fmla="*/ 20 w 41"/>
                <a:gd name="T29" fmla="*/ 0 h 69"/>
                <a:gd name="T30" fmla="*/ 17 w 41"/>
                <a:gd name="T31" fmla="*/ 45 h 69"/>
                <a:gd name="T32" fmla="*/ 12 w 41"/>
                <a:gd name="T33" fmla="*/ 29 h 69"/>
                <a:gd name="T34" fmla="*/ 12 w 41"/>
                <a:gd name="T35" fmla="*/ 27 h 69"/>
                <a:gd name="T36" fmla="*/ 13 w 41"/>
                <a:gd name="T37" fmla="*/ 27 h 69"/>
                <a:gd name="T38" fmla="*/ 28 w 41"/>
                <a:gd name="T39" fmla="*/ 27 h 69"/>
                <a:gd name="T40" fmla="*/ 29 w 41"/>
                <a:gd name="T41" fmla="*/ 27 h 69"/>
                <a:gd name="T42" fmla="*/ 29 w 41"/>
                <a:gd name="T43" fmla="*/ 29 h 69"/>
                <a:gd name="T44" fmla="*/ 25 w 41"/>
                <a:gd name="T45" fmla="*/ 45 h 69"/>
                <a:gd name="T46" fmla="*/ 26 w 41"/>
                <a:gd name="T47" fmla="*/ 45 h 69"/>
                <a:gd name="T48" fmla="*/ 29 w 41"/>
                <a:gd name="T49" fmla="*/ 37 h 69"/>
                <a:gd name="T50" fmla="*/ 35 w 41"/>
                <a:gd name="T51" fmla="*/ 16 h 69"/>
                <a:gd name="T52" fmla="*/ 20 w 41"/>
                <a:gd name="T53" fmla="*/ 6 h 69"/>
                <a:gd name="T54" fmla="*/ 6 w 41"/>
                <a:gd name="T55" fmla="*/ 17 h 69"/>
                <a:gd name="T56" fmla="*/ 12 w 41"/>
                <a:gd name="T57" fmla="*/ 37 h 69"/>
                <a:gd name="T58" fmla="*/ 14 w 41"/>
                <a:gd name="T59" fmla="*/ 45 h 69"/>
                <a:gd name="T60" fmla="*/ 17 w 41"/>
                <a:gd name="T61" fmla="*/ 45 h 69"/>
                <a:gd name="T62" fmla="*/ 23 w 41"/>
                <a:gd name="T63" fmla="*/ 45 h 69"/>
                <a:gd name="T64" fmla="*/ 27 w 41"/>
                <a:gd name="T65" fmla="*/ 29 h 69"/>
                <a:gd name="T66" fmla="*/ 14 w 41"/>
                <a:gd name="T67" fmla="*/ 29 h 69"/>
                <a:gd name="T68" fmla="*/ 19 w 41"/>
                <a:gd name="T69" fmla="*/ 45 h 69"/>
                <a:gd name="T70" fmla="*/ 23 w 41"/>
                <a:gd name="T71" fmla="*/ 45 h 69"/>
                <a:gd name="T72" fmla="*/ 25 w 41"/>
                <a:gd name="T73" fmla="*/ 63 h 69"/>
                <a:gd name="T74" fmla="*/ 25 w 41"/>
                <a:gd name="T75" fmla="*/ 64 h 69"/>
                <a:gd name="T76" fmla="*/ 21 w 41"/>
                <a:gd name="T77" fmla="*/ 69 h 69"/>
                <a:gd name="T78" fmla="*/ 16 w 41"/>
                <a:gd name="T79" fmla="*/ 64 h 69"/>
                <a:gd name="T80" fmla="*/ 16 w 41"/>
                <a:gd name="T81" fmla="*/ 63 h 69"/>
                <a:gd name="T82" fmla="*/ 11 w 41"/>
                <a:gd name="T83" fmla="*/ 64 h 69"/>
                <a:gd name="T84" fmla="*/ 7 w 41"/>
                <a:gd name="T85" fmla="*/ 61 h 69"/>
                <a:gd name="T86" fmla="*/ 7 w 41"/>
                <a:gd name="T87" fmla="*/ 61 h 69"/>
                <a:gd name="T88" fmla="*/ 11 w 41"/>
                <a:gd name="T89" fmla="*/ 57 h 69"/>
                <a:gd name="T90" fmla="*/ 30 w 41"/>
                <a:gd name="T91" fmla="*/ 55 h 69"/>
                <a:gd name="T92" fmla="*/ 33 w 41"/>
                <a:gd name="T93" fmla="*/ 58 h 69"/>
                <a:gd name="T94" fmla="*/ 33 w 41"/>
                <a:gd name="T95" fmla="*/ 58 h 69"/>
                <a:gd name="T96" fmla="*/ 30 w 41"/>
                <a:gd name="T97" fmla="*/ 62 h 69"/>
                <a:gd name="T98" fmla="*/ 25 w 41"/>
                <a:gd name="T99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" h="69">
                  <a:moveTo>
                    <a:pt x="20" y="0"/>
                  </a:moveTo>
                  <a:cubicBezTo>
                    <a:pt x="37" y="0"/>
                    <a:pt x="41" y="7"/>
                    <a:pt x="41" y="16"/>
                  </a:cubicBezTo>
                  <a:cubicBezTo>
                    <a:pt x="41" y="24"/>
                    <a:pt x="38" y="33"/>
                    <a:pt x="35" y="40"/>
                  </a:cubicBezTo>
                  <a:cubicBezTo>
                    <a:pt x="34" y="43"/>
                    <a:pt x="33" y="45"/>
                    <a:pt x="32" y="47"/>
                  </a:cubicBezTo>
                  <a:cubicBezTo>
                    <a:pt x="33" y="47"/>
                    <a:pt x="33" y="48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1"/>
                    <a:pt x="32" y="53"/>
                    <a:pt x="30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9" y="55"/>
                    <a:pt x="7" y="53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0"/>
                    <a:pt x="8" y="50"/>
                    <a:pt x="8" y="4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7"/>
                    <a:pt x="7" y="43"/>
                    <a:pt x="5" y="39"/>
                  </a:cubicBezTo>
                  <a:cubicBezTo>
                    <a:pt x="3" y="32"/>
                    <a:pt x="0" y="24"/>
                    <a:pt x="0" y="17"/>
                  </a:cubicBezTo>
                  <a:cubicBezTo>
                    <a:pt x="0" y="7"/>
                    <a:pt x="4" y="0"/>
                    <a:pt x="20" y="0"/>
                  </a:cubicBezTo>
                  <a:close/>
                  <a:moveTo>
                    <a:pt x="17" y="45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3"/>
                    <a:pt x="28" y="40"/>
                    <a:pt x="29" y="37"/>
                  </a:cubicBezTo>
                  <a:cubicBezTo>
                    <a:pt x="31" y="31"/>
                    <a:pt x="35" y="23"/>
                    <a:pt x="35" y="16"/>
                  </a:cubicBezTo>
                  <a:cubicBezTo>
                    <a:pt x="35" y="11"/>
                    <a:pt x="31" y="6"/>
                    <a:pt x="20" y="6"/>
                  </a:cubicBezTo>
                  <a:cubicBezTo>
                    <a:pt x="10" y="6"/>
                    <a:pt x="6" y="11"/>
                    <a:pt x="6" y="17"/>
                  </a:cubicBezTo>
                  <a:cubicBezTo>
                    <a:pt x="6" y="23"/>
                    <a:pt x="9" y="31"/>
                    <a:pt x="12" y="37"/>
                  </a:cubicBezTo>
                  <a:cubicBezTo>
                    <a:pt x="13" y="40"/>
                    <a:pt x="14" y="42"/>
                    <a:pt x="14" y="45"/>
                  </a:cubicBezTo>
                  <a:cubicBezTo>
                    <a:pt x="17" y="45"/>
                    <a:pt x="17" y="45"/>
                    <a:pt x="17" y="45"/>
                  </a:cubicBezTo>
                  <a:close/>
                  <a:moveTo>
                    <a:pt x="23" y="45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3" y="45"/>
                    <a:pt x="23" y="45"/>
                    <a:pt x="23" y="45"/>
                  </a:cubicBezTo>
                  <a:close/>
                  <a:moveTo>
                    <a:pt x="25" y="63"/>
                  </a:moveTo>
                  <a:cubicBezTo>
                    <a:pt x="25" y="63"/>
                    <a:pt x="25" y="63"/>
                    <a:pt x="25" y="64"/>
                  </a:cubicBezTo>
                  <a:cubicBezTo>
                    <a:pt x="25" y="66"/>
                    <a:pt x="23" y="69"/>
                    <a:pt x="21" y="69"/>
                  </a:cubicBezTo>
                  <a:cubicBezTo>
                    <a:pt x="18" y="69"/>
                    <a:pt x="16" y="66"/>
                    <a:pt x="16" y="64"/>
                  </a:cubicBezTo>
                  <a:cubicBezTo>
                    <a:pt x="16" y="64"/>
                    <a:pt x="16" y="63"/>
                    <a:pt x="16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9" y="64"/>
                    <a:pt x="7" y="62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59"/>
                    <a:pt x="9" y="57"/>
                    <a:pt x="11" y="57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3" y="56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60"/>
                    <a:pt x="32" y="62"/>
                    <a:pt x="30" y="62"/>
                  </a:cubicBezTo>
                  <a:lnTo>
                    <a:pt x="25" y="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729DCFBC-9305-48B1-BBA3-21ACABC9F68B}"/>
              </a:ext>
            </a:extLst>
          </p:cNvPr>
          <p:cNvGrpSpPr>
            <a:grpSpLocks/>
          </p:cNvGrpSpPr>
          <p:nvPr/>
        </p:nvGrpSpPr>
        <p:grpSpPr bwMode="auto">
          <a:xfrm>
            <a:off x="15886113" y="10952163"/>
            <a:ext cx="760412" cy="882650"/>
            <a:chOff x="15885434" y="10952481"/>
            <a:chExt cx="760585" cy="882278"/>
          </a:xfrm>
        </p:grpSpPr>
        <p:sp>
          <p:nvSpPr>
            <p:cNvPr id="54" name="六边形 53">
              <a:extLst>
                <a:ext uri="{FF2B5EF4-FFF2-40B4-BE49-F238E27FC236}">
                  <a16:creationId xmlns:a16="http://schemas.microsoft.com/office/drawing/2014/main" id="{D1476A91-00E5-2D45-8058-7353FA630D3A}"/>
                </a:ext>
              </a:extLst>
            </p:cNvPr>
            <p:cNvSpPr/>
            <p:nvPr/>
          </p:nvSpPr>
          <p:spPr>
            <a:xfrm rot="5400000">
              <a:off x="15824588" y="11013328"/>
              <a:ext cx="882278" cy="760585"/>
            </a:xfrm>
            <a:prstGeom prst="hexagon">
              <a:avLst/>
            </a:prstGeom>
            <a:solidFill>
              <a:schemeClr val="accent1"/>
            </a:solidFill>
            <a:ln w="114300" cap="rnd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A9A0DF9D-3A65-E04A-8CEC-450C99C9F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53747" y="11147661"/>
              <a:ext cx="438250" cy="491918"/>
            </a:xfrm>
            <a:custGeom>
              <a:avLst/>
              <a:gdLst>
                <a:gd name="T0" fmla="*/ 17 w 59"/>
                <a:gd name="T1" fmla="*/ 58 h 66"/>
                <a:gd name="T2" fmla="*/ 26 w 59"/>
                <a:gd name="T3" fmla="*/ 44 h 66"/>
                <a:gd name="T4" fmla="*/ 24 w 59"/>
                <a:gd name="T5" fmla="*/ 44 h 66"/>
                <a:gd name="T6" fmla="*/ 24 w 59"/>
                <a:gd name="T7" fmla="*/ 40 h 66"/>
                <a:gd name="T8" fmla="*/ 36 w 59"/>
                <a:gd name="T9" fmla="*/ 40 h 66"/>
                <a:gd name="T10" fmla="*/ 36 w 59"/>
                <a:gd name="T11" fmla="*/ 44 h 66"/>
                <a:gd name="T12" fmla="*/ 34 w 59"/>
                <a:gd name="T13" fmla="*/ 44 h 66"/>
                <a:gd name="T14" fmla="*/ 43 w 59"/>
                <a:gd name="T15" fmla="*/ 58 h 66"/>
                <a:gd name="T16" fmla="*/ 50 w 59"/>
                <a:gd name="T17" fmla="*/ 58 h 66"/>
                <a:gd name="T18" fmla="*/ 50 w 59"/>
                <a:gd name="T19" fmla="*/ 66 h 66"/>
                <a:gd name="T20" fmla="*/ 11 w 59"/>
                <a:gd name="T21" fmla="*/ 66 h 66"/>
                <a:gd name="T22" fmla="*/ 11 w 59"/>
                <a:gd name="T23" fmla="*/ 58 h 66"/>
                <a:gd name="T24" fmla="*/ 17 w 59"/>
                <a:gd name="T25" fmla="*/ 58 h 66"/>
                <a:gd name="T26" fmla="*/ 24 w 59"/>
                <a:gd name="T27" fmla="*/ 6 h 66"/>
                <a:gd name="T28" fmla="*/ 23 w 59"/>
                <a:gd name="T29" fmla="*/ 31 h 66"/>
                <a:gd name="T30" fmla="*/ 22 w 59"/>
                <a:gd name="T31" fmla="*/ 34 h 66"/>
                <a:gd name="T32" fmla="*/ 18 w 59"/>
                <a:gd name="T33" fmla="*/ 32 h 66"/>
                <a:gd name="T34" fmla="*/ 16 w 59"/>
                <a:gd name="T35" fmla="*/ 28 h 66"/>
                <a:gd name="T36" fmla="*/ 16 w 59"/>
                <a:gd name="T37" fmla="*/ 28 h 66"/>
                <a:gd name="T38" fmla="*/ 16 w 59"/>
                <a:gd name="T39" fmla="*/ 27 h 66"/>
                <a:gd name="T40" fmla="*/ 19 w 59"/>
                <a:gd name="T41" fmla="*/ 17 h 66"/>
                <a:gd name="T42" fmla="*/ 21 w 59"/>
                <a:gd name="T43" fmla="*/ 6 h 66"/>
                <a:gd name="T44" fmla="*/ 24 w 59"/>
                <a:gd name="T45" fmla="*/ 6 h 66"/>
                <a:gd name="T46" fmla="*/ 15 w 59"/>
                <a:gd name="T47" fmla="*/ 10 h 66"/>
                <a:gd name="T48" fmla="*/ 11 w 59"/>
                <a:gd name="T49" fmla="*/ 9 h 66"/>
                <a:gd name="T50" fmla="*/ 12 w 59"/>
                <a:gd name="T51" fmla="*/ 7 h 66"/>
                <a:gd name="T52" fmla="*/ 4 w 59"/>
                <a:gd name="T53" fmla="*/ 7 h 66"/>
                <a:gd name="T54" fmla="*/ 8 w 59"/>
                <a:gd name="T55" fmla="*/ 17 h 66"/>
                <a:gd name="T56" fmla="*/ 14 w 59"/>
                <a:gd name="T57" fmla="*/ 23 h 66"/>
                <a:gd name="T58" fmla="*/ 17 w 59"/>
                <a:gd name="T59" fmla="*/ 7 h 66"/>
                <a:gd name="T60" fmla="*/ 16 w 59"/>
                <a:gd name="T61" fmla="*/ 6 h 66"/>
                <a:gd name="T62" fmla="*/ 15 w 59"/>
                <a:gd name="T63" fmla="*/ 10 h 66"/>
                <a:gd name="T64" fmla="*/ 11 w 59"/>
                <a:gd name="T65" fmla="*/ 3 h 66"/>
                <a:gd name="T66" fmla="*/ 2 w 59"/>
                <a:gd name="T67" fmla="*/ 3 h 66"/>
                <a:gd name="T68" fmla="*/ 0 w 59"/>
                <a:gd name="T69" fmla="*/ 3 h 66"/>
                <a:gd name="T70" fmla="*/ 0 w 59"/>
                <a:gd name="T71" fmla="*/ 5 h 66"/>
                <a:gd name="T72" fmla="*/ 5 w 59"/>
                <a:gd name="T73" fmla="*/ 19 h 66"/>
                <a:gd name="T74" fmla="*/ 13 w 59"/>
                <a:gd name="T75" fmla="*/ 27 h 66"/>
                <a:gd name="T76" fmla="*/ 12 w 59"/>
                <a:gd name="T77" fmla="*/ 29 h 66"/>
                <a:gd name="T78" fmla="*/ 47 w 59"/>
                <a:gd name="T79" fmla="*/ 29 h 66"/>
                <a:gd name="T80" fmla="*/ 46 w 59"/>
                <a:gd name="T81" fmla="*/ 27 h 66"/>
                <a:gd name="T82" fmla="*/ 54 w 59"/>
                <a:gd name="T83" fmla="*/ 19 h 66"/>
                <a:gd name="T84" fmla="*/ 59 w 59"/>
                <a:gd name="T85" fmla="*/ 5 h 66"/>
                <a:gd name="T86" fmla="*/ 59 w 59"/>
                <a:gd name="T87" fmla="*/ 3 h 66"/>
                <a:gd name="T88" fmla="*/ 57 w 59"/>
                <a:gd name="T89" fmla="*/ 3 h 66"/>
                <a:gd name="T90" fmla="*/ 48 w 59"/>
                <a:gd name="T91" fmla="*/ 3 h 66"/>
                <a:gd name="T92" fmla="*/ 49 w 59"/>
                <a:gd name="T93" fmla="*/ 0 h 66"/>
                <a:gd name="T94" fmla="*/ 39 w 59"/>
                <a:gd name="T95" fmla="*/ 0 h 66"/>
                <a:gd name="T96" fmla="*/ 20 w 59"/>
                <a:gd name="T97" fmla="*/ 0 h 66"/>
                <a:gd name="T98" fmla="*/ 10 w 59"/>
                <a:gd name="T99" fmla="*/ 0 h 66"/>
                <a:gd name="T100" fmla="*/ 11 w 59"/>
                <a:gd name="T101" fmla="*/ 3 h 66"/>
                <a:gd name="T102" fmla="*/ 43 w 59"/>
                <a:gd name="T103" fmla="*/ 6 h 66"/>
                <a:gd name="T104" fmla="*/ 44 w 59"/>
                <a:gd name="T105" fmla="*/ 10 h 66"/>
                <a:gd name="T106" fmla="*/ 48 w 59"/>
                <a:gd name="T107" fmla="*/ 9 h 66"/>
                <a:gd name="T108" fmla="*/ 47 w 59"/>
                <a:gd name="T109" fmla="*/ 7 h 66"/>
                <a:gd name="T110" fmla="*/ 55 w 59"/>
                <a:gd name="T111" fmla="*/ 7 h 66"/>
                <a:gd name="T112" fmla="*/ 51 w 59"/>
                <a:gd name="T113" fmla="*/ 17 h 66"/>
                <a:gd name="T114" fmla="*/ 45 w 59"/>
                <a:gd name="T115" fmla="*/ 23 h 66"/>
                <a:gd name="T116" fmla="*/ 42 w 59"/>
                <a:gd name="T117" fmla="*/ 7 h 66"/>
                <a:gd name="T118" fmla="*/ 43 w 59"/>
                <a:gd name="T11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66">
                  <a:moveTo>
                    <a:pt x="17" y="58"/>
                  </a:moveTo>
                  <a:cubicBezTo>
                    <a:pt x="22" y="54"/>
                    <a:pt x="25" y="50"/>
                    <a:pt x="26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50"/>
                    <a:pt x="38" y="54"/>
                    <a:pt x="43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58"/>
                    <a:pt x="17" y="58"/>
                    <a:pt x="17" y="58"/>
                  </a:cubicBezTo>
                  <a:close/>
                  <a:moveTo>
                    <a:pt x="24" y="6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3"/>
                    <a:pt x="20" y="33"/>
                    <a:pt x="18" y="32"/>
                  </a:cubicBezTo>
                  <a:cubicBezTo>
                    <a:pt x="17" y="31"/>
                    <a:pt x="17" y="30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4"/>
                    <a:pt x="19" y="21"/>
                    <a:pt x="19" y="17"/>
                  </a:cubicBezTo>
                  <a:cubicBezTo>
                    <a:pt x="20" y="14"/>
                    <a:pt x="21" y="10"/>
                    <a:pt x="21" y="6"/>
                  </a:cubicBezTo>
                  <a:cubicBezTo>
                    <a:pt x="24" y="6"/>
                    <a:pt x="24" y="6"/>
                    <a:pt x="24" y="6"/>
                  </a:cubicBezTo>
                  <a:close/>
                  <a:moveTo>
                    <a:pt x="15" y="10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11"/>
                    <a:pt x="6" y="14"/>
                    <a:pt x="8" y="17"/>
                  </a:cubicBezTo>
                  <a:cubicBezTo>
                    <a:pt x="10" y="19"/>
                    <a:pt x="12" y="21"/>
                    <a:pt x="14" y="23"/>
                  </a:cubicBezTo>
                  <a:cubicBezTo>
                    <a:pt x="16" y="19"/>
                    <a:pt x="17" y="13"/>
                    <a:pt x="17" y="7"/>
                  </a:cubicBezTo>
                  <a:cubicBezTo>
                    <a:pt x="17" y="7"/>
                    <a:pt x="16" y="6"/>
                    <a:pt x="16" y="6"/>
                  </a:cubicBezTo>
                  <a:cubicBezTo>
                    <a:pt x="15" y="10"/>
                    <a:pt x="15" y="10"/>
                    <a:pt x="15" y="10"/>
                  </a:cubicBezTo>
                  <a:close/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1"/>
                    <a:pt x="3" y="15"/>
                    <a:pt x="5" y="19"/>
                  </a:cubicBezTo>
                  <a:cubicBezTo>
                    <a:pt x="7" y="22"/>
                    <a:pt x="10" y="25"/>
                    <a:pt x="13" y="27"/>
                  </a:cubicBezTo>
                  <a:cubicBezTo>
                    <a:pt x="13" y="28"/>
                    <a:pt x="13" y="29"/>
                    <a:pt x="12" y="29"/>
                  </a:cubicBezTo>
                  <a:cubicBezTo>
                    <a:pt x="19" y="42"/>
                    <a:pt x="40" y="42"/>
                    <a:pt x="47" y="29"/>
                  </a:cubicBezTo>
                  <a:cubicBezTo>
                    <a:pt x="47" y="29"/>
                    <a:pt x="46" y="28"/>
                    <a:pt x="46" y="27"/>
                  </a:cubicBezTo>
                  <a:cubicBezTo>
                    <a:pt x="49" y="25"/>
                    <a:pt x="52" y="22"/>
                    <a:pt x="54" y="19"/>
                  </a:cubicBezTo>
                  <a:cubicBezTo>
                    <a:pt x="56" y="15"/>
                    <a:pt x="58" y="11"/>
                    <a:pt x="59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1"/>
                    <a:pt x="4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1" y="2"/>
                    <a:pt x="11" y="3"/>
                  </a:cubicBezTo>
                  <a:close/>
                  <a:moveTo>
                    <a:pt x="43" y="6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11"/>
                    <a:pt x="53" y="14"/>
                    <a:pt x="51" y="17"/>
                  </a:cubicBezTo>
                  <a:cubicBezTo>
                    <a:pt x="49" y="19"/>
                    <a:pt x="47" y="21"/>
                    <a:pt x="45" y="23"/>
                  </a:cubicBezTo>
                  <a:cubicBezTo>
                    <a:pt x="43" y="19"/>
                    <a:pt x="42" y="13"/>
                    <a:pt x="42" y="7"/>
                  </a:cubicBezTo>
                  <a:cubicBezTo>
                    <a:pt x="43" y="7"/>
                    <a:pt x="43" y="6"/>
                    <a:pt x="4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794F195F-78D4-2044-A8B5-D71146533A12}"/>
              </a:ext>
            </a:extLst>
          </p:cNvPr>
          <p:cNvSpPr/>
          <p:nvPr/>
        </p:nvSpPr>
        <p:spPr>
          <a:xfrm>
            <a:off x="12569825" y="2506663"/>
            <a:ext cx="100393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</a:t>
            </a:r>
            <a:r>
              <a:rPr lang="en-US" altLang="zh-CN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4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D31822A0-1413-2A4A-A82D-50FB202CD1CD}"/>
              </a:ext>
            </a:extLst>
          </p:cNvPr>
          <p:cNvSpPr/>
          <p:nvPr/>
        </p:nvSpPr>
        <p:spPr>
          <a:xfrm>
            <a:off x="13857288" y="5053013"/>
            <a:ext cx="100377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</a:t>
            </a:r>
            <a:r>
              <a:rPr lang="en-US" altLang="zh-CN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4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E7F778A-DC77-B642-A1B0-3734B13F610B}"/>
              </a:ext>
            </a:extLst>
          </p:cNvPr>
          <p:cNvSpPr/>
          <p:nvPr/>
        </p:nvSpPr>
        <p:spPr>
          <a:xfrm>
            <a:off x="15340013" y="8105775"/>
            <a:ext cx="83105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</a:t>
            </a:r>
            <a:r>
              <a:rPr lang="en-US" altLang="zh-CN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4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A0140E5F-2B7F-E64F-841D-70F38034BC03}"/>
              </a:ext>
            </a:extLst>
          </p:cNvPr>
          <p:cNvSpPr/>
          <p:nvPr/>
        </p:nvSpPr>
        <p:spPr>
          <a:xfrm>
            <a:off x="16794163" y="10875963"/>
            <a:ext cx="737711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word "design" needs a redesign. Designers need to be thinking not about the medium that they're serving </a:t>
            </a:r>
            <a:r>
              <a:rPr lang="en-US" altLang="zh-CN" sz="2400" kern="0" dirty="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endParaRPr lang="zh-CN" altLang="en-US" sz="2400" kern="0" dirty="0">
              <a:solidFill>
                <a:schemeClr val="bg2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57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Gradient">
  <a:themeElements>
    <a:clrScheme name="单色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204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/>
          <a:miter lim="400000"/>
        </a:ln>
      </a:spPr>
      <a:bodyPr lIns="0" tIns="0" rIns="0" bIns="0" anchor="ctr"/>
      <a:lstStyle>
        <a:defPPr>
          <a:defRPr sz="3200"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</a:defRPr>
        </a:defPPr>
      </a:lst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5" ma:contentTypeDescription="Create a new document." ma:contentTypeScope="" ma:versionID="93a012c9a81027335424ba9f7b4858de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9a709ec72f4fcd18515a248f3676975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7403AD-7778-45E0-8484-545B34CA9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5c0dea-e5d7-4228-9256-3793bb42faa5"/>
    <ds:schemaRef ds:uri="97934b4b-eba6-486d-bfc1-4b8e3fe39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8F7364-D7E8-4F94-A327-A5AA9B2623ED}">
  <ds:schemaRefs>
    <ds:schemaRef ds:uri="http://schemas.microsoft.com/office/2006/metadata/properties"/>
    <ds:schemaRef ds:uri="http://schemas.microsoft.com/office/infopath/2007/PartnerControls"/>
    <ds:schemaRef ds:uri="97934b4b-eba6-486d-bfc1-4b8e3fe39092"/>
    <ds:schemaRef ds:uri="0a5c0dea-e5d7-4228-9256-3793bb42faa5"/>
  </ds:schemaRefs>
</ds:datastoreItem>
</file>

<file path=customXml/itemProps3.xml><?xml version="1.0" encoding="utf-8"?>
<ds:datastoreItem xmlns:ds="http://schemas.openxmlformats.org/officeDocument/2006/customXml" ds:itemID="{994D72B1-E239-4A7A-A068-1CF598009D3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834</Words>
  <Application>Microsoft Office PowerPoint</Application>
  <PresentationFormat>自定义</PresentationFormat>
  <Paragraphs>84</Paragraphs>
  <Slides>19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Helvetica Neue</vt:lpstr>
      <vt:lpstr>Helvetica Light</vt:lpstr>
      <vt:lpstr>方正兰亭细黑_GBK_M</vt:lpstr>
      <vt:lpstr>微软雅黑 Light</vt:lpstr>
      <vt:lpstr>Gradient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2022-09-02T07:41:58Z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0x010100D1443A8EF62DE444B1FF07917E22EF72</vt:lpwstr>
  </property>
</Properties>
</file>